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4"/>
  </p:notesMasterIdLst>
  <p:handoutMasterIdLst>
    <p:handoutMasterId r:id="rId45"/>
  </p:handoutMasterIdLst>
  <p:sldIdLst>
    <p:sldId id="294" r:id="rId5"/>
    <p:sldId id="295" r:id="rId6"/>
    <p:sldId id="258" r:id="rId7"/>
    <p:sldId id="260" r:id="rId8"/>
    <p:sldId id="326" r:id="rId9"/>
    <p:sldId id="327" r:id="rId10"/>
    <p:sldId id="328" r:id="rId11"/>
    <p:sldId id="329" r:id="rId12"/>
    <p:sldId id="330" r:id="rId13"/>
    <p:sldId id="331" r:id="rId14"/>
    <p:sldId id="332" r:id="rId15"/>
    <p:sldId id="333" r:id="rId16"/>
    <p:sldId id="334" r:id="rId17"/>
    <p:sldId id="335" r:id="rId18"/>
    <p:sldId id="336" r:id="rId19"/>
    <p:sldId id="337" r:id="rId20"/>
    <p:sldId id="338" r:id="rId21"/>
    <p:sldId id="314" r:id="rId22"/>
    <p:sldId id="288" r:id="rId23"/>
    <p:sldId id="262" r:id="rId24"/>
    <p:sldId id="325" r:id="rId25"/>
    <p:sldId id="296" r:id="rId26"/>
    <p:sldId id="303" r:id="rId27"/>
    <p:sldId id="272" r:id="rId28"/>
    <p:sldId id="304" r:id="rId29"/>
    <p:sldId id="305" r:id="rId30"/>
    <p:sldId id="308" r:id="rId31"/>
    <p:sldId id="322" r:id="rId32"/>
    <p:sldId id="309" r:id="rId33"/>
    <p:sldId id="310" r:id="rId34"/>
    <p:sldId id="311" r:id="rId35"/>
    <p:sldId id="324" r:id="rId36"/>
    <p:sldId id="321" r:id="rId37"/>
    <p:sldId id="318" r:id="rId38"/>
    <p:sldId id="319" r:id="rId39"/>
    <p:sldId id="320" r:id="rId40"/>
    <p:sldId id="315" r:id="rId41"/>
    <p:sldId id="292" r:id="rId42"/>
    <p:sldId id="270"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2160" userDrawn="1">
          <p15:clr>
            <a:srgbClr val="A4A3A4"/>
          </p15:clr>
        </p15:guide>
        <p15:guide id="4"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urugesu, Deepak (D.K.)" initials="D." lastIdx="10" clrIdx="0">
    <p:extLst>
      <p:ext uri="{19B8F6BF-5375-455C-9EA6-DF929625EA0E}">
        <p15:presenceInfo xmlns:p15="http://schemas.microsoft.com/office/powerpoint/2012/main" userId="Murugesu, Deepak (D.K.)" providerId="None"/>
      </p:ext>
    </p:extLst>
  </p:cmAuthor>
  <p:cmAuthor id="2" name="Bodewitz, Tim (T.)" initials="T." lastIdx="6"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Stijl, gemiddeld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16" autoAdjust="0"/>
    <p:restoredTop sz="96265" autoAdjust="0"/>
  </p:normalViewPr>
  <p:slideViewPr>
    <p:cSldViewPr snapToGrid="0" showGuides="1">
      <p:cViewPr varScale="1">
        <p:scale>
          <a:sx n="60" d="100"/>
          <a:sy n="60" d="100"/>
        </p:scale>
        <p:origin x="762" y="72"/>
      </p:cViewPr>
      <p:guideLst>
        <p:guide orient="horz" pos="2160"/>
        <p:guide pos="3840"/>
      </p:guideLst>
    </p:cSldViewPr>
  </p:slideViewPr>
  <p:outlineViewPr>
    <p:cViewPr>
      <p:scale>
        <a:sx n="33" d="100"/>
        <a:sy n="33" d="100"/>
      </p:scale>
      <p:origin x="0" y="-2022"/>
    </p:cViewPr>
  </p:outlineViewPr>
  <p:notesTextViewPr>
    <p:cViewPr>
      <p:scale>
        <a:sx n="1" d="1"/>
        <a:sy n="1" d="1"/>
      </p:scale>
      <p:origin x="0" y="0"/>
    </p:cViewPr>
  </p:notesTextViewPr>
  <p:sorterViewPr>
    <p:cViewPr>
      <p:scale>
        <a:sx n="66" d="100"/>
        <a:sy n="66" d="100"/>
      </p:scale>
      <p:origin x="0" y="0"/>
    </p:cViewPr>
  </p:sorterViewPr>
  <p:notesViewPr>
    <p:cSldViewPr snapToGrid="0" showGuides="1">
      <p:cViewPr varScale="1">
        <p:scale>
          <a:sx n="92" d="100"/>
          <a:sy n="92" d="100"/>
        </p:scale>
        <p:origin x="3648"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1" Type="http://schemas.openxmlformats.org/officeDocument/2006/relationships/oleObject" Target="file:///\\UWV.WPOL.NL\UWV-group$\FEZ%20PC&amp;A\Tertaal-%20en%20jaarverslag\2019\Jaarverslag%202019\Jaarverslagsite\Factsheets%202019-%20T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sz="800" b="0" i="0" u="none" strike="noStrike" baseline="0">
                <a:solidFill>
                  <a:schemeClr val="accent1">
                    <a:lumMod val="50000"/>
                  </a:schemeClr>
                </a:solidFill>
                <a:latin typeface="Verdana"/>
                <a:ea typeface="Verdana"/>
                <a:cs typeface="Verdana"/>
              </a:defRPr>
            </a:pPr>
            <a:r>
              <a:rPr lang="nl-NL" sz="1200" b="1" i="0" u="none" strike="noStrike" baseline="0" dirty="0">
                <a:solidFill>
                  <a:srgbClr val="003383"/>
                </a:solidFill>
                <a:latin typeface="Verdana"/>
              </a:rPr>
              <a:t>Ontwikkeling aantal panden en m2 2010-2022</a:t>
            </a:r>
          </a:p>
          <a:p>
            <a:pPr algn="l">
              <a:defRPr sz="800" b="0" i="0" u="none" strike="noStrike" baseline="0">
                <a:solidFill>
                  <a:schemeClr val="accent1">
                    <a:lumMod val="50000"/>
                  </a:schemeClr>
                </a:solidFill>
                <a:latin typeface="Verdana"/>
                <a:ea typeface="Verdana"/>
                <a:cs typeface="Verdana"/>
              </a:defRPr>
            </a:pPr>
            <a:r>
              <a:rPr lang="nl-NL" sz="1200" b="1" i="0" u="none" strike="noStrike" baseline="0" dirty="0">
                <a:solidFill>
                  <a:srgbClr val="003383"/>
                </a:solidFill>
                <a:latin typeface="Verdana"/>
              </a:rPr>
              <a:t>(bron: MJHP 2020-2024)</a:t>
            </a:r>
          </a:p>
        </c:rich>
      </c:tx>
      <c:layout>
        <c:manualLayout>
          <c:xMode val="edge"/>
          <c:yMode val="edge"/>
          <c:x val="0.28536654900896008"/>
          <c:y val="4.6732225074336595E-2"/>
        </c:manualLayout>
      </c:layout>
      <c:overlay val="0"/>
      <c:spPr>
        <a:noFill/>
        <a:ln w="25400">
          <a:noFill/>
        </a:ln>
      </c:spPr>
    </c:title>
    <c:autoTitleDeleted val="0"/>
    <c:plotArea>
      <c:layout>
        <c:manualLayout>
          <c:layoutTarget val="inner"/>
          <c:xMode val="edge"/>
          <c:yMode val="edge"/>
          <c:x val="0.11423550087873494"/>
          <c:y val="0.17086881474531346"/>
          <c:w val="0.71929343496599663"/>
          <c:h val="0.6302538248802545"/>
        </c:manualLayout>
      </c:layout>
      <c:barChart>
        <c:barDir val="col"/>
        <c:grouping val="stacked"/>
        <c:varyColors val="0"/>
        <c:ser>
          <c:idx val="0"/>
          <c:order val="0"/>
          <c:tx>
            <c:strRef>
              <c:f>Panden!$D$2:$D$3</c:f>
              <c:strCache>
                <c:ptCount val="2"/>
                <c:pt idx="0">
                  <c:v>Aantal panden</c:v>
                </c:pt>
              </c:strCache>
            </c:strRef>
          </c:tx>
          <c:spPr>
            <a:solidFill>
              <a:srgbClr val="0078D2"/>
            </a:solidFill>
            <a:ln w="12700">
              <a:solidFill>
                <a:srgbClr val="000000"/>
              </a:solidFill>
              <a:prstDash val="solid"/>
            </a:ln>
          </c:spPr>
          <c:invertIfNegative val="0"/>
          <c:dLbls>
            <c:spPr>
              <a:noFill/>
              <a:ln w="25400">
                <a:noFill/>
              </a:ln>
            </c:spPr>
            <c:txPr>
              <a:bodyPr/>
              <a:lstStyle/>
              <a:p>
                <a:pPr>
                  <a:defRPr sz="800" b="0" i="0" u="none" strike="noStrike" baseline="0">
                    <a:solidFill>
                      <a:srgbClr val="333333"/>
                    </a:solidFill>
                    <a:latin typeface="Verdana"/>
                    <a:ea typeface="Verdana"/>
                    <a:cs typeface="Verdana"/>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Panden!$A$12:$A$24</c:f>
              <c:numCache>
                <c:formatCode>0</c:formatCod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numCache>
            </c:numRef>
          </c:cat>
          <c:val>
            <c:numRef>
              <c:f>Panden!$D$12:$D$24</c:f>
              <c:numCache>
                <c:formatCode>#,##0</c:formatCode>
                <c:ptCount val="13"/>
                <c:pt idx="0">
                  <c:v>185</c:v>
                </c:pt>
                <c:pt idx="1">
                  <c:v>166</c:v>
                </c:pt>
                <c:pt idx="2">
                  <c:v>141</c:v>
                </c:pt>
                <c:pt idx="3">
                  <c:v>114</c:v>
                </c:pt>
                <c:pt idx="4">
                  <c:v>108</c:v>
                </c:pt>
                <c:pt idx="5">
                  <c:v>99</c:v>
                </c:pt>
                <c:pt idx="6">
                  <c:v>85</c:v>
                </c:pt>
                <c:pt idx="7">
                  <c:v>77</c:v>
                </c:pt>
                <c:pt idx="8">
                  <c:v>72</c:v>
                </c:pt>
                <c:pt idx="9">
                  <c:v>70.666666666666671</c:v>
                </c:pt>
                <c:pt idx="10">
                  <c:v>68</c:v>
                </c:pt>
                <c:pt idx="11">
                  <c:v>70</c:v>
                </c:pt>
                <c:pt idx="12">
                  <c:v>71</c:v>
                </c:pt>
              </c:numCache>
            </c:numRef>
          </c:val>
          <c:extLst>
            <c:ext xmlns:c16="http://schemas.microsoft.com/office/drawing/2014/chart" uri="{C3380CC4-5D6E-409C-BE32-E72D297353CC}">
              <c16:uniqueId val="{00000000-C979-470E-B213-00076A8F9807}"/>
            </c:ext>
          </c:extLst>
        </c:ser>
        <c:dLbls>
          <c:showLegendKey val="0"/>
          <c:showVal val="0"/>
          <c:showCatName val="0"/>
          <c:showSerName val="0"/>
          <c:showPercent val="0"/>
          <c:showBubbleSize val="0"/>
        </c:dLbls>
        <c:gapWidth val="150"/>
        <c:overlap val="100"/>
        <c:axId val="195506944"/>
        <c:axId val="195508864"/>
      </c:barChart>
      <c:lineChart>
        <c:grouping val="standard"/>
        <c:varyColors val="0"/>
        <c:ser>
          <c:idx val="1"/>
          <c:order val="1"/>
          <c:tx>
            <c:strRef>
              <c:f>Panden!$E$2:$E$3</c:f>
              <c:strCache>
                <c:ptCount val="2"/>
                <c:pt idx="0">
                  <c:v>aantal m2</c:v>
                </c:pt>
              </c:strCache>
            </c:strRef>
          </c:tx>
          <c:spPr>
            <a:ln w="19050">
              <a:solidFill>
                <a:srgbClr val="003282"/>
              </a:solidFill>
              <a:prstDash val="solid"/>
            </a:ln>
          </c:spPr>
          <c:marker>
            <c:symbol val="none"/>
          </c:marker>
          <c:cat>
            <c:numRef>
              <c:f>Panden!$A$12:$A$24</c:f>
              <c:numCache>
                <c:formatCode>0</c:formatCod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numCache>
            </c:numRef>
          </c:cat>
          <c:val>
            <c:numRef>
              <c:f>Panden!$E$12:$E$24</c:f>
              <c:numCache>
                <c:formatCode>_-* #,##0_-;_-* #,##0\-;_-* "-"??_-;_-@_-</c:formatCode>
                <c:ptCount val="13"/>
                <c:pt idx="0">
                  <c:v>501629</c:v>
                </c:pt>
                <c:pt idx="1">
                  <c:v>487690</c:v>
                </c:pt>
                <c:pt idx="2">
                  <c:v>476596.51244252874</c:v>
                </c:pt>
                <c:pt idx="3">
                  <c:v>431909.63811827952</c:v>
                </c:pt>
                <c:pt idx="4">
                  <c:v>428293.57118279557</c:v>
                </c:pt>
                <c:pt idx="5">
                  <c:v>395420.82467741932</c:v>
                </c:pt>
                <c:pt idx="6">
                  <c:v>374657.06583333324</c:v>
                </c:pt>
                <c:pt idx="7">
                  <c:v>363797.11166666658</c:v>
                </c:pt>
                <c:pt idx="8">
                  <c:v>362544.52499999997</c:v>
                </c:pt>
                <c:pt idx="9">
                  <c:v>356661.29416666675</c:v>
                </c:pt>
                <c:pt idx="10">
                  <c:v>356601.8</c:v>
                </c:pt>
                <c:pt idx="11">
                  <c:v>357874.14999999997</c:v>
                </c:pt>
                <c:pt idx="12">
                  <c:v>358884.14999999997</c:v>
                </c:pt>
              </c:numCache>
            </c:numRef>
          </c:val>
          <c:smooth val="1"/>
          <c:extLst>
            <c:ext xmlns:c16="http://schemas.microsoft.com/office/drawing/2014/chart" uri="{C3380CC4-5D6E-409C-BE32-E72D297353CC}">
              <c16:uniqueId val="{00000001-C979-470E-B213-00076A8F9807}"/>
            </c:ext>
          </c:extLst>
        </c:ser>
        <c:dLbls>
          <c:showLegendKey val="0"/>
          <c:showVal val="0"/>
          <c:showCatName val="0"/>
          <c:showSerName val="0"/>
          <c:showPercent val="0"/>
          <c:showBubbleSize val="0"/>
        </c:dLbls>
        <c:marker val="1"/>
        <c:smooth val="0"/>
        <c:axId val="510267464"/>
        <c:axId val="510266480"/>
      </c:lineChart>
      <c:catAx>
        <c:axId val="195506944"/>
        <c:scaling>
          <c:orientation val="minMax"/>
        </c:scaling>
        <c:delete val="0"/>
        <c:axPos val="b"/>
        <c:title>
          <c:tx>
            <c:rich>
              <a:bodyPr/>
              <a:lstStyle/>
              <a:p>
                <a:pPr>
                  <a:defRPr sz="1000" b="1" i="0" u="none" strike="noStrike" baseline="0">
                    <a:solidFill>
                      <a:srgbClr val="333333"/>
                    </a:solidFill>
                    <a:latin typeface="Verdana"/>
                    <a:ea typeface="Verdana"/>
                    <a:cs typeface="Verdana"/>
                  </a:defRPr>
                </a:pPr>
                <a:r>
                  <a:rPr lang="nl-NL" sz="1000" baseline="0" dirty="0">
                    <a:solidFill>
                      <a:srgbClr val="003383"/>
                    </a:solidFill>
                  </a:rPr>
                  <a:t>Jaar</a:t>
                </a:r>
              </a:p>
            </c:rich>
          </c:tx>
          <c:layout>
            <c:manualLayout>
              <c:xMode val="edge"/>
              <c:yMode val="edge"/>
              <c:x val="0.47451669595782348"/>
              <c:y val="0.86834969158266984"/>
            </c:manualLayout>
          </c:layout>
          <c:overlay val="0"/>
          <c:spPr>
            <a:noFill/>
            <a:ln w="25400">
              <a:noFill/>
            </a:ln>
          </c:spPr>
        </c:title>
        <c:numFmt formatCode="0" sourceLinked="1"/>
        <c:majorTickMark val="out"/>
        <c:minorTickMark val="none"/>
        <c:tickLblPos val="nextTo"/>
        <c:spPr>
          <a:ln w="3175">
            <a:solidFill>
              <a:srgbClr val="000000"/>
            </a:solidFill>
            <a:prstDash val="solid"/>
          </a:ln>
        </c:spPr>
        <c:txPr>
          <a:bodyPr rot="0" vert="horz"/>
          <a:lstStyle/>
          <a:p>
            <a:pPr>
              <a:defRPr sz="800" b="0" i="0" u="none" strike="noStrike" baseline="0">
                <a:solidFill>
                  <a:srgbClr val="333333"/>
                </a:solidFill>
                <a:latin typeface="Verdana"/>
                <a:ea typeface="Verdana"/>
                <a:cs typeface="Verdana"/>
              </a:defRPr>
            </a:pPr>
            <a:endParaRPr lang="nl-NL"/>
          </a:p>
        </c:txPr>
        <c:crossAx val="195508864"/>
        <c:crosses val="autoZero"/>
        <c:auto val="1"/>
        <c:lblAlgn val="ctr"/>
        <c:lblOffset val="100"/>
        <c:tickLblSkip val="1"/>
        <c:tickMarkSkip val="1"/>
        <c:noMultiLvlLbl val="0"/>
      </c:catAx>
      <c:valAx>
        <c:axId val="195508864"/>
        <c:scaling>
          <c:orientation val="minMax"/>
          <c:max val="225"/>
          <c:min val="0"/>
        </c:scaling>
        <c:delete val="0"/>
        <c:axPos val="l"/>
        <c:majorGridlines>
          <c:spPr>
            <a:ln w="3175">
              <a:solidFill>
                <a:srgbClr val="000000"/>
              </a:solidFill>
              <a:prstDash val="solid"/>
            </a:ln>
          </c:spPr>
        </c:majorGridlines>
        <c:title>
          <c:tx>
            <c:rich>
              <a:bodyPr/>
              <a:lstStyle/>
              <a:p>
                <a:pPr>
                  <a:defRPr sz="1000" b="1" i="0" u="none" strike="noStrike" normalizeH="0" baseline="0">
                    <a:solidFill>
                      <a:schemeClr val="accent1">
                        <a:lumMod val="50000"/>
                      </a:schemeClr>
                    </a:solidFill>
                    <a:latin typeface="Verdana"/>
                    <a:ea typeface="Verdana"/>
                    <a:cs typeface="Verdana"/>
                  </a:defRPr>
                </a:pPr>
                <a:r>
                  <a:rPr lang="nl-NL" sz="1000" normalizeH="0" baseline="0" dirty="0">
                    <a:solidFill>
                      <a:srgbClr val="003383"/>
                    </a:solidFill>
                  </a:rPr>
                  <a:t>Gemiddeld aantal panden</a:t>
                </a:r>
              </a:p>
            </c:rich>
          </c:tx>
          <c:layout>
            <c:manualLayout>
              <c:xMode val="edge"/>
              <c:yMode val="edge"/>
              <c:x val="2.8119507908611598E-2"/>
              <c:y val="0.24649918760155051"/>
            </c:manualLayout>
          </c:layout>
          <c:overlay val="0"/>
          <c:spPr>
            <a:noFill/>
            <a:ln w="25400">
              <a:noFill/>
            </a:ln>
          </c:spPr>
        </c:title>
        <c:numFmt formatCode="#,##0" sourceLinked="1"/>
        <c:majorTickMark val="out"/>
        <c:minorTickMark val="none"/>
        <c:tickLblPos val="nextTo"/>
        <c:spPr>
          <a:ln w="3175">
            <a:solidFill>
              <a:srgbClr val="000000"/>
            </a:solidFill>
            <a:prstDash val="solid"/>
          </a:ln>
        </c:spPr>
        <c:txPr>
          <a:bodyPr rot="0" vert="horz"/>
          <a:lstStyle/>
          <a:p>
            <a:pPr>
              <a:defRPr sz="800" b="0" i="0" u="none" strike="noStrike" baseline="0">
                <a:solidFill>
                  <a:srgbClr val="333333"/>
                </a:solidFill>
                <a:latin typeface="Verdana"/>
                <a:ea typeface="Verdana"/>
                <a:cs typeface="Verdana"/>
              </a:defRPr>
            </a:pPr>
            <a:endParaRPr lang="nl-NL"/>
          </a:p>
        </c:txPr>
        <c:crossAx val="195506944"/>
        <c:crosses val="autoZero"/>
        <c:crossBetween val="between"/>
        <c:majorUnit val="25"/>
      </c:valAx>
      <c:valAx>
        <c:axId val="510266480"/>
        <c:scaling>
          <c:orientation val="minMax"/>
        </c:scaling>
        <c:delete val="0"/>
        <c:axPos val="r"/>
        <c:title>
          <c:tx>
            <c:rich>
              <a:bodyPr rot="5400000" vert="horz"/>
              <a:lstStyle/>
              <a:p>
                <a:pPr>
                  <a:defRPr sz="1000" baseline="0"/>
                </a:pPr>
                <a:r>
                  <a:rPr lang="nl-NL" sz="1000" b="1" i="0" u="none" strike="noStrike" kern="1200" baseline="0" dirty="0">
                    <a:solidFill>
                      <a:srgbClr val="003383"/>
                    </a:solidFill>
                    <a:latin typeface="Verdana"/>
                    <a:ea typeface="Verdana"/>
                    <a:cs typeface="Verdana"/>
                  </a:rPr>
                  <a:t>Aantal m2</a:t>
                </a:r>
              </a:p>
            </c:rich>
          </c:tx>
          <c:layout>
            <c:manualLayout>
              <c:xMode val="edge"/>
              <c:yMode val="edge"/>
              <c:x val="0.94874611120894248"/>
              <c:y val="0.38967268367220115"/>
            </c:manualLayout>
          </c:layout>
          <c:overlay val="0"/>
          <c:spPr>
            <a:ln>
              <a:noFill/>
            </a:ln>
          </c:spPr>
        </c:title>
        <c:numFmt formatCode="_-* #,##0_-;_-* #,##0\-;_-* &quot;-&quot;??_-;_-@_-" sourceLinked="1"/>
        <c:majorTickMark val="out"/>
        <c:minorTickMark val="none"/>
        <c:tickLblPos val="nextTo"/>
        <c:crossAx val="510267464"/>
        <c:crosses val="max"/>
        <c:crossBetween val="between"/>
      </c:valAx>
      <c:catAx>
        <c:axId val="510267464"/>
        <c:scaling>
          <c:orientation val="minMax"/>
        </c:scaling>
        <c:delete val="1"/>
        <c:axPos val="b"/>
        <c:numFmt formatCode="0" sourceLinked="1"/>
        <c:majorTickMark val="out"/>
        <c:minorTickMark val="none"/>
        <c:tickLblPos val="nextTo"/>
        <c:crossAx val="510266480"/>
        <c:crosses val="autoZero"/>
        <c:auto val="1"/>
        <c:lblAlgn val="ctr"/>
        <c:lblOffset val="100"/>
        <c:noMultiLvlLbl val="0"/>
      </c:catAx>
      <c:spPr>
        <a:solidFill>
          <a:srgbClr val="FFFFFF"/>
        </a:solidFill>
        <a:ln w="12700">
          <a:solidFill>
            <a:srgbClr val="808080"/>
          </a:solidFill>
          <a:prstDash val="solid"/>
        </a:ln>
      </c:spPr>
    </c:plotArea>
    <c:legend>
      <c:legendPos val="b"/>
      <c:layout>
        <c:manualLayout>
          <c:xMode val="edge"/>
          <c:yMode val="edge"/>
          <c:x val="0.210896309314587"/>
          <c:y val="0.93277575597168005"/>
          <c:w val="0.3743915876330155"/>
          <c:h val="5.8041658441719858E-2"/>
        </c:manualLayout>
      </c:layout>
      <c:overlay val="0"/>
      <c:spPr>
        <a:solidFill>
          <a:srgbClr val="FFFFFF"/>
        </a:solidFill>
        <a:ln w="25400">
          <a:noFill/>
        </a:ln>
      </c:spPr>
      <c:txPr>
        <a:bodyPr/>
        <a:lstStyle/>
        <a:p>
          <a:pPr>
            <a:defRPr sz="1000" b="1" i="0" u="none" strike="noStrike" baseline="0">
              <a:solidFill>
                <a:srgbClr val="003383"/>
              </a:solidFill>
              <a:latin typeface="Verdana"/>
              <a:ea typeface="Verdana"/>
              <a:cs typeface="Verdana"/>
            </a:defRPr>
          </a:pPr>
          <a:endParaRPr lang="nl-NL"/>
        </a:p>
      </c:txPr>
    </c:legend>
    <c:plotVisOnly val="1"/>
    <c:dispBlanksAs val="gap"/>
    <c:showDLblsOverMax val="0"/>
  </c:chart>
  <c:spPr>
    <a:solidFill>
      <a:srgbClr val="FFFFFF"/>
    </a:solidFill>
    <a:ln w="3175">
      <a:noFill/>
      <a:prstDash val="solid"/>
    </a:ln>
  </c:spPr>
  <c:txPr>
    <a:bodyPr/>
    <a:lstStyle/>
    <a:p>
      <a:pPr>
        <a:defRPr sz="800" b="0" i="0" u="none" strike="noStrike" baseline="0">
          <a:solidFill>
            <a:srgbClr val="333333"/>
          </a:solidFill>
          <a:latin typeface="Verdana"/>
          <a:ea typeface="Verdana"/>
          <a:cs typeface="Verdana"/>
        </a:defRPr>
      </a:pPr>
      <a:endParaRPr lang="nl-NL"/>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A05DFD-387E-4456-8798-1CC047817A8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4C049D2-4414-4D53-BCFD-B76DDAC55CD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C2A075F-538C-4253-967A-7F673D670707}" type="datetimeFigureOut">
              <a:rPr lang="en-US" smtClean="0"/>
              <a:t>3/2/2022</a:t>
            </a:fld>
            <a:endParaRPr lang="en-US" dirty="0"/>
          </a:p>
        </p:txBody>
      </p:sp>
      <p:sp>
        <p:nvSpPr>
          <p:cNvPr id="4" name="Footer Placeholder 3">
            <a:extLst>
              <a:ext uri="{FF2B5EF4-FFF2-40B4-BE49-F238E27FC236}">
                <a16:creationId xmlns:a16="http://schemas.microsoft.com/office/drawing/2014/main" id="{1171C25B-C8B5-42CF-9396-CFFF0816BD4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EEDE736-F662-4435-A312-03C7CAE0CB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01E9A9-2553-4E03-9A78-5F72B946E76B}" type="slidenum">
              <a:rPr lang="en-US" smtClean="0"/>
              <a:t>‹nr.›</a:t>
            </a:fld>
            <a:endParaRPr lang="en-US"/>
          </a:p>
        </p:txBody>
      </p:sp>
    </p:spTree>
    <p:extLst>
      <p:ext uri="{BB962C8B-B14F-4D97-AF65-F5344CB8AC3E}">
        <p14:creationId xmlns:p14="http://schemas.microsoft.com/office/powerpoint/2010/main" val="2350685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F3C744-7E9A-45BB-888C-25C65BA4B3C8}" type="datetimeFigureOut">
              <a:rPr lang="nl-NL" smtClean="0"/>
              <a:t>2-3-2022</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79940D-D835-49BF-ABDA-4919DB9EA053}" type="slidenum">
              <a:rPr lang="nl-NL" smtClean="0"/>
              <a:t>‹nr.›</a:t>
            </a:fld>
            <a:endParaRPr lang="nl-NL"/>
          </a:p>
        </p:txBody>
      </p:sp>
    </p:spTree>
    <p:extLst>
      <p:ext uri="{BB962C8B-B14F-4D97-AF65-F5344CB8AC3E}">
        <p14:creationId xmlns:p14="http://schemas.microsoft.com/office/powerpoint/2010/main" val="4109090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900" dirty="0"/>
          </a:p>
        </p:txBody>
      </p:sp>
      <p:sp>
        <p:nvSpPr>
          <p:cNvPr id="4" name="Tijdelijke aanduiding voor dianummer 3"/>
          <p:cNvSpPr>
            <a:spLocks noGrp="1"/>
          </p:cNvSpPr>
          <p:nvPr>
            <p:ph type="sldNum" sz="quarter" idx="10"/>
          </p:nvPr>
        </p:nvSpPr>
        <p:spPr/>
        <p:txBody>
          <a:bodyPr/>
          <a:lstStyle/>
          <a:p>
            <a:fld id="{9879940D-D835-49BF-ABDA-4919DB9EA053}" type="slidenum">
              <a:rPr lang="nl-NL" smtClean="0"/>
              <a:t>5</a:t>
            </a:fld>
            <a:endParaRPr lang="nl-NL" dirty="0"/>
          </a:p>
        </p:txBody>
      </p:sp>
    </p:spTree>
    <p:extLst>
      <p:ext uri="{BB962C8B-B14F-4D97-AF65-F5344CB8AC3E}">
        <p14:creationId xmlns:p14="http://schemas.microsoft.com/office/powerpoint/2010/main" val="193466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457200" lvl="0" indent="-330200">
              <a:lnSpc>
                <a:spcPct val="150000"/>
              </a:lnSpc>
              <a:spcAft>
                <a:spcPts val="0"/>
              </a:spcAft>
              <a:buClr>
                <a:srgbClr val="0078D2"/>
              </a:buClr>
              <a:buSzPts val="1600"/>
            </a:pPr>
            <a:r>
              <a:rPr lang="nl-NL" sz="1200" dirty="0"/>
              <a:t>Complex traject aanbesteding gezien schaalgrootte, dus verplicht Europese aanbesteding</a:t>
            </a:r>
          </a:p>
          <a:p>
            <a:pPr marL="457200" lvl="0" indent="-330200">
              <a:lnSpc>
                <a:spcPct val="150000"/>
              </a:lnSpc>
              <a:spcAft>
                <a:spcPts val="0"/>
              </a:spcAft>
              <a:buClr>
                <a:srgbClr val="0078D2"/>
              </a:buClr>
              <a:buSzPts val="1600"/>
            </a:pPr>
            <a:r>
              <a:rPr lang="nl-NL" sz="1200" dirty="0"/>
              <a:t>Een beroep doen op de flexibiliteit (bijv. NOW-regeling en #werkzoekenden)</a:t>
            </a:r>
          </a:p>
          <a:p>
            <a:pPr marL="457200" lvl="0" indent="-330200">
              <a:lnSpc>
                <a:spcPct val="150000"/>
              </a:lnSpc>
              <a:spcAft>
                <a:spcPts val="0"/>
              </a:spcAft>
              <a:buClr>
                <a:srgbClr val="0078D2"/>
              </a:buClr>
              <a:buSzPts val="1600"/>
            </a:pPr>
            <a:r>
              <a:rPr lang="nl-NL" sz="1200" dirty="0"/>
              <a:t>Relevantie Netwerkdiensten en de beveiliging daarvan</a:t>
            </a:r>
          </a:p>
          <a:p>
            <a:pPr marL="457200" lvl="0" indent="-330200">
              <a:lnSpc>
                <a:spcPct val="150000"/>
              </a:lnSpc>
              <a:spcAft>
                <a:spcPts val="0"/>
              </a:spcAft>
              <a:buClr>
                <a:srgbClr val="0078D2"/>
              </a:buClr>
              <a:buSzPts val="1600"/>
            </a:pPr>
            <a:r>
              <a:rPr lang="nl-NL" sz="1200" dirty="0"/>
              <a:t>Commodity</a:t>
            </a:r>
          </a:p>
          <a:p>
            <a:pPr marL="457200" lvl="0" indent="-330200">
              <a:lnSpc>
                <a:spcPct val="150000"/>
              </a:lnSpc>
              <a:spcAft>
                <a:spcPts val="0"/>
              </a:spcAft>
              <a:buClr>
                <a:srgbClr val="0078D2"/>
              </a:buClr>
              <a:buSzPts val="1600"/>
            </a:pPr>
            <a:r>
              <a:rPr lang="nl-NL" sz="1200" dirty="0"/>
              <a:t>Maar net zoals toiletpapier als de commodity er niet is</a:t>
            </a:r>
          </a:p>
          <a:p>
            <a:pPr marL="457200" lvl="0" indent="-330200">
              <a:lnSpc>
                <a:spcPct val="150000"/>
              </a:lnSpc>
              <a:spcAft>
                <a:spcPts val="0"/>
              </a:spcAft>
              <a:buClr>
                <a:srgbClr val="0078D2"/>
              </a:buClr>
              <a:buSzPts val="1600"/>
            </a:pPr>
            <a:r>
              <a:rPr lang="nl-NL" sz="1200" dirty="0"/>
              <a:t>Van groot belang voor onze dienstverlening</a:t>
            </a:r>
          </a:p>
          <a:p>
            <a:pPr marL="457200" lvl="0" indent="-330200">
              <a:lnSpc>
                <a:spcPct val="150000"/>
              </a:lnSpc>
              <a:spcAft>
                <a:spcPts val="0"/>
              </a:spcAft>
              <a:buClr>
                <a:srgbClr val="0078D2"/>
              </a:buClr>
              <a:buSzPts val="1600"/>
            </a:pPr>
            <a:r>
              <a:rPr lang="nl-NL" sz="1200" dirty="0"/>
              <a:t>Wordt met alle bandbreedte snoepers steeds relevanter net zoals de security</a:t>
            </a:r>
          </a:p>
          <a:p>
            <a:pPr marL="457200" lvl="0" indent="-330200">
              <a:lnSpc>
                <a:spcPct val="150000"/>
              </a:lnSpc>
              <a:spcAft>
                <a:spcPts val="0"/>
              </a:spcAft>
              <a:buClr>
                <a:srgbClr val="0078D2"/>
              </a:buClr>
              <a:buSzPts val="1600"/>
            </a:pPr>
            <a:r>
              <a:rPr lang="nl-NL" sz="1200" dirty="0"/>
              <a:t>Betrouwbare partner die een goede boterham kan verdienen maar ook mee denkt en het belang van de </a:t>
            </a:r>
            <a:r>
              <a:rPr lang="nl-NL" sz="1200" dirty="0" err="1"/>
              <a:t>uwv</a:t>
            </a:r>
            <a:r>
              <a:rPr lang="nl-NL" sz="1200" dirty="0"/>
              <a:t> dv ziet en voelt</a:t>
            </a:r>
          </a:p>
          <a:p>
            <a:pPr marL="457200" lvl="0" indent="-330200">
              <a:lnSpc>
                <a:spcPct val="150000"/>
              </a:lnSpc>
              <a:spcAft>
                <a:spcPts val="0"/>
              </a:spcAft>
              <a:buClr>
                <a:srgbClr val="0078D2"/>
              </a:buClr>
              <a:buSzPts val="1600"/>
            </a:pPr>
            <a:endParaRPr lang="nl-NL" sz="1200" dirty="0"/>
          </a:p>
          <a:p>
            <a:pPr marL="457200" lvl="0" indent="-330200">
              <a:lnSpc>
                <a:spcPct val="150000"/>
              </a:lnSpc>
              <a:spcAft>
                <a:spcPts val="0"/>
              </a:spcAft>
              <a:buClr>
                <a:srgbClr val="0078D2"/>
              </a:buClr>
              <a:buSzPts val="1600"/>
            </a:pPr>
            <a:endParaRPr lang="nl-NL" sz="1200" dirty="0"/>
          </a:p>
          <a:p>
            <a:endParaRPr lang="nl-NL" dirty="0"/>
          </a:p>
        </p:txBody>
      </p:sp>
      <p:sp>
        <p:nvSpPr>
          <p:cNvPr id="4" name="Tijdelijke aanduiding voor dianummer 3"/>
          <p:cNvSpPr>
            <a:spLocks noGrp="1"/>
          </p:cNvSpPr>
          <p:nvPr>
            <p:ph type="sldNum" sz="quarter" idx="5"/>
          </p:nvPr>
        </p:nvSpPr>
        <p:spPr/>
        <p:txBody>
          <a:bodyPr/>
          <a:lstStyle/>
          <a:p>
            <a:fld id="{9879940D-D835-49BF-ABDA-4919DB9EA053}" type="slidenum">
              <a:rPr lang="nl-NL" smtClean="0"/>
              <a:t>17</a:t>
            </a:fld>
            <a:endParaRPr lang="nl-NL"/>
          </a:p>
        </p:txBody>
      </p:sp>
    </p:spTree>
    <p:extLst>
      <p:ext uri="{BB962C8B-B14F-4D97-AF65-F5344CB8AC3E}">
        <p14:creationId xmlns:p14="http://schemas.microsoft.com/office/powerpoint/2010/main" val="22392324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smtClean="0"/>
              <a:t>Keywords</a:t>
            </a:r>
            <a:r>
              <a:rPr lang="nl-NL" dirty="0" smtClean="0"/>
              <a:t> ter ondersteuning van de 4 drivers</a:t>
            </a:r>
            <a:endParaRPr lang="nl-NL" dirty="0"/>
          </a:p>
        </p:txBody>
      </p:sp>
      <p:sp>
        <p:nvSpPr>
          <p:cNvPr id="4" name="Tijdelijke aanduiding voor dianummer 3"/>
          <p:cNvSpPr>
            <a:spLocks noGrp="1"/>
          </p:cNvSpPr>
          <p:nvPr>
            <p:ph type="sldNum" sz="quarter" idx="10"/>
          </p:nvPr>
        </p:nvSpPr>
        <p:spPr/>
        <p:txBody>
          <a:bodyPr/>
          <a:lstStyle/>
          <a:p>
            <a:fld id="{9879940D-D835-49BF-ABDA-4919DB9EA053}" type="slidenum">
              <a:rPr lang="nl-NL" smtClean="0"/>
              <a:t>23</a:t>
            </a:fld>
            <a:endParaRPr lang="nl-NL"/>
          </a:p>
        </p:txBody>
      </p:sp>
    </p:spTree>
    <p:extLst>
      <p:ext uri="{BB962C8B-B14F-4D97-AF65-F5344CB8AC3E}">
        <p14:creationId xmlns:p14="http://schemas.microsoft.com/office/powerpoint/2010/main" val="799359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9879940D-D835-49BF-ABDA-4919DB9EA053}" type="slidenum">
              <a:rPr lang="nl-NL" smtClean="0"/>
              <a:t>6</a:t>
            </a:fld>
            <a:endParaRPr lang="nl-NL" dirty="0"/>
          </a:p>
        </p:txBody>
      </p:sp>
    </p:spTree>
    <p:extLst>
      <p:ext uri="{BB962C8B-B14F-4D97-AF65-F5344CB8AC3E}">
        <p14:creationId xmlns:p14="http://schemas.microsoft.com/office/powerpoint/2010/main" val="1325907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9879940D-D835-49BF-ABDA-4919DB9EA053}" type="slidenum">
              <a:rPr lang="nl-NL" smtClean="0"/>
              <a:t>7</a:t>
            </a:fld>
            <a:endParaRPr lang="nl-NL" dirty="0"/>
          </a:p>
        </p:txBody>
      </p:sp>
    </p:spTree>
    <p:extLst>
      <p:ext uri="{BB962C8B-B14F-4D97-AF65-F5344CB8AC3E}">
        <p14:creationId xmlns:p14="http://schemas.microsoft.com/office/powerpoint/2010/main" val="147479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kern="1200" dirty="0">
                <a:solidFill>
                  <a:schemeClr val="tx1"/>
                </a:solidFill>
                <a:effectLst/>
                <a:latin typeface="+mn-lt"/>
                <a:ea typeface="+mn-ea"/>
                <a:cs typeface="+mn-cs"/>
              </a:rPr>
              <a:t>Zonder</a:t>
            </a:r>
            <a:r>
              <a:rPr lang="nl-NL" sz="900" kern="1200" baseline="0" dirty="0">
                <a:solidFill>
                  <a:schemeClr val="tx1"/>
                </a:solidFill>
                <a:effectLst/>
                <a:latin typeface="+mn-lt"/>
                <a:ea typeface="+mn-ea"/>
                <a:cs typeface="+mn-cs"/>
              </a:rPr>
              <a:t> ICT wordt geen </a:t>
            </a:r>
            <a:r>
              <a:rPr lang="nl-NL" sz="900" kern="1200" dirty="0">
                <a:solidFill>
                  <a:schemeClr val="tx1"/>
                </a:solidFill>
                <a:effectLst/>
                <a:latin typeface="+mn-lt"/>
                <a:ea typeface="+mn-ea"/>
                <a:cs typeface="+mn-cs"/>
              </a:rPr>
              <a:t>uitkering betaald, beoordeling uitgevoerd of iemand aan het werk geholpen. Onze online dienstverlening is de afgelopen jaren sterk gegroeid en we kunnen niet meer zonder goedwerkende ICT.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900" kern="1200" dirty="0">
              <a:solidFill>
                <a:schemeClr val="tx1"/>
              </a:solidFill>
              <a:effectLst/>
              <a:latin typeface="+mn-lt"/>
              <a:ea typeface="+mn-ea"/>
              <a:cs typeface="+mn-cs"/>
            </a:endParaRPr>
          </a:p>
          <a:p>
            <a:r>
              <a:rPr lang="nl-NL" sz="900" kern="1200" dirty="0">
                <a:solidFill>
                  <a:schemeClr val="tx1"/>
                </a:solidFill>
                <a:effectLst/>
                <a:latin typeface="+mn-lt"/>
                <a:ea typeface="+mn-ea"/>
                <a:cs typeface="+mn-cs"/>
              </a:rPr>
              <a:t>We prioriteren onze projecten op basis van het meerjarig UWV Informatieplan (UIP), dat we jaarlijks actualiseren. Zie dia 86.  </a:t>
            </a:r>
          </a:p>
          <a:p>
            <a:endParaRPr lang="nl-NL" sz="900" kern="1200" dirty="0">
              <a:solidFill>
                <a:schemeClr val="tx1"/>
              </a:solidFill>
              <a:effectLst/>
              <a:latin typeface="+mn-lt"/>
              <a:ea typeface="+mn-ea"/>
              <a:cs typeface="+mn-cs"/>
            </a:endParaRPr>
          </a:p>
          <a:p>
            <a:r>
              <a:rPr lang="nl-NL" sz="900" kern="1200" dirty="0">
                <a:solidFill>
                  <a:schemeClr val="tx1"/>
                </a:solidFill>
                <a:effectLst/>
                <a:latin typeface="+mn-lt"/>
                <a:ea typeface="+mn-ea"/>
                <a:cs typeface="+mn-cs"/>
              </a:rPr>
              <a:t>Voor gevolgen coronacrisis voor ICT:</a:t>
            </a:r>
            <a:r>
              <a:rPr lang="nl-NL" sz="900" kern="1200" baseline="0" dirty="0">
                <a:solidFill>
                  <a:schemeClr val="tx1"/>
                </a:solidFill>
                <a:effectLst/>
                <a:latin typeface="+mn-lt"/>
                <a:ea typeface="+mn-ea"/>
                <a:cs typeface="+mn-cs"/>
              </a:rPr>
              <a:t> zie dia 87.</a:t>
            </a:r>
            <a:endParaRPr lang="nl-NL" sz="900" kern="1200" dirty="0">
              <a:solidFill>
                <a:schemeClr val="tx1"/>
              </a:solidFill>
              <a:effectLst/>
              <a:latin typeface="+mn-lt"/>
              <a:ea typeface="+mn-ea"/>
              <a:cs typeface="+mn-cs"/>
            </a:endParaRPr>
          </a:p>
          <a:p>
            <a:endParaRPr lang="nl-NL" sz="9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n-lt"/>
                <a:ea typeface="+mn-ea"/>
                <a:cs typeface="+mn-cs"/>
              </a:rPr>
              <a:t>De komende jaren werken we aan vernieuwing van het </a:t>
            </a:r>
            <a:r>
              <a:rPr lang="nl-NL" sz="900" dirty="0"/>
              <a:t>ICT</a:t>
            </a:r>
            <a:r>
              <a:rPr lang="nl-NL" sz="1200" b="0" i="0" kern="1200" dirty="0">
                <a:solidFill>
                  <a:schemeClr val="tx1"/>
                </a:solidFill>
                <a:effectLst/>
                <a:latin typeface="+mn-lt"/>
                <a:ea typeface="+mn-ea"/>
                <a:cs typeface="+mn-cs"/>
              </a:rPr>
              <a:t>‑landschap in grote transitietrajecten voor onze divisies WERKbedrijf en </a:t>
            </a:r>
            <a:r>
              <a:rPr lang="nl-NL" sz="900" dirty="0"/>
              <a:t>SMZ</a:t>
            </a:r>
            <a:r>
              <a:rPr lang="nl-NL" sz="1200" b="0" i="0" kern="1200" dirty="0">
                <a:solidFill>
                  <a:schemeClr val="tx1"/>
                </a:solidFill>
                <a:effectLst/>
                <a:latin typeface="+mn-lt"/>
                <a:ea typeface="+mn-ea"/>
                <a:cs typeface="+mn-cs"/>
              </a:rPr>
              <a:t>, de projecten Herontwerp </a:t>
            </a:r>
            <a:r>
              <a:rPr lang="nl-NL" sz="900" dirty="0"/>
              <a:t>WW</a:t>
            </a:r>
            <a:r>
              <a:rPr lang="nl-NL" sz="1200" b="0" i="0" kern="1200" dirty="0">
                <a:solidFill>
                  <a:schemeClr val="tx1"/>
                </a:solidFill>
                <a:effectLst/>
                <a:latin typeface="+mn-lt"/>
                <a:ea typeface="+mn-ea"/>
                <a:cs typeface="+mn-cs"/>
              </a:rPr>
              <a:t>, Datafabriek en vernieuwing van de datacenterdienstverlening. Budgettaire ruimte die vrijkomt omdat er relatief minder inspanning nodig is voor stabiliteit en continuïteit komt geheel ten goede aan deze grote projecten. </a:t>
            </a:r>
            <a:endParaRPr lang="nl-NL" sz="9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900" kern="1200" dirty="0">
              <a:solidFill>
                <a:schemeClr val="tx1"/>
              </a:solidFill>
              <a:effectLst/>
              <a:latin typeface="+mn-lt"/>
              <a:ea typeface="+mn-ea"/>
              <a:cs typeface="+mn-cs"/>
            </a:endParaRPr>
          </a:p>
          <a:p>
            <a:r>
              <a:rPr lang="nl-NL" dirty="0"/>
              <a:t>Er</a:t>
            </a:r>
            <a:r>
              <a:rPr lang="nl-NL" baseline="0" dirty="0"/>
              <a:t> is sprake van to</a:t>
            </a:r>
            <a:r>
              <a:rPr lang="nl-NL" dirty="0"/>
              <a:t>enemende spanning tussen de noodzakelijke vernieuwing van het ICT-landschap en de ruimte die nodig is voor enerzijds het implementeren van nieuwe wet- en regelgeving en anderzijds ICT-projecten gericht op verbetering van de dienstverlening aan de klant en ondersteuning van de eigen medewerkers. </a:t>
            </a:r>
            <a:r>
              <a:rPr lang="nl-NL" sz="1200" b="0" i="0" kern="1200" dirty="0">
                <a:solidFill>
                  <a:schemeClr val="tx1"/>
                </a:solidFill>
                <a:effectLst/>
                <a:latin typeface="+mn-lt"/>
                <a:ea typeface="+mn-ea"/>
                <a:cs typeface="+mn-cs"/>
              </a:rPr>
              <a:t>We zoeken naar manieren om voldoende ruimte te creëren. Nieuwe wetgeving, gecombineerd met slim gekozen vereenvoudiging van regelgeving, kan bijvoorbeeld ook kansen bieden voor vernieuwing van ons </a:t>
            </a:r>
            <a:r>
              <a:rPr lang="nl-NL" dirty="0"/>
              <a:t>ICT</a:t>
            </a:r>
            <a:r>
              <a:rPr lang="nl-NL" sz="1200" b="0" i="0" kern="1200" dirty="0">
                <a:solidFill>
                  <a:schemeClr val="tx1"/>
                </a:solidFill>
                <a:effectLst/>
                <a:latin typeface="+mn-lt"/>
                <a:ea typeface="+mn-ea"/>
                <a:cs typeface="+mn-cs"/>
              </a:rPr>
              <a:t>‑landschap. We bespreken met het ministerie van Sociale Zaken en Werkgelegenheid (</a:t>
            </a:r>
            <a:r>
              <a:rPr lang="nl-NL" dirty="0"/>
              <a:t>SZW</a:t>
            </a:r>
            <a:r>
              <a:rPr lang="nl-NL" sz="1200" b="0" i="0" kern="1200" dirty="0">
                <a:solidFill>
                  <a:schemeClr val="tx1"/>
                </a:solidFill>
                <a:effectLst/>
                <a:latin typeface="+mn-lt"/>
                <a:ea typeface="+mn-ea"/>
                <a:cs typeface="+mn-cs"/>
              </a:rPr>
              <a:t>) de mogelijkheden voor innovatieve samenwerking tussen beleid en uitvoering.</a:t>
            </a:r>
            <a:endParaRPr lang="nl-NL" dirty="0"/>
          </a:p>
        </p:txBody>
      </p:sp>
      <p:sp>
        <p:nvSpPr>
          <p:cNvPr id="4" name="Tijdelijke aanduiding voor dianummer 3"/>
          <p:cNvSpPr>
            <a:spLocks noGrp="1"/>
          </p:cNvSpPr>
          <p:nvPr>
            <p:ph type="sldNum" sz="quarter" idx="10"/>
          </p:nvPr>
        </p:nvSpPr>
        <p:spPr/>
        <p:txBody>
          <a:bodyPr/>
          <a:lstStyle/>
          <a:p>
            <a:fld id="{9879940D-D835-49BF-ABDA-4919DB9EA053}" type="slidenum">
              <a:rPr lang="nl-NL" smtClean="0"/>
              <a:t>8</a:t>
            </a:fld>
            <a:endParaRPr lang="nl-NL" dirty="0"/>
          </a:p>
        </p:txBody>
      </p:sp>
    </p:spTree>
    <p:extLst>
      <p:ext uri="{BB962C8B-B14F-4D97-AF65-F5344CB8AC3E}">
        <p14:creationId xmlns:p14="http://schemas.microsoft.com/office/powerpoint/2010/main" val="2261882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lvl="0" indent="0">
              <a:lnSpc>
                <a:spcPct val="110000"/>
              </a:lnSpc>
              <a:spcAft>
                <a:spcPts val="0"/>
              </a:spcAft>
              <a:buFont typeface="Verdana" panose="020B0604030504040204" pitchFamily="34" charset="0"/>
              <a:buNone/>
            </a:pPr>
            <a:r>
              <a:rPr lang="nl-NL" sz="900" dirty="0">
                <a:effectLst/>
                <a:latin typeface="Calibri" panose="020F0502020204030204" pitchFamily="34" charset="0"/>
                <a:ea typeface="Calibri" panose="020F0502020204030204" pitchFamily="34" charset="0"/>
                <a:cs typeface="Calibri" panose="020F0502020204030204" pitchFamily="34" charset="0"/>
              </a:rPr>
              <a:t>Vroeger:</a:t>
            </a:r>
            <a:endParaRPr lang="nl-NL" sz="9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0000"/>
              </a:lnSpc>
              <a:spcAft>
                <a:spcPts val="0"/>
              </a:spcAft>
              <a:buFont typeface="Courier New" panose="02070309020205020404" pitchFamily="49" charset="0"/>
              <a:buChar char="o"/>
            </a:pPr>
            <a:r>
              <a:rPr lang="nl-NL" sz="900" dirty="0">
                <a:effectLst/>
                <a:latin typeface="Calibri" panose="020F0502020204030204" pitchFamily="34" charset="0"/>
                <a:ea typeface="Calibri" panose="020F0502020204030204" pitchFamily="34" charset="0"/>
                <a:cs typeface="Calibri" panose="020F0502020204030204" pitchFamily="34" charset="0"/>
              </a:rPr>
              <a:t>Alle energie op implementatie nieuwe wet- en regelgeving en besparingen. Wet </a:t>
            </a:r>
            <a:r>
              <a:rPr lang="nl-NL" sz="900" b="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w</a:t>
            </a:r>
            <a:r>
              <a:rPr lang="nl-NL" sz="900" b="0" dirty="0">
                <a:effectLst/>
                <a:latin typeface="Calibri" panose="020F0502020204030204" pitchFamily="34" charset="0"/>
                <a:ea typeface="Calibri" panose="020F0502020204030204" pitchFamily="34" charset="0"/>
                <a:cs typeface="Calibri" panose="020F0502020204030204" pitchFamily="34" charset="0"/>
              </a:rPr>
              <a:t>er</a:t>
            </a:r>
            <a:r>
              <a:rPr lang="nl-NL" sz="900" dirty="0">
                <a:effectLst/>
                <a:latin typeface="Calibri" panose="020F0502020204030204" pitchFamily="34" charset="0"/>
                <a:ea typeface="Calibri" panose="020F0502020204030204" pitchFamily="34" charset="0"/>
                <a:cs typeface="Calibri" panose="020F0502020204030204" pitchFamily="34" charset="0"/>
              </a:rPr>
              <a:t>k en zekerheid, Participatiewet en </a:t>
            </a:r>
            <a:r>
              <a:rPr lang="nl-NL" sz="900" dirty="0" err="1">
                <a:effectLst/>
                <a:latin typeface="Calibri" panose="020F0502020204030204" pitchFamily="34" charset="0"/>
                <a:ea typeface="Calibri" panose="020F0502020204030204" pitchFamily="34" charset="0"/>
                <a:cs typeface="Calibri" panose="020F0502020204030204" pitchFamily="34" charset="0"/>
              </a:rPr>
              <a:t>Redesign</a:t>
            </a:r>
            <a:r>
              <a:rPr lang="nl-NL" sz="900" dirty="0">
                <a:effectLst/>
                <a:latin typeface="Calibri" panose="020F0502020204030204" pitchFamily="34" charset="0"/>
                <a:ea typeface="Calibri" panose="020F0502020204030204" pitchFamily="34" charset="0"/>
                <a:cs typeface="Calibri" panose="020F0502020204030204" pitchFamily="34" charset="0"/>
              </a:rPr>
              <a:t> Werkbedrijf hebben veel van UWV gevraagd. Ook zaken die zijn teruggedraaid, zoals de Fraudewet, of zaken die geen doorgang hebben gekregen, zoals de Quotumwet, vragen veel capaciteit.</a:t>
            </a:r>
            <a:endParaRPr lang="nl-NL" sz="9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0000"/>
              </a:lnSpc>
              <a:spcAft>
                <a:spcPts val="0"/>
              </a:spcAft>
              <a:buFont typeface="Courier New" panose="02070309020205020404" pitchFamily="49" charset="0"/>
              <a:buChar char="o"/>
            </a:pPr>
            <a:r>
              <a:rPr lang="nl-NL" sz="900" dirty="0">
                <a:effectLst/>
                <a:latin typeface="Calibri" panose="020F0502020204030204" pitchFamily="34" charset="0"/>
                <a:ea typeface="Calibri" panose="020F0502020204030204" pitchFamily="34" charset="0"/>
                <a:cs typeface="Calibri" panose="020F0502020204030204" pitchFamily="34" charset="0"/>
              </a:rPr>
              <a:t>Daarnaast veel inspanning op nieuwe functionaliteiten</a:t>
            </a:r>
            <a:endParaRPr lang="nl-NL" sz="9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0000"/>
              </a:lnSpc>
              <a:spcAft>
                <a:spcPts val="0"/>
              </a:spcAft>
              <a:buFont typeface="Courier New" panose="02070309020205020404" pitchFamily="49" charset="0"/>
              <a:buChar char="o"/>
            </a:pPr>
            <a:r>
              <a:rPr lang="nl-NL" sz="900" dirty="0">
                <a:effectLst/>
                <a:latin typeface="Calibri" panose="020F0502020204030204" pitchFamily="34" charset="0"/>
                <a:ea typeface="Calibri" panose="020F0502020204030204" pitchFamily="34" charset="0"/>
                <a:cs typeface="Calibri" panose="020F0502020204030204" pitchFamily="34" charset="0"/>
              </a:rPr>
              <a:t>Investering in stabiliteit en continuïteit alleen als iets dreigde om te vallen en aan vereenvoudiging en vernieuwing kwamen we niet toe.</a:t>
            </a:r>
            <a:endParaRPr lang="nl-NL"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0000"/>
              </a:lnSpc>
              <a:spcAft>
                <a:spcPts val="0"/>
              </a:spcAft>
            </a:pPr>
            <a:r>
              <a:rPr lang="nl-NL" sz="900" dirty="0">
                <a:effectLst/>
                <a:latin typeface="Calibri" panose="020F0502020204030204" pitchFamily="34" charset="0"/>
                <a:ea typeface="Calibri" panose="020F0502020204030204" pitchFamily="34" charset="0"/>
                <a:cs typeface="Calibri" panose="020F0502020204030204" pitchFamily="34" charset="0"/>
              </a:rPr>
              <a:t> Nu:</a:t>
            </a:r>
            <a:endParaRPr lang="nl-NL" sz="9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0000"/>
              </a:lnSpc>
              <a:spcAft>
                <a:spcPts val="0"/>
              </a:spcAft>
              <a:buFont typeface="Courier New" panose="02070309020205020404" pitchFamily="49" charset="0"/>
              <a:buChar char="o"/>
            </a:pPr>
            <a:r>
              <a:rPr lang="nl-NL" sz="900" dirty="0">
                <a:effectLst/>
                <a:latin typeface="Calibri" panose="020F0502020204030204" pitchFamily="34" charset="0"/>
                <a:ea typeface="Calibri" panose="020F0502020204030204" pitchFamily="34" charset="0"/>
                <a:cs typeface="Calibri" panose="020F0502020204030204" pitchFamily="34" charset="0"/>
              </a:rPr>
              <a:t>Continuïteit</a:t>
            </a:r>
            <a:r>
              <a:rPr lang="nl-NL" sz="900" b="0" dirty="0">
                <a:effectLst/>
                <a:latin typeface="Calibri" panose="020F0502020204030204" pitchFamily="34" charset="0"/>
                <a:ea typeface="Calibri" panose="020F0502020204030204" pitchFamily="34" charset="0"/>
                <a:cs typeface="Calibri" panose="020F0502020204030204" pitchFamily="34" charset="0"/>
              </a:rPr>
              <a:t>, </a:t>
            </a:r>
            <a:r>
              <a:rPr lang="nl-NL" sz="900" b="0" strike="noStrike" dirty="0">
                <a:effectLst/>
                <a:latin typeface="Calibri" panose="020F0502020204030204" pitchFamily="34" charset="0"/>
                <a:ea typeface="Calibri" panose="020F0502020204030204" pitchFamily="34" charset="0"/>
                <a:cs typeface="Calibri" panose="020F0502020204030204" pitchFamily="34" charset="0"/>
              </a:rPr>
              <a:t>stabiliteit</a:t>
            </a:r>
            <a:r>
              <a:rPr lang="nl-NL" sz="900" b="0" dirty="0">
                <a:effectLst/>
                <a:latin typeface="Calibri" panose="020F0502020204030204" pitchFamily="34" charset="0"/>
                <a:ea typeface="Calibri" panose="020F0502020204030204" pitchFamily="34" charset="0"/>
                <a:cs typeface="Calibri" panose="020F0502020204030204" pitchFamily="34" charset="0"/>
              </a:rPr>
              <a:t> </a:t>
            </a:r>
            <a:r>
              <a:rPr lang="nl-NL" sz="900" b="0" u="none" dirty="0">
                <a:effectLst/>
                <a:latin typeface="Calibri" panose="020F0502020204030204" pitchFamily="34" charset="0"/>
                <a:ea typeface="Calibri" panose="020F0502020204030204" pitchFamily="34" charset="0"/>
                <a:cs typeface="Calibri" panose="020F0502020204030204" pitchFamily="34" charset="0"/>
              </a:rPr>
              <a:t>en </a:t>
            </a:r>
            <a:r>
              <a:rPr lang="nl-NL" sz="900" b="0" u="none" strike="noStrike" baseline="0" dirty="0">
                <a:effectLst/>
                <a:latin typeface="Calibri" panose="020F0502020204030204" pitchFamily="34" charset="0"/>
                <a:ea typeface="Calibri" panose="020F0502020204030204" pitchFamily="34" charset="0"/>
                <a:cs typeface="Calibri" panose="020F0502020204030204" pitchFamily="34" charset="0"/>
              </a:rPr>
              <a:t>Informatiebeveiliging</a:t>
            </a:r>
            <a:r>
              <a:rPr lang="nl-NL" sz="900" b="0" u="none" dirty="0">
                <a:effectLst/>
                <a:latin typeface="Calibri" panose="020F0502020204030204" pitchFamily="34" charset="0"/>
                <a:ea typeface="Calibri" panose="020F0502020204030204" pitchFamily="34" charset="0"/>
                <a:cs typeface="Calibri" panose="020F0502020204030204" pitchFamily="34" charset="0"/>
              </a:rPr>
              <a:t> stond </a:t>
            </a:r>
            <a:r>
              <a:rPr lang="nl-NL" sz="900" dirty="0">
                <a:effectLst/>
                <a:latin typeface="Calibri" panose="020F0502020204030204" pitchFamily="34" charset="0"/>
                <a:ea typeface="Calibri" panose="020F0502020204030204" pitchFamily="34" charset="0"/>
                <a:cs typeface="Calibri" panose="020F0502020204030204" pitchFamily="34" charset="0"/>
              </a:rPr>
              <a:t>een aantal jaar voorop. Veel gerealiseerd (</a:t>
            </a:r>
            <a:r>
              <a:rPr lang="nl-NL" sz="900" dirty="0" err="1">
                <a:effectLst/>
                <a:latin typeface="Calibri" panose="020F0502020204030204" pitchFamily="34" charset="0"/>
                <a:ea typeface="Calibri" panose="020F0502020204030204" pitchFamily="34" charset="0"/>
                <a:cs typeface="Calibri" panose="020F0502020204030204" pitchFamily="34" charset="0"/>
              </a:rPr>
              <a:t>MijnUWV</a:t>
            </a:r>
            <a:r>
              <a:rPr lang="nl-NL" sz="900" dirty="0">
                <a:effectLst/>
                <a:latin typeface="Calibri" panose="020F0502020204030204" pitchFamily="34" charset="0"/>
                <a:ea typeface="Calibri" panose="020F0502020204030204" pitchFamily="34" charset="0"/>
                <a:cs typeface="Calibri" panose="020F0502020204030204" pitchFamily="34" charset="0"/>
              </a:rPr>
              <a:t>, Elektronisch</a:t>
            </a:r>
            <a:r>
              <a:rPr lang="nl-NL" sz="900" baseline="0" dirty="0">
                <a:effectLst/>
                <a:latin typeface="Calibri" panose="020F0502020204030204" pitchFamily="34" charset="0"/>
                <a:ea typeface="Calibri" panose="020F0502020204030204" pitchFamily="34" charset="0"/>
                <a:cs typeface="Calibri" panose="020F0502020204030204" pitchFamily="34" charset="0"/>
              </a:rPr>
              <a:t> Archief-Elektronisch Dossier=</a:t>
            </a:r>
            <a:r>
              <a:rPr lang="nl-NL" sz="900" dirty="0">
                <a:effectLst/>
                <a:latin typeface="Calibri" panose="020F0502020204030204" pitchFamily="34" charset="0"/>
                <a:ea typeface="Calibri" panose="020F0502020204030204" pitchFamily="34" charset="0"/>
                <a:cs typeface="Calibri" panose="020F0502020204030204" pitchFamily="34" charset="0"/>
              </a:rPr>
              <a:t>EAED). Landschap is </a:t>
            </a:r>
            <a:r>
              <a:rPr lang="nl-NL" sz="900" b="0" dirty="0">
                <a:effectLst/>
                <a:latin typeface="Calibri" panose="020F0502020204030204" pitchFamily="34" charset="0"/>
                <a:ea typeface="Calibri" panose="020F0502020204030204" pitchFamily="34" charset="0"/>
                <a:cs typeface="Calibri" panose="020F0502020204030204" pitchFamily="34" charset="0"/>
              </a:rPr>
              <a:t>stabiel met weinig uitval.</a:t>
            </a:r>
            <a:endParaRPr lang="nl-NL" sz="900" b="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0000"/>
              </a:lnSpc>
              <a:spcAft>
                <a:spcPts val="0"/>
              </a:spcAft>
              <a:buFont typeface="Courier New" panose="02070309020205020404" pitchFamily="49" charset="0"/>
              <a:buChar char="o"/>
            </a:pPr>
            <a:r>
              <a:rPr lang="nl-NL" sz="900" b="0" dirty="0">
                <a:effectLst/>
                <a:latin typeface="Calibri" panose="020F0502020204030204" pitchFamily="34" charset="0"/>
                <a:ea typeface="Calibri" panose="020F0502020204030204" pitchFamily="34" charset="0"/>
                <a:cs typeface="Calibri" panose="020F0502020204030204" pitchFamily="34" charset="0"/>
              </a:rPr>
              <a:t>We blijven werken aan </a:t>
            </a:r>
            <a:r>
              <a:rPr lang="nl-NL" sz="900" b="0" strike="noStrike" dirty="0">
                <a:effectLst/>
                <a:latin typeface="Calibri" panose="020F0502020204030204" pitchFamily="34" charset="0"/>
                <a:ea typeface="Calibri" panose="020F0502020204030204" pitchFamily="34" charset="0"/>
                <a:cs typeface="Calibri" panose="020F0502020204030204" pitchFamily="34" charset="0"/>
              </a:rPr>
              <a:t>continuïteit</a:t>
            </a:r>
            <a:r>
              <a:rPr lang="nl-NL" sz="900" b="0" dirty="0">
                <a:effectLst/>
                <a:latin typeface="Calibri" panose="020F0502020204030204" pitchFamily="34" charset="0"/>
                <a:ea typeface="Calibri" panose="020F0502020204030204" pitchFamily="34" charset="0"/>
                <a:cs typeface="Calibri" panose="020F0502020204030204" pitchFamily="34" charset="0"/>
              </a:rPr>
              <a:t>, </a:t>
            </a:r>
            <a:r>
              <a:rPr lang="nl-NL" sz="900" b="0" strike="noStrike" dirty="0">
                <a:effectLst/>
                <a:latin typeface="Calibri" panose="020F0502020204030204" pitchFamily="34" charset="0"/>
                <a:ea typeface="Calibri" panose="020F0502020204030204" pitchFamily="34" charset="0"/>
                <a:cs typeface="Calibri" panose="020F0502020204030204" pitchFamily="34" charset="0"/>
              </a:rPr>
              <a:t>s</a:t>
            </a:r>
            <a:r>
              <a:rPr lang="nl-NL" sz="900" b="0" dirty="0">
                <a:effectLst/>
                <a:latin typeface="Calibri" panose="020F0502020204030204" pitchFamily="34" charset="0"/>
                <a:ea typeface="Calibri" panose="020F0502020204030204" pitchFamily="34" charset="0"/>
                <a:cs typeface="Calibri" panose="020F0502020204030204" pitchFamily="34" charset="0"/>
              </a:rPr>
              <a:t>tabiliteit en </a:t>
            </a:r>
            <a:r>
              <a:rPr lang="nl-NL" sz="900" b="0" strike="noStrike" dirty="0">
                <a:effectLst/>
                <a:latin typeface="Calibri" panose="020F0502020204030204" pitchFamily="34" charset="0"/>
                <a:ea typeface="Calibri" panose="020F0502020204030204" pitchFamily="34" charset="0"/>
                <a:cs typeface="Calibri" panose="020F0502020204030204" pitchFamily="34" charset="0"/>
              </a:rPr>
              <a:t>informatiebeveiliging</a:t>
            </a:r>
            <a:r>
              <a:rPr lang="nl-NL" sz="900" b="0" dirty="0">
                <a:effectLst/>
                <a:latin typeface="Calibri" panose="020F0502020204030204" pitchFamily="34" charset="0"/>
                <a:ea typeface="Calibri" panose="020F0502020204030204" pitchFamily="34" charset="0"/>
                <a:cs typeface="Calibri" panose="020F0502020204030204" pitchFamily="34" charset="0"/>
              </a:rPr>
              <a:t>, maar er komt meer ruimte voor vereenvoudiging en vernieuwing. Nu een stap maken </a:t>
            </a:r>
            <a:r>
              <a:rPr lang="nl-NL" sz="900" dirty="0">
                <a:effectLst/>
                <a:latin typeface="Calibri" panose="020F0502020204030204" pitchFamily="34" charset="0"/>
                <a:ea typeface="Calibri" panose="020F0502020204030204" pitchFamily="34" charset="0"/>
                <a:cs typeface="Calibri" panose="020F0502020204030204" pitchFamily="34" charset="0"/>
              </a:rPr>
              <a:t>voor stabiliteit en continuïteit op de langere termijn. Balans met wet- en regelgeving blijft een uitdaging.</a:t>
            </a:r>
            <a:endParaRPr lang="nl-NL" sz="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eaLnBrk="1" hangingPunct="1">
              <a:lnSpc>
                <a:spcPct val="80000"/>
              </a:lnSpc>
              <a:buFont typeface="Wingdings 2" pitchFamily="18" charset="2"/>
              <a:buNone/>
            </a:pPr>
            <a:endParaRPr lang="nl-NL" altLang="nl-NL" sz="900" b="0" dirty="0"/>
          </a:p>
          <a:p>
            <a:endParaRPr lang="nl-NL" sz="900" dirty="0"/>
          </a:p>
          <a:p>
            <a:endParaRPr lang="nl-NL" sz="900" dirty="0"/>
          </a:p>
        </p:txBody>
      </p:sp>
      <p:sp>
        <p:nvSpPr>
          <p:cNvPr id="4" name="Tijdelijke aanduiding voor dianummer 3"/>
          <p:cNvSpPr>
            <a:spLocks noGrp="1"/>
          </p:cNvSpPr>
          <p:nvPr>
            <p:ph type="sldNum" sz="quarter" idx="10"/>
          </p:nvPr>
        </p:nvSpPr>
        <p:spPr/>
        <p:txBody>
          <a:bodyPr/>
          <a:lstStyle/>
          <a:p>
            <a:fld id="{9879940D-D835-49BF-ABDA-4919DB9EA053}" type="slidenum">
              <a:rPr lang="nl-NL" smtClean="0"/>
              <a:t>9</a:t>
            </a:fld>
            <a:endParaRPr lang="nl-NL"/>
          </a:p>
        </p:txBody>
      </p:sp>
    </p:spTree>
    <p:extLst>
      <p:ext uri="{BB962C8B-B14F-4D97-AF65-F5344CB8AC3E}">
        <p14:creationId xmlns:p14="http://schemas.microsoft.com/office/powerpoint/2010/main" val="2520422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9879940D-D835-49BF-ABDA-4919DB9EA053}" type="slidenum">
              <a:rPr lang="nl-NL" smtClean="0"/>
              <a:t>12</a:t>
            </a:fld>
            <a:endParaRPr lang="nl-NL" dirty="0"/>
          </a:p>
        </p:txBody>
      </p:sp>
    </p:spTree>
    <p:extLst>
      <p:ext uri="{BB962C8B-B14F-4D97-AF65-F5344CB8AC3E}">
        <p14:creationId xmlns:p14="http://schemas.microsoft.com/office/powerpoint/2010/main" val="6146698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b="0" kern="1200" dirty="0">
                <a:solidFill>
                  <a:schemeClr val="tx1"/>
                </a:solidFill>
                <a:latin typeface="Verdana" panose="020B0604030504040204" pitchFamily="34" charset="0"/>
                <a:ea typeface="Verdana" panose="020B0604030504040204" pitchFamily="34" charset="0"/>
                <a:cs typeface="Verdana" panose="020B0604030504040204" pitchFamily="34" charset="0"/>
              </a:rPr>
              <a:t>Voor een</a:t>
            </a:r>
            <a:r>
              <a:rPr lang="nl-NL" sz="900" b="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kaart van Nederland met de 11 UWV-districten: zie dia 16. Voor een kaart van de 20 rayons van Werkbedrijf: zie dia 17. Voor een landkaart met de 35 arbeidsmarktregio’s: zie dia 18. </a:t>
            </a:r>
            <a:endParaRPr lang="nl-NL" sz="900" b="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900" b="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900" b="0" kern="1200" dirty="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nl-NL" sz="1200" b="0" kern="1200" dirty="0">
                <a:solidFill>
                  <a:schemeClr val="tx1"/>
                </a:solidFill>
                <a:latin typeface="Verdana" panose="020B0604030504040204" pitchFamily="34" charset="0"/>
                <a:ea typeface="Verdana" panose="020B0604030504040204" pitchFamily="34" charset="0"/>
                <a:cs typeface="Verdana" panose="020B0604030504040204" pitchFamily="34" charset="0"/>
              </a:rPr>
              <a:t>ind 2020</a:t>
            </a:r>
            <a:r>
              <a:rPr lang="nl-NL" sz="1200" b="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nl-NL" sz="1200" b="0" kern="1200" dirty="0">
                <a:solidFill>
                  <a:schemeClr val="tx1"/>
                </a:solidFill>
                <a:latin typeface="Verdana" panose="020B0604030504040204" pitchFamily="34" charset="0"/>
                <a:ea typeface="Verdana" panose="020B0604030504040204" pitchFamily="34" charset="0"/>
                <a:cs typeface="Verdana" panose="020B0604030504040204" pitchFamily="34" charset="0"/>
              </a:rPr>
              <a:t>gebruikte UWV 67 panden, 4 minder dan</a:t>
            </a:r>
            <a:r>
              <a:rPr lang="nl-NL" sz="1200" b="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nl-NL" sz="1200" b="0" kern="1200" dirty="0">
                <a:solidFill>
                  <a:schemeClr val="tx1"/>
                </a:solidFill>
                <a:latin typeface="Verdana" panose="020B0604030504040204" pitchFamily="34" charset="0"/>
                <a:ea typeface="Verdana" panose="020B0604030504040204" pitchFamily="34" charset="0"/>
                <a:cs typeface="Verdana" panose="020B0604030504040204" pitchFamily="34" charset="0"/>
              </a:rPr>
              <a:t>eind 2019. Het aantal vierkante meters bedroeg eind 2020 circa 358.500, 400 minder dan eind 2019.  Eind 2020 bedroeg het aantal vierkante meters 358.500. Eind augustus 2021 had UWV 69 panden in gebruik, 2 meer dan</a:t>
            </a:r>
            <a:r>
              <a:rPr lang="nl-NL" sz="1200" b="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eind 2020</a:t>
            </a:r>
            <a:r>
              <a:rPr lang="nl-NL" sz="1200" b="0" kern="1200" dirty="0">
                <a:solidFill>
                  <a:schemeClr val="tx1"/>
                </a:solidFill>
                <a:latin typeface="Verdana" panose="020B0604030504040204" pitchFamily="34" charset="0"/>
                <a:ea typeface="Verdana" panose="020B0604030504040204" pitchFamily="34" charset="0"/>
                <a:cs typeface="Verdana" panose="020B0604030504040204" pitchFamily="34" charset="0"/>
              </a:rPr>
              <a:t>. Het aantal vierkante meters was echter iets (met 300) afgenomen tot 357.200.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kern="1200" dirty="0">
                <a:solidFill>
                  <a:schemeClr val="tx1"/>
                </a:solidFill>
                <a:latin typeface="Verdana" panose="020B0604030504040204" pitchFamily="34" charset="0"/>
                <a:ea typeface="Verdana" panose="020B0604030504040204" pitchFamily="34" charset="0"/>
                <a:cs typeface="Verdana" panose="020B0604030504040204" pitchFamily="34" charset="0"/>
              </a:rPr>
              <a:t>Voor de ontwikkeling van het aantal gebruikte</a:t>
            </a:r>
            <a:r>
              <a:rPr lang="nl-NL" sz="1200" b="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nl-NL" sz="1200" b="0" kern="1200" dirty="0">
                <a:solidFill>
                  <a:schemeClr val="tx1"/>
                </a:solidFill>
                <a:latin typeface="Verdana" panose="020B0604030504040204" pitchFamily="34" charset="0"/>
                <a:ea typeface="Verdana" panose="020B0604030504040204" pitchFamily="34" charset="0"/>
                <a:cs typeface="Verdana" panose="020B0604030504040204" pitchFamily="34" charset="0"/>
              </a:rPr>
              <a:t>panden door de jaren</a:t>
            </a:r>
            <a:r>
              <a:rPr lang="nl-NL" sz="1200" b="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heen: zie dia 116.</a:t>
            </a:r>
            <a:endParaRPr lang="nl-NL" sz="1200" b="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 name="Tijdelijke aanduiding voor dianummer 3"/>
          <p:cNvSpPr>
            <a:spLocks noGrp="1"/>
          </p:cNvSpPr>
          <p:nvPr>
            <p:ph type="sldNum" sz="quarter" idx="10"/>
          </p:nvPr>
        </p:nvSpPr>
        <p:spPr/>
        <p:txBody>
          <a:bodyPr/>
          <a:lstStyle/>
          <a:p>
            <a:fld id="{9879940D-D835-49BF-ABDA-4919DB9EA053}" type="slidenum">
              <a:rPr lang="nl-NL" smtClean="0"/>
              <a:t>14</a:t>
            </a:fld>
            <a:endParaRPr lang="nl-NL" dirty="0"/>
          </a:p>
        </p:txBody>
      </p:sp>
    </p:spTree>
    <p:extLst>
      <p:ext uri="{BB962C8B-B14F-4D97-AF65-F5344CB8AC3E}">
        <p14:creationId xmlns:p14="http://schemas.microsoft.com/office/powerpoint/2010/main" val="66275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eaLnBrk="1" hangingPunct="1"/>
            <a:r>
              <a:rPr lang="nl-NL" altLang="nl-NL" sz="900" dirty="0">
                <a:latin typeface="Verdana" panose="020B0604030504040204" pitchFamily="34" charset="0"/>
                <a:ea typeface="Verdana" panose="020B0604030504040204" pitchFamily="34" charset="0"/>
                <a:cs typeface="Verdana" panose="020B0604030504040204" pitchFamily="34" charset="0"/>
              </a:rPr>
              <a:t>UWV is ontstaan uit een fusie. UWV beschikte daardoor bij de start in 2002 over veel panden. Sindsdien is het aantal panden gestaag afgenomen. De laatste jaren is het aantal redelijk stabiel.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900" b="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800" b="0" kern="1200" dirty="0">
                <a:solidFill>
                  <a:schemeClr val="tx1"/>
                </a:solidFill>
                <a:latin typeface="Verdana" panose="020B0604030504040204" pitchFamily="34" charset="0"/>
                <a:ea typeface="Verdana" panose="020B0604030504040204" pitchFamily="34" charset="0"/>
                <a:cs typeface="Verdana" panose="020B0604030504040204" pitchFamily="34" charset="0"/>
              </a:rPr>
              <a:t>Eind 2020</a:t>
            </a:r>
            <a:r>
              <a:rPr lang="nl-NL" sz="800" b="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nl-NL" sz="800" b="0" kern="1200" dirty="0">
                <a:solidFill>
                  <a:schemeClr val="tx1"/>
                </a:solidFill>
                <a:latin typeface="Verdana" panose="020B0604030504040204" pitchFamily="34" charset="0"/>
                <a:ea typeface="Verdana" panose="020B0604030504040204" pitchFamily="34" charset="0"/>
                <a:cs typeface="Verdana" panose="020B0604030504040204" pitchFamily="34" charset="0"/>
              </a:rPr>
              <a:t>gebruikte UWV 67 panden, 4 minder dan</a:t>
            </a:r>
            <a:r>
              <a:rPr lang="nl-NL" sz="800" b="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nl-NL" sz="800" b="0" kern="1200" dirty="0">
                <a:solidFill>
                  <a:schemeClr val="tx1"/>
                </a:solidFill>
                <a:latin typeface="Verdana" panose="020B0604030504040204" pitchFamily="34" charset="0"/>
                <a:ea typeface="Verdana" panose="020B0604030504040204" pitchFamily="34" charset="0"/>
                <a:cs typeface="Verdana" panose="020B0604030504040204" pitchFamily="34" charset="0"/>
              </a:rPr>
              <a:t>eind 2019. Het aantal vierkante meters bedroeg eind 2020 circa 358.500, 400 minder dan eind 2019.  Eind 2020 bedroeg het aantal vierkante meters 359.500. Eind augustus 2021 had UWV 69 panden in gebruik, 42 meer dan</a:t>
            </a:r>
            <a:r>
              <a:rPr lang="nl-NL" sz="800" b="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eind 2020</a:t>
            </a:r>
            <a:r>
              <a:rPr lang="nl-NL" sz="800" b="0" kern="1200" dirty="0">
                <a:solidFill>
                  <a:schemeClr val="tx1"/>
                </a:solidFill>
                <a:latin typeface="Verdana" panose="020B0604030504040204" pitchFamily="34" charset="0"/>
                <a:ea typeface="Verdana" panose="020B0604030504040204" pitchFamily="34" charset="0"/>
                <a:cs typeface="Verdana" panose="020B0604030504040204" pitchFamily="34" charset="0"/>
              </a:rPr>
              <a:t>. Het aantal vierkante meters was echter iets (met 300 afgenomen tot 357.200.</a:t>
            </a:r>
          </a:p>
        </p:txBody>
      </p:sp>
      <p:sp>
        <p:nvSpPr>
          <p:cNvPr id="4" name="Tijdelijke aanduiding voor dianummer 3"/>
          <p:cNvSpPr>
            <a:spLocks noGrp="1"/>
          </p:cNvSpPr>
          <p:nvPr>
            <p:ph type="sldNum" sz="quarter" idx="10"/>
          </p:nvPr>
        </p:nvSpPr>
        <p:spPr/>
        <p:txBody>
          <a:bodyPr/>
          <a:lstStyle/>
          <a:p>
            <a:fld id="{9879940D-D835-49BF-ABDA-4919DB9EA053}" type="slidenum">
              <a:rPr lang="nl-NL" smtClean="0"/>
              <a:t>15</a:t>
            </a:fld>
            <a:endParaRPr lang="nl-NL" dirty="0"/>
          </a:p>
        </p:txBody>
      </p:sp>
    </p:spTree>
    <p:extLst>
      <p:ext uri="{BB962C8B-B14F-4D97-AF65-F5344CB8AC3E}">
        <p14:creationId xmlns:p14="http://schemas.microsoft.com/office/powerpoint/2010/main" val="7394538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457200" lvl="0" indent="-330200">
              <a:lnSpc>
                <a:spcPct val="150000"/>
              </a:lnSpc>
              <a:spcAft>
                <a:spcPts val="0"/>
              </a:spcAft>
              <a:buClr>
                <a:srgbClr val="0078D2"/>
              </a:buClr>
              <a:buSzPts val="1600"/>
            </a:pPr>
            <a:r>
              <a:rPr lang="nl-NL" sz="1800" dirty="0"/>
              <a:t>Goede relatie met leveranciers</a:t>
            </a:r>
          </a:p>
          <a:p>
            <a:pPr marL="997200" lvl="3" indent="-330200">
              <a:lnSpc>
                <a:spcPct val="150000"/>
              </a:lnSpc>
              <a:spcAft>
                <a:spcPts val="0"/>
              </a:spcAft>
              <a:buClr>
                <a:srgbClr val="0078D2"/>
              </a:buClr>
              <a:buSzPts val="1600"/>
            </a:pPr>
            <a:r>
              <a:rPr lang="nl-NL" dirty="0"/>
              <a:t>Veel leveranciers</a:t>
            </a:r>
          </a:p>
          <a:p>
            <a:pPr marL="997200" lvl="3" indent="-330200">
              <a:lnSpc>
                <a:spcPct val="150000"/>
              </a:lnSpc>
              <a:spcAft>
                <a:spcPts val="0"/>
              </a:spcAft>
              <a:buClr>
                <a:srgbClr val="0078D2"/>
              </a:buClr>
              <a:buSzPts val="1600"/>
            </a:pPr>
            <a:r>
              <a:rPr lang="nl-NL" dirty="0"/>
              <a:t>Veel uitbesteed, regie over combinatie van leveranciers</a:t>
            </a:r>
          </a:p>
          <a:p>
            <a:pPr marL="997200" lvl="3" indent="-330200">
              <a:lnSpc>
                <a:spcPct val="150000"/>
              </a:lnSpc>
              <a:spcAft>
                <a:spcPts val="0"/>
              </a:spcAft>
              <a:buClr>
                <a:srgbClr val="0078D2"/>
              </a:buClr>
              <a:buSzPts val="1600"/>
            </a:pPr>
            <a:r>
              <a:rPr lang="nl-NL" dirty="0"/>
              <a:t>Uitgangspunt is om uit te besteden, maar ook zelf doet UWV veel zelf t.a.v. FAB, eerste lijn en regie</a:t>
            </a:r>
          </a:p>
          <a:p>
            <a:endParaRPr lang="nl-NL" dirty="0"/>
          </a:p>
        </p:txBody>
      </p:sp>
      <p:sp>
        <p:nvSpPr>
          <p:cNvPr id="4" name="Tijdelijke aanduiding voor dianummer 3"/>
          <p:cNvSpPr>
            <a:spLocks noGrp="1"/>
          </p:cNvSpPr>
          <p:nvPr>
            <p:ph type="sldNum" sz="quarter" idx="5"/>
          </p:nvPr>
        </p:nvSpPr>
        <p:spPr/>
        <p:txBody>
          <a:bodyPr/>
          <a:lstStyle/>
          <a:p>
            <a:fld id="{9879940D-D835-49BF-ABDA-4919DB9EA053}" type="slidenum">
              <a:rPr lang="nl-NL" smtClean="0"/>
              <a:t>16</a:t>
            </a:fld>
            <a:endParaRPr lang="nl-NL"/>
          </a:p>
        </p:txBody>
      </p:sp>
    </p:spTree>
    <p:extLst>
      <p:ext uri="{BB962C8B-B14F-4D97-AF65-F5344CB8AC3E}">
        <p14:creationId xmlns:p14="http://schemas.microsoft.com/office/powerpoint/2010/main" val="40591302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communicatieportaal.uwv.nl/modules/product/mediabank/default/?ItemId=3219"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communicatieportaal.uwv.nl/modules/product/mediabank/default/?ItemId=3219"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s://communicatieportaal.uwv.nl/modules/product/default/media/?ItemId=3217" TargetMode="Externa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communicatieportaal.uwv.nl/modules/product/mediabank/default/?ItemId=3219"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s://communicatieportaal.uwv.nl/modules/product/default/media/?ItemId=3217" TargetMode="Externa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communicatieportaal.uwv.nl/modules/product/mediabank/default/?ItemId=3237"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hyperlink" Target="https://communicatieportaal.uwv.nl/modules/product/mediabank/default/?ItemId=3219"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communicatieportaal.uwv.nl/modules/product/mediabank/default/?ItemId=3219"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dia 01">
    <p:bg bwMode="gray">
      <p:bgPr>
        <a:solidFill>
          <a:srgbClr val="B9E2FF"/>
        </a:solidFill>
        <a:effectLst/>
      </p:bgPr>
    </p:bg>
    <p:spTree>
      <p:nvGrpSpPr>
        <p:cNvPr id="1" name=""/>
        <p:cNvGrpSpPr/>
        <p:nvPr/>
      </p:nvGrpSpPr>
      <p:grpSpPr>
        <a:xfrm>
          <a:off x="0" y="0"/>
          <a:ext cx="0" cy="0"/>
          <a:chOff x="0" y="0"/>
          <a:chExt cx="0" cy="0"/>
        </a:xfrm>
      </p:grpSpPr>
      <p:sp>
        <p:nvSpPr>
          <p:cNvPr id="157" name="Rectangle 156">
            <a:extLst>
              <a:ext uri="{FF2B5EF4-FFF2-40B4-BE49-F238E27FC236}">
                <a16:creationId xmlns:a16="http://schemas.microsoft.com/office/drawing/2014/main" id="{AA074DAD-76C0-489E-8DA4-03B808D0C386}"/>
              </a:ext>
            </a:extLst>
          </p:cNvPr>
          <p:cNvSpPr/>
          <p:nvPr userDrawn="1"/>
        </p:nvSpPr>
        <p:spPr bwMode="gray">
          <a:xfrm>
            <a:off x="-3714750" y="-933450"/>
            <a:ext cx="19621500" cy="8724900"/>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5" name="Text Placeholder 3">
            <a:extLst>
              <a:ext uri="{FF2B5EF4-FFF2-40B4-BE49-F238E27FC236}">
                <a16:creationId xmlns:a16="http://schemas.microsoft.com/office/drawing/2014/main" id="{7EA41BEC-EB05-47C6-A67D-D3307419223F}"/>
              </a:ext>
            </a:extLst>
          </p:cNvPr>
          <p:cNvSpPr txBox="1">
            <a:spLocks noChangeAspect="1"/>
          </p:cNvSpPr>
          <p:nvPr userDrawn="1"/>
        </p:nvSpPr>
        <p:spPr bwMode="gray">
          <a:xfrm>
            <a:off x="10491925" y="6012000"/>
            <a:ext cx="846000" cy="846000"/>
          </a:xfrm>
          <a:prstGeom prst="rect">
            <a:avLst/>
          </a:prstGeom>
          <a:blipFill>
            <a:blip r:embed="rId2"/>
            <a:stretch>
              <a:fillRect/>
            </a:stretch>
          </a:blipFill>
          <a:ln>
            <a:solidFill>
              <a:srgbClr val="0078D2"/>
            </a:solidFill>
          </a:ln>
        </p:spPr>
        <p:txBody>
          <a:bodyPr/>
          <a:lstStyle>
            <a:lvl1pPr marL="0" indent="0" algn="l" defTabSz="914400" rtl="0" eaLnBrk="1" latinLnBrk="0" hangingPunct="1">
              <a:lnSpc>
                <a:spcPct val="110000"/>
              </a:lnSpc>
              <a:spcBef>
                <a:spcPts val="0"/>
              </a:spcBef>
              <a:spcAft>
                <a:spcPts val="300"/>
              </a:spcAft>
              <a:buClr>
                <a:schemeClr val="tx2"/>
              </a:buClr>
              <a:buFont typeface="Arial" panose="020B0604020202020204" pitchFamily="34" charset="0"/>
              <a:buNone/>
              <a:defRPr lang="nl-NL" sz="1200" kern="1200" dirty="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2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tx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9pPr>
          </a:lstStyle>
          <a:p>
            <a:r>
              <a:rPr lang="en-US"/>
              <a:t>    </a:t>
            </a:r>
          </a:p>
        </p:txBody>
      </p:sp>
      <p:sp>
        <p:nvSpPr>
          <p:cNvPr id="151" name="Picture Placeholder 150">
            <a:extLst>
              <a:ext uri="{FF2B5EF4-FFF2-40B4-BE49-F238E27FC236}">
                <a16:creationId xmlns:a16="http://schemas.microsoft.com/office/drawing/2014/main" id="{9CC7415E-1AE2-4F73-9611-A711175E7758}"/>
              </a:ext>
            </a:extLst>
          </p:cNvPr>
          <p:cNvSpPr>
            <a:spLocks noGrp="1"/>
          </p:cNvSpPr>
          <p:nvPr>
            <p:ph type="pic" sz="quarter" idx="14" hasCustomPrompt="1"/>
          </p:nvPr>
        </p:nvSpPr>
        <p:spPr bwMode="gray">
          <a:xfrm>
            <a:off x="-600" y="5"/>
            <a:ext cx="12193200" cy="6857995"/>
          </a:xfrm>
          <a:custGeom>
            <a:avLst/>
            <a:gdLst>
              <a:gd name="connsiteX0" fmla="*/ 0 w 12193200"/>
              <a:gd name="connsiteY0" fmla="*/ 0 h 6857995"/>
              <a:gd name="connsiteX1" fmla="*/ 12193200 w 12193200"/>
              <a:gd name="connsiteY1" fmla="*/ 0 h 6857995"/>
              <a:gd name="connsiteX2" fmla="*/ 12193200 w 12193200"/>
              <a:gd name="connsiteY2" fmla="*/ 6857995 h 6857995"/>
              <a:gd name="connsiteX3" fmla="*/ 11338525 w 12193200"/>
              <a:gd name="connsiteY3" fmla="*/ 6857995 h 6857995"/>
              <a:gd name="connsiteX4" fmla="*/ 11338525 w 12193200"/>
              <a:gd name="connsiteY4" fmla="*/ 6011996 h 6857995"/>
              <a:gd name="connsiteX5" fmla="*/ 10492525 w 12193200"/>
              <a:gd name="connsiteY5" fmla="*/ 6011996 h 6857995"/>
              <a:gd name="connsiteX6" fmla="*/ 10492525 w 12193200"/>
              <a:gd name="connsiteY6" fmla="*/ 6857995 h 6857995"/>
              <a:gd name="connsiteX7" fmla="*/ 0 w 12193200"/>
              <a:gd name="connsiteY7" fmla="*/ 6857995 h 685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6857995">
                <a:moveTo>
                  <a:pt x="0" y="0"/>
                </a:moveTo>
                <a:lnTo>
                  <a:pt x="12193200" y="0"/>
                </a:lnTo>
                <a:lnTo>
                  <a:pt x="12193200" y="6857995"/>
                </a:lnTo>
                <a:lnTo>
                  <a:pt x="11338525" y="6857995"/>
                </a:lnTo>
                <a:lnTo>
                  <a:pt x="11338525" y="6011996"/>
                </a:lnTo>
                <a:lnTo>
                  <a:pt x="10492525" y="6011996"/>
                </a:lnTo>
                <a:lnTo>
                  <a:pt x="10492525" y="6857995"/>
                </a:lnTo>
                <a:lnTo>
                  <a:pt x="0" y="6857995"/>
                </a:lnTo>
                <a:close/>
              </a:path>
            </a:pathLst>
          </a:custGeom>
          <a:solidFill>
            <a:srgbClr val="CCCCCC"/>
          </a:solidFill>
        </p:spPr>
        <p:txBody>
          <a:bodyPr wrap="square" lIns="0" tIns="0" rIns="0" bIns="1116000" anchor="ctr" anchorCtr="0">
            <a:noAutofit/>
          </a:bodyPr>
          <a:lstStyle>
            <a:lvl1pPr marL="0" indent="0" algn="ctr">
              <a:spcAft>
                <a:spcPts val="0"/>
              </a:spcAft>
              <a:buNone/>
              <a:defRPr/>
            </a:lvl1pPr>
          </a:lstStyle>
          <a:p>
            <a:r>
              <a:rPr lang="nl-NL" dirty="0"/>
              <a:t>Klik om foto toe te voegen.</a:t>
            </a:r>
            <a:br>
              <a:rPr lang="nl-NL" dirty="0"/>
            </a:br>
            <a:endParaRPr lang="nl-NL" dirty="0"/>
          </a:p>
        </p:txBody>
      </p:sp>
      <p:grpSp>
        <p:nvGrpSpPr>
          <p:cNvPr id="5" name="Group 4">
            <a:extLst>
              <a:ext uri="{FF2B5EF4-FFF2-40B4-BE49-F238E27FC236}">
                <a16:creationId xmlns:a16="http://schemas.microsoft.com/office/drawing/2014/main" id="{AD0759DD-32FC-455D-A781-D010C742EF44}"/>
              </a:ext>
            </a:extLst>
          </p:cNvPr>
          <p:cNvGrpSpPr/>
          <p:nvPr userDrawn="1"/>
        </p:nvGrpSpPr>
        <p:grpSpPr bwMode="gray">
          <a:xfrm>
            <a:off x="-329239" y="-319423"/>
            <a:ext cx="12846009" cy="7500113"/>
            <a:chOff x="-329239" y="-319423"/>
            <a:chExt cx="12846009" cy="7500113"/>
          </a:xfrm>
        </p:grpSpPr>
        <p:grpSp>
          <p:nvGrpSpPr>
            <p:cNvPr id="6" name="Group 5">
              <a:extLst>
                <a:ext uri="{FF2B5EF4-FFF2-40B4-BE49-F238E27FC236}">
                  <a16:creationId xmlns:a16="http://schemas.microsoft.com/office/drawing/2014/main" id="{2A39C751-F79A-4C9F-8CAD-AAC1FC8FFBB2}"/>
                </a:ext>
              </a:extLst>
            </p:cNvPr>
            <p:cNvGrpSpPr/>
            <p:nvPr userDrawn="1"/>
          </p:nvGrpSpPr>
          <p:grpSpPr bwMode="gray">
            <a:xfrm>
              <a:off x="-329239" y="0"/>
              <a:ext cx="240289" cy="6858000"/>
              <a:chOff x="-319714" y="0"/>
              <a:chExt cx="240289" cy="6858000"/>
            </a:xfrm>
          </p:grpSpPr>
          <p:sp>
            <p:nvSpPr>
              <p:cNvPr id="125" name="Line 230">
                <a:extLst>
                  <a:ext uri="{FF2B5EF4-FFF2-40B4-BE49-F238E27FC236}">
                    <a16:creationId xmlns:a16="http://schemas.microsoft.com/office/drawing/2014/main" id="{D4E4550A-9534-48B0-89D5-CEABDD136C56}"/>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6" name="Line 232">
                <a:extLst>
                  <a:ext uri="{FF2B5EF4-FFF2-40B4-BE49-F238E27FC236}">
                    <a16:creationId xmlns:a16="http://schemas.microsoft.com/office/drawing/2014/main" id="{BACE104E-24A0-48C4-9D0A-0E4DCF459B15}"/>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7" name="Line 234">
                <a:extLst>
                  <a:ext uri="{FF2B5EF4-FFF2-40B4-BE49-F238E27FC236}">
                    <a16:creationId xmlns:a16="http://schemas.microsoft.com/office/drawing/2014/main" id="{3BE0526B-EF66-4DE0-A6B3-3055BC124897}"/>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28" name="Line 236">
                <a:extLst>
                  <a:ext uri="{FF2B5EF4-FFF2-40B4-BE49-F238E27FC236}">
                    <a16:creationId xmlns:a16="http://schemas.microsoft.com/office/drawing/2014/main" id="{7144D54E-C6DE-4EB0-BAD5-743BBDE5DEA0}"/>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9" name="Line 238">
                <a:extLst>
                  <a:ext uri="{FF2B5EF4-FFF2-40B4-BE49-F238E27FC236}">
                    <a16:creationId xmlns:a16="http://schemas.microsoft.com/office/drawing/2014/main" id="{B3AD767A-05BF-430F-AD2D-A1A613607DE2}"/>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0" name="Line 240">
                <a:extLst>
                  <a:ext uri="{FF2B5EF4-FFF2-40B4-BE49-F238E27FC236}">
                    <a16:creationId xmlns:a16="http://schemas.microsoft.com/office/drawing/2014/main" id="{AD9A245B-D780-4984-A143-0551F87558CB}"/>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1" name="Line 244">
                <a:extLst>
                  <a:ext uri="{FF2B5EF4-FFF2-40B4-BE49-F238E27FC236}">
                    <a16:creationId xmlns:a16="http://schemas.microsoft.com/office/drawing/2014/main" id="{1372843A-4ABB-49CA-B672-7E3900DBAFA7}"/>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2" name="Line 246">
                <a:extLst>
                  <a:ext uri="{FF2B5EF4-FFF2-40B4-BE49-F238E27FC236}">
                    <a16:creationId xmlns:a16="http://schemas.microsoft.com/office/drawing/2014/main" id="{8DA48B56-583E-4621-9B40-B255EB06B9A0}"/>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3" name="Line 250">
                <a:extLst>
                  <a:ext uri="{FF2B5EF4-FFF2-40B4-BE49-F238E27FC236}">
                    <a16:creationId xmlns:a16="http://schemas.microsoft.com/office/drawing/2014/main" id="{6612D117-54F4-449C-88D5-9BAEEF80B4F0}"/>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4" name="Line 252">
                <a:extLst>
                  <a:ext uri="{FF2B5EF4-FFF2-40B4-BE49-F238E27FC236}">
                    <a16:creationId xmlns:a16="http://schemas.microsoft.com/office/drawing/2014/main" id="{F614BC26-F978-4DF1-82FC-2604353AEE61}"/>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5" name="Line 254">
                <a:extLst>
                  <a:ext uri="{FF2B5EF4-FFF2-40B4-BE49-F238E27FC236}">
                    <a16:creationId xmlns:a16="http://schemas.microsoft.com/office/drawing/2014/main" id="{6EB9F091-8AFC-4D1C-8A5B-83BBA8CD3B2D}"/>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6" name="Line 256">
                <a:extLst>
                  <a:ext uri="{FF2B5EF4-FFF2-40B4-BE49-F238E27FC236}">
                    <a16:creationId xmlns:a16="http://schemas.microsoft.com/office/drawing/2014/main" id="{612A84F4-1D81-4CD8-94B2-503E62C0169F}"/>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7" name="Line 258">
                <a:extLst>
                  <a:ext uri="{FF2B5EF4-FFF2-40B4-BE49-F238E27FC236}">
                    <a16:creationId xmlns:a16="http://schemas.microsoft.com/office/drawing/2014/main" id="{3B7A35D3-9234-414B-9FE4-CC6A820D76A3}"/>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8" name="Line 260">
                <a:extLst>
                  <a:ext uri="{FF2B5EF4-FFF2-40B4-BE49-F238E27FC236}">
                    <a16:creationId xmlns:a16="http://schemas.microsoft.com/office/drawing/2014/main" id="{CE8CCC7E-0874-4623-843B-4D79D000FFD7}"/>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9" name="Line 262">
                <a:extLst>
                  <a:ext uri="{FF2B5EF4-FFF2-40B4-BE49-F238E27FC236}">
                    <a16:creationId xmlns:a16="http://schemas.microsoft.com/office/drawing/2014/main" id="{AF182FE8-6E58-4DC5-8F76-BF4784891027}"/>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0" name="Line 264">
                <a:extLst>
                  <a:ext uri="{FF2B5EF4-FFF2-40B4-BE49-F238E27FC236}">
                    <a16:creationId xmlns:a16="http://schemas.microsoft.com/office/drawing/2014/main" id="{8A502D56-682E-469D-84E2-17A9B0151292}"/>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1" name="Line 266">
                <a:extLst>
                  <a:ext uri="{FF2B5EF4-FFF2-40B4-BE49-F238E27FC236}">
                    <a16:creationId xmlns:a16="http://schemas.microsoft.com/office/drawing/2014/main" id="{1C70F6EB-46AB-479C-9CED-87F044F7EF28}"/>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2" name="Line 268">
                <a:extLst>
                  <a:ext uri="{FF2B5EF4-FFF2-40B4-BE49-F238E27FC236}">
                    <a16:creationId xmlns:a16="http://schemas.microsoft.com/office/drawing/2014/main" id="{1825447B-BF9F-49F9-B5A5-9819989C5E3E}"/>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3" name="Line 270">
                <a:extLst>
                  <a:ext uri="{FF2B5EF4-FFF2-40B4-BE49-F238E27FC236}">
                    <a16:creationId xmlns:a16="http://schemas.microsoft.com/office/drawing/2014/main" id="{6AA68894-E6F1-45F5-A2C2-54FBBCFBF24E}"/>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4" name="Line 272">
                <a:extLst>
                  <a:ext uri="{FF2B5EF4-FFF2-40B4-BE49-F238E27FC236}">
                    <a16:creationId xmlns:a16="http://schemas.microsoft.com/office/drawing/2014/main" id="{B05BE89D-07E7-48CF-9A85-8BD3F85FF7D7}"/>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5" name="Line 274">
                <a:extLst>
                  <a:ext uri="{FF2B5EF4-FFF2-40B4-BE49-F238E27FC236}">
                    <a16:creationId xmlns:a16="http://schemas.microsoft.com/office/drawing/2014/main" id="{75FE4875-C4F0-4EE8-9D3B-E8585EA81E9D}"/>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6" name="Line 276">
                <a:extLst>
                  <a:ext uri="{FF2B5EF4-FFF2-40B4-BE49-F238E27FC236}">
                    <a16:creationId xmlns:a16="http://schemas.microsoft.com/office/drawing/2014/main" id="{BF165D1F-7B9E-4576-869D-2930A8E5D856}"/>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7" name="Line 278">
                <a:extLst>
                  <a:ext uri="{FF2B5EF4-FFF2-40B4-BE49-F238E27FC236}">
                    <a16:creationId xmlns:a16="http://schemas.microsoft.com/office/drawing/2014/main" id="{187C0853-1187-4A3A-A7B4-ED112B95515D}"/>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8" name="Line 256">
                <a:extLst>
                  <a:ext uri="{FF2B5EF4-FFF2-40B4-BE49-F238E27FC236}">
                    <a16:creationId xmlns:a16="http://schemas.microsoft.com/office/drawing/2014/main" id="{A396EB3D-97B6-4151-8E5C-78310124D677}"/>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9" name="Line 234">
                <a:extLst>
                  <a:ext uri="{FF2B5EF4-FFF2-40B4-BE49-F238E27FC236}">
                    <a16:creationId xmlns:a16="http://schemas.microsoft.com/office/drawing/2014/main" id="{95EFAB28-808E-41AA-AE40-D2F0542CF766}"/>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nvGrpSpPr>
            <p:cNvPr id="7" name="Group 6">
              <a:extLst>
                <a:ext uri="{FF2B5EF4-FFF2-40B4-BE49-F238E27FC236}">
                  <a16:creationId xmlns:a16="http://schemas.microsoft.com/office/drawing/2014/main" id="{4512F678-4BF9-47FA-BD10-B63B4569B4A8}"/>
                </a:ext>
              </a:extLst>
            </p:cNvPr>
            <p:cNvGrpSpPr/>
            <p:nvPr userDrawn="1"/>
          </p:nvGrpSpPr>
          <p:grpSpPr bwMode="gray">
            <a:xfrm>
              <a:off x="0" y="-319423"/>
              <a:ext cx="12192000" cy="232538"/>
              <a:chOff x="0" y="-319423"/>
              <a:chExt cx="12192000" cy="232538"/>
            </a:xfrm>
          </p:grpSpPr>
          <p:sp>
            <p:nvSpPr>
              <p:cNvPr id="81" name="Line 146">
                <a:extLst>
                  <a:ext uri="{FF2B5EF4-FFF2-40B4-BE49-F238E27FC236}">
                    <a16:creationId xmlns:a16="http://schemas.microsoft.com/office/drawing/2014/main" id="{66BB24E7-D8B0-4B80-92B5-C3830FDC666A}"/>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2" name="Line 148">
                <a:extLst>
                  <a:ext uri="{FF2B5EF4-FFF2-40B4-BE49-F238E27FC236}">
                    <a16:creationId xmlns:a16="http://schemas.microsoft.com/office/drawing/2014/main" id="{3F0DF605-E069-4065-98AC-7A2EF3272393}"/>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3" name="Line 150">
                <a:extLst>
                  <a:ext uri="{FF2B5EF4-FFF2-40B4-BE49-F238E27FC236}">
                    <a16:creationId xmlns:a16="http://schemas.microsoft.com/office/drawing/2014/main" id="{D6418495-F47F-4C32-ADF8-AA5F103621C7}"/>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4" name="Line 152">
                <a:extLst>
                  <a:ext uri="{FF2B5EF4-FFF2-40B4-BE49-F238E27FC236}">
                    <a16:creationId xmlns:a16="http://schemas.microsoft.com/office/drawing/2014/main" id="{C19B8F14-B6A1-42A2-9F48-1132D9A4270B}"/>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5" name="Line 154">
                <a:extLst>
                  <a:ext uri="{FF2B5EF4-FFF2-40B4-BE49-F238E27FC236}">
                    <a16:creationId xmlns:a16="http://schemas.microsoft.com/office/drawing/2014/main" id="{A85B8425-2253-4BC0-8C3C-A7C7F111236E}"/>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6" name="Line 156">
                <a:extLst>
                  <a:ext uri="{FF2B5EF4-FFF2-40B4-BE49-F238E27FC236}">
                    <a16:creationId xmlns:a16="http://schemas.microsoft.com/office/drawing/2014/main" id="{6D37C6FE-B169-488C-B2A6-3DA945473809}"/>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7" name="Line 158">
                <a:extLst>
                  <a:ext uri="{FF2B5EF4-FFF2-40B4-BE49-F238E27FC236}">
                    <a16:creationId xmlns:a16="http://schemas.microsoft.com/office/drawing/2014/main" id="{0CE50062-45AF-4A1A-8FE7-D70BF5143E99}"/>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8" name="Line 160">
                <a:extLst>
                  <a:ext uri="{FF2B5EF4-FFF2-40B4-BE49-F238E27FC236}">
                    <a16:creationId xmlns:a16="http://schemas.microsoft.com/office/drawing/2014/main" id="{51AEA080-BD1E-491C-8139-C5C1F0943858}"/>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9" name="Line 162">
                <a:extLst>
                  <a:ext uri="{FF2B5EF4-FFF2-40B4-BE49-F238E27FC236}">
                    <a16:creationId xmlns:a16="http://schemas.microsoft.com/office/drawing/2014/main" id="{29ED668D-4214-4237-9834-BA33BB43DCBD}"/>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0" name="Line 164">
                <a:extLst>
                  <a:ext uri="{FF2B5EF4-FFF2-40B4-BE49-F238E27FC236}">
                    <a16:creationId xmlns:a16="http://schemas.microsoft.com/office/drawing/2014/main" id="{ADC0B329-6524-4599-8160-BAA50AF4CBC9}"/>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1" name="Line 166">
                <a:extLst>
                  <a:ext uri="{FF2B5EF4-FFF2-40B4-BE49-F238E27FC236}">
                    <a16:creationId xmlns:a16="http://schemas.microsoft.com/office/drawing/2014/main" id="{954827C4-55F3-44E2-B3BA-7BDD41C6A8FF}"/>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2" name="Line 168">
                <a:extLst>
                  <a:ext uri="{FF2B5EF4-FFF2-40B4-BE49-F238E27FC236}">
                    <a16:creationId xmlns:a16="http://schemas.microsoft.com/office/drawing/2014/main" id="{C9432060-A195-4ED4-8484-C83CD53B89CD}"/>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3" name="Line 170">
                <a:extLst>
                  <a:ext uri="{FF2B5EF4-FFF2-40B4-BE49-F238E27FC236}">
                    <a16:creationId xmlns:a16="http://schemas.microsoft.com/office/drawing/2014/main" id="{8075712D-3E17-447F-9017-FFF04E6D14DE}"/>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4" name="Line 172">
                <a:extLst>
                  <a:ext uri="{FF2B5EF4-FFF2-40B4-BE49-F238E27FC236}">
                    <a16:creationId xmlns:a16="http://schemas.microsoft.com/office/drawing/2014/main" id="{C9DB9AAF-0040-4E6E-A441-A9C3DA03E746}"/>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5" name="Line 174">
                <a:extLst>
                  <a:ext uri="{FF2B5EF4-FFF2-40B4-BE49-F238E27FC236}">
                    <a16:creationId xmlns:a16="http://schemas.microsoft.com/office/drawing/2014/main" id="{0A2477F8-93E4-4D00-9FB0-A85E99CEFC1E}"/>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6" name="Line 176">
                <a:extLst>
                  <a:ext uri="{FF2B5EF4-FFF2-40B4-BE49-F238E27FC236}">
                    <a16:creationId xmlns:a16="http://schemas.microsoft.com/office/drawing/2014/main" id="{C61EC35D-4E9B-4321-ACFB-01AAE4BAD2DD}"/>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7" name="Line 178">
                <a:extLst>
                  <a:ext uri="{FF2B5EF4-FFF2-40B4-BE49-F238E27FC236}">
                    <a16:creationId xmlns:a16="http://schemas.microsoft.com/office/drawing/2014/main" id="{984CA8DE-653F-494B-B6F0-216AAD662433}"/>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8" name="Line 180">
                <a:extLst>
                  <a:ext uri="{FF2B5EF4-FFF2-40B4-BE49-F238E27FC236}">
                    <a16:creationId xmlns:a16="http://schemas.microsoft.com/office/drawing/2014/main" id="{C35A61D6-4854-4496-A5E9-D7E73D68FDAA}"/>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9" name="Line 182">
                <a:extLst>
                  <a:ext uri="{FF2B5EF4-FFF2-40B4-BE49-F238E27FC236}">
                    <a16:creationId xmlns:a16="http://schemas.microsoft.com/office/drawing/2014/main" id="{73EA0933-2626-4BB8-8A4B-158E6DAA89DC}"/>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0" name="Line 184">
                <a:extLst>
                  <a:ext uri="{FF2B5EF4-FFF2-40B4-BE49-F238E27FC236}">
                    <a16:creationId xmlns:a16="http://schemas.microsoft.com/office/drawing/2014/main" id="{0136451E-1F1F-4055-8EAE-981E9BC2D660}"/>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1" name="Line 186">
                <a:extLst>
                  <a:ext uri="{FF2B5EF4-FFF2-40B4-BE49-F238E27FC236}">
                    <a16:creationId xmlns:a16="http://schemas.microsoft.com/office/drawing/2014/main" id="{299631BA-3D05-4B83-845B-B2C4DDC3317B}"/>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2" name="Line 188">
                <a:extLst>
                  <a:ext uri="{FF2B5EF4-FFF2-40B4-BE49-F238E27FC236}">
                    <a16:creationId xmlns:a16="http://schemas.microsoft.com/office/drawing/2014/main" id="{1525F65D-164B-44D9-9C76-FDFC5A95880F}"/>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3" name="Line 190">
                <a:extLst>
                  <a:ext uri="{FF2B5EF4-FFF2-40B4-BE49-F238E27FC236}">
                    <a16:creationId xmlns:a16="http://schemas.microsoft.com/office/drawing/2014/main" id="{3C265673-A391-4408-B554-078964BDE322}"/>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4" name="Line 192">
                <a:extLst>
                  <a:ext uri="{FF2B5EF4-FFF2-40B4-BE49-F238E27FC236}">
                    <a16:creationId xmlns:a16="http://schemas.microsoft.com/office/drawing/2014/main" id="{D4DDB28A-0186-4DAB-B334-05A721A24B63}"/>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5" name="Line 194">
                <a:extLst>
                  <a:ext uri="{FF2B5EF4-FFF2-40B4-BE49-F238E27FC236}">
                    <a16:creationId xmlns:a16="http://schemas.microsoft.com/office/drawing/2014/main" id="{523E4B65-4617-4707-93B1-2F8CFDB1B807}"/>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6" name="Line 196">
                <a:extLst>
                  <a:ext uri="{FF2B5EF4-FFF2-40B4-BE49-F238E27FC236}">
                    <a16:creationId xmlns:a16="http://schemas.microsoft.com/office/drawing/2014/main" id="{F04E5044-D267-4B24-ACE6-756EAA71675A}"/>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7" name="Line 198">
                <a:extLst>
                  <a:ext uri="{FF2B5EF4-FFF2-40B4-BE49-F238E27FC236}">
                    <a16:creationId xmlns:a16="http://schemas.microsoft.com/office/drawing/2014/main" id="{61CDE2CE-D44C-44AF-AA9F-9B45DC500611}"/>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8" name="Line 200">
                <a:extLst>
                  <a:ext uri="{FF2B5EF4-FFF2-40B4-BE49-F238E27FC236}">
                    <a16:creationId xmlns:a16="http://schemas.microsoft.com/office/drawing/2014/main" id="{B9315FB6-7EC2-4BCD-AD02-22A39463963C}"/>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9" name="Line 202">
                <a:extLst>
                  <a:ext uri="{FF2B5EF4-FFF2-40B4-BE49-F238E27FC236}">
                    <a16:creationId xmlns:a16="http://schemas.microsoft.com/office/drawing/2014/main" id="{81FE896A-4CF4-4FEC-B9C3-FC863B06360A}"/>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0" name="Line 204">
                <a:extLst>
                  <a:ext uri="{FF2B5EF4-FFF2-40B4-BE49-F238E27FC236}">
                    <a16:creationId xmlns:a16="http://schemas.microsoft.com/office/drawing/2014/main" id="{BD7DD4DD-C781-468A-9007-0D1D0C7E3A24}"/>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1" name="Line 206">
                <a:extLst>
                  <a:ext uri="{FF2B5EF4-FFF2-40B4-BE49-F238E27FC236}">
                    <a16:creationId xmlns:a16="http://schemas.microsoft.com/office/drawing/2014/main" id="{C4A2457B-7CF7-4D89-A8D4-E895231D621A}"/>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2" name="Line 208">
                <a:extLst>
                  <a:ext uri="{FF2B5EF4-FFF2-40B4-BE49-F238E27FC236}">
                    <a16:creationId xmlns:a16="http://schemas.microsoft.com/office/drawing/2014/main" id="{0BDD61AE-38BF-4280-A931-087A2BD5D05F}"/>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3" name="Line 210">
                <a:extLst>
                  <a:ext uri="{FF2B5EF4-FFF2-40B4-BE49-F238E27FC236}">
                    <a16:creationId xmlns:a16="http://schemas.microsoft.com/office/drawing/2014/main" id="{E4173E12-B134-4F0F-B28F-EB07F5CD853A}"/>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4" name="Line 212">
                <a:extLst>
                  <a:ext uri="{FF2B5EF4-FFF2-40B4-BE49-F238E27FC236}">
                    <a16:creationId xmlns:a16="http://schemas.microsoft.com/office/drawing/2014/main" id="{01B0E40A-221A-4F65-80DA-A9515F93FA9F}"/>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5" name="Line 214">
                <a:extLst>
                  <a:ext uri="{FF2B5EF4-FFF2-40B4-BE49-F238E27FC236}">
                    <a16:creationId xmlns:a16="http://schemas.microsoft.com/office/drawing/2014/main" id="{827CCD90-A07F-452D-AAEA-4AA00EDCA74E}"/>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6" name="Line 216">
                <a:extLst>
                  <a:ext uri="{FF2B5EF4-FFF2-40B4-BE49-F238E27FC236}">
                    <a16:creationId xmlns:a16="http://schemas.microsoft.com/office/drawing/2014/main" id="{35574CB8-EB8F-4306-9550-20D8EEE58578}"/>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7" name="Line 218">
                <a:extLst>
                  <a:ext uri="{FF2B5EF4-FFF2-40B4-BE49-F238E27FC236}">
                    <a16:creationId xmlns:a16="http://schemas.microsoft.com/office/drawing/2014/main" id="{5A1AAAA1-FF9B-4E97-B86C-FB8E3D762C1D}"/>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8" name="Line 220">
                <a:extLst>
                  <a:ext uri="{FF2B5EF4-FFF2-40B4-BE49-F238E27FC236}">
                    <a16:creationId xmlns:a16="http://schemas.microsoft.com/office/drawing/2014/main" id="{8385E408-0830-4B9B-84D3-C585AE95F1CF}"/>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9" name="Line 222">
                <a:extLst>
                  <a:ext uri="{FF2B5EF4-FFF2-40B4-BE49-F238E27FC236}">
                    <a16:creationId xmlns:a16="http://schemas.microsoft.com/office/drawing/2014/main" id="{F1CA636E-2580-49FB-B0FC-FC49EB366B45}"/>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0" name="Line 224">
                <a:extLst>
                  <a:ext uri="{FF2B5EF4-FFF2-40B4-BE49-F238E27FC236}">
                    <a16:creationId xmlns:a16="http://schemas.microsoft.com/office/drawing/2014/main" id="{521B31CE-8639-405E-AE8B-CFC62416335E}"/>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1" name="Line 226">
                <a:extLst>
                  <a:ext uri="{FF2B5EF4-FFF2-40B4-BE49-F238E27FC236}">
                    <a16:creationId xmlns:a16="http://schemas.microsoft.com/office/drawing/2014/main" id="{4D398F7C-424D-4279-9ABC-26B114685A17}"/>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2" name="Line 228">
                <a:extLst>
                  <a:ext uri="{FF2B5EF4-FFF2-40B4-BE49-F238E27FC236}">
                    <a16:creationId xmlns:a16="http://schemas.microsoft.com/office/drawing/2014/main" id="{2CB5F778-A0EB-4148-971F-6041907C7DF8}"/>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3" name="Line 146">
                <a:extLst>
                  <a:ext uri="{FF2B5EF4-FFF2-40B4-BE49-F238E27FC236}">
                    <a16:creationId xmlns:a16="http://schemas.microsoft.com/office/drawing/2014/main" id="{8CA4CE63-E1FA-468C-99F9-D45DA805B8A5}"/>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4" name="Line 204">
                <a:extLst>
                  <a:ext uri="{FF2B5EF4-FFF2-40B4-BE49-F238E27FC236}">
                    <a16:creationId xmlns:a16="http://schemas.microsoft.com/office/drawing/2014/main" id="{6ABE99F5-E441-4A77-AC24-294BCB749515}"/>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8" name="Group 7">
              <a:extLst>
                <a:ext uri="{FF2B5EF4-FFF2-40B4-BE49-F238E27FC236}">
                  <a16:creationId xmlns:a16="http://schemas.microsoft.com/office/drawing/2014/main" id="{47248AC6-FDA9-4465-99AD-1C38037FAF42}"/>
                </a:ext>
              </a:extLst>
            </p:cNvPr>
            <p:cNvGrpSpPr/>
            <p:nvPr userDrawn="1"/>
          </p:nvGrpSpPr>
          <p:grpSpPr bwMode="gray">
            <a:xfrm>
              <a:off x="0" y="6948152"/>
              <a:ext cx="12192000" cy="232538"/>
              <a:chOff x="0" y="-319423"/>
              <a:chExt cx="12192000" cy="232538"/>
            </a:xfrm>
          </p:grpSpPr>
          <p:sp>
            <p:nvSpPr>
              <p:cNvPr id="37" name="Line 146">
                <a:extLst>
                  <a:ext uri="{FF2B5EF4-FFF2-40B4-BE49-F238E27FC236}">
                    <a16:creationId xmlns:a16="http://schemas.microsoft.com/office/drawing/2014/main" id="{391AC017-F7B3-482C-B9FF-080FEC8A1C3A}"/>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8" name="Line 148">
                <a:extLst>
                  <a:ext uri="{FF2B5EF4-FFF2-40B4-BE49-F238E27FC236}">
                    <a16:creationId xmlns:a16="http://schemas.microsoft.com/office/drawing/2014/main" id="{44C04A24-E2EA-4BB8-881B-0B0365B90D40}"/>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9" name="Line 150">
                <a:extLst>
                  <a:ext uri="{FF2B5EF4-FFF2-40B4-BE49-F238E27FC236}">
                    <a16:creationId xmlns:a16="http://schemas.microsoft.com/office/drawing/2014/main" id="{8E8C7757-A0DD-460F-B13E-92782C3B373E}"/>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0" name="Line 152">
                <a:extLst>
                  <a:ext uri="{FF2B5EF4-FFF2-40B4-BE49-F238E27FC236}">
                    <a16:creationId xmlns:a16="http://schemas.microsoft.com/office/drawing/2014/main" id="{830CB472-A70F-47F3-B95D-48B38A5A9D18}"/>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1" name="Line 154">
                <a:extLst>
                  <a:ext uri="{FF2B5EF4-FFF2-40B4-BE49-F238E27FC236}">
                    <a16:creationId xmlns:a16="http://schemas.microsoft.com/office/drawing/2014/main" id="{3C762C92-DD4C-4B41-926A-176A91E42C91}"/>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2" name="Line 156">
                <a:extLst>
                  <a:ext uri="{FF2B5EF4-FFF2-40B4-BE49-F238E27FC236}">
                    <a16:creationId xmlns:a16="http://schemas.microsoft.com/office/drawing/2014/main" id="{958F2E5C-9A31-4EFB-A642-127791D7B35F}"/>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3" name="Line 158">
                <a:extLst>
                  <a:ext uri="{FF2B5EF4-FFF2-40B4-BE49-F238E27FC236}">
                    <a16:creationId xmlns:a16="http://schemas.microsoft.com/office/drawing/2014/main" id="{1DC31FA4-6FBB-4F59-B070-7D392B1C793A}"/>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4" name="Line 160">
                <a:extLst>
                  <a:ext uri="{FF2B5EF4-FFF2-40B4-BE49-F238E27FC236}">
                    <a16:creationId xmlns:a16="http://schemas.microsoft.com/office/drawing/2014/main" id="{47AB1C28-9206-4E3E-89EF-28E1F054D944}"/>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5" name="Line 162">
                <a:extLst>
                  <a:ext uri="{FF2B5EF4-FFF2-40B4-BE49-F238E27FC236}">
                    <a16:creationId xmlns:a16="http://schemas.microsoft.com/office/drawing/2014/main" id="{D9773AE6-E0C7-4C53-964A-0E7DA25DEEF3}"/>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6" name="Line 164">
                <a:extLst>
                  <a:ext uri="{FF2B5EF4-FFF2-40B4-BE49-F238E27FC236}">
                    <a16:creationId xmlns:a16="http://schemas.microsoft.com/office/drawing/2014/main" id="{C288FCB6-C596-4BDB-8EFD-4296C5D1D3D7}"/>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7" name="Line 166">
                <a:extLst>
                  <a:ext uri="{FF2B5EF4-FFF2-40B4-BE49-F238E27FC236}">
                    <a16:creationId xmlns:a16="http://schemas.microsoft.com/office/drawing/2014/main" id="{CEF72E1D-5E71-4246-83E8-F168C356F57A}"/>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8" name="Line 168">
                <a:extLst>
                  <a:ext uri="{FF2B5EF4-FFF2-40B4-BE49-F238E27FC236}">
                    <a16:creationId xmlns:a16="http://schemas.microsoft.com/office/drawing/2014/main" id="{A7A78EE4-83AC-4D6E-A2CB-A15C0569981B}"/>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9" name="Line 170">
                <a:extLst>
                  <a:ext uri="{FF2B5EF4-FFF2-40B4-BE49-F238E27FC236}">
                    <a16:creationId xmlns:a16="http://schemas.microsoft.com/office/drawing/2014/main" id="{9BC205B0-D4F4-4ADD-841E-E01B3A86205C}"/>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0" name="Line 172">
                <a:extLst>
                  <a:ext uri="{FF2B5EF4-FFF2-40B4-BE49-F238E27FC236}">
                    <a16:creationId xmlns:a16="http://schemas.microsoft.com/office/drawing/2014/main" id="{08255FBF-8D07-4D30-89FB-4D19C188BF15}"/>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1" name="Line 174">
                <a:extLst>
                  <a:ext uri="{FF2B5EF4-FFF2-40B4-BE49-F238E27FC236}">
                    <a16:creationId xmlns:a16="http://schemas.microsoft.com/office/drawing/2014/main" id="{88D44F5D-148C-4BE2-9DA7-71A4382AC5B8}"/>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2" name="Line 176">
                <a:extLst>
                  <a:ext uri="{FF2B5EF4-FFF2-40B4-BE49-F238E27FC236}">
                    <a16:creationId xmlns:a16="http://schemas.microsoft.com/office/drawing/2014/main" id="{2C24DEE7-8BBD-415E-8903-E1547A2637B2}"/>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3" name="Line 178">
                <a:extLst>
                  <a:ext uri="{FF2B5EF4-FFF2-40B4-BE49-F238E27FC236}">
                    <a16:creationId xmlns:a16="http://schemas.microsoft.com/office/drawing/2014/main" id="{0AF8060D-FC6E-4EAC-85C2-C8DDB7009D9E}"/>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4" name="Line 180">
                <a:extLst>
                  <a:ext uri="{FF2B5EF4-FFF2-40B4-BE49-F238E27FC236}">
                    <a16:creationId xmlns:a16="http://schemas.microsoft.com/office/drawing/2014/main" id="{B07EB7C3-18E1-4BE0-9FA8-C4B4CA4D7EEC}"/>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5" name="Line 182">
                <a:extLst>
                  <a:ext uri="{FF2B5EF4-FFF2-40B4-BE49-F238E27FC236}">
                    <a16:creationId xmlns:a16="http://schemas.microsoft.com/office/drawing/2014/main" id="{8D1006CD-9550-4E4C-BCFD-BE5FD8250908}"/>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6" name="Line 184">
                <a:extLst>
                  <a:ext uri="{FF2B5EF4-FFF2-40B4-BE49-F238E27FC236}">
                    <a16:creationId xmlns:a16="http://schemas.microsoft.com/office/drawing/2014/main" id="{6DC36F23-C2D2-44EF-BBB2-CFEB90A644E1}"/>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7" name="Line 186">
                <a:extLst>
                  <a:ext uri="{FF2B5EF4-FFF2-40B4-BE49-F238E27FC236}">
                    <a16:creationId xmlns:a16="http://schemas.microsoft.com/office/drawing/2014/main" id="{E393CB5A-0267-4164-9243-10E934F7F7EB}"/>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8" name="Line 188">
                <a:extLst>
                  <a:ext uri="{FF2B5EF4-FFF2-40B4-BE49-F238E27FC236}">
                    <a16:creationId xmlns:a16="http://schemas.microsoft.com/office/drawing/2014/main" id="{E7AA2782-4FBA-4FFB-ABF0-796679C8B485}"/>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9" name="Line 190">
                <a:extLst>
                  <a:ext uri="{FF2B5EF4-FFF2-40B4-BE49-F238E27FC236}">
                    <a16:creationId xmlns:a16="http://schemas.microsoft.com/office/drawing/2014/main" id="{8E7CBB06-6B2B-448A-BAE5-72177B5D2880}"/>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0" name="Line 192">
                <a:extLst>
                  <a:ext uri="{FF2B5EF4-FFF2-40B4-BE49-F238E27FC236}">
                    <a16:creationId xmlns:a16="http://schemas.microsoft.com/office/drawing/2014/main" id="{87C0755B-AB24-4F44-9AD8-4C8ABE3800C3}"/>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1" name="Line 194">
                <a:extLst>
                  <a:ext uri="{FF2B5EF4-FFF2-40B4-BE49-F238E27FC236}">
                    <a16:creationId xmlns:a16="http://schemas.microsoft.com/office/drawing/2014/main" id="{BD88D2A4-60F1-447E-93AB-3494D39C45F2}"/>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2" name="Line 196">
                <a:extLst>
                  <a:ext uri="{FF2B5EF4-FFF2-40B4-BE49-F238E27FC236}">
                    <a16:creationId xmlns:a16="http://schemas.microsoft.com/office/drawing/2014/main" id="{4CFCE280-1622-460F-AC36-E8CB0B026BB2}"/>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3" name="Line 198">
                <a:extLst>
                  <a:ext uri="{FF2B5EF4-FFF2-40B4-BE49-F238E27FC236}">
                    <a16:creationId xmlns:a16="http://schemas.microsoft.com/office/drawing/2014/main" id="{2243FA71-101F-49C0-96F2-81B10F5BFB9B}"/>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4" name="Line 200">
                <a:extLst>
                  <a:ext uri="{FF2B5EF4-FFF2-40B4-BE49-F238E27FC236}">
                    <a16:creationId xmlns:a16="http://schemas.microsoft.com/office/drawing/2014/main" id="{307ABF85-CE64-4BE1-B6F2-0C4D4DBF4ACB}"/>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5" name="Line 202">
                <a:extLst>
                  <a:ext uri="{FF2B5EF4-FFF2-40B4-BE49-F238E27FC236}">
                    <a16:creationId xmlns:a16="http://schemas.microsoft.com/office/drawing/2014/main" id="{A81AC63F-C775-4CF3-A6EA-82FBAF50BC16}"/>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6" name="Line 204">
                <a:extLst>
                  <a:ext uri="{FF2B5EF4-FFF2-40B4-BE49-F238E27FC236}">
                    <a16:creationId xmlns:a16="http://schemas.microsoft.com/office/drawing/2014/main" id="{BF5ADE56-EBA3-4AA0-9CD7-494C8EB21909}"/>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7" name="Line 206">
                <a:extLst>
                  <a:ext uri="{FF2B5EF4-FFF2-40B4-BE49-F238E27FC236}">
                    <a16:creationId xmlns:a16="http://schemas.microsoft.com/office/drawing/2014/main" id="{D6105A57-7601-4166-8A44-881F49394934}"/>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8" name="Line 208">
                <a:extLst>
                  <a:ext uri="{FF2B5EF4-FFF2-40B4-BE49-F238E27FC236}">
                    <a16:creationId xmlns:a16="http://schemas.microsoft.com/office/drawing/2014/main" id="{424D709B-73B9-4A1F-8F38-90F085C75493}"/>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9" name="Line 210">
                <a:extLst>
                  <a:ext uri="{FF2B5EF4-FFF2-40B4-BE49-F238E27FC236}">
                    <a16:creationId xmlns:a16="http://schemas.microsoft.com/office/drawing/2014/main" id="{51B48032-CC5A-4835-9AC3-68C8773AA655}"/>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0" name="Line 212">
                <a:extLst>
                  <a:ext uri="{FF2B5EF4-FFF2-40B4-BE49-F238E27FC236}">
                    <a16:creationId xmlns:a16="http://schemas.microsoft.com/office/drawing/2014/main" id="{3913B23A-28F3-4E87-9F52-416C5E52697D}"/>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1" name="Line 214">
                <a:extLst>
                  <a:ext uri="{FF2B5EF4-FFF2-40B4-BE49-F238E27FC236}">
                    <a16:creationId xmlns:a16="http://schemas.microsoft.com/office/drawing/2014/main" id="{B0D78C0E-43FC-4E51-AD1F-D8E527FE6B95}"/>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2" name="Line 216">
                <a:extLst>
                  <a:ext uri="{FF2B5EF4-FFF2-40B4-BE49-F238E27FC236}">
                    <a16:creationId xmlns:a16="http://schemas.microsoft.com/office/drawing/2014/main" id="{215B58C8-7BC4-4CF9-B177-33CC4177E8CF}"/>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3" name="Line 218">
                <a:extLst>
                  <a:ext uri="{FF2B5EF4-FFF2-40B4-BE49-F238E27FC236}">
                    <a16:creationId xmlns:a16="http://schemas.microsoft.com/office/drawing/2014/main" id="{0D8B220C-D293-4FD7-B904-D7BEA69FDAD9}"/>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4" name="Line 220">
                <a:extLst>
                  <a:ext uri="{FF2B5EF4-FFF2-40B4-BE49-F238E27FC236}">
                    <a16:creationId xmlns:a16="http://schemas.microsoft.com/office/drawing/2014/main" id="{9D5AB9B7-76D2-4059-9388-711F4705309F}"/>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5" name="Line 222">
                <a:extLst>
                  <a:ext uri="{FF2B5EF4-FFF2-40B4-BE49-F238E27FC236}">
                    <a16:creationId xmlns:a16="http://schemas.microsoft.com/office/drawing/2014/main" id="{ED8703E4-D087-4371-81C9-DE887BA0377F}"/>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6" name="Line 224">
                <a:extLst>
                  <a:ext uri="{FF2B5EF4-FFF2-40B4-BE49-F238E27FC236}">
                    <a16:creationId xmlns:a16="http://schemas.microsoft.com/office/drawing/2014/main" id="{4ECB6CB8-CC82-456F-A5D8-B45DDEF2D21C}"/>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7" name="Line 226">
                <a:extLst>
                  <a:ext uri="{FF2B5EF4-FFF2-40B4-BE49-F238E27FC236}">
                    <a16:creationId xmlns:a16="http://schemas.microsoft.com/office/drawing/2014/main" id="{D5DB0C71-776F-456D-BB5F-8917BC699695}"/>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8" name="Line 228">
                <a:extLst>
                  <a:ext uri="{FF2B5EF4-FFF2-40B4-BE49-F238E27FC236}">
                    <a16:creationId xmlns:a16="http://schemas.microsoft.com/office/drawing/2014/main" id="{530FB8F0-5032-4AC5-8DB3-4B0C898E7EE6}"/>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9" name="Line 146">
                <a:extLst>
                  <a:ext uri="{FF2B5EF4-FFF2-40B4-BE49-F238E27FC236}">
                    <a16:creationId xmlns:a16="http://schemas.microsoft.com/office/drawing/2014/main" id="{6F917F00-0114-4369-85B9-9E2A558A244F}"/>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0" name="Line 204">
                <a:extLst>
                  <a:ext uri="{FF2B5EF4-FFF2-40B4-BE49-F238E27FC236}">
                    <a16:creationId xmlns:a16="http://schemas.microsoft.com/office/drawing/2014/main" id="{4EDC5332-29C9-43E6-8B22-E97932F007BC}"/>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9" name="Group 8">
              <a:extLst>
                <a:ext uri="{FF2B5EF4-FFF2-40B4-BE49-F238E27FC236}">
                  <a16:creationId xmlns:a16="http://schemas.microsoft.com/office/drawing/2014/main" id="{0ADC1258-315D-471F-926B-799F0B2CCEEB}"/>
                </a:ext>
              </a:extLst>
            </p:cNvPr>
            <p:cNvGrpSpPr/>
            <p:nvPr userDrawn="1"/>
          </p:nvGrpSpPr>
          <p:grpSpPr bwMode="gray">
            <a:xfrm>
              <a:off x="12276481" y="0"/>
              <a:ext cx="240289" cy="6858000"/>
              <a:chOff x="-319714" y="0"/>
              <a:chExt cx="240289" cy="6858000"/>
            </a:xfrm>
          </p:grpSpPr>
          <p:sp>
            <p:nvSpPr>
              <p:cNvPr id="12" name="Line 230">
                <a:extLst>
                  <a:ext uri="{FF2B5EF4-FFF2-40B4-BE49-F238E27FC236}">
                    <a16:creationId xmlns:a16="http://schemas.microsoft.com/office/drawing/2014/main" id="{DE1B2705-1DF3-4A2A-A9A7-C886644C2118}"/>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 name="Line 232">
                <a:extLst>
                  <a:ext uri="{FF2B5EF4-FFF2-40B4-BE49-F238E27FC236}">
                    <a16:creationId xmlns:a16="http://schemas.microsoft.com/office/drawing/2014/main" id="{34EA7BDB-FF81-42C2-8521-561E0E00A764}"/>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 name="Line 234">
                <a:extLst>
                  <a:ext uri="{FF2B5EF4-FFF2-40B4-BE49-F238E27FC236}">
                    <a16:creationId xmlns:a16="http://schemas.microsoft.com/office/drawing/2014/main" id="{9AD31D77-3E3F-44A4-8BF4-53C1A82D83FD}"/>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5" name="Line 236">
                <a:extLst>
                  <a:ext uri="{FF2B5EF4-FFF2-40B4-BE49-F238E27FC236}">
                    <a16:creationId xmlns:a16="http://schemas.microsoft.com/office/drawing/2014/main" id="{0C5099C4-7B8B-483B-A3FA-0103505267DF}"/>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 name="Line 238">
                <a:extLst>
                  <a:ext uri="{FF2B5EF4-FFF2-40B4-BE49-F238E27FC236}">
                    <a16:creationId xmlns:a16="http://schemas.microsoft.com/office/drawing/2014/main" id="{114E991C-0A41-493E-8F64-479EBA550403}"/>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 name="Line 240">
                <a:extLst>
                  <a:ext uri="{FF2B5EF4-FFF2-40B4-BE49-F238E27FC236}">
                    <a16:creationId xmlns:a16="http://schemas.microsoft.com/office/drawing/2014/main" id="{7A7E4E9F-4424-4CC8-80AC-9AAC7C242D96}"/>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 name="Line 244">
                <a:extLst>
                  <a:ext uri="{FF2B5EF4-FFF2-40B4-BE49-F238E27FC236}">
                    <a16:creationId xmlns:a16="http://schemas.microsoft.com/office/drawing/2014/main" id="{055333F7-B77F-4FEA-86F6-4FAD902EEE7E}"/>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 name="Line 246">
                <a:extLst>
                  <a:ext uri="{FF2B5EF4-FFF2-40B4-BE49-F238E27FC236}">
                    <a16:creationId xmlns:a16="http://schemas.microsoft.com/office/drawing/2014/main" id="{2DFDE95C-EB71-4829-8543-362440EA9B07}"/>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 name="Line 250">
                <a:extLst>
                  <a:ext uri="{FF2B5EF4-FFF2-40B4-BE49-F238E27FC236}">
                    <a16:creationId xmlns:a16="http://schemas.microsoft.com/office/drawing/2014/main" id="{C1C0E95F-C78C-44E8-9A67-641CBDCD475F}"/>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 name="Line 252">
                <a:extLst>
                  <a:ext uri="{FF2B5EF4-FFF2-40B4-BE49-F238E27FC236}">
                    <a16:creationId xmlns:a16="http://schemas.microsoft.com/office/drawing/2014/main" id="{DE7C0931-C491-40C6-89C4-3CEAC6856B72}"/>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 name="Line 254">
                <a:extLst>
                  <a:ext uri="{FF2B5EF4-FFF2-40B4-BE49-F238E27FC236}">
                    <a16:creationId xmlns:a16="http://schemas.microsoft.com/office/drawing/2014/main" id="{CCE1C1E6-4F33-43EF-865F-2D4DE9503670}"/>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 name="Line 256">
                <a:extLst>
                  <a:ext uri="{FF2B5EF4-FFF2-40B4-BE49-F238E27FC236}">
                    <a16:creationId xmlns:a16="http://schemas.microsoft.com/office/drawing/2014/main" id="{D09B93B4-3C05-4F25-8CDA-4F34D9FFC160}"/>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 name="Line 258">
                <a:extLst>
                  <a:ext uri="{FF2B5EF4-FFF2-40B4-BE49-F238E27FC236}">
                    <a16:creationId xmlns:a16="http://schemas.microsoft.com/office/drawing/2014/main" id="{2AF755CC-2FFC-4B76-8BDF-97C6DBD4AF45}"/>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 name="Line 260">
                <a:extLst>
                  <a:ext uri="{FF2B5EF4-FFF2-40B4-BE49-F238E27FC236}">
                    <a16:creationId xmlns:a16="http://schemas.microsoft.com/office/drawing/2014/main" id="{2044C688-5A9B-4372-B5D4-955FBB26E121}"/>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 name="Line 262">
                <a:extLst>
                  <a:ext uri="{FF2B5EF4-FFF2-40B4-BE49-F238E27FC236}">
                    <a16:creationId xmlns:a16="http://schemas.microsoft.com/office/drawing/2014/main" id="{9C686BC5-7749-4142-A541-57F6B97766EE}"/>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 name="Line 264">
                <a:extLst>
                  <a:ext uri="{FF2B5EF4-FFF2-40B4-BE49-F238E27FC236}">
                    <a16:creationId xmlns:a16="http://schemas.microsoft.com/office/drawing/2014/main" id="{9FA655F9-3472-4505-BD61-136B9A460C7F}"/>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 name="Line 266">
                <a:extLst>
                  <a:ext uri="{FF2B5EF4-FFF2-40B4-BE49-F238E27FC236}">
                    <a16:creationId xmlns:a16="http://schemas.microsoft.com/office/drawing/2014/main" id="{EDFADCFE-5031-4911-996F-E3FF861FCA12}"/>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 name="Line 268">
                <a:extLst>
                  <a:ext uri="{FF2B5EF4-FFF2-40B4-BE49-F238E27FC236}">
                    <a16:creationId xmlns:a16="http://schemas.microsoft.com/office/drawing/2014/main" id="{E7337D11-079E-4694-9DD7-EC80B708DB36}"/>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0" name="Line 270">
                <a:extLst>
                  <a:ext uri="{FF2B5EF4-FFF2-40B4-BE49-F238E27FC236}">
                    <a16:creationId xmlns:a16="http://schemas.microsoft.com/office/drawing/2014/main" id="{CECADB7A-B1CD-4FD2-86BB-8990452E95EA}"/>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1" name="Line 272">
                <a:extLst>
                  <a:ext uri="{FF2B5EF4-FFF2-40B4-BE49-F238E27FC236}">
                    <a16:creationId xmlns:a16="http://schemas.microsoft.com/office/drawing/2014/main" id="{93E96941-85CE-4AD5-AE53-A852553352F7}"/>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2" name="Line 274">
                <a:extLst>
                  <a:ext uri="{FF2B5EF4-FFF2-40B4-BE49-F238E27FC236}">
                    <a16:creationId xmlns:a16="http://schemas.microsoft.com/office/drawing/2014/main" id="{F1297FCF-F318-451D-8CF4-C8FF19AD5E10}"/>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3" name="Line 276">
                <a:extLst>
                  <a:ext uri="{FF2B5EF4-FFF2-40B4-BE49-F238E27FC236}">
                    <a16:creationId xmlns:a16="http://schemas.microsoft.com/office/drawing/2014/main" id="{6B483D16-F2F6-4BE4-A8D0-5D6DA4D9C11B}"/>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4" name="Line 278">
                <a:extLst>
                  <a:ext uri="{FF2B5EF4-FFF2-40B4-BE49-F238E27FC236}">
                    <a16:creationId xmlns:a16="http://schemas.microsoft.com/office/drawing/2014/main" id="{0A2D2505-7DB5-41A0-B3BB-C39384987A63}"/>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5" name="Line 256">
                <a:extLst>
                  <a:ext uri="{FF2B5EF4-FFF2-40B4-BE49-F238E27FC236}">
                    <a16:creationId xmlns:a16="http://schemas.microsoft.com/office/drawing/2014/main" id="{CF713AE6-78A3-4965-AF92-F3C6E2DB0459}"/>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6" name="Line 234">
                <a:extLst>
                  <a:ext uri="{FF2B5EF4-FFF2-40B4-BE49-F238E27FC236}">
                    <a16:creationId xmlns:a16="http://schemas.microsoft.com/office/drawing/2014/main" id="{DFBC55C8-7429-4C1B-8498-40C812497AF8}"/>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sp>
        <p:nvSpPr>
          <p:cNvPr id="152" name="Title 1">
            <a:extLst>
              <a:ext uri="{FF2B5EF4-FFF2-40B4-BE49-F238E27FC236}">
                <a16:creationId xmlns:a16="http://schemas.microsoft.com/office/drawing/2014/main" id="{BD55DD73-DE21-4DC2-9E75-525CD057BBFE}"/>
              </a:ext>
            </a:extLst>
          </p:cNvPr>
          <p:cNvSpPr>
            <a:spLocks noGrp="1"/>
          </p:cNvSpPr>
          <p:nvPr>
            <p:ph type="ctrTitle" hasCustomPrompt="1"/>
          </p:nvPr>
        </p:nvSpPr>
        <p:spPr bwMode="gray">
          <a:xfrm>
            <a:off x="283535" y="3978534"/>
            <a:ext cx="8506050" cy="1450716"/>
          </a:xfrm>
          <a:prstGeom prst="rect">
            <a:avLst/>
          </a:prstGeom>
          <a:solidFill>
            <a:schemeClr val="tx2"/>
          </a:solidFill>
        </p:spPr>
        <p:txBody>
          <a:bodyPr wrap="square" lIns="284400" tIns="251999" rIns="251999" bIns="251999" anchor="b" anchorCtr="0">
            <a:spAutoFit/>
          </a:bodyPr>
          <a:lstStyle>
            <a:lvl1pPr algn="l">
              <a:lnSpc>
                <a:spcPct val="85000"/>
              </a:lnSpc>
              <a:spcBef>
                <a:spcPts val="600"/>
              </a:spcBef>
              <a:defRPr sz="3600" b="1" kern="1100" baseline="0">
                <a:solidFill>
                  <a:schemeClr val="bg1"/>
                </a:solidFill>
              </a:defRPr>
            </a:lvl1pPr>
          </a:lstStyle>
          <a:p>
            <a:r>
              <a:rPr lang="nl-NL" dirty="0"/>
              <a:t>Klik om de presentatie titel aan te passen</a:t>
            </a:r>
            <a:endParaRPr lang="en-GB" dirty="0"/>
          </a:p>
        </p:txBody>
      </p:sp>
      <p:sp>
        <p:nvSpPr>
          <p:cNvPr id="153" name="Text Placeholder 10">
            <a:extLst>
              <a:ext uri="{FF2B5EF4-FFF2-40B4-BE49-F238E27FC236}">
                <a16:creationId xmlns:a16="http://schemas.microsoft.com/office/drawing/2014/main" id="{B726F0E7-23C0-40F9-93D2-60E17E5C88D4}"/>
              </a:ext>
            </a:extLst>
          </p:cNvPr>
          <p:cNvSpPr>
            <a:spLocks noGrp="1"/>
          </p:cNvSpPr>
          <p:nvPr>
            <p:ph type="body" sz="quarter" idx="10" hasCustomPrompt="1"/>
          </p:nvPr>
        </p:nvSpPr>
        <p:spPr bwMode="gray">
          <a:xfrm>
            <a:off x="283534" y="5724331"/>
            <a:ext cx="4820075" cy="345013"/>
          </a:xfrm>
          <a:prstGeom prst="rect">
            <a:avLst/>
          </a:prstGeom>
          <a:solidFill>
            <a:schemeClr val="accent2"/>
          </a:solidFill>
        </p:spPr>
        <p:txBody>
          <a:bodyPr lIns="284400" tIns="72000" rIns="108000" bIns="72000" anchor="t" anchorCtr="0">
            <a:spAutoFit/>
          </a:bodyPr>
          <a:lstStyle>
            <a:lvl1pPr marL="0" indent="0" algn="l">
              <a:spcAft>
                <a:spcPts val="0"/>
              </a:spcAft>
              <a:buNone/>
              <a:defRPr sz="1300">
                <a:solidFill>
                  <a:schemeClr val="bg1"/>
                </a:solidFill>
              </a:defRPr>
            </a:lvl1pPr>
          </a:lstStyle>
          <a:p>
            <a:pPr lvl="0"/>
            <a:r>
              <a:rPr lang="nl-NL" dirty="0"/>
              <a:t>Presentator informatie</a:t>
            </a:r>
          </a:p>
        </p:txBody>
      </p:sp>
      <p:sp>
        <p:nvSpPr>
          <p:cNvPr id="156" name="Content Placeholder 1">
            <a:extLst>
              <a:ext uri="{FF2B5EF4-FFF2-40B4-BE49-F238E27FC236}">
                <a16:creationId xmlns:a16="http://schemas.microsoft.com/office/drawing/2014/main" id="{1F6CE2D0-BC08-4306-BCF8-C5AB0D96BB84}"/>
              </a:ext>
            </a:extLst>
          </p:cNvPr>
          <p:cNvSpPr txBox="1">
            <a:spLocks/>
          </p:cNvSpPr>
          <p:nvPr userDrawn="1"/>
        </p:nvSpPr>
        <p:spPr bwMode="gray">
          <a:xfrm>
            <a:off x="-3164400" y="2"/>
            <a:ext cx="2804400" cy="4571998"/>
          </a:xfrm>
          <a:prstGeom prst="rect">
            <a:avLst/>
          </a:prstGeom>
        </p:spPr>
        <p:txBody>
          <a:bodyPr lIns="0" tIns="0" rIns="0" bIns="0"/>
          <a:lstStyle>
            <a:lvl1pPr marL="0" indent="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None/>
              <a:defRPr sz="2400" b="0" kern="1200">
                <a:solidFill>
                  <a:schemeClr val="accent2"/>
                </a:solidFill>
                <a:latin typeface="+mj-lt"/>
                <a:ea typeface="+mn-ea"/>
                <a:cs typeface="+mn-cs"/>
              </a:defRPr>
            </a:lvl1pPr>
            <a:lvl2pPr marL="0" indent="0" algn="l" defTabSz="685800" rtl="0" eaLnBrk="1" latinLnBrk="0" hangingPunct="1">
              <a:lnSpc>
                <a:spcPct val="101000"/>
              </a:lnSpc>
              <a:spcBef>
                <a:spcPts val="0"/>
              </a:spcBef>
              <a:spcAft>
                <a:spcPts val="0"/>
              </a:spcAft>
              <a:buClr>
                <a:schemeClr val="accent2"/>
              </a:buClr>
              <a:buFont typeface="Nuon Matthew Light" panose="02000506040000020004" pitchFamily="50" charset="0"/>
              <a:buNone/>
              <a:defRPr sz="2400" b="0" kern="1200">
                <a:solidFill>
                  <a:schemeClr val="tx1"/>
                </a:solidFill>
                <a:latin typeface="+mn-lt"/>
                <a:ea typeface="+mn-ea"/>
                <a:cs typeface="+mn-cs"/>
              </a:defRPr>
            </a:lvl2pPr>
            <a:lvl3pPr marL="216000" indent="-21600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Char char="•"/>
              <a:defRPr sz="2400" b="0" kern="1200">
                <a:solidFill>
                  <a:schemeClr val="tx1"/>
                </a:solidFill>
                <a:latin typeface="+mn-lt"/>
                <a:ea typeface="+mn-ea"/>
                <a:cs typeface="+mn-cs"/>
              </a:defRPr>
            </a:lvl3pPr>
            <a:lvl4pPr marL="432000" indent="-216000" algn="l" defTabSz="685800" rtl="0" eaLnBrk="1" latinLnBrk="0" hangingPunct="1">
              <a:lnSpc>
                <a:spcPct val="101000"/>
              </a:lnSpc>
              <a:spcBef>
                <a:spcPts val="1500"/>
              </a:spcBef>
              <a:spcAft>
                <a:spcPts val="0"/>
              </a:spcAft>
              <a:buClr>
                <a:schemeClr val="accent2"/>
              </a:buClr>
              <a:buFont typeface="Nuon Matthew Light" panose="02000506040000020004" pitchFamily="50" charset="0"/>
              <a:buChar char="•"/>
              <a:defRPr sz="2400" b="0" kern="1200">
                <a:solidFill>
                  <a:schemeClr val="tx1"/>
                </a:solidFill>
                <a:latin typeface="+mn-lt"/>
                <a:ea typeface="+mn-ea"/>
                <a:cs typeface="+mn-cs"/>
              </a:defRPr>
            </a:lvl4pPr>
            <a:lvl5pPr marL="684000" indent="-216000" algn="l" defTabSz="685800" rtl="0" eaLnBrk="1" latinLnBrk="0" hangingPunct="1">
              <a:lnSpc>
                <a:spcPct val="101000"/>
              </a:lnSpc>
              <a:spcBef>
                <a:spcPts val="1500"/>
              </a:spcBef>
              <a:spcAft>
                <a:spcPts val="0"/>
              </a:spcAft>
              <a:buClr>
                <a:schemeClr val="accent3"/>
              </a:buClr>
              <a:buFont typeface="Nuon Matthew Light" panose="02000506040000020004" pitchFamily="50" charset="0"/>
              <a:buChar char="•"/>
              <a:defRPr sz="2400" b="0" kern="1200">
                <a:solidFill>
                  <a:schemeClr val="tx1"/>
                </a:solidFill>
                <a:latin typeface="+mn-lt"/>
                <a:ea typeface="+mn-ea"/>
                <a:cs typeface="+mn-cs"/>
              </a:defRPr>
            </a:lvl5pPr>
            <a:lvl6pPr marL="936000" indent="-216000" algn="l" defTabSz="685800" rtl="0" eaLnBrk="1" latinLnBrk="0" hangingPunct="1">
              <a:lnSpc>
                <a:spcPct val="101000"/>
              </a:lnSpc>
              <a:spcBef>
                <a:spcPts val="1500"/>
              </a:spcBef>
              <a:spcAft>
                <a:spcPts val="0"/>
              </a:spcAft>
              <a:buClr>
                <a:schemeClr val="accent4"/>
              </a:buClr>
              <a:buFont typeface="Arial" panose="020B0604020202020204" pitchFamily="34" charset="0"/>
              <a:buChar char="•"/>
              <a:defRPr sz="2400" kern="1200">
                <a:solidFill>
                  <a:schemeClr val="tx1"/>
                </a:solidFill>
                <a:latin typeface="+mn-lt"/>
                <a:ea typeface="+mn-ea"/>
                <a:cs typeface="+mn-cs"/>
              </a:defRPr>
            </a:lvl6pPr>
            <a:lvl7pPr marL="1224000" indent="-216000" algn="l" defTabSz="685800" rtl="0" eaLnBrk="1" latinLnBrk="0" hangingPunct="1">
              <a:lnSpc>
                <a:spcPct val="101000"/>
              </a:lnSpc>
              <a:spcBef>
                <a:spcPts val="1500"/>
              </a:spcBef>
              <a:spcAft>
                <a:spcPts val="0"/>
              </a:spcAft>
              <a:buClr>
                <a:schemeClr val="accent5"/>
              </a:buClr>
              <a:buFont typeface="Arial" panose="020B0604020202020204" pitchFamily="34" charset="0"/>
              <a:buChar char="•"/>
              <a:defRPr sz="2400" kern="1200">
                <a:solidFill>
                  <a:schemeClr val="tx1"/>
                </a:solidFill>
                <a:latin typeface="+mn-lt"/>
                <a:ea typeface="+mn-ea"/>
                <a:cs typeface="+mn-cs"/>
              </a:defRPr>
            </a:lvl7pPr>
            <a:lvl8pPr marL="1476000" indent="-216000" algn="l" defTabSz="685800" rtl="0" eaLnBrk="1" latinLnBrk="0" hangingPunct="1">
              <a:lnSpc>
                <a:spcPct val="101000"/>
              </a:lnSpc>
              <a:spcBef>
                <a:spcPts val="1500"/>
              </a:spcBef>
              <a:spcAft>
                <a:spcPts val="0"/>
              </a:spcAft>
              <a:buClr>
                <a:schemeClr val="accent6"/>
              </a:buClr>
              <a:buFont typeface="Arial" panose="020B0604020202020204" pitchFamily="34" charset="0"/>
              <a:buChar char="•"/>
              <a:defRPr sz="2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9pPr>
          </a:lstStyle>
          <a:p>
            <a:pPr algn="l">
              <a:spcBef>
                <a:spcPts val="0"/>
              </a:spcBef>
            </a:pPr>
            <a:r>
              <a:rPr lang="nl-NL" sz="1100" b="1">
                <a:solidFill>
                  <a:schemeClr val="tx1"/>
                </a:solidFill>
              </a:rPr>
              <a:t>Gebruik van afbeeldingen als achtergrond</a:t>
            </a:r>
          </a:p>
          <a:p>
            <a:pPr algn="l">
              <a:spcBef>
                <a:spcPts val="0"/>
              </a:spcBef>
            </a:pPr>
            <a:endParaRPr lang="nl-NL" sz="1100" b="1">
              <a:solidFill>
                <a:schemeClr val="tx1"/>
              </a:solidFill>
            </a:endParaRPr>
          </a:p>
          <a:p>
            <a:pPr marL="171450" indent="-171450" algn="l">
              <a:spcBef>
                <a:spcPts val="0"/>
              </a:spcBef>
              <a:buFont typeface="Arial" panose="020B0604020202020204" pitchFamily="34" charset="0"/>
              <a:buChar char="•"/>
            </a:pPr>
            <a:r>
              <a:rPr lang="nl-NL" sz="1100" b="0">
                <a:solidFill>
                  <a:schemeClr val="tx1"/>
                </a:solidFill>
              </a:rPr>
              <a:t>Klik op het grijze afbeeldingsveld</a:t>
            </a:r>
          </a:p>
          <a:p>
            <a:pPr marL="171450" indent="-171450" algn="l">
              <a:spcBef>
                <a:spcPts val="0"/>
              </a:spcBef>
              <a:buFont typeface="Arial" panose="020B0604020202020204" pitchFamily="34" charset="0"/>
              <a:buChar char="•"/>
            </a:pPr>
            <a:r>
              <a:rPr lang="nl-NL" sz="1100" b="0">
                <a:solidFill>
                  <a:schemeClr val="tx1"/>
                </a:solidFill>
              </a:rPr>
              <a:t>Ga nu naar </a:t>
            </a:r>
            <a:r>
              <a:rPr lang="nl-NL" sz="1100" b="1">
                <a:solidFill>
                  <a:schemeClr val="tx1"/>
                </a:solidFill>
              </a:rPr>
              <a:t>‘Invoegen’ </a:t>
            </a:r>
            <a:r>
              <a:rPr lang="nl-NL" sz="1100" b="0">
                <a:solidFill>
                  <a:schemeClr val="tx1"/>
                </a:solidFill>
              </a:rPr>
              <a:t>en kies </a:t>
            </a:r>
            <a:r>
              <a:rPr lang="nl-NL" sz="1100" b="1">
                <a:solidFill>
                  <a:schemeClr val="tx1"/>
                </a:solidFill>
              </a:rPr>
              <a:t>‘Afbeeldingen’</a:t>
            </a:r>
            <a:r>
              <a:rPr lang="nl-NL" sz="1100" b="0">
                <a:solidFill>
                  <a:schemeClr val="tx1"/>
                </a:solidFill>
              </a:rPr>
              <a:t>. </a:t>
            </a:r>
          </a:p>
          <a:p>
            <a:pPr marL="171450" indent="-171450" algn="l">
              <a:spcBef>
                <a:spcPts val="0"/>
              </a:spcBef>
              <a:buFont typeface="Arial" panose="020B0604020202020204" pitchFamily="34" charset="0"/>
              <a:buChar char="•"/>
            </a:pPr>
            <a:r>
              <a:rPr lang="nl-NL" sz="1100" b="0">
                <a:solidFill>
                  <a:schemeClr val="tx1"/>
                </a:solidFill>
              </a:rPr>
              <a:t>Kies een afbeelding, klik op </a:t>
            </a:r>
            <a:r>
              <a:rPr lang="nl-NL" sz="1100" b="1">
                <a:solidFill>
                  <a:schemeClr val="tx1"/>
                </a:solidFill>
              </a:rPr>
              <a:t>‘Invoegen’ </a:t>
            </a:r>
            <a:r>
              <a:rPr lang="nl-NL" sz="1100" b="0">
                <a:solidFill>
                  <a:schemeClr val="tx1"/>
                </a:solidFill>
              </a:rPr>
              <a:t>en de afbeelding wordt geplaatst.</a:t>
            </a:r>
          </a:p>
          <a:p>
            <a:pPr marL="171450" indent="-171450" algn="l">
              <a:spcBef>
                <a:spcPts val="0"/>
              </a:spcBef>
              <a:buFont typeface="Arial" panose="020B0604020202020204" pitchFamily="34" charset="0"/>
              <a:buChar char="•"/>
            </a:pPr>
            <a:r>
              <a:rPr lang="nl-NL" sz="1100" b="0">
                <a:solidFill>
                  <a:schemeClr val="tx1"/>
                </a:solidFill>
              </a:rPr>
              <a:t>Wil je een uitsnede maken, selecteer dan de foto door erop te klikken en gebruik de crop- functie onder </a:t>
            </a:r>
            <a:r>
              <a:rPr lang="nl-NL" sz="1100" b="1">
                <a:solidFill>
                  <a:schemeClr val="tx1"/>
                </a:solidFill>
              </a:rPr>
              <a:t>‘Opmaak’/’Bijsnijden’</a:t>
            </a:r>
            <a:r>
              <a:rPr lang="nl-NL" sz="1100" b="0">
                <a:solidFill>
                  <a:schemeClr val="tx1"/>
                </a:solidFill>
              </a:rPr>
              <a:t>.</a:t>
            </a:r>
          </a:p>
          <a:p>
            <a:pPr marL="171450" indent="-171450" algn="l">
              <a:spcBef>
                <a:spcPts val="0"/>
              </a:spcBef>
              <a:buFont typeface="Arial" panose="020B0604020202020204" pitchFamily="34" charset="0"/>
              <a:buChar char="•"/>
            </a:pP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r>
              <a:rPr lang="nl-NL" sz="1100" b="0">
                <a:solidFill>
                  <a:schemeClr val="tx1"/>
                </a:solidFill>
              </a:rPr>
              <a:t>Foto’s kun je kiezen uit de</a:t>
            </a:r>
            <a:r>
              <a:rPr lang="nl-NL" sz="1100" b="0" baseline="0">
                <a:solidFill>
                  <a:schemeClr val="tx1"/>
                </a:solidFill>
              </a:rPr>
              <a:t> </a:t>
            </a:r>
            <a:r>
              <a:rPr lang="nl-NL" sz="1100" b="1" baseline="0">
                <a:solidFill>
                  <a:schemeClr val="tx1"/>
                </a:solidFill>
              </a:rPr>
              <a:t>Mediabank in het UWV Communicatieportaal</a:t>
            </a:r>
            <a:r>
              <a:rPr lang="nl-NL" sz="1100" b="0" baseline="0">
                <a:solidFill>
                  <a:schemeClr val="tx1"/>
                </a:solidFill>
              </a:rPr>
              <a:t>. Deze foto’s zijn van hoge kwaliteit en hiervan is het intellectueel eigendom geregeld. </a:t>
            </a:r>
            <a:br>
              <a:rPr lang="nl-NL" sz="1100" b="0" baseline="0">
                <a:solidFill>
                  <a:schemeClr val="tx1"/>
                </a:solidFill>
              </a:rPr>
            </a:br>
            <a:r>
              <a:rPr lang="nl-NL" sz="1100" b="0" baseline="0">
                <a:solidFill>
                  <a:schemeClr val="tx1"/>
                </a:solidFill>
              </a:rPr>
              <a:t/>
            </a:r>
            <a:br>
              <a:rPr lang="nl-NL" sz="1100" b="0" baseline="0">
                <a:solidFill>
                  <a:schemeClr val="tx1"/>
                </a:solidFill>
              </a:rPr>
            </a:br>
            <a:r>
              <a:rPr lang="nl-NL" sz="1100" b="0">
                <a:solidFill>
                  <a:schemeClr val="tx1"/>
                </a:solidFill>
                <a:hlinkClick r:id="rId3"/>
              </a:rPr>
              <a:t>https://communicatieportaal.uwv.nl/modules/product/mediabank/default/?ItemId=3219</a:t>
            </a: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endParaRPr lang="nl-NL" sz="1100" b="0" dirty="0">
              <a:solidFill>
                <a:schemeClr val="tx1"/>
              </a:solidFill>
            </a:endParaRPr>
          </a:p>
        </p:txBody>
      </p:sp>
    </p:spTree>
    <p:extLst>
      <p:ext uri="{BB962C8B-B14F-4D97-AF65-F5344CB8AC3E}">
        <p14:creationId xmlns:p14="http://schemas.microsoft.com/office/powerpoint/2010/main" val="1520021459"/>
      </p:ext>
    </p:extLst>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met afbeelding">
    <p:bg>
      <p:bgPr>
        <a:solidFill>
          <a:schemeClr val="bg1"/>
        </a:solidFill>
        <a:effectLst/>
      </p:bgPr>
    </p:bg>
    <p:spTree>
      <p:nvGrpSpPr>
        <p:cNvPr id="1" name=""/>
        <p:cNvGrpSpPr/>
        <p:nvPr/>
      </p:nvGrpSpPr>
      <p:grpSpPr>
        <a:xfrm>
          <a:off x="0" y="0"/>
          <a:ext cx="0" cy="0"/>
          <a:chOff x="0" y="0"/>
          <a:chExt cx="0" cy="0"/>
        </a:xfrm>
      </p:grpSpPr>
      <p:sp>
        <p:nvSpPr>
          <p:cNvPr id="163" name="Text Placeholder 3">
            <a:extLst>
              <a:ext uri="{FF2B5EF4-FFF2-40B4-BE49-F238E27FC236}">
                <a16:creationId xmlns:a16="http://schemas.microsoft.com/office/drawing/2014/main" id="{BFF98558-5884-4779-A660-F7338CAAF7CE}"/>
              </a:ext>
            </a:extLst>
          </p:cNvPr>
          <p:cNvSpPr txBox="1">
            <a:spLocks/>
          </p:cNvSpPr>
          <p:nvPr userDrawn="1"/>
        </p:nvSpPr>
        <p:spPr bwMode="gray">
          <a:xfrm>
            <a:off x="11047668" y="6285600"/>
            <a:ext cx="572400" cy="572400"/>
          </a:xfrm>
          <a:prstGeom prst="rect">
            <a:avLst/>
          </a:prstGeom>
          <a:blipFill>
            <a:blip r:embed="rId2"/>
            <a:stretch>
              <a:fillRect/>
            </a:stretch>
          </a:blipFill>
          <a:ln>
            <a:solidFill>
              <a:srgbClr val="0078D2"/>
            </a:solidFill>
          </a:ln>
        </p:spPr>
        <p:txBody>
          <a:bodyPr/>
          <a:lstStyle>
            <a:lvl1pPr marL="0" indent="0" algn="l" defTabSz="914400" rtl="0" eaLnBrk="1" latinLnBrk="0" hangingPunct="1">
              <a:lnSpc>
                <a:spcPct val="110000"/>
              </a:lnSpc>
              <a:spcBef>
                <a:spcPts val="0"/>
              </a:spcBef>
              <a:spcAft>
                <a:spcPts val="300"/>
              </a:spcAft>
              <a:buClr>
                <a:schemeClr val="tx2"/>
              </a:buClr>
              <a:buFont typeface="Arial" panose="020B0604020202020204" pitchFamily="34" charset="0"/>
              <a:buNone/>
              <a:defRPr lang="nl-NL" sz="1200" kern="1200" dirty="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2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tx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9pPr>
          </a:lstStyle>
          <a:p>
            <a:r>
              <a:rPr lang="en-US"/>
              <a:t>    </a:t>
            </a:r>
          </a:p>
        </p:txBody>
      </p:sp>
      <p:sp>
        <p:nvSpPr>
          <p:cNvPr id="164" name="Picture Placeholder 163">
            <a:extLst>
              <a:ext uri="{FF2B5EF4-FFF2-40B4-BE49-F238E27FC236}">
                <a16:creationId xmlns:a16="http://schemas.microsoft.com/office/drawing/2014/main" id="{A606E928-CA9F-41D1-907A-E43074D18D69}"/>
              </a:ext>
            </a:extLst>
          </p:cNvPr>
          <p:cNvSpPr>
            <a:spLocks noGrp="1"/>
          </p:cNvSpPr>
          <p:nvPr>
            <p:ph type="pic" sz="quarter" idx="17" hasCustomPrompt="1"/>
          </p:nvPr>
        </p:nvSpPr>
        <p:spPr bwMode="gray">
          <a:xfrm>
            <a:off x="6234000" y="3"/>
            <a:ext cx="5958000" cy="6857995"/>
          </a:xfrm>
          <a:custGeom>
            <a:avLst/>
            <a:gdLst>
              <a:gd name="connsiteX0" fmla="*/ 0 w 5958000"/>
              <a:gd name="connsiteY0" fmla="*/ 0 h 6857995"/>
              <a:gd name="connsiteX1" fmla="*/ 5958000 w 5958000"/>
              <a:gd name="connsiteY1" fmla="*/ 0 h 6857995"/>
              <a:gd name="connsiteX2" fmla="*/ 5958000 w 5958000"/>
              <a:gd name="connsiteY2" fmla="*/ 6857995 h 6857995"/>
              <a:gd name="connsiteX3" fmla="*/ 5386068 w 5958000"/>
              <a:gd name="connsiteY3" fmla="*/ 6857995 h 6857995"/>
              <a:gd name="connsiteX4" fmla="*/ 5386068 w 5958000"/>
              <a:gd name="connsiteY4" fmla="*/ 6285596 h 6857995"/>
              <a:gd name="connsiteX5" fmla="*/ 4813668 w 5958000"/>
              <a:gd name="connsiteY5" fmla="*/ 6285596 h 6857995"/>
              <a:gd name="connsiteX6" fmla="*/ 4813668 w 5958000"/>
              <a:gd name="connsiteY6" fmla="*/ 6857995 h 6857995"/>
              <a:gd name="connsiteX7" fmla="*/ 0 w 5958000"/>
              <a:gd name="connsiteY7" fmla="*/ 6857995 h 685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58000" h="6857995">
                <a:moveTo>
                  <a:pt x="0" y="0"/>
                </a:moveTo>
                <a:lnTo>
                  <a:pt x="5958000" y="0"/>
                </a:lnTo>
                <a:lnTo>
                  <a:pt x="5958000" y="6857995"/>
                </a:lnTo>
                <a:lnTo>
                  <a:pt x="5386068" y="6857995"/>
                </a:lnTo>
                <a:lnTo>
                  <a:pt x="5386068" y="6285596"/>
                </a:lnTo>
                <a:lnTo>
                  <a:pt x="4813668" y="6285596"/>
                </a:lnTo>
                <a:lnTo>
                  <a:pt x="4813668" y="6857995"/>
                </a:lnTo>
                <a:lnTo>
                  <a:pt x="0" y="6857995"/>
                </a:lnTo>
                <a:close/>
              </a:path>
            </a:pathLst>
          </a:custGeom>
          <a:solidFill>
            <a:srgbClr val="CCCCCC"/>
          </a:solidFill>
        </p:spPr>
        <p:txBody>
          <a:bodyPr wrap="square" lIns="0" tIns="0" rIns="0" bIns="1476000" anchor="ctr" anchorCtr="0">
            <a:noAutofit/>
          </a:bodyPr>
          <a:lstStyle>
            <a:lvl1pPr marL="0" indent="0" algn="ctr">
              <a:spcAft>
                <a:spcPts val="0"/>
              </a:spcAft>
              <a:buNone/>
              <a:defRPr/>
            </a:lvl1pPr>
          </a:lstStyle>
          <a:p>
            <a:r>
              <a:rPr lang="nl-NL" dirty="0"/>
              <a:t>Klik om foto toe te voegen.</a:t>
            </a:r>
            <a:br>
              <a:rPr lang="nl-NL" dirty="0"/>
            </a:br>
            <a:endParaRPr lang="nl-NL" dirty="0"/>
          </a:p>
        </p:txBody>
      </p:sp>
      <p:sp>
        <p:nvSpPr>
          <p:cNvPr id="19" name="Content Placeholder 8">
            <a:extLst>
              <a:ext uri="{FF2B5EF4-FFF2-40B4-BE49-F238E27FC236}">
                <a16:creationId xmlns:a16="http://schemas.microsoft.com/office/drawing/2014/main" id="{6962ED52-3B89-4B31-B08C-CFF4417F8A1A}"/>
              </a:ext>
            </a:extLst>
          </p:cNvPr>
          <p:cNvSpPr>
            <a:spLocks noGrp="1"/>
          </p:cNvSpPr>
          <p:nvPr>
            <p:ph sz="quarter" idx="14" hasCustomPrompt="1"/>
          </p:nvPr>
        </p:nvSpPr>
        <p:spPr bwMode="gray">
          <a:xfrm>
            <a:off x="571500" y="1531939"/>
            <a:ext cx="5382000" cy="4573586"/>
          </a:xfrm>
        </p:spPr>
        <p:txBody>
          <a:bodyPr/>
          <a:lstStyle>
            <a:lvl1pPr>
              <a:defRPr/>
            </a:lvl1pPr>
            <a:lvl2pPr>
              <a:defRPr/>
            </a:lvl2pPr>
            <a:lvl3pPr>
              <a:defRPr/>
            </a:lvl3pPr>
            <a:lvl4pPr>
              <a:defRPr/>
            </a:lvl4pPr>
            <a:lvl5pPr>
              <a:defRPr/>
            </a:lvl5pPr>
          </a:lstStyle>
          <a:p>
            <a:pPr lvl="0"/>
            <a:r>
              <a:rPr lang="en-US" dirty="0" err="1"/>
              <a:t>Niveau</a:t>
            </a:r>
            <a:r>
              <a:rPr lang="en-US" dirty="0"/>
              <a:t> 1</a:t>
            </a:r>
          </a:p>
          <a:p>
            <a:pPr lvl="1"/>
            <a:r>
              <a:rPr lang="en-US" dirty="0" err="1"/>
              <a:t>Niveau</a:t>
            </a:r>
            <a:r>
              <a:rPr lang="en-US" dirty="0"/>
              <a:t> 2</a:t>
            </a:r>
          </a:p>
          <a:p>
            <a:pPr lvl="2"/>
            <a:r>
              <a:rPr lang="en-US" dirty="0" err="1"/>
              <a:t>Niveau</a:t>
            </a:r>
            <a:r>
              <a:rPr lang="en-US" dirty="0"/>
              <a:t> 3</a:t>
            </a:r>
          </a:p>
          <a:p>
            <a:pPr lvl="3"/>
            <a:r>
              <a:rPr lang="en-US" dirty="0" err="1"/>
              <a:t>Niveau</a:t>
            </a:r>
            <a:r>
              <a:rPr lang="en-US" dirty="0"/>
              <a:t> 4</a:t>
            </a:r>
          </a:p>
          <a:p>
            <a:pPr lvl="4"/>
            <a:r>
              <a:rPr lang="en-US" dirty="0" err="1"/>
              <a:t>Niveau</a:t>
            </a:r>
            <a:r>
              <a:rPr lang="en-US" dirty="0"/>
              <a:t> 5</a:t>
            </a:r>
            <a:endParaRPr lang="en-GB" dirty="0"/>
          </a:p>
        </p:txBody>
      </p:sp>
      <p:sp>
        <p:nvSpPr>
          <p:cNvPr id="3" name="Title 2">
            <a:extLst>
              <a:ext uri="{FF2B5EF4-FFF2-40B4-BE49-F238E27FC236}">
                <a16:creationId xmlns:a16="http://schemas.microsoft.com/office/drawing/2014/main" id="{29D07D11-4859-4E21-964B-B61752A83EF5}"/>
              </a:ext>
            </a:extLst>
          </p:cNvPr>
          <p:cNvSpPr>
            <a:spLocks noGrp="1"/>
          </p:cNvSpPr>
          <p:nvPr>
            <p:ph type="title" hasCustomPrompt="1"/>
          </p:nvPr>
        </p:nvSpPr>
        <p:spPr bwMode="gray">
          <a:xfrm>
            <a:off x="571500" y="285752"/>
            <a:ext cx="5382000" cy="1238248"/>
          </a:xfrm>
        </p:spPr>
        <p:txBody>
          <a:bodyPr/>
          <a:lstStyle>
            <a:lvl1pPr>
              <a:defRPr/>
            </a:lvl1pPr>
          </a:lstStyle>
          <a:p>
            <a:r>
              <a:rPr lang="nl-NL" dirty="0"/>
              <a:t>Klik om de titel aan te passen</a:t>
            </a:r>
          </a:p>
        </p:txBody>
      </p:sp>
      <p:sp>
        <p:nvSpPr>
          <p:cNvPr id="4" name="Footer Placeholder 3">
            <a:extLst>
              <a:ext uri="{FF2B5EF4-FFF2-40B4-BE49-F238E27FC236}">
                <a16:creationId xmlns:a16="http://schemas.microsoft.com/office/drawing/2014/main" id="{BCE21273-48D4-4CD3-97E4-B10DD76EAD5C}"/>
              </a:ext>
            </a:extLst>
          </p:cNvPr>
          <p:cNvSpPr>
            <a:spLocks noGrp="1"/>
          </p:cNvSpPr>
          <p:nvPr>
            <p:ph type="ftr" sz="quarter" idx="19"/>
          </p:nvPr>
        </p:nvSpPr>
        <p:spPr bwMode="gray"/>
        <p:txBody>
          <a:bodyPr/>
          <a:lstStyle/>
          <a:p>
            <a:r>
              <a:rPr lang="en-GB"/>
              <a:t>Titel van je presentatie</a:t>
            </a:r>
            <a:endParaRPr lang="en-GB" dirty="0"/>
          </a:p>
        </p:txBody>
      </p:sp>
      <p:sp>
        <p:nvSpPr>
          <p:cNvPr id="5" name="Slide Number Placeholder 4">
            <a:extLst>
              <a:ext uri="{FF2B5EF4-FFF2-40B4-BE49-F238E27FC236}">
                <a16:creationId xmlns:a16="http://schemas.microsoft.com/office/drawing/2014/main" id="{2DC5B20D-6C7E-4B4E-8533-6FE40B3DDF2A}"/>
              </a:ext>
            </a:extLst>
          </p:cNvPr>
          <p:cNvSpPr>
            <a:spLocks noGrp="1"/>
          </p:cNvSpPr>
          <p:nvPr>
            <p:ph type="sldNum" sz="quarter" idx="20"/>
          </p:nvPr>
        </p:nvSpPr>
        <p:spPr bwMode="gray"/>
        <p:txBody>
          <a:bodyPr/>
          <a:lstStyle/>
          <a:p>
            <a:fld id="{EEC0F82C-4994-47DA-8D9B-99D78D224F6D}" type="slidenum">
              <a:rPr lang="en-GB" smtClean="0"/>
              <a:pPr/>
              <a:t>‹nr.›</a:t>
            </a:fld>
            <a:endParaRPr lang="en-GB" dirty="0"/>
          </a:p>
        </p:txBody>
      </p:sp>
      <p:sp>
        <p:nvSpPr>
          <p:cNvPr id="165" name="Content Placeholder 1">
            <a:extLst>
              <a:ext uri="{FF2B5EF4-FFF2-40B4-BE49-F238E27FC236}">
                <a16:creationId xmlns:a16="http://schemas.microsoft.com/office/drawing/2014/main" id="{3038F346-C3C7-4653-9D64-E62A8B0F32BB}"/>
              </a:ext>
            </a:extLst>
          </p:cNvPr>
          <p:cNvSpPr txBox="1">
            <a:spLocks/>
          </p:cNvSpPr>
          <p:nvPr userDrawn="1"/>
        </p:nvSpPr>
        <p:spPr bwMode="gray">
          <a:xfrm>
            <a:off x="12651266" y="0"/>
            <a:ext cx="2804400" cy="5114862"/>
          </a:xfrm>
          <a:prstGeom prst="rect">
            <a:avLst/>
          </a:prstGeom>
        </p:spPr>
        <p:txBody>
          <a:bodyPr lIns="0" tIns="0" rIns="0" bIns="0">
            <a:noAutofit/>
          </a:bodyPr>
          <a:lstStyle>
            <a:lvl1pPr marL="0" indent="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None/>
              <a:defRPr sz="2400" b="0" kern="1200">
                <a:solidFill>
                  <a:schemeClr val="accent2"/>
                </a:solidFill>
                <a:latin typeface="+mj-lt"/>
                <a:ea typeface="+mn-ea"/>
                <a:cs typeface="+mn-cs"/>
              </a:defRPr>
            </a:lvl1pPr>
            <a:lvl2pPr marL="0" indent="0" algn="l" defTabSz="685800" rtl="0" eaLnBrk="1" latinLnBrk="0" hangingPunct="1">
              <a:lnSpc>
                <a:spcPct val="101000"/>
              </a:lnSpc>
              <a:spcBef>
                <a:spcPts val="0"/>
              </a:spcBef>
              <a:spcAft>
                <a:spcPts val="0"/>
              </a:spcAft>
              <a:buClr>
                <a:schemeClr val="accent2"/>
              </a:buClr>
              <a:buFont typeface="Nuon Matthew Light" panose="02000506040000020004" pitchFamily="50" charset="0"/>
              <a:buNone/>
              <a:defRPr sz="2400" b="0" kern="1200">
                <a:solidFill>
                  <a:schemeClr val="tx1"/>
                </a:solidFill>
                <a:latin typeface="+mn-lt"/>
                <a:ea typeface="+mn-ea"/>
                <a:cs typeface="+mn-cs"/>
              </a:defRPr>
            </a:lvl2pPr>
            <a:lvl3pPr marL="216000" indent="-21600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Char char="•"/>
              <a:defRPr sz="2400" b="0" kern="1200">
                <a:solidFill>
                  <a:schemeClr val="tx1"/>
                </a:solidFill>
                <a:latin typeface="+mn-lt"/>
                <a:ea typeface="+mn-ea"/>
                <a:cs typeface="+mn-cs"/>
              </a:defRPr>
            </a:lvl3pPr>
            <a:lvl4pPr marL="432000" indent="-216000" algn="l" defTabSz="685800" rtl="0" eaLnBrk="1" latinLnBrk="0" hangingPunct="1">
              <a:lnSpc>
                <a:spcPct val="101000"/>
              </a:lnSpc>
              <a:spcBef>
                <a:spcPts val="1500"/>
              </a:spcBef>
              <a:spcAft>
                <a:spcPts val="0"/>
              </a:spcAft>
              <a:buClr>
                <a:schemeClr val="accent2"/>
              </a:buClr>
              <a:buFont typeface="Nuon Matthew Light" panose="02000506040000020004" pitchFamily="50" charset="0"/>
              <a:buChar char="•"/>
              <a:defRPr sz="2400" b="0" kern="1200">
                <a:solidFill>
                  <a:schemeClr val="tx1"/>
                </a:solidFill>
                <a:latin typeface="+mn-lt"/>
                <a:ea typeface="+mn-ea"/>
                <a:cs typeface="+mn-cs"/>
              </a:defRPr>
            </a:lvl4pPr>
            <a:lvl5pPr marL="684000" indent="-216000" algn="l" defTabSz="685800" rtl="0" eaLnBrk="1" latinLnBrk="0" hangingPunct="1">
              <a:lnSpc>
                <a:spcPct val="101000"/>
              </a:lnSpc>
              <a:spcBef>
                <a:spcPts val="1500"/>
              </a:spcBef>
              <a:spcAft>
                <a:spcPts val="0"/>
              </a:spcAft>
              <a:buClr>
                <a:schemeClr val="accent3"/>
              </a:buClr>
              <a:buFont typeface="Nuon Matthew Light" panose="02000506040000020004" pitchFamily="50" charset="0"/>
              <a:buChar char="•"/>
              <a:defRPr sz="2400" b="0" kern="1200">
                <a:solidFill>
                  <a:schemeClr val="tx1"/>
                </a:solidFill>
                <a:latin typeface="+mn-lt"/>
                <a:ea typeface="+mn-ea"/>
                <a:cs typeface="+mn-cs"/>
              </a:defRPr>
            </a:lvl5pPr>
            <a:lvl6pPr marL="936000" indent="-216000" algn="l" defTabSz="685800" rtl="0" eaLnBrk="1" latinLnBrk="0" hangingPunct="1">
              <a:lnSpc>
                <a:spcPct val="101000"/>
              </a:lnSpc>
              <a:spcBef>
                <a:spcPts val="1500"/>
              </a:spcBef>
              <a:spcAft>
                <a:spcPts val="0"/>
              </a:spcAft>
              <a:buClr>
                <a:schemeClr val="accent4"/>
              </a:buClr>
              <a:buFont typeface="Arial" panose="020B0604020202020204" pitchFamily="34" charset="0"/>
              <a:buChar char="•"/>
              <a:defRPr sz="2400" kern="1200">
                <a:solidFill>
                  <a:schemeClr val="tx1"/>
                </a:solidFill>
                <a:latin typeface="+mn-lt"/>
                <a:ea typeface="+mn-ea"/>
                <a:cs typeface="+mn-cs"/>
              </a:defRPr>
            </a:lvl6pPr>
            <a:lvl7pPr marL="1224000" indent="-216000" algn="l" defTabSz="685800" rtl="0" eaLnBrk="1" latinLnBrk="0" hangingPunct="1">
              <a:lnSpc>
                <a:spcPct val="101000"/>
              </a:lnSpc>
              <a:spcBef>
                <a:spcPts val="1500"/>
              </a:spcBef>
              <a:spcAft>
                <a:spcPts val="0"/>
              </a:spcAft>
              <a:buClr>
                <a:schemeClr val="accent5"/>
              </a:buClr>
              <a:buFont typeface="Arial" panose="020B0604020202020204" pitchFamily="34" charset="0"/>
              <a:buChar char="•"/>
              <a:defRPr sz="2400" kern="1200">
                <a:solidFill>
                  <a:schemeClr val="tx1"/>
                </a:solidFill>
                <a:latin typeface="+mn-lt"/>
                <a:ea typeface="+mn-ea"/>
                <a:cs typeface="+mn-cs"/>
              </a:defRPr>
            </a:lvl7pPr>
            <a:lvl8pPr marL="1476000" indent="-216000" algn="l" defTabSz="685800" rtl="0" eaLnBrk="1" latinLnBrk="0" hangingPunct="1">
              <a:lnSpc>
                <a:spcPct val="101000"/>
              </a:lnSpc>
              <a:spcBef>
                <a:spcPts val="1500"/>
              </a:spcBef>
              <a:spcAft>
                <a:spcPts val="0"/>
              </a:spcAft>
              <a:buClr>
                <a:schemeClr val="accent6"/>
              </a:buClr>
              <a:buFont typeface="Arial" panose="020B0604020202020204" pitchFamily="34" charset="0"/>
              <a:buChar char="•"/>
              <a:defRPr sz="2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9pPr>
          </a:lstStyle>
          <a:p>
            <a:pPr algn="l">
              <a:spcBef>
                <a:spcPts val="0"/>
              </a:spcBef>
            </a:pPr>
            <a:r>
              <a:rPr lang="nl-NL" sz="1100" b="1">
                <a:solidFill>
                  <a:schemeClr val="tx1"/>
                </a:solidFill>
              </a:rPr>
              <a:t>Gebruik van afbeeldingen als achtergrond</a:t>
            </a:r>
          </a:p>
          <a:p>
            <a:pPr algn="l">
              <a:spcBef>
                <a:spcPts val="0"/>
              </a:spcBef>
            </a:pPr>
            <a:endParaRPr lang="nl-NL" sz="1100" b="1">
              <a:solidFill>
                <a:schemeClr val="tx1"/>
              </a:solidFill>
            </a:endParaRPr>
          </a:p>
          <a:p>
            <a:pPr marL="171450" indent="-171450" algn="l">
              <a:spcBef>
                <a:spcPts val="0"/>
              </a:spcBef>
              <a:buFont typeface="Arial" panose="020B0604020202020204" pitchFamily="34" charset="0"/>
              <a:buChar char="•"/>
            </a:pPr>
            <a:r>
              <a:rPr lang="nl-NL" sz="1100" b="0">
                <a:solidFill>
                  <a:schemeClr val="tx1"/>
                </a:solidFill>
              </a:rPr>
              <a:t>Klik op het grijze afbeeldingsveld</a:t>
            </a:r>
          </a:p>
          <a:p>
            <a:pPr marL="171450" indent="-171450" algn="l">
              <a:spcBef>
                <a:spcPts val="0"/>
              </a:spcBef>
              <a:buFont typeface="Arial" panose="020B0604020202020204" pitchFamily="34" charset="0"/>
              <a:buChar char="•"/>
            </a:pPr>
            <a:r>
              <a:rPr lang="nl-NL" sz="1100" b="0">
                <a:solidFill>
                  <a:schemeClr val="tx1"/>
                </a:solidFill>
              </a:rPr>
              <a:t>Ga nu naar </a:t>
            </a:r>
            <a:r>
              <a:rPr lang="nl-NL" sz="1100" b="1">
                <a:solidFill>
                  <a:schemeClr val="tx1"/>
                </a:solidFill>
              </a:rPr>
              <a:t>‘Invoegen’ </a:t>
            </a:r>
            <a:r>
              <a:rPr lang="nl-NL" sz="1100" b="0">
                <a:solidFill>
                  <a:schemeClr val="tx1"/>
                </a:solidFill>
              </a:rPr>
              <a:t>en kies </a:t>
            </a:r>
            <a:r>
              <a:rPr lang="nl-NL" sz="1100" b="1">
                <a:solidFill>
                  <a:schemeClr val="tx1"/>
                </a:solidFill>
              </a:rPr>
              <a:t>‘Afbeeldingen’</a:t>
            </a:r>
            <a:r>
              <a:rPr lang="nl-NL" sz="1100" b="0">
                <a:solidFill>
                  <a:schemeClr val="tx1"/>
                </a:solidFill>
              </a:rPr>
              <a:t>. </a:t>
            </a:r>
          </a:p>
          <a:p>
            <a:pPr marL="171450" indent="-171450" algn="l">
              <a:spcBef>
                <a:spcPts val="0"/>
              </a:spcBef>
              <a:buFont typeface="Arial" panose="020B0604020202020204" pitchFamily="34" charset="0"/>
              <a:buChar char="•"/>
            </a:pPr>
            <a:r>
              <a:rPr lang="nl-NL" sz="1100" b="0">
                <a:solidFill>
                  <a:schemeClr val="tx1"/>
                </a:solidFill>
              </a:rPr>
              <a:t>Kies een afbeelding, klik op </a:t>
            </a:r>
            <a:r>
              <a:rPr lang="nl-NL" sz="1100" b="1">
                <a:solidFill>
                  <a:schemeClr val="tx1"/>
                </a:solidFill>
              </a:rPr>
              <a:t>‘Invoegen’ </a:t>
            </a:r>
            <a:r>
              <a:rPr lang="nl-NL" sz="1100" b="0">
                <a:solidFill>
                  <a:schemeClr val="tx1"/>
                </a:solidFill>
              </a:rPr>
              <a:t>en de afbeelding wordt geplaatst.</a:t>
            </a:r>
          </a:p>
          <a:p>
            <a:pPr marL="171450" indent="-171450" algn="l">
              <a:spcBef>
                <a:spcPts val="0"/>
              </a:spcBef>
              <a:buFont typeface="Arial" panose="020B0604020202020204" pitchFamily="34" charset="0"/>
              <a:buChar char="•"/>
            </a:pPr>
            <a:r>
              <a:rPr lang="nl-NL" sz="1100" b="0">
                <a:solidFill>
                  <a:schemeClr val="tx1"/>
                </a:solidFill>
              </a:rPr>
              <a:t>Wil je een uitsnede maken, selecteer dan de foto door erop te klikken en gebruik de crop- functie onder </a:t>
            </a:r>
            <a:r>
              <a:rPr lang="nl-NL" sz="1100" b="1">
                <a:solidFill>
                  <a:schemeClr val="tx1"/>
                </a:solidFill>
              </a:rPr>
              <a:t>‘Opmaak’/’Bijsnijden’</a:t>
            </a:r>
            <a:r>
              <a:rPr lang="nl-NL" sz="1100" b="0">
                <a:solidFill>
                  <a:schemeClr val="tx1"/>
                </a:solidFill>
              </a:rPr>
              <a:t>.</a:t>
            </a:r>
          </a:p>
          <a:p>
            <a:pPr marL="171450" indent="-171450" algn="l">
              <a:spcBef>
                <a:spcPts val="0"/>
              </a:spcBef>
              <a:buFont typeface="Arial" panose="020B0604020202020204" pitchFamily="34" charset="0"/>
              <a:buChar char="•"/>
            </a:pP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r>
              <a:rPr lang="nl-NL" sz="1100" b="0">
                <a:solidFill>
                  <a:schemeClr val="tx1"/>
                </a:solidFill>
              </a:rPr>
              <a:t>Foto’s kun je kiezen uit de</a:t>
            </a:r>
            <a:r>
              <a:rPr lang="nl-NL" sz="1100" b="0" baseline="0">
                <a:solidFill>
                  <a:schemeClr val="tx1"/>
                </a:solidFill>
              </a:rPr>
              <a:t> </a:t>
            </a:r>
            <a:r>
              <a:rPr lang="nl-NL" sz="1100" b="1" baseline="0">
                <a:solidFill>
                  <a:schemeClr val="tx1"/>
                </a:solidFill>
              </a:rPr>
              <a:t>Mediabank in het UWV Communicatieportaal</a:t>
            </a:r>
            <a:r>
              <a:rPr lang="nl-NL" sz="1100" b="0" baseline="0">
                <a:solidFill>
                  <a:schemeClr val="tx1"/>
                </a:solidFill>
              </a:rPr>
              <a:t>. Deze foto’s zijn van hoge kwaliteit en hiervan is het intellectueel eigendom geregeld. </a:t>
            </a:r>
            <a:br>
              <a:rPr lang="nl-NL" sz="1100" b="0" baseline="0">
                <a:solidFill>
                  <a:schemeClr val="tx1"/>
                </a:solidFill>
              </a:rPr>
            </a:br>
            <a:r>
              <a:rPr lang="nl-NL" sz="1100" b="0" baseline="0">
                <a:solidFill>
                  <a:schemeClr val="tx1"/>
                </a:solidFill>
              </a:rPr>
              <a:t/>
            </a:r>
            <a:br>
              <a:rPr lang="nl-NL" sz="1100" b="0" baseline="0">
                <a:solidFill>
                  <a:schemeClr val="tx1"/>
                </a:solidFill>
              </a:rPr>
            </a:br>
            <a:r>
              <a:rPr lang="nl-NL" sz="1100" b="0">
                <a:solidFill>
                  <a:schemeClr val="tx1"/>
                </a:solidFill>
                <a:hlinkClick r:id="rId3"/>
              </a:rPr>
              <a:t>https://communicatieportaal.uwv.nl/modules/product/mediabank/default/?ItemId=3219</a:t>
            </a:r>
            <a:r>
              <a:rPr lang="nl-NL" sz="1100" b="0">
                <a:solidFill>
                  <a:schemeClr val="tx1"/>
                </a:solidFill>
              </a:rPr>
              <a:t> </a:t>
            </a:r>
            <a:br>
              <a:rPr lang="nl-NL" sz="1100" b="0">
                <a:solidFill>
                  <a:schemeClr val="tx1"/>
                </a:solidFill>
              </a:rPr>
            </a:br>
            <a:r>
              <a:rPr lang="nl-NL" sz="1100" b="0">
                <a:solidFill>
                  <a:schemeClr val="tx1"/>
                </a:solidFill>
              </a:rPr>
              <a:t/>
            </a:r>
            <a:br>
              <a:rPr lang="nl-NL" sz="1100" b="0">
                <a:solidFill>
                  <a:schemeClr val="tx1"/>
                </a:solidFill>
              </a:rPr>
            </a:br>
            <a:r>
              <a:rPr lang="nl-NL" sz="1100" b="0">
                <a:solidFill>
                  <a:schemeClr val="tx1"/>
                </a:solidFill>
              </a:rPr>
              <a:t>en daar waar relevant naar de pictogrammen in de mediabank: </a:t>
            </a:r>
            <a:br>
              <a:rPr lang="nl-NL" sz="1100" b="0">
                <a:solidFill>
                  <a:schemeClr val="tx1"/>
                </a:solidFill>
              </a:rPr>
            </a:br>
            <a:r>
              <a:rPr lang="nl-NL" sz="1100" b="0">
                <a:solidFill>
                  <a:schemeClr val="tx1"/>
                </a:solidFill>
              </a:rPr>
              <a:t/>
            </a:r>
            <a:br>
              <a:rPr lang="nl-NL" sz="1100" b="0">
                <a:solidFill>
                  <a:schemeClr val="tx1"/>
                </a:solidFill>
              </a:rPr>
            </a:br>
            <a:r>
              <a:rPr lang="nl-NL" sz="1100" b="0">
                <a:solidFill>
                  <a:schemeClr val="tx1"/>
                </a:solidFill>
                <a:hlinkClick r:id="rId4"/>
              </a:rPr>
              <a:t>https://communicatieportaal.uwv.nl/modules/product/default/media/?ItemId=3217</a:t>
            </a:r>
            <a:endParaRPr lang="nl-NL" sz="1100" b="0" dirty="0">
              <a:solidFill>
                <a:schemeClr val="tx1"/>
              </a:solidFill>
            </a:endParaRPr>
          </a:p>
        </p:txBody>
      </p:sp>
    </p:spTree>
    <p:extLst>
      <p:ext uri="{BB962C8B-B14F-4D97-AF65-F5344CB8AC3E}">
        <p14:creationId xmlns:p14="http://schemas.microsoft.com/office/powerpoint/2010/main" val="2178671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eeldvullende afbeelding">
    <p:bg>
      <p:bgPr>
        <a:solidFill>
          <a:srgbClr val="B9E2FF"/>
        </a:solidFill>
        <a:effectLst/>
      </p:bgPr>
    </p:bg>
    <p:spTree>
      <p:nvGrpSpPr>
        <p:cNvPr id="1" name=""/>
        <p:cNvGrpSpPr/>
        <p:nvPr/>
      </p:nvGrpSpPr>
      <p:grpSpPr>
        <a:xfrm>
          <a:off x="0" y="0"/>
          <a:ext cx="0" cy="0"/>
          <a:chOff x="0" y="0"/>
          <a:chExt cx="0" cy="0"/>
        </a:xfrm>
      </p:grpSpPr>
      <p:sp>
        <p:nvSpPr>
          <p:cNvPr id="155" name="Rectangle 154">
            <a:extLst>
              <a:ext uri="{FF2B5EF4-FFF2-40B4-BE49-F238E27FC236}">
                <a16:creationId xmlns:a16="http://schemas.microsoft.com/office/drawing/2014/main" id="{E429500C-75C4-49A1-92C0-AED11842E66C}"/>
              </a:ext>
            </a:extLst>
          </p:cNvPr>
          <p:cNvSpPr/>
          <p:nvPr userDrawn="1"/>
        </p:nvSpPr>
        <p:spPr bwMode="gray">
          <a:xfrm>
            <a:off x="-3714750" y="-933450"/>
            <a:ext cx="19621500" cy="8724900"/>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2" name="Text Placeholder 3">
            <a:extLst>
              <a:ext uri="{FF2B5EF4-FFF2-40B4-BE49-F238E27FC236}">
                <a16:creationId xmlns:a16="http://schemas.microsoft.com/office/drawing/2014/main" id="{094E1847-CB27-4234-AA50-0C092527D31D}"/>
              </a:ext>
            </a:extLst>
          </p:cNvPr>
          <p:cNvSpPr txBox="1">
            <a:spLocks/>
          </p:cNvSpPr>
          <p:nvPr userDrawn="1"/>
        </p:nvSpPr>
        <p:spPr bwMode="gray">
          <a:xfrm>
            <a:off x="11047668" y="6285600"/>
            <a:ext cx="572400" cy="572400"/>
          </a:xfrm>
          <a:prstGeom prst="rect">
            <a:avLst/>
          </a:prstGeom>
          <a:blipFill>
            <a:blip r:embed="rId2"/>
            <a:stretch>
              <a:fillRect/>
            </a:stretch>
          </a:blipFill>
          <a:ln>
            <a:solidFill>
              <a:srgbClr val="0078D2"/>
            </a:solidFill>
          </a:ln>
        </p:spPr>
        <p:txBody>
          <a:bodyPr/>
          <a:lstStyle>
            <a:lvl1pPr marL="0" indent="0" algn="l" defTabSz="914400" rtl="0" eaLnBrk="1" latinLnBrk="0" hangingPunct="1">
              <a:lnSpc>
                <a:spcPct val="110000"/>
              </a:lnSpc>
              <a:spcBef>
                <a:spcPts val="0"/>
              </a:spcBef>
              <a:spcAft>
                <a:spcPts val="300"/>
              </a:spcAft>
              <a:buClr>
                <a:schemeClr val="tx2"/>
              </a:buClr>
              <a:buFont typeface="Arial" panose="020B0604020202020204" pitchFamily="34" charset="0"/>
              <a:buNone/>
              <a:defRPr lang="nl-NL" sz="1200" kern="1200" dirty="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2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tx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9pPr>
          </a:lstStyle>
          <a:p>
            <a:r>
              <a:rPr lang="en-US"/>
              <a:t>    </a:t>
            </a:r>
          </a:p>
        </p:txBody>
      </p:sp>
      <p:sp>
        <p:nvSpPr>
          <p:cNvPr id="156" name="Picture Placeholder 155">
            <a:extLst>
              <a:ext uri="{FF2B5EF4-FFF2-40B4-BE49-F238E27FC236}">
                <a16:creationId xmlns:a16="http://schemas.microsoft.com/office/drawing/2014/main" id="{A5F10479-2DE2-4C14-9EA3-A4207617EE6C}"/>
              </a:ext>
            </a:extLst>
          </p:cNvPr>
          <p:cNvSpPr>
            <a:spLocks noGrp="1"/>
          </p:cNvSpPr>
          <p:nvPr>
            <p:ph type="pic" sz="quarter" idx="14" hasCustomPrompt="1"/>
          </p:nvPr>
        </p:nvSpPr>
        <p:spPr bwMode="gray">
          <a:xfrm>
            <a:off x="-600" y="5"/>
            <a:ext cx="12193200" cy="6857995"/>
          </a:xfrm>
          <a:custGeom>
            <a:avLst/>
            <a:gdLst>
              <a:gd name="connsiteX0" fmla="*/ 0 w 12193200"/>
              <a:gd name="connsiteY0" fmla="*/ 0 h 6857995"/>
              <a:gd name="connsiteX1" fmla="*/ 12193200 w 12193200"/>
              <a:gd name="connsiteY1" fmla="*/ 0 h 6857995"/>
              <a:gd name="connsiteX2" fmla="*/ 12193200 w 12193200"/>
              <a:gd name="connsiteY2" fmla="*/ 6857995 h 6857995"/>
              <a:gd name="connsiteX3" fmla="*/ 11620668 w 12193200"/>
              <a:gd name="connsiteY3" fmla="*/ 6857995 h 6857995"/>
              <a:gd name="connsiteX4" fmla="*/ 11620668 w 12193200"/>
              <a:gd name="connsiteY4" fmla="*/ 6285596 h 6857995"/>
              <a:gd name="connsiteX5" fmla="*/ 11048268 w 12193200"/>
              <a:gd name="connsiteY5" fmla="*/ 6285596 h 6857995"/>
              <a:gd name="connsiteX6" fmla="*/ 11048268 w 12193200"/>
              <a:gd name="connsiteY6" fmla="*/ 6857995 h 6857995"/>
              <a:gd name="connsiteX7" fmla="*/ 0 w 12193200"/>
              <a:gd name="connsiteY7" fmla="*/ 6857995 h 685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6857995">
                <a:moveTo>
                  <a:pt x="0" y="0"/>
                </a:moveTo>
                <a:lnTo>
                  <a:pt x="12193200" y="0"/>
                </a:lnTo>
                <a:lnTo>
                  <a:pt x="12193200" y="6857995"/>
                </a:lnTo>
                <a:lnTo>
                  <a:pt x="11620668" y="6857995"/>
                </a:lnTo>
                <a:lnTo>
                  <a:pt x="11620668" y="6285596"/>
                </a:lnTo>
                <a:lnTo>
                  <a:pt x="11048268" y="6285596"/>
                </a:lnTo>
                <a:lnTo>
                  <a:pt x="11048268" y="6857995"/>
                </a:lnTo>
                <a:lnTo>
                  <a:pt x="0" y="6857995"/>
                </a:lnTo>
                <a:close/>
              </a:path>
            </a:pathLst>
          </a:custGeom>
          <a:solidFill>
            <a:srgbClr val="CCCCCC"/>
          </a:solidFill>
        </p:spPr>
        <p:txBody>
          <a:bodyPr wrap="square" lIns="0" tIns="0" rIns="0" bIns="1116000" anchor="ctr" anchorCtr="0">
            <a:noAutofit/>
          </a:bodyPr>
          <a:lstStyle>
            <a:lvl1pPr marL="0" indent="0" algn="ctr">
              <a:spcAft>
                <a:spcPts val="0"/>
              </a:spcAft>
              <a:buNone/>
              <a:defRPr/>
            </a:lvl1pPr>
          </a:lstStyle>
          <a:p>
            <a:r>
              <a:rPr lang="nl-NL" dirty="0"/>
              <a:t>Klik om foto toe te voegen.</a:t>
            </a:r>
            <a:br>
              <a:rPr lang="nl-NL" dirty="0"/>
            </a:br>
            <a:endParaRPr lang="nl-NL" dirty="0"/>
          </a:p>
        </p:txBody>
      </p:sp>
      <p:grpSp>
        <p:nvGrpSpPr>
          <p:cNvPr id="8" name="Group 7">
            <a:extLst>
              <a:ext uri="{FF2B5EF4-FFF2-40B4-BE49-F238E27FC236}">
                <a16:creationId xmlns:a16="http://schemas.microsoft.com/office/drawing/2014/main" id="{FA590D1E-0A63-4761-BDD2-C2BB5BEABC7B}"/>
              </a:ext>
            </a:extLst>
          </p:cNvPr>
          <p:cNvGrpSpPr/>
          <p:nvPr userDrawn="1"/>
        </p:nvGrpSpPr>
        <p:grpSpPr bwMode="gray">
          <a:xfrm>
            <a:off x="-329239" y="-319423"/>
            <a:ext cx="12846009" cy="7500113"/>
            <a:chOff x="-329239" y="-319423"/>
            <a:chExt cx="12846009" cy="7500113"/>
          </a:xfrm>
        </p:grpSpPr>
        <p:grpSp>
          <p:nvGrpSpPr>
            <p:cNvPr id="9" name="Group 8">
              <a:extLst>
                <a:ext uri="{FF2B5EF4-FFF2-40B4-BE49-F238E27FC236}">
                  <a16:creationId xmlns:a16="http://schemas.microsoft.com/office/drawing/2014/main" id="{386430A9-DBC4-46A6-8F5C-BA279FEB1F7D}"/>
                </a:ext>
              </a:extLst>
            </p:cNvPr>
            <p:cNvGrpSpPr/>
            <p:nvPr userDrawn="1"/>
          </p:nvGrpSpPr>
          <p:grpSpPr bwMode="gray">
            <a:xfrm>
              <a:off x="-329239" y="0"/>
              <a:ext cx="240289" cy="6858000"/>
              <a:chOff x="-319714" y="0"/>
              <a:chExt cx="240289" cy="6858000"/>
            </a:xfrm>
          </p:grpSpPr>
          <p:sp>
            <p:nvSpPr>
              <p:cNvPr id="127" name="Line 230">
                <a:extLst>
                  <a:ext uri="{FF2B5EF4-FFF2-40B4-BE49-F238E27FC236}">
                    <a16:creationId xmlns:a16="http://schemas.microsoft.com/office/drawing/2014/main" id="{19CC4D11-AF90-4D65-A974-DCF550D3FC17}"/>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8" name="Line 232">
                <a:extLst>
                  <a:ext uri="{FF2B5EF4-FFF2-40B4-BE49-F238E27FC236}">
                    <a16:creationId xmlns:a16="http://schemas.microsoft.com/office/drawing/2014/main" id="{4FF3DDC8-B243-4587-8C25-8842125E5A7B}"/>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9" name="Line 234">
                <a:extLst>
                  <a:ext uri="{FF2B5EF4-FFF2-40B4-BE49-F238E27FC236}">
                    <a16:creationId xmlns:a16="http://schemas.microsoft.com/office/drawing/2014/main" id="{FAB6E515-A4F4-4A66-91C1-6A33B01C7F57}"/>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30" name="Line 236">
                <a:extLst>
                  <a:ext uri="{FF2B5EF4-FFF2-40B4-BE49-F238E27FC236}">
                    <a16:creationId xmlns:a16="http://schemas.microsoft.com/office/drawing/2014/main" id="{FDC1888B-F13C-4906-AF3F-7B500677BA13}"/>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1" name="Line 238">
                <a:extLst>
                  <a:ext uri="{FF2B5EF4-FFF2-40B4-BE49-F238E27FC236}">
                    <a16:creationId xmlns:a16="http://schemas.microsoft.com/office/drawing/2014/main" id="{B781A489-299B-4D4D-96B1-0E5D8F8DBC35}"/>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2" name="Line 240">
                <a:extLst>
                  <a:ext uri="{FF2B5EF4-FFF2-40B4-BE49-F238E27FC236}">
                    <a16:creationId xmlns:a16="http://schemas.microsoft.com/office/drawing/2014/main" id="{D143D7CC-2D27-4EB4-B87A-771AFF0E0F8E}"/>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3" name="Line 244">
                <a:extLst>
                  <a:ext uri="{FF2B5EF4-FFF2-40B4-BE49-F238E27FC236}">
                    <a16:creationId xmlns:a16="http://schemas.microsoft.com/office/drawing/2014/main" id="{E0FF9E74-40E8-4490-90A9-7F9A0AAFFB76}"/>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4" name="Line 246">
                <a:extLst>
                  <a:ext uri="{FF2B5EF4-FFF2-40B4-BE49-F238E27FC236}">
                    <a16:creationId xmlns:a16="http://schemas.microsoft.com/office/drawing/2014/main" id="{2B58D912-5F15-4E35-AAA1-4D49952E0E16}"/>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5" name="Line 250">
                <a:extLst>
                  <a:ext uri="{FF2B5EF4-FFF2-40B4-BE49-F238E27FC236}">
                    <a16:creationId xmlns:a16="http://schemas.microsoft.com/office/drawing/2014/main" id="{22972F6B-8CAE-47E2-8617-0CC30C6B53FB}"/>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6" name="Line 252">
                <a:extLst>
                  <a:ext uri="{FF2B5EF4-FFF2-40B4-BE49-F238E27FC236}">
                    <a16:creationId xmlns:a16="http://schemas.microsoft.com/office/drawing/2014/main" id="{953BAC56-999A-4C42-8E55-54F0E5E2FBCB}"/>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7" name="Line 254">
                <a:extLst>
                  <a:ext uri="{FF2B5EF4-FFF2-40B4-BE49-F238E27FC236}">
                    <a16:creationId xmlns:a16="http://schemas.microsoft.com/office/drawing/2014/main" id="{D64ECCF2-1B02-4644-9695-4B1436B4227E}"/>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8" name="Line 256">
                <a:extLst>
                  <a:ext uri="{FF2B5EF4-FFF2-40B4-BE49-F238E27FC236}">
                    <a16:creationId xmlns:a16="http://schemas.microsoft.com/office/drawing/2014/main" id="{B69E0E3C-3EFC-4800-BE52-89972B0212DB}"/>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9" name="Line 258">
                <a:extLst>
                  <a:ext uri="{FF2B5EF4-FFF2-40B4-BE49-F238E27FC236}">
                    <a16:creationId xmlns:a16="http://schemas.microsoft.com/office/drawing/2014/main" id="{DA206C71-D419-4633-A75A-606754A274C5}"/>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0" name="Line 260">
                <a:extLst>
                  <a:ext uri="{FF2B5EF4-FFF2-40B4-BE49-F238E27FC236}">
                    <a16:creationId xmlns:a16="http://schemas.microsoft.com/office/drawing/2014/main" id="{2D405FFA-8DCF-42C4-920E-D49FA1DE0C9F}"/>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1" name="Line 262">
                <a:extLst>
                  <a:ext uri="{FF2B5EF4-FFF2-40B4-BE49-F238E27FC236}">
                    <a16:creationId xmlns:a16="http://schemas.microsoft.com/office/drawing/2014/main" id="{59DBF2BB-6768-4BD3-B67A-8AB61782FF9C}"/>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2" name="Line 264">
                <a:extLst>
                  <a:ext uri="{FF2B5EF4-FFF2-40B4-BE49-F238E27FC236}">
                    <a16:creationId xmlns:a16="http://schemas.microsoft.com/office/drawing/2014/main" id="{4EF0BA63-1C79-4771-A308-15D371F29511}"/>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3" name="Line 266">
                <a:extLst>
                  <a:ext uri="{FF2B5EF4-FFF2-40B4-BE49-F238E27FC236}">
                    <a16:creationId xmlns:a16="http://schemas.microsoft.com/office/drawing/2014/main" id="{249F983F-B804-4381-A9F6-61A37D729E18}"/>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4" name="Line 268">
                <a:extLst>
                  <a:ext uri="{FF2B5EF4-FFF2-40B4-BE49-F238E27FC236}">
                    <a16:creationId xmlns:a16="http://schemas.microsoft.com/office/drawing/2014/main" id="{D3D19DAC-03F1-4C2E-AB78-6BB09BFE174F}"/>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5" name="Line 270">
                <a:extLst>
                  <a:ext uri="{FF2B5EF4-FFF2-40B4-BE49-F238E27FC236}">
                    <a16:creationId xmlns:a16="http://schemas.microsoft.com/office/drawing/2014/main" id="{5EBA7883-5CB6-4067-96F6-8FF262860879}"/>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6" name="Line 272">
                <a:extLst>
                  <a:ext uri="{FF2B5EF4-FFF2-40B4-BE49-F238E27FC236}">
                    <a16:creationId xmlns:a16="http://schemas.microsoft.com/office/drawing/2014/main" id="{45A7A2F1-4AE8-407C-B85C-CF25D9C444F8}"/>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7" name="Line 274">
                <a:extLst>
                  <a:ext uri="{FF2B5EF4-FFF2-40B4-BE49-F238E27FC236}">
                    <a16:creationId xmlns:a16="http://schemas.microsoft.com/office/drawing/2014/main" id="{87ED207E-93F2-4546-A8F0-29A45BC7F762}"/>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8" name="Line 276">
                <a:extLst>
                  <a:ext uri="{FF2B5EF4-FFF2-40B4-BE49-F238E27FC236}">
                    <a16:creationId xmlns:a16="http://schemas.microsoft.com/office/drawing/2014/main" id="{FB08645A-99BC-445C-A01E-5E2CA2864E73}"/>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9" name="Line 278">
                <a:extLst>
                  <a:ext uri="{FF2B5EF4-FFF2-40B4-BE49-F238E27FC236}">
                    <a16:creationId xmlns:a16="http://schemas.microsoft.com/office/drawing/2014/main" id="{0D43E30A-0955-4C3A-9FEF-B82C0A94C5C2}"/>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0" name="Line 256">
                <a:extLst>
                  <a:ext uri="{FF2B5EF4-FFF2-40B4-BE49-F238E27FC236}">
                    <a16:creationId xmlns:a16="http://schemas.microsoft.com/office/drawing/2014/main" id="{CB1B5E92-E66E-4BFE-A93A-0F18C701DF78}"/>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1" name="Line 234">
                <a:extLst>
                  <a:ext uri="{FF2B5EF4-FFF2-40B4-BE49-F238E27FC236}">
                    <a16:creationId xmlns:a16="http://schemas.microsoft.com/office/drawing/2014/main" id="{2076B412-511C-4E43-B720-9DFDECF4846E}"/>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nvGrpSpPr>
            <p:cNvPr id="10" name="Group 9">
              <a:extLst>
                <a:ext uri="{FF2B5EF4-FFF2-40B4-BE49-F238E27FC236}">
                  <a16:creationId xmlns:a16="http://schemas.microsoft.com/office/drawing/2014/main" id="{16F50E83-D56F-4648-A84B-CB9418CD51FC}"/>
                </a:ext>
              </a:extLst>
            </p:cNvPr>
            <p:cNvGrpSpPr/>
            <p:nvPr userDrawn="1"/>
          </p:nvGrpSpPr>
          <p:grpSpPr bwMode="gray">
            <a:xfrm>
              <a:off x="0" y="-319423"/>
              <a:ext cx="12192000" cy="232538"/>
              <a:chOff x="0" y="-319423"/>
              <a:chExt cx="12192000" cy="232538"/>
            </a:xfrm>
          </p:grpSpPr>
          <p:sp>
            <p:nvSpPr>
              <p:cNvPr id="83" name="Line 146">
                <a:extLst>
                  <a:ext uri="{FF2B5EF4-FFF2-40B4-BE49-F238E27FC236}">
                    <a16:creationId xmlns:a16="http://schemas.microsoft.com/office/drawing/2014/main" id="{63D796CB-46CC-49DB-9BCE-27BA3BA8E108}"/>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4" name="Line 148">
                <a:extLst>
                  <a:ext uri="{FF2B5EF4-FFF2-40B4-BE49-F238E27FC236}">
                    <a16:creationId xmlns:a16="http://schemas.microsoft.com/office/drawing/2014/main" id="{4C872157-9E05-49EA-B528-9E4C65DFB842}"/>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5" name="Line 150">
                <a:extLst>
                  <a:ext uri="{FF2B5EF4-FFF2-40B4-BE49-F238E27FC236}">
                    <a16:creationId xmlns:a16="http://schemas.microsoft.com/office/drawing/2014/main" id="{BA7A64A3-36D0-4F4F-848A-5B3C68470C44}"/>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6" name="Line 152">
                <a:extLst>
                  <a:ext uri="{FF2B5EF4-FFF2-40B4-BE49-F238E27FC236}">
                    <a16:creationId xmlns:a16="http://schemas.microsoft.com/office/drawing/2014/main" id="{A336139C-1615-4D0B-929C-4A7B417B57CF}"/>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7" name="Line 154">
                <a:extLst>
                  <a:ext uri="{FF2B5EF4-FFF2-40B4-BE49-F238E27FC236}">
                    <a16:creationId xmlns:a16="http://schemas.microsoft.com/office/drawing/2014/main" id="{05E2F5F9-CC93-41AD-805D-BAB4E882C4A0}"/>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8" name="Line 156">
                <a:extLst>
                  <a:ext uri="{FF2B5EF4-FFF2-40B4-BE49-F238E27FC236}">
                    <a16:creationId xmlns:a16="http://schemas.microsoft.com/office/drawing/2014/main" id="{716B9FC8-A237-440A-921B-430F99EB787F}"/>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9" name="Line 158">
                <a:extLst>
                  <a:ext uri="{FF2B5EF4-FFF2-40B4-BE49-F238E27FC236}">
                    <a16:creationId xmlns:a16="http://schemas.microsoft.com/office/drawing/2014/main" id="{C4E7D6D6-B2BF-4CE0-BF49-6228A23B0350}"/>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0" name="Line 160">
                <a:extLst>
                  <a:ext uri="{FF2B5EF4-FFF2-40B4-BE49-F238E27FC236}">
                    <a16:creationId xmlns:a16="http://schemas.microsoft.com/office/drawing/2014/main" id="{69D14707-DEB5-46C8-84DB-D3D772B14AB7}"/>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1" name="Line 162">
                <a:extLst>
                  <a:ext uri="{FF2B5EF4-FFF2-40B4-BE49-F238E27FC236}">
                    <a16:creationId xmlns:a16="http://schemas.microsoft.com/office/drawing/2014/main" id="{D6E8DCE4-C34C-4F44-88A5-537AEFBDFF26}"/>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2" name="Line 164">
                <a:extLst>
                  <a:ext uri="{FF2B5EF4-FFF2-40B4-BE49-F238E27FC236}">
                    <a16:creationId xmlns:a16="http://schemas.microsoft.com/office/drawing/2014/main" id="{1770D305-05C9-4F3E-829C-437A735D7705}"/>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3" name="Line 166">
                <a:extLst>
                  <a:ext uri="{FF2B5EF4-FFF2-40B4-BE49-F238E27FC236}">
                    <a16:creationId xmlns:a16="http://schemas.microsoft.com/office/drawing/2014/main" id="{AC18F2E7-C4CB-484B-AE5F-0E57884BCADA}"/>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4" name="Line 168">
                <a:extLst>
                  <a:ext uri="{FF2B5EF4-FFF2-40B4-BE49-F238E27FC236}">
                    <a16:creationId xmlns:a16="http://schemas.microsoft.com/office/drawing/2014/main" id="{F2F0DB71-4CD7-4FB5-8854-BC420D85ECA5}"/>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5" name="Line 170">
                <a:extLst>
                  <a:ext uri="{FF2B5EF4-FFF2-40B4-BE49-F238E27FC236}">
                    <a16:creationId xmlns:a16="http://schemas.microsoft.com/office/drawing/2014/main" id="{F5CFF56D-C4C1-47A3-8258-C602B9E29A08}"/>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6" name="Line 172">
                <a:extLst>
                  <a:ext uri="{FF2B5EF4-FFF2-40B4-BE49-F238E27FC236}">
                    <a16:creationId xmlns:a16="http://schemas.microsoft.com/office/drawing/2014/main" id="{B6F715BA-7583-4BD4-81B1-F318EB4F239E}"/>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7" name="Line 174">
                <a:extLst>
                  <a:ext uri="{FF2B5EF4-FFF2-40B4-BE49-F238E27FC236}">
                    <a16:creationId xmlns:a16="http://schemas.microsoft.com/office/drawing/2014/main" id="{B573EF2E-0FC8-4E32-A623-86D501137635}"/>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8" name="Line 176">
                <a:extLst>
                  <a:ext uri="{FF2B5EF4-FFF2-40B4-BE49-F238E27FC236}">
                    <a16:creationId xmlns:a16="http://schemas.microsoft.com/office/drawing/2014/main" id="{875139BF-F659-4F14-85A3-9DFF1FACAE0D}"/>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9" name="Line 178">
                <a:extLst>
                  <a:ext uri="{FF2B5EF4-FFF2-40B4-BE49-F238E27FC236}">
                    <a16:creationId xmlns:a16="http://schemas.microsoft.com/office/drawing/2014/main" id="{C6C9C745-4895-4452-988F-6BE5AF49B6D9}"/>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0" name="Line 180">
                <a:extLst>
                  <a:ext uri="{FF2B5EF4-FFF2-40B4-BE49-F238E27FC236}">
                    <a16:creationId xmlns:a16="http://schemas.microsoft.com/office/drawing/2014/main" id="{752569A2-CD35-4C84-B554-E50C39FCEDA8}"/>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1" name="Line 182">
                <a:extLst>
                  <a:ext uri="{FF2B5EF4-FFF2-40B4-BE49-F238E27FC236}">
                    <a16:creationId xmlns:a16="http://schemas.microsoft.com/office/drawing/2014/main" id="{98F81751-0293-4E32-BB3B-004DEC0089EC}"/>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2" name="Line 184">
                <a:extLst>
                  <a:ext uri="{FF2B5EF4-FFF2-40B4-BE49-F238E27FC236}">
                    <a16:creationId xmlns:a16="http://schemas.microsoft.com/office/drawing/2014/main" id="{55ED0924-B682-49ED-8CBE-AD2E695F9DBC}"/>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3" name="Line 186">
                <a:extLst>
                  <a:ext uri="{FF2B5EF4-FFF2-40B4-BE49-F238E27FC236}">
                    <a16:creationId xmlns:a16="http://schemas.microsoft.com/office/drawing/2014/main" id="{5235A124-E0A9-405A-8CC2-21BA1ED8DC4F}"/>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4" name="Line 188">
                <a:extLst>
                  <a:ext uri="{FF2B5EF4-FFF2-40B4-BE49-F238E27FC236}">
                    <a16:creationId xmlns:a16="http://schemas.microsoft.com/office/drawing/2014/main" id="{F94B900A-CF49-4660-A98C-1452A1A02A48}"/>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5" name="Line 190">
                <a:extLst>
                  <a:ext uri="{FF2B5EF4-FFF2-40B4-BE49-F238E27FC236}">
                    <a16:creationId xmlns:a16="http://schemas.microsoft.com/office/drawing/2014/main" id="{69B32C41-43E4-4DCC-AE34-B305D0947C52}"/>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6" name="Line 192">
                <a:extLst>
                  <a:ext uri="{FF2B5EF4-FFF2-40B4-BE49-F238E27FC236}">
                    <a16:creationId xmlns:a16="http://schemas.microsoft.com/office/drawing/2014/main" id="{F70BB557-694E-40A6-A789-D539FAED7A45}"/>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7" name="Line 194">
                <a:extLst>
                  <a:ext uri="{FF2B5EF4-FFF2-40B4-BE49-F238E27FC236}">
                    <a16:creationId xmlns:a16="http://schemas.microsoft.com/office/drawing/2014/main" id="{47E4B53C-E785-4C2B-A348-C6EC8E14911F}"/>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8" name="Line 196">
                <a:extLst>
                  <a:ext uri="{FF2B5EF4-FFF2-40B4-BE49-F238E27FC236}">
                    <a16:creationId xmlns:a16="http://schemas.microsoft.com/office/drawing/2014/main" id="{1F33514F-2EF4-4331-BA5F-60BB450A9237}"/>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9" name="Line 198">
                <a:extLst>
                  <a:ext uri="{FF2B5EF4-FFF2-40B4-BE49-F238E27FC236}">
                    <a16:creationId xmlns:a16="http://schemas.microsoft.com/office/drawing/2014/main" id="{5965C3CB-F317-44C9-A345-24DB4F8C8C79}"/>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0" name="Line 200">
                <a:extLst>
                  <a:ext uri="{FF2B5EF4-FFF2-40B4-BE49-F238E27FC236}">
                    <a16:creationId xmlns:a16="http://schemas.microsoft.com/office/drawing/2014/main" id="{A83EE1BE-EA64-41D9-95EC-8350BF8EE05B}"/>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1" name="Line 202">
                <a:extLst>
                  <a:ext uri="{FF2B5EF4-FFF2-40B4-BE49-F238E27FC236}">
                    <a16:creationId xmlns:a16="http://schemas.microsoft.com/office/drawing/2014/main" id="{1F6EE955-A826-47D0-AA63-C1EC020BD6E9}"/>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2" name="Line 204">
                <a:extLst>
                  <a:ext uri="{FF2B5EF4-FFF2-40B4-BE49-F238E27FC236}">
                    <a16:creationId xmlns:a16="http://schemas.microsoft.com/office/drawing/2014/main" id="{D845EAEC-2D2E-4779-BE01-C8F21DE173BC}"/>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3" name="Line 206">
                <a:extLst>
                  <a:ext uri="{FF2B5EF4-FFF2-40B4-BE49-F238E27FC236}">
                    <a16:creationId xmlns:a16="http://schemas.microsoft.com/office/drawing/2014/main" id="{64BD5CF0-3A07-45D0-B799-603C17C4DDF5}"/>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4" name="Line 208">
                <a:extLst>
                  <a:ext uri="{FF2B5EF4-FFF2-40B4-BE49-F238E27FC236}">
                    <a16:creationId xmlns:a16="http://schemas.microsoft.com/office/drawing/2014/main" id="{C5DFA7AD-75B0-4F93-89F9-F8BD1309AC82}"/>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5" name="Line 210">
                <a:extLst>
                  <a:ext uri="{FF2B5EF4-FFF2-40B4-BE49-F238E27FC236}">
                    <a16:creationId xmlns:a16="http://schemas.microsoft.com/office/drawing/2014/main" id="{5EE1BFEF-8853-4D3F-96F5-44055BFBA9A4}"/>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6" name="Line 212">
                <a:extLst>
                  <a:ext uri="{FF2B5EF4-FFF2-40B4-BE49-F238E27FC236}">
                    <a16:creationId xmlns:a16="http://schemas.microsoft.com/office/drawing/2014/main" id="{BBBC4FB5-7D37-46A6-9429-E34C6672661C}"/>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7" name="Line 214">
                <a:extLst>
                  <a:ext uri="{FF2B5EF4-FFF2-40B4-BE49-F238E27FC236}">
                    <a16:creationId xmlns:a16="http://schemas.microsoft.com/office/drawing/2014/main" id="{E5586302-512E-47AE-B087-6179B8DFE8E2}"/>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8" name="Line 216">
                <a:extLst>
                  <a:ext uri="{FF2B5EF4-FFF2-40B4-BE49-F238E27FC236}">
                    <a16:creationId xmlns:a16="http://schemas.microsoft.com/office/drawing/2014/main" id="{F37EB0B4-E2E0-42BB-85AD-EE60AA278E41}"/>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9" name="Line 218">
                <a:extLst>
                  <a:ext uri="{FF2B5EF4-FFF2-40B4-BE49-F238E27FC236}">
                    <a16:creationId xmlns:a16="http://schemas.microsoft.com/office/drawing/2014/main" id="{C839FA3E-5F04-4D3C-BF73-216D47B2CE85}"/>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0" name="Line 220">
                <a:extLst>
                  <a:ext uri="{FF2B5EF4-FFF2-40B4-BE49-F238E27FC236}">
                    <a16:creationId xmlns:a16="http://schemas.microsoft.com/office/drawing/2014/main" id="{466FDD6D-5DF7-4613-8EF7-42B2DDE4F78C}"/>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1" name="Line 222">
                <a:extLst>
                  <a:ext uri="{FF2B5EF4-FFF2-40B4-BE49-F238E27FC236}">
                    <a16:creationId xmlns:a16="http://schemas.microsoft.com/office/drawing/2014/main" id="{7FC4BCEB-8E6C-487B-9C79-2CFC90159AC9}"/>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2" name="Line 224">
                <a:extLst>
                  <a:ext uri="{FF2B5EF4-FFF2-40B4-BE49-F238E27FC236}">
                    <a16:creationId xmlns:a16="http://schemas.microsoft.com/office/drawing/2014/main" id="{8F587549-6B98-4A8C-8266-77C3AB44D242}"/>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3" name="Line 226">
                <a:extLst>
                  <a:ext uri="{FF2B5EF4-FFF2-40B4-BE49-F238E27FC236}">
                    <a16:creationId xmlns:a16="http://schemas.microsoft.com/office/drawing/2014/main" id="{D0F0C6AD-676B-4871-97B8-19FDA3B0DEC4}"/>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4" name="Line 228">
                <a:extLst>
                  <a:ext uri="{FF2B5EF4-FFF2-40B4-BE49-F238E27FC236}">
                    <a16:creationId xmlns:a16="http://schemas.microsoft.com/office/drawing/2014/main" id="{2740FAC5-4363-48EF-A99E-E337094B7AB1}"/>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5" name="Line 146">
                <a:extLst>
                  <a:ext uri="{FF2B5EF4-FFF2-40B4-BE49-F238E27FC236}">
                    <a16:creationId xmlns:a16="http://schemas.microsoft.com/office/drawing/2014/main" id="{37761899-4DC5-4C6E-81BF-194C8384EDB5}"/>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6" name="Line 204">
                <a:extLst>
                  <a:ext uri="{FF2B5EF4-FFF2-40B4-BE49-F238E27FC236}">
                    <a16:creationId xmlns:a16="http://schemas.microsoft.com/office/drawing/2014/main" id="{F09CFD66-2892-4333-B400-0C9F00A2B2B0}"/>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12" name="Group 11">
              <a:extLst>
                <a:ext uri="{FF2B5EF4-FFF2-40B4-BE49-F238E27FC236}">
                  <a16:creationId xmlns:a16="http://schemas.microsoft.com/office/drawing/2014/main" id="{26943C02-6507-43B7-9086-E8B750D6C615}"/>
                </a:ext>
              </a:extLst>
            </p:cNvPr>
            <p:cNvGrpSpPr/>
            <p:nvPr userDrawn="1"/>
          </p:nvGrpSpPr>
          <p:grpSpPr bwMode="gray">
            <a:xfrm>
              <a:off x="0" y="6948152"/>
              <a:ext cx="12192000" cy="232538"/>
              <a:chOff x="0" y="-319423"/>
              <a:chExt cx="12192000" cy="232538"/>
            </a:xfrm>
          </p:grpSpPr>
          <p:sp>
            <p:nvSpPr>
              <p:cNvPr id="39" name="Line 146">
                <a:extLst>
                  <a:ext uri="{FF2B5EF4-FFF2-40B4-BE49-F238E27FC236}">
                    <a16:creationId xmlns:a16="http://schemas.microsoft.com/office/drawing/2014/main" id="{4CE37BDA-63D3-4798-AA99-EB286DBE8A99}"/>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0" name="Line 148">
                <a:extLst>
                  <a:ext uri="{FF2B5EF4-FFF2-40B4-BE49-F238E27FC236}">
                    <a16:creationId xmlns:a16="http://schemas.microsoft.com/office/drawing/2014/main" id="{CE239325-579F-4483-98E5-C9F26A6AF83D}"/>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1" name="Line 150">
                <a:extLst>
                  <a:ext uri="{FF2B5EF4-FFF2-40B4-BE49-F238E27FC236}">
                    <a16:creationId xmlns:a16="http://schemas.microsoft.com/office/drawing/2014/main" id="{20B1A90B-84CD-4A1A-BA2E-F320A13781A8}"/>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2" name="Line 152">
                <a:extLst>
                  <a:ext uri="{FF2B5EF4-FFF2-40B4-BE49-F238E27FC236}">
                    <a16:creationId xmlns:a16="http://schemas.microsoft.com/office/drawing/2014/main" id="{34227BDC-ACB3-45DA-987D-74BC05BD6E60}"/>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3" name="Line 154">
                <a:extLst>
                  <a:ext uri="{FF2B5EF4-FFF2-40B4-BE49-F238E27FC236}">
                    <a16:creationId xmlns:a16="http://schemas.microsoft.com/office/drawing/2014/main" id="{5870A6B3-FDE3-4968-8A2E-3128F4ADA43C}"/>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4" name="Line 156">
                <a:extLst>
                  <a:ext uri="{FF2B5EF4-FFF2-40B4-BE49-F238E27FC236}">
                    <a16:creationId xmlns:a16="http://schemas.microsoft.com/office/drawing/2014/main" id="{1407A0B3-F23B-4DE5-B985-D934BF0943BD}"/>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5" name="Line 158">
                <a:extLst>
                  <a:ext uri="{FF2B5EF4-FFF2-40B4-BE49-F238E27FC236}">
                    <a16:creationId xmlns:a16="http://schemas.microsoft.com/office/drawing/2014/main" id="{D6742EED-CC05-4193-AE2C-162A03C72FD1}"/>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6" name="Line 160">
                <a:extLst>
                  <a:ext uri="{FF2B5EF4-FFF2-40B4-BE49-F238E27FC236}">
                    <a16:creationId xmlns:a16="http://schemas.microsoft.com/office/drawing/2014/main" id="{8B2673B7-E13D-4AD2-B70B-9E6EE761D43D}"/>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7" name="Line 162">
                <a:extLst>
                  <a:ext uri="{FF2B5EF4-FFF2-40B4-BE49-F238E27FC236}">
                    <a16:creationId xmlns:a16="http://schemas.microsoft.com/office/drawing/2014/main" id="{EF427DBA-0B5D-4493-BCA2-1CBCB9BDC044}"/>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8" name="Line 164">
                <a:extLst>
                  <a:ext uri="{FF2B5EF4-FFF2-40B4-BE49-F238E27FC236}">
                    <a16:creationId xmlns:a16="http://schemas.microsoft.com/office/drawing/2014/main" id="{A69F03EB-A009-482C-AC00-87CC580BBAFF}"/>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9" name="Line 166">
                <a:extLst>
                  <a:ext uri="{FF2B5EF4-FFF2-40B4-BE49-F238E27FC236}">
                    <a16:creationId xmlns:a16="http://schemas.microsoft.com/office/drawing/2014/main" id="{2598C2C1-2568-458B-AB98-5E91B58FC2FB}"/>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0" name="Line 168">
                <a:extLst>
                  <a:ext uri="{FF2B5EF4-FFF2-40B4-BE49-F238E27FC236}">
                    <a16:creationId xmlns:a16="http://schemas.microsoft.com/office/drawing/2014/main" id="{D1B91C94-1152-402C-9845-B413DD443D59}"/>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1" name="Line 170">
                <a:extLst>
                  <a:ext uri="{FF2B5EF4-FFF2-40B4-BE49-F238E27FC236}">
                    <a16:creationId xmlns:a16="http://schemas.microsoft.com/office/drawing/2014/main" id="{1E544D1E-8258-4D1E-94AE-CEF5751C116B}"/>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2" name="Line 172">
                <a:extLst>
                  <a:ext uri="{FF2B5EF4-FFF2-40B4-BE49-F238E27FC236}">
                    <a16:creationId xmlns:a16="http://schemas.microsoft.com/office/drawing/2014/main" id="{B252831E-D628-4F87-9137-B16ECD518F28}"/>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3" name="Line 174">
                <a:extLst>
                  <a:ext uri="{FF2B5EF4-FFF2-40B4-BE49-F238E27FC236}">
                    <a16:creationId xmlns:a16="http://schemas.microsoft.com/office/drawing/2014/main" id="{0AED1629-2828-4280-8C4D-440BE568790E}"/>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4" name="Line 176">
                <a:extLst>
                  <a:ext uri="{FF2B5EF4-FFF2-40B4-BE49-F238E27FC236}">
                    <a16:creationId xmlns:a16="http://schemas.microsoft.com/office/drawing/2014/main" id="{1E1846B8-7C24-419D-88A5-C8AB44661789}"/>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5" name="Line 178">
                <a:extLst>
                  <a:ext uri="{FF2B5EF4-FFF2-40B4-BE49-F238E27FC236}">
                    <a16:creationId xmlns:a16="http://schemas.microsoft.com/office/drawing/2014/main" id="{B8CE7AB3-348F-43B9-83DE-BB4FAA681091}"/>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6" name="Line 180">
                <a:extLst>
                  <a:ext uri="{FF2B5EF4-FFF2-40B4-BE49-F238E27FC236}">
                    <a16:creationId xmlns:a16="http://schemas.microsoft.com/office/drawing/2014/main" id="{E674C27A-69A2-49C9-ACFD-3A3D1D314442}"/>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7" name="Line 182">
                <a:extLst>
                  <a:ext uri="{FF2B5EF4-FFF2-40B4-BE49-F238E27FC236}">
                    <a16:creationId xmlns:a16="http://schemas.microsoft.com/office/drawing/2014/main" id="{19FA93A8-9FE3-4A66-B8B5-430B21081703}"/>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8" name="Line 184">
                <a:extLst>
                  <a:ext uri="{FF2B5EF4-FFF2-40B4-BE49-F238E27FC236}">
                    <a16:creationId xmlns:a16="http://schemas.microsoft.com/office/drawing/2014/main" id="{D7AA3624-4D3F-4123-AB8D-E0A5D222F4E4}"/>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9" name="Line 186">
                <a:extLst>
                  <a:ext uri="{FF2B5EF4-FFF2-40B4-BE49-F238E27FC236}">
                    <a16:creationId xmlns:a16="http://schemas.microsoft.com/office/drawing/2014/main" id="{BAAC8508-31A8-4E7F-845C-D3320A2AB80B}"/>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0" name="Line 188">
                <a:extLst>
                  <a:ext uri="{FF2B5EF4-FFF2-40B4-BE49-F238E27FC236}">
                    <a16:creationId xmlns:a16="http://schemas.microsoft.com/office/drawing/2014/main" id="{71B5C7C2-B4C8-40C4-B6BA-6C970C1EA015}"/>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1" name="Line 190">
                <a:extLst>
                  <a:ext uri="{FF2B5EF4-FFF2-40B4-BE49-F238E27FC236}">
                    <a16:creationId xmlns:a16="http://schemas.microsoft.com/office/drawing/2014/main" id="{FE1B90F0-6BA0-48D2-BF83-6B3D2B1E834E}"/>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2" name="Line 192">
                <a:extLst>
                  <a:ext uri="{FF2B5EF4-FFF2-40B4-BE49-F238E27FC236}">
                    <a16:creationId xmlns:a16="http://schemas.microsoft.com/office/drawing/2014/main" id="{DF1EBECC-3844-4020-96D6-E1AA1F993193}"/>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3" name="Line 194">
                <a:extLst>
                  <a:ext uri="{FF2B5EF4-FFF2-40B4-BE49-F238E27FC236}">
                    <a16:creationId xmlns:a16="http://schemas.microsoft.com/office/drawing/2014/main" id="{EC53F998-C6AE-4003-B99F-A2BE1EB41484}"/>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4" name="Line 196">
                <a:extLst>
                  <a:ext uri="{FF2B5EF4-FFF2-40B4-BE49-F238E27FC236}">
                    <a16:creationId xmlns:a16="http://schemas.microsoft.com/office/drawing/2014/main" id="{BC7162FD-1D56-401E-86AB-115F7C8A228F}"/>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5" name="Line 198">
                <a:extLst>
                  <a:ext uri="{FF2B5EF4-FFF2-40B4-BE49-F238E27FC236}">
                    <a16:creationId xmlns:a16="http://schemas.microsoft.com/office/drawing/2014/main" id="{7455EFFF-598C-4B83-A843-321A2C050EAD}"/>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6" name="Line 200">
                <a:extLst>
                  <a:ext uri="{FF2B5EF4-FFF2-40B4-BE49-F238E27FC236}">
                    <a16:creationId xmlns:a16="http://schemas.microsoft.com/office/drawing/2014/main" id="{29501B6A-8A0D-4857-84F7-031059F543C3}"/>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7" name="Line 202">
                <a:extLst>
                  <a:ext uri="{FF2B5EF4-FFF2-40B4-BE49-F238E27FC236}">
                    <a16:creationId xmlns:a16="http://schemas.microsoft.com/office/drawing/2014/main" id="{95F7E606-8B17-417A-ABFD-9BD20AEA457B}"/>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8" name="Line 204">
                <a:extLst>
                  <a:ext uri="{FF2B5EF4-FFF2-40B4-BE49-F238E27FC236}">
                    <a16:creationId xmlns:a16="http://schemas.microsoft.com/office/drawing/2014/main" id="{33BD3111-BE1F-4D2A-9076-07A70722CCA3}"/>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9" name="Line 206">
                <a:extLst>
                  <a:ext uri="{FF2B5EF4-FFF2-40B4-BE49-F238E27FC236}">
                    <a16:creationId xmlns:a16="http://schemas.microsoft.com/office/drawing/2014/main" id="{E47B3A46-7158-486B-B539-1CFD1B676B5C}"/>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0" name="Line 208">
                <a:extLst>
                  <a:ext uri="{FF2B5EF4-FFF2-40B4-BE49-F238E27FC236}">
                    <a16:creationId xmlns:a16="http://schemas.microsoft.com/office/drawing/2014/main" id="{43B96FE3-E743-4641-A033-B277C2466EF3}"/>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1" name="Line 210">
                <a:extLst>
                  <a:ext uri="{FF2B5EF4-FFF2-40B4-BE49-F238E27FC236}">
                    <a16:creationId xmlns:a16="http://schemas.microsoft.com/office/drawing/2014/main" id="{E3E40324-7538-4CA4-863D-8795DBACA649}"/>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2" name="Line 212">
                <a:extLst>
                  <a:ext uri="{FF2B5EF4-FFF2-40B4-BE49-F238E27FC236}">
                    <a16:creationId xmlns:a16="http://schemas.microsoft.com/office/drawing/2014/main" id="{82959CEA-BAB7-473F-A545-6C8B73D83D61}"/>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3" name="Line 214">
                <a:extLst>
                  <a:ext uri="{FF2B5EF4-FFF2-40B4-BE49-F238E27FC236}">
                    <a16:creationId xmlns:a16="http://schemas.microsoft.com/office/drawing/2014/main" id="{9F0973A4-7453-4006-9D02-AE8A81CB7B90}"/>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4" name="Line 216">
                <a:extLst>
                  <a:ext uri="{FF2B5EF4-FFF2-40B4-BE49-F238E27FC236}">
                    <a16:creationId xmlns:a16="http://schemas.microsoft.com/office/drawing/2014/main" id="{375CF136-F7CA-4B4D-9F89-7D89BC890A51}"/>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5" name="Line 218">
                <a:extLst>
                  <a:ext uri="{FF2B5EF4-FFF2-40B4-BE49-F238E27FC236}">
                    <a16:creationId xmlns:a16="http://schemas.microsoft.com/office/drawing/2014/main" id="{96332D5C-F921-49A0-B28C-64C5B512FFD7}"/>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6" name="Line 220">
                <a:extLst>
                  <a:ext uri="{FF2B5EF4-FFF2-40B4-BE49-F238E27FC236}">
                    <a16:creationId xmlns:a16="http://schemas.microsoft.com/office/drawing/2014/main" id="{35DA4558-27FF-48A6-A9C5-C8AA92BEEA6D}"/>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7" name="Line 222">
                <a:extLst>
                  <a:ext uri="{FF2B5EF4-FFF2-40B4-BE49-F238E27FC236}">
                    <a16:creationId xmlns:a16="http://schemas.microsoft.com/office/drawing/2014/main" id="{D011CE2D-29BE-4C30-BB8C-42ACE9BE29D6}"/>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8" name="Line 224">
                <a:extLst>
                  <a:ext uri="{FF2B5EF4-FFF2-40B4-BE49-F238E27FC236}">
                    <a16:creationId xmlns:a16="http://schemas.microsoft.com/office/drawing/2014/main" id="{86954F5A-06A6-4283-A5F3-EF79DE048D2E}"/>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9" name="Line 226">
                <a:extLst>
                  <a:ext uri="{FF2B5EF4-FFF2-40B4-BE49-F238E27FC236}">
                    <a16:creationId xmlns:a16="http://schemas.microsoft.com/office/drawing/2014/main" id="{013F2F0A-345E-4B76-A199-B0C26871B7A9}"/>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0" name="Line 228">
                <a:extLst>
                  <a:ext uri="{FF2B5EF4-FFF2-40B4-BE49-F238E27FC236}">
                    <a16:creationId xmlns:a16="http://schemas.microsoft.com/office/drawing/2014/main" id="{F409C364-8B96-4FD8-9A39-D4736283F3E2}"/>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1" name="Line 146">
                <a:extLst>
                  <a:ext uri="{FF2B5EF4-FFF2-40B4-BE49-F238E27FC236}">
                    <a16:creationId xmlns:a16="http://schemas.microsoft.com/office/drawing/2014/main" id="{08062CD7-D3D4-45D4-811D-6A9515C2E6AB}"/>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2" name="Line 204">
                <a:extLst>
                  <a:ext uri="{FF2B5EF4-FFF2-40B4-BE49-F238E27FC236}">
                    <a16:creationId xmlns:a16="http://schemas.microsoft.com/office/drawing/2014/main" id="{A5E619D6-28C7-4750-82C8-C78C1CF435F0}"/>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13" name="Group 12">
              <a:extLst>
                <a:ext uri="{FF2B5EF4-FFF2-40B4-BE49-F238E27FC236}">
                  <a16:creationId xmlns:a16="http://schemas.microsoft.com/office/drawing/2014/main" id="{DA5AF6E9-57CB-4331-8315-A85A551EAFC7}"/>
                </a:ext>
              </a:extLst>
            </p:cNvPr>
            <p:cNvGrpSpPr/>
            <p:nvPr userDrawn="1"/>
          </p:nvGrpSpPr>
          <p:grpSpPr bwMode="gray">
            <a:xfrm>
              <a:off x="12276481" y="0"/>
              <a:ext cx="240289" cy="6858000"/>
              <a:chOff x="-319714" y="0"/>
              <a:chExt cx="240289" cy="6858000"/>
            </a:xfrm>
          </p:grpSpPr>
          <p:sp>
            <p:nvSpPr>
              <p:cNvPr id="14" name="Line 230">
                <a:extLst>
                  <a:ext uri="{FF2B5EF4-FFF2-40B4-BE49-F238E27FC236}">
                    <a16:creationId xmlns:a16="http://schemas.microsoft.com/office/drawing/2014/main" id="{AEFBFBA9-9149-4681-8CD8-D5C7CD1B473B}"/>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 name="Line 232">
                <a:extLst>
                  <a:ext uri="{FF2B5EF4-FFF2-40B4-BE49-F238E27FC236}">
                    <a16:creationId xmlns:a16="http://schemas.microsoft.com/office/drawing/2014/main" id="{6642CA17-D5E2-4433-ADDE-A6301EAF182B}"/>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 name="Line 234">
                <a:extLst>
                  <a:ext uri="{FF2B5EF4-FFF2-40B4-BE49-F238E27FC236}">
                    <a16:creationId xmlns:a16="http://schemas.microsoft.com/office/drawing/2014/main" id="{8CC3ACA1-D0A3-47D8-92BB-0C74A607D4DB}"/>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7" name="Line 236">
                <a:extLst>
                  <a:ext uri="{FF2B5EF4-FFF2-40B4-BE49-F238E27FC236}">
                    <a16:creationId xmlns:a16="http://schemas.microsoft.com/office/drawing/2014/main" id="{8F9905C7-A28F-4643-AA1C-2AD14669CAE6}"/>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 name="Line 238">
                <a:extLst>
                  <a:ext uri="{FF2B5EF4-FFF2-40B4-BE49-F238E27FC236}">
                    <a16:creationId xmlns:a16="http://schemas.microsoft.com/office/drawing/2014/main" id="{EE870611-979E-4587-B8D2-4EAD771D67F8}"/>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 name="Line 240">
                <a:extLst>
                  <a:ext uri="{FF2B5EF4-FFF2-40B4-BE49-F238E27FC236}">
                    <a16:creationId xmlns:a16="http://schemas.microsoft.com/office/drawing/2014/main" id="{A0B65107-EABA-4EE1-B426-0011E9337DF9}"/>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 name="Line 244">
                <a:extLst>
                  <a:ext uri="{FF2B5EF4-FFF2-40B4-BE49-F238E27FC236}">
                    <a16:creationId xmlns:a16="http://schemas.microsoft.com/office/drawing/2014/main" id="{E2D5DF14-4603-4E11-85C4-E91EF678AD27}"/>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 name="Line 246">
                <a:extLst>
                  <a:ext uri="{FF2B5EF4-FFF2-40B4-BE49-F238E27FC236}">
                    <a16:creationId xmlns:a16="http://schemas.microsoft.com/office/drawing/2014/main" id="{D662226A-2C7D-44B7-BE17-082C6D4FAA91}"/>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 name="Line 250">
                <a:extLst>
                  <a:ext uri="{FF2B5EF4-FFF2-40B4-BE49-F238E27FC236}">
                    <a16:creationId xmlns:a16="http://schemas.microsoft.com/office/drawing/2014/main" id="{2E6A6AE8-19E7-41D5-A606-EA0D8F179F12}"/>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 name="Line 252">
                <a:extLst>
                  <a:ext uri="{FF2B5EF4-FFF2-40B4-BE49-F238E27FC236}">
                    <a16:creationId xmlns:a16="http://schemas.microsoft.com/office/drawing/2014/main" id="{29D4204A-F7FB-44E1-8314-7E6E3B07BA5D}"/>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 name="Line 254">
                <a:extLst>
                  <a:ext uri="{FF2B5EF4-FFF2-40B4-BE49-F238E27FC236}">
                    <a16:creationId xmlns:a16="http://schemas.microsoft.com/office/drawing/2014/main" id="{5C60E1CF-9533-476E-8A3B-C9699F068332}"/>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 name="Line 256">
                <a:extLst>
                  <a:ext uri="{FF2B5EF4-FFF2-40B4-BE49-F238E27FC236}">
                    <a16:creationId xmlns:a16="http://schemas.microsoft.com/office/drawing/2014/main" id="{50111AC1-204D-4341-81B3-513C10FF9E18}"/>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 name="Line 258">
                <a:extLst>
                  <a:ext uri="{FF2B5EF4-FFF2-40B4-BE49-F238E27FC236}">
                    <a16:creationId xmlns:a16="http://schemas.microsoft.com/office/drawing/2014/main" id="{5AE2FFD9-1B41-47DF-A618-FD6D9493DF64}"/>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 name="Line 260">
                <a:extLst>
                  <a:ext uri="{FF2B5EF4-FFF2-40B4-BE49-F238E27FC236}">
                    <a16:creationId xmlns:a16="http://schemas.microsoft.com/office/drawing/2014/main" id="{8606843B-D33D-490F-9E87-9DD60CD8066C}"/>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 name="Line 262">
                <a:extLst>
                  <a:ext uri="{FF2B5EF4-FFF2-40B4-BE49-F238E27FC236}">
                    <a16:creationId xmlns:a16="http://schemas.microsoft.com/office/drawing/2014/main" id="{00674985-A244-4806-A755-F687EF65428B}"/>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 name="Line 264">
                <a:extLst>
                  <a:ext uri="{FF2B5EF4-FFF2-40B4-BE49-F238E27FC236}">
                    <a16:creationId xmlns:a16="http://schemas.microsoft.com/office/drawing/2014/main" id="{E0A37C93-7691-4BDC-8A60-7E47D36BA9F7}"/>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0" name="Line 266">
                <a:extLst>
                  <a:ext uri="{FF2B5EF4-FFF2-40B4-BE49-F238E27FC236}">
                    <a16:creationId xmlns:a16="http://schemas.microsoft.com/office/drawing/2014/main" id="{EFAC3395-72A1-4FC9-9C43-85CF4CDD30CE}"/>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1" name="Line 268">
                <a:extLst>
                  <a:ext uri="{FF2B5EF4-FFF2-40B4-BE49-F238E27FC236}">
                    <a16:creationId xmlns:a16="http://schemas.microsoft.com/office/drawing/2014/main" id="{26783745-E93E-4BF4-8986-C2AED8851FB4}"/>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2" name="Line 270">
                <a:extLst>
                  <a:ext uri="{FF2B5EF4-FFF2-40B4-BE49-F238E27FC236}">
                    <a16:creationId xmlns:a16="http://schemas.microsoft.com/office/drawing/2014/main" id="{EE77D2BF-9687-4B9D-84B3-4FE6AC0C899A}"/>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3" name="Line 272">
                <a:extLst>
                  <a:ext uri="{FF2B5EF4-FFF2-40B4-BE49-F238E27FC236}">
                    <a16:creationId xmlns:a16="http://schemas.microsoft.com/office/drawing/2014/main" id="{11463E11-5B9E-4860-BEFE-8A96987E6537}"/>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4" name="Line 274">
                <a:extLst>
                  <a:ext uri="{FF2B5EF4-FFF2-40B4-BE49-F238E27FC236}">
                    <a16:creationId xmlns:a16="http://schemas.microsoft.com/office/drawing/2014/main" id="{1C1C41E4-16EE-47A7-A05C-445F7C7FEDEB}"/>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5" name="Line 276">
                <a:extLst>
                  <a:ext uri="{FF2B5EF4-FFF2-40B4-BE49-F238E27FC236}">
                    <a16:creationId xmlns:a16="http://schemas.microsoft.com/office/drawing/2014/main" id="{AFEA69D9-8859-4C09-B0B9-EE157BC39E5F}"/>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6" name="Line 278">
                <a:extLst>
                  <a:ext uri="{FF2B5EF4-FFF2-40B4-BE49-F238E27FC236}">
                    <a16:creationId xmlns:a16="http://schemas.microsoft.com/office/drawing/2014/main" id="{41CE6126-569B-46CD-9504-2E4FB95D6EC3}"/>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7" name="Line 256">
                <a:extLst>
                  <a:ext uri="{FF2B5EF4-FFF2-40B4-BE49-F238E27FC236}">
                    <a16:creationId xmlns:a16="http://schemas.microsoft.com/office/drawing/2014/main" id="{A720DABE-CBA0-4F41-B755-52166E228A26}"/>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8" name="Line 234">
                <a:extLst>
                  <a:ext uri="{FF2B5EF4-FFF2-40B4-BE49-F238E27FC236}">
                    <a16:creationId xmlns:a16="http://schemas.microsoft.com/office/drawing/2014/main" id="{844C7BA2-1B45-4D7E-9B5E-693586C950EC}"/>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sp>
        <p:nvSpPr>
          <p:cNvPr id="154" name="Content Placeholder 1">
            <a:extLst>
              <a:ext uri="{FF2B5EF4-FFF2-40B4-BE49-F238E27FC236}">
                <a16:creationId xmlns:a16="http://schemas.microsoft.com/office/drawing/2014/main" id="{A67C7230-BDB4-47B2-A8BE-6F4C4A5C5FBE}"/>
              </a:ext>
            </a:extLst>
          </p:cNvPr>
          <p:cNvSpPr txBox="1">
            <a:spLocks/>
          </p:cNvSpPr>
          <p:nvPr userDrawn="1"/>
        </p:nvSpPr>
        <p:spPr bwMode="gray">
          <a:xfrm>
            <a:off x="-3164400" y="0"/>
            <a:ext cx="2804400" cy="5114862"/>
          </a:xfrm>
          <a:prstGeom prst="rect">
            <a:avLst/>
          </a:prstGeom>
        </p:spPr>
        <p:txBody>
          <a:bodyPr lIns="0" tIns="0" rIns="0" bIns="0">
            <a:spAutoFit/>
          </a:bodyPr>
          <a:lstStyle>
            <a:lvl1pPr marL="0" indent="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None/>
              <a:defRPr sz="2400" b="0" kern="1200">
                <a:solidFill>
                  <a:schemeClr val="accent2"/>
                </a:solidFill>
                <a:latin typeface="+mj-lt"/>
                <a:ea typeface="+mn-ea"/>
                <a:cs typeface="+mn-cs"/>
              </a:defRPr>
            </a:lvl1pPr>
            <a:lvl2pPr marL="0" indent="0" algn="l" defTabSz="685800" rtl="0" eaLnBrk="1" latinLnBrk="0" hangingPunct="1">
              <a:lnSpc>
                <a:spcPct val="101000"/>
              </a:lnSpc>
              <a:spcBef>
                <a:spcPts val="0"/>
              </a:spcBef>
              <a:spcAft>
                <a:spcPts val="0"/>
              </a:spcAft>
              <a:buClr>
                <a:schemeClr val="accent2"/>
              </a:buClr>
              <a:buFont typeface="Nuon Matthew Light" panose="02000506040000020004" pitchFamily="50" charset="0"/>
              <a:buNone/>
              <a:defRPr sz="2400" b="0" kern="1200">
                <a:solidFill>
                  <a:schemeClr val="tx1"/>
                </a:solidFill>
                <a:latin typeface="+mn-lt"/>
                <a:ea typeface="+mn-ea"/>
                <a:cs typeface="+mn-cs"/>
              </a:defRPr>
            </a:lvl2pPr>
            <a:lvl3pPr marL="216000" indent="-21600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Char char="•"/>
              <a:defRPr sz="2400" b="0" kern="1200">
                <a:solidFill>
                  <a:schemeClr val="tx1"/>
                </a:solidFill>
                <a:latin typeface="+mn-lt"/>
                <a:ea typeface="+mn-ea"/>
                <a:cs typeface="+mn-cs"/>
              </a:defRPr>
            </a:lvl3pPr>
            <a:lvl4pPr marL="432000" indent="-216000" algn="l" defTabSz="685800" rtl="0" eaLnBrk="1" latinLnBrk="0" hangingPunct="1">
              <a:lnSpc>
                <a:spcPct val="101000"/>
              </a:lnSpc>
              <a:spcBef>
                <a:spcPts val="1500"/>
              </a:spcBef>
              <a:spcAft>
                <a:spcPts val="0"/>
              </a:spcAft>
              <a:buClr>
                <a:schemeClr val="accent2"/>
              </a:buClr>
              <a:buFont typeface="Nuon Matthew Light" panose="02000506040000020004" pitchFamily="50" charset="0"/>
              <a:buChar char="•"/>
              <a:defRPr sz="2400" b="0" kern="1200">
                <a:solidFill>
                  <a:schemeClr val="tx1"/>
                </a:solidFill>
                <a:latin typeface="+mn-lt"/>
                <a:ea typeface="+mn-ea"/>
                <a:cs typeface="+mn-cs"/>
              </a:defRPr>
            </a:lvl4pPr>
            <a:lvl5pPr marL="684000" indent="-216000" algn="l" defTabSz="685800" rtl="0" eaLnBrk="1" latinLnBrk="0" hangingPunct="1">
              <a:lnSpc>
                <a:spcPct val="101000"/>
              </a:lnSpc>
              <a:spcBef>
                <a:spcPts val="1500"/>
              </a:spcBef>
              <a:spcAft>
                <a:spcPts val="0"/>
              </a:spcAft>
              <a:buClr>
                <a:schemeClr val="accent3"/>
              </a:buClr>
              <a:buFont typeface="Nuon Matthew Light" panose="02000506040000020004" pitchFamily="50" charset="0"/>
              <a:buChar char="•"/>
              <a:defRPr sz="2400" b="0" kern="1200">
                <a:solidFill>
                  <a:schemeClr val="tx1"/>
                </a:solidFill>
                <a:latin typeface="+mn-lt"/>
                <a:ea typeface="+mn-ea"/>
                <a:cs typeface="+mn-cs"/>
              </a:defRPr>
            </a:lvl5pPr>
            <a:lvl6pPr marL="936000" indent="-216000" algn="l" defTabSz="685800" rtl="0" eaLnBrk="1" latinLnBrk="0" hangingPunct="1">
              <a:lnSpc>
                <a:spcPct val="101000"/>
              </a:lnSpc>
              <a:spcBef>
                <a:spcPts val="1500"/>
              </a:spcBef>
              <a:spcAft>
                <a:spcPts val="0"/>
              </a:spcAft>
              <a:buClr>
                <a:schemeClr val="accent4"/>
              </a:buClr>
              <a:buFont typeface="Arial" panose="020B0604020202020204" pitchFamily="34" charset="0"/>
              <a:buChar char="•"/>
              <a:defRPr sz="2400" kern="1200">
                <a:solidFill>
                  <a:schemeClr val="tx1"/>
                </a:solidFill>
                <a:latin typeface="+mn-lt"/>
                <a:ea typeface="+mn-ea"/>
                <a:cs typeface="+mn-cs"/>
              </a:defRPr>
            </a:lvl6pPr>
            <a:lvl7pPr marL="1224000" indent="-216000" algn="l" defTabSz="685800" rtl="0" eaLnBrk="1" latinLnBrk="0" hangingPunct="1">
              <a:lnSpc>
                <a:spcPct val="101000"/>
              </a:lnSpc>
              <a:spcBef>
                <a:spcPts val="1500"/>
              </a:spcBef>
              <a:spcAft>
                <a:spcPts val="0"/>
              </a:spcAft>
              <a:buClr>
                <a:schemeClr val="accent5"/>
              </a:buClr>
              <a:buFont typeface="Arial" panose="020B0604020202020204" pitchFamily="34" charset="0"/>
              <a:buChar char="•"/>
              <a:defRPr sz="2400" kern="1200">
                <a:solidFill>
                  <a:schemeClr val="tx1"/>
                </a:solidFill>
                <a:latin typeface="+mn-lt"/>
                <a:ea typeface="+mn-ea"/>
                <a:cs typeface="+mn-cs"/>
              </a:defRPr>
            </a:lvl7pPr>
            <a:lvl8pPr marL="1476000" indent="-216000" algn="l" defTabSz="685800" rtl="0" eaLnBrk="1" latinLnBrk="0" hangingPunct="1">
              <a:lnSpc>
                <a:spcPct val="101000"/>
              </a:lnSpc>
              <a:spcBef>
                <a:spcPts val="1500"/>
              </a:spcBef>
              <a:spcAft>
                <a:spcPts val="0"/>
              </a:spcAft>
              <a:buClr>
                <a:schemeClr val="accent6"/>
              </a:buClr>
              <a:buFont typeface="Arial" panose="020B0604020202020204" pitchFamily="34" charset="0"/>
              <a:buChar char="•"/>
              <a:defRPr sz="2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9pPr>
          </a:lstStyle>
          <a:p>
            <a:pPr algn="l">
              <a:spcBef>
                <a:spcPts val="0"/>
              </a:spcBef>
            </a:pPr>
            <a:r>
              <a:rPr lang="nl-NL" sz="1100" b="1" dirty="0">
                <a:solidFill>
                  <a:schemeClr val="tx1"/>
                </a:solidFill>
              </a:rPr>
              <a:t>Gebruik van afbeeldingen als achtergrond</a:t>
            </a:r>
          </a:p>
          <a:p>
            <a:pPr algn="l">
              <a:spcBef>
                <a:spcPts val="0"/>
              </a:spcBef>
            </a:pPr>
            <a:endParaRPr lang="nl-NL" sz="1100" b="1" dirty="0">
              <a:solidFill>
                <a:schemeClr val="tx1"/>
              </a:solidFill>
            </a:endParaRPr>
          </a:p>
          <a:p>
            <a:pPr marL="171450" indent="-171450" algn="l">
              <a:spcBef>
                <a:spcPts val="0"/>
              </a:spcBef>
              <a:buFont typeface="Arial" panose="020B0604020202020204" pitchFamily="34" charset="0"/>
              <a:buChar char="•"/>
            </a:pPr>
            <a:r>
              <a:rPr lang="nl-NL" sz="1100" b="0" dirty="0">
                <a:solidFill>
                  <a:schemeClr val="tx1"/>
                </a:solidFill>
              </a:rPr>
              <a:t>Klik op het grijze afbeeldingsveld</a:t>
            </a:r>
          </a:p>
          <a:p>
            <a:pPr marL="171450" indent="-171450" algn="l">
              <a:spcBef>
                <a:spcPts val="0"/>
              </a:spcBef>
              <a:buFont typeface="Arial" panose="020B0604020202020204" pitchFamily="34" charset="0"/>
              <a:buChar char="•"/>
            </a:pPr>
            <a:r>
              <a:rPr lang="nl-NL" sz="1100" b="0" dirty="0">
                <a:solidFill>
                  <a:schemeClr val="tx1"/>
                </a:solidFill>
              </a:rPr>
              <a:t>Ga nu naar </a:t>
            </a:r>
            <a:r>
              <a:rPr lang="nl-NL" sz="1100" b="1" dirty="0">
                <a:solidFill>
                  <a:schemeClr val="tx1"/>
                </a:solidFill>
              </a:rPr>
              <a:t>‘Invoegen’ </a:t>
            </a:r>
            <a:r>
              <a:rPr lang="nl-NL" sz="1100" b="0" dirty="0">
                <a:solidFill>
                  <a:schemeClr val="tx1"/>
                </a:solidFill>
              </a:rPr>
              <a:t>en kies </a:t>
            </a:r>
            <a:r>
              <a:rPr lang="nl-NL" sz="1100" b="1" dirty="0">
                <a:solidFill>
                  <a:schemeClr val="tx1"/>
                </a:solidFill>
              </a:rPr>
              <a:t>‘Afbeeldingen’</a:t>
            </a:r>
            <a:r>
              <a:rPr lang="nl-NL" sz="1100" b="0" dirty="0">
                <a:solidFill>
                  <a:schemeClr val="tx1"/>
                </a:solidFill>
              </a:rPr>
              <a:t>. </a:t>
            </a:r>
          </a:p>
          <a:p>
            <a:pPr marL="171450" indent="-171450" algn="l">
              <a:spcBef>
                <a:spcPts val="0"/>
              </a:spcBef>
              <a:buFont typeface="Arial" panose="020B0604020202020204" pitchFamily="34" charset="0"/>
              <a:buChar char="•"/>
            </a:pPr>
            <a:r>
              <a:rPr lang="nl-NL" sz="1100" b="0" dirty="0">
                <a:solidFill>
                  <a:schemeClr val="tx1"/>
                </a:solidFill>
              </a:rPr>
              <a:t>Kies een afbeelding, klik op </a:t>
            </a:r>
            <a:r>
              <a:rPr lang="nl-NL" sz="1100" b="1" dirty="0">
                <a:solidFill>
                  <a:schemeClr val="tx1"/>
                </a:solidFill>
              </a:rPr>
              <a:t>‘Invoegen’ </a:t>
            </a:r>
            <a:r>
              <a:rPr lang="nl-NL" sz="1100" b="0" dirty="0">
                <a:solidFill>
                  <a:schemeClr val="tx1"/>
                </a:solidFill>
              </a:rPr>
              <a:t>en de afbeelding wordt geplaatst.</a:t>
            </a:r>
          </a:p>
          <a:p>
            <a:pPr marL="171450" indent="-171450" algn="l">
              <a:spcBef>
                <a:spcPts val="0"/>
              </a:spcBef>
              <a:buFont typeface="Arial" panose="020B0604020202020204" pitchFamily="34" charset="0"/>
              <a:buChar char="•"/>
            </a:pPr>
            <a:r>
              <a:rPr lang="nl-NL" sz="1100" b="0" dirty="0">
                <a:solidFill>
                  <a:schemeClr val="tx1"/>
                </a:solidFill>
              </a:rPr>
              <a:t>Wil je een uitsnede maken, selecteer dan de foto door erop te klikken en gebruik de </a:t>
            </a:r>
            <a:r>
              <a:rPr lang="nl-NL" sz="1100" b="0" dirty="0" err="1">
                <a:solidFill>
                  <a:schemeClr val="tx1"/>
                </a:solidFill>
              </a:rPr>
              <a:t>crop</a:t>
            </a:r>
            <a:r>
              <a:rPr lang="nl-NL" sz="1100" b="0" dirty="0">
                <a:solidFill>
                  <a:schemeClr val="tx1"/>
                </a:solidFill>
              </a:rPr>
              <a:t>- functie onder </a:t>
            </a:r>
            <a:r>
              <a:rPr lang="nl-NL" sz="1100" b="1" dirty="0">
                <a:solidFill>
                  <a:schemeClr val="tx1"/>
                </a:solidFill>
              </a:rPr>
              <a:t>‘Opmaak’/’Bijsnijden’</a:t>
            </a:r>
            <a:r>
              <a:rPr lang="nl-NL" sz="1100" b="0" dirty="0">
                <a:solidFill>
                  <a:schemeClr val="tx1"/>
                </a:solidFill>
              </a:rPr>
              <a:t>.</a:t>
            </a:r>
          </a:p>
          <a:p>
            <a:pPr marL="171450" indent="-171450" algn="l">
              <a:spcBef>
                <a:spcPts val="0"/>
              </a:spcBef>
              <a:buFont typeface="Arial" panose="020B0604020202020204" pitchFamily="34" charset="0"/>
              <a:buChar char="•"/>
            </a:pPr>
            <a:endParaRPr lang="nl-NL" sz="1100" b="0" dirty="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r>
              <a:rPr lang="nl-NL" sz="1100" b="0" dirty="0">
                <a:solidFill>
                  <a:schemeClr val="tx1"/>
                </a:solidFill>
              </a:rPr>
              <a:t>Foto’s kun je kiezen uit de</a:t>
            </a:r>
            <a:r>
              <a:rPr lang="nl-NL" sz="1100" b="0" baseline="0" dirty="0">
                <a:solidFill>
                  <a:schemeClr val="tx1"/>
                </a:solidFill>
              </a:rPr>
              <a:t> </a:t>
            </a:r>
            <a:r>
              <a:rPr lang="nl-NL" sz="1100" b="1" baseline="0" dirty="0">
                <a:solidFill>
                  <a:schemeClr val="tx1"/>
                </a:solidFill>
              </a:rPr>
              <a:t>Mediabank in het UWV Communicatieportaal</a:t>
            </a:r>
            <a:r>
              <a:rPr lang="nl-NL" sz="1100" b="0" baseline="0" dirty="0">
                <a:solidFill>
                  <a:schemeClr val="tx1"/>
                </a:solidFill>
              </a:rPr>
              <a:t>. Deze foto’s zijn van hoge kwaliteit en hiervan is het intellectueel eigendom geregeld. </a:t>
            </a:r>
            <a:br>
              <a:rPr lang="nl-NL" sz="1100" b="0" baseline="0" dirty="0">
                <a:solidFill>
                  <a:schemeClr val="tx1"/>
                </a:solidFill>
              </a:rPr>
            </a:br>
            <a:r>
              <a:rPr lang="nl-NL" sz="1100" b="0" baseline="0" dirty="0">
                <a:solidFill>
                  <a:schemeClr val="tx1"/>
                </a:solidFill>
              </a:rPr>
              <a:t/>
            </a:r>
            <a:br>
              <a:rPr lang="nl-NL" sz="1100" b="0" baseline="0" dirty="0">
                <a:solidFill>
                  <a:schemeClr val="tx1"/>
                </a:solidFill>
              </a:rPr>
            </a:br>
            <a:r>
              <a:rPr lang="nl-NL" sz="1100" b="0" dirty="0">
                <a:solidFill>
                  <a:schemeClr val="tx1"/>
                </a:solidFill>
                <a:hlinkClick r:id="rId3"/>
              </a:rPr>
              <a:t>https://communicatieportaal.uwv.nl/modules/product/mediabank/default/?ItemId=3219</a:t>
            </a:r>
            <a:r>
              <a:rPr lang="nl-NL" sz="1100" b="0" dirty="0">
                <a:solidFill>
                  <a:schemeClr val="tx1"/>
                </a:solidFill>
              </a:rPr>
              <a:t> </a:t>
            </a:r>
            <a:br>
              <a:rPr lang="nl-NL" sz="1100" b="0" dirty="0">
                <a:solidFill>
                  <a:schemeClr val="tx1"/>
                </a:solidFill>
              </a:rPr>
            </a:br>
            <a:r>
              <a:rPr lang="nl-NL" sz="1100" b="0" dirty="0">
                <a:solidFill>
                  <a:schemeClr val="tx1"/>
                </a:solidFill>
              </a:rPr>
              <a:t/>
            </a:r>
            <a:br>
              <a:rPr lang="nl-NL" sz="1100" b="0" dirty="0">
                <a:solidFill>
                  <a:schemeClr val="tx1"/>
                </a:solidFill>
              </a:rPr>
            </a:br>
            <a:r>
              <a:rPr lang="nl-NL" sz="1100" b="0" dirty="0">
                <a:solidFill>
                  <a:schemeClr val="tx1"/>
                </a:solidFill>
              </a:rPr>
              <a:t>en daar waar relevant naar de pictogrammen in de mediabank: </a:t>
            </a:r>
            <a:br>
              <a:rPr lang="nl-NL" sz="1100" b="0" dirty="0">
                <a:solidFill>
                  <a:schemeClr val="tx1"/>
                </a:solidFill>
              </a:rPr>
            </a:br>
            <a:r>
              <a:rPr lang="nl-NL" sz="1100" b="0" dirty="0">
                <a:solidFill>
                  <a:schemeClr val="tx1"/>
                </a:solidFill>
              </a:rPr>
              <a:t/>
            </a:r>
            <a:br>
              <a:rPr lang="nl-NL" sz="1100" b="0" dirty="0">
                <a:solidFill>
                  <a:schemeClr val="tx1"/>
                </a:solidFill>
              </a:rPr>
            </a:br>
            <a:r>
              <a:rPr lang="nl-NL" sz="1100" b="0" dirty="0">
                <a:solidFill>
                  <a:schemeClr val="tx1"/>
                </a:solidFill>
                <a:hlinkClick r:id="rId4"/>
              </a:rPr>
              <a:t>https://communicatieportaal.uwv.nl/modules/product/default/media/?ItemId=3217</a:t>
            </a:r>
            <a:endParaRPr lang="nl-NL" sz="1100" b="0" dirty="0">
              <a:solidFill>
                <a:schemeClr val="tx1"/>
              </a:solidFill>
            </a:endParaRPr>
          </a:p>
        </p:txBody>
      </p:sp>
      <p:sp>
        <p:nvSpPr>
          <p:cNvPr id="3" name="Footer Placeholder 2">
            <a:extLst>
              <a:ext uri="{FF2B5EF4-FFF2-40B4-BE49-F238E27FC236}">
                <a16:creationId xmlns:a16="http://schemas.microsoft.com/office/drawing/2014/main" id="{F83D8D44-B1C0-46F3-B7C9-F0760561E3BC}"/>
              </a:ext>
            </a:extLst>
          </p:cNvPr>
          <p:cNvSpPr>
            <a:spLocks noGrp="1"/>
          </p:cNvSpPr>
          <p:nvPr>
            <p:ph type="ftr" sz="quarter" idx="11"/>
          </p:nvPr>
        </p:nvSpPr>
        <p:spPr bwMode="gray"/>
        <p:txBody>
          <a:bodyPr/>
          <a:lstStyle/>
          <a:p>
            <a:r>
              <a:rPr lang="en-GB"/>
              <a:t>Titel van je presentatie</a:t>
            </a:r>
            <a:endParaRPr lang="en-GB" dirty="0"/>
          </a:p>
        </p:txBody>
      </p:sp>
      <p:sp>
        <p:nvSpPr>
          <p:cNvPr id="4" name="Slide Number Placeholder 3">
            <a:extLst>
              <a:ext uri="{FF2B5EF4-FFF2-40B4-BE49-F238E27FC236}">
                <a16:creationId xmlns:a16="http://schemas.microsoft.com/office/drawing/2014/main" id="{05F46C33-11B5-4854-A73C-662F3EA70A1D}"/>
              </a:ext>
            </a:extLst>
          </p:cNvPr>
          <p:cNvSpPr>
            <a:spLocks noGrp="1"/>
          </p:cNvSpPr>
          <p:nvPr>
            <p:ph type="sldNum" sz="quarter" idx="12"/>
          </p:nvPr>
        </p:nvSpPr>
        <p:spPr bwMode="gray"/>
        <p:txBody>
          <a:bodyPr/>
          <a:lstStyle/>
          <a:p>
            <a:fld id="{EEC0F82C-4994-47DA-8D9B-99D78D224F6D}" type="slidenum">
              <a:rPr lang="en-GB" smtClean="0"/>
              <a:pPr/>
              <a:t>‹nr.›</a:t>
            </a:fld>
            <a:endParaRPr lang="en-GB" dirty="0"/>
          </a:p>
        </p:txBody>
      </p:sp>
    </p:spTree>
    <p:extLst>
      <p:ext uri="{BB962C8B-B14F-4D97-AF65-F5344CB8AC3E}">
        <p14:creationId xmlns:p14="http://schemas.microsoft.com/office/powerpoint/2010/main" val="3582130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eeldvullende video">
    <p:bg>
      <p:bgPr>
        <a:solidFill>
          <a:srgbClr val="FFFFFF"/>
        </a:solidFill>
        <a:effectLst/>
      </p:bgPr>
    </p:bg>
    <p:spTree>
      <p:nvGrpSpPr>
        <p:cNvPr id="1" name=""/>
        <p:cNvGrpSpPr/>
        <p:nvPr/>
      </p:nvGrpSpPr>
      <p:grpSpPr>
        <a:xfrm>
          <a:off x="0" y="0"/>
          <a:ext cx="0" cy="0"/>
          <a:chOff x="0" y="0"/>
          <a:chExt cx="0" cy="0"/>
        </a:xfrm>
      </p:grpSpPr>
      <p:sp>
        <p:nvSpPr>
          <p:cNvPr id="153" name="Rectangle 152">
            <a:extLst>
              <a:ext uri="{FF2B5EF4-FFF2-40B4-BE49-F238E27FC236}">
                <a16:creationId xmlns:a16="http://schemas.microsoft.com/office/drawing/2014/main" id="{FC319A72-AE5E-4F89-BB04-08AE7E9369E9}"/>
              </a:ext>
            </a:extLst>
          </p:cNvPr>
          <p:cNvSpPr/>
          <p:nvPr userDrawn="1"/>
        </p:nvSpPr>
        <p:spPr bwMode="gray">
          <a:xfrm>
            <a:off x="-3714750" y="-933450"/>
            <a:ext cx="19621500" cy="8724900"/>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6" name="Text Placeholder 3">
            <a:extLst>
              <a:ext uri="{FF2B5EF4-FFF2-40B4-BE49-F238E27FC236}">
                <a16:creationId xmlns:a16="http://schemas.microsoft.com/office/drawing/2014/main" id="{06E9503B-E983-4F35-AB78-4EF62AE797AB}"/>
              </a:ext>
            </a:extLst>
          </p:cNvPr>
          <p:cNvSpPr txBox="1">
            <a:spLocks/>
          </p:cNvSpPr>
          <p:nvPr userDrawn="1"/>
        </p:nvSpPr>
        <p:spPr bwMode="gray">
          <a:xfrm>
            <a:off x="11047668" y="6285600"/>
            <a:ext cx="572400" cy="572400"/>
          </a:xfrm>
          <a:prstGeom prst="rect">
            <a:avLst/>
          </a:prstGeom>
          <a:blipFill>
            <a:blip r:embed="rId2"/>
            <a:stretch>
              <a:fillRect/>
            </a:stretch>
          </a:blipFill>
          <a:ln>
            <a:solidFill>
              <a:srgbClr val="0078D2"/>
            </a:solidFill>
          </a:ln>
        </p:spPr>
        <p:txBody>
          <a:bodyPr/>
          <a:lstStyle>
            <a:lvl1pPr marL="0" indent="0" algn="l" defTabSz="914400" rtl="0" eaLnBrk="1" latinLnBrk="0" hangingPunct="1">
              <a:lnSpc>
                <a:spcPct val="110000"/>
              </a:lnSpc>
              <a:spcBef>
                <a:spcPts val="0"/>
              </a:spcBef>
              <a:spcAft>
                <a:spcPts val="300"/>
              </a:spcAft>
              <a:buClr>
                <a:schemeClr val="tx2"/>
              </a:buClr>
              <a:buFont typeface="Arial" panose="020B0604020202020204" pitchFamily="34" charset="0"/>
              <a:buNone/>
              <a:defRPr lang="nl-NL" sz="1200" kern="1200" dirty="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2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tx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9pPr>
          </a:lstStyle>
          <a:p>
            <a:r>
              <a:rPr lang="en-US"/>
              <a:t>    </a:t>
            </a:r>
          </a:p>
        </p:txBody>
      </p:sp>
      <p:grpSp>
        <p:nvGrpSpPr>
          <p:cNvPr id="154" name="Group 153">
            <a:extLst>
              <a:ext uri="{FF2B5EF4-FFF2-40B4-BE49-F238E27FC236}">
                <a16:creationId xmlns:a16="http://schemas.microsoft.com/office/drawing/2014/main" id="{B2D2A29F-49A8-4BD1-9236-0BD7B933FC9D}"/>
              </a:ext>
            </a:extLst>
          </p:cNvPr>
          <p:cNvGrpSpPr/>
          <p:nvPr userDrawn="1"/>
        </p:nvGrpSpPr>
        <p:grpSpPr bwMode="gray">
          <a:xfrm>
            <a:off x="-329239" y="-319423"/>
            <a:ext cx="12846009" cy="7500113"/>
            <a:chOff x="-329239" y="-319423"/>
            <a:chExt cx="12846009" cy="7500113"/>
          </a:xfrm>
        </p:grpSpPr>
        <p:grpSp>
          <p:nvGrpSpPr>
            <p:cNvPr id="155" name="Group 154">
              <a:extLst>
                <a:ext uri="{FF2B5EF4-FFF2-40B4-BE49-F238E27FC236}">
                  <a16:creationId xmlns:a16="http://schemas.microsoft.com/office/drawing/2014/main" id="{DC553E04-7609-45F2-9F24-E605BC02FEBA}"/>
                </a:ext>
              </a:extLst>
            </p:cNvPr>
            <p:cNvGrpSpPr/>
            <p:nvPr userDrawn="1"/>
          </p:nvGrpSpPr>
          <p:grpSpPr bwMode="gray">
            <a:xfrm>
              <a:off x="-329239" y="0"/>
              <a:ext cx="240289" cy="6858000"/>
              <a:chOff x="-319714" y="0"/>
              <a:chExt cx="240289" cy="6858000"/>
            </a:xfrm>
          </p:grpSpPr>
          <p:sp>
            <p:nvSpPr>
              <p:cNvPr id="272" name="Line 230">
                <a:extLst>
                  <a:ext uri="{FF2B5EF4-FFF2-40B4-BE49-F238E27FC236}">
                    <a16:creationId xmlns:a16="http://schemas.microsoft.com/office/drawing/2014/main" id="{76F33B9B-626E-4987-BFD4-DAA299DD9D4F}"/>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3" name="Line 232">
                <a:extLst>
                  <a:ext uri="{FF2B5EF4-FFF2-40B4-BE49-F238E27FC236}">
                    <a16:creationId xmlns:a16="http://schemas.microsoft.com/office/drawing/2014/main" id="{501EC2E0-59CE-4E32-B929-A733386ADF01}"/>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4" name="Line 234">
                <a:extLst>
                  <a:ext uri="{FF2B5EF4-FFF2-40B4-BE49-F238E27FC236}">
                    <a16:creationId xmlns:a16="http://schemas.microsoft.com/office/drawing/2014/main" id="{7DC73A29-E969-45D7-9CA6-581FC4F243A4}"/>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275" name="Line 236">
                <a:extLst>
                  <a:ext uri="{FF2B5EF4-FFF2-40B4-BE49-F238E27FC236}">
                    <a16:creationId xmlns:a16="http://schemas.microsoft.com/office/drawing/2014/main" id="{52E5AA95-BA52-4884-8410-A464B2C65697}"/>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6" name="Line 238">
                <a:extLst>
                  <a:ext uri="{FF2B5EF4-FFF2-40B4-BE49-F238E27FC236}">
                    <a16:creationId xmlns:a16="http://schemas.microsoft.com/office/drawing/2014/main" id="{C7AD3791-48E5-48DC-AC5E-BFFB21F91753}"/>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7" name="Line 240">
                <a:extLst>
                  <a:ext uri="{FF2B5EF4-FFF2-40B4-BE49-F238E27FC236}">
                    <a16:creationId xmlns:a16="http://schemas.microsoft.com/office/drawing/2014/main" id="{01966582-81F8-4737-94A4-4013852590E1}"/>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8" name="Line 244">
                <a:extLst>
                  <a:ext uri="{FF2B5EF4-FFF2-40B4-BE49-F238E27FC236}">
                    <a16:creationId xmlns:a16="http://schemas.microsoft.com/office/drawing/2014/main" id="{781FFAC5-733F-432C-8F77-B7ABE7D77124}"/>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9" name="Line 246">
                <a:extLst>
                  <a:ext uri="{FF2B5EF4-FFF2-40B4-BE49-F238E27FC236}">
                    <a16:creationId xmlns:a16="http://schemas.microsoft.com/office/drawing/2014/main" id="{EFDEE58B-193A-40A3-8A64-BE1DB0591067}"/>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0" name="Line 250">
                <a:extLst>
                  <a:ext uri="{FF2B5EF4-FFF2-40B4-BE49-F238E27FC236}">
                    <a16:creationId xmlns:a16="http://schemas.microsoft.com/office/drawing/2014/main" id="{E74EF81A-A1C0-4426-8C35-DBCBFCB345F2}"/>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1" name="Line 252">
                <a:extLst>
                  <a:ext uri="{FF2B5EF4-FFF2-40B4-BE49-F238E27FC236}">
                    <a16:creationId xmlns:a16="http://schemas.microsoft.com/office/drawing/2014/main" id="{0570C5A7-3269-47FF-B4F3-21A9A42A083D}"/>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2" name="Line 254">
                <a:extLst>
                  <a:ext uri="{FF2B5EF4-FFF2-40B4-BE49-F238E27FC236}">
                    <a16:creationId xmlns:a16="http://schemas.microsoft.com/office/drawing/2014/main" id="{A97B557B-65A2-43F0-8DEA-227B08975BA6}"/>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3" name="Line 256">
                <a:extLst>
                  <a:ext uri="{FF2B5EF4-FFF2-40B4-BE49-F238E27FC236}">
                    <a16:creationId xmlns:a16="http://schemas.microsoft.com/office/drawing/2014/main" id="{DA7F0647-7BAF-4A81-B891-A74A230DA90C}"/>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4" name="Line 258">
                <a:extLst>
                  <a:ext uri="{FF2B5EF4-FFF2-40B4-BE49-F238E27FC236}">
                    <a16:creationId xmlns:a16="http://schemas.microsoft.com/office/drawing/2014/main" id="{86C48C3F-BF82-452E-8D2D-49FFDBB93638}"/>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5" name="Line 260">
                <a:extLst>
                  <a:ext uri="{FF2B5EF4-FFF2-40B4-BE49-F238E27FC236}">
                    <a16:creationId xmlns:a16="http://schemas.microsoft.com/office/drawing/2014/main" id="{C56B251E-559C-4956-9AE7-BBD28D1A3A7E}"/>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6" name="Line 262">
                <a:extLst>
                  <a:ext uri="{FF2B5EF4-FFF2-40B4-BE49-F238E27FC236}">
                    <a16:creationId xmlns:a16="http://schemas.microsoft.com/office/drawing/2014/main" id="{F9EC281A-6AE9-4D7A-AA75-BDF86328FFDB}"/>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7" name="Line 264">
                <a:extLst>
                  <a:ext uri="{FF2B5EF4-FFF2-40B4-BE49-F238E27FC236}">
                    <a16:creationId xmlns:a16="http://schemas.microsoft.com/office/drawing/2014/main" id="{A45DFCA2-3D84-4DC0-862E-FF78BE5BAE80}"/>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8" name="Line 266">
                <a:extLst>
                  <a:ext uri="{FF2B5EF4-FFF2-40B4-BE49-F238E27FC236}">
                    <a16:creationId xmlns:a16="http://schemas.microsoft.com/office/drawing/2014/main" id="{63648940-F1BA-4CDB-8E34-3016056BEF4C}"/>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9" name="Line 268">
                <a:extLst>
                  <a:ext uri="{FF2B5EF4-FFF2-40B4-BE49-F238E27FC236}">
                    <a16:creationId xmlns:a16="http://schemas.microsoft.com/office/drawing/2014/main" id="{F9D4DB0E-F96D-449C-B033-9AF00582ED3D}"/>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0" name="Line 270">
                <a:extLst>
                  <a:ext uri="{FF2B5EF4-FFF2-40B4-BE49-F238E27FC236}">
                    <a16:creationId xmlns:a16="http://schemas.microsoft.com/office/drawing/2014/main" id="{E4ED1B3D-195B-4C7F-9BEF-9A738125F875}"/>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1" name="Line 272">
                <a:extLst>
                  <a:ext uri="{FF2B5EF4-FFF2-40B4-BE49-F238E27FC236}">
                    <a16:creationId xmlns:a16="http://schemas.microsoft.com/office/drawing/2014/main" id="{EBADD4B6-A166-4235-8E6C-2F28214E3899}"/>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2" name="Line 274">
                <a:extLst>
                  <a:ext uri="{FF2B5EF4-FFF2-40B4-BE49-F238E27FC236}">
                    <a16:creationId xmlns:a16="http://schemas.microsoft.com/office/drawing/2014/main" id="{49F1DDF9-89D8-4FAB-99EE-8C9E72D0C72F}"/>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3" name="Line 276">
                <a:extLst>
                  <a:ext uri="{FF2B5EF4-FFF2-40B4-BE49-F238E27FC236}">
                    <a16:creationId xmlns:a16="http://schemas.microsoft.com/office/drawing/2014/main" id="{BAB83854-8D60-44FB-8146-35D9E98D979D}"/>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4" name="Line 278">
                <a:extLst>
                  <a:ext uri="{FF2B5EF4-FFF2-40B4-BE49-F238E27FC236}">
                    <a16:creationId xmlns:a16="http://schemas.microsoft.com/office/drawing/2014/main" id="{888824B5-92A9-4406-9E41-994B5A2C74C1}"/>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5" name="Line 256">
                <a:extLst>
                  <a:ext uri="{FF2B5EF4-FFF2-40B4-BE49-F238E27FC236}">
                    <a16:creationId xmlns:a16="http://schemas.microsoft.com/office/drawing/2014/main" id="{98427381-8957-4C6C-A1C9-3DA6CD56A19D}"/>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6" name="Line 234">
                <a:extLst>
                  <a:ext uri="{FF2B5EF4-FFF2-40B4-BE49-F238E27FC236}">
                    <a16:creationId xmlns:a16="http://schemas.microsoft.com/office/drawing/2014/main" id="{D16F6223-1B2F-4A16-A242-D3359BFB4AC1}"/>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nvGrpSpPr>
            <p:cNvPr id="156" name="Group 155">
              <a:extLst>
                <a:ext uri="{FF2B5EF4-FFF2-40B4-BE49-F238E27FC236}">
                  <a16:creationId xmlns:a16="http://schemas.microsoft.com/office/drawing/2014/main" id="{C3B08EB7-CDA8-4B8B-A8C9-AB24C7AA0CB9}"/>
                </a:ext>
              </a:extLst>
            </p:cNvPr>
            <p:cNvGrpSpPr/>
            <p:nvPr userDrawn="1"/>
          </p:nvGrpSpPr>
          <p:grpSpPr bwMode="gray">
            <a:xfrm>
              <a:off x="0" y="-319423"/>
              <a:ext cx="12192000" cy="232538"/>
              <a:chOff x="0" y="-319423"/>
              <a:chExt cx="12192000" cy="232538"/>
            </a:xfrm>
          </p:grpSpPr>
          <p:sp>
            <p:nvSpPr>
              <p:cNvPr id="228" name="Line 146">
                <a:extLst>
                  <a:ext uri="{FF2B5EF4-FFF2-40B4-BE49-F238E27FC236}">
                    <a16:creationId xmlns:a16="http://schemas.microsoft.com/office/drawing/2014/main" id="{C6C544B6-6722-4A8E-820C-DBD7250F51CB}"/>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9" name="Line 148">
                <a:extLst>
                  <a:ext uri="{FF2B5EF4-FFF2-40B4-BE49-F238E27FC236}">
                    <a16:creationId xmlns:a16="http://schemas.microsoft.com/office/drawing/2014/main" id="{4C5E3ABA-2B3D-44D7-8D4B-AD369018049B}"/>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0" name="Line 150">
                <a:extLst>
                  <a:ext uri="{FF2B5EF4-FFF2-40B4-BE49-F238E27FC236}">
                    <a16:creationId xmlns:a16="http://schemas.microsoft.com/office/drawing/2014/main" id="{D0E8478E-036D-46F6-BB90-7CC3F6B73764}"/>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1" name="Line 152">
                <a:extLst>
                  <a:ext uri="{FF2B5EF4-FFF2-40B4-BE49-F238E27FC236}">
                    <a16:creationId xmlns:a16="http://schemas.microsoft.com/office/drawing/2014/main" id="{1B9D419D-AC4A-4048-853C-4764EDB15AD8}"/>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2" name="Line 154">
                <a:extLst>
                  <a:ext uri="{FF2B5EF4-FFF2-40B4-BE49-F238E27FC236}">
                    <a16:creationId xmlns:a16="http://schemas.microsoft.com/office/drawing/2014/main" id="{6AFAC7F8-FFE5-40CD-AD62-CB5373A01AC0}"/>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3" name="Line 156">
                <a:extLst>
                  <a:ext uri="{FF2B5EF4-FFF2-40B4-BE49-F238E27FC236}">
                    <a16:creationId xmlns:a16="http://schemas.microsoft.com/office/drawing/2014/main" id="{6F4C541B-9B6D-41E9-925E-D827BB906D0C}"/>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4" name="Line 158">
                <a:extLst>
                  <a:ext uri="{FF2B5EF4-FFF2-40B4-BE49-F238E27FC236}">
                    <a16:creationId xmlns:a16="http://schemas.microsoft.com/office/drawing/2014/main" id="{996C67BE-C0CB-4461-8175-C275ED762C37}"/>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5" name="Line 160">
                <a:extLst>
                  <a:ext uri="{FF2B5EF4-FFF2-40B4-BE49-F238E27FC236}">
                    <a16:creationId xmlns:a16="http://schemas.microsoft.com/office/drawing/2014/main" id="{DAB1B0DD-128B-4C47-B954-41583D9D8EE2}"/>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6" name="Line 162">
                <a:extLst>
                  <a:ext uri="{FF2B5EF4-FFF2-40B4-BE49-F238E27FC236}">
                    <a16:creationId xmlns:a16="http://schemas.microsoft.com/office/drawing/2014/main" id="{0ECA7F80-BD69-48C1-AE42-AA5978E641D4}"/>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7" name="Line 164">
                <a:extLst>
                  <a:ext uri="{FF2B5EF4-FFF2-40B4-BE49-F238E27FC236}">
                    <a16:creationId xmlns:a16="http://schemas.microsoft.com/office/drawing/2014/main" id="{FE08E5FD-547C-46FC-80CD-B71ACFB05D08}"/>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8" name="Line 166">
                <a:extLst>
                  <a:ext uri="{FF2B5EF4-FFF2-40B4-BE49-F238E27FC236}">
                    <a16:creationId xmlns:a16="http://schemas.microsoft.com/office/drawing/2014/main" id="{A6177A19-0AB1-4925-9043-96D8571CD26C}"/>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9" name="Line 168">
                <a:extLst>
                  <a:ext uri="{FF2B5EF4-FFF2-40B4-BE49-F238E27FC236}">
                    <a16:creationId xmlns:a16="http://schemas.microsoft.com/office/drawing/2014/main" id="{8E288D61-8AF6-4356-82EB-08CA511F108C}"/>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0" name="Line 170">
                <a:extLst>
                  <a:ext uri="{FF2B5EF4-FFF2-40B4-BE49-F238E27FC236}">
                    <a16:creationId xmlns:a16="http://schemas.microsoft.com/office/drawing/2014/main" id="{C54A2329-E00F-406E-95DE-2C6A35093ADA}"/>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1" name="Line 172">
                <a:extLst>
                  <a:ext uri="{FF2B5EF4-FFF2-40B4-BE49-F238E27FC236}">
                    <a16:creationId xmlns:a16="http://schemas.microsoft.com/office/drawing/2014/main" id="{7015FDD3-FBC7-4C18-8FFF-2316FAAC25C5}"/>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2" name="Line 174">
                <a:extLst>
                  <a:ext uri="{FF2B5EF4-FFF2-40B4-BE49-F238E27FC236}">
                    <a16:creationId xmlns:a16="http://schemas.microsoft.com/office/drawing/2014/main" id="{02E0E0B5-0F96-44C6-AF16-5BA9306A7B87}"/>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3" name="Line 176">
                <a:extLst>
                  <a:ext uri="{FF2B5EF4-FFF2-40B4-BE49-F238E27FC236}">
                    <a16:creationId xmlns:a16="http://schemas.microsoft.com/office/drawing/2014/main" id="{8EFA9D2D-3F4A-4234-A193-979BE9C52EE3}"/>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4" name="Line 178">
                <a:extLst>
                  <a:ext uri="{FF2B5EF4-FFF2-40B4-BE49-F238E27FC236}">
                    <a16:creationId xmlns:a16="http://schemas.microsoft.com/office/drawing/2014/main" id="{00DA7E40-B33F-4709-8791-72E56D461ED9}"/>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5" name="Line 180">
                <a:extLst>
                  <a:ext uri="{FF2B5EF4-FFF2-40B4-BE49-F238E27FC236}">
                    <a16:creationId xmlns:a16="http://schemas.microsoft.com/office/drawing/2014/main" id="{EBEAED16-0809-45A3-90D2-F1970C42934B}"/>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6" name="Line 182">
                <a:extLst>
                  <a:ext uri="{FF2B5EF4-FFF2-40B4-BE49-F238E27FC236}">
                    <a16:creationId xmlns:a16="http://schemas.microsoft.com/office/drawing/2014/main" id="{DD1AAED3-BED2-449B-A3BF-9F153F0CCC34}"/>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7" name="Line 184">
                <a:extLst>
                  <a:ext uri="{FF2B5EF4-FFF2-40B4-BE49-F238E27FC236}">
                    <a16:creationId xmlns:a16="http://schemas.microsoft.com/office/drawing/2014/main" id="{AA8B503E-BFE4-4D80-BC11-B3C6A82CDC27}"/>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8" name="Line 186">
                <a:extLst>
                  <a:ext uri="{FF2B5EF4-FFF2-40B4-BE49-F238E27FC236}">
                    <a16:creationId xmlns:a16="http://schemas.microsoft.com/office/drawing/2014/main" id="{880150B3-7AF0-4DB6-8C78-589AF77E949D}"/>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9" name="Line 188">
                <a:extLst>
                  <a:ext uri="{FF2B5EF4-FFF2-40B4-BE49-F238E27FC236}">
                    <a16:creationId xmlns:a16="http://schemas.microsoft.com/office/drawing/2014/main" id="{54F7E8F5-3A82-4553-8D4E-720198CB7BC4}"/>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0" name="Line 190">
                <a:extLst>
                  <a:ext uri="{FF2B5EF4-FFF2-40B4-BE49-F238E27FC236}">
                    <a16:creationId xmlns:a16="http://schemas.microsoft.com/office/drawing/2014/main" id="{126A3E81-0592-4374-B0AE-CD272079B1A3}"/>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1" name="Line 192">
                <a:extLst>
                  <a:ext uri="{FF2B5EF4-FFF2-40B4-BE49-F238E27FC236}">
                    <a16:creationId xmlns:a16="http://schemas.microsoft.com/office/drawing/2014/main" id="{37CCAF23-EFED-4CBF-A141-AA43053F4F26}"/>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2" name="Line 194">
                <a:extLst>
                  <a:ext uri="{FF2B5EF4-FFF2-40B4-BE49-F238E27FC236}">
                    <a16:creationId xmlns:a16="http://schemas.microsoft.com/office/drawing/2014/main" id="{E9C1C967-4856-4B55-90B9-0824A45E1B67}"/>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3" name="Line 196">
                <a:extLst>
                  <a:ext uri="{FF2B5EF4-FFF2-40B4-BE49-F238E27FC236}">
                    <a16:creationId xmlns:a16="http://schemas.microsoft.com/office/drawing/2014/main" id="{B5E4FE39-AA57-4DB9-8677-FBC8BBFB6CEB}"/>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4" name="Line 198">
                <a:extLst>
                  <a:ext uri="{FF2B5EF4-FFF2-40B4-BE49-F238E27FC236}">
                    <a16:creationId xmlns:a16="http://schemas.microsoft.com/office/drawing/2014/main" id="{F643C4B8-5ACE-4A98-BF95-FF3C877D311C}"/>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5" name="Line 200">
                <a:extLst>
                  <a:ext uri="{FF2B5EF4-FFF2-40B4-BE49-F238E27FC236}">
                    <a16:creationId xmlns:a16="http://schemas.microsoft.com/office/drawing/2014/main" id="{70BAFF25-E951-447E-9B63-6186546756BA}"/>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6" name="Line 202">
                <a:extLst>
                  <a:ext uri="{FF2B5EF4-FFF2-40B4-BE49-F238E27FC236}">
                    <a16:creationId xmlns:a16="http://schemas.microsoft.com/office/drawing/2014/main" id="{C05BAC9D-2278-457C-8866-C6D0DA674885}"/>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7" name="Line 204">
                <a:extLst>
                  <a:ext uri="{FF2B5EF4-FFF2-40B4-BE49-F238E27FC236}">
                    <a16:creationId xmlns:a16="http://schemas.microsoft.com/office/drawing/2014/main" id="{9F2B51D3-2C58-4F15-ACC5-4BD4912CAA1D}"/>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8" name="Line 206">
                <a:extLst>
                  <a:ext uri="{FF2B5EF4-FFF2-40B4-BE49-F238E27FC236}">
                    <a16:creationId xmlns:a16="http://schemas.microsoft.com/office/drawing/2014/main" id="{30F4B8A3-624C-4DF2-B2D4-C921235832C7}"/>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9" name="Line 208">
                <a:extLst>
                  <a:ext uri="{FF2B5EF4-FFF2-40B4-BE49-F238E27FC236}">
                    <a16:creationId xmlns:a16="http://schemas.microsoft.com/office/drawing/2014/main" id="{5DB7BE84-4AC5-4E26-8D35-0A55AE9CCEA2}"/>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0" name="Line 210">
                <a:extLst>
                  <a:ext uri="{FF2B5EF4-FFF2-40B4-BE49-F238E27FC236}">
                    <a16:creationId xmlns:a16="http://schemas.microsoft.com/office/drawing/2014/main" id="{AE8CEA45-DF34-46E6-B4BA-139D211AAEE8}"/>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1" name="Line 212">
                <a:extLst>
                  <a:ext uri="{FF2B5EF4-FFF2-40B4-BE49-F238E27FC236}">
                    <a16:creationId xmlns:a16="http://schemas.microsoft.com/office/drawing/2014/main" id="{122A9BD8-AFB3-4D02-83E3-CB2B407EB21D}"/>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2" name="Line 214">
                <a:extLst>
                  <a:ext uri="{FF2B5EF4-FFF2-40B4-BE49-F238E27FC236}">
                    <a16:creationId xmlns:a16="http://schemas.microsoft.com/office/drawing/2014/main" id="{AC843ED1-AC5F-450C-8F2B-5D3047363299}"/>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3" name="Line 216">
                <a:extLst>
                  <a:ext uri="{FF2B5EF4-FFF2-40B4-BE49-F238E27FC236}">
                    <a16:creationId xmlns:a16="http://schemas.microsoft.com/office/drawing/2014/main" id="{B189D3AA-0EC9-4C0B-8C52-2CC238B0FF88}"/>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4" name="Line 218">
                <a:extLst>
                  <a:ext uri="{FF2B5EF4-FFF2-40B4-BE49-F238E27FC236}">
                    <a16:creationId xmlns:a16="http://schemas.microsoft.com/office/drawing/2014/main" id="{8FD9D0B5-9431-4E8C-AE25-82B6C7C8C43E}"/>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5" name="Line 220">
                <a:extLst>
                  <a:ext uri="{FF2B5EF4-FFF2-40B4-BE49-F238E27FC236}">
                    <a16:creationId xmlns:a16="http://schemas.microsoft.com/office/drawing/2014/main" id="{66E7B360-A5C3-4491-8604-E3A88E696CFE}"/>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6" name="Line 222">
                <a:extLst>
                  <a:ext uri="{FF2B5EF4-FFF2-40B4-BE49-F238E27FC236}">
                    <a16:creationId xmlns:a16="http://schemas.microsoft.com/office/drawing/2014/main" id="{CF82C948-33D0-4FF4-BAA3-F548FEECE6ED}"/>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7" name="Line 224">
                <a:extLst>
                  <a:ext uri="{FF2B5EF4-FFF2-40B4-BE49-F238E27FC236}">
                    <a16:creationId xmlns:a16="http://schemas.microsoft.com/office/drawing/2014/main" id="{A3EC6EC3-C394-4A72-9422-E14CB84B9177}"/>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8" name="Line 226">
                <a:extLst>
                  <a:ext uri="{FF2B5EF4-FFF2-40B4-BE49-F238E27FC236}">
                    <a16:creationId xmlns:a16="http://schemas.microsoft.com/office/drawing/2014/main" id="{ED8A8C64-9689-403B-87D5-6CB55AD2F178}"/>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9" name="Line 228">
                <a:extLst>
                  <a:ext uri="{FF2B5EF4-FFF2-40B4-BE49-F238E27FC236}">
                    <a16:creationId xmlns:a16="http://schemas.microsoft.com/office/drawing/2014/main" id="{0F4C58AD-2402-4CC2-A791-2C555A7EAFDD}"/>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0" name="Line 146">
                <a:extLst>
                  <a:ext uri="{FF2B5EF4-FFF2-40B4-BE49-F238E27FC236}">
                    <a16:creationId xmlns:a16="http://schemas.microsoft.com/office/drawing/2014/main" id="{7DA71E31-2782-42CB-AB32-48F2C9D94221}"/>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1" name="Line 204">
                <a:extLst>
                  <a:ext uri="{FF2B5EF4-FFF2-40B4-BE49-F238E27FC236}">
                    <a16:creationId xmlns:a16="http://schemas.microsoft.com/office/drawing/2014/main" id="{D0657184-554B-489F-97D5-76A2B7B682F4}"/>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157" name="Group 156">
              <a:extLst>
                <a:ext uri="{FF2B5EF4-FFF2-40B4-BE49-F238E27FC236}">
                  <a16:creationId xmlns:a16="http://schemas.microsoft.com/office/drawing/2014/main" id="{0F6EB885-E29D-45A3-9BB4-5716E432C5D1}"/>
                </a:ext>
              </a:extLst>
            </p:cNvPr>
            <p:cNvGrpSpPr/>
            <p:nvPr userDrawn="1"/>
          </p:nvGrpSpPr>
          <p:grpSpPr bwMode="gray">
            <a:xfrm>
              <a:off x="0" y="6948152"/>
              <a:ext cx="12192000" cy="232538"/>
              <a:chOff x="0" y="-319423"/>
              <a:chExt cx="12192000" cy="232538"/>
            </a:xfrm>
          </p:grpSpPr>
          <p:sp>
            <p:nvSpPr>
              <p:cNvPr id="184" name="Line 146">
                <a:extLst>
                  <a:ext uri="{FF2B5EF4-FFF2-40B4-BE49-F238E27FC236}">
                    <a16:creationId xmlns:a16="http://schemas.microsoft.com/office/drawing/2014/main" id="{DD7F6DD9-5592-476A-80DE-3429E1F49AA5}"/>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5" name="Line 148">
                <a:extLst>
                  <a:ext uri="{FF2B5EF4-FFF2-40B4-BE49-F238E27FC236}">
                    <a16:creationId xmlns:a16="http://schemas.microsoft.com/office/drawing/2014/main" id="{E7E86FFD-C1F7-4E77-A4D7-F08E7FCE3655}"/>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6" name="Line 150">
                <a:extLst>
                  <a:ext uri="{FF2B5EF4-FFF2-40B4-BE49-F238E27FC236}">
                    <a16:creationId xmlns:a16="http://schemas.microsoft.com/office/drawing/2014/main" id="{46DE9C71-BA0B-47EC-89FC-C90B893BE01C}"/>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7" name="Line 152">
                <a:extLst>
                  <a:ext uri="{FF2B5EF4-FFF2-40B4-BE49-F238E27FC236}">
                    <a16:creationId xmlns:a16="http://schemas.microsoft.com/office/drawing/2014/main" id="{4354BEDB-26D6-43D0-B10C-AD616A8408AD}"/>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8" name="Line 154">
                <a:extLst>
                  <a:ext uri="{FF2B5EF4-FFF2-40B4-BE49-F238E27FC236}">
                    <a16:creationId xmlns:a16="http://schemas.microsoft.com/office/drawing/2014/main" id="{E1E29F35-5615-4B01-AF6A-A3E02ACEBB78}"/>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9" name="Line 156">
                <a:extLst>
                  <a:ext uri="{FF2B5EF4-FFF2-40B4-BE49-F238E27FC236}">
                    <a16:creationId xmlns:a16="http://schemas.microsoft.com/office/drawing/2014/main" id="{5657F83A-9D58-4613-A102-196A45167459}"/>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0" name="Line 158">
                <a:extLst>
                  <a:ext uri="{FF2B5EF4-FFF2-40B4-BE49-F238E27FC236}">
                    <a16:creationId xmlns:a16="http://schemas.microsoft.com/office/drawing/2014/main" id="{05CB7B25-EBA6-44EB-8CF2-D8AA449A0A2F}"/>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1" name="Line 160">
                <a:extLst>
                  <a:ext uri="{FF2B5EF4-FFF2-40B4-BE49-F238E27FC236}">
                    <a16:creationId xmlns:a16="http://schemas.microsoft.com/office/drawing/2014/main" id="{60FA6D0E-C9CC-4CE9-99DF-59456DF2F822}"/>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2" name="Line 162">
                <a:extLst>
                  <a:ext uri="{FF2B5EF4-FFF2-40B4-BE49-F238E27FC236}">
                    <a16:creationId xmlns:a16="http://schemas.microsoft.com/office/drawing/2014/main" id="{9A5000F4-E6C5-4EBD-A813-9E0E80AFF65A}"/>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3" name="Line 164">
                <a:extLst>
                  <a:ext uri="{FF2B5EF4-FFF2-40B4-BE49-F238E27FC236}">
                    <a16:creationId xmlns:a16="http://schemas.microsoft.com/office/drawing/2014/main" id="{60F45262-4F3B-4B74-A2A5-1CEA0DE386DA}"/>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4" name="Line 166">
                <a:extLst>
                  <a:ext uri="{FF2B5EF4-FFF2-40B4-BE49-F238E27FC236}">
                    <a16:creationId xmlns:a16="http://schemas.microsoft.com/office/drawing/2014/main" id="{2B8CEE99-D5CB-4B37-ACC2-3F44B8A53DE4}"/>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5" name="Line 168">
                <a:extLst>
                  <a:ext uri="{FF2B5EF4-FFF2-40B4-BE49-F238E27FC236}">
                    <a16:creationId xmlns:a16="http://schemas.microsoft.com/office/drawing/2014/main" id="{277C2010-FDCE-406B-8387-C6F3D88E0D0D}"/>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6" name="Line 170">
                <a:extLst>
                  <a:ext uri="{FF2B5EF4-FFF2-40B4-BE49-F238E27FC236}">
                    <a16:creationId xmlns:a16="http://schemas.microsoft.com/office/drawing/2014/main" id="{89E024B1-C730-4526-BF2C-FF6E1CDFD0F9}"/>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7" name="Line 172">
                <a:extLst>
                  <a:ext uri="{FF2B5EF4-FFF2-40B4-BE49-F238E27FC236}">
                    <a16:creationId xmlns:a16="http://schemas.microsoft.com/office/drawing/2014/main" id="{D1D3F1EF-F7C9-48F7-9430-1E80B90D664F}"/>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8" name="Line 174">
                <a:extLst>
                  <a:ext uri="{FF2B5EF4-FFF2-40B4-BE49-F238E27FC236}">
                    <a16:creationId xmlns:a16="http://schemas.microsoft.com/office/drawing/2014/main" id="{ED9E35A4-1152-410C-908D-2523DDCF6138}"/>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9" name="Line 176">
                <a:extLst>
                  <a:ext uri="{FF2B5EF4-FFF2-40B4-BE49-F238E27FC236}">
                    <a16:creationId xmlns:a16="http://schemas.microsoft.com/office/drawing/2014/main" id="{49045BC8-9948-4048-A5E2-DAE78E1C3E4B}"/>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0" name="Line 178">
                <a:extLst>
                  <a:ext uri="{FF2B5EF4-FFF2-40B4-BE49-F238E27FC236}">
                    <a16:creationId xmlns:a16="http://schemas.microsoft.com/office/drawing/2014/main" id="{26E5DA0C-FB44-4E66-A2D5-CD0C773CD719}"/>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1" name="Line 180">
                <a:extLst>
                  <a:ext uri="{FF2B5EF4-FFF2-40B4-BE49-F238E27FC236}">
                    <a16:creationId xmlns:a16="http://schemas.microsoft.com/office/drawing/2014/main" id="{17332DD8-D6EA-4015-8D1E-DAB0ABE60035}"/>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2" name="Line 182">
                <a:extLst>
                  <a:ext uri="{FF2B5EF4-FFF2-40B4-BE49-F238E27FC236}">
                    <a16:creationId xmlns:a16="http://schemas.microsoft.com/office/drawing/2014/main" id="{1BAB0609-EEC2-4A39-BF12-754E28D07D59}"/>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3" name="Line 184">
                <a:extLst>
                  <a:ext uri="{FF2B5EF4-FFF2-40B4-BE49-F238E27FC236}">
                    <a16:creationId xmlns:a16="http://schemas.microsoft.com/office/drawing/2014/main" id="{59A3E7A3-B70E-43C2-A53A-FFBBA9043321}"/>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4" name="Line 186">
                <a:extLst>
                  <a:ext uri="{FF2B5EF4-FFF2-40B4-BE49-F238E27FC236}">
                    <a16:creationId xmlns:a16="http://schemas.microsoft.com/office/drawing/2014/main" id="{5FF0AE7D-9AF2-48F0-9867-9C80D092BE52}"/>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5" name="Line 188">
                <a:extLst>
                  <a:ext uri="{FF2B5EF4-FFF2-40B4-BE49-F238E27FC236}">
                    <a16:creationId xmlns:a16="http://schemas.microsoft.com/office/drawing/2014/main" id="{C7205EAE-6F27-4FB5-90B2-3F12E980AE9F}"/>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6" name="Line 190">
                <a:extLst>
                  <a:ext uri="{FF2B5EF4-FFF2-40B4-BE49-F238E27FC236}">
                    <a16:creationId xmlns:a16="http://schemas.microsoft.com/office/drawing/2014/main" id="{B7AB61AD-FC3C-4302-A70F-8340066BC9AF}"/>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7" name="Line 192">
                <a:extLst>
                  <a:ext uri="{FF2B5EF4-FFF2-40B4-BE49-F238E27FC236}">
                    <a16:creationId xmlns:a16="http://schemas.microsoft.com/office/drawing/2014/main" id="{974F6CAC-0130-4167-948F-051630A4FF98}"/>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8" name="Line 194">
                <a:extLst>
                  <a:ext uri="{FF2B5EF4-FFF2-40B4-BE49-F238E27FC236}">
                    <a16:creationId xmlns:a16="http://schemas.microsoft.com/office/drawing/2014/main" id="{0EAADCB1-D286-4995-8F76-0799F71C843E}"/>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9" name="Line 196">
                <a:extLst>
                  <a:ext uri="{FF2B5EF4-FFF2-40B4-BE49-F238E27FC236}">
                    <a16:creationId xmlns:a16="http://schemas.microsoft.com/office/drawing/2014/main" id="{C507D958-54DE-4A29-BF24-D2BA6EC11211}"/>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0" name="Line 198">
                <a:extLst>
                  <a:ext uri="{FF2B5EF4-FFF2-40B4-BE49-F238E27FC236}">
                    <a16:creationId xmlns:a16="http://schemas.microsoft.com/office/drawing/2014/main" id="{682F8E96-62CF-481D-A7D4-66617C525D72}"/>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1" name="Line 200">
                <a:extLst>
                  <a:ext uri="{FF2B5EF4-FFF2-40B4-BE49-F238E27FC236}">
                    <a16:creationId xmlns:a16="http://schemas.microsoft.com/office/drawing/2014/main" id="{9592E3E5-D878-4982-B460-026EEFE93F15}"/>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2" name="Line 202">
                <a:extLst>
                  <a:ext uri="{FF2B5EF4-FFF2-40B4-BE49-F238E27FC236}">
                    <a16:creationId xmlns:a16="http://schemas.microsoft.com/office/drawing/2014/main" id="{DED1B723-EDF4-42C4-A856-5C728D823C6B}"/>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3" name="Line 204">
                <a:extLst>
                  <a:ext uri="{FF2B5EF4-FFF2-40B4-BE49-F238E27FC236}">
                    <a16:creationId xmlns:a16="http://schemas.microsoft.com/office/drawing/2014/main" id="{142E2422-AC70-488D-8DB1-6FF557A2BD66}"/>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4" name="Line 206">
                <a:extLst>
                  <a:ext uri="{FF2B5EF4-FFF2-40B4-BE49-F238E27FC236}">
                    <a16:creationId xmlns:a16="http://schemas.microsoft.com/office/drawing/2014/main" id="{375DF617-A0C6-484F-868F-B8C17E0407CD}"/>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5" name="Line 208">
                <a:extLst>
                  <a:ext uri="{FF2B5EF4-FFF2-40B4-BE49-F238E27FC236}">
                    <a16:creationId xmlns:a16="http://schemas.microsoft.com/office/drawing/2014/main" id="{887C4861-694F-4931-93AE-8C04D2814677}"/>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6" name="Line 210">
                <a:extLst>
                  <a:ext uri="{FF2B5EF4-FFF2-40B4-BE49-F238E27FC236}">
                    <a16:creationId xmlns:a16="http://schemas.microsoft.com/office/drawing/2014/main" id="{AC4724F4-6D01-4294-9895-394B250D815A}"/>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7" name="Line 212">
                <a:extLst>
                  <a:ext uri="{FF2B5EF4-FFF2-40B4-BE49-F238E27FC236}">
                    <a16:creationId xmlns:a16="http://schemas.microsoft.com/office/drawing/2014/main" id="{0DF5F74F-3A04-4C4F-A54A-429EA5A38D12}"/>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8" name="Line 214">
                <a:extLst>
                  <a:ext uri="{FF2B5EF4-FFF2-40B4-BE49-F238E27FC236}">
                    <a16:creationId xmlns:a16="http://schemas.microsoft.com/office/drawing/2014/main" id="{95944D8F-1A4F-47AD-9DFA-85B28058302B}"/>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9" name="Line 216">
                <a:extLst>
                  <a:ext uri="{FF2B5EF4-FFF2-40B4-BE49-F238E27FC236}">
                    <a16:creationId xmlns:a16="http://schemas.microsoft.com/office/drawing/2014/main" id="{8AA5DBA1-8D3A-414C-8E6D-6E0A233081B5}"/>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0" name="Line 218">
                <a:extLst>
                  <a:ext uri="{FF2B5EF4-FFF2-40B4-BE49-F238E27FC236}">
                    <a16:creationId xmlns:a16="http://schemas.microsoft.com/office/drawing/2014/main" id="{30B720C5-C133-4905-95EC-C30C231E86C2}"/>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1" name="Line 220">
                <a:extLst>
                  <a:ext uri="{FF2B5EF4-FFF2-40B4-BE49-F238E27FC236}">
                    <a16:creationId xmlns:a16="http://schemas.microsoft.com/office/drawing/2014/main" id="{641F37C7-0EB2-425E-8596-D80015FA5091}"/>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2" name="Line 222">
                <a:extLst>
                  <a:ext uri="{FF2B5EF4-FFF2-40B4-BE49-F238E27FC236}">
                    <a16:creationId xmlns:a16="http://schemas.microsoft.com/office/drawing/2014/main" id="{A4DE289D-F7A5-4C30-819C-066BFD4CEC71}"/>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3" name="Line 224">
                <a:extLst>
                  <a:ext uri="{FF2B5EF4-FFF2-40B4-BE49-F238E27FC236}">
                    <a16:creationId xmlns:a16="http://schemas.microsoft.com/office/drawing/2014/main" id="{06F636CE-75C3-4289-908F-3C87A267FF93}"/>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4" name="Line 226">
                <a:extLst>
                  <a:ext uri="{FF2B5EF4-FFF2-40B4-BE49-F238E27FC236}">
                    <a16:creationId xmlns:a16="http://schemas.microsoft.com/office/drawing/2014/main" id="{30D1A007-3BF0-4BD7-8BF0-603F964F97AE}"/>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5" name="Line 228">
                <a:extLst>
                  <a:ext uri="{FF2B5EF4-FFF2-40B4-BE49-F238E27FC236}">
                    <a16:creationId xmlns:a16="http://schemas.microsoft.com/office/drawing/2014/main" id="{362EB1E9-737F-4864-8E7A-4AC945B15810}"/>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6" name="Line 146">
                <a:extLst>
                  <a:ext uri="{FF2B5EF4-FFF2-40B4-BE49-F238E27FC236}">
                    <a16:creationId xmlns:a16="http://schemas.microsoft.com/office/drawing/2014/main" id="{1341364D-4A6D-461B-831A-A984AFAC1A4B}"/>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7" name="Line 204">
                <a:extLst>
                  <a:ext uri="{FF2B5EF4-FFF2-40B4-BE49-F238E27FC236}">
                    <a16:creationId xmlns:a16="http://schemas.microsoft.com/office/drawing/2014/main" id="{6F567D66-D037-4D88-B0A8-F5698B9FE84C}"/>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158" name="Group 157">
              <a:extLst>
                <a:ext uri="{FF2B5EF4-FFF2-40B4-BE49-F238E27FC236}">
                  <a16:creationId xmlns:a16="http://schemas.microsoft.com/office/drawing/2014/main" id="{454DB86F-657A-413C-8E89-98C497BB821D}"/>
                </a:ext>
              </a:extLst>
            </p:cNvPr>
            <p:cNvGrpSpPr/>
            <p:nvPr userDrawn="1"/>
          </p:nvGrpSpPr>
          <p:grpSpPr bwMode="gray">
            <a:xfrm>
              <a:off x="12276481" y="0"/>
              <a:ext cx="240289" cy="6858000"/>
              <a:chOff x="-319714" y="0"/>
              <a:chExt cx="240289" cy="6858000"/>
            </a:xfrm>
          </p:grpSpPr>
          <p:sp>
            <p:nvSpPr>
              <p:cNvPr id="159" name="Line 230">
                <a:extLst>
                  <a:ext uri="{FF2B5EF4-FFF2-40B4-BE49-F238E27FC236}">
                    <a16:creationId xmlns:a16="http://schemas.microsoft.com/office/drawing/2014/main" id="{B9639FEC-EB93-4009-AE55-161DD0E176DB}"/>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0" name="Line 232">
                <a:extLst>
                  <a:ext uri="{FF2B5EF4-FFF2-40B4-BE49-F238E27FC236}">
                    <a16:creationId xmlns:a16="http://schemas.microsoft.com/office/drawing/2014/main" id="{5AB18DB6-F91D-4686-A598-1AA26E6B340C}"/>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1" name="Line 234">
                <a:extLst>
                  <a:ext uri="{FF2B5EF4-FFF2-40B4-BE49-F238E27FC236}">
                    <a16:creationId xmlns:a16="http://schemas.microsoft.com/office/drawing/2014/main" id="{637DA586-E408-4659-B5C2-BDA3CD046325}"/>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62" name="Line 236">
                <a:extLst>
                  <a:ext uri="{FF2B5EF4-FFF2-40B4-BE49-F238E27FC236}">
                    <a16:creationId xmlns:a16="http://schemas.microsoft.com/office/drawing/2014/main" id="{F71F0802-70D7-440C-B8DA-A79554D9972A}"/>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3" name="Line 238">
                <a:extLst>
                  <a:ext uri="{FF2B5EF4-FFF2-40B4-BE49-F238E27FC236}">
                    <a16:creationId xmlns:a16="http://schemas.microsoft.com/office/drawing/2014/main" id="{CC2DC9F7-791A-48CC-A418-86E77C963D3C}"/>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4" name="Line 240">
                <a:extLst>
                  <a:ext uri="{FF2B5EF4-FFF2-40B4-BE49-F238E27FC236}">
                    <a16:creationId xmlns:a16="http://schemas.microsoft.com/office/drawing/2014/main" id="{60D2E34F-0FC3-4FA8-B887-F6DAE07D57FE}"/>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5" name="Line 244">
                <a:extLst>
                  <a:ext uri="{FF2B5EF4-FFF2-40B4-BE49-F238E27FC236}">
                    <a16:creationId xmlns:a16="http://schemas.microsoft.com/office/drawing/2014/main" id="{54681161-A75E-4547-83CF-A1018A57E00E}"/>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6" name="Line 246">
                <a:extLst>
                  <a:ext uri="{FF2B5EF4-FFF2-40B4-BE49-F238E27FC236}">
                    <a16:creationId xmlns:a16="http://schemas.microsoft.com/office/drawing/2014/main" id="{336812D1-81FD-4FE8-96A2-19D098126DB0}"/>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7" name="Line 250">
                <a:extLst>
                  <a:ext uri="{FF2B5EF4-FFF2-40B4-BE49-F238E27FC236}">
                    <a16:creationId xmlns:a16="http://schemas.microsoft.com/office/drawing/2014/main" id="{D6C48AF6-1918-48CC-A33E-851B07D225D9}"/>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8" name="Line 252">
                <a:extLst>
                  <a:ext uri="{FF2B5EF4-FFF2-40B4-BE49-F238E27FC236}">
                    <a16:creationId xmlns:a16="http://schemas.microsoft.com/office/drawing/2014/main" id="{805DE77E-E34C-4808-871B-A085848234DF}"/>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9" name="Line 254">
                <a:extLst>
                  <a:ext uri="{FF2B5EF4-FFF2-40B4-BE49-F238E27FC236}">
                    <a16:creationId xmlns:a16="http://schemas.microsoft.com/office/drawing/2014/main" id="{E7E258FA-076E-42F7-BF18-9089B3CFED57}"/>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0" name="Line 256">
                <a:extLst>
                  <a:ext uri="{FF2B5EF4-FFF2-40B4-BE49-F238E27FC236}">
                    <a16:creationId xmlns:a16="http://schemas.microsoft.com/office/drawing/2014/main" id="{92CC6EDB-244B-4D2F-84BC-1E320164514B}"/>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1" name="Line 258">
                <a:extLst>
                  <a:ext uri="{FF2B5EF4-FFF2-40B4-BE49-F238E27FC236}">
                    <a16:creationId xmlns:a16="http://schemas.microsoft.com/office/drawing/2014/main" id="{0AE1BEB8-D645-4DC8-94AC-03652222953F}"/>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2" name="Line 260">
                <a:extLst>
                  <a:ext uri="{FF2B5EF4-FFF2-40B4-BE49-F238E27FC236}">
                    <a16:creationId xmlns:a16="http://schemas.microsoft.com/office/drawing/2014/main" id="{092B9DD0-C5E1-4553-9DAB-F3F4062887A8}"/>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3" name="Line 262">
                <a:extLst>
                  <a:ext uri="{FF2B5EF4-FFF2-40B4-BE49-F238E27FC236}">
                    <a16:creationId xmlns:a16="http://schemas.microsoft.com/office/drawing/2014/main" id="{3CBF53EE-12C7-4F79-99FC-A57A058A6E43}"/>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4" name="Line 264">
                <a:extLst>
                  <a:ext uri="{FF2B5EF4-FFF2-40B4-BE49-F238E27FC236}">
                    <a16:creationId xmlns:a16="http://schemas.microsoft.com/office/drawing/2014/main" id="{C6D2D39F-A1A2-4BBF-B347-2B77F3965565}"/>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5" name="Line 266">
                <a:extLst>
                  <a:ext uri="{FF2B5EF4-FFF2-40B4-BE49-F238E27FC236}">
                    <a16:creationId xmlns:a16="http://schemas.microsoft.com/office/drawing/2014/main" id="{4C9A0A8E-EAC5-445F-A360-AFC42BC9F005}"/>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6" name="Line 268">
                <a:extLst>
                  <a:ext uri="{FF2B5EF4-FFF2-40B4-BE49-F238E27FC236}">
                    <a16:creationId xmlns:a16="http://schemas.microsoft.com/office/drawing/2014/main" id="{10ABC5CD-0726-4F92-A750-D1172EF0C013}"/>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7" name="Line 270">
                <a:extLst>
                  <a:ext uri="{FF2B5EF4-FFF2-40B4-BE49-F238E27FC236}">
                    <a16:creationId xmlns:a16="http://schemas.microsoft.com/office/drawing/2014/main" id="{5E226138-88FD-4031-9D7C-31FCE5732304}"/>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8" name="Line 272">
                <a:extLst>
                  <a:ext uri="{FF2B5EF4-FFF2-40B4-BE49-F238E27FC236}">
                    <a16:creationId xmlns:a16="http://schemas.microsoft.com/office/drawing/2014/main" id="{FB3BDE45-D9EF-42C7-A0EF-57A74467C01E}"/>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9" name="Line 274">
                <a:extLst>
                  <a:ext uri="{FF2B5EF4-FFF2-40B4-BE49-F238E27FC236}">
                    <a16:creationId xmlns:a16="http://schemas.microsoft.com/office/drawing/2014/main" id="{79494BC6-75B4-4DE4-A078-2D74D9AF2107}"/>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0" name="Line 276">
                <a:extLst>
                  <a:ext uri="{FF2B5EF4-FFF2-40B4-BE49-F238E27FC236}">
                    <a16:creationId xmlns:a16="http://schemas.microsoft.com/office/drawing/2014/main" id="{64DB71FF-FC94-47D0-AEFE-ED3D1372CB5A}"/>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1" name="Line 278">
                <a:extLst>
                  <a:ext uri="{FF2B5EF4-FFF2-40B4-BE49-F238E27FC236}">
                    <a16:creationId xmlns:a16="http://schemas.microsoft.com/office/drawing/2014/main" id="{7D6BA90A-5C65-4A40-9ED5-BDB331BFD562}"/>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2" name="Line 256">
                <a:extLst>
                  <a:ext uri="{FF2B5EF4-FFF2-40B4-BE49-F238E27FC236}">
                    <a16:creationId xmlns:a16="http://schemas.microsoft.com/office/drawing/2014/main" id="{A671E770-59FC-41B3-9821-E7B0D550BD68}"/>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3" name="Line 234">
                <a:extLst>
                  <a:ext uri="{FF2B5EF4-FFF2-40B4-BE49-F238E27FC236}">
                    <a16:creationId xmlns:a16="http://schemas.microsoft.com/office/drawing/2014/main" id="{2D5A73D5-53A3-4AA7-AF08-74E332A144D6}"/>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sp>
        <p:nvSpPr>
          <p:cNvPr id="300" name="Media Placeholder 299">
            <a:extLst>
              <a:ext uri="{FF2B5EF4-FFF2-40B4-BE49-F238E27FC236}">
                <a16:creationId xmlns:a16="http://schemas.microsoft.com/office/drawing/2014/main" id="{7FDE74E8-30EC-4E89-8BC9-6F476A24378D}"/>
              </a:ext>
            </a:extLst>
          </p:cNvPr>
          <p:cNvSpPr>
            <a:spLocks noGrp="1"/>
          </p:cNvSpPr>
          <p:nvPr>
            <p:ph type="media" sz="quarter" idx="15" hasCustomPrompt="1"/>
          </p:nvPr>
        </p:nvSpPr>
        <p:spPr bwMode="gray">
          <a:xfrm>
            <a:off x="-601" y="3"/>
            <a:ext cx="12193200" cy="6857995"/>
          </a:xfrm>
          <a:prstGeom prst="rect">
            <a:avLst/>
          </a:prstGeom>
          <a:solidFill>
            <a:srgbClr val="CCCCCC"/>
          </a:solidFill>
        </p:spPr>
        <p:txBody>
          <a:bodyPr wrap="square" bIns="1116000" anchor="ctr" anchorCtr="0">
            <a:noAutofit/>
          </a:bodyPr>
          <a:lstStyle>
            <a:lvl1pPr marL="0" indent="0" algn="ctr">
              <a:spcAft>
                <a:spcPts val="0"/>
              </a:spcAft>
              <a:buNone/>
              <a:defRPr/>
            </a:lvl1pPr>
          </a:lstStyle>
          <a:p>
            <a:r>
              <a:rPr lang="nl-NL" dirty="0"/>
              <a:t>Klik om video toe te voegen.</a:t>
            </a:r>
            <a:br>
              <a:rPr lang="nl-NL" dirty="0"/>
            </a:br>
            <a:endParaRPr lang="nl-NL" dirty="0"/>
          </a:p>
        </p:txBody>
      </p:sp>
      <p:sp>
        <p:nvSpPr>
          <p:cNvPr id="3" name="Footer Placeholder 2">
            <a:extLst>
              <a:ext uri="{FF2B5EF4-FFF2-40B4-BE49-F238E27FC236}">
                <a16:creationId xmlns:a16="http://schemas.microsoft.com/office/drawing/2014/main" id="{3963BEBF-1754-4815-A72A-69D6E753D8E6}"/>
              </a:ext>
            </a:extLst>
          </p:cNvPr>
          <p:cNvSpPr>
            <a:spLocks noGrp="1"/>
          </p:cNvSpPr>
          <p:nvPr>
            <p:ph type="ftr" sz="quarter" idx="10"/>
          </p:nvPr>
        </p:nvSpPr>
        <p:spPr/>
        <p:txBody>
          <a:bodyPr/>
          <a:lstStyle/>
          <a:p>
            <a:r>
              <a:rPr lang="en-GB"/>
              <a:t>Titel van je presentatie</a:t>
            </a:r>
            <a:endParaRPr lang="en-GB" dirty="0"/>
          </a:p>
        </p:txBody>
      </p:sp>
      <p:sp>
        <p:nvSpPr>
          <p:cNvPr id="4" name="Slide Number Placeholder 3">
            <a:extLst>
              <a:ext uri="{FF2B5EF4-FFF2-40B4-BE49-F238E27FC236}">
                <a16:creationId xmlns:a16="http://schemas.microsoft.com/office/drawing/2014/main" id="{2898FA40-BDCD-4BEE-B3BA-079CFC0E1A69}"/>
              </a:ext>
            </a:extLst>
          </p:cNvPr>
          <p:cNvSpPr>
            <a:spLocks noGrp="1"/>
          </p:cNvSpPr>
          <p:nvPr>
            <p:ph type="sldNum" sz="quarter" idx="11"/>
          </p:nvPr>
        </p:nvSpPr>
        <p:spPr/>
        <p:txBody>
          <a:bodyPr/>
          <a:lstStyle/>
          <a:p>
            <a:fld id="{EEC0F82C-4994-47DA-8D9B-99D78D224F6D}" type="slidenum">
              <a:rPr lang="en-GB" smtClean="0"/>
              <a:pPr/>
              <a:t>‹nr.›</a:t>
            </a:fld>
            <a:endParaRPr lang="en-GB" dirty="0"/>
          </a:p>
        </p:txBody>
      </p:sp>
      <p:sp>
        <p:nvSpPr>
          <p:cNvPr id="151" name="Content Placeholder 1">
            <a:extLst>
              <a:ext uri="{FF2B5EF4-FFF2-40B4-BE49-F238E27FC236}">
                <a16:creationId xmlns:a16="http://schemas.microsoft.com/office/drawing/2014/main" id="{06F55918-1544-416A-91A4-5170D2C9E930}"/>
              </a:ext>
            </a:extLst>
          </p:cNvPr>
          <p:cNvSpPr txBox="1">
            <a:spLocks/>
          </p:cNvSpPr>
          <p:nvPr userDrawn="1"/>
        </p:nvSpPr>
        <p:spPr bwMode="gray">
          <a:xfrm>
            <a:off x="-3164400" y="0"/>
            <a:ext cx="2804400" cy="3244850"/>
          </a:xfrm>
          <a:prstGeom prst="rect">
            <a:avLst/>
          </a:prstGeom>
        </p:spPr>
        <p:txBody>
          <a:bodyPr lIns="0" tIns="0" rIns="0" bIns="0"/>
          <a:lstStyle>
            <a:lvl1pPr marL="0" indent="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None/>
              <a:defRPr sz="2400" b="0" kern="1200">
                <a:solidFill>
                  <a:schemeClr val="accent2"/>
                </a:solidFill>
                <a:latin typeface="+mj-lt"/>
                <a:ea typeface="+mn-ea"/>
                <a:cs typeface="+mn-cs"/>
              </a:defRPr>
            </a:lvl1pPr>
            <a:lvl2pPr marL="0" indent="0" algn="l" defTabSz="685800" rtl="0" eaLnBrk="1" latinLnBrk="0" hangingPunct="1">
              <a:lnSpc>
                <a:spcPct val="101000"/>
              </a:lnSpc>
              <a:spcBef>
                <a:spcPts val="0"/>
              </a:spcBef>
              <a:spcAft>
                <a:spcPts val="0"/>
              </a:spcAft>
              <a:buClr>
                <a:schemeClr val="accent2"/>
              </a:buClr>
              <a:buFont typeface="Nuon Matthew Light" panose="02000506040000020004" pitchFamily="50" charset="0"/>
              <a:buNone/>
              <a:defRPr sz="2400" b="0" kern="1200">
                <a:solidFill>
                  <a:schemeClr val="tx1"/>
                </a:solidFill>
                <a:latin typeface="+mn-lt"/>
                <a:ea typeface="+mn-ea"/>
                <a:cs typeface="+mn-cs"/>
              </a:defRPr>
            </a:lvl2pPr>
            <a:lvl3pPr marL="216000" indent="-21600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Char char="•"/>
              <a:defRPr sz="2400" b="0" kern="1200">
                <a:solidFill>
                  <a:schemeClr val="tx1"/>
                </a:solidFill>
                <a:latin typeface="+mn-lt"/>
                <a:ea typeface="+mn-ea"/>
                <a:cs typeface="+mn-cs"/>
              </a:defRPr>
            </a:lvl3pPr>
            <a:lvl4pPr marL="432000" indent="-216000" algn="l" defTabSz="685800" rtl="0" eaLnBrk="1" latinLnBrk="0" hangingPunct="1">
              <a:lnSpc>
                <a:spcPct val="101000"/>
              </a:lnSpc>
              <a:spcBef>
                <a:spcPts val="1500"/>
              </a:spcBef>
              <a:spcAft>
                <a:spcPts val="0"/>
              </a:spcAft>
              <a:buClr>
                <a:schemeClr val="accent2"/>
              </a:buClr>
              <a:buFont typeface="Nuon Matthew Light" panose="02000506040000020004" pitchFamily="50" charset="0"/>
              <a:buChar char="•"/>
              <a:defRPr sz="2400" b="0" kern="1200">
                <a:solidFill>
                  <a:schemeClr val="tx1"/>
                </a:solidFill>
                <a:latin typeface="+mn-lt"/>
                <a:ea typeface="+mn-ea"/>
                <a:cs typeface="+mn-cs"/>
              </a:defRPr>
            </a:lvl4pPr>
            <a:lvl5pPr marL="684000" indent="-216000" algn="l" defTabSz="685800" rtl="0" eaLnBrk="1" latinLnBrk="0" hangingPunct="1">
              <a:lnSpc>
                <a:spcPct val="101000"/>
              </a:lnSpc>
              <a:spcBef>
                <a:spcPts val="1500"/>
              </a:spcBef>
              <a:spcAft>
                <a:spcPts val="0"/>
              </a:spcAft>
              <a:buClr>
                <a:schemeClr val="accent3"/>
              </a:buClr>
              <a:buFont typeface="Nuon Matthew Light" panose="02000506040000020004" pitchFamily="50" charset="0"/>
              <a:buChar char="•"/>
              <a:defRPr sz="2400" b="0" kern="1200">
                <a:solidFill>
                  <a:schemeClr val="tx1"/>
                </a:solidFill>
                <a:latin typeface="+mn-lt"/>
                <a:ea typeface="+mn-ea"/>
                <a:cs typeface="+mn-cs"/>
              </a:defRPr>
            </a:lvl5pPr>
            <a:lvl6pPr marL="936000" indent="-216000" algn="l" defTabSz="685800" rtl="0" eaLnBrk="1" latinLnBrk="0" hangingPunct="1">
              <a:lnSpc>
                <a:spcPct val="101000"/>
              </a:lnSpc>
              <a:spcBef>
                <a:spcPts val="1500"/>
              </a:spcBef>
              <a:spcAft>
                <a:spcPts val="0"/>
              </a:spcAft>
              <a:buClr>
                <a:schemeClr val="accent4"/>
              </a:buClr>
              <a:buFont typeface="Arial" panose="020B0604020202020204" pitchFamily="34" charset="0"/>
              <a:buChar char="•"/>
              <a:defRPr sz="2400" kern="1200">
                <a:solidFill>
                  <a:schemeClr val="tx1"/>
                </a:solidFill>
                <a:latin typeface="+mn-lt"/>
                <a:ea typeface="+mn-ea"/>
                <a:cs typeface="+mn-cs"/>
              </a:defRPr>
            </a:lvl6pPr>
            <a:lvl7pPr marL="1224000" indent="-216000" algn="l" defTabSz="685800" rtl="0" eaLnBrk="1" latinLnBrk="0" hangingPunct="1">
              <a:lnSpc>
                <a:spcPct val="101000"/>
              </a:lnSpc>
              <a:spcBef>
                <a:spcPts val="1500"/>
              </a:spcBef>
              <a:spcAft>
                <a:spcPts val="0"/>
              </a:spcAft>
              <a:buClr>
                <a:schemeClr val="accent5"/>
              </a:buClr>
              <a:buFont typeface="Arial" panose="020B0604020202020204" pitchFamily="34" charset="0"/>
              <a:buChar char="•"/>
              <a:defRPr sz="2400" kern="1200">
                <a:solidFill>
                  <a:schemeClr val="tx1"/>
                </a:solidFill>
                <a:latin typeface="+mn-lt"/>
                <a:ea typeface="+mn-ea"/>
                <a:cs typeface="+mn-cs"/>
              </a:defRPr>
            </a:lvl7pPr>
            <a:lvl8pPr marL="1476000" indent="-216000" algn="l" defTabSz="685800" rtl="0" eaLnBrk="1" latinLnBrk="0" hangingPunct="1">
              <a:lnSpc>
                <a:spcPct val="101000"/>
              </a:lnSpc>
              <a:spcBef>
                <a:spcPts val="1500"/>
              </a:spcBef>
              <a:spcAft>
                <a:spcPts val="0"/>
              </a:spcAft>
              <a:buClr>
                <a:schemeClr val="accent6"/>
              </a:buClr>
              <a:buFont typeface="Arial" panose="020B0604020202020204" pitchFamily="34" charset="0"/>
              <a:buChar char="•"/>
              <a:defRPr sz="2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9pPr>
          </a:lstStyle>
          <a:p>
            <a:pPr algn="l">
              <a:spcBef>
                <a:spcPts val="0"/>
              </a:spcBef>
            </a:pPr>
            <a:r>
              <a:rPr lang="nl-NL" sz="1100" b="1">
                <a:solidFill>
                  <a:schemeClr val="tx1"/>
                </a:solidFill>
              </a:rPr>
              <a:t>Gebruik van video</a:t>
            </a:r>
          </a:p>
          <a:p>
            <a:pPr algn="l">
              <a:spcBef>
                <a:spcPts val="0"/>
              </a:spcBef>
            </a:pPr>
            <a:endParaRPr lang="nl-NL" sz="1100" b="1">
              <a:solidFill>
                <a:schemeClr val="tx1"/>
              </a:solidFill>
            </a:endParaRPr>
          </a:p>
          <a:p>
            <a:pPr marL="171450" indent="-171450" algn="l">
              <a:spcBef>
                <a:spcPts val="0"/>
              </a:spcBef>
              <a:buFont typeface="Arial" panose="020B0604020202020204" pitchFamily="34" charset="0"/>
              <a:buChar char="•"/>
            </a:pPr>
            <a:r>
              <a:rPr lang="nl-NL" sz="1100" b="0">
                <a:solidFill>
                  <a:schemeClr val="tx1"/>
                </a:solidFill>
              </a:rPr>
              <a:t>Klik op het grijze afbeeldingsveld</a:t>
            </a:r>
          </a:p>
          <a:p>
            <a:pPr marL="171450" indent="-171450" algn="l">
              <a:spcBef>
                <a:spcPts val="0"/>
              </a:spcBef>
              <a:buFont typeface="Arial" panose="020B0604020202020204" pitchFamily="34" charset="0"/>
              <a:buChar char="•"/>
            </a:pPr>
            <a:r>
              <a:rPr lang="nl-NL" sz="1100" b="0">
                <a:solidFill>
                  <a:schemeClr val="tx1"/>
                </a:solidFill>
              </a:rPr>
              <a:t>Ga nu naar </a:t>
            </a:r>
            <a:r>
              <a:rPr lang="nl-NL" sz="1100" b="1">
                <a:solidFill>
                  <a:schemeClr val="tx1"/>
                </a:solidFill>
              </a:rPr>
              <a:t>‘Invoegen’ </a:t>
            </a:r>
            <a:r>
              <a:rPr lang="nl-NL" sz="1100" b="0">
                <a:solidFill>
                  <a:schemeClr val="tx1"/>
                </a:solidFill>
              </a:rPr>
              <a:t>en kies </a:t>
            </a:r>
            <a:r>
              <a:rPr lang="nl-NL" sz="1100" b="1">
                <a:solidFill>
                  <a:schemeClr val="tx1"/>
                </a:solidFill>
              </a:rPr>
              <a:t>‘Video’</a:t>
            </a:r>
            <a:r>
              <a:rPr lang="nl-NL" sz="1100" b="0">
                <a:solidFill>
                  <a:schemeClr val="tx1"/>
                </a:solidFill>
              </a:rPr>
              <a:t>. </a:t>
            </a:r>
          </a:p>
          <a:p>
            <a:pPr marL="171450" indent="-171450" algn="l">
              <a:spcBef>
                <a:spcPts val="0"/>
              </a:spcBef>
              <a:buFont typeface="Arial" panose="020B0604020202020204" pitchFamily="34" charset="0"/>
              <a:buChar char="•"/>
            </a:pPr>
            <a:r>
              <a:rPr lang="nl-NL" sz="1100" b="0">
                <a:solidFill>
                  <a:schemeClr val="tx1"/>
                </a:solidFill>
              </a:rPr>
              <a:t>Kies een video, klik op </a:t>
            </a:r>
            <a:r>
              <a:rPr lang="nl-NL" sz="1100" b="1">
                <a:solidFill>
                  <a:schemeClr val="tx1"/>
                </a:solidFill>
              </a:rPr>
              <a:t>‘Invoegen’ </a:t>
            </a:r>
            <a:r>
              <a:rPr lang="nl-NL" sz="1100" b="0">
                <a:solidFill>
                  <a:schemeClr val="tx1"/>
                </a:solidFill>
              </a:rPr>
              <a:t>en de video wordt geplaatst.</a:t>
            </a:r>
          </a:p>
          <a:p>
            <a:pPr marL="171450" indent="-171450" algn="l">
              <a:spcBef>
                <a:spcPts val="0"/>
              </a:spcBef>
              <a:buFont typeface="Arial" panose="020B0604020202020204" pitchFamily="34" charset="0"/>
              <a:buChar char="•"/>
            </a:pP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r>
              <a:rPr lang="nl-NL" sz="1100" b="0">
                <a:solidFill>
                  <a:schemeClr val="tx1"/>
                </a:solidFill>
              </a:rPr>
              <a:t>Video’s kun je kiezen uit de</a:t>
            </a:r>
            <a:r>
              <a:rPr lang="nl-NL" sz="1100" b="0" baseline="0">
                <a:solidFill>
                  <a:schemeClr val="tx1"/>
                </a:solidFill>
              </a:rPr>
              <a:t> </a:t>
            </a:r>
            <a:r>
              <a:rPr lang="nl-NL" sz="1100" b="1" baseline="0">
                <a:solidFill>
                  <a:schemeClr val="tx1"/>
                </a:solidFill>
              </a:rPr>
              <a:t>Mediabank in het UWV Communicatieportaal</a:t>
            </a:r>
            <a:r>
              <a:rPr lang="nl-NL" sz="1100" b="0" baseline="0">
                <a:solidFill>
                  <a:schemeClr val="tx1"/>
                </a:solidFill>
              </a:rPr>
              <a:t>. Deze video’s zijn van hoge kwaliteit en hiervan is het intellectueel eigendom geregeld. </a:t>
            </a:r>
            <a:br>
              <a:rPr lang="nl-NL" sz="1100" b="0" baseline="0">
                <a:solidFill>
                  <a:schemeClr val="tx1"/>
                </a:solidFill>
              </a:rPr>
            </a:br>
            <a:r>
              <a:rPr lang="nl-NL" sz="1100" b="0" baseline="0">
                <a:solidFill>
                  <a:schemeClr val="tx1"/>
                </a:solidFill>
              </a:rPr>
              <a:t/>
            </a:r>
            <a:br>
              <a:rPr lang="nl-NL" sz="1100" b="0" baseline="0">
                <a:solidFill>
                  <a:schemeClr val="tx1"/>
                </a:solidFill>
              </a:rPr>
            </a:br>
            <a:r>
              <a:rPr lang="nl-NL" sz="1100" b="0" baseline="0">
                <a:solidFill>
                  <a:schemeClr val="tx1"/>
                </a:solidFill>
                <a:hlinkClick r:id="rId3"/>
              </a:rPr>
              <a:t>https://communicatieportaal.uwv.nl/modules/product/mediabank/default/?ItemId=3237</a:t>
            </a:r>
            <a:endParaRPr lang="nl-NL" sz="1100" b="0" baseline="0">
              <a:solidFill>
                <a:schemeClr val="tx1"/>
              </a:solidFill>
            </a:endParaRPr>
          </a:p>
        </p:txBody>
      </p:sp>
    </p:spTree>
    <p:extLst>
      <p:ext uri="{BB962C8B-B14F-4D97-AF65-F5344CB8AC3E}">
        <p14:creationId xmlns:p14="http://schemas.microsoft.com/office/powerpoint/2010/main" val="36359166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co met titel">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1608E19-7CBA-42C6-80A6-CAC2A11CCD06}"/>
              </a:ext>
            </a:extLst>
          </p:cNvPr>
          <p:cNvSpPr>
            <a:spLocks noGrp="1"/>
          </p:cNvSpPr>
          <p:nvPr>
            <p:ph type="ftr" sz="quarter" idx="10"/>
          </p:nvPr>
        </p:nvSpPr>
        <p:spPr bwMode="gray"/>
        <p:txBody>
          <a:bodyPr/>
          <a:lstStyle/>
          <a:p>
            <a:r>
              <a:rPr lang="en-GB"/>
              <a:t>Titel van je presentatie</a:t>
            </a:r>
            <a:endParaRPr lang="en-GB" dirty="0"/>
          </a:p>
        </p:txBody>
      </p:sp>
      <p:sp>
        <p:nvSpPr>
          <p:cNvPr id="5" name="Slide Number Placeholder 4">
            <a:extLst>
              <a:ext uri="{FF2B5EF4-FFF2-40B4-BE49-F238E27FC236}">
                <a16:creationId xmlns:a16="http://schemas.microsoft.com/office/drawing/2014/main" id="{EC50A39B-4CD9-4B5A-A85D-0F3C1A3B0204}"/>
              </a:ext>
            </a:extLst>
          </p:cNvPr>
          <p:cNvSpPr>
            <a:spLocks noGrp="1"/>
          </p:cNvSpPr>
          <p:nvPr>
            <p:ph type="sldNum" sz="quarter" idx="11"/>
          </p:nvPr>
        </p:nvSpPr>
        <p:spPr bwMode="gray"/>
        <p:txBody>
          <a:bodyPr/>
          <a:lstStyle/>
          <a:p>
            <a:fld id="{EEC0F82C-4994-47DA-8D9B-99D78D224F6D}" type="slidenum">
              <a:rPr lang="en-GB" smtClean="0"/>
              <a:pPr/>
              <a:t>‹nr.›</a:t>
            </a:fld>
            <a:endParaRPr lang="en-GB" dirty="0"/>
          </a:p>
        </p:txBody>
      </p:sp>
      <p:sp>
        <p:nvSpPr>
          <p:cNvPr id="3" name="Title 2">
            <a:extLst>
              <a:ext uri="{FF2B5EF4-FFF2-40B4-BE49-F238E27FC236}">
                <a16:creationId xmlns:a16="http://schemas.microsoft.com/office/drawing/2014/main" id="{81240A11-7067-4B02-96AF-D49393127117}"/>
              </a:ext>
            </a:extLst>
          </p:cNvPr>
          <p:cNvSpPr>
            <a:spLocks noGrp="1"/>
          </p:cNvSpPr>
          <p:nvPr>
            <p:ph type="title" hasCustomPrompt="1"/>
          </p:nvPr>
        </p:nvSpPr>
        <p:spPr bwMode="gray"/>
        <p:txBody>
          <a:bodyPr/>
          <a:lstStyle>
            <a:lvl1pPr>
              <a:defRPr/>
            </a:lvl1pPr>
          </a:lstStyle>
          <a:p>
            <a:r>
              <a:rPr lang="nl-NL" dirty="0"/>
              <a:t>Klik om de titel aan te passen</a:t>
            </a:r>
          </a:p>
        </p:txBody>
      </p:sp>
    </p:spTree>
    <p:extLst>
      <p:ext uri="{BB962C8B-B14F-4D97-AF65-F5344CB8AC3E}">
        <p14:creationId xmlns:p14="http://schemas.microsoft.com/office/powerpoint/2010/main" val="7815691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co zonder titel">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5DDD632-AF9C-4BDD-8BDA-517C110600F1}"/>
              </a:ext>
            </a:extLst>
          </p:cNvPr>
          <p:cNvSpPr>
            <a:spLocks noGrp="1"/>
          </p:cNvSpPr>
          <p:nvPr>
            <p:ph type="ftr" sz="quarter" idx="10"/>
          </p:nvPr>
        </p:nvSpPr>
        <p:spPr bwMode="gray"/>
        <p:txBody>
          <a:bodyPr/>
          <a:lstStyle/>
          <a:p>
            <a:r>
              <a:rPr lang="en-GB"/>
              <a:t>Titel van je presentatie</a:t>
            </a:r>
            <a:endParaRPr lang="en-GB" dirty="0"/>
          </a:p>
        </p:txBody>
      </p:sp>
      <p:sp>
        <p:nvSpPr>
          <p:cNvPr id="3" name="Slide Number Placeholder 2">
            <a:extLst>
              <a:ext uri="{FF2B5EF4-FFF2-40B4-BE49-F238E27FC236}">
                <a16:creationId xmlns:a16="http://schemas.microsoft.com/office/drawing/2014/main" id="{E933E3FC-2C0C-44B5-AFCD-6FA4E9BABD13}"/>
              </a:ext>
            </a:extLst>
          </p:cNvPr>
          <p:cNvSpPr>
            <a:spLocks noGrp="1"/>
          </p:cNvSpPr>
          <p:nvPr>
            <p:ph type="sldNum" sz="quarter" idx="11"/>
          </p:nvPr>
        </p:nvSpPr>
        <p:spPr bwMode="gray"/>
        <p:txBody>
          <a:bodyPr/>
          <a:lstStyle/>
          <a:p>
            <a:fld id="{EEC0F82C-4994-47DA-8D9B-99D78D224F6D}" type="slidenum">
              <a:rPr lang="en-GB" smtClean="0"/>
              <a:pPr/>
              <a:t>‹nr.›</a:t>
            </a:fld>
            <a:endParaRPr lang="en-GB" dirty="0"/>
          </a:p>
        </p:txBody>
      </p:sp>
    </p:spTree>
    <p:extLst>
      <p:ext uri="{BB962C8B-B14F-4D97-AF65-F5344CB8AC3E}">
        <p14:creationId xmlns:p14="http://schemas.microsoft.com/office/powerpoint/2010/main" val="22280261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Einddia">
    <p:bg bwMode="gray">
      <p:bgPr>
        <a:solidFill>
          <a:srgbClr val="B9E2FF"/>
        </a:solidFill>
        <a:effectLst/>
      </p:bgPr>
    </p:bg>
    <p:spTree>
      <p:nvGrpSpPr>
        <p:cNvPr id="1" name=""/>
        <p:cNvGrpSpPr/>
        <p:nvPr/>
      </p:nvGrpSpPr>
      <p:grpSpPr>
        <a:xfrm>
          <a:off x="0" y="0"/>
          <a:ext cx="0" cy="0"/>
          <a:chOff x="0" y="0"/>
          <a:chExt cx="0" cy="0"/>
        </a:xfrm>
      </p:grpSpPr>
      <p:sp>
        <p:nvSpPr>
          <p:cNvPr id="157" name="Rectangle 156">
            <a:extLst>
              <a:ext uri="{FF2B5EF4-FFF2-40B4-BE49-F238E27FC236}">
                <a16:creationId xmlns:a16="http://schemas.microsoft.com/office/drawing/2014/main" id="{3E2477D2-B1E6-4440-8785-D6684642105B}"/>
              </a:ext>
            </a:extLst>
          </p:cNvPr>
          <p:cNvSpPr/>
          <p:nvPr userDrawn="1"/>
        </p:nvSpPr>
        <p:spPr bwMode="gray">
          <a:xfrm>
            <a:off x="-3714750" y="-1111250"/>
            <a:ext cx="19621500" cy="8724900"/>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2" name="Text Placeholder 3">
            <a:extLst>
              <a:ext uri="{FF2B5EF4-FFF2-40B4-BE49-F238E27FC236}">
                <a16:creationId xmlns:a16="http://schemas.microsoft.com/office/drawing/2014/main" id="{D262078E-D96A-42CF-9815-BBE4CEF0BD20}"/>
              </a:ext>
            </a:extLst>
          </p:cNvPr>
          <p:cNvSpPr txBox="1">
            <a:spLocks noChangeAspect="1"/>
          </p:cNvSpPr>
          <p:nvPr userDrawn="1"/>
        </p:nvSpPr>
        <p:spPr bwMode="gray">
          <a:xfrm>
            <a:off x="10491925" y="6012000"/>
            <a:ext cx="846000" cy="846000"/>
          </a:xfrm>
          <a:prstGeom prst="rect">
            <a:avLst/>
          </a:prstGeom>
          <a:blipFill>
            <a:blip r:embed="rId2"/>
            <a:stretch>
              <a:fillRect/>
            </a:stretch>
          </a:blipFill>
          <a:ln>
            <a:solidFill>
              <a:srgbClr val="0078D2"/>
            </a:solidFill>
          </a:ln>
        </p:spPr>
        <p:txBody>
          <a:bodyPr/>
          <a:lstStyle>
            <a:lvl1pPr marL="0" indent="0" algn="l" defTabSz="914400" rtl="0" eaLnBrk="1" latinLnBrk="0" hangingPunct="1">
              <a:lnSpc>
                <a:spcPct val="110000"/>
              </a:lnSpc>
              <a:spcBef>
                <a:spcPts val="0"/>
              </a:spcBef>
              <a:spcAft>
                <a:spcPts val="300"/>
              </a:spcAft>
              <a:buClr>
                <a:schemeClr val="tx2"/>
              </a:buClr>
              <a:buFont typeface="Arial" panose="020B0604020202020204" pitchFamily="34" charset="0"/>
              <a:buNone/>
              <a:defRPr lang="nl-NL" sz="1200" kern="1200" dirty="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2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tx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9pPr>
          </a:lstStyle>
          <a:p>
            <a:r>
              <a:rPr lang="en-US"/>
              <a:t>    </a:t>
            </a:r>
          </a:p>
        </p:txBody>
      </p:sp>
      <p:sp>
        <p:nvSpPr>
          <p:cNvPr id="161" name="Picture Placeholder 160">
            <a:extLst>
              <a:ext uri="{FF2B5EF4-FFF2-40B4-BE49-F238E27FC236}">
                <a16:creationId xmlns:a16="http://schemas.microsoft.com/office/drawing/2014/main" id="{BD1AB6B9-91A1-431B-A8C4-FC679CAA64EB}"/>
              </a:ext>
            </a:extLst>
          </p:cNvPr>
          <p:cNvSpPr>
            <a:spLocks noGrp="1"/>
          </p:cNvSpPr>
          <p:nvPr>
            <p:ph type="pic" sz="quarter" idx="14" hasCustomPrompt="1"/>
          </p:nvPr>
        </p:nvSpPr>
        <p:spPr bwMode="gray">
          <a:xfrm>
            <a:off x="-600" y="3"/>
            <a:ext cx="12193200" cy="6857995"/>
          </a:xfrm>
          <a:custGeom>
            <a:avLst/>
            <a:gdLst>
              <a:gd name="connsiteX0" fmla="*/ 0 w 12193200"/>
              <a:gd name="connsiteY0" fmla="*/ 0 h 6857995"/>
              <a:gd name="connsiteX1" fmla="*/ 12193200 w 12193200"/>
              <a:gd name="connsiteY1" fmla="*/ 0 h 6857995"/>
              <a:gd name="connsiteX2" fmla="*/ 12193200 w 12193200"/>
              <a:gd name="connsiteY2" fmla="*/ 6857995 h 6857995"/>
              <a:gd name="connsiteX3" fmla="*/ 11338525 w 12193200"/>
              <a:gd name="connsiteY3" fmla="*/ 6857995 h 6857995"/>
              <a:gd name="connsiteX4" fmla="*/ 11338525 w 12193200"/>
              <a:gd name="connsiteY4" fmla="*/ 6011996 h 6857995"/>
              <a:gd name="connsiteX5" fmla="*/ 10492525 w 12193200"/>
              <a:gd name="connsiteY5" fmla="*/ 6011996 h 6857995"/>
              <a:gd name="connsiteX6" fmla="*/ 10492525 w 12193200"/>
              <a:gd name="connsiteY6" fmla="*/ 6857995 h 6857995"/>
              <a:gd name="connsiteX7" fmla="*/ 0 w 12193200"/>
              <a:gd name="connsiteY7" fmla="*/ 6857995 h 685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6857995">
                <a:moveTo>
                  <a:pt x="0" y="0"/>
                </a:moveTo>
                <a:lnTo>
                  <a:pt x="12193200" y="0"/>
                </a:lnTo>
                <a:lnTo>
                  <a:pt x="12193200" y="6857995"/>
                </a:lnTo>
                <a:lnTo>
                  <a:pt x="11338525" y="6857995"/>
                </a:lnTo>
                <a:lnTo>
                  <a:pt x="11338525" y="6011996"/>
                </a:lnTo>
                <a:lnTo>
                  <a:pt x="10492525" y="6011996"/>
                </a:lnTo>
                <a:lnTo>
                  <a:pt x="10492525" y="6857995"/>
                </a:lnTo>
                <a:lnTo>
                  <a:pt x="0" y="6857995"/>
                </a:lnTo>
                <a:close/>
              </a:path>
            </a:pathLst>
          </a:custGeom>
          <a:solidFill>
            <a:srgbClr val="CCCCCC"/>
          </a:solidFill>
        </p:spPr>
        <p:txBody>
          <a:bodyPr wrap="square" lIns="0" tIns="0" rIns="0" bIns="0" anchor="ctr" anchorCtr="0">
            <a:noAutofit/>
          </a:bodyPr>
          <a:lstStyle>
            <a:lvl1pPr marL="0" indent="0" algn="ctr">
              <a:spcAft>
                <a:spcPts val="0"/>
              </a:spcAft>
              <a:buNone/>
              <a:defRPr/>
            </a:lvl1pPr>
          </a:lstStyle>
          <a:p>
            <a:r>
              <a:rPr lang="nl-NL" dirty="0"/>
              <a:t>Klik om foto toe te </a:t>
            </a:r>
            <a:r>
              <a:rPr lang="nl-NL" dirty="0" smtClean="0"/>
              <a:t>voegen</a:t>
            </a:r>
          </a:p>
          <a:p>
            <a:endParaRPr lang="nl-NL" dirty="0" smtClean="0"/>
          </a:p>
          <a:p>
            <a:endParaRPr lang="nl-NL" dirty="0" smtClean="0"/>
          </a:p>
          <a:p>
            <a:endParaRPr lang="nl-NL" dirty="0" smtClean="0"/>
          </a:p>
          <a:p>
            <a:endParaRPr lang="nl-NL" dirty="0"/>
          </a:p>
        </p:txBody>
      </p:sp>
      <p:grpSp>
        <p:nvGrpSpPr>
          <p:cNvPr id="7" name="Group 6">
            <a:extLst>
              <a:ext uri="{FF2B5EF4-FFF2-40B4-BE49-F238E27FC236}">
                <a16:creationId xmlns:a16="http://schemas.microsoft.com/office/drawing/2014/main" id="{85914C4B-E0A6-4EE0-A7D6-ECC5B3BA99B2}"/>
              </a:ext>
            </a:extLst>
          </p:cNvPr>
          <p:cNvGrpSpPr/>
          <p:nvPr userDrawn="1"/>
        </p:nvGrpSpPr>
        <p:grpSpPr bwMode="gray">
          <a:xfrm>
            <a:off x="-329239" y="-319423"/>
            <a:ext cx="12846009" cy="7500113"/>
            <a:chOff x="-329239" y="-319423"/>
            <a:chExt cx="12846009" cy="7500113"/>
          </a:xfrm>
        </p:grpSpPr>
        <p:grpSp>
          <p:nvGrpSpPr>
            <p:cNvPr id="9" name="Group 8">
              <a:extLst>
                <a:ext uri="{FF2B5EF4-FFF2-40B4-BE49-F238E27FC236}">
                  <a16:creationId xmlns:a16="http://schemas.microsoft.com/office/drawing/2014/main" id="{47D58449-2839-40D6-955C-549C72D6BCA8}"/>
                </a:ext>
              </a:extLst>
            </p:cNvPr>
            <p:cNvGrpSpPr/>
            <p:nvPr userDrawn="1"/>
          </p:nvGrpSpPr>
          <p:grpSpPr bwMode="gray">
            <a:xfrm>
              <a:off x="-329239" y="0"/>
              <a:ext cx="240289" cy="6858000"/>
              <a:chOff x="-319714" y="0"/>
              <a:chExt cx="240289" cy="6858000"/>
            </a:xfrm>
          </p:grpSpPr>
          <p:sp>
            <p:nvSpPr>
              <p:cNvPr id="129" name="Line 230">
                <a:extLst>
                  <a:ext uri="{FF2B5EF4-FFF2-40B4-BE49-F238E27FC236}">
                    <a16:creationId xmlns:a16="http://schemas.microsoft.com/office/drawing/2014/main" id="{AE5576FB-D1BE-49E6-868E-8EC223D6ED0C}"/>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0" name="Line 232">
                <a:extLst>
                  <a:ext uri="{FF2B5EF4-FFF2-40B4-BE49-F238E27FC236}">
                    <a16:creationId xmlns:a16="http://schemas.microsoft.com/office/drawing/2014/main" id="{FE3EAD4D-826C-4006-AC5A-E125C3A1CB87}"/>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1" name="Line 234">
                <a:extLst>
                  <a:ext uri="{FF2B5EF4-FFF2-40B4-BE49-F238E27FC236}">
                    <a16:creationId xmlns:a16="http://schemas.microsoft.com/office/drawing/2014/main" id="{28625666-CB19-499F-B13A-09005513CB16}"/>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32" name="Line 236">
                <a:extLst>
                  <a:ext uri="{FF2B5EF4-FFF2-40B4-BE49-F238E27FC236}">
                    <a16:creationId xmlns:a16="http://schemas.microsoft.com/office/drawing/2014/main" id="{197CEF34-A944-478A-A6CC-65669E81AC32}"/>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3" name="Line 238">
                <a:extLst>
                  <a:ext uri="{FF2B5EF4-FFF2-40B4-BE49-F238E27FC236}">
                    <a16:creationId xmlns:a16="http://schemas.microsoft.com/office/drawing/2014/main" id="{B46655B1-0AE1-4887-BA9D-14C55F812293}"/>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4" name="Line 240">
                <a:extLst>
                  <a:ext uri="{FF2B5EF4-FFF2-40B4-BE49-F238E27FC236}">
                    <a16:creationId xmlns:a16="http://schemas.microsoft.com/office/drawing/2014/main" id="{A806C1DC-256D-4A99-BB60-7816CEED2E87}"/>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5" name="Line 244">
                <a:extLst>
                  <a:ext uri="{FF2B5EF4-FFF2-40B4-BE49-F238E27FC236}">
                    <a16:creationId xmlns:a16="http://schemas.microsoft.com/office/drawing/2014/main" id="{D2DB13C9-023B-4FD0-9C4B-8ABC02E82EEB}"/>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6" name="Line 246">
                <a:extLst>
                  <a:ext uri="{FF2B5EF4-FFF2-40B4-BE49-F238E27FC236}">
                    <a16:creationId xmlns:a16="http://schemas.microsoft.com/office/drawing/2014/main" id="{AFF5D07F-FE78-4836-BA13-2533F4CCF02B}"/>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7" name="Line 250">
                <a:extLst>
                  <a:ext uri="{FF2B5EF4-FFF2-40B4-BE49-F238E27FC236}">
                    <a16:creationId xmlns:a16="http://schemas.microsoft.com/office/drawing/2014/main" id="{8EDA2530-D890-4C64-9513-54C196B180E2}"/>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8" name="Line 252">
                <a:extLst>
                  <a:ext uri="{FF2B5EF4-FFF2-40B4-BE49-F238E27FC236}">
                    <a16:creationId xmlns:a16="http://schemas.microsoft.com/office/drawing/2014/main" id="{94E5F15F-DB46-4F78-89F3-5A168C916EB3}"/>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9" name="Line 254">
                <a:extLst>
                  <a:ext uri="{FF2B5EF4-FFF2-40B4-BE49-F238E27FC236}">
                    <a16:creationId xmlns:a16="http://schemas.microsoft.com/office/drawing/2014/main" id="{5D21D3DE-D129-41D8-9D6C-101BF82D40C9}"/>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0" name="Line 256">
                <a:extLst>
                  <a:ext uri="{FF2B5EF4-FFF2-40B4-BE49-F238E27FC236}">
                    <a16:creationId xmlns:a16="http://schemas.microsoft.com/office/drawing/2014/main" id="{97337FD8-73ED-43F4-BC4A-C1E8099AC67C}"/>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1" name="Line 258">
                <a:extLst>
                  <a:ext uri="{FF2B5EF4-FFF2-40B4-BE49-F238E27FC236}">
                    <a16:creationId xmlns:a16="http://schemas.microsoft.com/office/drawing/2014/main" id="{0ECAD888-281C-4F00-947B-DCA668506168}"/>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2" name="Line 260">
                <a:extLst>
                  <a:ext uri="{FF2B5EF4-FFF2-40B4-BE49-F238E27FC236}">
                    <a16:creationId xmlns:a16="http://schemas.microsoft.com/office/drawing/2014/main" id="{85E8A87E-62B6-4A0F-BECA-6AD71F5AA9DA}"/>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3" name="Line 262">
                <a:extLst>
                  <a:ext uri="{FF2B5EF4-FFF2-40B4-BE49-F238E27FC236}">
                    <a16:creationId xmlns:a16="http://schemas.microsoft.com/office/drawing/2014/main" id="{46BEC6E1-B903-4F92-8732-B0EF4D92895A}"/>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4" name="Line 264">
                <a:extLst>
                  <a:ext uri="{FF2B5EF4-FFF2-40B4-BE49-F238E27FC236}">
                    <a16:creationId xmlns:a16="http://schemas.microsoft.com/office/drawing/2014/main" id="{B10D3487-A264-4CD6-BE29-25349A7C801C}"/>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5" name="Line 266">
                <a:extLst>
                  <a:ext uri="{FF2B5EF4-FFF2-40B4-BE49-F238E27FC236}">
                    <a16:creationId xmlns:a16="http://schemas.microsoft.com/office/drawing/2014/main" id="{36D5CC1C-AC4E-481E-9A75-BF95AFD2AFD2}"/>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6" name="Line 268">
                <a:extLst>
                  <a:ext uri="{FF2B5EF4-FFF2-40B4-BE49-F238E27FC236}">
                    <a16:creationId xmlns:a16="http://schemas.microsoft.com/office/drawing/2014/main" id="{410B6B57-1FC1-4106-BD80-909A679F3329}"/>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7" name="Line 270">
                <a:extLst>
                  <a:ext uri="{FF2B5EF4-FFF2-40B4-BE49-F238E27FC236}">
                    <a16:creationId xmlns:a16="http://schemas.microsoft.com/office/drawing/2014/main" id="{71787649-2192-4748-ADB6-571ABBA6B102}"/>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8" name="Line 272">
                <a:extLst>
                  <a:ext uri="{FF2B5EF4-FFF2-40B4-BE49-F238E27FC236}">
                    <a16:creationId xmlns:a16="http://schemas.microsoft.com/office/drawing/2014/main" id="{2000BED5-3604-4E3A-B335-563CACBF7228}"/>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9" name="Line 274">
                <a:extLst>
                  <a:ext uri="{FF2B5EF4-FFF2-40B4-BE49-F238E27FC236}">
                    <a16:creationId xmlns:a16="http://schemas.microsoft.com/office/drawing/2014/main" id="{B980D131-2A54-4922-841A-CDB7D05DB1FE}"/>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0" name="Line 276">
                <a:extLst>
                  <a:ext uri="{FF2B5EF4-FFF2-40B4-BE49-F238E27FC236}">
                    <a16:creationId xmlns:a16="http://schemas.microsoft.com/office/drawing/2014/main" id="{AACAB1F3-6BC6-4D20-9369-52961FADAF58}"/>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1" name="Line 278">
                <a:extLst>
                  <a:ext uri="{FF2B5EF4-FFF2-40B4-BE49-F238E27FC236}">
                    <a16:creationId xmlns:a16="http://schemas.microsoft.com/office/drawing/2014/main" id="{38572A3E-9A58-4EFF-B781-9B6288E80ACE}"/>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2" name="Line 256">
                <a:extLst>
                  <a:ext uri="{FF2B5EF4-FFF2-40B4-BE49-F238E27FC236}">
                    <a16:creationId xmlns:a16="http://schemas.microsoft.com/office/drawing/2014/main" id="{549612E6-BF2A-49BF-936A-5787618096A7}"/>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3" name="Line 234">
                <a:extLst>
                  <a:ext uri="{FF2B5EF4-FFF2-40B4-BE49-F238E27FC236}">
                    <a16:creationId xmlns:a16="http://schemas.microsoft.com/office/drawing/2014/main" id="{5979E920-3C09-483D-9073-B20A4208BB90}"/>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nvGrpSpPr>
            <p:cNvPr id="11" name="Group 10">
              <a:extLst>
                <a:ext uri="{FF2B5EF4-FFF2-40B4-BE49-F238E27FC236}">
                  <a16:creationId xmlns:a16="http://schemas.microsoft.com/office/drawing/2014/main" id="{F750E5D5-6764-4AC5-AA97-C8A10C0C0099}"/>
                </a:ext>
              </a:extLst>
            </p:cNvPr>
            <p:cNvGrpSpPr/>
            <p:nvPr userDrawn="1"/>
          </p:nvGrpSpPr>
          <p:grpSpPr bwMode="gray">
            <a:xfrm>
              <a:off x="0" y="-319423"/>
              <a:ext cx="12192000" cy="232538"/>
              <a:chOff x="0" y="-319423"/>
              <a:chExt cx="12192000" cy="232538"/>
            </a:xfrm>
          </p:grpSpPr>
          <p:sp>
            <p:nvSpPr>
              <p:cNvPr id="85" name="Line 146">
                <a:extLst>
                  <a:ext uri="{FF2B5EF4-FFF2-40B4-BE49-F238E27FC236}">
                    <a16:creationId xmlns:a16="http://schemas.microsoft.com/office/drawing/2014/main" id="{DB33D2C1-AFAA-472B-A827-F1F600B9B30A}"/>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6" name="Line 148">
                <a:extLst>
                  <a:ext uri="{FF2B5EF4-FFF2-40B4-BE49-F238E27FC236}">
                    <a16:creationId xmlns:a16="http://schemas.microsoft.com/office/drawing/2014/main" id="{71A432CD-7034-47B1-8398-4D9EA0D2DC22}"/>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7" name="Line 150">
                <a:extLst>
                  <a:ext uri="{FF2B5EF4-FFF2-40B4-BE49-F238E27FC236}">
                    <a16:creationId xmlns:a16="http://schemas.microsoft.com/office/drawing/2014/main" id="{849CC6AF-C991-41E3-B784-D29D21208E5E}"/>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8" name="Line 152">
                <a:extLst>
                  <a:ext uri="{FF2B5EF4-FFF2-40B4-BE49-F238E27FC236}">
                    <a16:creationId xmlns:a16="http://schemas.microsoft.com/office/drawing/2014/main" id="{BE0135BF-1278-4694-9819-98F554C3D7A5}"/>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9" name="Line 154">
                <a:extLst>
                  <a:ext uri="{FF2B5EF4-FFF2-40B4-BE49-F238E27FC236}">
                    <a16:creationId xmlns:a16="http://schemas.microsoft.com/office/drawing/2014/main" id="{9B290C8C-DA62-4E90-9E6E-F4C7B37C56BC}"/>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0" name="Line 156">
                <a:extLst>
                  <a:ext uri="{FF2B5EF4-FFF2-40B4-BE49-F238E27FC236}">
                    <a16:creationId xmlns:a16="http://schemas.microsoft.com/office/drawing/2014/main" id="{AD786D49-32A1-47C0-BFB5-1D2FBC6CB490}"/>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1" name="Line 158">
                <a:extLst>
                  <a:ext uri="{FF2B5EF4-FFF2-40B4-BE49-F238E27FC236}">
                    <a16:creationId xmlns:a16="http://schemas.microsoft.com/office/drawing/2014/main" id="{59957301-6254-4B63-B295-E86B3F3B3E78}"/>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2" name="Line 160">
                <a:extLst>
                  <a:ext uri="{FF2B5EF4-FFF2-40B4-BE49-F238E27FC236}">
                    <a16:creationId xmlns:a16="http://schemas.microsoft.com/office/drawing/2014/main" id="{6F30B08E-9278-4E13-8863-B1484AFA6705}"/>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3" name="Line 162">
                <a:extLst>
                  <a:ext uri="{FF2B5EF4-FFF2-40B4-BE49-F238E27FC236}">
                    <a16:creationId xmlns:a16="http://schemas.microsoft.com/office/drawing/2014/main" id="{B82A7E3C-2AAD-4B6D-86C2-ABFA8AA1C4F2}"/>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4" name="Line 164">
                <a:extLst>
                  <a:ext uri="{FF2B5EF4-FFF2-40B4-BE49-F238E27FC236}">
                    <a16:creationId xmlns:a16="http://schemas.microsoft.com/office/drawing/2014/main" id="{E5AB0A87-BE16-4217-A730-2077CD5AC04F}"/>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5" name="Line 166">
                <a:extLst>
                  <a:ext uri="{FF2B5EF4-FFF2-40B4-BE49-F238E27FC236}">
                    <a16:creationId xmlns:a16="http://schemas.microsoft.com/office/drawing/2014/main" id="{4EB0EB2D-F894-4C6D-A970-845901DF1EC6}"/>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6" name="Line 168">
                <a:extLst>
                  <a:ext uri="{FF2B5EF4-FFF2-40B4-BE49-F238E27FC236}">
                    <a16:creationId xmlns:a16="http://schemas.microsoft.com/office/drawing/2014/main" id="{E0DA9350-4B8C-4F96-8014-05511EF05D8B}"/>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7" name="Line 170">
                <a:extLst>
                  <a:ext uri="{FF2B5EF4-FFF2-40B4-BE49-F238E27FC236}">
                    <a16:creationId xmlns:a16="http://schemas.microsoft.com/office/drawing/2014/main" id="{8489159B-A091-40F3-99EE-A2D4AFF933ED}"/>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8" name="Line 172">
                <a:extLst>
                  <a:ext uri="{FF2B5EF4-FFF2-40B4-BE49-F238E27FC236}">
                    <a16:creationId xmlns:a16="http://schemas.microsoft.com/office/drawing/2014/main" id="{A634636C-2C0B-4B8D-B95B-FE86D1385D70}"/>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9" name="Line 174">
                <a:extLst>
                  <a:ext uri="{FF2B5EF4-FFF2-40B4-BE49-F238E27FC236}">
                    <a16:creationId xmlns:a16="http://schemas.microsoft.com/office/drawing/2014/main" id="{07DB43F0-84E6-4687-A961-FF490CB03BFC}"/>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0" name="Line 176">
                <a:extLst>
                  <a:ext uri="{FF2B5EF4-FFF2-40B4-BE49-F238E27FC236}">
                    <a16:creationId xmlns:a16="http://schemas.microsoft.com/office/drawing/2014/main" id="{316F8EBB-BD33-4723-8392-B6D7AA694099}"/>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1" name="Line 178">
                <a:extLst>
                  <a:ext uri="{FF2B5EF4-FFF2-40B4-BE49-F238E27FC236}">
                    <a16:creationId xmlns:a16="http://schemas.microsoft.com/office/drawing/2014/main" id="{A508AB81-8D02-4F8E-91BD-8692B2D742B1}"/>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2" name="Line 180">
                <a:extLst>
                  <a:ext uri="{FF2B5EF4-FFF2-40B4-BE49-F238E27FC236}">
                    <a16:creationId xmlns:a16="http://schemas.microsoft.com/office/drawing/2014/main" id="{EC3C09AA-34B7-4E4D-A1E0-71C650AE5877}"/>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3" name="Line 182">
                <a:extLst>
                  <a:ext uri="{FF2B5EF4-FFF2-40B4-BE49-F238E27FC236}">
                    <a16:creationId xmlns:a16="http://schemas.microsoft.com/office/drawing/2014/main" id="{77DA0C3D-81BD-45EE-BC0E-4DE1546F3E4D}"/>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4" name="Line 184">
                <a:extLst>
                  <a:ext uri="{FF2B5EF4-FFF2-40B4-BE49-F238E27FC236}">
                    <a16:creationId xmlns:a16="http://schemas.microsoft.com/office/drawing/2014/main" id="{083624F6-4D9F-4AB6-A053-5026224BBB6B}"/>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5" name="Line 186">
                <a:extLst>
                  <a:ext uri="{FF2B5EF4-FFF2-40B4-BE49-F238E27FC236}">
                    <a16:creationId xmlns:a16="http://schemas.microsoft.com/office/drawing/2014/main" id="{343014C7-3246-492F-ADB5-FA640AACA040}"/>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6" name="Line 188">
                <a:extLst>
                  <a:ext uri="{FF2B5EF4-FFF2-40B4-BE49-F238E27FC236}">
                    <a16:creationId xmlns:a16="http://schemas.microsoft.com/office/drawing/2014/main" id="{06E7F797-B78F-4D46-978F-58FCD25A2E39}"/>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7" name="Line 190">
                <a:extLst>
                  <a:ext uri="{FF2B5EF4-FFF2-40B4-BE49-F238E27FC236}">
                    <a16:creationId xmlns:a16="http://schemas.microsoft.com/office/drawing/2014/main" id="{DC791D00-724F-4DAD-88BD-B1D10CFE6E03}"/>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8" name="Line 192">
                <a:extLst>
                  <a:ext uri="{FF2B5EF4-FFF2-40B4-BE49-F238E27FC236}">
                    <a16:creationId xmlns:a16="http://schemas.microsoft.com/office/drawing/2014/main" id="{41BEAE85-4DFA-4FFF-A474-B908C37785C1}"/>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9" name="Line 194">
                <a:extLst>
                  <a:ext uri="{FF2B5EF4-FFF2-40B4-BE49-F238E27FC236}">
                    <a16:creationId xmlns:a16="http://schemas.microsoft.com/office/drawing/2014/main" id="{5023C5AD-8DDD-4154-BDDF-33C52BA078BA}"/>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0" name="Line 196">
                <a:extLst>
                  <a:ext uri="{FF2B5EF4-FFF2-40B4-BE49-F238E27FC236}">
                    <a16:creationId xmlns:a16="http://schemas.microsoft.com/office/drawing/2014/main" id="{FC2149B0-FE3D-40DE-AC27-881E9BE5D537}"/>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1" name="Line 198">
                <a:extLst>
                  <a:ext uri="{FF2B5EF4-FFF2-40B4-BE49-F238E27FC236}">
                    <a16:creationId xmlns:a16="http://schemas.microsoft.com/office/drawing/2014/main" id="{41CCEB67-C88A-4D33-B444-7C59C65944CE}"/>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2" name="Line 200">
                <a:extLst>
                  <a:ext uri="{FF2B5EF4-FFF2-40B4-BE49-F238E27FC236}">
                    <a16:creationId xmlns:a16="http://schemas.microsoft.com/office/drawing/2014/main" id="{0B285FC7-3130-4987-839B-CAA9088FAF9C}"/>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3" name="Line 202">
                <a:extLst>
                  <a:ext uri="{FF2B5EF4-FFF2-40B4-BE49-F238E27FC236}">
                    <a16:creationId xmlns:a16="http://schemas.microsoft.com/office/drawing/2014/main" id="{946C3B21-4A16-47CF-B7A5-9E602E31912D}"/>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4" name="Line 204">
                <a:extLst>
                  <a:ext uri="{FF2B5EF4-FFF2-40B4-BE49-F238E27FC236}">
                    <a16:creationId xmlns:a16="http://schemas.microsoft.com/office/drawing/2014/main" id="{6D46A112-21CC-4505-AF6D-B4A5AD3E3C33}"/>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5" name="Line 206">
                <a:extLst>
                  <a:ext uri="{FF2B5EF4-FFF2-40B4-BE49-F238E27FC236}">
                    <a16:creationId xmlns:a16="http://schemas.microsoft.com/office/drawing/2014/main" id="{6C56A35D-59C4-43D0-A29D-BF31C116AD3A}"/>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6" name="Line 208">
                <a:extLst>
                  <a:ext uri="{FF2B5EF4-FFF2-40B4-BE49-F238E27FC236}">
                    <a16:creationId xmlns:a16="http://schemas.microsoft.com/office/drawing/2014/main" id="{D956C765-F260-44F5-A5C8-41DDE818D65F}"/>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7" name="Line 210">
                <a:extLst>
                  <a:ext uri="{FF2B5EF4-FFF2-40B4-BE49-F238E27FC236}">
                    <a16:creationId xmlns:a16="http://schemas.microsoft.com/office/drawing/2014/main" id="{2BFE514D-AB7B-4C74-8359-650B1C907331}"/>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8" name="Line 212">
                <a:extLst>
                  <a:ext uri="{FF2B5EF4-FFF2-40B4-BE49-F238E27FC236}">
                    <a16:creationId xmlns:a16="http://schemas.microsoft.com/office/drawing/2014/main" id="{B92E6957-6842-4EC4-BFD8-DA396C8B580D}"/>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9" name="Line 214">
                <a:extLst>
                  <a:ext uri="{FF2B5EF4-FFF2-40B4-BE49-F238E27FC236}">
                    <a16:creationId xmlns:a16="http://schemas.microsoft.com/office/drawing/2014/main" id="{D32326E6-EAD8-4881-8BA2-2B4DA033CD06}"/>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0" name="Line 216">
                <a:extLst>
                  <a:ext uri="{FF2B5EF4-FFF2-40B4-BE49-F238E27FC236}">
                    <a16:creationId xmlns:a16="http://schemas.microsoft.com/office/drawing/2014/main" id="{96A21FED-48D5-4186-B204-A68E522675C4}"/>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1" name="Line 218">
                <a:extLst>
                  <a:ext uri="{FF2B5EF4-FFF2-40B4-BE49-F238E27FC236}">
                    <a16:creationId xmlns:a16="http://schemas.microsoft.com/office/drawing/2014/main" id="{8607BC08-CC24-4072-B352-88E804608154}"/>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2" name="Line 220">
                <a:extLst>
                  <a:ext uri="{FF2B5EF4-FFF2-40B4-BE49-F238E27FC236}">
                    <a16:creationId xmlns:a16="http://schemas.microsoft.com/office/drawing/2014/main" id="{DADCC56A-6C72-48A3-911A-CA334A2A2A7D}"/>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3" name="Line 222">
                <a:extLst>
                  <a:ext uri="{FF2B5EF4-FFF2-40B4-BE49-F238E27FC236}">
                    <a16:creationId xmlns:a16="http://schemas.microsoft.com/office/drawing/2014/main" id="{1C102CFD-054C-4487-9EAB-8811BD371B76}"/>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4" name="Line 224">
                <a:extLst>
                  <a:ext uri="{FF2B5EF4-FFF2-40B4-BE49-F238E27FC236}">
                    <a16:creationId xmlns:a16="http://schemas.microsoft.com/office/drawing/2014/main" id="{54C26403-C7DA-4277-A876-26961161C75F}"/>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5" name="Line 226">
                <a:extLst>
                  <a:ext uri="{FF2B5EF4-FFF2-40B4-BE49-F238E27FC236}">
                    <a16:creationId xmlns:a16="http://schemas.microsoft.com/office/drawing/2014/main" id="{C850DC46-D836-43AA-91E4-0CAEAFF0B21C}"/>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6" name="Line 228">
                <a:extLst>
                  <a:ext uri="{FF2B5EF4-FFF2-40B4-BE49-F238E27FC236}">
                    <a16:creationId xmlns:a16="http://schemas.microsoft.com/office/drawing/2014/main" id="{08B639D6-0FDD-48E0-93A7-FF54C6B25B39}"/>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7" name="Line 146">
                <a:extLst>
                  <a:ext uri="{FF2B5EF4-FFF2-40B4-BE49-F238E27FC236}">
                    <a16:creationId xmlns:a16="http://schemas.microsoft.com/office/drawing/2014/main" id="{DEF8C1F8-55EE-401D-819A-833529D1FE58}"/>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8" name="Line 204">
                <a:extLst>
                  <a:ext uri="{FF2B5EF4-FFF2-40B4-BE49-F238E27FC236}">
                    <a16:creationId xmlns:a16="http://schemas.microsoft.com/office/drawing/2014/main" id="{4800BFA0-18DC-4C04-A836-6B46A77DC8C0}"/>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12" name="Group 11">
              <a:extLst>
                <a:ext uri="{FF2B5EF4-FFF2-40B4-BE49-F238E27FC236}">
                  <a16:creationId xmlns:a16="http://schemas.microsoft.com/office/drawing/2014/main" id="{D5DE74E8-E2D0-419E-80E5-7EEE8E074C8B}"/>
                </a:ext>
              </a:extLst>
            </p:cNvPr>
            <p:cNvGrpSpPr/>
            <p:nvPr userDrawn="1"/>
          </p:nvGrpSpPr>
          <p:grpSpPr bwMode="gray">
            <a:xfrm>
              <a:off x="0" y="6948152"/>
              <a:ext cx="12192000" cy="232538"/>
              <a:chOff x="0" y="-319423"/>
              <a:chExt cx="12192000" cy="232538"/>
            </a:xfrm>
          </p:grpSpPr>
          <p:sp>
            <p:nvSpPr>
              <p:cNvPr id="41" name="Line 146">
                <a:extLst>
                  <a:ext uri="{FF2B5EF4-FFF2-40B4-BE49-F238E27FC236}">
                    <a16:creationId xmlns:a16="http://schemas.microsoft.com/office/drawing/2014/main" id="{7EFBA02A-B651-4548-A030-676E88430FD8}"/>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2" name="Line 148">
                <a:extLst>
                  <a:ext uri="{FF2B5EF4-FFF2-40B4-BE49-F238E27FC236}">
                    <a16:creationId xmlns:a16="http://schemas.microsoft.com/office/drawing/2014/main" id="{FE0C9EA3-FE59-410D-B5AD-5F3F663459D2}"/>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3" name="Line 150">
                <a:extLst>
                  <a:ext uri="{FF2B5EF4-FFF2-40B4-BE49-F238E27FC236}">
                    <a16:creationId xmlns:a16="http://schemas.microsoft.com/office/drawing/2014/main" id="{5A57804B-5243-4868-BA77-08903EEDFAC8}"/>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4" name="Line 152">
                <a:extLst>
                  <a:ext uri="{FF2B5EF4-FFF2-40B4-BE49-F238E27FC236}">
                    <a16:creationId xmlns:a16="http://schemas.microsoft.com/office/drawing/2014/main" id="{B476EA97-4748-4CBF-A29E-396CB50D084B}"/>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5" name="Line 154">
                <a:extLst>
                  <a:ext uri="{FF2B5EF4-FFF2-40B4-BE49-F238E27FC236}">
                    <a16:creationId xmlns:a16="http://schemas.microsoft.com/office/drawing/2014/main" id="{5884F138-AFFD-45A7-B79B-0DF095A34421}"/>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6" name="Line 156">
                <a:extLst>
                  <a:ext uri="{FF2B5EF4-FFF2-40B4-BE49-F238E27FC236}">
                    <a16:creationId xmlns:a16="http://schemas.microsoft.com/office/drawing/2014/main" id="{7FE1262B-E0AB-4994-8400-63AA78AB3A2D}"/>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7" name="Line 158">
                <a:extLst>
                  <a:ext uri="{FF2B5EF4-FFF2-40B4-BE49-F238E27FC236}">
                    <a16:creationId xmlns:a16="http://schemas.microsoft.com/office/drawing/2014/main" id="{D09061DE-1FF4-4391-AFEF-3A8E7856EAC9}"/>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8" name="Line 160">
                <a:extLst>
                  <a:ext uri="{FF2B5EF4-FFF2-40B4-BE49-F238E27FC236}">
                    <a16:creationId xmlns:a16="http://schemas.microsoft.com/office/drawing/2014/main" id="{D2CE04BE-D1E6-4D04-94F4-D9D514DC4AA3}"/>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9" name="Line 162">
                <a:extLst>
                  <a:ext uri="{FF2B5EF4-FFF2-40B4-BE49-F238E27FC236}">
                    <a16:creationId xmlns:a16="http://schemas.microsoft.com/office/drawing/2014/main" id="{37754628-7C2F-4735-93A7-0F67702E82F9}"/>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0" name="Line 164">
                <a:extLst>
                  <a:ext uri="{FF2B5EF4-FFF2-40B4-BE49-F238E27FC236}">
                    <a16:creationId xmlns:a16="http://schemas.microsoft.com/office/drawing/2014/main" id="{6CA6BC1F-C578-4B52-AC00-CB99CF595B27}"/>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1" name="Line 166">
                <a:extLst>
                  <a:ext uri="{FF2B5EF4-FFF2-40B4-BE49-F238E27FC236}">
                    <a16:creationId xmlns:a16="http://schemas.microsoft.com/office/drawing/2014/main" id="{5EA9A5BD-CF81-4538-BDBE-96FD4D054D0C}"/>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2" name="Line 168">
                <a:extLst>
                  <a:ext uri="{FF2B5EF4-FFF2-40B4-BE49-F238E27FC236}">
                    <a16:creationId xmlns:a16="http://schemas.microsoft.com/office/drawing/2014/main" id="{267D759E-A10E-4E9A-9106-5C2037BEAD9F}"/>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3" name="Line 170">
                <a:extLst>
                  <a:ext uri="{FF2B5EF4-FFF2-40B4-BE49-F238E27FC236}">
                    <a16:creationId xmlns:a16="http://schemas.microsoft.com/office/drawing/2014/main" id="{9712EDCE-D6F9-4EBB-B3D3-DE71F20768A1}"/>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4" name="Line 172">
                <a:extLst>
                  <a:ext uri="{FF2B5EF4-FFF2-40B4-BE49-F238E27FC236}">
                    <a16:creationId xmlns:a16="http://schemas.microsoft.com/office/drawing/2014/main" id="{613F195A-F1E6-459F-B2A9-93F2A41A9C30}"/>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5" name="Line 174">
                <a:extLst>
                  <a:ext uri="{FF2B5EF4-FFF2-40B4-BE49-F238E27FC236}">
                    <a16:creationId xmlns:a16="http://schemas.microsoft.com/office/drawing/2014/main" id="{536ED899-E684-46ED-ABBA-7C62E2C15F6A}"/>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6" name="Line 176">
                <a:extLst>
                  <a:ext uri="{FF2B5EF4-FFF2-40B4-BE49-F238E27FC236}">
                    <a16:creationId xmlns:a16="http://schemas.microsoft.com/office/drawing/2014/main" id="{4C5FECFA-B60D-4DD1-B042-004BBC3BA76F}"/>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7" name="Line 178">
                <a:extLst>
                  <a:ext uri="{FF2B5EF4-FFF2-40B4-BE49-F238E27FC236}">
                    <a16:creationId xmlns:a16="http://schemas.microsoft.com/office/drawing/2014/main" id="{DC5FCA3D-3065-4F4A-BAF6-0019FFE18F88}"/>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8" name="Line 180">
                <a:extLst>
                  <a:ext uri="{FF2B5EF4-FFF2-40B4-BE49-F238E27FC236}">
                    <a16:creationId xmlns:a16="http://schemas.microsoft.com/office/drawing/2014/main" id="{D769946E-B3F7-4D31-9C18-EE9D50E8151F}"/>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9" name="Line 182">
                <a:extLst>
                  <a:ext uri="{FF2B5EF4-FFF2-40B4-BE49-F238E27FC236}">
                    <a16:creationId xmlns:a16="http://schemas.microsoft.com/office/drawing/2014/main" id="{9F003316-1FDF-4EA7-81B1-58355B5A7074}"/>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0" name="Line 184">
                <a:extLst>
                  <a:ext uri="{FF2B5EF4-FFF2-40B4-BE49-F238E27FC236}">
                    <a16:creationId xmlns:a16="http://schemas.microsoft.com/office/drawing/2014/main" id="{260391A8-D965-4C40-BCAF-CA622F8336BC}"/>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1" name="Line 186">
                <a:extLst>
                  <a:ext uri="{FF2B5EF4-FFF2-40B4-BE49-F238E27FC236}">
                    <a16:creationId xmlns:a16="http://schemas.microsoft.com/office/drawing/2014/main" id="{30C87FB2-CD2E-495B-B2D0-D780FC689898}"/>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2" name="Line 188">
                <a:extLst>
                  <a:ext uri="{FF2B5EF4-FFF2-40B4-BE49-F238E27FC236}">
                    <a16:creationId xmlns:a16="http://schemas.microsoft.com/office/drawing/2014/main" id="{00C5AE2E-4DE2-41BB-A10E-CD27B41F68D6}"/>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3" name="Line 190">
                <a:extLst>
                  <a:ext uri="{FF2B5EF4-FFF2-40B4-BE49-F238E27FC236}">
                    <a16:creationId xmlns:a16="http://schemas.microsoft.com/office/drawing/2014/main" id="{0BAAD8B3-BEA3-43A7-AF53-797289B59AE7}"/>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4" name="Line 192">
                <a:extLst>
                  <a:ext uri="{FF2B5EF4-FFF2-40B4-BE49-F238E27FC236}">
                    <a16:creationId xmlns:a16="http://schemas.microsoft.com/office/drawing/2014/main" id="{DA139A13-A795-42A9-9906-BC8512F9D3C1}"/>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5" name="Line 194">
                <a:extLst>
                  <a:ext uri="{FF2B5EF4-FFF2-40B4-BE49-F238E27FC236}">
                    <a16:creationId xmlns:a16="http://schemas.microsoft.com/office/drawing/2014/main" id="{1FC39655-AF61-4908-B780-80D28AA7573E}"/>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6" name="Line 196">
                <a:extLst>
                  <a:ext uri="{FF2B5EF4-FFF2-40B4-BE49-F238E27FC236}">
                    <a16:creationId xmlns:a16="http://schemas.microsoft.com/office/drawing/2014/main" id="{D71D18DF-011F-4EBB-B49F-EEED7D340385}"/>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7" name="Line 198">
                <a:extLst>
                  <a:ext uri="{FF2B5EF4-FFF2-40B4-BE49-F238E27FC236}">
                    <a16:creationId xmlns:a16="http://schemas.microsoft.com/office/drawing/2014/main" id="{2AFFB89B-DFE7-4286-86A0-AD5662099032}"/>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8" name="Line 200">
                <a:extLst>
                  <a:ext uri="{FF2B5EF4-FFF2-40B4-BE49-F238E27FC236}">
                    <a16:creationId xmlns:a16="http://schemas.microsoft.com/office/drawing/2014/main" id="{27D173EC-8AE2-4BFB-8001-E2EC643BA02D}"/>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9" name="Line 202">
                <a:extLst>
                  <a:ext uri="{FF2B5EF4-FFF2-40B4-BE49-F238E27FC236}">
                    <a16:creationId xmlns:a16="http://schemas.microsoft.com/office/drawing/2014/main" id="{2BA084E1-0747-44CE-8CD0-845960C98F16}"/>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0" name="Line 204">
                <a:extLst>
                  <a:ext uri="{FF2B5EF4-FFF2-40B4-BE49-F238E27FC236}">
                    <a16:creationId xmlns:a16="http://schemas.microsoft.com/office/drawing/2014/main" id="{BA29E7A7-695F-4819-909B-DF580C025C7D}"/>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1" name="Line 206">
                <a:extLst>
                  <a:ext uri="{FF2B5EF4-FFF2-40B4-BE49-F238E27FC236}">
                    <a16:creationId xmlns:a16="http://schemas.microsoft.com/office/drawing/2014/main" id="{B5BEFD7C-E23E-4510-9281-4517F8A7A5F3}"/>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2" name="Line 208">
                <a:extLst>
                  <a:ext uri="{FF2B5EF4-FFF2-40B4-BE49-F238E27FC236}">
                    <a16:creationId xmlns:a16="http://schemas.microsoft.com/office/drawing/2014/main" id="{6B89ADB5-8E95-404B-AAB8-1BD1EDBA105F}"/>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3" name="Line 210">
                <a:extLst>
                  <a:ext uri="{FF2B5EF4-FFF2-40B4-BE49-F238E27FC236}">
                    <a16:creationId xmlns:a16="http://schemas.microsoft.com/office/drawing/2014/main" id="{F0259992-1020-4D10-8D8B-B64806508DB0}"/>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4" name="Line 212">
                <a:extLst>
                  <a:ext uri="{FF2B5EF4-FFF2-40B4-BE49-F238E27FC236}">
                    <a16:creationId xmlns:a16="http://schemas.microsoft.com/office/drawing/2014/main" id="{2761D797-F11B-4926-BFF1-D77912CE6226}"/>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5" name="Line 214">
                <a:extLst>
                  <a:ext uri="{FF2B5EF4-FFF2-40B4-BE49-F238E27FC236}">
                    <a16:creationId xmlns:a16="http://schemas.microsoft.com/office/drawing/2014/main" id="{938C71FB-A9EF-4259-A1C6-47DA105EEB2E}"/>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6" name="Line 216">
                <a:extLst>
                  <a:ext uri="{FF2B5EF4-FFF2-40B4-BE49-F238E27FC236}">
                    <a16:creationId xmlns:a16="http://schemas.microsoft.com/office/drawing/2014/main" id="{65FD9FBB-07DD-4950-ACA5-1D499F452D3C}"/>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7" name="Line 218">
                <a:extLst>
                  <a:ext uri="{FF2B5EF4-FFF2-40B4-BE49-F238E27FC236}">
                    <a16:creationId xmlns:a16="http://schemas.microsoft.com/office/drawing/2014/main" id="{B29134EF-30C5-412D-AAB3-725A13AA3A40}"/>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8" name="Line 220">
                <a:extLst>
                  <a:ext uri="{FF2B5EF4-FFF2-40B4-BE49-F238E27FC236}">
                    <a16:creationId xmlns:a16="http://schemas.microsoft.com/office/drawing/2014/main" id="{3B8DDBB4-F2B1-4FAD-B3CB-F0A2E94B65DF}"/>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9" name="Line 222">
                <a:extLst>
                  <a:ext uri="{FF2B5EF4-FFF2-40B4-BE49-F238E27FC236}">
                    <a16:creationId xmlns:a16="http://schemas.microsoft.com/office/drawing/2014/main" id="{028199ED-9809-4C9C-80F2-710CBAE810F3}"/>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0" name="Line 224">
                <a:extLst>
                  <a:ext uri="{FF2B5EF4-FFF2-40B4-BE49-F238E27FC236}">
                    <a16:creationId xmlns:a16="http://schemas.microsoft.com/office/drawing/2014/main" id="{2845ADAC-9ADE-4FC8-9B00-1C854FF3320F}"/>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1" name="Line 226">
                <a:extLst>
                  <a:ext uri="{FF2B5EF4-FFF2-40B4-BE49-F238E27FC236}">
                    <a16:creationId xmlns:a16="http://schemas.microsoft.com/office/drawing/2014/main" id="{D61A2115-6CBC-4F8E-ADE2-62C0C5095030}"/>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2" name="Line 228">
                <a:extLst>
                  <a:ext uri="{FF2B5EF4-FFF2-40B4-BE49-F238E27FC236}">
                    <a16:creationId xmlns:a16="http://schemas.microsoft.com/office/drawing/2014/main" id="{4C9EE595-48B7-4EF0-8440-202EB9C53A57}"/>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3" name="Line 146">
                <a:extLst>
                  <a:ext uri="{FF2B5EF4-FFF2-40B4-BE49-F238E27FC236}">
                    <a16:creationId xmlns:a16="http://schemas.microsoft.com/office/drawing/2014/main" id="{798C3004-D19C-4F0E-9DDD-CFDE710179FA}"/>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4" name="Line 204">
                <a:extLst>
                  <a:ext uri="{FF2B5EF4-FFF2-40B4-BE49-F238E27FC236}">
                    <a16:creationId xmlns:a16="http://schemas.microsoft.com/office/drawing/2014/main" id="{E0A94EC7-CE93-4317-B1FC-9CCDE8E154CE}"/>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13" name="Group 12">
              <a:extLst>
                <a:ext uri="{FF2B5EF4-FFF2-40B4-BE49-F238E27FC236}">
                  <a16:creationId xmlns:a16="http://schemas.microsoft.com/office/drawing/2014/main" id="{4723FE3F-4EF8-4B60-B802-76D10CF34393}"/>
                </a:ext>
              </a:extLst>
            </p:cNvPr>
            <p:cNvGrpSpPr/>
            <p:nvPr userDrawn="1"/>
          </p:nvGrpSpPr>
          <p:grpSpPr bwMode="gray">
            <a:xfrm>
              <a:off x="12276481" y="0"/>
              <a:ext cx="240289" cy="6858000"/>
              <a:chOff x="-319714" y="0"/>
              <a:chExt cx="240289" cy="6858000"/>
            </a:xfrm>
          </p:grpSpPr>
          <p:sp>
            <p:nvSpPr>
              <p:cNvPr id="14" name="Line 230">
                <a:extLst>
                  <a:ext uri="{FF2B5EF4-FFF2-40B4-BE49-F238E27FC236}">
                    <a16:creationId xmlns:a16="http://schemas.microsoft.com/office/drawing/2014/main" id="{5EDA06B2-0E06-4AF7-A93D-C85FFEEC2527}"/>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 name="Line 232">
                <a:extLst>
                  <a:ext uri="{FF2B5EF4-FFF2-40B4-BE49-F238E27FC236}">
                    <a16:creationId xmlns:a16="http://schemas.microsoft.com/office/drawing/2014/main" id="{1356082B-1A6E-472D-9795-B03A0FCAE7C1}"/>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 name="Line 234">
                <a:extLst>
                  <a:ext uri="{FF2B5EF4-FFF2-40B4-BE49-F238E27FC236}">
                    <a16:creationId xmlns:a16="http://schemas.microsoft.com/office/drawing/2014/main" id="{720EB837-FC62-4DE2-BE18-26C025C42A0F}"/>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8" name="Line 236">
                <a:extLst>
                  <a:ext uri="{FF2B5EF4-FFF2-40B4-BE49-F238E27FC236}">
                    <a16:creationId xmlns:a16="http://schemas.microsoft.com/office/drawing/2014/main" id="{088417B7-A239-4C55-8D1E-5B85B049FD44}"/>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 name="Line 238">
                <a:extLst>
                  <a:ext uri="{FF2B5EF4-FFF2-40B4-BE49-F238E27FC236}">
                    <a16:creationId xmlns:a16="http://schemas.microsoft.com/office/drawing/2014/main" id="{F8E1A479-B6E7-4B03-B6FE-7E805B1F1343}"/>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 name="Line 240">
                <a:extLst>
                  <a:ext uri="{FF2B5EF4-FFF2-40B4-BE49-F238E27FC236}">
                    <a16:creationId xmlns:a16="http://schemas.microsoft.com/office/drawing/2014/main" id="{8B4A2B09-B835-498B-BB53-EB27D66DB6A2}"/>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 name="Line 244">
                <a:extLst>
                  <a:ext uri="{FF2B5EF4-FFF2-40B4-BE49-F238E27FC236}">
                    <a16:creationId xmlns:a16="http://schemas.microsoft.com/office/drawing/2014/main" id="{B1B6D5CC-E596-4C58-8DB5-C46A0BFE14DD}"/>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 name="Line 246">
                <a:extLst>
                  <a:ext uri="{FF2B5EF4-FFF2-40B4-BE49-F238E27FC236}">
                    <a16:creationId xmlns:a16="http://schemas.microsoft.com/office/drawing/2014/main" id="{597CA35F-3BE8-48CB-8D83-6C4E8CE32767}"/>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 name="Line 250">
                <a:extLst>
                  <a:ext uri="{FF2B5EF4-FFF2-40B4-BE49-F238E27FC236}">
                    <a16:creationId xmlns:a16="http://schemas.microsoft.com/office/drawing/2014/main" id="{1CBF1CA7-C220-40C0-A9DE-B5A17E067000}"/>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 name="Line 252">
                <a:extLst>
                  <a:ext uri="{FF2B5EF4-FFF2-40B4-BE49-F238E27FC236}">
                    <a16:creationId xmlns:a16="http://schemas.microsoft.com/office/drawing/2014/main" id="{0EF75B6E-3995-4CD6-99AC-3E2786C91FC8}"/>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 name="Line 254">
                <a:extLst>
                  <a:ext uri="{FF2B5EF4-FFF2-40B4-BE49-F238E27FC236}">
                    <a16:creationId xmlns:a16="http://schemas.microsoft.com/office/drawing/2014/main" id="{5DADF826-6038-4347-8B68-10C66FE46165}"/>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 name="Line 256">
                <a:extLst>
                  <a:ext uri="{FF2B5EF4-FFF2-40B4-BE49-F238E27FC236}">
                    <a16:creationId xmlns:a16="http://schemas.microsoft.com/office/drawing/2014/main" id="{84F0B6A5-D808-4422-BDF7-89723469128D}"/>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 name="Line 258">
                <a:extLst>
                  <a:ext uri="{FF2B5EF4-FFF2-40B4-BE49-F238E27FC236}">
                    <a16:creationId xmlns:a16="http://schemas.microsoft.com/office/drawing/2014/main" id="{8CB308C3-A619-473D-AFF6-84264B35FF62}"/>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 name="Line 260">
                <a:extLst>
                  <a:ext uri="{FF2B5EF4-FFF2-40B4-BE49-F238E27FC236}">
                    <a16:creationId xmlns:a16="http://schemas.microsoft.com/office/drawing/2014/main" id="{4E82F669-CD8A-43FD-92DD-A6A4CFC00007}"/>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0" name="Line 262">
                <a:extLst>
                  <a:ext uri="{FF2B5EF4-FFF2-40B4-BE49-F238E27FC236}">
                    <a16:creationId xmlns:a16="http://schemas.microsoft.com/office/drawing/2014/main" id="{84397A30-BDAB-467A-BF62-BD20301513BF}"/>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1" name="Line 264">
                <a:extLst>
                  <a:ext uri="{FF2B5EF4-FFF2-40B4-BE49-F238E27FC236}">
                    <a16:creationId xmlns:a16="http://schemas.microsoft.com/office/drawing/2014/main" id="{C6340EA9-775A-4577-96E6-FB179C4BF604}"/>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2" name="Line 266">
                <a:extLst>
                  <a:ext uri="{FF2B5EF4-FFF2-40B4-BE49-F238E27FC236}">
                    <a16:creationId xmlns:a16="http://schemas.microsoft.com/office/drawing/2014/main" id="{A6B18075-DC02-440F-8B8C-51A8D4C9D31F}"/>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3" name="Line 268">
                <a:extLst>
                  <a:ext uri="{FF2B5EF4-FFF2-40B4-BE49-F238E27FC236}">
                    <a16:creationId xmlns:a16="http://schemas.microsoft.com/office/drawing/2014/main" id="{C1397D61-423C-4F60-8719-6544E827DCFD}"/>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4" name="Line 270">
                <a:extLst>
                  <a:ext uri="{FF2B5EF4-FFF2-40B4-BE49-F238E27FC236}">
                    <a16:creationId xmlns:a16="http://schemas.microsoft.com/office/drawing/2014/main" id="{B18366A2-BCBE-46B5-BCC4-6921C41C0532}"/>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5" name="Line 272">
                <a:extLst>
                  <a:ext uri="{FF2B5EF4-FFF2-40B4-BE49-F238E27FC236}">
                    <a16:creationId xmlns:a16="http://schemas.microsoft.com/office/drawing/2014/main" id="{555BC0FD-2B56-4B52-A3EF-0FDE6C0BB5DC}"/>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6" name="Line 274">
                <a:extLst>
                  <a:ext uri="{FF2B5EF4-FFF2-40B4-BE49-F238E27FC236}">
                    <a16:creationId xmlns:a16="http://schemas.microsoft.com/office/drawing/2014/main" id="{AAAF6958-71FF-4F42-A293-264C51A84331}"/>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7" name="Line 276">
                <a:extLst>
                  <a:ext uri="{FF2B5EF4-FFF2-40B4-BE49-F238E27FC236}">
                    <a16:creationId xmlns:a16="http://schemas.microsoft.com/office/drawing/2014/main" id="{F7A674F8-B46D-4DB6-B479-9A366C1470B7}"/>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8" name="Line 278">
                <a:extLst>
                  <a:ext uri="{FF2B5EF4-FFF2-40B4-BE49-F238E27FC236}">
                    <a16:creationId xmlns:a16="http://schemas.microsoft.com/office/drawing/2014/main" id="{FBCB9FFA-88C9-4B04-A4F1-5C87ED65172B}"/>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9" name="Line 256">
                <a:extLst>
                  <a:ext uri="{FF2B5EF4-FFF2-40B4-BE49-F238E27FC236}">
                    <a16:creationId xmlns:a16="http://schemas.microsoft.com/office/drawing/2014/main" id="{C1F0A7A0-4F8A-4A3B-8975-B9996225E620}"/>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0" name="Line 234">
                <a:extLst>
                  <a:ext uri="{FF2B5EF4-FFF2-40B4-BE49-F238E27FC236}">
                    <a16:creationId xmlns:a16="http://schemas.microsoft.com/office/drawing/2014/main" id="{416FE1AA-7EC8-451A-867F-1533E43552D8}"/>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sp>
        <p:nvSpPr>
          <p:cNvPr id="156" name="Content Placeholder 1">
            <a:extLst>
              <a:ext uri="{FF2B5EF4-FFF2-40B4-BE49-F238E27FC236}">
                <a16:creationId xmlns:a16="http://schemas.microsoft.com/office/drawing/2014/main" id="{D80E7891-57C1-4CA5-B69A-E959B5752057}"/>
              </a:ext>
            </a:extLst>
          </p:cNvPr>
          <p:cNvSpPr txBox="1">
            <a:spLocks/>
          </p:cNvSpPr>
          <p:nvPr userDrawn="1"/>
        </p:nvSpPr>
        <p:spPr bwMode="gray">
          <a:xfrm>
            <a:off x="-3164400" y="0"/>
            <a:ext cx="2804400" cy="4260141"/>
          </a:xfrm>
          <a:prstGeom prst="rect">
            <a:avLst/>
          </a:prstGeom>
        </p:spPr>
        <p:txBody>
          <a:bodyPr lIns="0" tIns="0" rIns="0" bIns="0">
            <a:noAutofit/>
          </a:bodyPr>
          <a:lstStyle>
            <a:lvl1pPr marL="0" indent="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None/>
              <a:defRPr sz="2400" b="0" kern="1200">
                <a:solidFill>
                  <a:schemeClr val="accent2"/>
                </a:solidFill>
                <a:latin typeface="+mj-lt"/>
                <a:ea typeface="+mn-ea"/>
                <a:cs typeface="+mn-cs"/>
              </a:defRPr>
            </a:lvl1pPr>
            <a:lvl2pPr marL="0" indent="0" algn="l" defTabSz="685800" rtl="0" eaLnBrk="1" latinLnBrk="0" hangingPunct="1">
              <a:lnSpc>
                <a:spcPct val="101000"/>
              </a:lnSpc>
              <a:spcBef>
                <a:spcPts val="0"/>
              </a:spcBef>
              <a:spcAft>
                <a:spcPts val="0"/>
              </a:spcAft>
              <a:buClr>
                <a:schemeClr val="accent2"/>
              </a:buClr>
              <a:buFont typeface="Nuon Matthew Light" panose="02000506040000020004" pitchFamily="50" charset="0"/>
              <a:buNone/>
              <a:defRPr sz="2400" b="0" kern="1200">
                <a:solidFill>
                  <a:schemeClr val="tx1"/>
                </a:solidFill>
                <a:latin typeface="+mn-lt"/>
                <a:ea typeface="+mn-ea"/>
                <a:cs typeface="+mn-cs"/>
              </a:defRPr>
            </a:lvl2pPr>
            <a:lvl3pPr marL="216000" indent="-21600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Char char="•"/>
              <a:defRPr sz="2400" b="0" kern="1200">
                <a:solidFill>
                  <a:schemeClr val="tx1"/>
                </a:solidFill>
                <a:latin typeface="+mn-lt"/>
                <a:ea typeface="+mn-ea"/>
                <a:cs typeface="+mn-cs"/>
              </a:defRPr>
            </a:lvl3pPr>
            <a:lvl4pPr marL="432000" indent="-216000" algn="l" defTabSz="685800" rtl="0" eaLnBrk="1" latinLnBrk="0" hangingPunct="1">
              <a:lnSpc>
                <a:spcPct val="101000"/>
              </a:lnSpc>
              <a:spcBef>
                <a:spcPts val="1500"/>
              </a:spcBef>
              <a:spcAft>
                <a:spcPts val="0"/>
              </a:spcAft>
              <a:buClr>
                <a:schemeClr val="accent2"/>
              </a:buClr>
              <a:buFont typeface="Nuon Matthew Light" panose="02000506040000020004" pitchFamily="50" charset="0"/>
              <a:buChar char="•"/>
              <a:defRPr sz="2400" b="0" kern="1200">
                <a:solidFill>
                  <a:schemeClr val="tx1"/>
                </a:solidFill>
                <a:latin typeface="+mn-lt"/>
                <a:ea typeface="+mn-ea"/>
                <a:cs typeface="+mn-cs"/>
              </a:defRPr>
            </a:lvl4pPr>
            <a:lvl5pPr marL="684000" indent="-216000" algn="l" defTabSz="685800" rtl="0" eaLnBrk="1" latinLnBrk="0" hangingPunct="1">
              <a:lnSpc>
                <a:spcPct val="101000"/>
              </a:lnSpc>
              <a:spcBef>
                <a:spcPts val="1500"/>
              </a:spcBef>
              <a:spcAft>
                <a:spcPts val="0"/>
              </a:spcAft>
              <a:buClr>
                <a:schemeClr val="accent3"/>
              </a:buClr>
              <a:buFont typeface="Nuon Matthew Light" panose="02000506040000020004" pitchFamily="50" charset="0"/>
              <a:buChar char="•"/>
              <a:defRPr sz="2400" b="0" kern="1200">
                <a:solidFill>
                  <a:schemeClr val="tx1"/>
                </a:solidFill>
                <a:latin typeface="+mn-lt"/>
                <a:ea typeface="+mn-ea"/>
                <a:cs typeface="+mn-cs"/>
              </a:defRPr>
            </a:lvl5pPr>
            <a:lvl6pPr marL="936000" indent="-216000" algn="l" defTabSz="685800" rtl="0" eaLnBrk="1" latinLnBrk="0" hangingPunct="1">
              <a:lnSpc>
                <a:spcPct val="101000"/>
              </a:lnSpc>
              <a:spcBef>
                <a:spcPts val="1500"/>
              </a:spcBef>
              <a:spcAft>
                <a:spcPts val="0"/>
              </a:spcAft>
              <a:buClr>
                <a:schemeClr val="accent4"/>
              </a:buClr>
              <a:buFont typeface="Arial" panose="020B0604020202020204" pitchFamily="34" charset="0"/>
              <a:buChar char="•"/>
              <a:defRPr sz="2400" kern="1200">
                <a:solidFill>
                  <a:schemeClr val="tx1"/>
                </a:solidFill>
                <a:latin typeface="+mn-lt"/>
                <a:ea typeface="+mn-ea"/>
                <a:cs typeface="+mn-cs"/>
              </a:defRPr>
            </a:lvl6pPr>
            <a:lvl7pPr marL="1224000" indent="-216000" algn="l" defTabSz="685800" rtl="0" eaLnBrk="1" latinLnBrk="0" hangingPunct="1">
              <a:lnSpc>
                <a:spcPct val="101000"/>
              </a:lnSpc>
              <a:spcBef>
                <a:spcPts val="1500"/>
              </a:spcBef>
              <a:spcAft>
                <a:spcPts val="0"/>
              </a:spcAft>
              <a:buClr>
                <a:schemeClr val="accent5"/>
              </a:buClr>
              <a:buFont typeface="Arial" panose="020B0604020202020204" pitchFamily="34" charset="0"/>
              <a:buChar char="•"/>
              <a:defRPr sz="2400" kern="1200">
                <a:solidFill>
                  <a:schemeClr val="tx1"/>
                </a:solidFill>
                <a:latin typeface="+mn-lt"/>
                <a:ea typeface="+mn-ea"/>
                <a:cs typeface="+mn-cs"/>
              </a:defRPr>
            </a:lvl7pPr>
            <a:lvl8pPr marL="1476000" indent="-216000" algn="l" defTabSz="685800" rtl="0" eaLnBrk="1" latinLnBrk="0" hangingPunct="1">
              <a:lnSpc>
                <a:spcPct val="101000"/>
              </a:lnSpc>
              <a:spcBef>
                <a:spcPts val="1500"/>
              </a:spcBef>
              <a:spcAft>
                <a:spcPts val="0"/>
              </a:spcAft>
              <a:buClr>
                <a:schemeClr val="accent6"/>
              </a:buClr>
              <a:buFont typeface="Arial" panose="020B0604020202020204" pitchFamily="34" charset="0"/>
              <a:buChar char="•"/>
              <a:defRPr sz="2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9pPr>
          </a:lstStyle>
          <a:p>
            <a:pPr algn="l">
              <a:spcBef>
                <a:spcPts val="0"/>
              </a:spcBef>
            </a:pPr>
            <a:r>
              <a:rPr lang="nl-NL" sz="1100" b="1">
                <a:solidFill>
                  <a:schemeClr val="tx1"/>
                </a:solidFill>
              </a:rPr>
              <a:t>Gebruik van afbeeldingen als achtergrond</a:t>
            </a:r>
          </a:p>
          <a:p>
            <a:pPr algn="l">
              <a:spcBef>
                <a:spcPts val="0"/>
              </a:spcBef>
            </a:pPr>
            <a:endParaRPr lang="nl-NL" sz="1100" b="1">
              <a:solidFill>
                <a:schemeClr val="tx1"/>
              </a:solidFill>
            </a:endParaRPr>
          </a:p>
          <a:p>
            <a:pPr marL="171450" indent="-171450" algn="l">
              <a:spcBef>
                <a:spcPts val="0"/>
              </a:spcBef>
              <a:buFont typeface="Arial" panose="020B0604020202020204" pitchFamily="34" charset="0"/>
              <a:buChar char="•"/>
            </a:pPr>
            <a:r>
              <a:rPr lang="nl-NL" sz="1100" b="0">
                <a:solidFill>
                  <a:schemeClr val="tx1"/>
                </a:solidFill>
              </a:rPr>
              <a:t>Klik op het grijze afbeeldingsveld</a:t>
            </a:r>
          </a:p>
          <a:p>
            <a:pPr marL="171450" indent="-171450" algn="l">
              <a:spcBef>
                <a:spcPts val="0"/>
              </a:spcBef>
              <a:buFont typeface="Arial" panose="020B0604020202020204" pitchFamily="34" charset="0"/>
              <a:buChar char="•"/>
            </a:pPr>
            <a:r>
              <a:rPr lang="nl-NL" sz="1100" b="0">
                <a:solidFill>
                  <a:schemeClr val="tx1"/>
                </a:solidFill>
              </a:rPr>
              <a:t>Ga nu naar </a:t>
            </a:r>
            <a:r>
              <a:rPr lang="nl-NL" sz="1100" b="1">
                <a:solidFill>
                  <a:schemeClr val="tx1"/>
                </a:solidFill>
              </a:rPr>
              <a:t>‘Invoegen’ </a:t>
            </a:r>
            <a:r>
              <a:rPr lang="nl-NL" sz="1100" b="0">
                <a:solidFill>
                  <a:schemeClr val="tx1"/>
                </a:solidFill>
              </a:rPr>
              <a:t>en kies </a:t>
            </a:r>
            <a:r>
              <a:rPr lang="nl-NL" sz="1100" b="1">
                <a:solidFill>
                  <a:schemeClr val="tx1"/>
                </a:solidFill>
              </a:rPr>
              <a:t>‘Afbeeldingen’</a:t>
            </a:r>
            <a:r>
              <a:rPr lang="nl-NL" sz="1100" b="0">
                <a:solidFill>
                  <a:schemeClr val="tx1"/>
                </a:solidFill>
              </a:rPr>
              <a:t>. </a:t>
            </a:r>
          </a:p>
          <a:p>
            <a:pPr marL="171450" indent="-171450" algn="l">
              <a:spcBef>
                <a:spcPts val="0"/>
              </a:spcBef>
              <a:buFont typeface="Arial" panose="020B0604020202020204" pitchFamily="34" charset="0"/>
              <a:buChar char="•"/>
            </a:pPr>
            <a:r>
              <a:rPr lang="nl-NL" sz="1100" b="0">
                <a:solidFill>
                  <a:schemeClr val="tx1"/>
                </a:solidFill>
              </a:rPr>
              <a:t>Kies een afbeelding, klik op </a:t>
            </a:r>
            <a:r>
              <a:rPr lang="nl-NL" sz="1100" b="1">
                <a:solidFill>
                  <a:schemeClr val="tx1"/>
                </a:solidFill>
              </a:rPr>
              <a:t>‘Invoegen’ </a:t>
            </a:r>
            <a:r>
              <a:rPr lang="nl-NL" sz="1100" b="0">
                <a:solidFill>
                  <a:schemeClr val="tx1"/>
                </a:solidFill>
              </a:rPr>
              <a:t>en de afbeelding wordt geplaatst.</a:t>
            </a:r>
          </a:p>
          <a:p>
            <a:pPr marL="171450" indent="-171450" algn="l">
              <a:spcBef>
                <a:spcPts val="0"/>
              </a:spcBef>
              <a:buFont typeface="Arial" panose="020B0604020202020204" pitchFamily="34" charset="0"/>
              <a:buChar char="•"/>
            </a:pPr>
            <a:r>
              <a:rPr lang="nl-NL" sz="1100" b="0">
                <a:solidFill>
                  <a:schemeClr val="tx1"/>
                </a:solidFill>
              </a:rPr>
              <a:t>Wil je een uitsnede maken, selecteer dan de foto door erop te klikken en gebruik de crop- functie onder </a:t>
            </a:r>
            <a:r>
              <a:rPr lang="nl-NL" sz="1100" b="1">
                <a:solidFill>
                  <a:schemeClr val="tx1"/>
                </a:solidFill>
              </a:rPr>
              <a:t>‘Opmaak’/’Bijsnijden’</a:t>
            </a:r>
            <a:r>
              <a:rPr lang="nl-NL" sz="1100" b="0">
                <a:solidFill>
                  <a:schemeClr val="tx1"/>
                </a:solidFill>
              </a:rPr>
              <a:t>.</a:t>
            </a:r>
          </a:p>
          <a:p>
            <a:pPr marL="171450" indent="-171450" algn="l">
              <a:spcBef>
                <a:spcPts val="0"/>
              </a:spcBef>
              <a:buFont typeface="Arial" panose="020B0604020202020204" pitchFamily="34" charset="0"/>
              <a:buChar char="•"/>
            </a:pP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r>
              <a:rPr lang="nl-NL" sz="1100" b="0">
                <a:solidFill>
                  <a:schemeClr val="tx1"/>
                </a:solidFill>
              </a:rPr>
              <a:t>Foto’s kun je kiezen uit de</a:t>
            </a:r>
            <a:r>
              <a:rPr lang="nl-NL" sz="1100" b="0" baseline="0">
                <a:solidFill>
                  <a:schemeClr val="tx1"/>
                </a:solidFill>
              </a:rPr>
              <a:t> </a:t>
            </a:r>
            <a:r>
              <a:rPr lang="nl-NL" sz="1100" b="1" baseline="0">
                <a:solidFill>
                  <a:schemeClr val="tx1"/>
                </a:solidFill>
              </a:rPr>
              <a:t>Mediabank in het UWV Communicatieportaal</a:t>
            </a:r>
            <a:r>
              <a:rPr lang="nl-NL" sz="1100" b="0" baseline="0">
                <a:solidFill>
                  <a:schemeClr val="tx1"/>
                </a:solidFill>
              </a:rPr>
              <a:t>. Deze foto’s zijn van hoge kwaliteit en hiervan is het intellectueel eigendom geregeld. </a:t>
            </a:r>
            <a:br>
              <a:rPr lang="nl-NL" sz="1100" b="0" baseline="0">
                <a:solidFill>
                  <a:schemeClr val="tx1"/>
                </a:solidFill>
              </a:rPr>
            </a:br>
            <a:r>
              <a:rPr lang="nl-NL" sz="1100" b="0" baseline="0">
                <a:solidFill>
                  <a:schemeClr val="tx1"/>
                </a:solidFill>
              </a:rPr>
              <a:t/>
            </a:r>
            <a:br>
              <a:rPr lang="nl-NL" sz="1100" b="0" baseline="0">
                <a:solidFill>
                  <a:schemeClr val="tx1"/>
                </a:solidFill>
              </a:rPr>
            </a:br>
            <a:r>
              <a:rPr lang="nl-NL" sz="1100" b="0">
                <a:solidFill>
                  <a:schemeClr val="tx1"/>
                </a:solidFill>
                <a:hlinkClick r:id="rId3"/>
              </a:rPr>
              <a:t>https://communicatieportaal.uwv.nl/modules/product/mediabank/default/?ItemId=3219</a:t>
            </a: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endParaRPr lang="nl-NL" sz="1100" b="0" dirty="0">
              <a:solidFill>
                <a:schemeClr val="tx1"/>
              </a:solidFill>
            </a:endParaRPr>
          </a:p>
        </p:txBody>
      </p:sp>
      <p:sp>
        <p:nvSpPr>
          <p:cNvPr id="160" name="Title 1">
            <a:extLst>
              <a:ext uri="{FF2B5EF4-FFF2-40B4-BE49-F238E27FC236}">
                <a16:creationId xmlns:a16="http://schemas.microsoft.com/office/drawing/2014/main" id="{24F6B94D-0125-48EE-833E-556D6454C509}"/>
              </a:ext>
            </a:extLst>
          </p:cNvPr>
          <p:cNvSpPr>
            <a:spLocks noGrp="1"/>
          </p:cNvSpPr>
          <p:nvPr>
            <p:ph type="ctrTitle" hasCustomPrompt="1"/>
          </p:nvPr>
        </p:nvSpPr>
        <p:spPr bwMode="gray">
          <a:xfrm>
            <a:off x="283535" y="4259551"/>
            <a:ext cx="8506050" cy="1450716"/>
          </a:xfrm>
          <a:prstGeom prst="rect">
            <a:avLst/>
          </a:prstGeom>
          <a:solidFill>
            <a:schemeClr val="tx2"/>
          </a:solidFill>
        </p:spPr>
        <p:txBody>
          <a:bodyPr wrap="square" lIns="284400" tIns="251999" rIns="251999" bIns="251999" anchor="b" anchorCtr="0">
            <a:spAutoFit/>
          </a:bodyPr>
          <a:lstStyle>
            <a:lvl1pPr algn="l">
              <a:lnSpc>
                <a:spcPct val="85000"/>
              </a:lnSpc>
              <a:spcBef>
                <a:spcPts val="600"/>
              </a:spcBef>
              <a:defRPr sz="3600" b="1" kern="1100" baseline="0">
                <a:solidFill>
                  <a:schemeClr val="bg1"/>
                </a:solidFill>
              </a:defRPr>
            </a:lvl1pPr>
          </a:lstStyle>
          <a:p>
            <a:r>
              <a:rPr lang="nl-NL" dirty="0"/>
              <a:t>Klik om de einddia tekst aan te passen</a:t>
            </a:r>
            <a:endParaRPr lang="en-GB" dirty="0"/>
          </a:p>
        </p:txBody>
      </p:sp>
    </p:spTree>
    <p:extLst>
      <p:ext uri="{BB962C8B-B14F-4D97-AF65-F5344CB8AC3E}">
        <p14:creationId xmlns:p14="http://schemas.microsoft.com/office/powerpoint/2010/main" val="970092498"/>
      </p:ext>
    </p:extLst>
  </p:cSld>
  <p:clrMapOvr>
    <a:masterClrMapping/>
  </p:clrMapOvr>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tartdia 02">
    <p:bg bwMode="gray">
      <p:bgPr>
        <a:solidFill>
          <a:srgbClr val="B9E2FF"/>
        </a:solidFill>
        <a:effectLst/>
      </p:bgPr>
    </p:bg>
    <p:spTree>
      <p:nvGrpSpPr>
        <p:cNvPr id="1" name=""/>
        <p:cNvGrpSpPr/>
        <p:nvPr/>
      </p:nvGrpSpPr>
      <p:grpSpPr>
        <a:xfrm>
          <a:off x="0" y="0"/>
          <a:ext cx="0" cy="0"/>
          <a:chOff x="0" y="0"/>
          <a:chExt cx="0" cy="0"/>
        </a:xfrm>
      </p:grpSpPr>
      <p:sp>
        <p:nvSpPr>
          <p:cNvPr id="155" name="Rectangle 154">
            <a:extLst>
              <a:ext uri="{FF2B5EF4-FFF2-40B4-BE49-F238E27FC236}">
                <a16:creationId xmlns:a16="http://schemas.microsoft.com/office/drawing/2014/main" id="{2A9ECD94-20AA-439E-8B30-2E53B4093291}"/>
              </a:ext>
            </a:extLst>
          </p:cNvPr>
          <p:cNvSpPr/>
          <p:nvPr userDrawn="1"/>
        </p:nvSpPr>
        <p:spPr bwMode="gray">
          <a:xfrm>
            <a:off x="-3714750" y="-933450"/>
            <a:ext cx="19621500" cy="8724900"/>
          </a:xfrm>
          <a:prstGeom prst="rect">
            <a:avLst/>
          </a:prstGeom>
          <a:solidFill>
            <a:srgbClr val="0078D2">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7" name="Picture Placeholder 156">
            <a:extLst>
              <a:ext uri="{FF2B5EF4-FFF2-40B4-BE49-F238E27FC236}">
                <a16:creationId xmlns:a16="http://schemas.microsoft.com/office/drawing/2014/main" id="{59F190A2-A552-4D3C-A093-9EBFED464627}"/>
              </a:ext>
            </a:extLst>
          </p:cNvPr>
          <p:cNvSpPr>
            <a:spLocks noGrp="1"/>
          </p:cNvSpPr>
          <p:nvPr>
            <p:ph type="pic" sz="quarter" idx="14" hasCustomPrompt="1"/>
          </p:nvPr>
        </p:nvSpPr>
        <p:spPr bwMode="gray">
          <a:xfrm>
            <a:off x="-600" y="0"/>
            <a:ext cx="12193200" cy="6857995"/>
          </a:xfrm>
          <a:custGeom>
            <a:avLst/>
            <a:gdLst>
              <a:gd name="connsiteX0" fmla="*/ 0 w 12193200"/>
              <a:gd name="connsiteY0" fmla="*/ 0 h 6857995"/>
              <a:gd name="connsiteX1" fmla="*/ 12193200 w 12193200"/>
              <a:gd name="connsiteY1" fmla="*/ 0 h 6857995"/>
              <a:gd name="connsiteX2" fmla="*/ 12193200 w 12193200"/>
              <a:gd name="connsiteY2" fmla="*/ 6857995 h 6857995"/>
              <a:gd name="connsiteX3" fmla="*/ 11338525 w 12193200"/>
              <a:gd name="connsiteY3" fmla="*/ 6857995 h 6857995"/>
              <a:gd name="connsiteX4" fmla="*/ 11338525 w 12193200"/>
              <a:gd name="connsiteY4" fmla="*/ 6011996 h 6857995"/>
              <a:gd name="connsiteX5" fmla="*/ 10492525 w 12193200"/>
              <a:gd name="connsiteY5" fmla="*/ 6011996 h 6857995"/>
              <a:gd name="connsiteX6" fmla="*/ 10492525 w 12193200"/>
              <a:gd name="connsiteY6" fmla="*/ 6857995 h 6857995"/>
              <a:gd name="connsiteX7" fmla="*/ 0 w 12193200"/>
              <a:gd name="connsiteY7" fmla="*/ 6857995 h 685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6857995">
                <a:moveTo>
                  <a:pt x="0" y="0"/>
                </a:moveTo>
                <a:lnTo>
                  <a:pt x="12193200" y="0"/>
                </a:lnTo>
                <a:lnTo>
                  <a:pt x="12193200" y="6857995"/>
                </a:lnTo>
                <a:lnTo>
                  <a:pt x="11338525" y="6857995"/>
                </a:lnTo>
                <a:lnTo>
                  <a:pt x="11338525" y="6011996"/>
                </a:lnTo>
                <a:lnTo>
                  <a:pt x="10492525" y="6011996"/>
                </a:lnTo>
                <a:lnTo>
                  <a:pt x="10492525" y="6857995"/>
                </a:lnTo>
                <a:lnTo>
                  <a:pt x="0" y="6857995"/>
                </a:lnTo>
                <a:close/>
              </a:path>
            </a:pathLst>
          </a:custGeom>
          <a:solidFill>
            <a:srgbClr val="CCCCCC"/>
          </a:solidFill>
        </p:spPr>
        <p:txBody>
          <a:bodyPr wrap="square" lIns="0" tIns="1116000" rIns="0" bIns="0" anchor="ctr" anchorCtr="0">
            <a:noAutofit/>
          </a:bodyPr>
          <a:lstStyle>
            <a:lvl1pPr marL="0" indent="0" algn="ctr">
              <a:spcAft>
                <a:spcPts val="0"/>
              </a:spcAft>
              <a:buNone/>
              <a:defRPr/>
            </a:lvl1pPr>
          </a:lstStyle>
          <a:p>
            <a:r>
              <a:rPr lang="nl-NL" dirty="0"/>
              <a:t>Klik om foto toe te voegen.</a:t>
            </a:r>
            <a:br>
              <a:rPr lang="nl-NL" dirty="0"/>
            </a:br>
            <a:endParaRPr lang="nl-NL" dirty="0"/>
          </a:p>
        </p:txBody>
      </p:sp>
      <p:grpSp>
        <p:nvGrpSpPr>
          <p:cNvPr id="5" name="Group 4">
            <a:extLst>
              <a:ext uri="{FF2B5EF4-FFF2-40B4-BE49-F238E27FC236}">
                <a16:creationId xmlns:a16="http://schemas.microsoft.com/office/drawing/2014/main" id="{573B73E5-E411-4B9F-B1AC-DC523235503F}"/>
              </a:ext>
            </a:extLst>
          </p:cNvPr>
          <p:cNvGrpSpPr/>
          <p:nvPr userDrawn="1"/>
        </p:nvGrpSpPr>
        <p:grpSpPr bwMode="gray">
          <a:xfrm>
            <a:off x="-329239" y="-319423"/>
            <a:ext cx="12846009" cy="7500113"/>
            <a:chOff x="-329239" y="-319423"/>
            <a:chExt cx="12846009" cy="7500113"/>
          </a:xfrm>
        </p:grpSpPr>
        <p:grpSp>
          <p:nvGrpSpPr>
            <p:cNvPr id="6" name="Group 5">
              <a:extLst>
                <a:ext uri="{FF2B5EF4-FFF2-40B4-BE49-F238E27FC236}">
                  <a16:creationId xmlns:a16="http://schemas.microsoft.com/office/drawing/2014/main" id="{99508967-6789-4455-8F3E-4671D7ACC11D}"/>
                </a:ext>
              </a:extLst>
            </p:cNvPr>
            <p:cNvGrpSpPr/>
            <p:nvPr userDrawn="1"/>
          </p:nvGrpSpPr>
          <p:grpSpPr bwMode="gray">
            <a:xfrm>
              <a:off x="-329239" y="0"/>
              <a:ext cx="240289" cy="6858000"/>
              <a:chOff x="-319714" y="0"/>
              <a:chExt cx="240289" cy="6858000"/>
            </a:xfrm>
          </p:grpSpPr>
          <p:sp>
            <p:nvSpPr>
              <p:cNvPr id="125" name="Line 230">
                <a:extLst>
                  <a:ext uri="{FF2B5EF4-FFF2-40B4-BE49-F238E27FC236}">
                    <a16:creationId xmlns:a16="http://schemas.microsoft.com/office/drawing/2014/main" id="{CA726A6C-FE95-40FB-A7EF-71FFD9BB3C44}"/>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6" name="Line 232">
                <a:extLst>
                  <a:ext uri="{FF2B5EF4-FFF2-40B4-BE49-F238E27FC236}">
                    <a16:creationId xmlns:a16="http://schemas.microsoft.com/office/drawing/2014/main" id="{D16F2B87-480B-409E-B8FA-1E0B3FC5EE1B}"/>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7" name="Line 234">
                <a:extLst>
                  <a:ext uri="{FF2B5EF4-FFF2-40B4-BE49-F238E27FC236}">
                    <a16:creationId xmlns:a16="http://schemas.microsoft.com/office/drawing/2014/main" id="{27EDB4CB-64D3-41B4-9A3C-D09E5BBB6C6C}"/>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28" name="Line 236">
                <a:extLst>
                  <a:ext uri="{FF2B5EF4-FFF2-40B4-BE49-F238E27FC236}">
                    <a16:creationId xmlns:a16="http://schemas.microsoft.com/office/drawing/2014/main" id="{888866CD-656C-4920-A19F-E3B2D9CC875F}"/>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9" name="Line 238">
                <a:extLst>
                  <a:ext uri="{FF2B5EF4-FFF2-40B4-BE49-F238E27FC236}">
                    <a16:creationId xmlns:a16="http://schemas.microsoft.com/office/drawing/2014/main" id="{4C315EC4-DB46-45F1-9A0A-D909302360D8}"/>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0" name="Line 240">
                <a:extLst>
                  <a:ext uri="{FF2B5EF4-FFF2-40B4-BE49-F238E27FC236}">
                    <a16:creationId xmlns:a16="http://schemas.microsoft.com/office/drawing/2014/main" id="{295EFC9B-E425-4343-97C8-E18C7D25D013}"/>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1" name="Line 244">
                <a:extLst>
                  <a:ext uri="{FF2B5EF4-FFF2-40B4-BE49-F238E27FC236}">
                    <a16:creationId xmlns:a16="http://schemas.microsoft.com/office/drawing/2014/main" id="{67CDEDB8-5405-466A-8C3C-10C240004DD5}"/>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2" name="Line 246">
                <a:extLst>
                  <a:ext uri="{FF2B5EF4-FFF2-40B4-BE49-F238E27FC236}">
                    <a16:creationId xmlns:a16="http://schemas.microsoft.com/office/drawing/2014/main" id="{237F3AB2-2FF7-4212-903D-57B8410A5B42}"/>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3" name="Line 250">
                <a:extLst>
                  <a:ext uri="{FF2B5EF4-FFF2-40B4-BE49-F238E27FC236}">
                    <a16:creationId xmlns:a16="http://schemas.microsoft.com/office/drawing/2014/main" id="{85E0EB53-273C-4254-9D0C-26B753225DF2}"/>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4" name="Line 252">
                <a:extLst>
                  <a:ext uri="{FF2B5EF4-FFF2-40B4-BE49-F238E27FC236}">
                    <a16:creationId xmlns:a16="http://schemas.microsoft.com/office/drawing/2014/main" id="{2F7A4AFA-71C3-463A-865A-B1A95AF786E5}"/>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5" name="Line 254">
                <a:extLst>
                  <a:ext uri="{FF2B5EF4-FFF2-40B4-BE49-F238E27FC236}">
                    <a16:creationId xmlns:a16="http://schemas.microsoft.com/office/drawing/2014/main" id="{1923EE32-1C56-4C75-BEDB-2BAB521E570E}"/>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6" name="Line 256">
                <a:extLst>
                  <a:ext uri="{FF2B5EF4-FFF2-40B4-BE49-F238E27FC236}">
                    <a16:creationId xmlns:a16="http://schemas.microsoft.com/office/drawing/2014/main" id="{0B57B87A-D1D5-49BE-BB15-B2986FD08FBF}"/>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7" name="Line 258">
                <a:extLst>
                  <a:ext uri="{FF2B5EF4-FFF2-40B4-BE49-F238E27FC236}">
                    <a16:creationId xmlns:a16="http://schemas.microsoft.com/office/drawing/2014/main" id="{1F65A37C-B705-41A7-91D2-924BE08893F9}"/>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8" name="Line 260">
                <a:extLst>
                  <a:ext uri="{FF2B5EF4-FFF2-40B4-BE49-F238E27FC236}">
                    <a16:creationId xmlns:a16="http://schemas.microsoft.com/office/drawing/2014/main" id="{A0A6CC6A-53D0-479C-AD25-2F293EFB98A2}"/>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9" name="Line 262">
                <a:extLst>
                  <a:ext uri="{FF2B5EF4-FFF2-40B4-BE49-F238E27FC236}">
                    <a16:creationId xmlns:a16="http://schemas.microsoft.com/office/drawing/2014/main" id="{B61F64C5-66C2-41AA-91FA-E1B7C4CCB7F8}"/>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0" name="Line 264">
                <a:extLst>
                  <a:ext uri="{FF2B5EF4-FFF2-40B4-BE49-F238E27FC236}">
                    <a16:creationId xmlns:a16="http://schemas.microsoft.com/office/drawing/2014/main" id="{31C8ECF7-1270-4047-AD98-7E95D84276CD}"/>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1" name="Line 266">
                <a:extLst>
                  <a:ext uri="{FF2B5EF4-FFF2-40B4-BE49-F238E27FC236}">
                    <a16:creationId xmlns:a16="http://schemas.microsoft.com/office/drawing/2014/main" id="{A9D0C1D5-1D60-497C-89F5-FEF526FD6F69}"/>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2" name="Line 268">
                <a:extLst>
                  <a:ext uri="{FF2B5EF4-FFF2-40B4-BE49-F238E27FC236}">
                    <a16:creationId xmlns:a16="http://schemas.microsoft.com/office/drawing/2014/main" id="{C97FE959-9E6A-42EF-97F8-41BF62D2D9B1}"/>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3" name="Line 270">
                <a:extLst>
                  <a:ext uri="{FF2B5EF4-FFF2-40B4-BE49-F238E27FC236}">
                    <a16:creationId xmlns:a16="http://schemas.microsoft.com/office/drawing/2014/main" id="{36F18E21-014A-4247-B557-6F20B3D677EC}"/>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4" name="Line 272">
                <a:extLst>
                  <a:ext uri="{FF2B5EF4-FFF2-40B4-BE49-F238E27FC236}">
                    <a16:creationId xmlns:a16="http://schemas.microsoft.com/office/drawing/2014/main" id="{BFBA048D-7221-4D3B-8CA7-F7C02A62C318}"/>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5" name="Line 274">
                <a:extLst>
                  <a:ext uri="{FF2B5EF4-FFF2-40B4-BE49-F238E27FC236}">
                    <a16:creationId xmlns:a16="http://schemas.microsoft.com/office/drawing/2014/main" id="{1E498D4D-BD24-491A-B945-1C21CEBACABC}"/>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6" name="Line 276">
                <a:extLst>
                  <a:ext uri="{FF2B5EF4-FFF2-40B4-BE49-F238E27FC236}">
                    <a16:creationId xmlns:a16="http://schemas.microsoft.com/office/drawing/2014/main" id="{00A9A48F-F54E-4C91-A509-220F9D6A08FC}"/>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7" name="Line 278">
                <a:extLst>
                  <a:ext uri="{FF2B5EF4-FFF2-40B4-BE49-F238E27FC236}">
                    <a16:creationId xmlns:a16="http://schemas.microsoft.com/office/drawing/2014/main" id="{A8671963-C3AB-4C2E-8685-112C391C5C73}"/>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8" name="Line 256">
                <a:extLst>
                  <a:ext uri="{FF2B5EF4-FFF2-40B4-BE49-F238E27FC236}">
                    <a16:creationId xmlns:a16="http://schemas.microsoft.com/office/drawing/2014/main" id="{B2DCB3EF-95C3-40AB-9334-C95DBEC73839}"/>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9" name="Line 234">
                <a:extLst>
                  <a:ext uri="{FF2B5EF4-FFF2-40B4-BE49-F238E27FC236}">
                    <a16:creationId xmlns:a16="http://schemas.microsoft.com/office/drawing/2014/main" id="{49F1ADAF-0D1F-4700-A1D5-61F0495B3000}"/>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nvGrpSpPr>
            <p:cNvPr id="7" name="Group 6">
              <a:extLst>
                <a:ext uri="{FF2B5EF4-FFF2-40B4-BE49-F238E27FC236}">
                  <a16:creationId xmlns:a16="http://schemas.microsoft.com/office/drawing/2014/main" id="{C47994F2-84BD-4BA3-9EB7-A1D285ADDBA5}"/>
                </a:ext>
              </a:extLst>
            </p:cNvPr>
            <p:cNvGrpSpPr/>
            <p:nvPr userDrawn="1"/>
          </p:nvGrpSpPr>
          <p:grpSpPr bwMode="gray">
            <a:xfrm>
              <a:off x="0" y="-319423"/>
              <a:ext cx="12192000" cy="232538"/>
              <a:chOff x="0" y="-319423"/>
              <a:chExt cx="12192000" cy="232538"/>
            </a:xfrm>
          </p:grpSpPr>
          <p:sp>
            <p:nvSpPr>
              <p:cNvPr id="81" name="Line 146">
                <a:extLst>
                  <a:ext uri="{FF2B5EF4-FFF2-40B4-BE49-F238E27FC236}">
                    <a16:creationId xmlns:a16="http://schemas.microsoft.com/office/drawing/2014/main" id="{1799B9C5-D008-4FAE-841C-9CFCF46A05E8}"/>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2" name="Line 148">
                <a:extLst>
                  <a:ext uri="{FF2B5EF4-FFF2-40B4-BE49-F238E27FC236}">
                    <a16:creationId xmlns:a16="http://schemas.microsoft.com/office/drawing/2014/main" id="{042A274F-2D0E-4CC2-A626-65449AAF27EF}"/>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3" name="Line 150">
                <a:extLst>
                  <a:ext uri="{FF2B5EF4-FFF2-40B4-BE49-F238E27FC236}">
                    <a16:creationId xmlns:a16="http://schemas.microsoft.com/office/drawing/2014/main" id="{5E44333D-9108-4420-84BC-0AD5027C4CFB}"/>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4" name="Line 152">
                <a:extLst>
                  <a:ext uri="{FF2B5EF4-FFF2-40B4-BE49-F238E27FC236}">
                    <a16:creationId xmlns:a16="http://schemas.microsoft.com/office/drawing/2014/main" id="{E635932E-9352-4187-AC62-6CD8B09EA08F}"/>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5" name="Line 154">
                <a:extLst>
                  <a:ext uri="{FF2B5EF4-FFF2-40B4-BE49-F238E27FC236}">
                    <a16:creationId xmlns:a16="http://schemas.microsoft.com/office/drawing/2014/main" id="{062B41AC-5CAD-491F-8FEF-BE134089DBBF}"/>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6" name="Line 156">
                <a:extLst>
                  <a:ext uri="{FF2B5EF4-FFF2-40B4-BE49-F238E27FC236}">
                    <a16:creationId xmlns:a16="http://schemas.microsoft.com/office/drawing/2014/main" id="{E325C1D1-CBAB-4B7B-A2F7-DBAF79416F6C}"/>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7" name="Line 158">
                <a:extLst>
                  <a:ext uri="{FF2B5EF4-FFF2-40B4-BE49-F238E27FC236}">
                    <a16:creationId xmlns:a16="http://schemas.microsoft.com/office/drawing/2014/main" id="{BE7AA781-5F84-44D5-B7E0-9CA5C59B41CC}"/>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8" name="Line 160">
                <a:extLst>
                  <a:ext uri="{FF2B5EF4-FFF2-40B4-BE49-F238E27FC236}">
                    <a16:creationId xmlns:a16="http://schemas.microsoft.com/office/drawing/2014/main" id="{D1D406D0-C4F4-42E3-B08E-ED74851ACFCD}"/>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9" name="Line 162">
                <a:extLst>
                  <a:ext uri="{FF2B5EF4-FFF2-40B4-BE49-F238E27FC236}">
                    <a16:creationId xmlns:a16="http://schemas.microsoft.com/office/drawing/2014/main" id="{47130E6D-084C-4542-8326-532CFC25CB2A}"/>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0" name="Line 164">
                <a:extLst>
                  <a:ext uri="{FF2B5EF4-FFF2-40B4-BE49-F238E27FC236}">
                    <a16:creationId xmlns:a16="http://schemas.microsoft.com/office/drawing/2014/main" id="{F6C0C045-77C4-4A9C-811F-9A896FDCE4F5}"/>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1" name="Line 166">
                <a:extLst>
                  <a:ext uri="{FF2B5EF4-FFF2-40B4-BE49-F238E27FC236}">
                    <a16:creationId xmlns:a16="http://schemas.microsoft.com/office/drawing/2014/main" id="{CC516FEC-965B-4F75-9FD0-FC318C2E6F91}"/>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2" name="Line 168">
                <a:extLst>
                  <a:ext uri="{FF2B5EF4-FFF2-40B4-BE49-F238E27FC236}">
                    <a16:creationId xmlns:a16="http://schemas.microsoft.com/office/drawing/2014/main" id="{40DAC012-EB28-4589-ACB0-5B8D8FD5D01E}"/>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3" name="Line 170">
                <a:extLst>
                  <a:ext uri="{FF2B5EF4-FFF2-40B4-BE49-F238E27FC236}">
                    <a16:creationId xmlns:a16="http://schemas.microsoft.com/office/drawing/2014/main" id="{DD656D4A-879B-42AF-B3B2-026D01CEA852}"/>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4" name="Line 172">
                <a:extLst>
                  <a:ext uri="{FF2B5EF4-FFF2-40B4-BE49-F238E27FC236}">
                    <a16:creationId xmlns:a16="http://schemas.microsoft.com/office/drawing/2014/main" id="{E97046B6-72C2-43ED-86C2-CC5CD838BE71}"/>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5" name="Line 174">
                <a:extLst>
                  <a:ext uri="{FF2B5EF4-FFF2-40B4-BE49-F238E27FC236}">
                    <a16:creationId xmlns:a16="http://schemas.microsoft.com/office/drawing/2014/main" id="{E6920F60-2831-478C-8C1D-6D6AD7A853DC}"/>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6" name="Line 176">
                <a:extLst>
                  <a:ext uri="{FF2B5EF4-FFF2-40B4-BE49-F238E27FC236}">
                    <a16:creationId xmlns:a16="http://schemas.microsoft.com/office/drawing/2014/main" id="{427CDCF5-FE47-48E4-9D11-FBC9BA96A72A}"/>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7" name="Line 178">
                <a:extLst>
                  <a:ext uri="{FF2B5EF4-FFF2-40B4-BE49-F238E27FC236}">
                    <a16:creationId xmlns:a16="http://schemas.microsoft.com/office/drawing/2014/main" id="{0C0A1CF5-B0B6-427C-8014-351DFAC87CD8}"/>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8" name="Line 180">
                <a:extLst>
                  <a:ext uri="{FF2B5EF4-FFF2-40B4-BE49-F238E27FC236}">
                    <a16:creationId xmlns:a16="http://schemas.microsoft.com/office/drawing/2014/main" id="{F9246A6E-3FAD-4D8F-BE2C-EAC438D51554}"/>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9" name="Line 182">
                <a:extLst>
                  <a:ext uri="{FF2B5EF4-FFF2-40B4-BE49-F238E27FC236}">
                    <a16:creationId xmlns:a16="http://schemas.microsoft.com/office/drawing/2014/main" id="{C3F03880-C5CE-4FB4-A7F2-BF56D9D2E65F}"/>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0" name="Line 184">
                <a:extLst>
                  <a:ext uri="{FF2B5EF4-FFF2-40B4-BE49-F238E27FC236}">
                    <a16:creationId xmlns:a16="http://schemas.microsoft.com/office/drawing/2014/main" id="{A10D7B31-F5B4-4D80-948A-55118B2FF4B2}"/>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1" name="Line 186">
                <a:extLst>
                  <a:ext uri="{FF2B5EF4-FFF2-40B4-BE49-F238E27FC236}">
                    <a16:creationId xmlns:a16="http://schemas.microsoft.com/office/drawing/2014/main" id="{CA59FA91-9B77-4174-A12E-B6CE3054456E}"/>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2" name="Line 188">
                <a:extLst>
                  <a:ext uri="{FF2B5EF4-FFF2-40B4-BE49-F238E27FC236}">
                    <a16:creationId xmlns:a16="http://schemas.microsoft.com/office/drawing/2014/main" id="{94D2A4B7-D111-4BDC-A293-3687CFBF90B6}"/>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3" name="Line 190">
                <a:extLst>
                  <a:ext uri="{FF2B5EF4-FFF2-40B4-BE49-F238E27FC236}">
                    <a16:creationId xmlns:a16="http://schemas.microsoft.com/office/drawing/2014/main" id="{8F38EAAC-3F49-4DF3-9451-94C3861707F9}"/>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4" name="Line 192">
                <a:extLst>
                  <a:ext uri="{FF2B5EF4-FFF2-40B4-BE49-F238E27FC236}">
                    <a16:creationId xmlns:a16="http://schemas.microsoft.com/office/drawing/2014/main" id="{207764EE-48B8-4D18-8557-B88D54575CEE}"/>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5" name="Line 194">
                <a:extLst>
                  <a:ext uri="{FF2B5EF4-FFF2-40B4-BE49-F238E27FC236}">
                    <a16:creationId xmlns:a16="http://schemas.microsoft.com/office/drawing/2014/main" id="{7D47AB89-3F4C-4DD2-A3AD-23F44DA90F00}"/>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6" name="Line 196">
                <a:extLst>
                  <a:ext uri="{FF2B5EF4-FFF2-40B4-BE49-F238E27FC236}">
                    <a16:creationId xmlns:a16="http://schemas.microsoft.com/office/drawing/2014/main" id="{6A9CE46E-23E3-406E-932F-E6D825D50AA6}"/>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7" name="Line 198">
                <a:extLst>
                  <a:ext uri="{FF2B5EF4-FFF2-40B4-BE49-F238E27FC236}">
                    <a16:creationId xmlns:a16="http://schemas.microsoft.com/office/drawing/2014/main" id="{BE7673AF-8F49-4C81-B182-175C051E0E8F}"/>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8" name="Line 200">
                <a:extLst>
                  <a:ext uri="{FF2B5EF4-FFF2-40B4-BE49-F238E27FC236}">
                    <a16:creationId xmlns:a16="http://schemas.microsoft.com/office/drawing/2014/main" id="{AB01A108-D073-403F-A3B9-932FB75FFFED}"/>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9" name="Line 202">
                <a:extLst>
                  <a:ext uri="{FF2B5EF4-FFF2-40B4-BE49-F238E27FC236}">
                    <a16:creationId xmlns:a16="http://schemas.microsoft.com/office/drawing/2014/main" id="{8E297448-37A8-401E-97AB-7CE264E50EC1}"/>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0" name="Line 204">
                <a:extLst>
                  <a:ext uri="{FF2B5EF4-FFF2-40B4-BE49-F238E27FC236}">
                    <a16:creationId xmlns:a16="http://schemas.microsoft.com/office/drawing/2014/main" id="{6F3C4C85-93AB-43F2-ADE2-DE2DCF1F12D2}"/>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1" name="Line 206">
                <a:extLst>
                  <a:ext uri="{FF2B5EF4-FFF2-40B4-BE49-F238E27FC236}">
                    <a16:creationId xmlns:a16="http://schemas.microsoft.com/office/drawing/2014/main" id="{D747E9B6-C113-4E80-812E-EE5C45EAE7C5}"/>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2" name="Line 208">
                <a:extLst>
                  <a:ext uri="{FF2B5EF4-FFF2-40B4-BE49-F238E27FC236}">
                    <a16:creationId xmlns:a16="http://schemas.microsoft.com/office/drawing/2014/main" id="{50E4B84D-414F-4105-8BAD-2A6ED2A9F08C}"/>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3" name="Line 210">
                <a:extLst>
                  <a:ext uri="{FF2B5EF4-FFF2-40B4-BE49-F238E27FC236}">
                    <a16:creationId xmlns:a16="http://schemas.microsoft.com/office/drawing/2014/main" id="{EB8DF342-42DD-4003-9748-E7BE5C6E6524}"/>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4" name="Line 212">
                <a:extLst>
                  <a:ext uri="{FF2B5EF4-FFF2-40B4-BE49-F238E27FC236}">
                    <a16:creationId xmlns:a16="http://schemas.microsoft.com/office/drawing/2014/main" id="{D34E13CD-A5A3-4111-B76E-A438A42D7715}"/>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5" name="Line 214">
                <a:extLst>
                  <a:ext uri="{FF2B5EF4-FFF2-40B4-BE49-F238E27FC236}">
                    <a16:creationId xmlns:a16="http://schemas.microsoft.com/office/drawing/2014/main" id="{D4CE25B2-09E3-48A0-92ED-4FED60F70E29}"/>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6" name="Line 216">
                <a:extLst>
                  <a:ext uri="{FF2B5EF4-FFF2-40B4-BE49-F238E27FC236}">
                    <a16:creationId xmlns:a16="http://schemas.microsoft.com/office/drawing/2014/main" id="{1A548D09-E058-4B26-9BEC-94D22CFAB679}"/>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7" name="Line 218">
                <a:extLst>
                  <a:ext uri="{FF2B5EF4-FFF2-40B4-BE49-F238E27FC236}">
                    <a16:creationId xmlns:a16="http://schemas.microsoft.com/office/drawing/2014/main" id="{536EEA34-B83F-4308-86FF-0948F73C6CA7}"/>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8" name="Line 220">
                <a:extLst>
                  <a:ext uri="{FF2B5EF4-FFF2-40B4-BE49-F238E27FC236}">
                    <a16:creationId xmlns:a16="http://schemas.microsoft.com/office/drawing/2014/main" id="{A75737BA-37C6-4D66-B0DD-9F108D693EFA}"/>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9" name="Line 222">
                <a:extLst>
                  <a:ext uri="{FF2B5EF4-FFF2-40B4-BE49-F238E27FC236}">
                    <a16:creationId xmlns:a16="http://schemas.microsoft.com/office/drawing/2014/main" id="{D37A1E34-336A-4E8A-9B56-57AC6B0F1824}"/>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0" name="Line 224">
                <a:extLst>
                  <a:ext uri="{FF2B5EF4-FFF2-40B4-BE49-F238E27FC236}">
                    <a16:creationId xmlns:a16="http://schemas.microsoft.com/office/drawing/2014/main" id="{689A318C-7FEE-4D25-A6E3-2CF2825309B2}"/>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1" name="Line 226">
                <a:extLst>
                  <a:ext uri="{FF2B5EF4-FFF2-40B4-BE49-F238E27FC236}">
                    <a16:creationId xmlns:a16="http://schemas.microsoft.com/office/drawing/2014/main" id="{DB30F423-53C4-4F84-8310-6D21B6006577}"/>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2" name="Line 228">
                <a:extLst>
                  <a:ext uri="{FF2B5EF4-FFF2-40B4-BE49-F238E27FC236}">
                    <a16:creationId xmlns:a16="http://schemas.microsoft.com/office/drawing/2014/main" id="{AE3057BF-3191-4542-9109-7D8CF9830BFE}"/>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3" name="Line 146">
                <a:extLst>
                  <a:ext uri="{FF2B5EF4-FFF2-40B4-BE49-F238E27FC236}">
                    <a16:creationId xmlns:a16="http://schemas.microsoft.com/office/drawing/2014/main" id="{D4ADD73B-AAB6-4A1E-843C-8932193FB443}"/>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4" name="Line 204">
                <a:extLst>
                  <a:ext uri="{FF2B5EF4-FFF2-40B4-BE49-F238E27FC236}">
                    <a16:creationId xmlns:a16="http://schemas.microsoft.com/office/drawing/2014/main" id="{BF62AC3A-EB31-43BF-A2CE-92A112BE140B}"/>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8" name="Group 7">
              <a:extLst>
                <a:ext uri="{FF2B5EF4-FFF2-40B4-BE49-F238E27FC236}">
                  <a16:creationId xmlns:a16="http://schemas.microsoft.com/office/drawing/2014/main" id="{20EAADB2-1321-4C76-A572-A2ED7CA71885}"/>
                </a:ext>
              </a:extLst>
            </p:cNvPr>
            <p:cNvGrpSpPr/>
            <p:nvPr userDrawn="1"/>
          </p:nvGrpSpPr>
          <p:grpSpPr bwMode="gray">
            <a:xfrm>
              <a:off x="0" y="6948152"/>
              <a:ext cx="12192000" cy="232538"/>
              <a:chOff x="0" y="-319423"/>
              <a:chExt cx="12192000" cy="232538"/>
            </a:xfrm>
          </p:grpSpPr>
          <p:sp>
            <p:nvSpPr>
              <p:cNvPr id="37" name="Line 146">
                <a:extLst>
                  <a:ext uri="{FF2B5EF4-FFF2-40B4-BE49-F238E27FC236}">
                    <a16:creationId xmlns:a16="http://schemas.microsoft.com/office/drawing/2014/main" id="{D0ECEA6E-F5AE-4A0A-84F1-D5C107B68CA6}"/>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8" name="Line 148">
                <a:extLst>
                  <a:ext uri="{FF2B5EF4-FFF2-40B4-BE49-F238E27FC236}">
                    <a16:creationId xmlns:a16="http://schemas.microsoft.com/office/drawing/2014/main" id="{F2FE5D76-99AE-4257-BE11-0F573568EDD0}"/>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9" name="Line 150">
                <a:extLst>
                  <a:ext uri="{FF2B5EF4-FFF2-40B4-BE49-F238E27FC236}">
                    <a16:creationId xmlns:a16="http://schemas.microsoft.com/office/drawing/2014/main" id="{B07050FC-CCC3-4285-9B47-6EE201481211}"/>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0" name="Line 152">
                <a:extLst>
                  <a:ext uri="{FF2B5EF4-FFF2-40B4-BE49-F238E27FC236}">
                    <a16:creationId xmlns:a16="http://schemas.microsoft.com/office/drawing/2014/main" id="{82133081-61BB-41E2-822F-B1AE7CA4A18B}"/>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1" name="Line 154">
                <a:extLst>
                  <a:ext uri="{FF2B5EF4-FFF2-40B4-BE49-F238E27FC236}">
                    <a16:creationId xmlns:a16="http://schemas.microsoft.com/office/drawing/2014/main" id="{A77EE2D3-A9CB-4DD7-BF71-D3860AB01CED}"/>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2" name="Line 156">
                <a:extLst>
                  <a:ext uri="{FF2B5EF4-FFF2-40B4-BE49-F238E27FC236}">
                    <a16:creationId xmlns:a16="http://schemas.microsoft.com/office/drawing/2014/main" id="{CD1F5602-3A98-4B7C-9776-B8242027CC24}"/>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3" name="Line 158">
                <a:extLst>
                  <a:ext uri="{FF2B5EF4-FFF2-40B4-BE49-F238E27FC236}">
                    <a16:creationId xmlns:a16="http://schemas.microsoft.com/office/drawing/2014/main" id="{91D089F2-ABDE-4A16-8C79-559CE92C33A3}"/>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4" name="Line 160">
                <a:extLst>
                  <a:ext uri="{FF2B5EF4-FFF2-40B4-BE49-F238E27FC236}">
                    <a16:creationId xmlns:a16="http://schemas.microsoft.com/office/drawing/2014/main" id="{B499888C-AF93-45EB-9169-9EC68DFC8E57}"/>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5" name="Line 162">
                <a:extLst>
                  <a:ext uri="{FF2B5EF4-FFF2-40B4-BE49-F238E27FC236}">
                    <a16:creationId xmlns:a16="http://schemas.microsoft.com/office/drawing/2014/main" id="{5B48CFB5-1D16-4539-BDB2-F35E8A949881}"/>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6" name="Line 164">
                <a:extLst>
                  <a:ext uri="{FF2B5EF4-FFF2-40B4-BE49-F238E27FC236}">
                    <a16:creationId xmlns:a16="http://schemas.microsoft.com/office/drawing/2014/main" id="{C8AF0F22-5F88-48FF-B0DB-DC6769828403}"/>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7" name="Line 166">
                <a:extLst>
                  <a:ext uri="{FF2B5EF4-FFF2-40B4-BE49-F238E27FC236}">
                    <a16:creationId xmlns:a16="http://schemas.microsoft.com/office/drawing/2014/main" id="{47B06D60-88FD-4E0A-A99D-8F4B69FCC190}"/>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8" name="Line 168">
                <a:extLst>
                  <a:ext uri="{FF2B5EF4-FFF2-40B4-BE49-F238E27FC236}">
                    <a16:creationId xmlns:a16="http://schemas.microsoft.com/office/drawing/2014/main" id="{6796A2E2-D4DE-41FF-93C7-D55958A497A6}"/>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9" name="Line 170">
                <a:extLst>
                  <a:ext uri="{FF2B5EF4-FFF2-40B4-BE49-F238E27FC236}">
                    <a16:creationId xmlns:a16="http://schemas.microsoft.com/office/drawing/2014/main" id="{69AD2B2E-DC10-4A9B-8A22-C2FFF54AAD74}"/>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0" name="Line 172">
                <a:extLst>
                  <a:ext uri="{FF2B5EF4-FFF2-40B4-BE49-F238E27FC236}">
                    <a16:creationId xmlns:a16="http://schemas.microsoft.com/office/drawing/2014/main" id="{48C36E47-782A-4E02-8E5C-D0857D3E265F}"/>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1" name="Line 174">
                <a:extLst>
                  <a:ext uri="{FF2B5EF4-FFF2-40B4-BE49-F238E27FC236}">
                    <a16:creationId xmlns:a16="http://schemas.microsoft.com/office/drawing/2014/main" id="{7059A0A3-364A-4550-9EC6-6EB4B72D56BE}"/>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2" name="Line 176">
                <a:extLst>
                  <a:ext uri="{FF2B5EF4-FFF2-40B4-BE49-F238E27FC236}">
                    <a16:creationId xmlns:a16="http://schemas.microsoft.com/office/drawing/2014/main" id="{0A308727-1250-4EB9-85A4-E0DE2E2F919A}"/>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3" name="Line 178">
                <a:extLst>
                  <a:ext uri="{FF2B5EF4-FFF2-40B4-BE49-F238E27FC236}">
                    <a16:creationId xmlns:a16="http://schemas.microsoft.com/office/drawing/2014/main" id="{10AE4203-78C3-44A9-9B70-2C8A3783896B}"/>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4" name="Line 180">
                <a:extLst>
                  <a:ext uri="{FF2B5EF4-FFF2-40B4-BE49-F238E27FC236}">
                    <a16:creationId xmlns:a16="http://schemas.microsoft.com/office/drawing/2014/main" id="{2D9E2037-DC4E-4338-8F4F-47EB516EB585}"/>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5" name="Line 182">
                <a:extLst>
                  <a:ext uri="{FF2B5EF4-FFF2-40B4-BE49-F238E27FC236}">
                    <a16:creationId xmlns:a16="http://schemas.microsoft.com/office/drawing/2014/main" id="{93211CF4-2F19-4303-942E-068EC3D8224F}"/>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6" name="Line 184">
                <a:extLst>
                  <a:ext uri="{FF2B5EF4-FFF2-40B4-BE49-F238E27FC236}">
                    <a16:creationId xmlns:a16="http://schemas.microsoft.com/office/drawing/2014/main" id="{9769D68F-50F6-4F36-929B-9CF8B4D87385}"/>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7" name="Line 186">
                <a:extLst>
                  <a:ext uri="{FF2B5EF4-FFF2-40B4-BE49-F238E27FC236}">
                    <a16:creationId xmlns:a16="http://schemas.microsoft.com/office/drawing/2014/main" id="{CB7C4D56-249C-4F2D-99C9-207D4CFAD0DE}"/>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8" name="Line 188">
                <a:extLst>
                  <a:ext uri="{FF2B5EF4-FFF2-40B4-BE49-F238E27FC236}">
                    <a16:creationId xmlns:a16="http://schemas.microsoft.com/office/drawing/2014/main" id="{1F43134E-7FB5-424A-9DF8-C89F3F8AB62B}"/>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9" name="Line 190">
                <a:extLst>
                  <a:ext uri="{FF2B5EF4-FFF2-40B4-BE49-F238E27FC236}">
                    <a16:creationId xmlns:a16="http://schemas.microsoft.com/office/drawing/2014/main" id="{D470D847-AD1C-49BB-8449-4C1E2C979EFD}"/>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0" name="Line 192">
                <a:extLst>
                  <a:ext uri="{FF2B5EF4-FFF2-40B4-BE49-F238E27FC236}">
                    <a16:creationId xmlns:a16="http://schemas.microsoft.com/office/drawing/2014/main" id="{690EF22E-864C-4007-ACD7-23746BEB4382}"/>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1" name="Line 194">
                <a:extLst>
                  <a:ext uri="{FF2B5EF4-FFF2-40B4-BE49-F238E27FC236}">
                    <a16:creationId xmlns:a16="http://schemas.microsoft.com/office/drawing/2014/main" id="{C1EF71AB-0534-42BF-AF73-5BF14EFCF208}"/>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2" name="Line 196">
                <a:extLst>
                  <a:ext uri="{FF2B5EF4-FFF2-40B4-BE49-F238E27FC236}">
                    <a16:creationId xmlns:a16="http://schemas.microsoft.com/office/drawing/2014/main" id="{E8876F28-7665-4925-A773-C187F40AAB90}"/>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3" name="Line 198">
                <a:extLst>
                  <a:ext uri="{FF2B5EF4-FFF2-40B4-BE49-F238E27FC236}">
                    <a16:creationId xmlns:a16="http://schemas.microsoft.com/office/drawing/2014/main" id="{E6E9AA56-F273-49CF-9618-6E75757B1BF4}"/>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4" name="Line 200">
                <a:extLst>
                  <a:ext uri="{FF2B5EF4-FFF2-40B4-BE49-F238E27FC236}">
                    <a16:creationId xmlns:a16="http://schemas.microsoft.com/office/drawing/2014/main" id="{392143E8-B44A-45C7-AC45-2BAAAA9F138B}"/>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5" name="Line 202">
                <a:extLst>
                  <a:ext uri="{FF2B5EF4-FFF2-40B4-BE49-F238E27FC236}">
                    <a16:creationId xmlns:a16="http://schemas.microsoft.com/office/drawing/2014/main" id="{E65AAC03-459F-4E0D-9E02-973269F955B0}"/>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6" name="Line 204">
                <a:extLst>
                  <a:ext uri="{FF2B5EF4-FFF2-40B4-BE49-F238E27FC236}">
                    <a16:creationId xmlns:a16="http://schemas.microsoft.com/office/drawing/2014/main" id="{5C1CC652-6153-4DDD-9165-B92D29FAABB9}"/>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7" name="Line 206">
                <a:extLst>
                  <a:ext uri="{FF2B5EF4-FFF2-40B4-BE49-F238E27FC236}">
                    <a16:creationId xmlns:a16="http://schemas.microsoft.com/office/drawing/2014/main" id="{FC8E0FE2-B8A7-4B53-8F07-D26B720B1EFA}"/>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8" name="Line 208">
                <a:extLst>
                  <a:ext uri="{FF2B5EF4-FFF2-40B4-BE49-F238E27FC236}">
                    <a16:creationId xmlns:a16="http://schemas.microsoft.com/office/drawing/2014/main" id="{D753F6AE-AE07-4561-98F8-D6A6C6CB798F}"/>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9" name="Line 210">
                <a:extLst>
                  <a:ext uri="{FF2B5EF4-FFF2-40B4-BE49-F238E27FC236}">
                    <a16:creationId xmlns:a16="http://schemas.microsoft.com/office/drawing/2014/main" id="{DEEEDA5E-6C54-4374-BC03-96959BE16A3E}"/>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0" name="Line 212">
                <a:extLst>
                  <a:ext uri="{FF2B5EF4-FFF2-40B4-BE49-F238E27FC236}">
                    <a16:creationId xmlns:a16="http://schemas.microsoft.com/office/drawing/2014/main" id="{DB34F2E2-698C-41DE-8A9C-B779B68342C2}"/>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1" name="Line 214">
                <a:extLst>
                  <a:ext uri="{FF2B5EF4-FFF2-40B4-BE49-F238E27FC236}">
                    <a16:creationId xmlns:a16="http://schemas.microsoft.com/office/drawing/2014/main" id="{21212BFC-11C2-4C99-9A38-2D0B21C7AABA}"/>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2" name="Line 216">
                <a:extLst>
                  <a:ext uri="{FF2B5EF4-FFF2-40B4-BE49-F238E27FC236}">
                    <a16:creationId xmlns:a16="http://schemas.microsoft.com/office/drawing/2014/main" id="{675B5CCC-88E8-485F-B327-38A157E8E220}"/>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3" name="Line 218">
                <a:extLst>
                  <a:ext uri="{FF2B5EF4-FFF2-40B4-BE49-F238E27FC236}">
                    <a16:creationId xmlns:a16="http://schemas.microsoft.com/office/drawing/2014/main" id="{5253575C-8E56-4F88-88B7-6DB13CCEE495}"/>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4" name="Line 220">
                <a:extLst>
                  <a:ext uri="{FF2B5EF4-FFF2-40B4-BE49-F238E27FC236}">
                    <a16:creationId xmlns:a16="http://schemas.microsoft.com/office/drawing/2014/main" id="{299A7A9B-8277-424B-9657-68881387B731}"/>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5" name="Line 222">
                <a:extLst>
                  <a:ext uri="{FF2B5EF4-FFF2-40B4-BE49-F238E27FC236}">
                    <a16:creationId xmlns:a16="http://schemas.microsoft.com/office/drawing/2014/main" id="{2133E7B6-86C2-4BBE-AE96-85CA742319DB}"/>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6" name="Line 224">
                <a:extLst>
                  <a:ext uri="{FF2B5EF4-FFF2-40B4-BE49-F238E27FC236}">
                    <a16:creationId xmlns:a16="http://schemas.microsoft.com/office/drawing/2014/main" id="{1D8B627C-F849-4FA0-9695-EA8BE63253E6}"/>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7" name="Line 226">
                <a:extLst>
                  <a:ext uri="{FF2B5EF4-FFF2-40B4-BE49-F238E27FC236}">
                    <a16:creationId xmlns:a16="http://schemas.microsoft.com/office/drawing/2014/main" id="{B4F4C302-B262-4CE8-9236-F83A635D62F1}"/>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8" name="Line 228">
                <a:extLst>
                  <a:ext uri="{FF2B5EF4-FFF2-40B4-BE49-F238E27FC236}">
                    <a16:creationId xmlns:a16="http://schemas.microsoft.com/office/drawing/2014/main" id="{B6A4A867-3274-4A47-9037-5EA2F6A67188}"/>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9" name="Line 146">
                <a:extLst>
                  <a:ext uri="{FF2B5EF4-FFF2-40B4-BE49-F238E27FC236}">
                    <a16:creationId xmlns:a16="http://schemas.microsoft.com/office/drawing/2014/main" id="{F124818D-D508-4B27-9E2B-76F781D4037A}"/>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0" name="Line 204">
                <a:extLst>
                  <a:ext uri="{FF2B5EF4-FFF2-40B4-BE49-F238E27FC236}">
                    <a16:creationId xmlns:a16="http://schemas.microsoft.com/office/drawing/2014/main" id="{7844B2BD-F97B-4F01-AA71-0BE4E06F0759}"/>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9" name="Group 8">
              <a:extLst>
                <a:ext uri="{FF2B5EF4-FFF2-40B4-BE49-F238E27FC236}">
                  <a16:creationId xmlns:a16="http://schemas.microsoft.com/office/drawing/2014/main" id="{E7B946A0-D0C0-4ADC-BF83-FDDF3786E932}"/>
                </a:ext>
              </a:extLst>
            </p:cNvPr>
            <p:cNvGrpSpPr/>
            <p:nvPr userDrawn="1"/>
          </p:nvGrpSpPr>
          <p:grpSpPr bwMode="gray">
            <a:xfrm>
              <a:off x="12276481" y="0"/>
              <a:ext cx="240289" cy="6858000"/>
              <a:chOff x="-319714" y="0"/>
              <a:chExt cx="240289" cy="6858000"/>
            </a:xfrm>
          </p:grpSpPr>
          <p:sp>
            <p:nvSpPr>
              <p:cNvPr id="12" name="Line 230">
                <a:extLst>
                  <a:ext uri="{FF2B5EF4-FFF2-40B4-BE49-F238E27FC236}">
                    <a16:creationId xmlns:a16="http://schemas.microsoft.com/office/drawing/2014/main" id="{1B5BA415-4079-4ED4-AB75-3E25F2572580}"/>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 name="Line 232">
                <a:extLst>
                  <a:ext uri="{FF2B5EF4-FFF2-40B4-BE49-F238E27FC236}">
                    <a16:creationId xmlns:a16="http://schemas.microsoft.com/office/drawing/2014/main" id="{86D8E06D-4691-4924-B3D9-A7CCD2C018F8}"/>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 name="Line 234">
                <a:extLst>
                  <a:ext uri="{FF2B5EF4-FFF2-40B4-BE49-F238E27FC236}">
                    <a16:creationId xmlns:a16="http://schemas.microsoft.com/office/drawing/2014/main" id="{A954308E-D200-40BF-90A4-B465A8A9E327}"/>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5" name="Line 236">
                <a:extLst>
                  <a:ext uri="{FF2B5EF4-FFF2-40B4-BE49-F238E27FC236}">
                    <a16:creationId xmlns:a16="http://schemas.microsoft.com/office/drawing/2014/main" id="{CBE17532-CEAB-45FA-8E7B-2959D0FFDFC8}"/>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 name="Line 238">
                <a:extLst>
                  <a:ext uri="{FF2B5EF4-FFF2-40B4-BE49-F238E27FC236}">
                    <a16:creationId xmlns:a16="http://schemas.microsoft.com/office/drawing/2014/main" id="{13F500D8-3638-4645-8E91-B7910A7B667B}"/>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 name="Line 240">
                <a:extLst>
                  <a:ext uri="{FF2B5EF4-FFF2-40B4-BE49-F238E27FC236}">
                    <a16:creationId xmlns:a16="http://schemas.microsoft.com/office/drawing/2014/main" id="{631FCC1E-B1DE-41E2-A7CB-08656D351680}"/>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 name="Line 244">
                <a:extLst>
                  <a:ext uri="{FF2B5EF4-FFF2-40B4-BE49-F238E27FC236}">
                    <a16:creationId xmlns:a16="http://schemas.microsoft.com/office/drawing/2014/main" id="{595141E9-9248-40BC-9B4A-71C34645F3BA}"/>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 name="Line 246">
                <a:extLst>
                  <a:ext uri="{FF2B5EF4-FFF2-40B4-BE49-F238E27FC236}">
                    <a16:creationId xmlns:a16="http://schemas.microsoft.com/office/drawing/2014/main" id="{AD5291AD-61FB-4711-BE1F-5D8C0FCED138}"/>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 name="Line 250">
                <a:extLst>
                  <a:ext uri="{FF2B5EF4-FFF2-40B4-BE49-F238E27FC236}">
                    <a16:creationId xmlns:a16="http://schemas.microsoft.com/office/drawing/2014/main" id="{2C08CE5E-78D1-4042-9A3F-B4B19F8C8599}"/>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 name="Line 252">
                <a:extLst>
                  <a:ext uri="{FF2B5EF4-FFF2-40B4-BE49-F238E27FC236}">
                    <a16:creationId xmlns:a16="http://schemas.microsoft.com/office/drawing/2014/main" id="{0A448317-CD27-4EAF-A7BE-710C0F941968}"/>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 name="Line 254">
                <a:extLst>
                  <a:ext uri="{FF2B5EF4-FFF2-40B4-BE49-F238E27FC236}">
                    <a16:creationId xmlns:a16="http://schemas.microsoft.com/office/drawing/2014/main" id="{63D1F36F-7C96-4B40-9D23-675D1A380EFC}"/>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 name="Line 256">
                <a:extLst>
                  <a:ext uri="{FF2B5EF4-FFF2-40B4-BE49-F238E27FC236}">
                    <a16:creationId xmlns:a16="http://schemas.microsoft.com/office/drawing/2014/main" id="{FB8D9BA1-4125-4760-A08E-DD627E5693DA}"/>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 name="Line 258">
                <a:extLst>
                  <a:ext uri="{FF2B5EF4-FFF2-40B4-BE49-F238E27FC236}">
                    <a16:creationId xmlns:a16="http://schemas.microsoft.com/office/drawing/2014/main" id="{4C90F9A2-BD17-40A5-87DE-A4E9C42F3A0A}"/>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 name="Line 260">
                <a:extLst>
                  <a:ext uri="{FF2B5EF4-FFF2-40B4-BE49-F238E27FC236}">
                    <a16:creationId xmlns:a16="http://schemas.microsoft.com/office/drawing/2014/main" id="{1D0CA954-3CF3-4EDD-A938-68036372A508}"/>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 name="Line 262">
                <a:extLst>
                  <a:ext uri="{FF2B5EF4-FFF2-40B4-BE49-F238E27FC236}">
                    <a16:creationId xmlns:a16="http://schemas.microsoft.com/office/drawing/2014/main" id="{49B0E760-CC9A-4327-93E3-A08F9C5475EB}"/>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 name="Line 264">
                <a:extLst>
                  <a:ext uri="{FF2B5EF4-FFF2-40B4-BE49-F238E27FC236}">
                    <a16:creationId xmlns:a16="http://schemas.microsoft.com/office/drawing/2014/main" id="{7668E353-B159-4222-AA0C-2E9A7388BC4A}"/>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 name="Line 266">
                <a:extLst>
                  <a:ext uri="{FF2B5EF4-FFF2-40B4-BE49-F238E27FC236}">
                    <a16:creationId xmlns:a16="http://schemas.microsoft.com/office/drawing/2014/main" id="{DFEBB146-F38E-4F88-BFC9-0F860E79CA74}"/>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 name="Line 268">
                <a:extLst>
                  <a:ext uri="{FF2B5EF4-FFF2-40B4-BE49-F238E27FC236}">
                    <a16:creationId xmlns:a16="http://schemas.microsoft.com/office/drawing/2014/main" id="{51DAC659-B49F-482C-9F6D-6B1599F4C09C}"/>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0" name="Line 270">
                <a:extLst>
                  <a:ext uri="{FF2B5EF4-FFF2-40B4-BE49-F238E27FC236}">
                    <a16:creationId xmlns:a16="http://schemas.microsoft.com/office/drawing/2014/main" id="{DED697B7-B74A-4BF3-BD38-03203B6B03E1}"/>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1" name="Line 272">
                <a:extLst>
                  <a:ext uri="{FF2B5EF4-FFF2-40B4-BE49-F238E27FC236}">
                    <a16:creationId xmlns:a16="http://schemas.microsoft.com/office/drawing/2014/main" id="{C9211318-F137-4A06-BB7C-06F0C37CE40A}"/>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2" name="Line 274">
                <a:extLst>
                  <a:ext uri="{FF2B5EF4-FFF2-40B4-BE49-F238E27FC236}">
                    <a16:creationId xmlns:a16="http://schemas.microsoft.com/office/drawing/2014/main" id="{146F571B-CBE0-4027-A763-22F45135EC4D}"/>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3" name="Line 276">
                <a:extLst>
                  <a:ext uri="{FF2B5EF4-FFF2-40B4-BE49-F238E27FC236}">
                    <a16:creationId xmlns:a16="http://schemas.microsoft.com/office/drawing/2014/main" id="{4EB4B056-6BAA-4B60-BC2F-5891E74F8A3D}"/>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4" name="Line 278">
                <a:extLst>
                  <a:ext uri="{FF2B5EF4-FFF2-40B4-BE49-F238E27FC236}">
                    <a16:creationId xmlns:a16="http://schemas.microsoft.com/office/drawing/2014/main" id="{2D197714-130E-4A5D-AD98-09745DC590EF}"/>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5" name="Line 256">
                <a:extLst>
                  <a:ext uri="{FF2B5EF4-FFF2-40B4-BE49-F238E27FC236}">
                    <a16:creationId xmlns:a16="http://schemas.microsoft.com/office/drawing/2014/main" id="{781DA8BE-839C-42B2-AF4D-F4604A5447D8}"/>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6" name="Line 234">
                <a:extLst>
                  <a:ext uri="{FF2B5EF4-FFF2-40B4-BE49-F238E27FC236}">
                    <a16:creationId xmlns:a16="http://schemas.microsoft.com/office/drawing/2014/main" id="{9A4D1186-75E5-48F1-BDA8-8E1DFAF23574}"/>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sp>
        <p:nvSpPr>
          <p:cNvPr id="154" name="Content Placeholder 1">
            <a:extLst>
              <a:ext uri="{FF2B5EF4-FFF2-40B4-BE49-F238E27FC236}">
                <a16:creationId xmlns:a16="http://schemas.microsoft.com/office/drawing/2014/main" id="{1A826DBE-DA8C-4F98-B2C8-5130498DB8AB}"/>
              </a:ext>
            </a:extLst>
          </p:cNvPr>
          <p:cNvSpPr txBox="1">
            <a:spLocks/>
          </p:cNvSpPr>
          <p:nvPr userDrawn="1"/>
        </p:nvSpPr>
        <p:spPr bwMode="gray">
          <a:xfrm>
            <a:off x="-3164400" y="0"/>
            <a:ext cx="2804400" cy="4260141"/>
          </a:xfrm>
          <a:prstGeom prst="rect">
            <a:avLst/>
          </a:prstGeom>
        </p:spPr>
        <p:txBody>
          <a:bodyPr lIns="0" tIns="0" rIns="0" bIns="0">
            <a:noAutofit/>
          </a:bodyPr>
          <a:lstStyle>
            <a:lvl1pPr marL="0" indent="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None/>
              <a:defRPr sz="2400" b="0" kern="1200">
                <a:solidFill>
                  <a:schemeClr val="accent2"/>
                </a:solidFill>
                <a:latin typeface="+mj-lt"/>
                <a:ea typeface="+mn-ea"/>
                <a:cs typeface="+mn-cs"/>
              </a:defRPr>
            </a:lvl1pPr>
            <a:lvl2pPr marL="0" indent="0" algn="l" defTabSz="685800" rtl="0" eaLnBrk="1" latinLnBrk="0" hangingPunct="1">
              <a:lnSpc>
                <a:spcPct val="101000"/>
              </a:lnSpc>
              <a:spcBef>
                <a:spcPts val="0"/>
              </a:spcBef>
              <a:spcAft>
                <a:spcPts val="0"/>
              </a:spcAft>
              <a:buClr>
                <a:schemeClr val="accent2"/>
              </a:buClr>
              <a:buFont typeface="Nuon Matthew Light" panose="02000506040000020004" pitchFamily="50" charset="0"/>
              <a:buNone/>
              <a:defRPr sz="2400" b="0" kern="1200">
                <a:solidFill>
                  <a:schemeClr val="tx1"/>
                </a:solidFill>
                <a:latin typeface="+mn-lt"/>
                <a:ea typeface="+mn-ea"/>
                <a:cs typeface="+mn-cs"/>
              </a:defRPr>
            </a:lvl2pPr>
            <a:lvl3pPr marL="216000" indent="-21600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Char char="•"/>
              <a:defRPr sz="2400" b="0" kern="1200">
                <a:solidFill>
                  <a:schemeClr val="tx1"/>
                </a:solidFill>
                <a:latin typeface="+mn-lt"/>
                <a:ea typeface="+mn-ea"/>
                <a:cs typeface="+mn-cs"/>
              </a:defRPr>
            </a:lvl3pPr>
            <a:lvl4pPr marL="432000" indent="-216000" algn="l" defTabSz="685800" rtl="0" eaLnBrk="1" latinLnBrk="0" hangingPunct="1">
              <a:lnSpc>
                <a:spcPct val="101000"/>
              </a:lnSpc>
              <a:spcBef>
                <a:spcPts val="1500"/>
              </a:spcBef>
              <a:spcAft>
                <a:spcPts val="0"/>
              </a:spcAft>
              <a:buClr>
                <a:schemeClr val="accent2"/>
              </a:buClr>
              <a:buFont typeface="Nuon Matthew Light" panose="02000506040000020004" pitchFamily="50" charset="0"/>
              <a:buChar char="•"/>
              <a:defRPr sz="2400" b="0" kern="1200">
                <a:solidFill>
                  <a:schemeClr val="tx1"/>
                </a:solidFill>
                <a:latin typeface="+mn-lt"/>
                <a:ea typeface="+mn-ea"/>
                <a:cs typeface="+mn-cs"/>
              </a:defRPr>
            </a:lvl4pPr>
            <a:lvl5pPr marL="684000" indent="-216000" algn="l" defTabSz="685800" rtl="0" eaLnBrk="1" latinLnBrk="0" hangingPunct="1">
              <a:lnSpc>
                <a:spcPct val="101000"/>
              </a:lnSpc>
              <a:spcBef>
                <a:spcPts val="1500"/>
              </a:spcBef>
              <a:spcAft>
                <a:spcPts val="0"/>
              </a:spcAft>
              <a:buClr>
                <a:schemeClr val="accent3"/>
              </a:buClr>
              <a:buFont typeface="Nuon Matthew Light" panose="02000506040000020004" pitchFamily="50" charset="0"/>
              <a:buChar char="•"/>
              <a:defRPr sz="2400" b="0" kern="1200">
                <a:solidFill>
                  <a:schemeClr val="tx1"/>
                </a:solidFill>
                <a:latin typeface="+mn-lt"/>
                <a:ea typeface="+mn-ea"/>
                <a:cs typeface="+mn-cs"/>
              </a:defRPr>
            </a:lvl5pPr>
            <a:lvl6pPr marL="936000" indent="-216000" algn="l" defTabSz="685800" rtl="0" eaLnBrk="1" latinLnBrk="0" hangingPunct="1">
              <a:lnSpc>
                <a:spcPct val="101000"/>
              </a:lnSpc>
              <a:spcBef>
                <a:spcPts val="1500"/>
              </a:spcBef>
              <a:spcAft>
                <a:spcPts val="0"/>
              </a:spcAft>
              <a:buClr>
                <a:schemeClr val="accent4"/>
              </a:buClr>
              <a:buFont typeface="Arial" panose="020B0604020202020204" pitchFamily="34" charset="0"/>
              <a:buChar char="•"/>
              <a:defRPr sz="2400" kern="1200">
                <a:solidFill>
                  <a:schemeClr val="tx1"/>
                </a:solidFill>
                <a:latin typeface="+mn-lt"/>
                <a:ea typeface="+mn-ea"/>
                <a:cs typeface="+mn-cs"/>
              </a:defRPr>
            </a:lvl6pPr>
            <a:lvl7pPr marL="1224000" indent="-216000" algn="l" defTabSz="685800" rtl="0" eaLnBrk="1" latinLnBrk="0" hangingPunct="1">
              <a:lnSpc>
                <a:spcPct val="101000"/>
              </a:lnSpc>
              <a:spcBef>
                <a:spcPts val="1500"/>
              </a:spcBef>
              <a:spcAft>
                <a:spcPts val="0"/>
              </a:spcAft>
              <a:buClr>
                <a:schemeClr val="accent5"/>
              </a:buClr>
              <a:buFont typeface="Arial" panose="020B0604020202020204" pitchFamily="34" charset="0"/>
              <a:buChar char="•"/>
              <a:defRPr sz="2400" kern="1200">
                <a:solidFill>
                  <a:schemeClr val="tx1"/>
                </a:solidFill>
                <a:latin typeface="+mn-lt"/>
                <a:ea typeface="+mn-ea"/>
                <a:cs typeface="+mn-cs"/>
              </a:defRPr>
            </a:lvl7pPr>
            <a:lvl8pPr marL="1476000" indent="-216000" algn="l" defTabSz="685800" rtl="0" eaLnBrk="1" latinLnBrk="0" hangingPunct="1">
              <a:lnSpc>
                <a:spcPct val="101000"/>
              </a:lnSpc>
              <a:spcBef>
                <a:spcPts val="1500"/>
              </a:spcBef>
              <a:spcAft>
                <a:spcPts val="0"/>
              </a:spcAft>
              <a:buClr>
                <a:schemeClr val="accent6"/>
              </a:buClr>
              <a:buFont typeface="Arial" panose="020B0604020202020204" pitchFamily="34" charset="0"/>
              <a:buChar char="•"/>
              <a:defRPr sz="2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9pPr>
          </a:lstStyle>
          <a:p>
            <a:pPr algn="l">
              <a:spcBef>
                <a:spcPts val="0"/>
              </a:spcBef>
            </a:pPr>
            <a:r>
              <a:rPr lang="nl-NL" sz="1100" b="1">
                <a:solidFill>
                  <a:schemeClr val="tx1"/>
                </a:solidFill>
              </a:rPr>
              <a:t>Gebruik van afbeeldingen als achtergrond</a:t>
            </a:r>
          </a:p>
          <a:p>
            <a:pPr algn="l">
              <a:spcBef>
                <a:spcPts val="0"/>
              </a:spcBef>
            </a:pPr>
            <a:endParaRPr lang="nl-NL" sz="1100" b="1">
              <a:solidFill>
                <a:schemeClr val="tx1"/>
              </a:solidFill>
            </a:endParaRPr>
          </a:p>
          <a:p>
            <a:pPr marL="171450" indent="-171450" algn="l">
              <a:spcBef>
                <a:spcPts val="0"/>
              </a:spcBef>
              <a:buFont typeface="Arial" panose="020B0604020202020204" pitchFamily="34" charset="0"/>
              <a:buChar char="•"/>
            </a:pPr>
            <a:r>
              <a:rPr lang="nl-NL" sz="1100" b="0">
                <a:solidFill>
                  <a:schemeClr val="tx1"/>
                </a:solidFill>
              </a:rPr>
              <a:t>Klik op het grijze afbeeldingsveld</a:t>
            </a:r>
          </a:p>
          <a:p>
            <a:pPr marL="171450" indent="-171450" algn="l">
              <a:spcBef>
                <a:spcPts val="0"/>
              </a:spcBef>
              <a:buFont typeface="Arial" panose="020B0604020202020204" pitchFamily="34" charset="0"/>
              <a:buChar char="•"/>
            </a:pPr>
            <a:r>
              <a:rPr lang="nl-NL" sz="1100" b="0">
                <a:solidFill>
                  <a:schemeClr val="tx1"/>
                </a:solidFill>
              </a:rPr>
              <a:t>Ga nu naar </a:t>
            </a:r>
            <a:r>
              <a:rPr lang="nl-NL" sz="1100" b="1">
                <a:solidFill>
                  <a:schemeClr val="tx1"/>
                </a:solidFill>
              </a:rPr>
              <a:t>‘Invoegen’ </a:t>
            </a:r>
            <a:r>
              <a:rPr lang="nl-NL" sz="1100" b="0">
                <a:solidFill>
                  <a:schemeClr val="tx1"/>
                </a:solidFill>
              </a:rPr>
              <a:t>en kies </a:t>
            </a:r>
            <a:r>
              <a:rPr lang="nl-NL" sz="1100" b="1">
                <a:solidFill>
                  <a:schemeClr val="tx1"/>
                </a:solidFill>
              </a:rPr>
              <a:t>‘Afbeeldingen’</a:t>
            </a:r>
            <a:r>
              <a:rPr lang="nl-NL" sz="1100" b="0">
                <a:solidFill>
                  <a:schemeClr val="tx1"/>
                </a:solidFill>
              </a:rPr>
              <a:t>. </a:t>
            </a:r>
          </a:p>
          <a:p>
            <a:pPr marL="171450" indent="-171450" algn="l">
              <a:spcBef>
                <a:spcPts val="0"/>
              </a:spcBef>
              <a:buFont typeface="Arial" panose="020B0604020202020204" pitchFamily="34" charset="0"/>
              <a:buChar char="•"/>
            </a:pPr>
            <a:r>
              <a:rPr lang="nl-NL" sz="1100" b="0">
                <a:solidFill>
                  <a:schemeClr val="tx1"/>
                </a:solidFill>
              </a:rPr>
              <a:t>Kies een afbeelding, klik op </a:t>
            </a:r>
            <a:r>
              <a:rPr lang="nl-NL" sz="1100" b="1">
                <a:solidFill>
                  <a:schemeClr val="tx1"/>
                </a:solidFill>
              </a:rPr>
              <a:t>‘Invoegen’ </a:t>
            </a:r>
            <a:r>
              <a:rPr lang="nl-NL" sz="1100" b="0">
                <a:solidFill>
                  <a:schemeClr val="tx1"/>
                </a:solidFill>
              </a:rPr>
              <a:t>en de afbeelding wordt geplaatst.</a:t>
            </a:r>
          </a:p>
          <a:p>
            <a:pPr marL="171450" indent="-171450" algn="l">
              <a:spcBef>
                <a:spcPts val="0"/>
              </a:spcBef>
              <a:buFont typeface="Arial" panose="020B0604020202020204" pitchFamily="34" charset="0"/>
              <a:buChar char="•"/>
            </a:pPr>
            <a:r>
              <a:rPr lang="nl-NL" sz="1100" b="0">
                <a:solidFill>
                  <a:schemeClr val="tx1"/>
                </a:solidFill>
              </a:rPr>
              <a:t>Wil je een uitsnede maken, selecteer dan de foto door erop te klikken en gebruik de crop- functie onder </a:t>
            </a:r>
            <a:r>
              <a:rPr lang="nl-NL" sz="1100" b="1">
                <a:solidFill>
                  <a:schemeClr val="tx1"/>
                </a:solidFill>
              </a:rPr>
              <a:t>‘Opmaak’/’Bijsnijden’</a:t>
            </a:r>
            <a:r>
              <a:rPr lang="nl-NL" sz="1100" b="0">
                <a:solidFill>
                  <a:schemeClr val="tx1"/>
                </a:solidFill>
              </a:rPr>
              <a:t>.</a:t>
            </a:r>
          </a:p>
          <a:p>
            <a:pPr marL="171450" indent="-171450" algn="l">
              <a:spcBef>
                <a:spcPts val="0"/>
              </a:spcBef>
              <a:buFont typeface="Arial" panose="020B0604020202020204" pitchFamily="34" charset="0"/>
              <a:buChar char="•"/>
            </a:pP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r>
              <a:rPr lang="nl-NL" sz="1100" b="0">
                <a:solidFill>
                  <a:schemeClr val="tx1"/>
                </a:solidFill>
              </a:rPr>
              <a:t>Foto’s kun je kiezen uit de</a:t>
            </a:r>
            <a:r>
              <a:rPr lang="nl-NL" sz="1100" b="0" baseline="0">
                <a:solidFill>
                  <a:schemeClr val="tx1"/>
                </a:solidFill>
              </a:rPr>
              <a:t> </a:t>
            </a:r>
            <a:r>
              <a:rPr lang="nl-NL" sz="1100" b="1" baseline="0">
                <a:solidFill>
                  <a:schemeClr val="tx1"/>
                </a:solidFill>
              </a:rPr>
              <a:t>Mediabank in het UWV Communicatieportaal</a:t>
            </a:r>
            <a:r>
              <a:rPr lang="nl-NL" sz="1100" b="0" baseline="0">
                <a:solidFill>
                  <a:schemeClr val="tx1"/>
                </a:solidFill>
              </a:rPr>
              <a:t>. Deze foto’s zijn van hoge kwaliteit en hiervan is het intellectueel eigendom geregeld. </a:t>
            </a:r>
            <a:br>
              <a:rPr lang="nl-NL" sz="1100" b="0" baseline="0">
                <a:solidFill>
                  <a:schemeClr val="tx1"/>
                </a:solidFill>
              </a:rPr>
            </a:br>
            <a:r>
              <a:rPr lang="nl-NL" sz="1100" b="0" baseline="0">
                <a:solidFill>
                  <a:schemeClr val="tx1"/>
                </a:solidFill>
              </a:rPr>
              <a:t/>
            </a:r>
            <a:br>
              <a:rPr lang="nl-NL" sz="1100" b="0" baseline="0">
                <a:solidFill>
                  <a:schemeClr val="tx1"/>
                </a:solidFill>
              </a:rPr>
            </a:br>
            <a:r>
              <a:rPr lang="nl-NL" sz="1100" b="0">
                <a:solidFill>
                  <a:schemeClr val="tx1"/>
                </a:solidFill>
                <a:hlinkClick r:id="rId2"/>
              </a:rPr>
              <a:t>https://communicatieportaal.uwv.nl/modules/product/mediabank/default/?ItemId=3219</a:t>
            </a: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endParaRPr lang="nl-NL" sz="1100" b="0">
              <a:solidFill>
                <a:schemeClr val="tx1"/>
              </a:solidFill>
            </a:endParaRPr>
          </a:p>
          <a:p>
            <a:pPr marL="171450" marR="0" indent="-171450" algn="l" defTabSz="685800" rtl="0" eaLnBrk="1" fontAlgn="auto" latinLnBrk="0" hangingPunct="1">
              <a:lnSpc>
                <a:spcPct val="101000"/>
              </a:lnSpc>
              <a:spcBef>
                <a:spcPts val="0"/>
              </a:spcBef>
              <a:spcAft>
                <a:spcPts val="0"/>
              </a:spcAft>
              <a:buClr>
                <a:schemeClr val="accent1"/>
              </a:buClr>
              <a:buSzTx/>
              <a:buFont typeface="Arial" panose="020B0604020202020204" pitchFamily="34" charset="0"/>
              <a:buChar char="•"/>
              <a:tabLst/>
              <a:defRPr/>
            </a:pPr>
            <a:endParaRPr lang="nl-NL" sz="1100" b="0" dirty="0">
              <a:solidFill>
                <a:schemeClr val="tx1"/>
              </a:solidFill>
            </a:endParaRPr>
          </a:p>
        </p:txBody>
      </p:sp>
      <p:sp>
        <p:nvSpPr>
          <p:cNvPr id="152" name="Title 1">
            <a:extLst>
              <a:ext uri="{FF2B5EF4-FFF2-40B4-BE49-F238E27FC236}">
                <a16:creationId xmlns:a16="http://schemas.microsoft.com/office/drawing/2014/main" id="{2FC94C43-5A4B-423B-A312-39C3C922450C}"/>
              </a:ext>
            </a:extLst>
          </p:cNvPr>
          <p:cNvSpPr>
            <a:spLocks noGrp="1"/>
          </p:cNvSpPr>
          <p:nvPr>
            <p:ph type="ctrTitle" hasCustomPrompt="1"/>
          </p:nvPr>
        </p:nvSpPr>
        <p:spPr bwMode="gray">
          <a:xfrm>
            <a:off x="283535" y="285750"/>
            <a:ext cx="8506050" cy="1450716"/>
          </a:xfrm>
          <a:prstGeom prst="rect">
            <a:avLst/>
          </a:prstGeom>
          <a:solidFill>
            <a:schemeClr val="tx2"/>
          </a:solidFill>
        </p:spPr>
        <p:txBody>
          <a:bodyPr wrap="square" lIns="284400" tIns="251999" rIns="251999" bIns="251999" anchor="b" anchorCtr="0">
            <a:noAutofit/>
          </a:bodyPr>
          <a:lstStyle>
            <a:lvl1pPr algn="l">
              <a:lnSpc>
                <a:spcPct val="85000"/>
              </a:lnSpc>
              <a:spcBef>
                <a:spcPts val="600"/>
              </a:spcBef>
              <a:defRPr sz="3600" b="1" kern="1100" baseline="0">
                <a:solidFill>
                  <a:schemeClr val="bg1"/>
                </a:solidFill>
              </a:defRPr>
            </a:lvl1pPr>
          </a:lstStyle>
          <a:p>
            <a:r>
              <a:rPr lang="nl-NL" dirty="0"/>
              <a:t>Klik om de presentatie titel aan te passen</a:t>
            </a:r>
            <a:endParaRPr lang="en-GB" dirty="0"/>
          </a:p>
        </p:txBody>
      </p:sp>
      <p:sp>
        <p:nvSpPr>
          <p:cNvPr id="153" name="Text Placeholder 10">
            <a:extLst>
              <a:ext uri="{FF2B5EF4-FFF2-40B4-BE49-F238E27FC236}">
                <a16:creationId xmlns:a16="http://schemas.microsoft.com/office/drawing/2014/main" id="{F93A9E52-8DAF-4927-81B4-000C66E86E49}"/>
              </a:ext>
            </a:extLst>
          </p:cNvPr>
          <p:cNvSpPr>
            <a:spLocks noGrp="1"/>
          </p:cNvSpPr>
          <p:nvPr>
            <p:ph type="body" sz="quarter" idx="16" hasCustomPrompt="1"/>
          </p:nvPr>
        </p:nvSpPr>
        <p:spPr bwMode="gray">
          <a:xfrm>
            <a:off x="283534" y="2031547"/>
            <a:ext cx="4820075" cy="345013"/>
          </a:xfrm>
          <a:prstGeom prst="rect">
            <a:avLst/>
          </a:prstGeom>
          <a:solidFill>
            <a:schemeClr val="accent2"/>
          </a:solidFill>
        </p:spPr>
        <p:txBody>
          <a:bodyPr lIns="284400" tIns="72000" rIns="108000" bIns="72000" anchor="t" anchorCtr="0">
            <a:spAutoFit/>
          </a:bodyPr>
          <a:lstStyle>
            <a:lvl1pPr marL="0" indent="0" algn="l">
              <a:spcAft>
                <a:spcPts val="0"/>
              </a:spcAft>
              <a:buNone/>
              <a:defRPr sz="1300">
                <a:solidFill>
                  <a:schemeClr val="bg1"/>
                </a:solidFill>
              </a:defRPr>
            </a:lvl1pPr>
          </a:lstStyle>
          <a:p>
            <a:pPr lvl="0"/>
            <a:r>
              <a:rPr lang="nl-NL" dirty="0"/>
              <a:t>Presentator informatie</a:t>
            </a:r>
          </a:p>
        </p:txBody>
      </p:sp>
      <p:sp>
        <p:nvSpPr>
          <p:cNvPr id="156" name="Text Placeholder 3">
            <a:extLst>
              <a:ext uri="{FF2B5EF4-FFF2-40B4-BE49-F238E27FC236}">
                <a16:creationId xmlns:a16="http://schemas.microsoft.com/office/drawing/2014/main" id="{F39B631F-3669-4D93-9CED-14CC64ED7608}"/>
              </a:ext>
            </a:extLst>
          </p:cNvPr>
          <p:cNvSpPr txBox="1">
            <a:spLocks noChangeAspect="1"/>
          </p:cNvSpPr>
          <p:nvPr userDrawn="1"/>
        </p:nvSpPr>
        <p:spPr bwMode="gray">
          <a:xfrm>
            <a:off x="10491925" y="6012000"/>
            <a:ext cx="846000" cy="846000"/>
          </a:xfrm>
          <a:prstGeom prst="rect">
            <a:avLst/>
          </a:prstGeom>
          <a:blipFill>
            <a:blip r:embed="rId3"/>
            <a:stretch>
              <a:fillRect/>
            </a:stretch>
          </a:blipFill>
          <a:ln>
            <a:solidFill>
              <a:srgbClr val="0078D2"/>
            </a:solidFill>
          </a:ln>
        </p:spPr>
        <p:txBody>
          <a:bodyPr/>
          <a:lstStyle>
            <a:lvl1pPr marL="0" indent="0" algn="l" defTabSz="914400" rtl="0" eaLnBrk="1" latinLnBrk="0" hangingPunct="1">
              <a:lnSpc>
                <a:spcPct val="110000"/>
              </a:lnSpc>
              <a:spcBef>
                <a:spcPts val="0"/>
              </a:spcBef>
              <a:spcAft>
                <a:spcPts val="300"/>
              </a:spcAft>
              <a:buClr>
                <a:schemeClr val="tx2"/>
              </a:buClr>
              <a:buFont typeface="Arial" panose="020B0604020202020204" pitchFamily="34" charset="0"/>
              <a:buNone/>
              <a:defRPr lang="nl-NL" sz="1200" kern="1200" dirty="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2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tx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9pPr>
          </a:lstStyle>
          <a:p>
            <a:r>
              <a:rPr lang="en-US"/>
              <a:t>    </a:t>
            </a:r>
          </a:p>
        </p:txBody>
      </p:sp>
    </p:spTree>
    <p:extLst>
      <p:ext uri="{BB962C8B-B14F-4D97-AF65-F5344CB8AC3E}">
        <p14:creationId xmlns:p14="http://schemas.microsoft.com/office/powerpoint/2010/main" val="685594018"/>
      </p:ext>
    </p:extLst>
  </p:cSld>
  <p:clrMapOvr>
    <a:masterClrMapping/>
  </p:clrMapOvr>
  <p:extLst mod="1">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genda dia 01">
    <p:bg bwMode="ltGray">
      <p:bgPr>
        <a:solidFill>
          <a:srgbClr val="003383"/>
        </a:solidFill>
        <a:effectLst/>
      </p:bgPr>
    </p:bg>
    <p:spTree>
      <p:nvGrpSpPr>
        <p:cNvPr id="1" name=""/>
        <p:cNvGrpSpPr/>
        <p:nvPr/>
      </p:nvGrpSpPr>
      <p:grpSpPr>
        <a:xfrm>
          <a:off x="0" y="0"/>
          <a:ext cx="0" cy="0"/>
          <a:chOff x="0" y="0"/>
          <a:chExt cx="0" cy="0"/>
        </a:xfrm>
      </p:grpSpPr>
      <p:sp>
        <p:nvSpPr>
          <p:cNvPr id="157" name="Rectangle 156">
            <a:extLst>
              <a:ext uri="{FF2B5EF4-FFF2-40B4-BE49-F238E27FC236}">
                <a16:creationId xmlns:a16="http://schemas.microsoft.com/office/drawing/2014/main" id="{5A821C95-123E-43A9-AE48-CA9633122043}"/>
              </a:ext>
            </a:extLst>
          </p:cNvPr>
          <p:cNvSpPr/>
          <p:nvPr userDrawn="1"/>
        </p:nvSpPr>
        <p:spPr bwMode="gray">
          <a:xfrm>
            <a:off x="-3714750" y="-933450"/>
            <a:ext cx="19621500" cy="8724900"/>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9" name="Group 8">
            <a:extLst>
              <a:ext uri="{FF2B5EF4-FFF2-40B4-BE49-F238E27FC236}">
                <a16:creationId xmlns:a16="http://schemas.microsoft.com/office/drawing/2014/main" id="{B5611A4E-C33F-4BA7-8223-6028B57B910E}"/>
              </a:ext>
            </a:extLst>
          </p:cNvPr>
          <p:cNvGrpSpPr/>
          <p:nvPr userDrawn="1"/>
        </p:nvGrpSpPr>
        <p:grpSpPr bwMode="gray">
          <a:xfrm>
            <a:off x="-329239" y="-319423"/>
            <a:ext cx="12846009" cy="7500113"/>
            <a:chOff x="-329239" y="-319423"/>
            <a:chExt cx="12846009" cy="7500113"/>
          </a:xfrm>
        </p:grpSpPr>
        <p:grpSp>
          <p:nvGrpSpPr>
            <p:cNvPr id="10" name="Group 9">
              <a:extLst>
                <a:ext uri="{FF2B5EF4-FFF2-40B4-BE49-F238E27FC236}">
                  <a16:creationId xmlns:a16="http://schemas.microsoft.com/office/drawing/2014/main" id="{8E614B9E-7EFA-43C7-84D2-53496331F855}"/>
                </a:ext>
              </a:extLst>
            </p:cNvPr>
            <p:cNvGrpSpPr/>
            <p:nvPr userDrawn="1"/>
          </p:nvGrpSpPr>
          <p:grpSpPr bwMode="gray">
            <a:xfrm>
              <a:off x="-329239" y="0"/>
              <a:ext cx="240289" cy="6858000"/>
              <a:chOff x="-319714" y="0"/>
              <a:chExt cx="240289" cy="6858000"/>
            </a:xfrm>
          </p:grpSpPr>
          <p:sp>
            <p:nvSpPr>
              <p:cNvPr id="128" name="Line 230">
                <a:extLst>
                  <a:ext uri="{FF2B5EF4-FFF2-40B4-BE49-F238E27FC236}">
                    <a16:creationId xmlns:a16="http://schemas.microsoft.com/office/drawing/2014/main" id="{0336D41F-6A73-469E-9F3A-196A81AA1F87}"/>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9" name="Line 232">
                <a:extLst>
                  <a:ext uri="{FF2B5EF4-FFF2-40B4-BE49-F238E27FC236}">
                    <a16:creationId xmlns:a16="http://schemas.microsoft.com/office/drawing/2014/main" id="{BC38D79D-B1A7-4004-B9FD-E54CFC23227D}"/>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0" name="Line 234">
                <a:extLst>
                  <a:ext uri="{FF2B5EF4-FFF2-40B4-BE49-F238E27FC236}">
                    <a16:creationId xmlns:a16="http://schemas.microsoft.com/office/drawing/2014/main" id="{856AD897-E1C5-46DB-BB45-D55D25C4101C}"/>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31" name="Line 236">
                <a:extLst>
                  <a:ext uri="{FF2B5EF4-FFF2-40B4-BE49-F238E27FC236}">
                    <a16:creationId xmlns:a16="http://schemas.microsoft.com/office/drawing/2014/main" id="{3E128C36-09A3-466F-B94F-680C82361EA9}"/>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2" name="Line 238">
                <a:extLst>
                  <a:ext uri="{FF2B5EF4-FFF2-40B4-BE49-F238E27FC236}">
                    <a16:creationId xmlns:a16="http://schemas.microsoft.com/office/drawing/2014/main" id="{F30C43D2-FE37-4376-859F-8A9621EE159E}"/>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3" name="Line 240">
                <a:extLst>
                  <a:ext uri="{FF2B5EF4-FFF2-40B4-BE49-F238E27FC236}">
                    <a16:creationId xmlns:a16="http://schemas.microsoft.com/office/drawing/2014/main" id="{F4319022-AD04-47B3-B269-D23CBA5B1B60}"/>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4" name="Line 244">
                <a:extLst>
                  <a:ext uri="{FF2B5EF4-FFF2-40B4-BE49-F238E27FC236}">
                    <a16:creationId xmlns:a16="http://schemas.microsoft.com/office/drawing/2014/main" id="{3F588A13-104A-4DEC-AFB7-38D407020D05}"/>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5" name="Line 246">
                <a:extLst>
                  <a:ext uri="{FF2B5EF4-FFF2-40B4-BE49-F238E27FC236}">
                    <a16:creationId xmlns:a16="http://schemas.microsoft.com/office/drawing/2014/main" id="{C994FACE-7818-4108-B75A-C60B4CCEBC7F}"/>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6" name="Line 250">
                <a:extLst>
                  <a:ext uri="{FF2B5EF4-FFF2-40B4-BE49-F238E27FC236}">
                    <a16:creationId xmlns:a16="http://schemas.microsoft.com/office/drawing/2014/main" id="{1C421379-F086-4881-ACD3-2CD1B7D74DE7}"/>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7" name="Line 252">
                <a:extLst>
                  <a:ext uri="{FF2B5EF4-FFF2-40B4-BE49-F238E27FC236}">
                    <a16:creationId xmlns:a16="http://schemas.microsoft.com/office/drawing/2014/main" id="{D1D8254B-E987-4042-9A91-3E8F5EB16510}"/>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8" name="Line 254">
                <a:extLst>
                  <a:ext uri="{FF2B5EF4-FFF2-40B4-BE49-F238E27FC236}">
                    <a16:creationId xmlns:a16="http://schemas.microsoft.com/office/drawing/2014/main" id="{0A172581-491F-467A-BA92-CDAC73F8864A}"/>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9" name="Line 256">
                <a:extLst>
                  <a:ext uri="{FF2B5EF4-FFF2-40B4-BE49-F238E27FC236}">
                    <a16:creationId xmlns:a16="http://schemas.microsoft.com/office/drawing/2014/main" id="{12EDF8B1-2B91-4D58-8ABF-60DFBE3D9433}"/>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0" name="Line 258">
                <a:extLst>
                  <a:ext uri="{FF2B5EF4-FFF2-40B4-BE49-F238E27FC236}">
                    <a16:creationId xmlns:a16="http://schemas.microsoft.com/office/drawing/2014/main" id="{58DE958B-FCFB-48DE-9BEC-A7280F8F615A}"/>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1" name="Line 260">
                <a:extLst>
                  <a:ext uri="{FF2B5EF4-FFF2-40B4-BE49-F238E27FC236}">
                    <a16:creationId xmlns:a16="http://schemas.microsoft.com/office/drawing/2014/main" id="{D85C3CF6-6141-4CDF-91F1-8355C96DDD5C}"/>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2" name="Line 262">
                <a:extLst>
                  <a:ext uri="{FF2B5EF4-FFF2-40B4-BE49-F238E27FC236}">
                    <a16:creationId xmlns:a16="http://schemas.microsoft.com/office/drawing/2014/main" id="{36323773-A2E6-40E0-B824-7DD9F7A31C1E}"/>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3" name="Line 264">
                <a:extLst>
                  <a:ext uri="{FF2B5EF4-FFF2-40B4-BE49-F238E27FC236}">
                    <a16:creationId xmlns:a16="http://schemas.microsoft.com/office/drawing/2014/main" id="{77F00F89-F5D2-4916-BB6E-CD6383003334}"/>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4" name="Line 266">
                <a:extLst>
                  <a:ext uri="{FF2B5EF4-FFF2-40B4-BE49-F238E27FC236}">
                    <a16:creationId xmlns:a16="http://schemas.microsoft.com/office/drawing/2014/main" id="{02EB819C-0662-4C0B-B643-29140DF42E20}"/>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5" name="Line 268">
                <a:extLst>
                  <a:ext uri="{FF2B5EF4-FFF2-40B4-BE49-F238E27FC236}">
                    <a16:creationId xmlns:a16="http://schemas.microsoft.com/office/drawing/2014/main" id="{B922892D-3A48-485C-A592-598192D520A9}"/>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6" name="Line 270">
                <a:extLst>
                  <a:ext uri="{FF2B5EF4-FFF2-40B4-BE49-F238E27FC236}">
                    <a16:creationId xmlns:a16="http://schemas.microsoft.com/office/drawing/2014/main" id="{88028F0A-D0E0-4F9D-BEA5-BE8785C5F689}"/>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7" name="Line 272">
                <a:extLst>
                  <a:ext uri="{FF2B5EF4-FFF2-40B4-BE49-F238E27FC236}">
                    <a16:creationId xmlns:a16="http://schemas.microsoft.com/office/drawing/2014/main" id="{E4187A63-7E69-4CD5-A576-B825CAC13CB1}"/>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8" name="Line 274">
                <a:extLst>
                  <a:ext uri="{FF2B5EF4-FFF2-40B4-BE49-F238E27FC236}">
                    <a16:creationId xmlns:a16="http://schemas.microsoft.com/office/drawing/2014/main" id="{659FE515-D593-4DA2-A200-30DF89F26F81}"/>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9" name="Line 276">
                <a:extLst>
                  <a:ext uri="{FF2B5EF4-FFF2-40B4-BE49-F238E27FC236}">
                    <a16:creationId xmlns:a16="http://schemas.microsoft.com/office/drawing/2014/main" id="{EB891A88-0B92-49CA-9E11-320271CB8239}"/>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0" name="Line 278">
                <a:extLst>
                  <a:ext uri="{FF2B5EF4-FFF2-40B4-BE49-F238E27FC236}">
                    <a16:creationId xmlns:a16="http://schemas.microsoft.com/office/drawing/2014/main" id="{9D412D7A-401A-4302-A662-479A8B03170D}"/>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1" name="Line 256">
                <a:extLst>
                  <a:ext uri="{FF2B5EF4-FFF2-40B4-BE49-F238E27FC236}">
                    <a16:creationId xmlns:a16="http://schemas.microsoft.com/office/drawing/2014/main" id="{6C2542D0-264C-401E-BE42-1DA239417026}"/>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2" name="Line 234">
                <a:extLst>
                  <a:ext uri="{FF2B5EF4-FFF2-40B4-BE49-F238E27FC236}">
                    <a16:creationId xmlns:a16="http://schemas.microsoft.com/office/drawing/2014/main" id="{E080169B-4E6B-43C5-A077-7A90876C5412}"/>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nvGrpSpPr>
            <p:cNvPr id="12" name="Group 11">
              <a:extLst>
                <a:ext uri="{FF2B5EF4-FFF2-40B4-BE49-F238E27FC236}">
                  <a16:creationId xmlns:a16="http://schemas.microsoft.com/office/drawing/2014/main" id="{8099C527-A1C7-4B75-AF50-9F554E096FCA}"/>
                </a:ext>
              </a:extLst>
            </p:cNvPr>
            <p:cNvGrpSpPr/>
            <p:nvPr userDrawn="1"/>
          </p:nvGrpSpPr>
          <p:grpSpPr bwMode="gray">
            <a:xfrm>
              <a:off x="0" y="-319423"/>
              <a:ext cx="12192000" cy="232538"/>
              <a:chOff x="0" y="-319423"/>
              <a:chExt cx="12192000" cy="232538"/>
            </a:xfrm>
          </p:grpSpPr>
          <p:sp>
            <p:nvSpPr>
              <p:cNvPr id="84" name="Line 146">
                <a:extLst>
                  <a:ext uri="{FF2B5EF4-FFF2-40B4-BE49-F238E27FC236}">
                    <a16:creationId xmlns:a16="http://schemas.microsoft.com/office/drawing/2014/main" id="{1DF44DC1-1C35-4EA6-A97C-F10D29125AA9}"/>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5" name="Line 148">
                <a:extLst>
                  <a:ext uri="{FF2B5EF4-FFF2-40B4-BE49-F238E27FC236}">
                    <a16:creationId xmlns:a16="http://schemas.microsoft.com/office/drawing/2014/main" id="{26195EF6-422F-4036-B343-2647793A2516}"/>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6" name="Line 150">
                <a:extLst>
                  <a:ext uri="{FF2B5EF4-FFF2-40B4-BE49-F238E27FC236}">
                    <a16:creationId xmlns:a16="http://schemas.microsoft.com/office/drawing/2014/main" id="{28339977-5A9E-46E0-966B-FE7FCD5D09DB}"/>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7" name="Line 152">
                <a:extLst>
                  <a:ext uri="{FF2B5EF4-FFF2-40B4-BE49-F238E27FC236}">
                    <a16:creationId xmlns:a16="http://schemas.microsoft.com/office/drawing/2014/main" id="{64011324-F307-410E-8ED3-9B9FED8E46C3}"/>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8" name="Line 154">
                <a:extLst>
                  <a:ext uri="{FF2B5EF4-FFF2-40B4-BE49-F238E27FC236}">
                    <a16:creationId xmlns:a16="http://schemas.microsoft.com/office/drawing/2014/main" id="{54351987-888E-496B-8B5B-8D335B6FD73F}"/>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9" name="Line 156">
                <a:extLst>
                  <a:ext uri="{FF2B5EF4-FFF2-40B4-BE49-F238E27FC236}">
                    <a16:creationId xmlns:a16="http://schemas.microsoft.com/office/drawing/2014/main" id="{8847D08B-E869-4644-9B7F-84E77069A3A6}"/>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0" name="Line 158">
                <a:extLst>
                  <a:ext uri="{FF2B5EF4-FFF2-40B4-BE49-F238E27FC236}">
                    <a16:creationId xmlns:a16="http://schemas.microsoft.com/office/drawing/2014/main" id="{39F12501-1D7B-4F88-AD3F-A514771A2229}"/>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1" name="Line 160">
                <a:extLst>
                  <a:ext uri="{FF2B5EF4-FFF2-40B4-BE49-F238E27FC236}">
                    <a16:creationId xmlns:a16="http://schemas.microsoft.com/office/drawing/2014/main" id="{4F8D943D-2EF8-4360-B684-51B32FE3B037}"/>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2" name="Line 162">
                <a:extLst>
                  <a:ext uri="{FF2B5EF4-FFF2-40B4-BE49-F238E27FC236}">
                    <a16:creationId xmlns:a16="http://schemas.microsoft.com/office/drawing/2014/main" id="{26A604DD-7EE3-490A-A2D4-871D10DEAC1E}"/>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3" name="Line 164">
                <a:extLst>
                  <a:ext uri="{FF2B5EF4-FFF2-40B4-BE49-F238E27FC236}">
                    <a16:creationId xmlns:a16="http://schemas.microsoft.com/office/drawing/2014/main" id="{36421FBF-FF1B-4B25-87DA-F44AB8E5DB2A}"/>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4" name="Line 166">
                <a:extLst>
                  <a:ext uri="{FF2B5EF4-FFF2-40B4-BE49-F238E27FC236}">
                    <a16:creationId xmlns:a16="http://schemas.microsoft.com/office/drawing/2014/main" id="{2F3BEDB8-7D09-4509-AE93-07285C8B1207}"/>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5" name="Line 168">
                <a:extLst>
                  <a:ext uri="{FF2B5EF4-FFF2-40B4-BE49-F238E27FC236}">
                    <a16:creationId xmlns:a16="http://schemas.microsoft.com/office/drawing/2014/main" id="{E3854520-BE93-47C0-8F13-8D1AEC8D0748}"/>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6" name="Line 170">
                <a:extLst>
                  <a:ext uri="{FF2B5EF4-FFF2-40B4-BE49-F238E27FC236}">
                    <a16:creationId xmlns:a16="http://schemas.microsoft.com/office/drawing/2014/main" id="{41AE4CFB-248A-4D70-8983-5F859F343C66}"/>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7" name="Line 172">
                <a:extLst>
                  <a:ext uri="{FF2B5EF4-FFF2-40B4-BE49-F238E27FC236}">
                    <a16:creationId xmlns:a16="http://schemas.microsoft.com/office/drawing/2014/main" id="{3B27AC73-1E31-43CF-8F39-6FD2EFD4EF61}"/>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8" name="Line 174">
                <a:extLst>
                  <a:ext uri="{FF2B5EF4-FFF2-40B4-BE49-F238E27FC236}">
                    <a16:creationId xmlns:a16="http://schemas.microsoft.com/office/drawing/2014/main" id="{9ED36DAF-926F-4276-8DF6-ACC46CA4D9FA}"/>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9" name="Line 176">
                <a:extLst>
                  <a:ext uri="{FF2B5EF4-FFF2-40B4-BE49-F238E27FC236}">
                    <a16:creationId xmlns:a16="http://schemas.microsoft.com/office/drawing/2014/main" id="{B94541E1-35B6-458E-886D-7326D9985169}"/>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0" name="Line 178">
                <a:extLst>
                  <a:ext uri="{FF2B5EF4-FFF2-40B4-BE49-F238E27FC236}">
                    <a16:creationId xmlns:a16="http://schemas.microsoft.com/office/drawing/2014/main" id="{3F076E14-B6AB-4A0B-B07E-E6FA728C299A}"/>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1" name="Line 180">
                <a:extLst>
                  <a:ext uri="{FF2B5EF4-FFF2-40B4-BE49-F238E27FC236}">
                    <a16:creationId xmlns:a16="http://schemas.microsoft.com/office/drawing/2014/main" id="{17CC6C76-4339-4F2D-A8EE-0F514AD78B09}"/>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2" name="Line 182">
                <a:extLst>
                  <a:ext uri="{FF2B5EF4-FFF2-40B4-BE49-F238E27FC236}">
                    <a16:creationId xmlns:a16="http://schemas.microsoft.com/office/drawing/2014/main" id="{6660A315-DA49-457A-988B-3318EDF36C3A}"/>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3" name="Line 184">
                <a:extLst>
                  <a:ext uri="{FF2B5EF4-FFF2-40B4-BE49-F238E27FC236}">
                    <a16:creationId xmlns:a16="http://schemas.microsoft.com/office/drawing/2014/main" id="{08492DCF-B213-4B26-A5B6-0C00B5F01B78}"/>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4" name="Line 186">
                <a:extLst>
                  <a:ext uri="{FF2B5EF4-FFF2-40B4-BE49-F238E27FC236}">
                    <a16:creationId xmlns:a16="http://schemas.microsoft.com/office/drawing/2014/main" id="{707EE00D-BA16-4680-9748-A2091B8876B1}"/>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5" name="Line 188">
                <a:extLst>
                  <a:ext uri="{FF2B5EF4-FFF2-40B4-BE49-F238E27FC236}">
                    <a16:creationId xmlns:a16="http://schemas.microsoft.com/office/drawing/2014/main" id="{48F61EFB-9FB6-4E14-88BE-55C3DEBE35EA}"/>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6" name="Line 190">
                <a:extLst>
                  <a:ext uri="{FF2B5EF4-FFF2-40B4-BE49-F238E27FC236}">
                    <a16:creationId xmlns:a16="http://schemas.microsoft.com/office/drawing/2014/main" id="{3D0E033B-F15B-4A06-AE7B-268436D28B36}"/>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7" name="Line 192">
                <a:extLst>
                  <a:ext uri="{FF2B5EF4-FFF2-40B4-BE49-F238E27FC236}">
                    <a16:creationId xmlns:a16="http://schemas.microsoft.com/office/drawing/2014/main" id="{68BF6BD9-4368-4145-A422-FBE8EE46E19D}"/>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8" name="Line 194">
                <a:extLst>
                  <a:ext uri="{FF2B5EF4-FFF2-40B4-BE49-F238E27FC236}">
                    <a16:creationId xmlns:a16="http://schemas.microsoft.com/office/drawing/2014/main" id="{4291B233-4EB5-4AD8-BBF4-7C3CE934E245}"/>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9" name="Line 196">
                <a:extLst>
                  <a:ext uri="{FF2B5EF4-FFF2-40B4-BE49-F238E27FC236}">
                    <a16:creationId xmlns:a16="http://schemas.microsoft.com/office/drawing/2014/main" id="{6D1C4B87-7D7F-4D6C-A8A3-B892ABA3A5F1}"/>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0" name="Line 198">
                <a:extLst>
                  <a:ext uri="{FF2B5EF4-FFF2-40B4-BE49-F238E27FC236}">
                    <a16:creationId xmlns:a16="http://schemas.microsoft.com/office/drawing/2014/main" id="{2218D927-FCD2-4A4A-978A-4478563CAC20}"/>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1" name="Line 200">
                <a:extLst>
                  <a:ext uri="{FF2B5EF4-FFF2-40B4-BE49-F238E27FC236}">
                    <a16:creationId xmlns:a16="http://schemas.microsoft.com/office/drawing/2014/main" id="{794989D4-4DCE-467C-995E-4077E9141C75}"/>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2" name="Line 202">
                <a:extLst>
                  <a:ext uri="{FF2B5EF4-FFF2-40B4-BE49-F238E27FC236}">
                    <a16:creationId xmlns:a16="http://schemas.microsoft.com/office/drawing/2014/main" id="{E1843C1C-F13D-4A91-A1B3-A42E596FE9BE}"/>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3" name="Line 204">
                <a:extLst>
                  <a:ext uri="{FF2B5EF4-FFF2-40B4-BE49-F238E27FC236}">
                    <a16:creationId xmlns:a16="http://schemas.microsoft.com/office/drawing/2014/main" id="{4E30EBB2-C59A-425B-B035-869F153895E6}"/>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4" name="Line 206">
                <a:extLst>
                  <a:ext uri="{FF2B5EF4-FFF2-40B4-BE49-F238E27FC236}">
                    <a16:creationId xmlns:a16="http://schemas.microsoft.com/office/drawing/2014/main" id="{E196C358-DAA9-4D53-ABBE-88BEBCF4BD04}"/>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5" name="Line 208">
                <a:extLst>
                  <a:ext uri="{FF2B5EF4-FFF2-40B4-BE49-F238E27FC236}">
                    <a16:creationId xmlns:a16="http://schemas.microsoft.com/office/drawing/2014/main" id="{2E554D47-5A63-48C8-BA82-96AC045F5695}"/>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6" name="Line 210">
                <a:extLst>
                  <a:ext uri="{FF2B5EF4-FFF2-40B4-BE49-F238E27FC236}">
                    <a16:creationId xmlns:a16="http://schemas.microsoft.com/office/drawing/2014/main" id="{3FD88537-1CB7-4D5A-BB81-B7B440CA6192}"/>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7" name="Line 212">
                <a:extLst>
                  <a:ext uri="{FF2B5EF4-FFF2-40B4-BE49-F238E27FC236}">
                    <a16:creationId xmlns:a16="http://schemas.microsoft.com/office/drawing/2014/main" id="{3430CB36-DD20-487F-AADE-8B5338647BAD}"/>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8" name="Line 214">
                <a:extLst>
                  <a:ext uri="{FF2B5EF4-FFF2-40B4-BE49-F238E27FC236}">
                    <a16:creationId xmlns:a16="http://schemas.microsoft.com/office/drawing/2014/main" id="{43BDE1CD-FCF4-4298-95B6-6F475E420B67}"/>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9" name="Line 216">
                <a:extLst>
                  <a:ext uri="{FF2B5EF4-FFF2-40B4-BE49-F238E27FC236}">
                    <a16:creationId xmlns:a16="http://schemas.microsoft.com/office/drawing/2014/main" id="{B760AD48-BC42-4626-8B88-C641DE32526C}"/>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0" name="Line 218">
                <a:extLst>
                  <a:ext uri="{FF2B5EF4-FFF2-40B4-BE49-F238E27FC236}">
                    <a16:creationId xmlns:a16="http://schemas.microsoft.com/office/drawing/2014/main" id="{97B116AF-ECAC-41F8-BBBA-1F09792CC71D}"/>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1" name="Line 220">
                <a:extLst>
                  <a:ext uri="{FF2B5EF4-FFF2-40B4-BE49-F238E27FC236}">
                    <a16:creationId xmlns:a16="http://schemas.microsoft.com/office/drawing/2014/main" id="{9B319E9C-08D3-44F3-9C75-13DF018D0238}"/>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2" name="Line 222">
                <a:extLst>
                  <a:ext uri="{FF2B5EF4-FFF2-40B4-BE49-F238E27FC236}">
                    <a16:creationId xmlns:a16="http://schemas.microsoft.com/office/drawing/2014/main" id="{56805DF1-6CE2-4128-9EDB-C4D6C4755A0B}"/>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3" name="Line 224">
                <a:extLst>
                  <a:ext uri="{FF2B5EF4-FFF2-40B4-BE49-F238E27FC236}">
                    <a16:creationId xmlns:a16="http://schemas.microsoft.com/office/drawing/2014/main" id="{52D3BCFD-ABAE-4FA3-BF52-B8BC97AF5F0A}"/>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4" name="Line 226">
                <a:extLst>
                  <a:ext uri="{FF2B5EF4-FFF2-40B4-BE49-F238E27FC236}">
                    <a16:creationId xmlns:a16="http://schemas.microsoft.com/office/drawing/2014/main" id="{8E869F57-5D47-41E2-876B-BC6B383EE17F}"/>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5" name="Line 228">
                <a:extLst>
                  <a:ext uri="{FF2B5EF4-FFF2-40B4-BE49-F238E27FC236}">
                    <a16:creationId xmlns:a16="http://schemas.microsoft.com/office/drawing/2014/main" id="{D211B250-1E66-4BC6-AA7E-75B588446F1C}"/>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6" name="Line 146">
                <a:extLst>
                  <a:ext uri="{FF2B5EF4-FFF2-40B4-BE49-F238E27FC236}">
                    <a16:creationId xmlns:a16="http://schemas.microsoft.com/office/drawing/2014/main" id="{ADC59C5E-433A-4092-A3C2-1C98A7E739D9}"/>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7" name="Line 204">
                <a:extLst>
                  <a:ext uri="{FF2B5EF4-FFF2-40B4-BE49-F238E27FC236}">
                    <a16:creationId xmlns:a16="http://schemas.microsoft.com/office/drawing/2014/main" id="{76E0D18C-D67C-4325-A081-58754141AE95}"/>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13" name="Group 12">
              <a:extLst>
                <a:ext uri="{FF2B5EF4-FFF2-40B4-BE49-F238E27FC236}">
                  <a16:creationId xmlns:a16="http://schemas.microsoft.com/office/drawing/2014/main" id="{80F3DB85-B38F-4E14-8678-A12B5B59939A}"/>
                </a:ext>
              </a:extLst>
            </p:cNvPr>
            <p:cNvGrpSpPr/>
            <p:nvPr userDrawn="1"/>
          </p:nvGrpSpPr>
          <p:grpSpPr bwMode="gray">
            <a:xfrm>
              <a:off x="0" y="6948152"/>
              <a:ext cx="12192000" cy="232538"/>
              <a:chOff x="0" y="-319423"/>
              <a:chExt cx="12192000" cy="232538"/>
            </a:xfrm>
          </p:grpSpPr>
          <p:sp>
            <p:nvSpPr>
              <p:cNvPr id="40" name="Line 146">
                <a:extLst>
                  <a:ext uri="{FF2B5EF4-FFF2-40B4-BE49-F238E27FC236}">
                    <a16:creationId xmlns:a16="http://schemas.microsoft.com/office/drawing/2014/main" id="{36B7AAE1-0C42-4053-A6EB-D066B72054A4}"/>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1" name="Line 148">
                <a:extLst>
                  <a:ext uri="{FF2B5EF4-FFF2-40B4-BE49-F238E27FC236}">
                    <a16:creationId xmlns:a16="http://schemas.microsoft.com/office/drawing/2014/main" id="{199DF070-A2F0-446D-8A70-B83FE67CC4D1}"/>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2" name="Line 150">
                <a:extLst>
                  <a:ext uri="{FF2B5EF4-FFF2-40B4-BE49-F238E27FC236}">
                    <a16:creationId xmlns:a16="http://schemas.microsoft.com/office/drawing/2014/main" id="{09A09BC4-9FC2-48C9-9B86-1E9F1B3E0681}"/>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3" name="Line 152">
                <a:extLst>
                  <a:ext uri="{FF2B5EF4-FFF2-40B4-BE49-F238E27FC236}">
                    <a16:creationId xmlns:a16="http://schemas.microsoft.com/office/drawing/2014/main" id="{AA54AB5A-6525-403D-88C0-AB88140598E2}"/>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4" name="Line 154">
                <a:extLst>
                  <a:ext uri="{FF2B5EF4-FFF2-40B4-BE49-F238E27FC236}">
                    <a16:creationId xmlns:a16="http://schemas.microsoft.com/office/drawing/2014/main" id="{9F535D5A-FDA1-4C7A-AFC8-BB81916C9526}"/>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5" name="Line 156">
                <a:extLst>
                  <a:ext uri="{FF2B5EF4-FFF2-40B4-BE49-F238E27FC236}">
                    <a16:creationId xmlns:a16="http://schemas.microsoft.com/office/drawing/2014/main" id="{0A500C4E-5D5B-44E2-B671-5F3BE756FA1B}"/>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6" name="Line 158">
                <a:extLst>
                  <a:ext uri="{FF2B5EF4-FFF2-40B4-BE49-F238E27FC236}">
                    <a16:creationId xmlns:a16="http://schemas.microsoft.com/office/drawing/2014/main" id="{8AEDEBBA-A114-439E-BF99-6DDCEC7ADE5F}"/>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7" name="Line 160">
                <a:extLst>
                  <a:ext uri="{FF2B5EF4-FFF2-40B4-BE49-F238E27FC236}">
                    <a16:creationId xmlns:a16="http://schemas.microsoft.com/office/drawing/2014/main" id="{E59125DE-DFF8-43F1-871B-00D53C56103B}"/>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8" name="Line 162">
                <a:extLst>
                  <a:ext uri="{FF2B5EF4-FFF2-40B4-BE49-F238E27FC236}">
                    <a16:creationId xmlns:a16="http://schemas.microsoft.com/office/drawing/2014/main" id="{EC71E1C8-F127-40F7-8507-7403292E0384}"/>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9" name="Line 164">
                <a:extLst>
                  <a:ext uri="{FF2B5EF4-FFF2-40B4-BE49-F238E27FC236}">
                    <a16:creationId xmlns:a16="http://schemas.microsoft.com/office/drawing/2014/main" id="{8512085F-29E9-4640-BB8C-46365562D78A}"/>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0" name="Line 166">
                <a:extLst>
                  <a:ext uri="{FF2B5EF4-FFF2-40B4-BE49-F238E27FC236}">
                    <a16:creationId xmlns:a16="http://schemas.microsoft.com/office/drawing/2014/main" id="{16AEC977-2FC1-4A31-8810-78B59EFE0E2F}"/>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1" name="Line 168">
                <a:extLst>
                  <a:ext uri="{FF2B5EF4-FFF2-40B4-BE49-F238E27FC236}">
                    <a16:creationId xmlns:a16="http://schemas.microsoft.com/office/drawing/2014/main" id="{578C5C29-7DF3-4E41-BA93-1AB3D16730E7}"/>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2" name="Line 170">
                <a:extLst>
                  <a:ext uri="{FF2B5EF4-FFF2-40B4-BE49-F238E27FC236}">
                    <a16:creationId xmlns:a16="http://schemas.microsoft.com/office/drawing/2014/main" id="{88886AAB-8AC7-437F-A4B4-272E79BB5D87}"/>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3" name="Line 172">
                <a:extLst>
                  <a:ext uri="{FF2B5EF4-FFF2-40B4-BE49-F238E27FC236}">
                    <a16:creationId xmlns:a16="http://schemas.microsoft.com/office/drawing/2014/main" id="{D89A5C1A-629F-4703-A7CD-418646F8F6AD}"/>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4" name="Line 174">
                <a:extLst>
                  <a:ext uri="{FF2B5EF4-FFF2-40B4-BE49-F238E27FC236}">
                    <a16:creationId xmlns:a16="http://schemas.microsoft.com/office/drawing/2014/main" id="{FCE4D3D0-1A84-482B-9BFA-F87F5B3AA0CB}"/>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5" name="Line 176">
                <a:extLst>
                  <a:ext uri="{FF2B5EF4-FFF2-40B4-BE49-F238E27FC236}">
                    <a16:creationId xmlns:a16="http://schemas.microsoft.com/office/drawing/2014/main" id="{2DFB6F55-DE35-43AA-97AD-2BF92E4B4426}"/>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6" name="Line 178">
                <a:extLst>
                  <a:ext uri="{FF2B5EF4-FFF2-40B4-BE49-F238E27FC236}">
                    <a16:creationId xmlns:a16="http://schemas.microsoft.com/office/drawing/2014/main" id="{56FC69C6-A15A-4ACD-A2E4-4F23C3FD4775}"/>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7" name="Line 180">
                <a:extLst>
                  <a:ext uri="{FF2B5EF4-FFF2-40B4-BE49-F238E27FC236}">
                    <a16:creationId xmlns:a16="http://schemas.microsoft.com/office/drawing/2014/main" id="{166F7718-C015-46FA-89DB-BE7AF5511FF2}"/>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8" name="Line 182">
                <a:extLst>
                  <a:ext uri="{FF2B5EF4-FFF2-40B4-BE49-F238E27FC236}">
                    <a16:creationId xmlns:a16="http://schemas.microsoft.com/office/drawing/2014/main" id="{5AE4A7B4-FFCA-451E-8427-FEE58E2E7448}"/>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9" name="Line 184">
                <a:extLst>
                  <a:ext uri="{FF2B5EF4-FFF2-40B4-BE49-F238E27FC236}">
                    <a16:creationId xmlns:a16="http://schemas.microsoft.com/office/drawing/2014/main" id="{53530B0A-D0E7-4B3C-8D43-7503581CA354}"/>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0" name="Line 186">
                <a:extLst>
                  <a:ext uri="{FF2B5EF4-FFF2-40B4-BE49-F238E27FC236}">
                    <a16:creationId xmlns:a16="http://schemas.microsoft.com/office/drawing/2014/main" id="{369D2FC5-B907-43C5-BF78-9FD5F9E57ECB}"/>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1" name="Line 188">
                <a:extLst>
                  <a:ext uri="{FF2B5EF4-FFF2-40B4-BE49-F238E27FC236}">
                    <a16:creationId xmlns:a16="http://schemas.microsoft.com/office/drawing/2014/main" id="{7B80EBF7-719B-4227-8D99-4869089BCE40}"/>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2" name="Line 190">
                <a:extLst>
                  <a:ext uri="{FF2B5EF4-FFF2-40B4-BE49-F238E27FC236}">
                    <a16:creationId xmlns:a16="http://schemas.microsoft.com/office/drawing/2014/main" id="{A2638CD3-237C-443B-B186-EEAF2A535FBD}"/>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3" name="Line 192">
                <a:extLst>
                  <a:ext uri="{FF2B5EF4-FFF2-40B4-BE49-F238E27FC236}">
                    <a16:creationId xmlns:a16="http://schemas.microsoft.com/office/drawing/2014/main" id="{1498D676-7763-4715-9643-E20FD3AB08B6}"/>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4" name="Line 194">
                <a:extLst>
                  <a:ext uri="{FF2B5EF4-FFF2-40B4-BE49-F238E27FC236}">
                    <a16:creationId xmlns:a16="http://schemas.microsoft.com/office/drawing/2014/main" id="{82874175-6B82-4D39-9AF1-8BA670CE982E}"/>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5" name="Line 196">
                <a:extLst>
                  <a:ext uri="{FF2B5EF4-FFF2-40B4-BE49-F238E27FC236}">
                    <a16:creationId xmlns:a16="http://schemas.microsoft.com/office/drawing/2014/main" id="{15AA7E37-503F-4680-897D-E2718FED870D}"/>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6" name="Line 198">
                <a:extLst>
                  <a:ext uri="{FF2B5EF4-FFF2-40B4-BE49-F238E27FC236}">
                    <a16:creationId xmlns:a16="http://schemas.microsoft.com/office/drawing/2014/main" id="{2BCA7CDE-39AA-4250-9E7D-B33A206A3227}"/>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7" name="Line 200">
                <a:extLst>
                  <a:ext uri="{FF2B5EF4-FFF2-40B4-BE49-F238E27FC236}">
                    <a16:creationId xmlns:a16="http://schemas.microsoft.com/office/drawing/2014/main" id="{E051EE80-E767-4ED1-ADBF-3F88BD5A030F}"/>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8" name="Line 202">
                <a:extLst>
                  <a:ext uri="{FF2B5EF4-FFF2-40B4-BE49-F238E27FC236}">
                    <a16:creationId xmlns:a16="http://schemas.microsoft.com/office/drawing/2014/main" id="{EDE86BC0-4A04-4E82-867E-8AE6129491D6}"/>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9" name="Line 204">
                <a:extLst>
                  <a:ext uri="{FF2B5EF4-FFF2-40B4-BE49-F238E27FC236}">
                    <a16:creationId xmlns:a16="http://schemas.microsoft.com/office/drawing/2014/main" id="{1B8F881E-CF43-4DE0-8083-836762CD704A}"/>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0" name="Line 206">
                <a:extLst>
                  <a:ext uri="{FF2B5EF4-FFF2-40B4-BE49-F238E27FC236}">
                    <a16:creationId xmlns:a16="http://schemas.microsoft.com/office/drawing/2014/main" id="{9D25848A-9628-459A-B329-FECEEE852595}"/>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1" name="Line 208">
                <a:extLst>
                  <a:ext uri="{FF2B5EF4-FFF2-40B4-BE49-F238E27FC236}">
                    <a16:creationId xmlns:a16="http://schemas.microsoft.com/office/drawing/2014/main" id="{A7BE8304-5FB4-4881-9042-E98F5112D4B5}"/>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2" name="Line 210">
                <a:extLst>
                  <a:ext uri="{FF2B5EF4-FFF2-40B4-BE49-F238E27FC236}">
                    <a16:creationId xmlns:a16="http://schemas.microsoft.com/office/drawing/2014/main" id="{4B622D8E-7C94-4D75-B282-98B32FAE10A6}"/>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3" name="Line 212">
                <a:extLst>
                  <a:ext uri="{FF2B5EF4-FFF2-40B4-BE49-F238E27FC236}">
                    <a16:creationId xmlns:a16="http://schemas.microsoft.com/office/drawing/2014/main" id="{E1B969EC-7152-4CBB-81FC-5C9AB736041F}"/>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4" name="Line 214">
                <a:extLst>
                  <a:ext uri="{FF2B5EF4-FFF2-40B4-BE49-F238E27FC236}">
                    <a16:creationId xmlns:a16="http://schemas.microsoft.com/office/drawing/2014/main" id="{2024DC70-2F23-40A9-8302-E425F548BB5D}"/>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5" name="Line 216">
                <a:extLst>
                  <a:ext uri="{FF2B5EF4-FFF2-40B4-BE49-F238E27FC236}">
                    <a16:creationId xmlns:a16="http://schemas.microsoft.com/office/drawing/2014/main" id="{F0EDFE13-ED0E-4637-BE6B-81724527D445}"/>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6" name="Line 218">
                <a:extLst>
                  <a:ext uri="{FF2B5EF4-FFF2-40B4-BE49-F238E27FC236}">
                    <a16:creationId xmlns:a16="http://schemas.microsoft.com/office/drawing/2014/main" id="{782E4CBE-8F03-434E-AF17-AA34C570DBA6}"/>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7" name="Line 220">
                <a:extLst>
                  <a:ext uri="{FF2B5EF4-FFF2-40B4-BE49-F238E27FC236}">
                    <a16:creationId xmlns:a16="http://schemas.microsoft.com/office/drawing/2014/main" id="{3E38E435-BF57-44DB-B04F-2A90FB3CAA07}"/>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8" name="Line 222">
                <a:extLst>
                  <a:ext uri="{FF2B5EF4-FFF2-40B4-BE49-F238E27FC236}">
                    <a16:creationId xmlns:a16="http://schemas.microsoft.com/office/drawing/2014/main" id="{30ADE9FB-CBAF-47C0-B938-E3E994BFCEE0}"/>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9" name="Line 224">
                <a:extLst>
                  <a:ext uri="{FF2B5EF4-FFF2-40B4-BE49-F238E27FC236}">
                    <a16:creationId xmlns:a16="http://schemas.microsoft.com/office/drawing/2014/main" id="{B98ECBC9-AA3A-46CE-BAFB-CEEF6EC86123}"/>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0" name="Line 226">
                <a:extLst>
                  <a:ext uri="{FF2B5EF4-FFF2-40B4-BE49-F238E27FC236}">
                    <a16:creationId xmlns:a16="http://schemas.microsoft.com/office/drawing/2014/main" id="{9D9801BA-79AF-4A3A-A791-EA215220D0AD}"/>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1" name="Line 228">
                <a:extLst>
                  <a:ext uri="{FF2B5EF4-FFF2-40B4-BE49-F238E27FC236}">
                    <a16:creationId xmlns:a16="http://schemas.microsoft.com/office/drawing/2014/main" id="{A6E31887-B482-427B-B66D-5A9A7A513830}"/>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2" name="Line 146">
                <a:extLst>
                  <a:ext uri="{FF2B5EF4-FFF2-40B4-BE49-F238E27FC236}">
                    <a16:creationId xmlns:a16="http://schemas.microsoft.com/office/drawing/2014/main" id="{7F049F3D-CDDD-424C-8F1A-B1CD08AD224D}"/>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3" name="Line 204">
                <a:extLst>
                  <a:ext uri="{FF2B5EF4-FFF2-40B4-BE49-F238E27FC236}">
                    <a16:creationId xmlns:a16="http://schemas.microsoft.com/office/drawing/2014/main" id="{51038B7D-C3E4-4B81-88D0-C80A1F1730BA}"/>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14" name="Group 13">
              <a:extLst>
                <a:ext uri="{FF2B5EF4-FFF2-40B4-BE49-F238E27FC236}">
                  <a16:creationId xmlns:a16="http://schemas.microsoft.com/office/drawing/2014/main" id="{7DF6A5F4-77EE-4651-8EB2-95CA239E498A}"/>
                </a:ext>
              </a:extLst>
            </p:cNvPr>
            <p:cNvGrpSpPr/>
            <p:nvPr userDrawn="1"/>
          </p:nvGrpSpPr>
          <p:grpSpPr bwMode="gray">
            <a:xfrm>
              <a:off x="12276481" y="0"/>
              <a:ext cx="240289" cy="6858000"/>
              <a:chOff x="-319714" y="0"/>
              <a:chExt cx="240289" cy="6858000"/>
            </a:xfrm>
          </p:grpSpPr>
          <p:sp>
            <p:nvSpPr>
              <p:cNvPr id="15" name="Line 230">
                <a:extLst>
                  <a:ext uri="{FF2B5EF4-FFF2-40B4-BE49-F238E27FC236}">
                    <a16:creationId xmlns:a16="http://schemas.microsoft.com/office/drawing/2014/main" id="{E1A05490-C735-4276-B4D0-607C433DF9B2}"/>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 name="Line 232">
                <a:extLst>
                  <a:ext uri="{FF2B5EF4-FFF2-40B4-BE49-F238E27FC236}">
                    <a16:creationId xmlns:a16="http://schemas.microsoft.com/office/drawing/2014/main" id="{409780CC-C6EA-4AC9-9D69-392CD831D8E5}"/>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 name="Line 234">
                <a:extLst>
                  <a:ext uri="{FF2B5EF4-FFF2-40B4-BE49-F238E27FC236}">
                    <a16:creationId xmlns:a16="http://schemas.microsoft.com/office/drawing/2014/main" id="{08044627-72FD-4FBE-BDB9-F960506DE3AB}"/>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8" name="Line 236">
                <a:extLst>
                  <a:ext uri="{FF2B5EF4-FFF2-40B4-BE49-F238E27FC236}">
                    <a16:creationId xmlns:a16="http://schemas.microsoft.com/office/drawing/2014/main" id="{DC2EEE1B-96FA-42B2-9AF5-8EFF0EB249BC}"/>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 name="Line 238">
                <a:extLst>
                  <a:ext uri="{FF2B5EF4-FFF2-40B4-BE49-F238E27FC236}">
                    <a16:creationId xmlns:a16="http://schemas.microsoft.com/office/drawing/2014/main" id="{87C933F1-9A32-47CD-BD54-77460354CEBA}"/>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 name="Line 240">
                <a:extLst>
                  <a:ext uri="{FF2B5EF4-FFF2-40B4-BE49-F238E27FC236}">
                    <a16:creationId xmlns:a16="http://schemas.microsoft.com/office/drawing/2014/main" id="{A9693FAC-3958-4AA1-AD63-B359FFAF0510}"/>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 name="Line 244">
                <a:extLst>
                  <a:ext uri="{FF2B5EF4-FFF2-40B4-BE49-F238E27FC236}">
                    <a16:creationId xmlns:a16="http://schemas.microsoft.com/office/drawing/2014/main" id="{D22DAFAF-9DA4-4548-9440-270AC7B32430}"/>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 name="Line 246">
                <a:extLst>
                  <a:ext uri="{FF2B5EF4-FFF2-40B4-BE49-F238E27FC236}">
                    <a16:creationId xmlns:a16="http://schemas.microsoft.com/office/drawing/2014/main" id="{635F430A-14FE-4F8E-AA19-AC00549FF879}"/>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 name="Line 250">
                <a:extLst>
                  <a:ext uri="{FF2B5EF4-FFF2-40B4-BE49-F238E27FC236}">
                    <a16:creationId xmlns:a16="http://schemas.microsoft.com/office/drawing/2014/main" id="{36F968CE-1ED8-440E-9F99-F8F6E58B9311}"/>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 name="Line 252">
                <a:extLst>
                  <a:ext uri="{FF2B5EF4-FFF2-40B4-BE49-F238E27FC236}">
                    <a16:creationId xmlns:a16="http://schemas.microsoft.com/office/drawing/2014/main" id="{8060FEC4-175E-42B8-AE20-D061341754FF}"/>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 name="Line 254">
                <a:extLst>
                  <a:ext uri="{FF2B5EF4-FFF2-40B4-BE49-F238E27FC236}">
                    <a16:creationId xmlns:a16="http://schemas.microsoft.com/office/drawing/2014/main" id="{666E6EE8-192D-4652-B02F-4BA06C55D0E1}"/>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 name="Line 256">
                <a:extLst>
                  <a:ext uri="{FF2B5EF4-FFF2-40B4-BE49-F238E27FC236}">
                    <a16:creationId xmlns:a16="http://schemas.microsoft.com/office/drawing/2014/main" id="{62A470B2-FFA5-40A5-A1C6-654922E49929}"/>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 name="Line 258">
                <a:extLst>
                  <a:ext uri="{FF2B5EF4-FFF2-40B4-BE49-F238E27FC236}">
                    <a16:creationId xmlns:a16="http://schemas.microsoft.com/office/drawing/2014/main" id="{8C690868-7AA4-425F-B9A3-B7BA6F5487B4}"/>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 name="Line 260">
                <a:extLst>
                  <a:ext uri="{FF2B5EF4-FFF2-40B4-BE49-F238E27FC236}">
                    <a16:creationId xmlns:a16="http://schemas.microsoft.com/office/drawing/2014/main" id="{E26FABBE-6AB1-448A-98DF-C7FD4EE5C47F}"/>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 name="Line 262">
                <a:extLst>
                  <a:ext uri="{FF2B5EF4-FFF2-40B4-BE49-F238E27FC236}">
                    <a16:creationId xmlns:a16="http://schemas.microsoft.com/office/drawing/2014/main" id="{6C4F99EC-64CD-4C76-8C15-3B1785E07FBC}"/>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0" name="Line 264">
                <a:extLst>
                  <a:ext uri="{FF2B5EF4-FFF2-40B4-BE49-F238E27FC236}">
                    <a16:creationId xmlns:a16="http://schemas.microsoft.com/office/drawing/2014/main" id="{1C064284-3840-4E12-A063-59F6E407B9AF}"/>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1" name="Line 266">
                <a:extLst>
                  <a:ext uri="{FF2B5EF4-FFF2-40B4-BE49-F238E27FC236}">
                    <a16:creationId xmlns:a16="http://schemas.microsoft.com/office/drawing/2014/main" id="{DB5203A4-EA1E-473E-80F6-51089409E578}"/>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2" name="Line 268">
                <a:extLst>
                  <a:ext uri="{FF2B5EF4-FFF2-40B4-BE49-F238E27FC236}">
                    <a16:creationId xmlns:a16="http://schemas.microsoft.com/office/drawing/2014/main" id="{A6B3E33F-364C-41CD-8391-5993F86601C9}"/>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3" name="Line 270">
                <a:extLst>
                  <a:ext uri="{FF2B5EF4-FFF2-40B4-BE49-F238E27FC236}">
                    <a16:creationId xmlns:a16="http://schemas.microsoft.com/office/drawing/2014/main" id="{BE4D4BD7-4814-4901-96C8-F9C9BFC096C2}"/>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4" name="Line 272">
                <a:extLst>
                  <a:ext uri="{FF2B5EF4-FFF2-40B4-BE49-F238E27FC236}">
                    <a16:creationId xmlns:a16="http://schemas.microsoft.com/office/drawing/2014/main" id="{3560E258-F0E6-4A97-A088-6DB1D740BCF6}"/>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5" name="Line 274">
                <a:extLst>
                  <a:ext uri="{FF2B5EF4-FFF2-40B4-BE49-F238E27FC236}">
                    <a16:creationId xmlns:a16="http://schemas.microsoft.com/office/drawing/2014/main" id="{0C1FE2C4-210F-410B-956D-2634FFA6CB0F}"/>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6" name="Line 276">
                <a:extLst>
                  <a:ext uri="{FF2B5EF4-FFF2-40B4-BE49-F238E27FC236}">
                    <a16:creationId xmlns:a16="http://schemas.microsoft.com/office/drawing/2014/main" id="{E4EB76AB-1AAA-48C4-AAEE-56AF966BADC4}"/>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7" name="Line 278">
                <a:extLst>
                  <a:ext uri="{FF2B5EF4-FFF2-40B4-BE49-F238E27FC236}">
                    <a16:creationId xmlns:a16="http://schemas.microsoft.com/office/drawing/2014/main" id="{E05DD6FE-E2BB-4BF2-9C65-228D9CD052DF}"/>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8" name="Line 256">
                <a:extLst>
                  <a:ext uri="{FF2B5EF4-FFF2-40B4-BE49-F238E27FC236}">
                    <a16:creationId xmlns:a16="http://schemas.microsoft.com/office/drawing/2014/main" id="{7BAE45AE-F105-4035-B390-BA1772490547}"/>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9" name="Line 234">
                <a:extLst>
                  <a:ext uri="{FF2B5EF4-FFF2-40B4-BE49-F238E27FC236}">
                    <a16:creationId xmlns:a16="http://schemas.microsoft.com/office/drawing/2014/main" id="{744AE21A-E58B-4C43-8D71-13D377DECB1E}"/>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sp>
        <p:nvSpPr>
          <p:cNvPr id="3" name="Content Placeholder 2">
            <a:extLst>
              <a:ext uri="{FF2B5EF4-FFF2-40B4-BE49-F238E27FC236}">
                <a16:creationId xmlns:a16="http://schemas.microsoft.com/office/drawing/2014/main" id="{DC389B5C-A374-46FA-89AC-805B0EEC7969}"/>
              </a:ext>
            </a:extLst>
          </p:cNvPr>
          <p:cNvSpPr>
            <a:spLocks noGrp="1"/>
          </p:cNvSpPr>
          <p:nvPr>
            <p:ph idx="1" hasCustomPrompt="1"/>
          </p:nvPr>
        </p:nvSpPr>
        <p:spPr bwMode="black">
          <a:xfrm>
            <a:off x="571500" y="1531939"/>
            <a:ext cx="11048400" cy="4564800"/>
          </a:xfrm>
          <a:prstGeom prst="rect">
            <a:avLst/>
          </a:prstGeom>
        </p:spPr>
        <p:txBody>
          <a:bodyPr/>
          <a:lstStyle>
            <a:lvl1pPr marL="0" indent="0">
              <a:buNone/>
              <a:defRPr>
                <a:solidFill>
                  <a:schemeClr val="bg1"/>
                </a:solidFill>
              </a:defRPr>
            </a:lvl1pPr>
            <a:lvl2pPr marL="180000">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err="1"/>
              <a:t>Niveau</a:t>
            </a:r>
            <a:r>
              <a:rPr lang="en-US" dirty="0"/>
              <a:t> 1</a:t>
            </a:r>
          </a:p>
          <a:p>
            <a:pPr lvl="1"/>
            <a:r>
              <a:rPr lang="en-US" dirty="0" err="1"/>
              <a:t>Niveau</a:t>
            </a:r>
            <a:r>
              <a:rPr lang="en-US" dirty="0"/>
              <a:t> 2</a:t>
            </a:r>
          </a:p>
        </p:txBody>
      </p:sp>
      <p:sp>
        <p:nvSpPr>
          <p:cNvPr id="153" name="Footer Placeholder 152">
            <a:extLst>
              <a:ext uri="{FF2B5EF4-FFF2-40B4-BE49-F238E27FC236}">
                <a16:creationId xmlns:a16="http://schemas.microsoft.com/office/drawing/2014/main" id="{33E7FA54-C741-4041-BA21-D12D615F8597}"/>
              </a:ext>
            </a:extLst>
          </p:cNvPr>
          <p:cNvSpPr>
            <a:spLocks noGrp="1"/>
          </p:cNvSpPr>
          <p:nvPr>
            <p:ph type="ftr" sz="quarter" idx="10"/>
          </p:nvPr>
        </p:nvSpPr>
        <p:spPr bwMode="black"/>
        <p:txBody>
          <a:bodyPr/>
          <a:lstStyle>
            <a:lvl1pPr>
              <a:defRPr>
                <a:solidFill>
                  <a:schemeClr val="bg1"/>
                </a:solidFill>
              </a:defRPr>
            </a:lvl1pPr>
          </a:lstStyle>
          <a:p>
            <a:r>
              <a:rPr lang="en-GB"/>
              <a:t>Titel van je presentatie</a:t>
            </a:r>
            <a:endParaRPr lang="en-GB" dirty="0"/>
          </a:p>
        </p:txBody>
      </p:sp>
      <p:sp>
        <p:nvSpPr>
          <p:cNvPr id="154" name="Slide Number Placeholder 153">
            <a:extLst>
              <a:ext uri="{FF2B5EF4-FFF2-40B4-BE49-F238E27FC236}">
                <a16:creationId xmlns:a16="http://schemas.microsoft.com/office/drawing/2014/main" id="{AA93773E-9A1C-4054-84D7-809EADD7E125}"/>
              </a:ext>
            </a:extLst>
          </p:cNvPr>
          <p:cNvSpPr>
            <a:spLocks noGrp="1"/>
          </p:cNvSpPr>
          <p:nvPr>
            <p:ph type="sldNum" sz="quarter" idx="11"/>
          </p:nvPr>
        </p:nvSpPr>
        <p:spPr bwMode="black"/>
        <p:txBody>
          <a:bodyPr/>
          <a:lstStyle>
            <a:lvl1pPr>
              <a:defRPr>
                <a:solidFill>
                  <a:schemeClr val="bg1"/>
                </a:solidFill>
              </a:defRPr>
            </a:lvl1pPr>
          </a:lstStyle>
          <a:p>
            <a:fld id="{EEC0F82C-4994-47DA-8D9B-99D78D224F6D}" type="slidenum">
              <a:rPr lang="en-GB" smtClean="0"/>
              <a:pPr/>
              <a:t>‹nr.›</a:t>
            </a:fld>
            <a:endParaRPr lang="en-GB" dirty="0"/>
          </a:p>
        </p:txBody>
      </p:sp>
      <p:sp>
        <p:nvSpPr>
          <p:cNvPr id="156" name="Text Placeholder 3">
            <a:extLst>
              <a:ext uri="{FF2B5EF4-FFF2-40B4-BE49-F238E27FC236}">
                <a16:creationId xmlns:a16="http://schemas.microsoft.com/office/drawing/2014/main" id="{A2864367-333A-4CE1-9544-A372F07C2FB5}"/>
              </a:ext>
            </a:extLst>
          </p:cNvPr>
          <p:cNvSpPr txBox="1">
            <a:spLocks/>
          </p:cNvSpPr>
          <p:nvPr userDrawn="1"/>
        </p:nvSpPr>
        <p:spPr bwMode="gray">
          <a:xfrm>
            <a:off x="11047668" y="6285600"/>
            <a:ext cx="572400" cy="572400"/>
          </a:xfrm>
          <a:prstGeom prst="rect">
            <a:avLst/>
          </a:prstGeom>
          <a:blipFill>
            <a:blip r:embed="rId2"/>
            <a:stretch>
              <a:fillRect/>
            </a:stretch>
          </a:blipFill>
        </p:spPr>
        <p:txBody>
          <a:bodyPr/>
          <a:lstStyle>
            <a:lvl1pPr marL="0" indent="0" algn="l" defTabSz="914400" rtl="0" eaLnBrk="1" latinLnBrk="0" hangingPunct="1">
              <a:lnSpc>
                <a:spcPct val="110000"/>
              </a:lnSpc>
              <a:spcBef>
                <a:spcPts val="0"/>
              </a:spcBef>
              <a:spcAft>
                <a:spcPts val="300"/>
              </a:spcAft>
              <a:buClr>
                <a:schemeClr val="tx2"/>
              </a:buClr>
              <a:buFont typeface="Arial" panose="020B0604020202020204" pitchFamily="34" charset="0"/>
              <a:buNone/>
              <a:defRPr lang="nl-NL" sz="1200" kern="1200" dirty="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2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tx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9pPr>
          </a:lstStyle>
          <a:p>
            <a:r>
              <a:rPr lang="en-US"/>
              <a:t>    </a:t>
            </a:r>
          </a:p>
        </p:txBody>
      </p:sp>
      <p:sp>
        <p:nvSpPr>
          <p:cNvPr id="2" name="Title 1">
            <a:extLst>
              <a:ext uri="{FF2B5EF4-FFF2-40B4-BE49-F238E27FC236}">
                <a16:creationId xmlns:a16="http://schemas.microsoft.com/office/drawing/2014/main" id="{00354CD4-FCCB-4E27-B842-1C25A4561DFA}"/>
              </a:ext>
            </a:extLst>
          </p:cNvPr>
          <p:cNvSpPr>
            <a:spLocks noGrp="1"/>
          </p:cNvSpPr>
          <p:nvPr>
            <p:ph type="title" hasCustomPrompt="1"/>
          </p:nvPr>
        </p:nvSpPr>
        <p:spPr bwMode="black">
          <a:xfrm>
            <a:off x="571500" y="285752"/>
            <a:ext cx="11049000" cy="1238248"/>
          </a:xfrm>
        </p:spPr>
        <p:txBody>
          <a:bodyPr/>
          <a:lstStyle>
            <a:lvl1pPr>
              <a:defRPr>
                <a:solidFill>
                  <a:schemeClr val="bg1"/>
                </a:solidFill>
              </a:defRPr>
            </a:lvl1pPr>
          </a:lstStyle>
          <a:p>
            <a:r>
              <a:rPr lang="nl-NL" dirty="0"/>
              <a:t>Klik om de titel aan te passen</a:t>
            </a:r>
          </a:p>
        </p:txBody>
      </p:sp>
    </p:spTree>
    <p:extLst>
      <p:ext uri="{BB962C8B-B14F-4D97-AF65-F5344CB8AC3E}">
        <p14:creationId xmlns:p14="http://schemas.microsoft.com/office/powerpoint/2010/main" val="1126909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genda dia 02">
    <p:bg bwMode="gray">
      <p:bgPr>
        <a:solidFill>
          <a:srgbClr val="B9E2FF"/>
        </a:solidFill>
        <a:effectLst/>
      </p:bgPr>
    </p:bg>
    <p:spTree>
      <p:nvGrpSpPr>
        <p:cNvPr id="1" name=""/>
        <p:cNvGrpSpPr/>
        <p:nvPr/>
      </p:nvGrpSpPr>
      <p:grpSpPr>
        <a:xfrm>
          <a:off x="0" y="0"/>
          <a:ext cx="0" cy="0"/>
          <a:chOff x="0" y="0"/>
          <a:chExt cx="0" cy="0"/>
        </a:xfrm>
      </p:grpSpPr>
      <p:sp>
        <p:nvSpPr>
          <p:cNvPr id="156" name="Rectangle 155">
            <a:extLst>
              <a:ext uri="{FF2B5EF4-FFF2-40B4-BE49-F238E27FC236}">
                <a16:creationId xmlns:a16="http://schemas.microsoft.com/office/drawing/2014/main" id="{73D3E045-F948-481C-9B2D-C1AD6A87C512}"/>
              </a:ext>
            </a:extLst>
          </p:cNvPr>
          <p:cNvSpPr/>
          <p:nvPr userDrawn="1"/>
        </p:nvSpPr>
        <p:spPr bwMode="gray">
          <a:xfrm>
            <a:off x="-3714750" y="-933450"/>
            <a:ext cx="19621500" cy="8724900"/>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9" name="Group 8">
            <a:extLst>
              <a:ext uri="{FF2B5EF4-FFF2-40B4-BE49-F238E27FC236}">
                <a16:creationId xmlns:a16="http://schemas.microsoft.com/office/drawing/2014/main" id="{EE167523-15D8-45DF-987B-5EAB7CD533E3}"/>
              </a:ext>
            </a:extLst>
          </p:cNvPr>
          <p:cNvGrpSpPr/>
          <p:nvPr userDrawn="1"/>
        </p:nvGrpSpPr>
        <p:grpSpPr bwMode="gray">
          <a:xfrm>
            <a:off x="-329239" y="-319423"/>
            <a:ext cx="12846009" cy="7500113"/>
            <a:chOff x="-329239" y="-319423"/>
            <a:chExt cx="12846009" cy="7500113"/>
          </a:xfrm>
        </p:grpSpPr>
        <p:grpSp>
          <p:nvGrpSpPr>
            <p:cNvPr id="10" name="Group 9">
              <a:extLst>
                <a:ext uri="{FF2B5EF4-FFF2-40B4-BE49-F238E27FC236}">
                  <a16:creationId xmlns:a16="http://schemas.microsoft.com/office/drawing/2014/main" id="{96F2AD05-35A7-4336-AEC1-CD85A27DAADF}"/>
                </a:ext>
              </a:extLst>
            </p:cNvPr>
            <p:cNvGrpSpPr/>
            <p:nvPr userDrawn="1"/>
          </p:nvGrpSpPr>
          <p:grpSpPr bwMode="gray">
            <a:xfrm>
              <a:off x="-329239" y="0"/>
              <a:ext cx="240289" cy="6858000"/>
              <a:chOff x="-319714" y="0"/>
              <a:chExt cx="240289" cy="6858000"/>
            </a:xfrm>
          </p:grpSpPr>
          <p:sp>
            <p:nvSpPr>
              <p:cNvPr id="128" name="Line 230">
                <a:extLst>
                  <a:ext uri="{FF2B5EF4-FFF2-40B4-BE49-F238E27FC236}">
                    <a16:creationId xmlns:a16="http://schemas.microsoft.com/office/drawing/2014/main" id="{23359A11-D99E-4186-88D0-5E242D030A55}"/>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9" name="Line 232">
                <a:extLst>
                  <a:ext uri="{FF2B5EF4-FFF2-40B4-BE49-F238E27FC236}">
                    <a16:creationId xmlns:a16="http://schemas.microsoft.com/office/drawing/2014/main" id="{CEC8A57E-D167-4DA4-BF13-4DA79D5296B9}"/>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0" name="Line 234">
                <a:extLst>
                  <a:ext uri="{FF2B5EF4-FFF2-40B4-BE49-F238E27FC236}">
                    <a16:creationId xmlns:a16="http://schemas.microsoft.com/office/drawing/2014/main" id="{19201F1B-4CFD-4292-AA47-02DFA70A24F3}"/>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31" name="Line 236">
                <a:extLst>
                  <a:ext uri="{FF2B5EF4-FFF2-40B4-BE49-F238E27FC236}">
                    <a16:creationId xmlns:a16="http://schemas.microsoft.com/office/drawing/2014/main" id="{CA47D2B9-8299-43ED-BC12-67BAA28D4BE9}"/>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2" name="Line 238">
                <a:extLst>
                  <a:ext uri="{FF2B5EF4-FFF2-40B4-BE49-F238E27FC236}">
                    <a16:creationId xmlns:a16="http://schemas.microsoft.com/office/drawing/2014/main" id="{FB44449B-0268-4D62-BD09-F7239FA02BCD}"/>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3" name="Line 240">
                <a:extLst>
                  <a:ext uri="{FF2B5EF4-FFF2-40B4-BE49-F238E27FC236}">
                    <a16:creationId xmlns:a16="http://schemas.microsoft.com/office/drawing/2014/main" id="{1D5A8F6D-E47E-499E-B0E6-F3DBE2C38BD5}"/>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4" name="Line 244">
                <a:extLst>
                  <a:ext uri="{FF2B5EF4-FFF2-40B4-BE49-F238E27FC236}">
                    <a16:creationId xmlns:a16="http://schemas.microsoft.com/office/drawing/2014/main" id="{043C99DB-D0F4-4846-92A1-E13A9201E91E}"/>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5" name="Line 246">
                <a:extLst>
                  <a:ext uri="{FF2B5EF4-FFF2-40B4-BE49-F238E27FC236}">
                    <a16:creationId xmlns:a16="http://schemas.microsoft.com/office/drawing/2014/main" id="{EF1E2691-997D-4549-BA5C-1B3056D109BC}"/>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6" name="Line 250">
                <a:extLst>
                  <a:ext uri="{FF2B5EF4-FFF2-40B4-BE49-F238E27FC236}">
                    <a16:creationId xmlns:a16="http://schemas.microsoft.com/office/drawing/2014/main" id="{227CDAF2-5355-4991-B462-11626F23B911}"/>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7" name="Line 252">
                <a:extLst>
                  <a:ext uri="{FF2B5EF4-FFF2-40B4-BE49-F238E27FC236}">
                    <a16:creationId xmlns:a16="http://schemas.microsoft.com/office/drawing/2014/main" id="{72048E59-E8FC-4CCC-AC5D-367009C9B9C2}"/>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8" name="Line 254">
                <a:extLst>
                  <a:ext uri="{FF2B5EF4-FFF2-40B4-BE49-F238E27FC236}">
                    <a16:creationId xmlns:a16="http://schemas.microsoft.com/office/drawing/2014/main" id="{ABA113C2-AAA8-4F52-A808-635C4EF22DD7}"/>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39" name="Line 256">
                <a:extLst>
                  <a:ext uri="{FF2B5EF4-FFF2-40B4-BE49-F238E27FC236}">
                    <a16:creationId xmlns:a16="http://schemas.microsoft.com/office/drawing/2014/main" id="{3BCB82C4-E9B8-4539-8D77-3419B0D12883}"/>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0" name="Line 258">
                <a:extLst>
                  <a:ext uri="{FF2B5EF4-FFF2-40B4-BE49-F238E27FC236}">
                    <a16:creationId xmlns:a16="http://schemas.microsoft.com/office/drawing/2014/main" id="{CA7D3FBA-55FE-4ED3-B4CC-A9A7EFB21BDB}"/>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1" name="Line 260">
                <a:extLst>
                  <a:ext uri="{FF2B5EF4-FFF2-40B4-BE49-F238E27FC236}">
                    <a16:creationId xmlns:a16="http://schemas.microsoft.com/office/drawing/2014/main" id="{1183BB63-6E47-49DE-ADF7-2765B7A4A1B4}"/>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2" name="Line 262">
                <a:extLst>
                  <a:ext uri="{FF2B5EF4-FFF2-40B4-BE49-F238E27FC236}">
                    <a16:creationId xmlns:a16="http://schemas.microsoft.com/office/drawing/2014/main" id="{43D3966A-4774-4E7F-B512-1600E6914631}"/>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3" name="Line 264">
                <a:extLst>
                  <a:ext uri="{FF2B5EF4-FFF2-40B4-BE49-F238E27FC236}">
                    <a16:creationId xmlns:a16="http://schemas.microsoft.com/office/drawing/2014/main" id="{F40C2D75-9BD9-4F67-B35F-F514A7FECDFD}"/>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4" name="Line 266">
                <a:extLst>
                  <a:ext uri="{FF2B5EF4-FFF2-40B4-BE49-F238E27FC236}">
                    <a16:creationId xmlns:a16="http://schemas.microsoft.com/office/drawing/2014/main" id="{2AB8BBB5-0B46-4680-97D4-E36E9504C92D}"/>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5" name="Line 268">
                <a:extLst>
                  <a:ext uri="{FF2B5EF4-FFF2-40B4-BE49-F238E27FC236}">
                    <a16:creationId xmlns:a16="http://schemas.microsoft.com/office/drawing/2014/main" id="{2EA25B26-822E-41AA-BB0C-285F684B6781}"/>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6" name="Line 270">
                <a:extLst>
                  <a:ext uri="{FF2B5EF4-FFF2-40B4-BE49-F238E27FC236}">
                    <a16:creationId xmlns:a16="http://schemas.microsoft.com/office/drawing/2014/main" id="{913DA6D4-14E6-48DE-AAFF-14CD4DB509C6}"/>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7" name="Line 272">
                <a:extLst>
                  <a:ext uri="{FF2B5EF4-FFF2-40B4-BE49-F238E27FC236}">
                    <a16:creationId xmlns:a16="http://schemas.microsoft.com/office/drawing/2014/main" id="{2824BD00-E4F6-4FF7-8EBB-D321FCF60F71}"/>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8" name="Line 274">
                <a:extLst>
                  <a:ext uri="{FF2B5EF4-FFF2-40B4-BE49-F238E27FC236}">
                    <a16:creationId xmlns:a16="http://schemas.microsoft.com/office/drawing/2014/main" id="{8C76C5B5-334E-4F8B-88BB-D282853CB496}"/>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9" name="Line 276">
                <a:extLst>
                  <a:ext uri="{FF2B5EF4-FFF2-40B4-BE49-F238E27FC236}">
                    <a16:creationId xmlns:a16="http://schemas.microsoft.com/office/drawing/2014/main" id="{C4D12AB0-491D-4407-802D-597203A1B289}"/>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0" name="Line 278">
                <a:extLst>
                  <a:ext uri="{FF2B5EF4-FFF2-40B4-BE49-F238E27FC236}">
                    <a16:creationId xmlns:a16="http://schemas.microsoft.com/office/drawing/2014/main" id="{994B7634-E0BE-450E-B442-EAA80434EF4B}"/>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1" name="Line 256">
                <a:extLst>
                  <a:ext uri="{FF2B5EF4-FFF2-40B4-BE49-F238E27FC236}">
                    <a16:creationId xmlns:a16="http://schemas.microsoft.com/office/drawing/2014/main" id="{8F92D4AD-A56E-4286-A320-1DB070BAA68B}"/>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2" name="Line 234">
                <a:extLst>
                  <a:ext uri="{FF2B5EF4-FFF2-40B4-BE49-F238E27FC236}">
                    <a16:creationId xmlns:a16="http://schemas.microsoft.com/office/drawing/2014/main" id="{0B64636F-A83C-481E-AE6F-1CBABCA5A0B8}"/>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nvGrpSpPr>
            <p:cNvPr id="12" name="Group 11">
              <a:extLst>
                <a:ext uri="{FF2B5EF4-FFF2-40B4-BE49-F238E27FC236}">
                  <a16:creationId xmlns:a16="http://schemas.microsoft.com/office/drawing/2014/main" id="{AED19570-D906-449F-9AD5-42F9BC0FADE6}"/>
                </a:ext>
              </a:extLst>
            </p:cNvPr>
            <p:cNvGrpSpPr/>
            <p:nvPr userDrawn="1"/>
          </p:nvGrpSpPr>
          <p:grpSpPr bwMode="gray">
            <a:xfrm>
              <a:off x="0" y="-319423"/>
              <a:ext cx="12192000" cy="232538"/>
              <a:chOff x="0" y="-319423"/>
              <a:chExt cx="12192000" cy="232538"/>
            </a:xfrm>
          </p:grpSpPr>
          <p:sp>
            <p:nvSpPr>
              <p:cNvPr id="84" name="Line 146">
                <a:extLst>
                  <a:ext uri="{FF2B5EF4-FFF2-40B4-BE49-F238E27FC236}">
                    <a16:creationId xmlns:a16="http://schemas.microsoft.com/office/drawing/2014/main" id="{A0651690-E6C1-4275-8332-0C6FB8BEFB61}"/>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5" name="Line 148">
                <a:extLst>
                  <a:ext uri="{FF2B5EF4-FFF2-40B4-BE49-F238E27FC236}">
                    <a16:creationId xmlns:a16="http://schemas.microsoft.com/office/drawing/2014/main" id="{3C41A501-F9D2-4B1C-BC54-7A150C0D74EF}"/>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6" name="Line 150">
                <a:extLst>
                  <a:ext uri="{FF2B5EF4-FFF2-40B4-BE49-F238E27FC236}">
                    <a16:creationId xmlns:a16="http://schemas.microsoft.com/office/drawing/2014/main" id="{CA19E596-33B6-4A9B-A9E2-2EF4B1503D46}"/>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7" name="Line 152">
                <a:extLst>
                  <a:ext uri="{FF2B5EF4-FFF2-40B4-BE49-F238E27FC236}">
                    <a16:creationId xmlns:a16="http://schemas.microsoft.com/office/drawing/2014/main" id="{14A8F140-C036-460B-8CAE-C07142B9DC4B}"/>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8" name="Line 154">
                <a:extLst>
                  <a:ext uri="{FF2B5EF4-FFF2-40B4-BE49-F238E27FC236}">
                    <a16:creationId xmlns:a16="http://schemas.microsoft.com/office/drawing/2014/main" id="{098123E1-9F93-4741-9EBD-B6AC7F065561}"/>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9" name="Line 156">
                <a:extLst>
                  <a:ext uri="{FF2B5EF4-FFF2-40B4-BE49-F238E27FC236}">
                    <a16:creationId xmlns:a16="http://schemas.microsoft.com/office/drawing/2014/main" id="{19C48198-2469-4190-9405-B12538396A9A}"/>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0" name="Line 158">
                <a:extLst>
                  <a:ext uri="{FF2B5EF4-FFF2-40B4-BE49-F238E27FC236}">
                    <a16:creationId xmlns:a16="http://schemas.microsoft.com/office/drawing/2014/main" id="{0D0DF9FB-C8A8-4B8A-9B63-558839EA1453}"/>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1" name="Line 160">
                <a:extLst>
                  <a:ext uri="{FF2B5EF4-FFF2-40B4-BE49-F238E27FC236}">
                    <a16:creationId xmlns:a16="http://schemas.microsoft.com/office/drawing/2014/main" id="{9368F0E3-A6B8-4303-B29C-12251C078AF8}"/>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2" name="Line 162">
                <a:extLst>
                  <a:ext uri="{FF2B5EF4-FFF2-40B4-BE49-F238E27FC236}">
                    <a16:creationId xmlns:a16="http://schemas.microsoft.com/office/drawing/2014/main" id="{12A79E62-A058-4277-ABE8-3390FAFB0476}"/>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3" name="Line 164">
                <a:extLst>
                  <a:ext uri="{FF2B5EF4-FFF2-40B4-BE49-F238E27FC236}">
                    <a16:creationId xmlns:a16="http://schemas.microsoft.com/office/drawing/2014/main" id="{64F937F7-E3FB-4B68-9E07-4482DCAF3892}"/>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4" name="Line 166">
                <a:extLst>
                  <a:ext uri="{FF2B5EF4-FFF2-40B4-BE49-F238E27FC236}">
                    <a16:creationId xmlns:a16="http://schemas.microsoft.com/office/drawing/2014/main" id="{EF0B533B-FB4C-42EE-95DE-1F063F45B33D}"/>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5" name="Line 168">
                <a:extLst>
                  <a:ext uri="{FF2B5EF4-FFF2-40B4-BE49-F238E27FC236}">
                    <a16:creationId xmlns:a16="http://schemas.microsoft.com/office/drawing/2014/main" id="{07F7B2D5-4C70-447B-A07F-6BB0E8D9F358}"/>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6" name="Line 170">
                <a:extLst>
                  <a:ext uri="{FF2B5EF4-FFF2-40B4-BE49-F238E27FC236}">
                    <a16:creationId xmlns:a16="http://schemas.microsoft.com/office/drawing/2014/main" id="{ADE073C8-E03F-4980-AF60-3DC3A9F7CD4B}"/>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7" name="Line 172">
                <a:extLst>
                  <a:ext uri="{FF2B5EF4-FFF2-40B4-BE49-F238E27FC236}">
                    <a16:creationId xmlns:a16="http://schemas.microsoft.com/office/drawing/2014/main" id="{D1558FA7-AEDF-4C1A-8C97-495A62BBB8D1}"/>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8" name="Line 174">
                <a:extLst>
                  <a:ext uri="{FF2B5EF4-FFF2-40B4-BE49-F238E27FC236}">
                    <a16:creationId xmlns:a16="http://schemas.microsoft.com/office/drawing/2014/main" id="{079F3F16-0BED-4890-9E22-D154C430FA14}"/>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9" name="Line 176">
                <a:extLst>
                  <a:ext uri="{FF2B5EF4-FFF2-40B4-BE49-F238E27FC236}">
                    <a16:creationId xmlns:a16="http://schemas.microsoft.com/office/drawing/2014/main" id="{6B9ABAA0-1B4B-4870-BDC6-80B3663FA387}"/>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0" name="Line 178">
                <a:extLst>
                  <a:ext uri="{FF2B5EF4-FFF2-40B4-BE49-F238E27FC236}">
                    <a16:creationId xmlns:a16="http://schemas.microsoft.com/office/drawing/2014/main" id="{A459ED7F-9803-4818-923A-976D979C97C3}"/>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1" name="Line 180">
                <a:extLst>
                  <a:ext uri="{FF2B5EF4-FFF2-40B4-BE49-F238E27FC236}">
                    <a16:creationId xmlns:a16="http://schemas.microsoft.com/office/drawing/2014/main" id="{C75B7ED3-CA72-45E0-9433-A8B8EE994C20}"/>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2" name="Line 182">
                <a:extLst>
                  <a:ext uri="{FF2B5EF4-FFF2-40B4-BE49-F238E27FC236}">
                    <a16:creationId xmlns:a16="http://schemas.microsoft.com/office/drawing/2014/main" id="{C3EC11E2-FB86-45D4-8841-D09AF795AE02}"/>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3" name="Line 184">
                <a:extLst>
                  <a:ext uri="{FF2B5EF4-FFF2-40B4-BE49-F238E27FC236}">
                    <a16:creationId xmlns:a16="http://schemas.microsoft.com/office/drawing/2014/main" id="{B55B1548-C441-4763-A63F-2B28D5D7B7FD}"/>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4" name="Line 186">
                <a:extLst>
                  <a:ext uri="{FF2B5EF4-FFF2-40B4-BE49-F238E27FC236}">
                    <a16:creationId xmlns:a16="http://schemas.microsoft.com/office/drawing/2014/main" id="{76C9561F-98F1-4251-97C3-F3013C4D2CBF}"/>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5" name="Line 188">
                <a:extLst>
                  <a:ext uri="{FF2B5EF4-FFF2-40B4-BE49-F238E27FC236}">
                    <a16:creationId xmlns:a16="http://schemas.microsoft.com/office/drawing/2014/main" id="{5C8CC2F1-D8DD-4937-9F02-3B183CB5FFC0}"/>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6" name="Line 190">
                <a:extLst>
                  <a:ext uri="{FF2B5EF4-FFF2-40B4-BE49-F238E27FC236}">
                    <a16:creationId xmlns:a16="http://schemas.microsoft.com/office/drawing/2014/main" id="{B3DC8681-B3CE-48F7-A2CC-1FBA5295F93A}"/>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7" name="Line 192">
                <a:extLst>
                  <a:ext uri="{FF2B5EF4-FFF2-40B4-BE49-F238E27FC236}">
                    <a16:creationId xmlns:a16="http://schemas.microsoft.com/office/drawing/2014/main" id="{0C98E150-AB1A-44EA-A00C-571E26FD88F4}"/>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8" name="Line 194">
                <a:extLst>
                  <a:ext uri="{FF2B5EF4-FFF2-40B4-BE49-F238E27FC236}">
                    <a16:creationId xmlns:a16="http://schemas.microsoft.com/office/drawing/2014/main" id="{858B03DA-5649-4A88-9525-611377F79D23}"/>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9" name="Line 196">
                <a:extLst>
                  <a:ext uri="{FF2B5EF4-FFF2-40B4-BE49-F238E27FC236}">
                    <a16:creationId xmlns:a16="http://schemas.microsoft.com/office/drawing/2014/main" id="{0A35C492-0275-4EBB-94AE-63566019BD23}"/>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0" name="Line 198">
                <a:extLst>
                  <a:ext uri="{FF2B5EF4-FFF2-40B4-BE49-F238E27FC236}">
                    <a16:creationId xmlns:a16="http://schemas.microsoft.com/office/drawing/2014/main" id="{BFC4A740-3847-447A-A211-91A7E8699506}"/>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1" name="Line 200">
                <a:extLst>
                  <a:ext uri="{FF2B5EF4-FFF2-40B4-BE49-F238E27FC236}">
                    <a16:creationId xmlns:a16="http://schemas.microsoft.com/office/drawing/2014/main" id="{5C33B12F-BF5F-4BB7-9C85-422C371F4BE7}"/>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2" name="Line 202">
                <a:extLst>
                  <a:ext uri="{FF2B5EF4-FFF2-40B4-BE49-F238E27FC236}">
                    <a16:creationId xmlns:a16="http://schemas.microsoft.com/office/drawing/2014/main" id="{84A35D5E-0E26-40FD-BF96-ED0299F2C680}"/>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3" name="Line 204">
                <a:extLst>
                  <a:ext uri="{FF2B5EF4-FFF2-40B4-BE49-F238E27FC236}">
                    <a16:creationId xmlns:a16="http://schemas.microsoft.com/office/drawing/2014/main" id="{47F045AC-F434-48BD-92EE-A83DE9ED0857}"/>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4" name="Line 206">
                <a:extLst>
                  <a:ext uri="{FF2B5EF4-FFF2-40B4-BE49-F238E27FC236}">
                    <a16:creationId xmlns:a16="http://schemas.microsoft.com/office/drawing/2014/main" id="{3C931936-7FAA-4D7D-8067-663AFE215C3E}"/>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5" name="Line 208">
                <a:extLst>
                  <a:ext uri="{FF2B5EF4-FFF2-40B4-BE49-F238E27FC236}">
                    <a16:creationId xmlns:a16="http://schemas.microsoft.com/office/drawing/2014/main" id="{48D8F41B-A7AB-4B4C-9184-E522CDB0CA0F}"/>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6" name="Line 210">
                <a:extLst>
                  <a:ext uri="{FF2B5EF4-FFF2-40B4-BE49-F238E27FC236}">
                    <a16:creationId xmlns:a16="http://schemas.microsoft.com/office/drawing/2014/main" id="{764CCF0D-AFBC-4B9A-A162-D93EA14390A7}"/>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7" name="Line 212">
                <a:extLst>
                  <a:ext uri="{FF2B5EF4-FFF2-40B4-BE49-F238E27FC236}">
                    <a16:creationId xmlns:a16="http://schemas.microsoft.com/office/drawing/2014/main" id="{61079BD5-B69C-4127-82C3-C173651C6496}"/>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8" name="Line 214">
                <a:extLst>
                  <a:ext uri="{FF2B5EF4-FFF2-40B4-BE49-F238E27FC236}">
                    <a16:creationId xmlns:a16="http://schemas.microsoft.com/office/drawing/2014/main" id="{925DBBB3-E814-4981-8238-93F0BE732A84}"/>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9" name="Line 216">
                <a:extLst>
                  <a:ext uri="{FF2B5EF4-FFF2-40B4-BE49-F238E27FC236}">
                    <a16:creationId xmlns:a16="http://schemas.microsoft.com/office/drawing/2014/main" id="{E08BDF0C-2C85-429D-A155-364B69D9042B}"/>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0" name="Line 218">
                <a:extLst>
                  <a:ext uri="{FF2B5EF4-FFF2-40B4-BE49-F238E27FC236}">
                    <a16:creationId xmlns:a16="http://schemas.microsoft.com/office/drawing/2014/main" id="{52811AD7-8B8D-4ADF-A1E6-74BBF857CCDE}"/>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1" name="Line 220">
                <a:extLst>
                  <a:ext uri="{FF2B5EF4-FFF2-40B4-BE49-F238E27FC236}">
                    <a16:creationId xmlns:a16="http://schemas.microsoft.com/office/drawing/2014/main" id="{A28ED4B1-93F5-481E-98F0-20DCE4B25895}"/>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2" name="Line 222">
                <a:extLst>
                  <a:ext uri="{FF2B5EF4-FFF2-40B4-BE49-F238E27FC236}">
                    <a16:creationId xmlns:a16="http://schemas.microsoft.com/office/drawing/2014/main" id="{C181D72B-33AA-428C-AA2A-0952BE9FAA26}"/>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3" name="Line 224">
                <a:extLst>
                  <a:ext uri="{FF2B5EF4-FFF2-40B4-BE49-F238E27FC236}">
                    <a16:creationId xmlns:a16="http://schemas.microsoft.com/office/drawing/2014/main" id="{7935DE74-D6AB-4D8A-B03E-35E3CE9863A9}"/>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4" name="Line 226">
                <a:extLst>
                  <a:ext uri="{FF2B5EF4-FFF2-40B4-BE49-F238E27FC236}">
                    <a16:creationId xmlns:a16="http://schemas.microsoft.com/office/drawing/2014/main" id="{6AB0E5B0-C978-4ABA-A21E-FDDBB34720DC}"/>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5" name="Line 228">
                <a:extLst>
                  <a:ext uri="{FF2B5EF4-FFF2-40B4-BE49-F238E27FC236}">
                    <a16:creationId xmlns:a16="http://schemas.microsoft.com/office/drawing/2014/main" id="{6795AF44-ABCC-44E1-B975-009157D4D91C}"/>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6" name="Line 146">
                <a:extLst>
                  <a:ext uri="{FF2B5EF4-FFF2-40B4-BE49-F238E27FC236}">
                    <a16:creationId xmlns:a16="http://schemas.microsoft.com/office/drawing/2014/main" id="{7B398D7E-0349-410D-BA26-ADCBDD19188D}"/>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27" name="Line 204">
                <a:extLst>
                  <a:ext uri="{FF2B5EF4-FFF2-40B4-BE49-F238E27FC236}">
                    <a16:creationId xmlns:a16="http://schemas.microsoft.com/office/drawing/2014/main" id="{05E27748-DFA1-43C6-BF34-8B25D3E5F57E}"/>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13" name="Group 12">
              <a:extLst>
                <a:ext uri="{FF2B5EF4-FFF2-40B4-BE49-F238E27FC236}">
                  <a16:creationId xmlns:a16="http://schemas.microsoft.com/office/drawing/2014/main" id="{C32C3921-6DF0-4499-B509-B1CA43367392}"/>
                </a:ext>
              </a:extLst>
            </p:cNvPr>
            <p:cNvGrpSpPr/>
            <p:nvPr userDrawn="1"/>
          </p:nvGrpSpPr>
          <p:grpSpPr bwMode="gray">
            <a:xfrm>
              <a:off x="0" y="6948152"/>
              <a:ext cx="12192000" cy="232538"/>
              <a:chOff x="0" y="-319423"/>
              <a:chExt cx="12192000" cy="232538"/>
            </a:xfrm>
          </p:grpSpPr>
          <p:sp>
            <p:nvSpPr>
              <p:cNvPr id="40" name="Line 146">
                <a:extLst>
                  <a:ext uri="{FF2B5EF4-FFF2-40B4-BE49-F238E27FC236}">
                    <a16:creationId xmlns:a16="http://schemas.microsoft.com/office/drawing/2014/main" id="{3051F23E-6AFF-4303-B42D-418EAAC96482}"/>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1" name="Line 148">
                <a:extLst>
                  <a:ext uri="{FF2B5EF4-FFF2-40B4-BE49-F238E27FC236}">
                    <a16:creationId xmlns:a16="http://schemas.microsoft.com/office/drawing/2014/main" id="{DE926B51-F388-46F1-ABAA-EFAD8543D0EB}"/>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2" name="Line 150">
                <a:extLst>
                  <a:ext uri="{FF2B5EF4-FFF2-40B4-BE49-F238E27FC236}">
                    <a16:creationId xmlns:a16="http://schemas.microsoft.com/office/drawing/2014/main" id="{B8679416-3158-41FB-AE9A-2ED3D40B5180}"/>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3" name="Line 152">
                <a:extLst>
                  <a:ext uri="{FF2B5EF4-FFF2-40B4-BE49-F238E27FC236}">
                    <a16:creationId xmlns:a16="http://schemas.microsoft.com/office/drawing/2014/main" id="{6D4809B7-24EF-4C92-AA39-9546E2808FDD}"/>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4" name="Line 154">
                <a:extLst>
                  <a:ext uri="{FF2B5EF4-FFF2-40B4-BE49-F238E27FC236}">
                    <a16:creationId xmlns:a16="http://schemas.microsoft.com/office/drawing/2014/main" id="{71F11503-511D-49D7-B079-455D1410823C}"/>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5" name="Line 156">
                <a:extLst>
                  <a:ext uri="{FF2B5EF4-FFF2-40B4-BE49-F238E27FC236}">
                    <a16:creationId xmlns:a16="http://schemas.microsoft.com/office/drawing/2014/main" id="{55230904-84EC-4BE8-A843-4850C37BF03C}"/>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6" name="Line 158">
                <a:extLst>
                  <a:ext uri="{FF2B5EF4-FFF2-40B4-BE49-F238E27FC236}">
                    <a16:creationId xmlns:a16="http://schemas.microsoft.com/office/drawing/2014/main" id="{D51A699A-4F6F-49F8-9B4D-03E90B5CA76C}"/>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7" name="Line 160">
                <a:extLst>
                  <a:ext uri="{FF2B5EF4-FFF2-40B4-BE49-F238E27FC236}">
                    <a16:creationId xmlns:a16="http://schemas.microsoft.com/office/drawing/2014/main" id="{BED16DB2-5A00-4E75-9276-32843FD0408C}"/>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8" name="Line 162">
                <a:extLst>
                  <a:ext uri="{FF2B5EF4-FFF2-40B4-BE49-F238E27FC236}">
                    <a16:creationId xmlns:a16="http://schemas.microsoft.com/office/drawing/2014/main" id="{1771A086-EE43-439E-9418-9C35B8842E30}"/>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9" name="Line 164">
                <a:extLst>
                  <a:ext uri="{FF2B5EF4-FFF2-40B4-BE49-F238E27FC236}">
                    <a16:creationId xmlns:a16="http://schemas.microsoft.com/office/drawing/2014/main" id="{E17CC11D-623E-448C-BE0C-1E2D64D4FCE5}"/>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0" name="Line 166">
                <a:extLst>
                  <a:ext uri="{FF2B5EF4-FFF2-40B4-BE49-F238E27FC236}">
                    <a16:creationId xmlns:a16="http://schemas.microsoft.com/office/drawing/2014/main" id="{54F3B892-17F1-40CC-8963-6E74D33F6A57}"/>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1" name="Line 168">
                <a:extLst>
                  <a:ext uri="{FF2B5EF4-FFF2-40B4-BE49-F238E27FC236}">
                    <a16:creationId xmlns:a16="http://schemas.microsoft.com/office/drawing/2014/main" id="{4021A450-FC7C-4702-9495-272EEF932BBD}"/>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2" name="Line 170">
                <a:extLst>
                  <a:ext uri="{FF2B5EF4-FFF2-40B4-BE49-F238E27FC236}">
                    <a16:creationId xmlns:a16="http://schemas.microsoft.com/office/drawing/2014/main" id="{EF720E9C-13E4-4141-A656-95D7EE48E4FA}"/>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3" name="Line 172">
                <a:extLst>
                  <a:ext uri="{FF2B5EF4-FFF2-40B4-BE49-F238E27FC236}">
                    <a16:creationId xmlns:a16="http://schemas.microsoft.com/office/drawing/2014/main" id="{60480E39-E07F-49F8-89C7-607E8DE7C767}"/>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4" name="Line 174">
                <a:extLst>
                  <a:ext uri="{FF2B5EF4-FFF2-40B4-BE49-F238E27FC236}">
                    <a16:creationId xmlns:a16="http://schemas.microsoft.com/office/drawing/2014/main" id="{6F9FEF41-2045-488E-A308-C02788C966C1}"/>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5" name="Line 176">
                <a:extLst>
                  <a:ext uri="{FF2B5EF4-FFF2-40B4-BE49-F238E27FC236}">
                    <a16:creationId xmlns:a16="http://schemas.microsoft.com/office/drawing/2014/main" id="{5590EB51-ED00-4E47-869B-726BC9266251}"/>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6" name="Line 178">
                <a:extLst>
                  <a:ext uri="{FF2B5EF4-FFF2-40B4-BE49-F238E27FC236}">
                    <a16:creationId xmlns:a16="http://schemas.microsoft.com/office/drawing/2014/main" id="{A0E49892-B680-4A94-B516-A45591500148}"/>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7" name="Line 180">
                <a:extLst>
                  <a:ext uri="{FF2B5EF4-FFF2-40B4-BE49-F238E27FC236}">
                    <a16:creationId xmlns:a16="http://schemas.microsoft.com/office/drawing/2014/main" id="{402361D0-7EA8-4163-B462-CACE3A1198E1}"/>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8" name="Line 182">
                <a:extLst>
                  <a:ext uri="{FF2B5EF4-FFF2-40B4-BE49-F238E27FC236}">
                    <a16:creationId xmlns:a16="http://schemas.microsoft.com/office/drawing/2014/main" id="{230D9405-C539-40D4-AA83-D385D30A24FF}"/>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9" name="Line 184">
                <a:extLst>
                  <a:ext uri="{FF2B5EF4-FFF2-40B4-BE49-F238E27FC236}">
                    <a16:creationId xmlns:a16="http://schemas.microsoft.com/office/drawing/2014/main" id="{98C1F4FA-8990-4B72-9100-F28AB828AC8E}"/>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0" name="Line 186">
                <a:extLst>
                  <a:ext uri="{FF2B5EF4-FFF2-40B4-BE49-F238E27FC236}">
                    <a16:creationId xmlns:a16="http://schemas.microsoft.com/office/drawing/2014/main" id="{246A124A-21E4-44E2-9957-E1AAF18D58EA}"/>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1" name="Line 188">
                <a:extLst>
                  <a:ext uri="{FF2B5EF4-FFF2-40B4-BE49-F238E27FC236}">
                    <a16:creationId xmlns:a16="http://schemas.microsoft.com/office/drawing/2014/main" id="{A8CB19A5-CF55-4164-A0AE-E9A447363BC3}"/>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2" name="Line 190">
                <a:extLst>
                  <a:ext uri="{FF2B5EF4-FFF2-40B4-BE49-F238E27FC236}">
                    <a16:creationId xmlns:a16="http://schemas.microsoft.com/office/drawing/2014/main" id="{CE61766A-FA33-44DE-B9B5-507CD29AA23B}"/>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3" name="Line 192">
                <a:extLst>
                  <a:ext uri="{FF2B5EF4-FFF2-40B4-BE49-F238E27FC236}">
                    <a16:creationId xmlns:a16="http://schemas.microsoft.com/office/drawing/2014/main" id="{70FDD65A-3EFB-410E-B7F4-A82A5957C96A}"/>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4" name="Line 194">
                <a:extLst>
                  <a:ext uri="{FF2B5EF4-FFF2-40B4-BE49-F238E27FC236}">
                    <a16:creationId xmlns:a16="http://schemas.microsoft.com/office/drawing/2014/main" id="{C33F92E0-5BC3-4895-913C-67CE42F8A30E}"/>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5" name="Line 196">
                <a:extLst>
                  <a:ext uri="{FF2B5EF4-FFF2-40B4-BE49-F238E27FC236}">
                    <a16:creationId xmlns:a16="http://schemas.microsoft.com/office/drawing/2014/main" id="{BF24C5C3-C488-49A8-B00A-40D0D064F559}"/>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6" name="Line 198">
                <a:extLst>
                  <a:ext uri="{FF2B5EF4-FFF2-40B4-BE49-F238E27FC236}">
                    <a16:creationId xmlns:a16="http://schemas.microsoft.com/office/drawing/2014/main" id="{D3AD992F-1BB3-43ED-B20F-771293D2CB31}"/>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7" name="Line 200">
                <a:extLst>
                  <a:ext uri="{FF2B5EF4-FFF2-40B4-BE49-F238E27FC236}">
                    <a16:creationId xmlns:a16="http://schemas.microsoft.com/office/drawing/2014/main" id="{CE888F2D-0E29-4BDB-8B57-212611ED49FE}"/>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8" name="Line 202">
                <a:extLst>
                  <a:ext uri="{FF2B5EF4-FFF2-40B4-BE49-F238E27FC236}">
                    <a16:creationId xmlns:a16="http://schemas.microsoft.com/office/drawing/2014/main" id="{05F25D64-C3B4-41C5-BA72-3BE72056F967}"/>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9" name="Line 204">
                <a:extLst>
                  <a:ext uri="{FF2B5EF4-FFF2-40B4-BE49-F238E27FC236}">
                    <a16:creationId xmlns:a16="http://schemas.microsoft.com/office/drawing/2014/main" id="{68DFA407-7095-4EF7-8AA6-46958682E00E}"/>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0" name="Line 206">
                <a:extLst>
                  <a:ext uri="{FF2B5EF4-FFF2-40B4-BE49-F238E27FC236}">
                    <a16:creationId xmlns:a16="http://schemas.microsoft.com/office/drawing/2014/main" id="{15281B6D-0F5C-468F-A67C-DB046F383556}"/>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1" name="Line 208">
                <a:extLst>
                  <a:ext uri="{FF2B5EF4-FFF2-40B4-BE49-F238E27FC236}">
                    <a16:creationId xmlns:a16="http://schemas.microsoft.com/office/drawing/2014/main" id="{A0245633-EB1D-4CBB-9ED1-4B346F84FA5C}"/>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2" name="Line 210">
                <a:extLst>
                  <a:ext uri="{FF2B5EF4-FFF2-40B4-BE49-F238E27FC236}">
                    <a16:creationId xmlns:a16="http://schemas.microsoft.com/office/drawing/2014/main" id="{8FA675A0-0C08-4349-85C7-DC4D04E3C772}"/>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3" name="Line 212">
                <a:extLst>
                  <a:ext uri="{FF2B5EF4-FFF2-40B4-BE49-F238E27FC236}">
                    <a16:creationId xmlns:a16="http://schemas.microsoft.com/office/drawing/2014/main" id="{558DA6D5-DC0E-47CA-BFDE-56F38E5FDC9D}"/>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4" name="Line 214">
                <a:extLst>
                  <a:ext uri="{FF2B5EF4-FFF2-40B4-BE49-F238E27FC236}">
                    <a16:creationId xmlns:a16="http://schemas.microsoft.com/office/drawing/2014/main" id="{BE1BBDB6-E438-4DCE-9BD9-6433CF6FEC67}"/>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5" name="Line 216">
                <a:extLst>
                  <a:ext uri="{FF2B5EF4-FFF2-40B4-BE49-F238E27FC236}">
                    <a16:creationId xmlns:a16="http://schemas.microsoft.com/office/drawing/2014/main" id="{59ACB492-8A5F-48E4-B226-2DAEE9B92033}"/>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6" name="Line 218">
                <a:extLst>
                  <a:ext uri="{FF2B5EF4-FFF2-40B4-BE49-F238E27FC236}">
                    <a16:creationId xmlns:a16="http://schemas.microsoft.com/office/drawing/2014/main" id="{9708A34D-2C67-4196-93F6-BB9AF0EC24A3}"/>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7" name="Line 220">
                <a:extLst>
                  <a:ext uri="{FF2B5EF4-FFF2-40B4-BE49-F238E27FC236}">
                    <a16:creationId xmlns:a16="http://schemas.microsoft.com/office/drawing/2014/main" id="{BE2C44DC-A694-4CF8-A55E-1B61CCD85CFD}"/>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8" name="Line 222">
                <a:extLst>
                  <a:ext uri="{FF2B5EF4-FFF2-40B4-BE49-F238E27FC236}">
                    <a16:creationId xmlns:a16="http://schemas.microsoft.com/office/drawing/2014/main" id="{2A2B77F9-F3C5-494D-AA7E-667BAE5DA6A7}"/>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9" name="Line 224">
                <a:extLst>
                  <a:ext uri="{FF2B5EF4-FFF2-40B4-BE49-F238E27FC236}">
                    <a16:creationId xmlns:a16="http://schemas.microsoft.com/office/drawing/2014/main" id="{087E13D9-F871-4AC2-9AB1-8C6A34CC49E7}"/>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0" name="Line 226">
                <a:extLst>
                  <a:ext uri="{FF2B5EF4-FFF2-40B4-BE49-F238E27FC236}">
                    <a16:creationId xmlns:a16="http://schemas.microsoft.com/office/drawing/2014/main" id="{C63A1DE9-D7B4-4075-973F-3C7DBDAA56AF}"/>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1" name="Line 228">
                <a:extLst>
                  <a:ext uri="{FF2B5EF4-FFF2-40B4-BE49-F238E27FC236}">
                    <a16:creationId xmlns:a16="http://schemas.microsoft.com/office/drawing/2014/main" id="{054ED991-DD5E-4A5D-8497-895F4EA5A938}"/>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2" name="Line 146">
                <a:extLst>
                  <a:ext uri="{FF2B5EF4-FFF2-40B4-BE49-F238E27FC236}">
                    <a16:creationId xmlns:a16="http://schemas.microsoft.com/office/drawing/2014/main" id="{991FC6A0-A7D5-4709-832C-E524927EF92A}"/>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3" name="Line 204">
                <a:extLst>
                  <a:ext uri="{FF2B5EF4-FFF2-40B4-BE49-F238E27FC236}">
                    <a16:creationId xmlns:a16="http://schemas.microsoft.com/office/drawing/2014/main" id="{C51B17CF-0281-4A43-9079-78304ED3E268}"/>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14" name="Group 13">
              <a:extLst>
                <a:ext uri="{FF2B5EF4-FFF2-40B4-BE49-F238E27FC236}">
                  <a16:creationId xmlns:a16="http://schemas.microsoft.com/office/drawing/2014/main" id="{338BF484-F7DE-43E4-8D3C-EA7B5DE8F582}"/>
                </a:ext>
              </a:extLst>
            </p:cNvPr>
            <p:cNvGrpSpPr/>
            <p:nvPr userDrawn="1"/>
          </p:nvGrpSpPr>
          <p:grpSpPr bwMode="gray">
            <a:xfrm>
              <a:off x="12276481" y="0"/>
              <a:ext cx="240289" cy="6858000"/>
              <a:chOff x="-319714" y="0"/>
              <a:chExt cx="240289" cy="6858000"/>
            </a:xfrm>
          </p:grpSpPr>
          <p:sp>
            <p:nvSpPr>
              <p:cNvPr id="15" name="Line 230">
                <a:extLst>
                  <a:ext uri="{FF2B5EF4-FFF2-40B4-BE49-F238E27FC236}">
                    <a16:creationId xmlns:a16="http://schemas.microsoft.com/office/drawing/2014/main" id="{E607298D-E175-48A5-A33A-EA3F3D18DA77}"/>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 name="Line 232">
                <a:extLst>
                  <a:ext uri="{FF2B5EF4-FFF2-40B4-BE49-F238E27FC236}">
                    <a16:creationId xmlns:a16="http://schemas.microsoft.com/office/drawing/2014/main" id="{0FAA0CC8-295F-4B9B-B166-E4B110C248D5}"/>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 name="Line 234">
                <a:extLst>
                  <a:ext uri="{FF2B5EF4-FFF2-40B4-BE49-F238E27FC236}">
                    <a16:creationId xmlns:a16="http://schemas.microsoft.com/office/drawing/2014/main" id="{4493DE9E-1A3C-4216-A905-5CE9F01FBC07}"/>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18" name="Line 236">
                <a:extLst>
                  <a:ext uri="{FF2B5EF4-FFF2-40B4-BE49-F238E27FC236}">
                    <a16:creationId xmlns:a16="http://schemas.microsoft.com/office/drawing/2014/main" id="{E100301F-2319-48F1-A1A3-E09EC4730B90}"/>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9" name="Line 238">
                <a:extLst>
                  <a:ext uri="{FF2B5EF4-FFF2-40B4-BE49-F238E27FC236}">
                    <a16:creationId xmlns:a16="http://schemas.microsoft.com/office/drawing/2014/main" id="{9F8D59B2-ACFC-405B-B947-0133413A5A3E}"/>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 name="Line 240">
                <a:extLst>
                  <a:ext uri="{FF2B5EF4-FFF2-40B4-BE49-F238E27FC236}">
                    <a16:creationId xmlns:a16="http://schemas.microsoft.com/office/drawing/2014/main" id="{30CEAC1C-E022-4CB8-9B0E-B5EE235D01F3}"/>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 name="Line 244">
                <a:extLst>
                  <a:ext uri="{FF2B5EF4-FFF2-40B4-BE49-F238E27FC236}">
                    <a16:creationId xmlns:a16="http://schemas.microsoft.com/office/drawing/2014/main" id="{A7A0483A-9ABA-4F80-BBB6-8A08854B3EF2}"/>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 name="Line 246">
                <a:extLst>
                  <a:ext uri="{FF2B5EF4-FFF2-40B4-BE49-F238E27FC236}">
                    <a16:creationId xmlns:a16="http://schemas.microsoft.com/office/drawing/2014/main" id="{9FA55C8A-1A8D-4E17-92C1-9D045E90F05D}"/>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 name="Line 250">
                <a:extLst>
                  <a:ext uri="{FF2B5EF4-FFF2-40B4-BE49-F238E27FC236}">
                    <a16:creationId xmlns:a16="http://schemas.microsoft.com/office/drawing/2014/main" id="{FD539FF3-BCFE-44CE-9E2D-E0E82F6CB82E}"/>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 name="Line 252">
                <a:extLst>
                  <a:ext uri="{FF2B5EF4-FFF2-40B4-BE49-F238E27FC236}">
                    <a16:creationId xmlns:a16="http://schemas.microsoft.com/office/drawing/2014/main" id="{3C9C8295-A03F-455E-8D76-400FA48B51DE}"/>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 name="Line 254">
                <a:extLst>
                  <a:ext uri="{FF2B5EF4-FFF2-40B4-BE49-F238E27FC236}">
                    <a16:creationId xmlns:a16="http://schemas.microsoft.com/office/drawing/2014/main" id="{486881BE-152B-4956-BDB8-07DC36BCFBA0}"/>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 name="Line 256">
                <a:extLst>
                  <a:ext uri="{FF2B5EF4-FFF2-40B4-BE49-F238E27FC236}">
                    <a16:creationId xmlns:a16="http://schemas.microsoft.com/office/drawing/2014/main" id="{6DE2C0B4-97C2-48DE-8865-FB25A6FD79E5}"/>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 name="Line 258">
                <a:extLst>
                  <a:ext uri="{FF2B5EF4-FFF2-40B4-BE49-F238E27FC236}">
                    <a16:creationId xmlns:a16="http://schemas.microsoft.com/office/drawing/2014/main" id="{5FBF2699-33DD-4796-97AF-7152139ADBEC}"/>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8" name="Line 260">
                <a:extLst>
                  <a:ext uri="{FF2B5EF4-FFF2-40B4-BE49-F238E27FC236}">
                    <a16:creationId xmlns:a16="http://schemas.microsoft.com/office/drawing/2014/main" id="{1C6261CF-E54F-49B9-BC84-59EA48934B17}"/>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9" name="Line 262">
                <a:extLst>
                  <a:ext uri="{FF2B5EF4-FFF2-40B4-BE49-F238E27FC236}">
                    <a16:creationId xmlns:a16="http://schemas.microsoft.com/office/drawing/2014/main" id="{5D15D2CC-50A7-42FC-8D7F-C804AFE18997}"/>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0" name="Line 264">
                <a:extLst>
                  <a:ext uri="{FF2B5EF4-FFF2-40B4-BE49-F238E27FC236}">
                    <a16:creationId xmlns:a16="http://schemas.microsoft.com/office/drawing/2014/main" id="{4ED4E6BA-3735-46A7-867D-7F3F51CBCD0C}"/>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1" name="Line 266">
                <a:extLst>
                  <a:ext uri="{FF2B5EF4-FFF2-40B4-BE49-F238E27FC236}">
                    <a16:creationId xmlns:a16="http://schemas.microsoft.com/office/drawing/2014/main" id="{3862A41B-C006-4B65-90D7-9C2F687CA111}"/>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2" name="Line 268">
                <a:extLst>
                  <a:ext uri="{FF2B5EF4-FFF2-40B4-BE49-F238E27FC236}">
                    <a16:creationId xmlns:a16="http://schemas.microsoft.com/office/drawing/2014/main" id="{6E11108E-EB91-485A-973E-FBAED050CE0D}"/>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3" name="Line 270">
                <a:extLst>
                  <a:ext uri="{FF2B5EF4-FFF2-40B4-BE49-F238E27FC236}">
                    <a16:creationId xmlns:a16="http://schemas.microsoft.com/office/drawing/2014/main" id="{8ECC69CC-2E5D-48A1-8169-E871F9E3F072}"/>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4" name="Line 272">
                <a:extLst>
                  <a:ext uri="{FF2B5EF4-FFF2-40B4-BE49-F238E27FC236}">
                    <a16:creationId xmlns:a16="http://schemas.microsoft.com/office/drawing/2014/main" id="{C1A90C61-B2C9-4F09-BB2E-93BF0BDDF93E}"/>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5" name="Line 274">
                <a:extLst>
                  <a:ext uri="{FF2B5EF4-FFF2-40B4-BE49-F238E27FC236}">
                    <a16:creationId xmlns:a16="http://schemas.microsoft.com/office/drawing/2014/main" id="{BB68AAB4-8D4F-4757-8116-BFB22F2ACCE4}"/>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6" name="Line 276">
                <a:extLst>
                  <a:ext uri="{FF2B5EF4-FFF2-40B4-BE49-F238E27FC236}">
                    <a16:creationId xmlns:a16="http://schemas.microsoft.com/office/drawing/2014/main" id="{2D5511C0-9CEF-4F70-8054-797FBD483BD0}"/>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7" name="Line 278">
                <a:extLst>
                  <a:ext uri="{FF2B5EF4-FFF2-40B4-BE49-F238E27FC236}">
                    <a16:creationId xmlns:a16="http://schemas.microsoft.com/office/drawing/2014/main" id="{21987BD8-A143-4D72-81AD-7B81572CFAB3}"/>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8" name="Line 256">
                <a:extLst>
                  <a:ext uri="{FF2B5EF4-FFF2-40B4-BE49-F238E27FC236}">
                    <a16:creationId xmlns:a16="http://schemas.microsoft.com/office/drawing/2014/main" id="{E5156AC1-71A4-42A7-BABE-76D6F764C7A7}"/>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9" name="Line 234">
                <a:extLst>
                  <a:ext uri="{FF2B5EF4-FFF2-40B4-BE49-F238E27FC236}">
                    <a16:creationId xmlns:a16="http://schemas.microsoft.com/office/drawing/2014/main" id="{AD35C812-EC5C-402E-8D80-62A34413D4A7}"/>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sp>
        <p:nvSpPr>
          <p:cNvPr id="3" name="Content Placeholder 2">
            <a:extLst>
              <a:ext uri="{FF2B5EF4-FFF2-40B4-BE49-F238E27FC236}">
                <a16:creationId xmlns:a16="http://schemas.microsoft.com/office/drawing/2014/main" id="{DC389B5C-A374-46FA-89AC-805B0EEC7969}"/>
              </a:ext>
            </a:extLst>
          </p:cNvPr>
          <p:cNvSpPr>
            <a:spLocks noGrp="1"/>
          </p:cNvSpPr>
          <p:nvPr>
            <p:ph idx="1" hasCustomPrompt="1"/>
          </p:nvPr>
        </p:nvSpPr>
        <p:spPr bwMode="black">
          <a:xfrm>
            <a:off x="571500" y="1531939"/>
            <a:ext cx="11048400" cy="4564800"/>
          </a:xfrm>
          <a:prstGeom prst="rect">
            <a:avLst/>
          </a:prstGeom>
        </p:spPr>
        <p:txBody>
          <a:bodyPr/>
          <a:lstStyle>
            <a:lvl1pPr marL="0" indent="0">
              <a:buNone/>
              <a:defRPr>
                <a:solidFill>
                  <a:schemeClr val="tx2"/>
                </a:solidFill>
              </a:defRPr>
            </a:lvl1pPr>
            <a:lvl2pPr marL="180000">
              <a:buClr>
                <a:schemeClr val="tx2"/>
              </a:buClr>
              <a:defRPr>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err="1"/>
              <a:t>Niveau</a:t>
            </a:r>
            <a:r>
              <a:rPr lang="en-US" dirty="0"/>
              <a:t> 1</a:t>
            </a:r>
          </a:p>
          <a:p>
            <a:pPr lvl="1"/>
            <a:r>
              <a:rPr lang="en-US" dirty="0" err="1"/>
              <a:t>Niveau</a:t>
            </a:r>
            <a:r>
              <a:rPr lang="en-US" dirty="0"/>
              <a:t> 2</a:t>
            </a:r>
          </a:p>
        </p:txBody>
      </p:sp>
      <p:sp>
        <p:nvSpPr>
          <p:cNvPr id="7" name="Footer Placeholder 6">
            <a:extLst>
              <a:ext uri="{FF2B5EF4-FFF2-40B4-BE49-F238E27FC236}">
                <a16:creationId xmlns:a16="http://schemas.microsoft.com/office/drawing/2014/main" id="{B2B1BA5E-282E-469B-8A36-ED8EC1EA1ED7}"/>
              </a:ext>
            </a:extLst>
          </p:cNvPr>
          <p:cNvSpPr>
            <a:spLocks noGrp="1"/>
          </p:cNvSpPr>
          <p:nvPr>
            <p:ph type="ftr" sz="quarter" idx="10"/>
          </p:nvPr>
        </p:nvSpPr>
        <p:spPr bwMode="black"/>
        <p:txBody>
          <a:bodyPr/>
          <a:lstStyle/>
          <a:p>
            <a:r>
              <a:rPr lang="en-GB" dirty="0" err="1"/>
              <a:t>Titel</a:t>
            </a:r>
            <a:r>
              <a:rPr lang="en-GB" dirty="0"/>
              <a:t> van je </a:t>
            </a:r>
            <a:r>
              <a:rPr lang="en-GB" dirty="0" err="1"/>
              <a:t>presentatie</a:t>
            </a:r>
            <a:endParaRPr lang="en-GB" dirty="0"/>
          </a:p>
        </p:txBody>
      </p:sp>
      <p:sp>
        <p:nvSpPr>
          <p:cNvPr id="153" name="Slide Number Placeholder 152">
            <a:extLst>
              <a:ext uri="{FF2B5EF4-FFF2-40B4-BE49-F238E27FC236}">
                <a16:creationId xmlns:a16="http://schemas.microsoft.com/office/drawing/2014/main" id="{36E3B2CA-6AA2-46CE-AF8E-D4A073598E74}"/>
              </a:ext>
            </a:extLst>
          </p:cNvPr>
          <p:cNvSpPr>
            <a:spLocks noGrp="1"/>
          </p:cNvSpPr>
          <p:nvPr>
            <p:ph type="sldNum" sz="quarter" idx="11"/>
          </p:nvPr>
        </p:nvSpPr>
        <p:spPr bwMode="black"/>
        <p:txBody>
          <a:bodyPr/>
          <a:lstStyle/>
          <a:p>
            <a:fld id="{EEC0F82C-4994-47DA-8D9B-99D78D224F6D}" type="slidenum">
              <a:rPr lang="en-GB" smtClean="0"/>
              <a:pPr/>
              <a:t>‹nr.›</a:t>
            </a:fld>
            <a:endParaRPr lang="en-GB" dirty="0"/>
          </a:p>
        </p:txBody>
      </p:sp>
      <p:sp>
        <p:nvSpPr>
          <p:cNvPr id="155" name="Text Placeholder 3">
            <a:extLst>
              <a:ext uri="{FF2B5EF4-FFF2-40B4-BE49-F238E27FC236}">
                <a16:creationId xmlns:a16="http://schemas.microsoft.com/office/drawing/2014/main" id="{DF6AD37D-E8BC-4CDD-BFA9-469E11D4CA20}"/>
              </a:ext>
            </a:extLst>
          </p:cNvPr>
          <p:cNvSpPr txBox="1">
            <a:spLocks/>
          </p:cNvSpPr>
          <p:nvPr userDrawn="1"/>
        </p:nvSpPr>
        <p:spPr bwMode="gray">
          <a:xfrm>
            <a:off x="11047668" y="6285600"/>
            <a:ext cx="572400" cy="572400"/>
          </a:xfrm>
          <a:prstGeom prst="rect">
            <a:avLst/>
          </a:prstGeom>
          <a:blipFill>
            <a:blip r:embed="rId2"/>
            <a:stretch>
              <a:fillRect/>
            </a:stretch>
          </a:blipFill>
        </p:spPr>
        <p:txBody>
          <a:bodyPr/>
          <a:lstStyle>
            <a:lvl1pPr marL="0" indent="0" algn="l" defTabSz="914400" rtl="0" eaLnBrk="1" latinLnBrk="0" hangingPunct="1">
              <a:lnSpc>
                <a:spcPct val="110000"/>
              </a:lnSpc>
              <a:spcBef>
                <a:spcPts val="0"/>
              </a:spcBef>
              <a:spcAft>
                <a:spcPts val="300"/>
              </a:spcAft>
              <a:buClr>
                <a:schemeClr val="tx2"/>
              </a:buClr>
              <a:buFont typeface="Arial" panose="020B0604020202020204" pitchFamily="34" charset="0"/>
              <a:buNone/>
              <a:defRPr lang="nl-NL" sz="1200" kern="1200" dirty="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2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tx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9pPr>
          </a:lstStyle>
          <a:p>
            <a:r>
              <a:rPr lang="en-US"/>
              <a:t>    </a:t>
            </a:r>
          </a:p>
        </p:txBody>
      </p:sp>
      <p:sp>
        <p:nvSpPr>
          <p:cNvPr id="4" name="Title 3">
            <a:extLst>
              <a:ext uri="{FF2B5EF4-FFF2-40B4-BE49-F238E27FC236}">
                <a16:creationId xmlns:a16="http://schemas.microsoft.com/office/drawing/2014/main" id="{BE7D6050-2078-4E93-B4C4-47591C4F87CC}"/>
              </a:ext>
            </a:extLst>
          </p:cNvPr>
          <p:cNvSpPr>
            <a:spLocks noGrp="1"/>
          </p:cNvSpPr>
          <p:nvPr>
            <p:ph type="title" hasCustomPrompt="1"/>
          </p:nvPr>
        </p:nvSpPr>
        <p:spPr bwMode="black">
          <a:xfrm>
            <a:off x="571500" y="285752"/>
            <a:ext cx="11049000" cy="1238248"/>
          </a:xfrm>
        </p:spPr>
        <p:txBody>
          <a:bodyPr/>
          <a:lstStyle>
            <a:lvl1pPr>
              <a:defRPr>
                <a:solidFill>
                  <a:schemeClr val="tx2"/>
                </a:solidFill>
              </a:defRPr>
            </a:lvl1pPr>
          </a:lstStyle>
          <a:p>
            <a:r>
              <a:rPr lang="nl-NL" dirty="0"/>
              <a:t>Klik om de titel aan te passen</a:t>
            </a:r>
          </a:p>
        </p:txBody>
      </p:sp>
    </p:spTree>
    <p:extLst>
      <p:ext uri="{BB962C8B-B14F-4D97-AF65-F5344CB8AC3E}">
        <p14:creationId xmlns:p14="http://schemas.microsoft.com/office/powerpoint/2010/main" val="506119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dia">
    <p:bg bwMode="gray">
      <p:bgRef idx="1001">
        <a:schemeClr val="bg1"/>
      </p:bgRef>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FEA9182-444B-47BE-8176-55B363FE1507}"/>
              </a:ext>
            </a:extLst>
          </p:cNvPr>
          <p:cNvSpPr>
            <a:spLocks noGrp="1"/>
          </p:cNvSpPr>
          <p:nvPr>
            <p:ph sz="quarter" idx="14" hasCustomPrompt="1"/>
          </p:nvPr>
        </p:nvSpPr>
        <p:spPr bwMode="gray">
          <a:xfrm>
            <a:off x="571500" y="1531939"/>
            <a:ext cx="11048400" cy="4573586"/>
          </a:xfrm>
        </p:spPr>
        <p:txBody>
          <a:bodyPr/>
          <a:lstStyle>
            <a:lvl1pPr>
              <a:defRPr/>
            </a:lvl1pPr>
            <a:lvl2pPr>
              <a:defRPr/>
            </a:lvl2pPr>
            <a:lvl3pPr>
              <a:defRPr/>
            </a:lvl3pPr>
            <a:lvl4pPr>
              <a:defRPr/>
            </a:lvl4pPr>
            <a:lvl5pPr>
              <a:defRPr/>
            </a:lvl5pPr>
          </a:lstStyle>
          <a:p>
            <a:pPr lvl="0"/>
            <a:r>
              <a:rPr lang="en-US" dirty="0" err="1"/>
              <a:t>Niveau</a:t>
            </a:r>
            <a:r>
              <a:rPr lang="en-US" dirty="0"/>
              <a:t> 1</a:t>
            </a:r>
          </a:p>
          <a:p>
            <a:pPr lvl="1"/>
            <a:r>
              <a:rPr lang="en-US" dirty="0" err="1"/>
              <a:t>Niveau</a:t>
            </a:r>
            <a:r>
              <a:rPr lang="en-US" dirty="0"/>
              <a:t> 2</a:t>
            </a:r>
          </a:p>
          <a:p>
            <a:pPr lvl="2"/>
            <a:r>
              <a:rPr lang="en-US" dirty="0" err="1"/>
              <a:t>Niveau</a:t>
            </a:r>
            <a:r>
              <a:rPr lang="en-US" dirty="0"/>
              <a:t> 3</a:t>
            </a:r>
          </a:p>
          <a:p>
            <a:pPr lvl="3"/>
            <a:r>
              <a:rPr lang="en-US" dirty="0" err="1"/>
              <a:t>Niveau</a:t>
            </a:r>
            <a:r>
              <a:rPr lang="en-US" dirty="0"/>
              <a:t> 4</a:t>
            </a:r>
          </a:p>
          <a:p>
            <a:pPr lvl="4"/>
            <a:r>
              <a:rPr lang="en-US" dirty="0" err="1"/>
              <a:t>Niveau</a:t>
            </a:r>
            <a:r>
              <a:rPr lang="en-US" dirty="0"/>
              <a:t> 5</a:t>
            </a:r>
            <a:endParaRPr lang="en-GB" dirty="0"/>
          </a:p>
        </p:txBody>
      </p:sp>
      <p:sp>
        <p:nvSpPr>
          <p:cNvPr id="3" name="Footer Placeholder 2">
            <a:extLst>
              <a:ext uri="{FF2B5EF4-FFF2-40B4-BE49-F238E27FC236}">
                <a16:creationId xmlns:a16="http://schemas.microsoft.com/office/drawing/2014/main" id="{EC3FA214-7D25-4F33-80AA-CD7E73BCBBD2}"/>
              </a:ext>
            </a:extLst>
          </p:cNvPr>
          <p:cNvSpPr>
            <a:spLocks noGrp="1"/>
          </p:cNvSpPr>
          <p:nvPr>
            <p:ph type="ftr" sz="quarter" idx="15"/>
          </p:nvPr>
        </p:nvSpPr>
        <p:spPr bwMode="gray"/>
        <p:txBody>
          <a:bodyPr/>
          <a:lstStyle/>
          <a:p>
            <a:r>
              <a:rPr lang="en-GB"/>
              <a:t>Titel van je presentatie</a:t>
            </a:r>
            <a:endParaRPr lang="en-GB" dirty="0"/>
          </a:p>
        </p:txBody>
      </p:sp>
      <p:sp>
        <p:nvSpPr>
          <p:cNvPr id="7" name="Slide Number Placeholder 6">
            <a:extLst>
              <a:ext uri="{FF2B5EF4-FFF2-40B4-BE49-F238E27FC236}">
                <a16:creationId xmlns:a16="http://schemas.microsoft.com/office/drawing/2014/main" id="{7B36A311-11CE-4481-9A89-10E6CFA78B7F}"/>
              </a:ext>
            </a:extLst>
          </p:cNvPr>
          <p:cNvSpPr>
            <a:spLocks noGrp="1"/>
          </p:cNvSpPr>
          <p:nvPr>
            <p:ph type="sldNum" sz="quarter" idx="16"/>
          </p:nvPr>
        </p:nvSpPr>
        <p:spPr bwMode="gray"/>
        <p:txBody>
          <a:bodyPr/>
          <a:lstStyle/>
          <a:p>
            <a:fld id="{EEC0F82C-4994-47DA-8D9B-99D78D224F6D}" type="slidenum">
              <a:rPr lang="en-GB" smtClean="0"/>
              <a:pPr/>
              <a:t>‹nr.›</a:t>
            </a:fld>
            <a:endParaRPr lang="en-GB" dirty="0"/>
          </a:p>
        </p:txBody>
      </p:sp>
      <p:sp>
        <p:nvSpPr>
          <p:cNvPr id="2" name="Title 1">
            <a:extLst>
              <a:ext uri="{FF2B5EF4-FFF2-40B4-BE49-F238E27FC236}">
                <a16:creationId xmlns:a16="http://schemas.microsoft.com/office/drawing/2014/main" id="{4AA25600-7D57-4AB4-A7AD-82F3A45B726D}"/>
              </a:ext>
            </a:extLst>
          </p:cNvPr>
          <p:cNvSpPr>
            <a:spLocks noGrp="1"/>
          </p:cNvSpPr>
          <p:nvPr>
            <p:ph type="title" hasCustomPrompt="1"/>
          </p:nvPr>
        </p:nvSpPr>
        <p:spPr bwMode="gray">
          <a:xfrm>
            <a:off x="571500" y="285752"/>
            <a:ext cx="11049000" cy="1238248"/>
          </a:xfrm>
        </p:spPr>
        <p:txBody>
          <a:bodyPr/>
          <a:lstStyle>
            <a:lvl1pPr>
              <a:defRPr/>
            </a:lvl1pPr>
          </a:lstStyle>
          <a:p>
            <a:r>
              <a:rPr lang="nl-NL" dirty="0"/>
              <a:t>Klik om de titel aan te passen</a:t>
            </a:r>
          </a:p>
        </p:txBody>
      </p:sp>
    </p:spTree>
    <p:extLst>
      <p:ext uri="{BB962C8B-B14F-4D97-AF65-F5344CB8AC3E}">
        <p14:creationId xmlns:p14="http://schemas.microsoft.com/office/powerpoint/2010/main" val="260518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koloms tekstdia">
    <p:spTree>
      <p:nvGrpSpPr>
        <p:cNvPr id="1" name=""/>
        <p:cNvGrpSpPr/>
        <p:nvPr/>
      </p:nvGrpSpPr>
      <p:grpSpPr>
        <a:xfrm>
          <a:off x="0" y="0"/>
          <a:ext cx="0" cy="0"/>
          <a:chOff x="0" y="0"/>
          <a:chExt cx="0" cy="0"/>
        </a:xfrm>
      </p:grpSpPr>
      <p:sp>
        <p:nvSpPr>
          <p:cNvPr id="10" name="Content Placeholder 8">
            <a:extLst>
              <a:ext uri="{FF2B5EF4-FFF2-40B4-BE49-F238E27FC236}">
                <a16:creationId xmlns:a16="http://schemas.microsoft.com/office/drawing/2014/main" id="{D250301E-BA37-4003-8372-4648E0A0F635}"/>
              </a:ext>
            </a:extLst>
          </p:cNvPr>
          <p:cNvSpPr>
            <a:spLocks noGrp="1"/>
          </p:cNvSpPr>
          <p:nvPr>
            <p:ph sz="quarter" idx="15" hasCustomPrompt="1"/>
          </p:nvPr>
        </p:nvSpPr>
        <p:spPr bwMode="gray">
          <a:xfrm>
            <a:off x="6238500" y="1531939"/>
            <a:ext cx="5382000" cy="4564800"/>
          </a:xfrm>
        </p:spPr>
        <p:txBody>
          <a:bodyPr/>
          <a:lstStyle>
            <a:lvl1pPr>
              <a:defRPr/>
            </a:lvl1pPr>
            <a:lvl2pPr>
              <a:defRPr/>
            </a:lvl2pPr>
            <a:lvl3pPr>
              <a:defRPr/>
            </a:lvl3pPr>
            <a:lvl4pPr>
              <a:defRPr/>
            </a:lvl4pPr>
            <a:lvl5pPr>
              <a:defRPr/>
            </a:lvl5pPr>
          </a:lstStyle>
          <a:p>
            <a:pPr lvl="0"/>
            <a:r>
              <a:rPr lang="en-US" dirty="0" err="1"/>
              <a:t>Niveau</a:t>
            </a:r>
            <a:r>
              <a:rPr lang="en-US" dirty="0"/>
              <a:t> 1</a:t>
            </a:r>
          </a:p>
          <a:p>
            <a:pPr lvl="1"/>
            <a:r>
              <a:rPr lang="en-US" dirty="0" err="1"/>
              <a:t>Niveau</a:t>
            </a:r>
            <a:r>
              <a:rPr lang="en-US" dirty="0"/>
              <a:t> 2</a:t>
            </a:r>
          </a:p>
          <a:p>
            <a:pPr lvl="2"/>
            <a:r>
              <a:rPr lang="en-US" dirty="0" err="1"/>
              <a:t>Niveau</a:t>
            </a:r>
            <a:r>
              <a:rPr lang="en-US" dirty="0"/>
              <a:t> 3</a:t>
            </a:r>
          </a:p>
          <a:p>
            <a:pPr lvl="3"/>
            <a:r>
              <a:rPr lang="en-US" dirty="0" err="1"/>
              <a:t>Niveau</a:t>
            </a:r>
            <a:r>
              <a:rPr lang="en-US" dirty="0"/>
              <a:t> 4</a:t>
            </a:r>
          </a:p>
          <a:p>
            <a:pPr lvl="4"/>
            <a:r>
              <a:rPr lang="en-US" dirty="0" err="1"/>
              <a:t>Niveau</a:t>
            </a:r>
            <a:r>
              <a:rPr lang="en-US" dirty="0"/>
              <a:t> 5</a:t>
            </a:r>
            <a:endParaRPr lang="en-GB" dirty="0"/>
          </a:p>
        </p:txBody>
      </p:sp>
      <p:sp>
        <p:nvSpPr>
          <p:cNvPr id="3" name="Footer Placeholder 2">
            <a:extLst>
              <a:ext uri="{FF2B5EF4-FFF2-40B4-BE49-F238E27FC236}">
                <a16:creationId xmlns:a16="http://schemas.microsoft.com/office/drawing/2014/main" id="{37EFEB26-60C1-458C-AEB2-4862977C0198}"/>
              </a:ext>
            </a:extLst>
          </p:cNvPr>
          <p:cNvSpPr>
            <a:spLocks noGrp="1"/>
          </p:cNvSpPr>
          <p:nvPr>
            <p:ph type="ftr" sz="quarter" idx="16"/>
          </p:nvPr>
        </p:nvSpPr>
        <p:spPr bwMode="gray"/>
        <p:txBody>
          <a:bodyPr/>
          <a:lstStyle/>
          <a:p>
            <a:r>
              <a:rPr lang="en-GB"/>
              <a:t>Titel van je presentatie</a:t>
            </a:r>
            <a:endParaRPr lang="en-GB" dirty="0"/>
          </a:p>
        </p:txBody>
      </p:sp>
      <p:sp>
        <p:nvSpPr>
          <p:cNvPr id="4" name="Slide Number Placeholder 3">
            <a:extLst>
              <a:ext uri="{FF2B5EF4-FFF2-40B4-BE49-F238E27FC236}">
                <a16:creationId xmlns:a16="http://schemas.microsoft.com/office/drawing/2014/main" id="{92117778-47BC-4BCE-8D2C-CF8E681EC6E8}"/>
              </a:ext>
            </a:extLst>
          </p:cNvPr>
          <p:cNvSpPr>
            <a:spLocks noGrp="1"/>
          </p:cNvSpPr>
          <p:nvPr>
            <p:ph type="sldNum" sz="quarter" idx="17"/>
          </p:nvPr>
        </p:nvSpPr>
        <p:spPr bwMode="gray"/>
        <p:txBody>
          <a:bodyPr/>
          <a:lstStyle/>
          <a:p>
            <a:fld id="{EEC0F82C-4994-47DA-8D9B-99D78D224F6D}" type="slidenum">
              <a:rPr lang="en-GB" smtClean="0"/>
              <a:pPr/>
              <a:t>‹nr.›</a:t>
            </a:fld>
            <a:endParaRPr lang="en-GB" dirty="0"/>
          </a:p>
        </p:txBody>
      </p:sp>
      <p:sp>
        <p:nvSpPr>
          <p:cNvPr id="156" name="Content Placeholder 8">
            <a:extLst>
              <a:ext uri="{FF2B5EF4-FFF2-40B4-BE49-F238E27FC236}">
                <a16:creationId xmlns:a16="http://schemas.microsoft.com/office/drawing/2014/main" id="{8C1E6B3E-1E73-45D6-8003-DABCF8722A4E}"/>
              </a:ext>
            </a:extLst>
          </p:cNvPr>
          <p:cNvSpPr>
            <a:spLocks noGrp="1"/>
          </p:cNvSpPr>
          <p:nvPr>
            <p:ph sz="quarter" idx="14" hasCustomPrompt="1"/>
          </p:nvPr>
        </p:nvSpPr>
        <p:spPr bwMode="gray">
          <a:xfrm>
            <a:off x="571499" y="1531939"/>
            <a:ext cx="5382000" cy="4573586"/>
          </a:xfrm>
        </p:spPr>
        <p:txBody>
          <a:bodyPr/>
          <a:lstStyle>
            <a:lvl1pPr>
              <a:defRPr/>
            </a:lvl1pPr>
            <a:lvl2pPr>
              <a:defRPr/>
            </a:lvl2pPr>
            <a:lvl3pPr>
              <a:defRPr/>
            </a:lvl3pPr>
            <a:lvl4pPr>
              <a:defRPr/>
            </a:lvl4pPr>
            <a:lvl5pPr>
              <a:defRPr/>
            </a:lvl5pPr>
          </a:lstStyle>
          <a:p>
            <a:pPr lvl="0"/>
            <a:r>
              <a:rPr lang="en-US" dirty="0" err="1"/>
              <a:t>Niveau</a:t>
            </a:r>
            <a:r>
              <a:rPr lang="en-US" dirty="0"/>
              <a:t> 1</a:t>
            </a:r>
          </a:p>
          <a:p>
            <a:pPr lvl="1"/>
            <a:r>
              <a:rPr lang="en-US" dirty="0" err="1"/>
              <a:t>Niveau</a:t>
            </a:r>
            <a:r>
              <a:rPr lang="en-US" dirty="0"/>
              <a:t> 2</a:t>
            </a:r>
          </a:p>
          <a:p>
            <a:pPr lvl="2"/>
            <a:r>
              <a:rPr lang="en-US" dirty="0" err="1"/>
              <a:t>Niveau</a:t>
            </a:r>
            <a:r>
              <a:rPr lang="en-US" dirty="0"/>
              <a:t> 3</a:t>
            </a:r>
          </a:p>
          <a:p>
            <a:pPr lvl="3"/>
            <a:r>
              <a:rPr lang="en-US" dirty="0" err="1"/>
              <a:t>Niveau</a:t>
            </a:r>
            <a:r>
              <a:rPr lang="en-US" dirty="0"/>
              <a:t> 4</a:t>
            </a:r>
          </a:p>
          <a:p>
            <a:pPr lvl="4"/>
            <a:r>
              <a:rPr lang="en-US" dirty="0" err="1"/>
              <a:t>Niveau</a:t>
            </a:r>
            <a:r>
              <a:rPr lang="en-US" dirty="0"/>
              <a:t> 5</a:t>
            </a:r>
            <a:endParaRPr lang="en-GB" dirty="0"/>
          </a:p>
        </p:txBody>
      </p:sp>
      <p:sp>
        <p:nvSpPr>
          <p:cNvPr id="5" name="Title 4">
            <a:extLst>
              <a:ext uri="{FF2B5EF4-FFF2-40B4-BE49-F238E27FC236}">
                <a16:creationId xmlns:a16="http://schemas.microsoft.com/office/drawing/2014/main" id="{2F0A3DA3-E97C-4380-A0E1-2C679E9D286B}"/>
              </a:ext>
            </a:extLst>
          </p:cNvPr>
          <p:cNvSpPr>
            <a:spLocks noGrp="1"/>
          </p:cNvSpPr>
          <p:nvPr>
            <p:ph type="title" hasCustomPrompt="1"/>
          </p:nvPr>
        </p:nvSpPr>
        <p:spPr bwMode="gray">
          <a:xfrm>
            <a:off x="571500" y="285752"/>
            <a:ext cx="11049000" cy="1238248"/>
          </a:xfrm>
        </p:spPr>
        <p:txBody>
          <a:bodyPr/>
          <a:lstStyle>
            <a:lvl1pPr>
              <a:defRPr/>
            </a:lvl1pPr>
          </a:lstStyle>
          <a:p>
            <a:r>
              <a:rPr lang="nl-NL" dirty="0"/>
              <a:t>Klik om de titel aan te passen</a:t>
            </a:r>
          </a:p>
        </p:txBody>
      </p:sp>
    </p:spTree>
    <p:extLst>
      <p:ext uri="{BB962C8B-B14F-4D97-AF65-F5344CB8AC3E}">
        <p14:creationId xmlns:p14="http://schemas.microsoft.com/office/powerpoint/2010/main" val="192898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en grafiek">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A7B07FD-2A47-44DC-941F-7D6E14B47B72}"/>
              </a:ext>
            </a:extLst>
          </p:cNvPr>
          <p:cNvSpPr>
            <a:spLocks noGrp="1"/>
          </p:cNvSpPr>
          <p:nvPr>
            <p:ph type="ftr" sz="quarter" idx="15"/>
          </p:nvPr>
        </p:nvSpPr>
        <p:spPr bwMode="gray">
          <a:xfrm>
            <a:off x="855030" y="6280563"/>
            <a:ext cx="5097600" cy="577438"/>
          </a:xfrm>
        </p:spPr>
        <p:txBody>
          <a:bodyPr/>
          <a:lstStyle/>
          <a:p>
            <a:r>
              <a:rPr lang="en-GB" dirty="0" err="1"/>
              <a:t>Titel</a:t>
            </a:r>
            <a:r>
              <a:rPr lang="en-GB" dirty="0"/>
              <a:t> van je </a:t>
            </a:r>
            <a:r>
              <a:rPr lang="en-GB" dirty="0" err="1"/>
              <a:t>presentatie</a:t>
            </a:r>
            <a:endParaRPr lang="en-GB" dirty="0"/>
          </a:p>
        </p:txBody>
      </p:sp>
      <p:sp>
        <p:nvSpPr>
          <p:cNvPr id="7" name="Slide Number Placeholder 6">
            <a:extLst>
              <a:ext uri="{FF2B5EF4-FFF2-40B4-BE49-F238E27FC236}">
                <a16:creationId xmlns:a16="http://schemas.microsoft.com/office/drawing/2014/main" id="{D2A312C5-F3AA-4AF5-B3E4-A7A9125FC3DC}"/>
              </a:ext>
            </a:extLst>
          </p:cNvPr>
          <p:cNvSpPr>
            <a:spLocks noGrp="1"/>
          </p:cNvSpPr>
          <p:nvPr>
            <p:ph type="sldNum" sz="quarter" idx="16"/>
          </p:nvPr>
        </p:nvSpPr>
        <p:spPr bwMode="gray"/>
        <p:txBody>
          <a:bodyPr/>
          <a:lstStyle/>
          <a:p>
            <a:fld id="{EEC0F82C-4994-47DA-8D9B-99D78D224F6D}" type="slidenum">
              <a:rPr lang="en-GB" smtClean="0"/>
              <a:pPr/>
              <a:t>‹nr.›</a:t>
            </a:fld>
            <a:endParaRPr lang="en-GB" dirty="0"/>
          </a:p>
        </p:txBody>
      </p:sp>
      <p:sp>
        <p:nvSpPr>
          <p:cNvPr id="14" name="Content Placeholder 8">
            <a:extLst>
              <a:ext uri="{FF2B5EF4-FFF2-40B4-BE49-F238E27FC236}">
                <a16:creationId xmlns:a16="http://schemas.microsoft.com/office/drawing/2014/main" id="{A36F7D77-A527-4765-806C-7E9EA367F802}"/>
              </a:ext>
            </a:extLst>
          </p:cNvPr>
          <p:cNvSpPr>
            <a:spLocks noGrp="1"/>
          </p:cNvSpPr>
          <p:nvPr>
            <p:ph sz="quarter" idx="20" hasCustomPrompt="1"/>
          </p:nvPr>
        </p:nvSpPr>
        <p:spPr bwMode="gray">
          <a:xfrm>
            <a:off x="6238500" y="2082801"/>
            <a:ext cx="5382000" cy="4022724"/>
          </a:xfrm>
        </p:spPr>
        <p:txBody>
          <a:bodyPr/>
          <a:lstStyle>
            <a:lvl1pPr>
              <a:defRPr/>
            </a:lvl1pPr>
          </a:lstStyle>
          <a:p>
            <a:pPr lvl="0"/>
            <a:r>
              <a:rPr lang="en-US" dirty="0" err="1"/>
              <a:t>Plaats</a:t>
            </a:r>
            <a:r>
              <a:rPr lang="en-US" dirty="0"/>
              <a:t> </a:t>
            </a:r>
            <a:r>
              <a:rPr lang="en-US" dirty="0" err="1"/>
              <a:t>een</a:t>
            </a:r>
            <a:r>
              <a:rPr lang="en-US" dirty="0"/>
              <a:t> </a:t>
            </a:r>
            <a:r>
              <a:rPr lang="en-US" dirty="0" err="1"/>
              <a:t>grafiek</a:t>
            </a:r>
            <a:endParaRPr lang="en-GB" dirty="0"/>
          </a:p>
        </p:txBody>
      </p:sp>
      <p:sp>
        <p:nvSpPr>
          <p:cNvPr id="15" name="Text Placeholder 4">
            <a:extLst>
              <a:ext uri="{FF2B5EF4-FFF2-40B4-BE49-F238E27FC236}">
                <a16:creationId xmlns:a16="http://schemas.microsoft.com/office/drawing/2014/main" id="{0DB36431-83D4-48F2-97ED-9F7019816FE7}"/>
              </a:ext>
            </a:extLst>
          </p:cNvPr>
          <p:cNvSpPr>
            <a:spLocks noGrp="1"/>
          </p:cNvSpPr>
          <p:nvPr>
            <p:ph type="body" sz="quarter" idx="21" hasCustomPrompt="1"/>
          </p:nvPr>
        </p:nvSpPr>
        <p:spPr bwMode="gray">
          <a:xfrm>
            <a:off x="6238500" y="1524000"/>
            <a:ext cx="5382000" cy="279401"/>
          </a:xfrm>
          <a:prstGeom prst="rect">
            <a:avLst/>
          </a:prstGeom>
        </p:spPr>
        <p:txBody>
          <a:bodyPr anchor="b" anchorCtr="0">
            <a:no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dirty="0"/>
              <a:t>Grafiek titel</a:t>
            </a:r>
          </a:p>
        </p:txBody>
      </p:sp>
      <p:sp>
        <p:nvSpPr>
          <p:cNvPr id="17" name="Content Placeholder 8">
            <a:extLst>
              <a:ext uri="{FF2B5EF4-FFF2-40B4-BE49-F238E27FC236}">
                <a16:creationId xmlns:a16="http://schemas.microsoft.com/office/drawing/2014/main" id="{C8910369-F871-4084-B502-2BC5FBED7866}"/>
              </a:ext>
            </a:extLst>
          </p:cNvPr>
          <p:cNvSpPr>
            <a:spLocks noGrp="1"/>
          </p:cNvSpPr>
          <p:nvPr>
            <p:ph sz="quarter" idx="14" hasCustomPrompt="1"/>
          </p:nvPr>
        </p:nvSpPr>
        <p:spPr bwMode="gray">
          <a:xfrm>
            <a:off x="571500" y="1531939"/>
            <a:ext cx="5382000" cy="4573586"/>
          </a:xfrm>
        </p:spPr>
        <p:txBody>
          <a:bodyPr/>
          <a:lstStyle>
            <a:lvl1pPr>
              <a:defRPr/>
            </a:lvl1pPr>
            <a:lvl2pPr>
              <a:defRPr/>
            </a:lvl2pPr>
            <a:lvl3pPr>
              <a:defRPr/>
            </a:lvl3pPr>
            <a:lvl4pPr>
              <a:defRPr/>
            </a:lvl4pPr>
            <a:lvl5pPr>
              <a:defRPr/>
            </a:lvl5pPr>
          </a:lstStyle>
          <a:p>
            <a:pPr lvl="0"/>
            <a:r>
              <a:rPr lang="en-US" dirty="0" err="1"/>
              <a:t>Niveau</a:t>
            </a:r>
            <a:r>
              <a:rPr lang="en-US" dirty="0"/>
              <a:t> 1</a:t>
            </a:r>
          </a:p>
          <a:p>
            <a:pPr lvl="1"/>
            <a:r>
              <a:rPr lang="en-US" dirty="0" err="1"/>
              <a:t>Niveau</a:t>
            </a:r>
            <a:r>
              <a:rPr lang="en-US" dirty="0"/>
              <a:t> 2</a:t>
            </a:r>
          </a:p>
          <a:p>
            <a:pPr lvl="2"/>
            <a:r>
              <a:rPr lang="en-US" dirty="0" err="1"/>
              <a:t>Niveau</a:t>
            </a:r>
            <a:r>
              <a:rPr lang="en-US" dirty="0"/>
              <a:t> 3</a:t>
            </a:r>
          </a:p>
          <a:p>
            <a:pPr lvl="3"/>
            <a:r>
              <a:rPr lang="en-US" dirty="0" err="1"/>
              <a:t>Niveau</a:t>
            </a:r>
            <a:r>
              <a:rPr lang="en-US" dirty="0"/>
              <a:t> 4</a:t>
            </a:r>
          </a:p>
          <a:p>
            <a:pPr lvl="4"/>
            <a:r>
              <a:rPr lang="en-US" dirty="0" err="1"/>
              <a:t>Niveau</a:t>
            </a:r>
            <a:r>
              <a:rPr lang="en-US" dirty="0"/>
              <a:t> 5</a:t>
            </a:r>
            <a:endParaRPr lang="en-GB" dirty="0"/>
          </a:p>
        </p:txBody>
      </p:sp>
      <p:sp>
        <p:nvSpPr>
          <p:cNvPr id="2" name="Title 1">
            <a:extLst>
              <a:ext uri="{FF2B5EF4-FFF2-40B4-BE49-F238E27FC236}">
                <a16:creationId xmlns:a16="http://schemas.microsoft.com/office/drawing/2014/main" id="{08289F8E-BD02-4250-A781-11CED51F4F10}"/>
              </a:ext>
            </a:extLst>
          </p:cNvPr>
          <p:cNvSpPr>
            <a:spLocks noGrp="1"/>
          </p:cNvSpPr>
          <p:nvPr>
            <p:ph type="title" hasCustomPrompt="1"/>
          </p:nvPr>
        </p:nvSpPr>
        <p:spPr bwMode="gray">
          <a:xfrm>
            <a:off x="571500" y="285752"/>
            <a:ext cx="11049000" cy="1238248"/>
          </a:xfrm>
        </p:spPr>
        <p:txBody>
          <a:bodyPr/>
          <a:lstStyle>
            <a:lvl1pPr>
              <a:defRPr/>
            </a:lvl1pPr>
          </a:lstStyle>
          <a:p>
            <a:r>
              <a:rPr lang="nl-NL" dirty="0"/>
              <a:t>Klik om de titel aan te passen</a:t>
            </a:r>
          </a:p>
        </p:txBody>
      </p:sp>
    </p:spTree>
    <p:extLst>
      <p:ext uri="{BB962C8B-B14F-4D97-AF65-F5344CB8AC3E}">
        <p14:creationId xmlns:p14="http://schemas.microsoft.com/office/powerpoint/2010/main" val="2054546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ee grafieken">
    <p:bg bwMode="gray">
      <p:bgRef idx="1001">
        <a:schemeClr val="bg1"/>
      </p:bgRef>
    </p:bg>
    <p:spTree>
      <p:nvGrpSpPr>
        <p:cNvPr id="1" name=""/>
        <p:cNvGrpSpPr/>
        <p:nvPr/>
      </p:nvGrpSpPr>
      <p:grpSpPr>
        <a:xfrm>
          <a:off x="0" y="0"/>
          <a:ext cx="0" cy="0"/>
          <a:chOff x="0" y="0"/>
          <a:chExt cx="0" cy="0"/>
        </a:xfrm>
      </p:grpSpPr>
      <p:sp>
        <p:nvSpPr>
          <p:cNvPr id="10" name="Footer Placeholder 9">
            <a:extLst>
              <a:ext uri="{FF2B5EF4-FFF2-40B4-BE49-F238E27FC236}">
                <a16:creationId xmlns:a16="http://schemas.microsoft.com/office/drawing/2014/main" id="{9001A125-B315-4F5D-8645-0FE5ABB158C9}"/>
              </a:ext>
            </a:extLst>
          </p:cNvPr>
          <p:cNvSpPr>
            <a:spLocks noGrp="1"/>
          </p:cNvSpPr>
          <p:nvPr>
            <p:ph type="ftr" sz="quarter" idx="10"/>
          </p:nvPr>
        </p:nvSpPr>
        <p:spPr bwMode="gray"/>
        <p:txBody>
          <a:bodyPr/>
          <a:lstStyle/>
          <a:p>
            <a:r>
              <a:rPr lang="en-GB"/>
              <a:t>Titel van je presentatie</a:t>
            </a:r>
            <a:endParaRPr lang="en-GB" dirty="0"/>
          </a:p>
        </p:txBody>
      </p:sp>
      <p:sp>
        <p:nvSpPr>
          <p:cNvPr id="11" name="Slide Number Placeholder 10">
            <a:extLst>
              <a:ext uri="{FF2B5EF4-FFF2-40B4-BE49-F238E27FC236}">
                <a16:creationId xmlns:a16="http://schemas.microsoft.com/office/drawing/2014/main" id="{A24DDAEC-6BED-4D08-8CB9-CE7D70F3035B}"/>
              </a:ext>
            </a:extLst>
          </p:cNvPr>
          <p:cNvSpPr>
            <a:spLocks noGrp="1"/>
          </p:cNvSpPr>
          <p:nvPr>
            <p:ph type="sldNum" sz="quarter" idx="11"/>
          </p:nvPr>
        </p:nvSpPr>
        <p:spPr bwMode="gray"/>
        <p:txBody>
          <a:bodyPr/>
          <a:lstStyle/>
          <a:p>
            <a:fld id="{EEC0F82C-4994-47DA-8D9B-99D78D224F6D}" type="slidenum">
              <a:rPr lang="en-GB" smtClean="0"/>
              <a:pPr/>
              <a:t>‹nr.›</a:t>
            </a:fld>
            <a:endParaRPr lang="en-GB" dirty="0"/>
          </a:p>
        </p:txBody>
      </p:sp>
      <p:sp>
        <p:nvSpPr>
          <p:cNvPr id="13" name="Content Placeholder 8">
            <a:extLst>
              <a:ext uri="{FF2B5EF4-FFF2-40B4-BE49-F238E27FC236}">
                <a16:creationId xmlns:a16="http://schemas.microsoft.com/office/drawing/2014/main" id="{AFD0D768-D0D3-419F-A50A-348F13C0B056}"/>
              </a:ext>
            </a:extLst>
          </p:cNvPr>
          <p:cNvSpPr>
            <a:spLocks noGrp="1"/>
          </p:cNvSpPr>
          <p:nvPr>
            <p:ph sz="quarter" idx="18" hasCustomPrompt="1"/>
          </p:nvPr>
        </p:nvSpPr>
        <p:spPr bwMode="gray">
          <a:xfrm>
            <a:off x="571500" y="2082801"/>
            <a:ext cx="5382000" cy="4022724"/>
          </a:xfrm>
        </p:spPr>
        <p:txBody>
          <a:bodyPr/>
          <a:lstStyle>
            <a:lvl1pPr>
              <a:defRPr/>
            </a:lvl1pPr>
          </a:lstStyle>
          <a:p>
            <a:pPr lvl="0"/>
            <a:r>
              <a:rPr lang="en-US" dirty="0" err="1"/>
              <a:t>Plaats</a:t>
            </a:r>
            <a:r>
              <a:rPr lang="en-US" dirty="0"/>
              <a:t> </a:t>
            </a:r>
            <a:r>
              <a:rPr lang="en-US" dirty="0" err="1"/>
              <a:t>een</a:t>
            </a:r>
            <a:r>
              <a:rPr lang="en-US" dirty="0"/>
              <a:t> </a:t>
            </a:r>
            <a:r>
              <a:rPr lang="en-US" dirty="0" err="1"/>
              <a:t>grafiek</a:t>
            </a:r>
            <a:endParaRPr lang="en-GB" dirty="0"/>
          </a:p>
        </p:txBody>
      </p:sp>
      <p:sp>
        <p:nvSpPr>
          <p:cNvPr id="16" name="Text Placeholder 4">
            <a:extLst>
              <a:ext uri="{FF2B5EF4-FFF2-40B4-BE49-F238E27FC236}">
                <a16:creationId xmlns:a16="http://schemas.microsoft.com/office/drawing/2014/main" id="{ABCF25F6-53A3-44DB-9E7D-5B3F3AD76336}"/>
              </a:ext>
            </a:extLst>
          </p:cNvPr>
          <p:cNvSpPr>
            <a:spLocks noGrp="1"/>
          </p:cNvSpPr>
          <p:nvPr>
            <p:ph type="body" sz="quarter" idx="19" hasCustomPrompt="1"/>
          </p:nvPr>
        </p:nvSpPr>
        <p:spPr bwMode="gray">
          <a:xfrm>
            <a:off x="571500" y="1524000"/>
            <a:ext cx="5382000" cy="279401"/>
          </a:xfrm>
          <a:prstGeom prst="rect">
            <a:avLst/>
          </a:prstGeom>
        </p:spPr>
        <p:txBody>
          <a:bodyPr anchor="b" anchorCtr="0">
            <a:no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dirty="0"/>
              <a:t>Grafiek titel</a:t>
            </a:r>
          </a:p>
        </p:txBody>
      </p:sp>
      <p:sp>
        <p:nvSpPr>
          <p:cNvPr id="307" name="Content Placeholder 8">
            <a:extLst>
              <a:ext uri="{FF2B5EF4-FFF2-40B4-BE49-F238E27FC236}">
                <a16:creationId xmlns:a16="http://schemas.microsoft.com/office/drawing/2014/main" id="{7F51DB44-8200-42CE-A1B8-585EFD8DA59E}"/>
              </a:ext>
            </a:extLst>
          </p:cNvPr>
          <p:cNvSpPr>
            <a:spLocks noGrp="1"/>
          </p:cNvSpPr>
          <p:nvPr>
            <p:ph sz="quarter" idx="20" hasCustomPrompt="1"/>
          </p:nvPr>
        </p:nvSpPr>
        <p:spPr bwMode="gray">
          <a:xfrm>
            <a:off x="6238500" y="2082801"/>
            <a:ext cx="5382000" cy="4022724"/>
          </a:xfrm>
        </p:spPr>
        <p:txBody>
          <a:bodyPr/>
          <a:lstStyle>
            <a:lvl1pPr>
              <a:defRPr/>
            </a:lvl1pPr>
          </a:lstStyle>
          <a:p>
            <a:pPr lvl="0"/>
            <a:r>
              <a:rPr lang="en-US" dirty="0" err="1"/>
              <a:t>Plaats</a:t>
            </a:r>
            <a:r>
              <a:rPr lang="en-US" dirty="0"/>
              <a:t> </a:t>
            </a:r>
            <a:r>
              <a:rPr lang="en-US" dirty="0" err="1"/>
              <a:t>een</a:t>
            </a:r>
            <a:r>
              <a:rPr lang="en-US" dirty="0"/>
              <a:t> </a:t>
            </a:r>
            <a:r>
              <a:rPr lang="en-US" dirty="0" err="1"/>
              <a:t>grafiek</a:t>
            </a:r>
            <a:endParaRPr lang="en-GB" dirty="0"/>
          </a:p>
        </p:txBody>
      </p:sp>
      <p:sp>
        <p:nvSpPr>
          <p:cNvPr id="308" name="Text Placeholder 4">
            <a:extLst>
              <a:ext uri="{FF2B5EF4-FFF2-40B4-BE49-F238E27FC236}">
                <a16:creationId xmlns:a16="http://schemas.microsoft.com/office/drawing/2014/main" id="{34E3C1CD-7C2A-481A-A775-75D68AF05AA0}"/>
              </a:ext>
            </a:extLst>
          </p:cNvPr>
          <p:cNvSpPr>
            <a:spLocks noGrp="1"/>
          </p:cNvSpPr>
          <p:nvPr>
            <p:ph type="body" sz="quarter" idx="21" hasCustomPrompt="1"/>
          </p:nvPr>
        </p:nvSpPr>
        <p:spPr bwMode="gray">
          <a:xfrm>
            <a:off x="6238500" y="1524000"/>
            <a:ext cx="5382000" cy="279401"/>
          </a:xfrm>
          <a:prstGeom prst="rect">
            <a:avLst/>
          </a:prstGeom>
        </p:spPr>
        <p:txBody>
          <a:bodyPr anchor="b" anchorCtr="0">
            <a:no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dirty="0"/>
              <a:t>Grafiek titel</a:t>
            </a:r>
          </a:p>
        </p:txBody>
      </p:sp>
      <p:sp>
        <p:nvSpPr>
          <p:cNvPr id="3" name="Title 2">
            <a:extLst>
              <a:ext uri="{FF2B5EF4-FFF2-40B4-BE49-F238E27FC236}">
                <a16:creationId xmlns:a16="http://schemas.microsoft.com/office/drawing/2014/main" id="{4FB83375-8CF2-448C-A278-157A78CC6829}"/>
              </a:ext>
            </a:extLst>
          </p:cNvPr>
          <p:cNvSpPr>
            <a:spLocks noGrp="1"/>
          </p:cNvSpPr>
          <p:nvPr>
            <p:ph type="title" hasCustomPrompt="1"/>
          </p:nvPr>
        </p:nvSpPr>
        <p:spPr bwMode="gray">
          <a:xfrm>
            <a:off x="571500" y="285752"/>
            <a:ext cx="11049000" cy="1238248"/>
          </a:xfrm>
        </p:spPr>
        <p:txBody>
          <a:bodyPr/>
          <a:lstStyle>
            <a:lvl1pPr>
              <a:defRPr/>
            </a:lvl1pPr>
          </a:lstStyle>
          <a:p>
            <a:r>
              <a:rPr lang="nl-NL" dirty="0"/>
              <a:t>Klik om de titel aan te passen</a:t>
            </a:r>
          </a:p>
        </p:txBody>
      </p:sp>
    </p:spTree>
    <p:extLst>
      <p:ext uri="{BB962C8B-B14F-4D97-AF65-F5344CB8AC3E}">
        <p14:creationId xmlns:p14="http://schemas.microsoft.com/office/powerpoint/2010/main" val="3772708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ote grafiek">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E7039D21-6BD7-4B18-8F51-A95A05F74347}"/>
              </a:ext>
            </a:extLst>
          </p:cNvPr>
          <p:cNvSpPr>
            <a:spLocks noGrp="1"/>
          </p:cNvSpPr>
          <p:nvPr>
            <p:ph type="ftr" sz="quarter" idx="14"/>
          </p:nvPr>
        </p:nvSpPr>
        <p:spPr bwMode="gray"/>
        <p:txBody>
          <a:bodyPr/>
          <a:lstStyle/>
          <a:p>
            <a:r>
              <a:rPr lang="en-GB"/>
              <a:t>Titel van je presentatie</a:t>
            </a:r>
            <a:endParaRPr lang="en-GB" dirty="0"/>
          </a:p>
        </p:txBody>
      </p:sp>
      <p:sp>
        <p:nvSpPr>
          <p:cNvPr id="8" name="Slide Number Placeholder 7">
            <a:extLst>
              <a:ext uri="{FF2B5EF4-FFF2-40B4-BE49-F238E27FC236}">
                <a16:creationId xmlns:a16="http://schemas.microsoft.com/office/drawing/2014/main" id="{DA638C78-F9AE-4C9E-B297-E08CDF139837}"/>
              </a:ext>
            </a:extLst>
          </p:cNvPr>
          <p:cNvSpPr>
            <a:spLocks noGrp="1"/>
          </p:cNvSpPr>
          <p:nvPr>
            <p:ph type="sldNum" sz="quarter" idx="15"/>
          </p:nvPr>
        </p:nvSpPr>
        <p:spPr bwMode="gray"/>
        <p:txBody>
          <a:bodyPr/>
          <a:lstStyle/>
          <a:p>
            <a:fld id="{EEC0F82C-4994-47DA-8D9B-99D78D224F6D}" type="slidenum">
              <a:rPr lang="en-GB" smtClean="0"/>
              <a:pPr/>
              <a:t>‹nr.›</a:t>
            </a:fld>
            <a:endParaRPr lang="en-GB" dirty="0"/>
          </a:p>
        </p:txBody>
      </p:sp>
      <p:sp>
        <p:nvSpPr>
          <p:cNvPr id="10" name="Content Placeholder 8">
            <a:extLst>
              <a:ext uri="{FF2B5EF4-FFF2-40B4-BE49-F238E27FC236}">
                <a16:creationId xmlns:a16="http://schemas.microsoft.com/office/drawing/2014/main" id="{902815B5-B9FC-4D7B-BDA5-ED87B5F909DF}"/>
              </a:ext>
            </a:extLst>
          </p:cNvPr>
          <p:cNvSpPr>
            <a:spLocks noGrp="1"/>
          </p:cNvSpPr>
          <p:nvPr>
            <p:ph sz="quarter" idx="17" hasCustomPrompt="1"/>
          </p:nvPr>
        </p:nvSpPr>
        <p:spPr bwMode="gray">
          <a:xfrm>
            <a:off x="571500" y="2082801"/>
            <a:ext cx="11048400" cy="4022724"/>
          </a:xfrm>
        </p:spPr>
        <p:txBody>
          <a:bodyPr/>
          <a:lstStyle>
            <a:lvl1pPr>
              <a:defRPr/>
            </a:lvl1pPr>
          </a:lstStyle>
          <a:p>
            <a:pPr lvl="0"/>
            <a:r>
              <a:rPr lang="en-US" dirty="0" err="1"/>
              <a:t>Plaats</a:t>
            </a:r>
            <a:r>
              <a:rPr lang="en-US" dirty="0"/>
              <a:t> </a:t>
            </a:r>
            <a:r>
              <a:rPr lang="en-US" dirty="0" err="1"/>
              <a:t>een</a:t>
            </a:r>
            <a:r>
              <a:rPr lang="en-US" dirty="0"/>
              <a:t> </a:t>
            </a:r>
            <a:r>
              <a:rPr lang="en-US" dirty="0" err="1"/>
              <a:t>grafiek</a:t>
            </a:r>
            <a:endParaRPr lang="en-GB" dirty="0"/>
          </a:p>
        </p:txBody>
      </p:sp>
      <p:sp>
        <p:nvSpPr>
          <p:cNvPr id="11" name="Text Placeholder 4">
            <a:extLst>
              <a:ext uri="{FF2B5EF4-FFF2-40B4-BE49-F238E27FC236}">
                <a16:creationId xmlns:a16="http://schemas.microsoft.com/office/drawing/2014/main" id="{65B5C579-587C-424F-9243-9F0D38BD7F36}"/>
              </a:ext>
            </a:extLst>
          </p:cNvPr>
          <p:cNvSpPr>
            <a:spLocks noGrp="1"/>
          </p:cNvSpPr>
          <p:nvPr>
            <p:ph type="body" sz="quarter" idx="3" hasCustomPrompt="1"/>
          </p:nvPr>
        </p:nvSpPr>
        <p:spPr bwMode="gray">
          <a:xfrm>
            <a:off x="571500" y="1524000"/>
            <a:ext cx="11048400" cy="279401"/>
          </a:xfrm>
          <a:prstGeom prst="rect">
            <a:avLst/>
          </a:prstGeom>
        </p:spPr>
        <p:txBody>
          <a:bodyPr anchor="b" anchorCtr="0">
            <a:no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dirty="0"/>
              <a:t>Grafiek titel</a:t>
            </a:r>
          </a:p>
        </p:txBody>
      </p:sp>
      <p:sp>
        <p:nvSpPr>
          <p:cNvPr id="2" name="Title 1">
            <a:extLst>
              <a:ext uri="{FF2B5EF4-FFF2-40B4-BE49-F238E27FC236}">
                <a16:creationId xmlns:a16="http://schemas.microsoft.com/office/drawing/2014/main" id="{786CFA78-780E-4CF9-9467-DDA4FF5019A0}"/>
              </a:ext>
            </a:extLst>
          </p:cNvPr>
          <p:cNvSpPr>
            <a:spLocks noGrp="1"/>
          </p:cNvSpPr>
          <p:nvPr>
            <p:ph type="title" hasCustomPrompt="1"/>
          </p:nvPr>
        </p:nvSpPr>
        <p:spPr bwMode="gray">
          <a:xfrm>
            <a:off x="571500" y="285752"/>
            <a:ext cx="11049000" cy="1238248"/>
          </a:xfrm>
        </p:spPr>
        <p:txBody>
          <a:bodyPr/>
          <a:lstStyle>
            <a:lvl1pPr>
              <a:defRPr/>
            </a:lvl1pPr>
          </a:lstStyle>
          <a:p>
            <a:r>
              <a:rPr lang="nl-NL" dirty="0"/>
              <a:t>Klik om de titel aan te passen</a:t>
            </a:r>
          </a:p>
        </p:txBody>
      </p:sp>
    </p:spTree>
    <p:extLst>
      <p:ext uri="{BB962C8B-B14F-4D97-AF65-F5344CB8AC3E}">
        <p14:creationId xmlns:p14="http://schemas.microsoft.com/office/powerpoint/2010/main" val="1596420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79" name="Rectangle 278">
            <a:extLst>
              <a:ext uri="{FF2B5EF4-FFF2-40B4-BE49-F238E27FC236}">
                <a16:creationId xmlns:a16="http://schemas.microsoft.com/office/drawing/2014/main" id="{1BE0B9DC-9DFF-403B-A8D8-B06AA33EFB4A}"/>
              </a:ext>
            </a:extLst>
          </p:cNvPr>
          <p:cNvSpPr/>
          <p:nvPr userDrawn="1"/>
        </p:nvSpPr>
        <p:spPr bwMode="gray">
          <a:xfrm>
            <a:off x="-3714750" y="-933450"/>
            <a:ext cx="19621500" cy="8724900"/>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276" name="Group 275">
            <a:extLst>
              <a:ext uri="{FF2B5EF4-FFF2-40B4-BE49-F238E27FC236}">
                <a16:creationId xmlns:a16="http://schemas.microsoft.com/office/drawing/2014/main" id="{1CF2A403-B3E5-46BE-8DA0-EB3525392273}"/>
              </a:ext>
            </a:extLst>
          </p:cNvPr>
          <p:cNvGrpSpPr/>
          <p:nvPr userDrawn="1"/>
        </p:nvGrpSpPr>
        <p:grpSpPr bwMode="gray">
          <a:xfrm>
            <a:off x="-329239" y="-319423"/>
            <a:ext cx="12846009" cy="7500113"/>
            <a:chOff x="-329239" y="-319423"/>
            <a:chExt cx="12846009" cy="7500113"/>
          </a:xfrm>
        </p:grpSpPr>
        <p:grpSp>
          <p:nvGrpSpPr>
            <p:cNvPr id="8" name="Group 7">
              <a:extLst>
                <a:ext uri="{FF2B5EF4-FFF2-40B4-BE49-F238E27FC236}">
                  <a16:creationId xmlns:a16="http://schemas.microsoft.com/office/drawing/2014/main" id="{EC2989A0-591E-4BE4-A52F-66C89D8E9297}"/>
                </a:ext>
              </a:extLst>
            </p:cNvPr>
            <p:cNvGrpSpPr/>
            <p:nvPr userDrawn="1"/>
          </p:nvGrpSpPr>
          <p:grpSpPr bwMode="gray">
            <a:xfrm>
              <a:off x="-329239" y="0"/>
              <a:ext cx="240289" cy="6858000"/>
              <a:chOff x="-319714" y="0"/>
              <a:chExt cx="240289" cy="6858000"/>
            </a:xfrm>
          </p:grpSpPr>
          <p:sp>
            <p:nvSpPr>
              <p:cNvPr id="51" name="Line 230">
                <a:extLst>
                  <a:ext uri="{FF2B5EF4-FFF2-40B4-BE49-F238E27FC236}">
                    <a16:creationId xmlns:a16="http://schemas.microsoft.com/office/drawing/2014/main" id="{4A799371-6775-4EF3-9AC6-0E242AD7C87E}"/>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2" name="Line 232">
                <a:extLst>
                  <a:ext uri="{FF2B5EF4-FFF2-40B4-BE49-F238E27FC236}">
                    <a16:creationId xmlns:a16="http://schemas.microsoft.com/office/drawing/2014/main" id="{7FF94247-9141-4137-BAE1-6F8B525F8039}"/>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3" name="Line 234">
                <a:extLst>
                  <a:ext uri="{FF2B5EF4-FFF2-40B4-BE49-F238E27FC236}">
                    <a16:creationId xmlns:a16="http://schemas.microsoft.com/office/drawing/2014/main" id="{48A0AFF0-27F0-4AC6-A020-4D2217FB8250}"/>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54" name="Line 236">
                <a:extLst>
                  <a:ext uri="{FF2B5EF4-FFF2-40B4-BE49-F238E27FC236}">
                    <a16:creationId xmlns:a16="http://schemas.microsoft.com/office/drawing/2014/main" id="{880D8312-338E-411C-9FAC-9BF1C4592BA2}"/>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5" name="Line 238">
                <a:extLst>
                  <a:ext uri="{FF2B5EF4-FFF2-40B4-BE49-F238E27FC236}">
                    <a16:creationId xmlns:a16="http://schemas.microsoft.com/office/drawing/2014/main" id="{7C00655C-9280-49AE-AC43-F521F6367C5E}"/>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6" name="Line 240">
                <a:extLst>
                  <a:ext uri="{FF2B5EF4-FFF2-40B4-BE49-F238E27FC236}">
                    <a16:creationId xmlns:a16="http://schemas.microsoft.com/office/drawing/2014/main" id="{9D9ACC10-38B9-49B2-A9BA-9BC18B1A9B42}"/>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7" name="Line 244">
                <a:extLst>
                  <a:ext uri="{FF2B5EF4-FFF2-40B4-BE49-F238E27FC236}">
                    <a16:creationId xmlns:a16="http://schemas.microsoft.com/office/drawing/2014/main" id="{99C4EEED-F5F6-49BE-8EF4-C9D881A27774}"/>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8" name="Line 246">
                <a:extLst>
                  <a:ext uri="{FF2B5EF4-FFF2-40B4-BE49-F238E27FC236}">
                    <a16:creationId xmlns:a16="http://schemas.microsoft.com/office/drawing/2014/main" id="{D80B4E89-6046-4BEE-90E9-0A5D8084B01A}"/>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9" name="Line 250">
                <a:extLst>
                  <a:ext uri="{FF2B5EF4-FFF2-40B4-BE49-F238E27FC236}">
                    <a16:creationId xmlns:a16="http://schemas.microsoft.com/office/drawing/2014/main" id="{583B8F3E-68E1-44B0-B92C-413F5F0696FE}"/>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0" name="Line 252">
                <a:extLst>
                  <a:ext uri="{FF2B5EF4-FFF2-40B4-BE49-F238E27FC236}">
                    <a16:creationId xmlns:a16="http://schemas.microsoft.com/office/drawing/2014/main" id="{D6DB7C0D-C98D-4FC6-A0AC-BCDC7946188F}"/>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1" name="Line 254">
                <a:extLst>
                  <a:ext uri="{FF2B5EF4-FFF2-40B4-BE49-F238E27FC236}">
                    <a16:creationId xmlns:a16="http://schemas.microsoft.com/office/drawing/2014/main" id="{C3792932-00FD-477F-90CB-24F0F2C6D047}"/>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2" name="Line 256">
                <a:extLst>
                  <a:ext uri="{FF2B5EF4-FFF2-40B4-BE49-F238E27FC236}">
                    <a16:creationId xmlns:a16="http://schemas.microsoft.com/office/drawing/2014/main" id="{243D556E-0C15-45EB-AE1A-A5E293A7DD86}"/>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3" name="Line 258">
                <a:extLst>
                  <a:ext uri="{FF2B5EF4-FFF2-40B4-BE49-F238E27FC236}">
                    <a16:creationId xmlns:a16="http://schemas.microsoft.com/office/drawing/2014/main" id="{25F4CF68-5A7B-4718-A28A-F4490C358006}"/>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4" name="Line 260">
                <a:extLst>
                  <a:ext uri="{FF2B5EF4-FFF2-40B4-BE49-F238E27FC236}">
                    <a16:creationId xmlns:a16="http://schemas.microsoft.com/office/drawing/2014/main" id="{4AD7450B-1C97-476A-B84E-111C29DF9C13}"/>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5" name="Line 262">
                <a:extLst>
                  <a:ext uri="{FF2B5EF4-FFF2-40B4-BE49-F238E27FC236}">
                    <a16:creationId xmlns:a16="http://schemas.microsoft.com/office/drawing/2014/main" id="{B3F1A7F8-C4BE-4FFD-92D9-61DD6B7E9DCF}"/>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6" name="Line 264">
                <a:extLst>
                  <a:ext uri="{FF2B5EF4-FFF2-40B4-BE49-F238E27FC236}">
                    <a16:creationId xmlns:a16="http://schemas.microsoft.com/office/drawing/2014/main" id="{7BD9808D-4E51-4BD2-8AA7-6A7D7A7859CA}"/>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7" name="Line 266">
                <a:extLst>
                  <a:ext uri="{FF2B5EF4-FFF2-40B4-BE49-F238E27FC236}">
                    <a16:creationId xmlns:a16="http://schemas.microsoft.com/office/drawing/2014/main" id="{1B66D40C-4087-435B-A991-1F96241BE070}"/>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8" name="Line 268">
                <a:extLst>
                  <a:ext uri="{FF2B5EF4-FFF2-40B4-BE49-F238E27FC236}">
                    <a16:creationId xmlns:a16="http://schemas.microsoft.com/office/drawing/2014/main" id="{2D8BA85B-7D51-45C2-8A0E-18BDE832C6CA}"/>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9" name="Line 270">
                <a:extLst>
                  <a:ext uri="{FF2B5EF4-FFF2-40B4-BE49-F238E27FC236}">
                    <a16:creationId xmlns:a16="http://schemas.microsoft.com/office/drawing/2014/main" id="{10CF31EB-2CB4-4D8F-A4A9-48B18E659A8E}"/>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0" name="Line 272">
                <a:extLst>
                  <a:ext uri="{FF2B5EF4-FFF2-40B4-BE49-F238E27FC236}">
                    <a16:creationId xmlns:a16="http://schemas.microsoft.com/office/drawing/2014/main" id="{F40B4D5C-2DB0-4211-B6A1-C15F87BC8249}"/>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1" name="Line 274">
                <a:extLst>
                  <a:ext uri="{FF2B5EF4-FFF2-40B4-BE49-F238E27FC236}">
                    <a16:creationId xmlns:a16="http://schemas.microsoft.com/office/drawing/2014/main" id="{BAAB5D79-E022-4471-8585-11C02C758F57}"/>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2" name="Line 276">
                <a:extLst>
                  <a:ext uri="{FF2B5EF4-FFF2-40B4-BE49-F238E27FC236}">
                    <a16:creationId xmlns:a16="http://schemas.microsoft.com/office/drawing/2014/main" id="{264FBB83-2D29-4020-8788-22E881FD520C}"/>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3" name="Line 278">
                <a:extLst>
                  <a:ext uri="{FF2B5EF4-FFF2-40B4-BE49-F238E27FC236}">
                    <a16:creationId xmlns:a16="http://schemas.microsoft.com/office/drawing/2014/main" id="{0C01E9E8-DD2E-4CCA-B15D-805F20D3213D}"/>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 name="Line 256">
                <a:extLst>
                  <a:ext uri="{FF2B5EF4-FFF2-40B4-BE49-F238E27FC236}">
                    <a16:creationId xmlns:a16="http://schemas.microsoft.com/office/drawing/2014/main" id="{069F73C4-38A3-4104-8412-F112FE21D95F}"/>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 name="Line 234">
                <a:extLst>
                  <a:ext uri="{FF2B5EF4-FFF2-40B4-BE49-F238E27FC236}">
                    <a16:creationId xmlns:a16="http://schemas.microsoft.com/office/drawing/2014/main" id="{C99160B0-A228-4AF0-835B-195B0F2F5066}"/>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nvGrpSpPr>
            <p:cNvPr id="4" name="Group 3">
              <a:extLst>
                <a:ext uri="{FF2B5EF4-FFF2-40B4-BE49-F238E27FC236}">
                  <a16:creationId xmlns:a16="http://schemas.microsoft.com/office/drawing/2014/main" id="{D1E4EE04-F8F2-4BB4-9279-7E564905F432}"/>
                </a:ext>
              </a:extLst>
            </p:cNvPr>
            <p:cNvGrpSpPr/>
            <p:nvPr userDrawn="1"/>
          </p:nvGrpSpPr>
          <p:grpSpPr bwMode="gray">
            <a:xfrm>
              <a:off x="0" y="-319423"/>
              <a:ext cx="12192000" cy="232538"/>
              <a:chOff x="0" y="-319423"/>
              <a:chExt cx="12192000" cy="232538"/>
            </a:xfrm>
          </p:grpSpPr>
          <p:sp>
            <p:nvSpPr>
              <p:cNvPr id="74" name="Line 146">
                <a:extLst>
                  <a:ext uri="{FF2B5EF4-FFF2-40B4-BE49-F238E27FC236}">
                    <a16:creationId xmlns:a16="http://schemas.microsoft.com/office/drawing/2014/main" id="{E9055BE5-2D90-426C-9788-56C9BD9DCE12}"/>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5" name="Line 148">
                <a:extLst>
                  <a:ext uri="{FF2B5EF4-FFF2-40B4-BE49-F238E27FC236}">
                    <a16:creationId xmlns:a16="http://schemas.microsoft.com/office/drawing/2014/main" id="{C9DAB43D-CC73-4859-B141-4AD98C2E82B1}"/>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6" name="Line 150">
                <a:extLst>
                  <a:ext uri="{FF2B5EF4-FFF2-40B4-BE49-F238E27FC236}">
                    <a16:creationId xmlns:a16="http://schemas.microsoft.com/office/drawing/2014/main" id="{783CCD94-2E85-48EB-BCC8-A74F2D10AF85}"/>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7" name="Line 152">
                <a:extLst>
                  <a:ext uri="{FF2B5EF4-FFF2-40B4-BE49-F238E27FC236}">
                    <a16:creationId xmlns:a16="http://schemas.microsoft.com/office/drawing/2014/main" id="{0F7BBE4D-BB21-42A9-8A7F-51311F57971B}"/>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8" name="Line 154">
                <a:extLst>
                  <a:ext uri="{FF2B5EF4-FFF2-40B4-BE49-F238E27FC236}">
                    <a16:creationId xmlns:a16="http://schemas.microsoft.com/office/drawing/2014/main" id="{B22D8C54-40B9-45B3-8AAD-C175EF1C03A5}"/>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9" name="Line 156">
                <a:extLst>
                  <a:ext uri="{FF2B5EF4-FFF2-40B4-BE49-F238E27FC236}">
                    <a16:creationId xmlns:a16="http://schemas.microsoft.com/office/drawing/2014/main" id="{4F2F6FA5-551A-4D31-8B60-0ED7E6A5FB25}"/>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0" name="Line 158">
                <a:extLst>
                  <a:ext uri="{FF2B5EF4-FFF2-40B4-BE49-F238E27FC236}">
                    <a16:creationId xmlns:a16="http://schemas.microsoft.com/office/drawing/2014/main" id="{4E81690B-CF1F-4979-ACDC-5676C4E26557}"/>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1" name="Line 160">
                <a:extLst>
                  <a:ext uri="{FF2B5EF4-FFF2-40B4-BE49-F238E27FC236}">
                    <a16:creationId xmlns:a16="http://schemas.microsoft.com/office/drawing/2014/main" id="{633CAFBD-66D7-4751-BFFA-5CED1363874D}"/>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2" name="Line 162">
                <a:extLst>
                  <a:ext uri="{FF2B5EF4-FFF2-40B4-BE49-F238E27FC236}">
                    <a16:creationId xmlns:a16="http://schemas.microsoft.com/office/drawing/2014/main" id="{E7DD789A-A91C-4297-89D3-3D88F7FEA0DF}"/>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3" name="Line 164">
                <a:extLst>
                  <a:ext uri="{FF2B5EF4-FFF2-40B4-BE49-F238E27FC236}">
                    <a16:creationId xmlns:a16="http://schemas.microsoft.com/office/drawing/2014/main" id="{76F57F59-BF0B-41A3-A7B8-600C34C6993A}"/>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4" name="Line 166">
                <a:extLst>
                  <a:ext uri="{FF2B5EF4-FFF2-40B4-BE49-F238E27FC236}">
                    <a16:creationId xmlns:a16="http://schemas.microsoft.com/office/drawing/2014/main" id="{AF8B9695-955E-427E-BAF0-0AD330712B69}"/>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5" name="Line 168">
                <a:extLst>
                  <a:ext uri="{FF2B5EF4-FFF2-40B4-BE49-F238E27FC236}">
                    <a16:creationId xmlns:a16="http://schemas.microsoft.com/office/drawing/2014/main" id="{B40382F7-32B1-4D0F-AE85-711838DDE070}"/>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6" name="Line 170">
                <a:extLst>
                  <a:ext uri="{FF2B5EF4-FFF2-40B4-BE49-F238E27FC236}">
                    <a16:creationId xmlns:a16="http://schemas.microsoft.com/office/drawing/2014/main" id="{5A705FED-B06F-451A-98D5-A1B80BB4B1CD}"/>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7" name="Line 172">
                <a:extLst>
                  <a:ext uri="{FF2B5EF4-FFF2-40B4-BE49-F238E27FC236}">
                    <a16:creationId xmlns:a16="http://schemas.microsoft.com/office/drawing/2014/main" id="{487C6CE1-2972-4940-B54B-C3BCB3D20AE9}"/>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8" name="Line 174">
                <a:extLst>
                  <a:ext uri="{FF2B5EF4-FFF2-40B4-BE49-F238E27FC236}">
                    <a16:creationId xmlns:a16="http://schemas.microsoft.com/office/drawing/2014/main" id="{656E3E82-31B7-4132-A694-B3BA52205906}"/>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9" name="Line 176">
                <a:extLst>
                  <a:ext uri="{FF2B5EF4-FFF2-40B4-BE49-F238E27FC236}">
                    <a16:creationId xmlns:a16="http://schemas.microsoft.com/office/drawing/2014/main" id="{DAA86CA9-C84E-41E4-89BE-93359944FA45}"/>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0" name="Line 178">
                <a:extLst>
                  <a:ext uri="{FF2B5EF4-FFF2-40B4-BE49-F238E27FC236}">
                    <a16:creationId xmlns:a16="http://schemas.microsoft.com/office/drawing/2014/main" id="{29766851-2B5B-4AB2-A299-AE8A9D1448C1}"/>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1" name="Line 180">
                <a:extLst>
                  <a:ext uri="{FF2B5EF4-FFF2-40B4-BE49-F238E27FC236}">
                    <a16:creationId xmlns:a16="http://schemas.microsoft.com/office/drawing/2014/main" id="{62C4EEAD-74C6-4071-89B2-D1C6943C2646}"/>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2" name="Line 182">
                <a:extLst>
                  <a:ext uri="{FF2B5EF4-FFF2-40B4-BE49-F238E27FC236}">
                    <a16:creationId xmlns:a16="http://schemas.microsoft.com/office/drawing/2014/main" id="{DC902D87-DF78-4305-BDFF-4DAB6AC0CAE5}"/>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3" name="Line 184">
                <a:extLst>
                  <a:ext uri="{FF2B5EF4-FFF2-40B4-BE49-F238E27FC236}">
                    <a16:creationId xmlns:a16="http://schemas.microsoft.com/office/drawing/2014/main" id="{7175C76A-A1F4-4705-8A56-D52F0D11CEEF}"/>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4" name="Line 186">
                <a:extLst>
                  <a:ext uri="{FF2B5EF4-FFF2-40B4-BE49-F238E27FC236}">
                    <a16:creationId xmlns:a16="http://schemas.microsoft.com/office/drawing/2014/main" id="{7A788EDF-7320-4E27-8200-B39B8B11FCFE}"/>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5" name="Line 188">
                <a:extLst>
                  <a:ext uri="{FF2B5EF4-FFF2-40B4-BE49-F238E27FC236}">
                    <a16:creationId xmlns:a16="http://schemas.microsoft.com/office/drawing/2014/main" id="{D0B43F8E-AEAC-409E-BEDE-92A7446BD03B}"/>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6" name="Line 190">
                <a:extLst>
                  <a:ext uri="{FF2B5EF4-FFF2-40B4-BE49-F238E27FC236}">
                    <a16:creationId xmlns:a16="http://schemas.microsoft.com/office/drawing/2014/main" id="{BA0574E9-4D1E-431A-85EB-147564BB3DEF}"/>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7" name="Line 192">
                <a:extLst>
                  <a:ext uri="{FF2B5EF4-FFF2-40B4-BE49-F238E27FC236}">
                    <a16:creationId xmlns:a16="http://schemas.microsoft.com/office/drawing/2014/main" id="{34682F73-8F81-40AF-8F08-FAD4948E1D1E}"/>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8" name="Line 194">
                <a:extLst>
                  <a:ext uri="{FF2B5EF4-FFF2-40B4-BE49-F238E27FC236}">
                    <a16:creationId xmlns:a16="http://schemas.microsoft.com/office/drawing/2014/main" id="{78089B54-998B-4545-96AF-D93CE3D8B3E6}"/>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9" name="Line 196">
                <a:extLst>
                  <a:ext uri="{FF2B5EF4-FFF2-40B4-BE49-F238E27FC236}">
                    <a16:creationId xmlns:a16="http://schemas.microsoft.com/office/drawing/2014/main" id="{863243C7-7234-49FD-A09D-DB3A608F866B}"/>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0" name="Line 198">
                <a:extLst>
                  <a:ext uri="{FF2B5EF4-FFF2-40B4-BE49-F238E27FC236}">
                    <a16:creationId xmlns:a16="http://schemas.microsoft.com/office/drawing/2014/main" id="{610AD6E6-BE8C-4979-A81B-C07AA7B21F50}"/>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1" name="Line 200">
                <a:extLst>
                  <a:ext uri="{FF2B5EF4-FFF2-40B4-BE49-F238E27FC236}">
                    <a16:creationId xmlns:a16="http://schemas.microsoft.com/office/drawing/2014/main" id="{45178C0C-CD75-4422-92EB-EA69A0292FAB}"/>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2" name="Line 202">
                <a:extLst>
                  <a:ext uri="{FF2B5EF4-FFF2-40B4-BE49-F238E27FC236}">
                    <a16:creationId xmlns:a16="http://schemas.microsoft.com/office/drawing/2014/main" id="{E8C04A60-9038-4BC1-9BF6-EB52D623DA0A}"/>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3" name="Line 204">
                <a:extLst>
                  <a:ext uri="{FF2B5EF4-FFF2-40B4-BE49-F238E27FC236}">
                    <a16:creationId xmlns:a16="http://schemas.microsoft.com/office/drawing/2014/main" id="{F317CA47-DBE7-4A30-8484-4F3C1A3CC9B1}"/>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4" name="Line 206">
                <a:extLst>
                  <a:ext uri="{FF2B5EF4-FFF2-40B4-BE49-F238E27FC236}">
                    <a16:creationId xmlns:a16="http://schemas.microsoft.com/office/drawing/2014/main" id="{51CA300F-44E9-403B-8A70-DF5ABEFF571F}"/>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5" name="Line 208">
                <a:extLst>
                  <a:ext uri="{FF2B5EF4-FFF2-40B4-BE49-F238E27FC236}">
                    <a16:creationId xmlns:a16="http://schemas.microsoft.com/office/drawing/2014/main" id="{9C28B45E-77E9-4916-B3E3-A1212720CA58}"/>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6" name="Line 210">
                <a:extLst>
                  <a:ext uri="{FF2B5EF4-FFF2-40B4-BE49-F238E27FC236}">
                    <a16:creationId xmlns:a16="http://schemas.microsoft.com/office/drawing/2014/main" id="{F7A40021-1BFF-4A9D-A6AE-54B1DFC57433}"/>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7" name="Line 212">
                <a:extLst>
                  <a:ext uri="{FF2B5EF4-FFF2-40B4-BE49-F238E27FC236}">
                    <a16:creationId xmlns:a16="http://schemas.microsoft.com/office/drawing/2014/main" id="{1C31ED5B-C152-4A41-8615-C15854B5D537}"/>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8" name="Line 214">
                <a:extLst>
                  <a:ext uri="{FF2B5EF4-FFF2-40B4-BE49-F238E27FC236}">
                    <a16:creationId xmlns:a16="http://schemas.microsoft.com/office/drawing/2014/main" id="{9AAFA5CB-0C0F-48AB-A84F-BAC8E78AAABD}"/>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09" name="Line 216">
                <a:extLst>
                  <a:ext uri="{FF2B5EF4-FFF2-40B4-BE49-F238E27FC236}">
                    <a16:creationId xmlns:a16="http://schemas.microsoft.com/office/drawing/2014/main" id="{975067D0-02E6-483A-B473-55D60C60E80D}"/>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0" name="Line 218">
                <a:extLst>
                  <a:ext uri="{FF2B5EF4-FFF2-40B4-BE49-F238E27FC236}">
                    <a16:creationId xmlns:a16="http://schemas.microsoft.com/office/drawing/2014/main" id="{D35D1D57-9861-4580-8EB1-9EFA1657E1D9}"/>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1" name="Line 220">
                <a:extLst>
                  <a:ext uri="{FF2B5EF4-FFF2-40B4-BE49-F238E27FC236}">
                    <a16:creationId xmlns:a16="http://schemas.microsoft.com/office/drawing/2014/main" id="{29CAB4B8-1267-4A6F-B76C-624EBF2CFCF7}"/>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2" name="Line 222">
                <a:extLst>
                  <a:ext uri="{FF2B5EF4-FFF2-40B4-BE49-F238E27FC236}">
                    <a16:creationId xmlns:a16="http://schemas.microsoft.com/office/drawing/2014/main" id="{75FE8E74-853D-4F5C-8F49-B4E3F82DD7CC}"/>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3" name="Line 224">
                <a:extLst>
                  <a:ext uri="{FF2B5EF4-FFF2-40B4-BE49-F238E27FC236}">
                    <a16:creationId xmlns:a16="http://schemas.microsoft.com/office/drawing/2014/main" id="{AC086E93-FBE8-477A-AA5B-BE3ADFA2DF0A}"/>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4" name="Line 226">
                <a:extLst>
                  <a:ext uri="{FF2B5EF4-FFF2-40B4-BE49-F238E27FC236}">
                    <a16:creationId xmlns:a16="http://schemas.microsoft.com/office/drawing/2014/main" id="{9C4415A8-7AF8-4C4E-89F4-08F1AEAA0ECB}"/>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5" name="Line 228">
                <a:extLst>
                  <a:ext uri="{FF2B5EF4-FFF2-40B4-BE49-F238E27FC236}">
                    <a16:creationId xmlns:a16="http://schemas.microsoft.com/office/drawing/2014/main" id="{DF15FA93-32C4-4F67-8DCC-6211727CFA8C}"/>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 name="Line 146">
                <a:extLst>
                  <a:ext uri="{FF2B5EF4-FFF2-40B4-BE49-F238E27FC236}">
                    <a16:creationId xmlns:a16="http://schemas.microsoft.com/office/drawing/2014/main" id="{7D390C6A-5B10-4DAE-8DD4-C3F34474859E}"/>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 name="Line 204">
                <a:extLst>
                  <a:ext uri="{FF2B5EF4-FFF2-40B4-BE49-F238E27FC236}">
                    <a16:creationId xmlns:a16="http://schemas.microsoft.com/office/drawing/2014/main" id="{5271E9CB-D203-4F88-940B-CE0E7F4C09E7}"/>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203" name="Group 202">
              <a:extLst>
                <a:ext uri="{FF2B5EF4-FFF2-40B4-BE49-F238E27FC236}">
                  <a16:creationId xmlns:a16="http://schemas.microsoft.com/office/drawing/2014/main" id="{9A55F9D7-F44C-424B-9951-671096D74919}"/>
                </a:ext>
              </a:extLst>
            </p:cNvPr>
            <p:cNvGrpSpPr/>
            <p:nvPr userDrawn="1"/>
          </p:nvGrpSpPr>
          <p:grpSpPr bwMode="gray">
            <a:xfrm>
              <a:off x="0" y="6948152"/>
              <a:ext cx="12192000" cy="232538"/>
              <a:chOff x="0" y="-319423"/>
              <a:chExt cx="12192000" cy="232538"/>
            </a:xfrm>
          </p:grpSpPr>
          <p:sp>
            <p:nvSpPr>
              <p:cNvPr id="204" name="Line 146">
                <a:extLst>
                  <a:ext uri="{FF2B5EF4-FFF2-40B4-BE49-F238E27FC236}">
                    <a16:creationId xmlns:a16="http://schemas.microsoft.com/office/drawing/2014/main" id="{E7BD9EED-FCAB-401A-A074-FF1ADD8AB933}"/>
                  </a:ext>
                </a:extLst>
              </p:cNvPr>
              <p:cNvSpPr>
                <a:spLocks noChangeShapeType="1"/>
              </p:cNvSpPr>
              <p:nvPr userDrawn="1"/>
            </p:nvSpPr>
            <p:spPr bwMode="gray">
              <a:xfrm>
                <a:off x="2835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5" name="Line 148">
                <a:extLst>
                  <a:ext uri="{FF2B5EF4-FFF2-40B4-BE49-F238E27FC236}">
                    <a16:creationId xmlns:a16="http://schemas.microsoft.com/office/drawing/2014/main" id="{322B27C5-ACD5-4A53-80DA-48142FEEF762}"/>
                  </a:ext>
                </a:extLst>
              </p:cNvPr>
              <p:cNvSpPr>
                <a:spLocks noChangeShapeType="1"/>
              </p:cNvSpPr>
              <p:nvPr userDrawn="1"/>
            </p:nvSpPr>
            <p:spPr bwMode="gray">
              <a:xfrm>
                <a:off x="48200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6" name="Line 150">
                <a:extLst>
                  <a:ext uri="{FF2B5EF4-FFF2-40B4-BE49-F238E27FC236}">
                    <a16:creationId xmlns:a16="http://schemas.microsoft.com/office/drawing/2014/main" id="{7D1FD05B-CCD1-4CB9-9E34-FADFDCBE8672}"/>
                  </a:ext>
                </a:extLst>
              </p:cNvPr>
              <p:cNvSpPr>
                <a:spLocks noChangeShapeType="1"/>
              </p:cNvSpPr>
              <p:nvPr userDrawn="1"/>
            </p:nvSpPr>
            <p:spPr bwMode="gray">
              <a:xfrm>
                <a:off x="25518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7" name="Line 152">
                <a:extLst>
                  <a:ext uri="{FF2B5EF4-FFF2-40B4-BE49-F238E27FC236}">
                    <a16:creationId xmlns:a16="http://schemas.microsoft.com/office/drawing/2014/main" id="{F98029B3-7D80-404E-9BAF-E8984449ED8E}"/>
                  </a:ext>
                </a:extLst>
              </p:cNvPr>
              <p:cNvSpPr>
                <a:spLocks noChangeShapeType="1"/>
              </p:cNvSpPr>
              <p:nvPr userDrawn="1"/>
            </p:nvSpPr>
            <p:spPr bwMode="gray">
              <a:xfrm>
                <a:off x="70883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8" name="Line 154">
                <a:extLst>
                  <a:ext uri="{FF2B5EF4-FFF2-40B4-BE49-F238E27FC236}">
                    <a16:creationId xmlns:a16="http://schemas.microsoft.com/office/drawing/2014/main" id="{6B1736EE-8925-47AE-AF7D-EC3491A69D69}"/>
                  </a:ext>
                </a:extLst>
              </p:cNvPr>
              <p:cNvSpPr>
                <a:spLocks noChangeShapeType="1"/>
              </p:cNvSpPr>
              <p:nvPr userDrawn="1"/>
            </p:nvSpPr>
            <p:spPr bwMode="gray">
              <a:xfrm>
                <a:off x="141767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09" name="Line 156">
                <a:extLst>
                  <a:ext uri="{FF2B5EF4-FFF2-40B4-BE49-F238E27FC236}">
                    <a16:creationId xmlns:a16="http://schemas.microsoft.com/office/drawing/2014/main" id="{AB881379-0CB5-488C-83C5-AD5ABE6B4AC4}"/>
                  </a:ext>
                </a:extLst>
              </p:cNvPr>
              <p:cNvSpPr>
                <a:spLocks noChangeShapeType="1"/>
              </p:cNvSpPr>
              <p:nvPr userDrawn="1"/>
            </p:nvSpPr>
            <p:spPr bwMode="gray">
              <a:xfrm>
                <a:off x="59542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0" name="Line 158">
                <a:extLst>
                  <a:ext uri="{FF2B5EF4-FFF2-40B4-BE49-F238E27FC236}">
                    <a16:creationId xmlns:a16="http://schemas.microsoft.com/office/drawing/2014/main" id="{EA704E05-E987-48D7-9744-1E7C7F603983}"/>
                  </a:ext>
                </a:extLst>
              </p:cNvPr>
              <p:cNvSpPr>
                <a:spLocks noChangeShapeType="1"/>
              </p:cNvSpPr>
              <p:nvPr userDrawn="1"/>
            </p:nvSpPr>
            <p:spPr bwMode="gray">
              <a:xfrm>
                <a:off x="36859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1" name="Line 160">
                <a:extLst>
                  <a:ext uri="{FF2B5EF4-FFF2-40B4-BE49-F238E27FC236}">
                    <a16:creationId xmlns:a16="http://schemas.microsoft.com/office/drawing/2014/main" id="{DD8A1146-C797-470B-86FF-26558384DE44}"/>
                  </a:ext>
                </a:extLst>
              </p:cNvPr>
              <p:cNvSpPr>
                <a:spLocks noChangeShapeType="1"/>
              </p:cNvSpPr>
              <p:nvPr userDrawn="1"/>
            </p:nvSpPr>
            <p:spPr bwMode="gray">
              <a:xfrm>
                <a:off x="822251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2" name="Line 162">
                <a:extLst>
                  <a:ext uri="{FF2B5EF4-FFF2-40B4-BE49-F238E27FC236}">
                    <a16:creationId xmlns:a16="http://schemas.microsoft.com/office/drawing/2014/main" id="{956D2995-FD90-4960-B6C6-37F74F1CD49F}"/>
                  </a:ext>
                </a:extLst>
              </p:cNvPr>
              <p:cNvSpPr>
                <a:spLocks noChangeShapeType="1"/>
              </p:cNvSpPr>
              <p:nvPr userDrawn="1"/>
            </p:nvSpPr>
            <p:spPr bwMode="gray">
              <a:xfrm>
                <a:off x="96401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3" name="Line 164">
                <a:extLst>
                  <a:ext uri="{FF2B5EF4-FFF2-40B4-BE49-F238E27FC236}">
                    <a16:creationId xmlns:a16="http://schemas.microsoft.com/office/drawing/2014/main" id="{4452549F-2205-4DE5-9231-C0119A43D645}"/>
                  </a:ext>
                </a:extLst>
              </p:cNvPr>
              <p:cNvSpPr>
                <a:spLocks noChangeShapeType="1"/>
              </p:cNvSpPr>
              <p:nvPr userDrawn="1"/>
            </p:nvSpPr>
            <p:spPr bwMode="gray">
              <a:xfrm>
                <a:off x="113414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4" name="Line 166">
                <a:extLst>
                  <a:ext uri="{FF2B5EF4-FFF2-40B4-BE49-F238E27FC236}">
                    <a16:creationId xmlns:a16="http://schemas.microsoft.com/office/drawing/2014/main" id="{06A73587-41DB-458D-BA0E-A41FC0F53469}"/>
                  </a:ext>
                </a:extLst>
              </p:cNvPr>
              <p:cNvSpPr>
                <a:spLocks noChangeShapeType="1"/>
              </p:cNvSpPr>
              <p:nvPr userDrawn="1"/>
            </p:nvSpPr>
            <p:spPr bwMode="gray">
              <a:xfrm>
                <a:off x="5670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5" name="Line 168">
                <a:extLst>
                  <a:ext uri="{FF2B5EF4-FFF2-40B4-BE49-F238E27FC236}">
                    <a16:creationId xmlns:a16="http://schemas.microsoft.com/office/drawing/2014/main" id="{AB8A168F-D710-4ACD-BB10-6FF16130E6C1}"/>
                  </a:ext>
                </a:extLst>
              </p:cNvPr>
              <p:cNvSpPr>
                <a:spLocks noChangeShapeType="1"/>
              </p:cNvSpPr>
              <p:nvPr userDrawn="1"/>
            </p:nvSpPr>
            <p:spPr bwMode="gray">
              <a:xfrm>
                <a:off x="51036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6" name="Line 170">
                <a:extLst>
                  <a:ext uri="{FF2B5EF4-FFF2-40B4-BE49-F238E27FC236}">
                    <a16:creationId xmlns:a16="http://schemas.microsoft.com/office/drawing/2014/main" id="{DC778B31-8B47-4517-833A-1E2BE98921F0}"/>
                  </a:ext>
                </a:extLst>
              </p:cNvPr>
              <p:cNvSpPr>
                <a:spLocks noChangeShapeType="1"/>
              </p:cNvSpPr>
              <p:nvPr userDrawn="1"/>
            </p:nvSpPr>
            <p:spPr bwMode="gray">
              <a:xfrm>
                <a:off x="28353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7" name="Line 172">
                <a:extLst>
                  <a:ext uri="{FF2B5EF4-FFF2-40B4-BE49-F238E27FC236}">
                    <a16:creationId xmlns:a16="http://schemas.microsoft.com/office/drawing/2014/main" id="{9A714920-CA9A-4307-97FD-4A1DBCF7A0BE}"/>
                  </a:ext>
                </a:extLst>
              </p:cNvPr>
              <p:cNvSpPr>
                <a:spLocks noChangeShapeType="1"/>
              </p:cNvSpPr>
              <p:nvPr userDrawn="1"/>
            </p:nvSpPr>
            <p:spPr bwMode="gray">
              <a:xfrm>
                <a:off x="73719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8" name="Line 174">
                <a:extLst>
                  <a:ext uri="{FF2B5EF4-FFF2-40B4-BE49-F238E27FC236}">
                    <a16:creationId xmlns:a16="http://schemas.microsoft.com/office/drawing/2014/main" id="{BD6860BD-4556-43E9-96FE-4296E15471A4}"/>
                  </a:ext>
                </a:extLst>
              </p:cNvPr>
              <p:cNvSpPr>
                <a:spLocks noChangeShapeType="1"/>
              </p:cNvSpPr>
              <p:nvPr userDrawn="1"/>
            </p:nvSpPr>
            <p:spPr bwMode="gray">
              <a:xfrm>
                <a:off x="170121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19" name="Line 176">
                <a:extLst>
                  <a:ext uri="{FF2B5EF4-FFF2-40B4-BE49-F238E27FC236}">
                    <a16:creationId xmlns:a16="http://schemas.microsoft.com/office/drawing/2014/main" id="{BBA72420-D47D-4D60-AC4E-15739634ABBF}"/>
                  </a:ext>
                </a:extLst>
              </p:cNvPr>
              <p:cNvSpPr>
                <a:spLocks noChangeShapeType="1"/>
              </p:cNvSpPr>
              <p:nvPr userDrawn="1"/>
            </p:nvSpPr>
            <p:spPr bwMode="gray">
              <a:xfrm>
                <a:off x="62377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0" name="Line 178">
                <a:extLst>
                  <a:ext uri="{FF2B5EF4-FFF2-40B4-BE49-F238E27FC236}">
                    <a16:creationId xmlns:a16="http://schemas.microsoft.com/office/drawing/2014/main" id="{3DB697E7-A9F1-4D40-83DC-0BFC0A071E1B}"/>
                  </a:ext>
                </a:extLst>
              </p:cNvPr>
              <p:cNvSpPr>
                <a:spLocks noChangeShapeType="1"/>
              </p:cNvSpPr>
              <p:nvPr userDrawn="1"/>
            </p:nvSpPr>
            <p:spPr bwMode="gray">
              <a:xfrm>
                <a:off x="396949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1" name="Line 180">
                <a:extLst>
                  <a:ext uri="{FF2B5EF4-FFF2-40B4-BE49-F238E27FC236}">
                    <a16:creationId xmlns:a16="http://schemas.microsoft.com/office/drawing/2014/main" id="{32D26787-F117-476A-9956-AB8F9349806C}"/>
                  </a:ext>
                </a:extLst>
              </p:cNvPr>
              <p:cNvSpPr>
                <a:spLocks noChangeShapeType="1"/>
              </p:cNvSpPr>
              <p:nvPr userDrawn="1"/>
            </p:nvSpPr>
            <p:spPr bwMode="gray">
              <a:xfrm>
                <a:off x="850605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2" name="Line 182">
                <a:extLst>
                  <a:ext uri="{FF2B5EF4-FFF2-40B4-BE49-F238E27FC236}">
                    <a16:creationId xmlns:a16="http://schemas.microsoft.com/office/drawing/2014/main" id="{025ECA36-F446-4473-ABCA-8D95AFD027AF}"/>
                  </a:ext>
                </a:extLst>
              </p:cNvPr>
              <p:cNvSpPr>
                <a:spLocks noChangeShapeType="1"/>
              </p:cNvSpPr>
              <p:nvPr userDrawn="1"/>
            </p:nvSpPr>
            <p:spPr bwMode="gray">
              <a:xfrm>
                <a:off x="99237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3" name="Line 184">
                <a:extLst>
                  <a:ext uri="{FF2B5EF4-FFF2-40B4-BE49-F238E27FC236}">
                    <a16:creationId xmlns:a16="http://schemas.microsoft.com/office/drawing/2014/main" id="{81FF942F-FB43-4FC6-929A-86C7B0EBC18B}"/>
                  </a:ext>
                </a:extLst>
              </p:cNvPr>
              <p:cNvSpPr>
                <a:spLocks noChangeShapeType="1"/>
              </p:cNvSpPr>
              <p:nvPr userDrawn="1"/>
            </p:nvSpPr>
            <p:spPr bwMode="gray">
              <a:xfrm>
                <a:off x="1162493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4" name="Line 186">
                <a:extLst>
                  <a:ext uri="{FF2B5EF4-FFF2-40B4-BE49-F238E27FC236}">
                    <a16:creationId xmlns:a16="http://schemas.microsoft.com/office/drawing/2014/main" id="{B709D19E-E39F-494A-A6E6-CBCEC49C1198}"/>
                  </a:ext>
                </a:extLst>
              </p:cNvPr>
              <p:cNvSpPr>
                <a:spLocks noChangeShapeType="1"/>
              </p:cNvSpPr>
              <p:nvPr userDrawn="1"/>
            </p:nvSpPr>
            <p:spPr bwMode="gray">
              <a:xfrm>
                <a:off x="8506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5" name="Line 188">
                <a:extLst>
                  <a:ext uri="{FF2B5EF4-FFF2-40B4-BE49-F238E27FC236}">
                    <a16:creationId xmlns:a16="http://schemas.microsoft.com/office/drawing/2014/main" id="{B8B8B54D-524F-4264-916C-2FC6FF6A80F6}"/>
                  </a:ext>
                </a:extLst>
              </p:cNvPr>
              <p:cNvSpPr>
                <a:spLocks noChangeShapeType="1"/>
              </p:cNvSpPr>
              <p:nvPr userDrawn="1"/>
            </p:nvSpPr>
            <p:spPr bwMode="gray">
              <a:xfrm>
                <a:off x="53871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6" name="Line 190">
                <a:extLst>
                  <a:ext uri="{FF2B5EF4-FFF2-40B4-BE49-F238E27FC236}">
                    <a16:creationId xmlns:a16="http://schemas.microsoft.com/office/drawing/2014/main" id="{918ADF54-EFD9-4399-928B-4465449F81D8}"/>
                  </a:ext>
                </a:extLst>
              </p:cNvPr>
              <p:cNvSpPr>
                <a:spLocks noChangeShapeType="1"/>
              </p:cNvSpPr>
              <p:nvPr userDrawn="1"/>
            </p:nvSpPr>
            <p:spPr bwMode="gray">
              <a:xfrm>
                <a:off x="31188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7" name="Line 192">
                <a:extLst>
                  <a:ext uri="{FF2B5EF4-FFF2-40B4-BE49-F238E27FC236}">
                    <a16:creationId xmlns:a16="http://schemas.microsoft.com/office/drawing/2014/main" id="{3E79A654-23C0-4C6A-BE83-E4DB38986AD2}"/>
                  </a:ext>
                </a:extLst>
              </p:cNvPr>
              <p:cNvSpPr>
                <a:spLocks noChangeShapeType="1"/>
              </p:cNvSpPr>
              <p:nvPr userDrawn="1"/>
            </p:nvSpPr>
            <p:spPr bwMode="gray">
              <a:xfrm>
                <a:off x="76554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8" name="Line 194">
                <a:extLst>
                  <a:ext uri="{FF2B5EF4-FFF2-40B4-BE49-F238E27FC236}">
                    <a16:creationId xmlns:a16="http://schemas.microsoft.com/office/drawing/2014/main" id="{2B54C710-E92E-42EC-A5BC-D19B34FCE203}"/>
                  </a:ext>
                </a:extLst>
              </p:cNvPr>
              <p:cNvSpPr>
                <a:spLocks noChangeShapeType="1"/>
              </p:cNvSpPr>
              <p:nvPr userDrawn="1"/>
            </p:nvSpPr>
            <p:spPr bwMode="gray">
              <a:xfrm>
                <a:off x="198474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29" name="Line 196">
                <a:extLst>
                  <a:ext uri="{FF2B5EF4-FFF2-40B4-BE49-F238E27FC236}">
                    <a16:creationId xmlns:a16="http://schemas.microsoft.com/office/drawing/2014/main" id="{FF691EAE-292C-449F-8D1E-2D5CC874386C}"/>
                  </a:ext>
                </a:extLst>
              </p:cNvPr>
              <p:cNvSpPr>
                <a:spLocks noChangeShapeType="1"/>
              </p:cNvSpPr>
              <p:nvPr userDrawn="1"/>
            </p:nvSpPr>
            <p:spPr bwMode="gray">
              <a:xfrm>
                <a:off x="652130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0" name="Line 198">
                <a:extLst>
                  <a:ext uri="{FF2B5EF4-FFF2-40B4-BE49-F238E27FC236}">
                    <a16:creationId xmlns:a16="http://schemas.microsoft.com/office/drawing/2014/main" id="{AF199973-2704-48FF-A912-EA8761F1B1F8}"/>
                  </a:ext>
                </a:extLst>
              </p:cNvPr>
              <p:cNvSpPr>
                <a:spLocks noChangeShapeType="1"/>
              </p:cNvSpPr>
              <p:nvPr userDrawn="1"/>
            </p:nvSpPr>
            <p:spPr bwMode="gray">
              <a:xfrm>
                <a:off x="425302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1" name="Line 200">
                <a:extLst>
                  <a:ext uri="{FF2B5EF4-FFF2-40B4-BE49-F238E27FC236}">
                    <a16:creationId xmlns:a16="http://schemas.microsoft.com/office/drawing/2014/main" id="{2179696C-55AB-4E4F-ADBB-4948CC78B640}"/>
                  </a:ext>
                </a:extLst>
              </p:cNvPr>
              <p:cNvSpPr>
                <a:spLocks noChangeShapeType="1"/>
              </p:cNvSpPr>
              <p:nvPr userDrawn="1"/>
            </p:nvSpPr>
            <p:spPr bwMode="gray">
              <a:xfrm>
                <a:off x="878958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2" name="Line 202">
                <a:extLst>
                  <a:ext uri="{FF2B5EF4-FFF2-40B4-BE49-F238E27FC236}">
                    <a16:creationId xmlns:a16="http://schemas.microsoft.com/office/drawing/2014/main" id="{E40B09A8-7B50-444C-83B4-D554757805EE}"/>
                  </a:ext>
                </a:extLst>
              </p:cNvPr>
              <p:cNvSpPr>
                <a:spLocks noChangeShapeType="1"/>
              </p:cNvSpPr>
              <p:nvPr userDrawn="1"/>
            </p:nvSpPr>
            <p:spPr bwMode="gray">
              <a:xfrm>
                <a:off x="102072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3" name="Line 204">
                <a:extLst>
                  <a:ext uri="{FF2B5EF4-FFF2-40B4-BE49-F238E27FC236}">
                    <a16:creationId xmlns:a16="http://schemas.microsoft.com/office/drawing/2014/main" id="{D732FBAA-714B-4123-B3AD-128CD9E0DD84}"/>
                  </a:ext>
                </a:extLst>
              </p:cNvPr>
              <p:cNvSpPr>
                <a:spLocks noChangeShapeType="1"/>
              </p:cNvSpPr>
              <p:nvPr userDrawn="1"/>
            </p:nvSpPr>
            <p:spPr bwMode="gray">
              <a:xfrm>
                <a:off x="1190847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4" name="Line 206">
                <a:extLst>
                  <a:ext uri="{FF2B5EF4-FFF2-40B4-BE49-F238E27FC236}">
                    <a16:creationId xmlns:a16="http://schemas.microsoft.com/office/drawing/2014/main" id="{F7F7F37E-EAA9-4AF9-A648-260135E2C4FC}"/>
                  </a:ext>
                </a:extLst>
              </p:cNvPr>
              <p:cNvSpPr>
                <a:spLocks noChangeShapeType="1"/>
              </p:cNvSpPr>
              <p:nvPr userDrawn="1"/>
            </p:nvSpPr>
            <p:spPr bwMode="gray">
              <a:xfrm>
                <a:off x="11341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5" name="Line 208">
                <a:extLst>
                  <a:ext uri="{FF2B5EF4-FFF2-40B4-BE49-F238E27FC236}">
                    <a16:creationId xmlns:a16="http://schemas.microsoft.com/office/drawing/2014/main" id="{6CEEFF4B-7BC7-4184-9070-E76E4FA33DD1}"/>
                  </a:ext>
                </a:extLst>
              </p:cNvPr>
              <p:cNvSpPr>
                <a:spLocks noChangeShapeType="1"/>
              </p:cNvSpPr>
              <p:nvPr userDrawn="1"/>
            </p:nvSpPr>
            <p:spPr bwMode="gray">
              <a:xfrm>
                <a:off x="56707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6" name="Line 210">
                <a:extLst>
                  <a:ext uri="{FF2B5EF4-FFF2-40B4-BE49-F238E27FC236}">
                    <a16:creationId xmlns:a16="http://schemas.microsoft.com/office/drawing/2014/main" id="{D89DBE56-4878-4D21-A3BA-D3EFD5A593F7}"/>
                  </a:ext>
                </a:extLst>
              </p:cNvPr>
              <p:cNvSpPr>
                <a:spLocks noChangeShapeType="1"/>
              </p:cNvSpPr>
              <p:nvPr userDrawn="1"/>
            </p:nvSpPr>
            <p:spPr bwMode="gray">
              <a:xfrm>
                <a:off x="34024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7" name="Line 212">
                <a:extLst>
                  <a:ext uri="{FF2B5EF4-FFF2-40B4-BE49-F238E27FC236}">
                    <a16:creationId xmlns:a16="http://schemas.microsoft.com/office/drawing/2014/main" id="{C78D6867-6999-46D0-9A27-ECD582B3900D}"/>
                  </a:ext>
                </a:extLst>
              </p:cNvPr>
              <p:cNvSpPr>
                <a:spLocks noChangeShapeType="1"/>
              </p:cNvSpPr>
              <p:nvPr userDrawn="1"/>
            </p:nvSpPr>
            <p:spPr bwMode="gray">
              <a:xfrm>
                <a:off x="79389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8" name="Line 214">
                <a:extLst>
                  <a:ext uri="{FF2B5EF4-FFF2-40B4-BE49-F238E27FC236}">
                    <a16:creationId xmlns:a16="http://schemas.microsoft.com/office/drawing/2014/main" id="{3802F2B0-7BEB-406D-8AF9-41D6B9145D6B}"/>
                  </a:ext>
                </a:extLst>
              </p:cNvPr>
              <p:cNvSpPr>
                <a:spLocks noChangeShapeType="1"/>
              </p:cNvSpPr>
              <p:nvPr userDrawn="1"/>
            </p:nvSpPr>
            <p:spPr bwMode="gray">
              <a:xfrm>
                <a:off x="935665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39" name="Line 216">
                <a:extLst>
                  <a:ext uri="{FF2B5EF4-FFF2-40B4-BE49-F238E27FC236}">
                    <a16:creationId xmlns:a16="http://schemas.microsoft.com/office/drawing/2014/main" id="{C51B818D-B4B1-4654-8686-D9E17B3DA80A}"/>
                  </a:ext>
                </a:extLst>
              </p:cNvPr>
              <p:cNvSpPr>
                <a:spLocks noChangeShapeType="1"/>
              </p:cNvSpPr>
              <p:nvPr userDrawn="1"/>
            </p:nvSpPr>
            <p:spPr bwMode="gray">
              <a:xfrm>
                <a:off x="1105786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0" name="Line 218">
                <a:extLst>
                  <a:ext uri="{FF2B5EF4-FFF2-40B4-BE49-F238E27FC236}">
                    <a16:creationId xmlns:a16="http://schemas.microsoft.com/office/drawing/2014/main" id="{DD1F1B93-C51D-4317-91EC-76B00D43A6E8}"/>
                  </a:ext>
                </a:extLst>
              </p:cNvPr>
              <p:cNvSpPr>
                <a:spLocks noChangeShapeType="1"/>
              </p:cNvSpPr>
              <p:nvPr userDrawn="1"/>
            </p:nvSpPr>
            <p:spPr bwMode="gray">
              <a:xfrm>
                <a:off x="226828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1" name="Line 220">
                <a:extLst>
                  <a:ext uri="{FF2B5EF4-FFF2-40B4-BE49-F238E27FC236}">
                    <a16:creationId xmlns:a16="http://schemas.microsoft.com/office/drawing/2014/main" id="{A83844EF-A052-420D-9690-6EFBA06FE49C}"/>
                  </a:ext>
                </a:extLst>
              </p:cNvPr>
              <p:cNvSpPr>
                <a:spLocks noChangeShapeType="1"/>
              </p:cNvSpPr>
              <p:nvPr userDrawn="1"/>
            </p:nvSpPr>
            <p:spPr bwMode="gray">
              <a:xfrm>
                <a:off x="680484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2" name="Line 222">
                <a:extLst>
                  <a:ext uri="{FF2B5EF4-FFF2-40B4-BE49-F238E27FC236}">
                    <a16:creationId xmlns:a16="http://schemas.microsoft.com/office/drawing/2014/main" id="{49368BDD-60B1-4FA4-853B-F287C51FF571}"/>
                  </a:ext>
                </a:extLst>
              </p:cNvPr>
              <p:cNvSpPr>
                <a:spLocks noChangeShapeType="1"/>
              </p:cNvSpPr>
              <p:nvPr userDrawn="1"/>
            </p:nvSpPr>
            <p:spPr bwMode="gray">
              <a:xfrm>
                <a:off x="453656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3" name="Line 224">
                <a:extLst>
                  <a:ext uri="{FF2B5EF4-FFF2-40B4-BE49-F238E27FC236}">
                    <a16:creationId xmlns:a16="http://schemas.microsoft.com/office/drawing/2014/main" id="{6418E1AB-5E13-4A8C-993A-58A72895D963}"/>
                  </a:ext>
                </a:extLst>
              </p:cNvPr>
              <p:cNvSpPr>
                <a:spLocks noChangeShapeType="1"/>
              </p:cNvSpPr>
              <p:nvPr userDrawn="1"/>
            </p:nvSpPr>
            <p:spPr bwMode="gray">
              <a:xfrm>
                <a:off x="907312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4" name="Line 226">
                <a:extLst>
                  <a:ext uri="{FF2B5EF4-FFF2-40B4-BE49-F238E27FC236}">
                    <a16:creationId xmlns:a16="http://schemas.microsoft.com/office/drawing/2014/main" id="{0A2FA256-C65F-49A2-996B-574C0526F7C5}"/>
                  </a:ext>
                </a:extLst>
              </p:cNvPr>
              <p:cNvSpPr>
                <a:spLocks noChangeShapeType="1"/>
              </p:cNvSpPr>
              <p:nvPr userDrawn="1"/>
            </p:nvSpPr>
            <p:spPr bwMode="gray">
              <a:xfrm>
                <a:off x="1077433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5" name="Line 228">
                <a:extLst>
                  <a:ext uri="{FF2B5EF4-FFF2-40B4-BE49-F238E27FC236}">
                    <a16:creationId xmlns:a16="http://schemas.microsoft.com/office/drawing/2014/main" id="{C2D490BA-E43F-4117-BEF2-0F52E0F71611}"/>
                  </a:ext>
                </a:extLst>
              </p:cNvPr>
              <p:cNvSpPr>
                <a:spLocks noChangeShapeType="1"/>
              </p:cNvSpPr>
              <p:nvPr userDrawn="1"/>
            </p:nvSpPr>
            <p:spPr bwMode="gray">
              <a:xfrm>
                <a:off x="10490795"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6" name="Line 146">
                <a:extLst>
                  <a:ext uri="{FF2B5EF4-FFF2-40B4-BE49-F238E27FC236}">
                    <a16:creationId xmlns:a16="http://schemas.microsoft.com/office/drawing/2014/main" id="{99EC5A6B-FC11-4D30-AC5E-3A9F8C6568EC}"/>
                  </a:ext>
                </a:extLst>
              </p:cNvPr>
              <p:cNvSpPr>
                <a:spLocks noChangeShapeType="1"/>
              </p:cNvSpPr>
              <p:nvPr userDrawn="1"/>
            </p:nvSpPr>
            <p:spPr bwMode="gray">
              <a:xfrm>
                <a:off x="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47" name="Line 204">
                <a:extLst>
                  <a:ext uri="{FF2B5EF4-FFF2-40B4-BE49-F238E27FC236}">
                    <a16:creationId xmlns:a16="http://schemas.microsoft.com/office/drawing/2014/main" id="{4E6B41D9-9BC9-478C-B1BF-4C79BDAFEBCF}"/>
                  </a:ext>
                </a:extLst>
              </p:cNvPr>
              <p:cNvSpPr>
                <a:spLocks noChangeShapeType="1"/>
              </p:cNvSpPr>
              <p:nvPr userDrawn="1"/>
            </p:nvSpPr>
            <p:spPr bwMode="gray">
              <a:xfrm>
                <a:off x="12192000" y="-319423"/>
                <a:ext cx="0" cy="232538"/>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grpSp>
        <p:grpSp>
          <p:nvGrpSpPr>
            <p:cNvPr id="248" name="Group 247">
              <a:extLst>
                <a:ext uri="{FF2B5EF4-FFF2-40B4-BE49-F238E27FC236}">
                  <a16:creationId xmlns:a16="http://schemas.microsoft.com/office/drawing/2014/main" id="{87136350-F161-4AE6-AB2A-BCD267B142B5}"/>
                </a:ext>
              </a:extLst>
            </p:cNvPr>
            <p:cNvGrpSpPr/>
            <p:nvPr userDrawn="1"/>
          </p:nvGrpSpPr>
          <p:grpSpPr bwMode="gray">
            <a:xfrm>
              <a:off x="12276481" y="0"/>
              <a:ext cx="240289" cy="6858000"/>
              <a:chOff x="-319714" y="0"/>
              <a:chExt cx="240289" cy="6858000"/>
            </a:xfrm>
          </p:grpSpPr>
          <p:sp>
            <p:nvSpPr>
              <p:cNvPr id="249" name="Line 230">
                <a:extLst>
                  <a:ext uri="{FF2B5EF4-FFF2-40B4-BE49-F238E27FC236}">
                    <a16:creationId xmlns:a16="http://schemas.microsoft.com/office/drawing/2014/main" id="{CD1D345E-2CAF-4CE3-8334-ED01F74C67BD}"/>
                  </a:ext>
                </a:extLst>
              </p:cNvPr>
              <p:cNvSpPr>
                <a:spLocks noChangeShapeType="1"/>
              </p:cNvSpPr>
              <p:nvPr userDrawn="1"/>
            </p:nvSpPr>
            <p:spPr bwMode="gray">
              <a:xfrm>
                <a:off x="-319714" y="2571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0" name="Line 232">
                <a:extLst>
                  <a:ext uri="{FF2B5EF4-FFF2-40B4-BE49-F238E27FC236}">
                    <a16:creationId xmlns:a16="http://schemas.microsoft.com/office/drawing/2014/main" id="{3B6E4022-59CC-4B7A-A1A9-81F611EFE102}"/>
                  </a:ext>
                </a:extLst>
              </p:cNvPr>
              <p:cNvSpPr>
                <a:spLocks noChangeShapeType="1"/>
              </p:cNvSpPr>
              <p:nvPr userDrawn="1"/>
            </p:nvSpPr>
            <p:spPr bwMode="gray">
              <a:xfrm>
                <a:off x="-319714" y="4857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1" name="Line 234">
                <a:extLst>
                  <a:ext uri="{FF2B5EF4-FFF2-40B4-BE49-F238E27FC236}">
                    <a16:creationId xmlns:a16="http://schemas.microsoft.com/office/drawing/2014/main" id="{628037D5-C480-47F0-9013-2ECD634820C1}"/>
                  </a:ext>
                </a:extLst>
              </p:cNvPr>
              <p:cNvSpPr>
                <a:spLocks noChangeShapeType="1"/>
              </p:cNvSpPr>
              <p:nvPr userDrawn="1"/>
            </p:nvSpPr>
            <p:spPr bwMode="gray">
              <a:xfrm>
                <a:off x="-319714" y="285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252" name="Line 236">
                <a:extLst>
                  <a:ext uri="{FF2B5EF4-FFF2-40B4-BE49-F238E27FC236}">
                    <a16:creationId xmlns:a16="http://schemas.microsoft.com/office/drawing/2014/main" id="{DBA468E2-B981-4F27-A826-0C4A5FF9D71A}"/>
                  </a:ext>
                </a:extLst>
              </p:cNvPr>
              <p:cNvSpPr>
                <a:spLocks noChangeShapeType="1"/>
              </p:cNvSpPr>
              <p:nvPr userDrawn="1"/>
            </p:nvSpPr>
            <p:spPr bwMode="gray">
              <a:xfrm>
                <a:off x="-319714" y="6000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3" name="Line 238">
                <a:extLst>
                  <a:ext uri="{FF2B5EF4-FFF2-40B4-BE49-F238E27FC236}">
                    <a16:creationId xmlns:a16="http://schemas.microsoft.com/office/drawing/2014/main" id="{E9D9F40E-8453-4242-8D65-FF9A1D18CEDF}"/>
                  </a:ext>
                </a:extLst>
              </p:cNvPr>
              <p:cNvSpPr>
                <a:spLocks noChangeShapeType="1"/>
              </p:cNvSpPr>
              <p:nvPr userDrawn="1"/>
            </p:nvSpPr>
            <p:spPr bwMode="gray">
              <a:xfrm>
                <a:off x="-319714" y="1428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4" name="Line 240">
                <a:extLst>
                  <a:ext uri="{FF2B5EF4-FFF2-40B4-BE49-F238E27FC236}">
                    <a16:creationId xmlns:a16="http://schemas.microsoft.com/office/drawing/2014/main" id="{227489E9-60E1-466A-B71F-1ACED01C1A4A}"/>
                  </a:ext>
                </a:extLst>
              </p:cNvPr>
              <p:cNvSpPr>
                <a:spLocks noChangeShapeType="1"/>
              </p:cNvSpPr>
              <p:nvPr userDrawn="1"/>
            </p:nvSpPr>
            <p:spPr bwMode="gray">
              <a:xfrm>
                <a:off x="-319714" y="37147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5" name="Line 244">
                <a:extLst>
                  <a:ext uri="{FF2B5EF4-FFF2-40B4-BE49-F238E27FC236}">
                    <a16:creationId xmlns:a16="http://schemas.microsoft.com/office/drawing/2014/main" id="{B5CCAAC7-8174-4200-A397-45C8D7D80EA0}"/>
                  </a:ext>
                </a:extLst>
              </p:cNvPr>
              <p:cNvSpPr>
                <a:spLocks noChangeShapeType="1"/>
              </p:cNvSpPr>
              <p:nvPr userDrawn="1"/>
            </p:nvSpPr>
            <p:spPr bwMode="gray">
              <a:xfrm>
                <a:off x="-319714" y="2286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6" name="Line 246">
                <a:extLst>
                  <a:ext uri="{FF2B5EF4-FFF2-40B4-BE49-F238E27FC236}">
                    <a16:creationId xmlns:a16="http://schemas.microsoft.com/office/drawing/2014/main" id="{D86C1CFE-8BFB-46A2-8127-E7DEFC21A110}"/>
                  </a:ext>
                </a:extLst>
              </p:cNvPr>
              <p:cNvSpPr>
                <a:spLocks noChangeShapeType="1"/>
              </p:cNvSpPr>
              <p:nvPr userDrawn="1"/>
            </p:nvSpPr>
            <p:spPr bwMode="gray">
              <a:xfrm>
                <a:off x="-319714" y="4572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7" name="Line 250">
                <a:extLst>
                  <a:ext uri="{FF2B5EF4-FFF2-40B4-BE49-F238E27FC236}">
                    <a16:creationId xmlns:a16="http://schemas.microsoft.com/office/drawing/2014/main" id="{56D39B38-C9FC-4A34-9954-1E1A7C259AAF}"/>
                  </a:ext>
                </a:extLst>
              </p:cNvPr>
              <p:cNvSpPr>
                <a:spLocks noChangeShapeType="1"/>
              </p:cNvSpPr>
              <p:nvPr userDrawn="1"/>
            </p:nvSpPr>
            <p:spPr bwMode="gray">
              <a:xfrm>
                <a:off x="-319714" y="5715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8" name="Line 252">
                <a:extLst>
                  <a:ext uri="{FF2B5EF4-FFF2-40B4-BE49-F238E27FC236}">
                    <a16:creationId xmlns:a16="http://schemas.microsoft.com/office/drawing/2014/main" id="{F0410102-824B-49B6-8DE2-58AEDF2D79C3}"/>
                  </a:ext>
                </a:extLst>
              </p:cNvPr>
              <p:cNvSpPr>
                <a:spLocks noChangeShapeType="1"/>
              </p:cNvSpPr>
              <p:nvPr userDrawn="1"/>
            </p:nvSpPr>
            <p:spPr bwMode="gray">
              <a:xfrm>
                <a:off x="-319714" y="1143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59" name="Line 254">
                <a:extLst>
                  <a:ext uri="{FF2B5EF4-FFF2-40B4-BE49-F238E27FC236}">
                    <a16:creationId xmlns:a16="http://schemas.microsoft.com/office/drawing/2014/main" id="{4A4A2A15-2B21-4765-BE1E-0F9D7ED5CC31}"/>
                  </a:ext>
                </a:extLst>
              </p:cNvPr>
              <p:cNvSpPr>
                <a:spLocks noChangeShapeType="1"/>
              </p:cNvSpPr>
              <p:nvPr userDrawn="1"/>
            </p:nvSpPr>
            <p:spPr bwMode="gray">
              <a:xfrm>
                <a:off x="-319714" y="3429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0" name="Line 256">
                <a:extLst>
                  <a:ext uri="{FF2B5EF4-FFF2-40B4-BE49-F238E27FC236}">
                    <a16:creationId xmlns:a16="http://schemas.microsoft.com/office/drawing/2014/main" id="{4882F819-9CC4-4170-B7D9-66F2614199FB}"/>
                  </a:ext>
                </a:extLst>
              </p:cNvPr>
              <p:cNvSpPr>
                <a:spLocks noChangeShapeType="1"/>
              </p:cNvSpPr>
              <p:nvPr userDrawn="1"/>
            </p:nvSpPr>
            <p:spPr bwMode="gray">
              <a:xfrm>
                <a:off x="-319714" y="6572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1" name="Line 258">
                <a:extLst>
                  <a:ext uri="{FF2B5EF4-FFF2-40B4-BE49-F238E27FC236}">
                    <a16:creationId xmlns:a16="http://schemas.microsoft.com/office/drawing/2014/main" id="{EA40A8CD-5143-4A7B-A0B3-50F8C9503F1C}"/>
                  </a:ext>
                </a:extLst>
              </p:cNvPr>
              <p:cNvSpPr>
                <a:spLocks noChangeShapeType="1"/>
              </p:cNvSpPr>
              <p:nvPr userDrawn="1"/>
            </p:nvSpPr>
            <p:spPr bwMode="gray">
              <a:xfrm>
                <a:off x="-319714" y="2000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2" name="Line 260">
                <a:extLst>
                  <a:ext uri="{FF2B5EF4-FFF2-40B4-BE49-F238E27FC236}">
                    <a16:creationId xmlns:a16="http://schemas.microsoft.com/office/drawing/2014/main" id="{F71CB355-B0EB-438D-A119-00A4993ACDE7}"/>
                  </a:ext>
                </a:extLst>
              </p:cNvPr>
              <p:cNvSpPr>
                <a:spLocks noChangeShapeType="1"/>
              </p:cNvSpPr>
              <p:nvPr userDrawn="1"/>
            </p:nvSpPr>
            <p:spPr bwMode="gray">
              <a:xfrm>
                <a:off x="-319714" y="4286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3" name="Line 262">
                <a:extLst>
                  <a:ext uri="{FF2B5EF4-FFF2-40B4-BE49-F238E27FC236}">
                    <a16:creationId xmlns:a16="http://schemas.microsoft.com/office/drawing/2014/main" id="{14A4B447-DF58-486C-BB91-1C3FDA53E87F}"/>
                  </a:ext>
                </a:extLst>
              </p:cNvPr>
              <p:cNvSpPr>
                <a:spLocks noChangeShapeType="1"/>
              </p:cNvSpPr>
              <p:nvPr userDrawn="1"/>
            </p:nvSpPr>
            <p:spPr bwMode="gray">
              <a:xfrm>
                <a:off x="-319714" y="5429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4" name="Line 264">
                <a:extLst>
                  <a:ext uri="{FF2B5EF4-FFF2-40B4-BE49-F238E27FC236}">
                    <a16:creationId xmlns:a16="http://schemas.microsoft.com/office/drawing/2014/main" id="{219BB3D5-F6C3-42C1-BDD9-2B748C625FA3}"/>
                  </a:ext>
                </a:extLst>
              </p:cNvPr>
              <p:cNvSpPr>
                <a:spLocks noChangeShapeType="1"/>
              </p:cNvSpPr>
              <p:nvPr userDrawn="1"/>
            </p:nvSpPr>
            <p:spPr bwMode="gray">
              <a:xfrm>
                <a:off x="-319714" y="857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5" name="Line 266">
                <a:extLst>
                  <a:ext uri="{FF2B5EF4-FFF2-40B4-BE49-F238E27FC236}">
                    <a16:creationId xmlns:a16="http://schemas.microsoft.com/office/drawing/2014/main" id="{569D7BF8-D9EE-4412-9D8B-28637A15537E}"/>
                  </a:ext>
                </a:extLst>
              </p:cNvPr>
              <p:cNvSpPr>
                <a:spLocks noChangeShapeType="1"/>
              </p:cNvSpPr>
              <p:nvPr userDrawn="1"/>
            </p:nvSpPr>
            <p:spPr bwMode="gray">
              <a:xfrm>
                <a:off x="-319714" y="314325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6" name="Line 268">
                <a:extLst>
                  <a:ext uri="{FF2B5EF4-FFF2-40B4-BE49-F238E27FC236}">
                    <a16:creationId xmlns:a16="http://schemas.microsoft.com/office/drawing/2014/main" id="{124E4B8B-C23C-4C6B-88F4-E4D6148A983F}"/>
                  </a:ext>
                </a:extLst>
              </p:cNvPr>
              <p:cNvSpPr>
                <a:spLocks noChangeShapeType="1"/>
              </p:cNvSpPr>
              <p:nvPr userDrawn="1"/>
            </p:nvSpPr>
            <p:spPr bwMode="gray">
              <a:xfrm>
                <a:off x="-319714" y="6286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7" name="Line 270">
                <a:extLst>
                  <a:ext uri="{FF2B5EF4-FFF2-40B4-BE49-F238E27FC236}">
                    <a16:creationId xmlns:a16="http://schemas.microsoft.com/office/drawing/2014/main" id="{50A552D0-5BE4-4C00-AE63-0E0E90178254}"/>
                  </a:ext>
                </a:extLst>
              </p:cNvPr>
              <p:cNvSpPr>
                <a:spLocks noChangeShapeType="1"/>
              </p:cNvSpPr>
              <p:nvPr userDrawn="1"/>
            </p:nvSpPr>
            <p:spPr bwMode="gray">
              <a:xfrm>
                <a:off x="-319714" y="1714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8" name="Line 272">
                <a:extLst>
                  <a:ext uri="{FF2B5EF4-FFF2-40B4-BE49-F238E27FC236}">
                    <a16:creationId xmlns:a16="http://schemas.microsoft.com/office/drawing/2014/main" id="{0D255ED6-6E73-4021-AC13-29328BB9E2A4}"/>
                  </a:ext>
                </a:extLst>
              </p:cNvPr>
              <p:cNvSpPr>
                <a:spLocks noChangeShapeType="1"/>
              </p:cNvSpPr>
              <p:nvPr userDrawn="1"/>
            </p:nvSpPr>
            <p:spPr bwMode="gray">
              <a:xfrm>
                <a:off x="-319714" y="4000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69" name="Line 274">
                <a:extLst>
                  <a:ext uri="{FF2B5EF4-FFF2-40B4-BE49-F238E27FC236}">
                    <a16:creationId xmlns:a16="http://schemas.microsoft.com/office/drawing/2014/main" id="{6F9BF373-D964-49B2-8258-E4513DCCC028}"/>
                  </a:ext>
                </a:extLst>
              </p:cNvPr>
              <p:cNvSpPr>
                <a:spLocks noChangeShapeType="1"/>
              </p:cNvSpPr>
              <p:nvPr userDrawn="1"/>
            </p:nvSpPr>
            <p:spPr bwMode="gray">
              <a:xfrm>
                <a:off x="-319714" y="5143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0" name="Line 276">
                <a:extLst>
                  <a:ext uri="{FF2B5EF4-FFF2-40B4-BE49-F238E27FC236}">
                    <a16:creationId xmlns:a16="http://schemas.microsoft.com/office/drawing/2014/main" id="{86477187-E02F-4E66-A775-DC19DCD6EBD3}"/>
                  </a:ext>
                </a:extLst>
              </p:cNvPr>
              <p:cNvSpPr>
                <a:spLocks noChangeShapeType="1"/>
              </p:cNvSpPr>
              <p:nvPr userDrawn="1"/>
            </p:nvSpPr>
            <p:spPr bwMode="gray">
              <a:xfrm>
                <a:off x="-319714" y="571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1" name="Line 278">
                <a:extLst>
                  <a:ext uri="{FF2B5EF4-FFF2-40B4-BE49-F238E27FC236}">
                    <a16:creationId xmlns:a16="http://schemas.microsoft.com/office/drawing/2014/main" id="{472827F0-1091-44E6-AFC4-62B20C419FD3}"/>
                  </a:ext>
                </a:extLst>
              </p:cNvPr>
              <p:cNvSpPr>
                <a:spLocks noChangeShapeType="1"/>
              </p:cNvSpPr>
              <p:nvPr userDrawn="1"/>
            </p:nvSpPr>
            <p:spPr bwMode="gray">
              <a:xfrm>
                <a:off x="-319714" y="28575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2" name="Line 256">
                <a:extLst>
                  <a:ext uri="{FF2B5EF4-FFF2-40B4-BE49-F238E27FC236}">
                    <a16:creationId xmlns:a16="http://schemas.microsoft.com/office/drawing/2014/main" id="{BCA05744-1201-4482-8476-28924479A734}"/>
                  </a:ext>
                </a:extLst>
              </p:cNvPr>
              <p:cNvSpPr>
                <a:spLocks noChangeShapeType="1"/>
              </p:cNvSpPr>
              <p:nvPr userDrawn="1"/>
            </p:nvSpPr>
            <p:spPr bwMode="gray">
              <a:xfrm>
                <a:off x="-319714" y="685800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a:p>
            </p:txBody>
          </p:sp>
          <p:sp>
            <p:nvSpPr>
              <p:cNvPr id="273" name="Line 234">
                <a:extLst>
                  <a:ext uri="{FF2B5EF4-FFF2-40B4-BE49-F238E27FC236}">
                    <a16:creationId xmlns:a16="http://schemas.microsoft.com/office/drawing/2014/main" id="{F85459DB-D9E5-46DA-AEA9-18B327DC319B}"/>
                  </a:ext>
                </a:extLst>
              </p:cNvPr>
              <p:cNvSpPr>
                <a:spLocks noChangeShapeType="1"/>
              </p:cNvSpPr>
              <p:nvPr userDrawn="1"/>
            </p:nvSpPr>
            <p:spPr bwMode="gray">
              <a:xfrm>
                <a:off x="-319714" y="0"/>
                <a:ext cx="240289" cy="0"/>
              </a:xfrm>
              <a:prstGeom prst="line">
                <a:avLst/>
              </a:prstGeom>
              <a:noFill/>
              <a:ln w="63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nl-NL" dirty="0"/>
              </a:p>
            </p:txBody>
          </p:sp>
        </p:grpSp>
      </p:grpSp>
      <p:sp>
        <p:nvSpPr>
          <p:cNvPr id="5" name="Footer Placeholder 4">
            <a:extLst>
              <a:ext uri="{FF2B5EF4-FFF2-40B4-BE49-F238E27FC236}">
                <a16:creationId xmlns:a16="http://schemas.microsoft.com/office/drawing/2014/main" id="{64562BC9-7258-4DEA-9BDE-C079C2C39A42}"/>
              </a:ext>
            </a:extLst>
          </p:cNvPr>
          <p:cNvSpPr>
            <a:spLocks noGrp="1"/>
          </p:cNvSpPr>
          <p:nvPr>
            <p:ph type="ftr" sz="quarter" idx="3"/>
          </p:nvPr>
        </p:nvSpPr>
        <p:spPr bwMode="gray">
          <a:xfrm>
            <a:off x="855030" y="6280563"/>
            <a:ext cx="5097600" cy="577438"/>
          </a:xfrm>
          <a:prstGeom prst="rect">
            <a:avLst/>
          </a:prstGeom>
        </p:spPr>
        <p:txBody>
          <a:bodyPr vert="horz" lIns="0" tIns="0" rIns="0" bIns="0" rtlCol="0" anchor="ctr" anchorCtr="0">
            <a:noAutofit/>
          </a:bodyPr>
          <a:lstStyle>
            <a:lvl1pPr algn="l">
              <a:lnSpc>
                <a:spcPct val="100000"/>
              </a:lnSpc>
              <a:defRPr sz="1000">
                <a:solidFill>
                  <a:schemeClr val="tx2"/>
                </a:solidFill>
              </a:defRPr>
            </a:lvl1pPr>
          </a:lstStyle>
          <a:p>
            <a:r>
              <a:rPr lang="en-GB" dirty="0" err="1"/>
              <a:t>Titel</a:t>
            </a:r>
            <a:r>
              <a:rPr lang="en-GB" dirty="0"/>
              <a:t> van je </a:t>
            </a:r>
            <a:r>
              <a:rPr lang="en-GB" dirty="0" err="1"/>
              <a:t>presentatie</a:t>
            </a:r>
            <a:endParaRPr lang="en-GB" dirty="0"/>
          </a:p>
        </p:txBody>
      </p:sp>
      <p:sp>
        <p:nvSpPr>
          <p:cNvPr id="6" name="Slide Number Placeholder 5">
            <a:extLst>
              <a:ext uri="{FF2B5EF4-FFF2-40B4-BE49-F238E27FC236}">
                <a16:creationId xmlns:a16="http://schemas.microsoft.com/office/drawing/2014/main" id="{60260FDB-B4A5-47A6-9893-5DF35572C43A}"/>
              </a:ext>
            </a:extLst>
          </p:cNvPr>
          <p:cNvSpPr>
            <a:spLocks noGrp="1"/>
          </p:cNvSpPr>
          <p:nvPr>
            <p:ph type="sldNum" sz="quarter" idx="4"/>
          </p:nvPr>
        </p:nvSpPr>
        <p:spPr bwMode="gray">
          <a:xfrm>
            <a:off x="571500" y="6280563"/>
            <a:ext cx="283529" cy="577438"/>
          </a:xfrm>
          <a:prstGeom prst="rect">
            <a:avLst/>
          </a:prstGeom>
        </p:spPr>
        <p:txBody>
          <a:bodyPr vert="horz" lIns="0" tIns="0" rIns="0" bIns="0" rtlCol="0" anchor="ctr" anchorCtr="0">
            <a:noAutofit/>
          </a:bodyPr>
          <a:lstStyle>
            <a:lvl1pPr algn="l">
              <a:lnSpc>
                <a:spcPct val="100000"/>
              </a:lnSpc>
              <a:defRPr sz="1000">
                <a:solidFill>
                  <a:schemeClr val="tx2"/>
                </a:solidFill>
              </a:defRPr>
            </a:lvl1pPr>
          </a:lstStyle>
          <a:p>
            <a:fld id="{EEC0F82C-4994-47DA-8D9B-99D78D224F6D}" type="slidenum">
              <a:rPr lang="en-GB" smtClean="0"/>
              <a:pPr/>
              <a:t>‹nr.›</a:t>
            </a:fld>
            <a:endParaRPr lang="en-GB" dirty="0"/>
          </a:p>
        </p:txBody>
      </p:sp>
      <p:sp>
        <p:nvSpPr>
          <p:cNvPr id="10" name="Content Placeholder 1">
            <a:extLst>
              <a:ext uri="{FF2B5EF4-FFF2-40B4-BE49-F238E27FC236}">
                <a16:creationId xmlns:a16="http://schemas.microsoft.com/office/drawing/2014/main" id="{E918D77D-A7CA-465F-8719-55A97D7510F5}"/>
              </a:ext>
            </a:extLst>
          </p:cNvPr>
          <p:cNvSpPr txBox="1">
            <a:spLocks/>
          </p:cNvSpPr>
          <p:nvPr userDrawn="1"/>
        </p:nvSpPr>
        <p:spPr bwMode="gray">
          <a:xfrm>
            <a:off x="-3163456" y="422"/>
            <a:ext cx="3163455" cy="2342813"/>
          </a:xfrm>
          <a:prstGeom prst="rect">
            <a:avLst/>
          </a:prstGeom>
          <a:noFill/>
        </p:spPr>
        <p:txBody>
          <a:bodyPr vert="horz" lIns="0" tIns="0" rIns="432000" bIns="0" rtlCol="0">
            <a:noAutofit/>
          </a:bodyPr>
          <a:lstStyle>
            <a:lvl1pPr marL="0" indent="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None/>
              <a:defRPr sz="2400" b="0" kern="1200">
                <a:solidFill>
                  <a:schemeClr val="accent2"/>
                </a:solidFill>
                <a:latin typeface="+mj-lt"/>
                <a:ea typeface="+mn-ea"/>
                <a:cs typeface="+mn-cs"/>
              </a:defRPr>
            </a:lvl1pPr>
            <a:lvl2pPr marL="0" indent="0" algn="l" defTabSz="685800" rtl="0" eaLnBrk="1" latinLnBrk="0" hangingPunct="1">
              <a:lnSpc>
                <a:spcPct val="101000"/>
              </a:lnSpc>
              <a:spcBef>
                <a:spcPts val="0"/>
              </a:spcBef>
              <a:spcAft>
                <a:spcPts val="0"/>
              </a:spcAft>
              <a:buClr>
                <a:schemeClr val="accent2"/>
              </a:buClr>
              <a:buFont typeface="Nuon Matthew Light" panose="02000506040000020004" pitchFamily="50" charset="0"/>
              <a:buNone/>
              <a:defRPr sz="2400" b="0" kern="1200">
                <a:solidFill>
                  <a:schemeClr val="tx1"/>
                </a:solidFill>
                <a:latin typeface="+mn-lt"/>
                <a:ea typeface="+mn-ea"/>
                <a:cs typeface="+mn-cs"/>
              </a:defRPr>
            </a:lvl2pPr>
            <a:lvl3pPr marL="216000" indent="-216000" algn="l" defTabSz="685800" rtl="0" eaLnBrk="1" latinLnBrk="0" hangingPunct="1">
              <a:lnSpc>
                <a:spcPct val="101000"/>
              </a:lnSpc>
              <a:spcBef>
                <a:spcPts val="1500"/>
              </a:spcBef>
              <a:spcAft>
                <a:spcPts val="0"/>
              </a:spcAft>
              <a:buClr>
                <a:schemeClr val="accent1"/>
              </a:buClr>
              <a:buFont typeface="Nuon Matthew Light" panose="02000506040000020004" pitchFamily="50" charset="0"/>
              <a:buChar char="•"/>
              <a:defRPr sz="2400" b="0" kern="1200">
                <a:solidFill>
                  <a:schemeClr val="tx1"/>
                </a:solidFill>
                <a:latin typeface="+mn-lt"/>
                <a:ea typeface="+mn-ea"/>
                <a:cs typeface="+mn-cs"/>
              </a:defRPr>
            </a:lvl3pPr>
            <a:lvl4pPr marL="432000" indent="-216000" algn="l" defTabSz="685800" rtl="0" eaLnBrk="1" latinLnBrk="0" hangingPunct="1">
              <a:lnSpc>
                <a:spcPct val="101000"/>
              </a:lnSpc>
              <a:spcBef>
                <a:spcPts val="1500"/>
              </a:spcBef>
              <a:spcAft>
                <a:spcPts val="0"/>
              </a:spcAft>
              <a:buClr>
                <a:schemeClr val="accent2"/>
              </a:buClr>
              <a:buFont typeface="Nuon Matthew Light" panose="02000506040000020004" pitchFamily="50" charset="0"/>
              <a:buChar char="•"/>
              <a:defRPr sz="2400" b="0" kern="1200">
                <a:solidFill>
                  <a:schemeClr val="tx1"/>
                </a:solidFill>
                <a:latin typeface="+mn-lt"/>
                <a:ea typeface="+mn-ea"/>
                <a:cs typeface="+mn-cs"/>
              </a:defRPr>
            </a:lvl4pPr>
            <a:lvl5pPr marL="684000" indent="-216000" algn="l" defTabSz="685800" rtl="0" eaLnBrk="1" latinLnBrk="0" hangingPunct="1">
              <a:lnSpc>
                <a:spcPct val="101000"/>
              </a:lnSpc>
              <a:spcBef>
                <a:spcPts val="1500"/>
              </a:spcBef>
              <a:spcAft>
                <a:spcPts val="0"/>
              </a:spcAft>
              <a:buClr>
                <a:schemeClr val="accent3"/>
              </a:buClr>
              <a:buFont typeface="Nuon Matthew Light" panose="02000506040000020004" pitchFamily="50" charset="0"/>
              <a:buChar char="•"/>
              <a:defRPr sz="2400" b="0" kern="1200">
                <a:solidFill>
                  <a:schemeClr val="tx1"/>
                </a:solidFill>
                <a:latin typeface="+mn-lt"/>
                <a:ea typeface="+mn-ea"/>
                <a:cs typeface="+mn-cs"/>
              </a:defRPr>
            </a:lvl5pPr>
            <a:lvl6pPr marL="936000" indent="-216000" algn="l" defTabSz="685800" rtl="0" eaLnBrk="1" latinLnBrk="0" hangingPunct="1">
              <a:lnSpc>
                <a:spcPct val="101000"/>
              </a:lnSpc>
              <a:spcBef>
                <a:spcPts val="1500"/>
              </a:spcBef>
              <a:spcAft>
                <a:spcPts val="0"/>
              </a:spcAft>
              <a:buClr>
                <a:schemeClr val="accent4"/>
              </a:buClr>
              <a:buFont typeface="Arial" panose="020B0604020202020204" pitchFamily="34" charset="0"/>
              <a:buChar char="•"/>
              <a:defRPr sz="2400" kern="1200">
                <a:solidFill>
                  <a:schemeClr val="tx1"/>
                </a:solidFill>
                <a:latin typeface="+mn-lt"/>
                <a:ea typeface="+mn-ea"/>
                <a:cs typeface="+mn-cs"/>
              </a:defRPr>
            </a:lvl6pPr>
            <a:lvl7pPr marL="1224000" indent="-216000" algn="l" defTabSz="685800" rtl="0" eaLnBrk="1" latinLnBrk="0" hangingPunct="1">
              <a:lnSpc>
                <a:spcPct val="101000"/>
              </a:lnSpc>
              <a:spcBef>
                <a:spcPts val="1500"/>
              </a:spcBef>
              <a:spcAft>
                <a:spcPts val="0"/>
              </a:spcAft>
              <a:buClr>
                <a:schemeClr val="accent5"/>
              </a:buClr>
              <a:buFont typeface="Arial" panose="020B0604020202020204" pitchFamily="34" charset="0"/>
              <a:buChar char="•"/>
              <a:defRPr sz="2400" kern="1200">
                <a:solidFill>
                  <a:schemeClr val="tx1"/>
                </a:solidFill>
                <a:latin typeface="+mn-lt"/>
                <a:ea typeface="+mn-ea"/>
                <a:cs typeface="+mn-cs"/>
              </a:defRPr>
            </a:lvl7pPr>
            <a:lvl8pPr marL="1476000" indent="-216000" algn="l" defTabSz="685800" rtl="0" eaLnBrk="1" latinLnBrk="0" hangingPunct="1">
              <a:lnSpc>
                <a:spcPct val="101000"/>
              </a:lnSpc>
              <a:spcBef>
                <a:spcPts val="1500"/>
              </a:spcBef>
              <a:spcAft>
                <a:spcPts val="0"/>
              </a:spcAft>
              <a:buClr>
                <a:schemeClr val="accent6"/>
              </a:buClr>
              <a:buFont typeface="Arial" panose="020B0604020202020204" pitchFamily="34" charset="0"/>
              <a:buChar char="•"/>
              <a:defRPr sz="2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nl-NL" sz="1100" b="1" dirty="0">
                <a:solidFill>
                  <a:schemeClr val="tx1"/>
                </a:solidFill>
              </a:rPr>
              <a:t>Gebruik de UWV bullets met de button ‘Lijstniveau’.</a:t>
            </a:r>
          </a:p>
          <a:p>
            <a:pPr>
              <a:spcBef>
                <a:spcPts val="0"/>
              </a:spcBef>
            </a:pPr>
            <a:endParaRPr lang="nl-NL" sz="1100" b="1" dirty="0">
              <a:solidFill>
                <a:schemeClr val="tx1"/>
              </a:solidFill>
            </a:endParaRPr>
          </a:p>
          <a:p>
            <a:pPr marL="171450" lvl="0" indent="-171450">
              <a:spcBef>
                <a:spcPts val="0"/>
              </a:spcBef>
              <a:buFont typeface="Arial" panose="020B0604020202020204" pitchFamily="34" charset="0"/>
              <a:buChar char="•"/>
            </a:pPr>
            <a:r>
              <a:rPr lang="nl-NL" sz="1100" dirty="0">
                <a:solidFill>
                  <a:schemeClr val="tx1"/>
                </a:solidFill>
              </a:rPr>
              <a:t>Niveau 1: tekst zonder bullet</a:t>
            </a:r>
          </a:p>
          <a:p>
            <a:pPr marL="171450" lvl="0" indent="-171450">
              <a:spcBef>
                <a:spcPts val="0"/>
              </a:spcBef>
              <a:buFont typeface="Arial" panose="020B0604020202020204" pitchFamily="34" charset="0"/>
              <a:buChar char="•"/>
            </a:pPr>
            <a:r>
              <a:rPr lang="nl-NL" sz="1100" dirty="0">
                <a:solidFill>
                  <a:schemeClr val="tx1"/>
                </a:solidFill>
              </a:rPr>
              <a:t>Niveau 2 t/m 5: tekst met bullets</a:t>
            </a:r>
          </a:p>
          <a:p>
            <a:pPr marL="171450" lvl="0" indent="-171450">
              <a:spcBef>
                <a:spcPts val="0"/>
              </a:spcBef>
              <a:buFont typeface="Arial" panose="020B0604020202020204" pitchFamily="34" charset="0"/>
              <a:buChar char="•"/>
            </a:pPr>
            <a:endParaRPr lang="nl-NL" sz="1100" dirty="0">
              <a:solidFill>
                <a:schemeClr val="tx1"/>
              </a:solidFill>
            </a:endParaRPr>
          </a:p>
          <a:p>
            <a:pPr lvl="0">
              <a:spcBef>
                <a:spcPts val="0"/>
              </a:spcBef>
            </a:pPr>
            <a:r>
              <a:rPr lang="nl-NL" sz="1100" dirty="0">
                <a:solidFill>
                  <a:schemeClr val="tx1"/>
                </a:solidFill>
              </a:rPr>
              <a:t>Typ je tekst op de eerste tekstregel. Vergeet nu de standaard button voor bullets (rode kruis). </a:t>
            </a:r>
          </a:p>
          <a:p>
            <a:pPr lvl="0">
              <a:spcBef>
                <a:spcPts val="0"/>
              </a:spcBef>
            </a:pPr>
            <a:r>
              <a:rPr lang="nl-NL" sz="1100" dirty="0">
                <a:solidFill>
                  <a:schemeClr val="tx1"/>
                </a:solidFill>
              </a:rPr>
              <a:t>Klik op het pijltje naar links en je verlaagt het tekstniveau. Klik op het pijltje naar rechts en je verhoogt het tekstniveau. </a:t>
            </a:r>
          </a:p>
          <a:p>
            <a:pPr>
              <a:spcBef>
                <a:spcPts val="0"/>
              </a:spcBef>
            </a:pPr>
            <a:endParaRPr lang="nl-NL" sz="1200" dirty="0">
              <a:solidFill>
                <a:schemeClr val="tx1"/>
              </a:solidFill>
            </a:endParaRPr>
          </a:p>
        </p:txBody>
      </p:sp>
      <p:pic>
        <p:nvPicPr>
          <p:cNvPr id="11" name="Afbeelding 25">
            <a:extLst>
              <a:ext uri="{FF2B5EF4-FFF2-40B4-BE49-F238E27FC236}">
                <a16:creationId xmlns:a16="http://schemas.microsoft.com/office/drawing/2014/main" id="{10D60BFC-7F31-4367-9DFC-324A637126FF}"/>
              </a:ext>
            </a:extLst>
          </p:cNvPr>
          <p:cNvPicPr>
            <a:picLocks/>
          </p:cNvPicPr>
          <p:nvPr userDrawn="1"/>
        </p:nvPicPr>
        <p:blipFill rotWithShape="1">
          <a:blip r:embed="rId17"/>
          <a:srcRect l="15744" t="27663" r="17943" b="39396"/>
          <a:stretch/>
        </p:blipFill>
        <p:spPr bwMode="gray">
          <a:xfrm>
            <a:off x="-3163455" y="2278596"/>
            <a:ext cx="2686285" cy="750607"/>
          </a:xfrm>
          <a:prstGeom prst="rect">
            <a:avLst/>
          </a:prstGeom>
          <a:noFill/>
          <a:ln>
            <a:noFill/>
          </a:ln>
          <a:extLst>
            <a:ext uri="{53640926-AAD7-44D8-BBD7-CCE9431645EC}">
              <a14:shadowObscured xmlns:a14="http://schemas.microsoft.com/office/drawing/2010/main"/>
            </a:ext>
          </a:extLst>
        </p:spPr>
      </p:pic>
      <p:sp>
        <p:nvSpPr>
          <p:cNvPr id="7" name="Text Placeholder 6">
            <a:extLst>
              <a:ext uri="{FF2B5EF4-FFF2-40B4-BE49-F238E27FC236}">
                <a16:creationId xmlns:a16="http://schemas.microsoft.com/office/drawing/2014/main" id="{4633B522-924E-4097-8F7C-82F110CF9209}"/>
              </a:ext>
            </a:extLst>
          </p:cNvPr>
          <p:cNvSpPr>
            <a:spLocks noGrp="1"/>
          </p:cNvSpPr>
          <p:nvPr userDrawn="1">
            <p:ph type="body" idx="1"/>
          </p:nvPr>
        </p:nvSpPr>
        <p:spPr bwMode="gray">
          <a:xfrm>
            <a:off x="571500" y="1531538"/>
            <a:ext cx="11049000" cy="4566064"/>
          </a:xfrm>
          <a:prstGeom prst="rect">
            <a:avLst/>
          </a:prstGeom>
        </p:spPr>
        <p:txBody>
          <a:bodyPr vert="horz" lIns="0" tIns="0" rIns="0" bIns="0" rtlCol="0">
            <a:noAutofit/>
          </a:bodyPr>
          <a:lstStyle/>
          <a:p>
            <a:pPr lvl="0"/>
            <a:r>
              <a:rPr lang="nl-NL" noProof="0" dirty="0"/>
              <a:t>Niveau 1</a:t>
            </a:r>
          </a:p>
          <a:p>
            <a:pPr lvl="1"/>
            <a:r>
              <a:rPr lang="nl-NL" noProof="0" dirty="0"/>
              <a:t>Niveau 2</a:t>
            </a:r>
          </a:p>
          <a:p>
            <a:pPr lvl="2"/>
            <a:r>
              <a:rPr lang="nl-NL" noProof="0" dirty="0"/>
              <a:t>Niveau 3</a:t>
            </a:r>
          </a:p>
          <a:p>
            <a:pPr lvl="3"/>
            <a:r>
              <a:rPr lang="nl-NL" noProof="0" dirty="0"/>
              <a:t>Niveau 4</a:t>
            </a:r>
          </a:p>
          <a:p>
            <a:pPr lvl="4"/>
            <a:r>
              <a:rPr lang="nl-NL" noProof="0" dirty="0"/>
              <a:t>Niveau 5</a:t>
            </a:r>
          </a:p>
          <a:p>
            <a:pPr lvl="5"/>
            <a:r>
              <a:rPr lang="nl-NL" noProof="0" dirty="0"/>
              <a:t>Niveau 6</a:t>
            </a:r>
          </a:p>
          <a:p>
            <a:pPr lvl="6"/>
            <a:r>
              <a:rPr lang="nl-NL" noProof="0" dirty="0"/>
              <a:t>Niveau 7</a:t>
            </a:r>
          </a:p>
          <a:p>
            <a:pPr lvl="7"/>
            <a:r>
              <a:rPr lang="nl-NL" noProof="0" dirty="0"/>
              <a:t>Niveau 8</a:t>
            </a:r>
          </a:p>
          <a:p>
            <a:pPr lvl="8"/>
            <a:r>
              <a:rPr lang="nl-NL" noProof="0" dirty="0"/>
              <a:t>Niveau 9</a:t>
            </a:r>
          </a:p>
        </p:txBody>
      </p:sp>
      <p:sp>
        <p:nvSpPr>
          <p:cNvPr id="12" name="Title Placeholder 11">
            <a:extLst>
              <a:ext uri="{FF2B5EF4-FFF2-40B4-BE49-F238E27FC236}">
                <a16:creationId xmlns:a16="http://schemas.microsoft.com/office/drawing/2014/main" id="{150BF419-8B74-4D04-B0E8-49FE4CC683C8}"/>
              </a:ext>
            </a:extLst>
          </p:cNvPr>
          <p:cNvSpPr>
            <a:spLocks noGrp="1"/>
          </p:cNvSpPr>
          <p:nvPr userDrawn="1">
            <p:ph type="title"/>
          </p:nvPr>
        </p:nvSpPr>
        <p:spPr bwMode="gray">
          <a:xfrm>
            <a:off x="571500" y="285752"/>
            <a:ext cx="11049000" cy="1238248"/>
          </a:xfrm>
          <a:prstGeom prst="rect">
            <a:avLst/>
          </a:prstGeom>
        </p:spPr>
        <p:txBody>
          <a:bodyPr vert="horz" lIns="0" tIns="0" rIns="0" bIns="0" rtlCol="0" anchor="t" anchorCtr="0">
            <a:noAutofit/>
          </a:bodyPr>
          <a:lstStyle/>
          <a:p>
            <a:r>
              <a:rPr lang="nl-NL" dirty="0"/>
              <a:t>Klik om de titel aan te passen</a:t>
            </a:r>
            <a:endParaRPr lang="nl-NL" noProof="0" dirty="0"/>
          </a:p>
        </p:txBody>
      </p:sp>
      <p:sp>
        <p:nvSpPr>
          <p:cNvPr id="157" name="Text Placeholder 3">
            <a:extLst>
              <a:ext uri="{FF2B5EF4-FFF2-40B4-BE49-F238E27FC236}">
                <a16:creationId xmlns:a16="http://schemas.microsoft.com/office/drawing/2014/main" id="{1654D9CB-7204-4471-AF30-3FA9695FC877}"/>
              </a:ext>
            </a:extLst>
          </p:cNvPr>
          <p:cNvSpPr txBox="1">
            <a:spLocks/>
          </p:cNvSpPr>
          <p:nvPr userDrawn="1"/>
        </p:nvSpPr>
        <p:spPr bwMode="gray">
          <a:xfrm>
            <a:off x="11047668" y="6285600"/>
            <a:ext cx="572400" cy="572400"/>
          </a:xfrm>
          <a:prstGeom prst="rect">
            <a:avLst/>
          </a:prstGeom>
          <a:blipFill>
            <a:blip r:embed="rId18"/>
            <a:stretch>
              <a:fillRect/>
            </a:stretch>
          </a:blipFill>
        </p:spPr>
        <p:txBody>
          <a:bodyPr/>
          <a:lstStyle>
            <a:lvl1pPr marL="0" indent="0" algn="l" defTabSz="914400" rtl="0" eaLnBrk="1" latinLnBrk="0" hangingPunct="1">
              <a:lnSpc>
                <a:spcPct val="110000"/>
              </a:lnSpc>
              <a:spcBef>
                <a:spcPts val="0"/>
              </a:spcBef>
              <a:spcAft>
                <a:spcPts val="300"/>
              </a:spcAft>
              <a:buClr>
                <a:schemeClr val="tx2"/>
              </a:buClr>
              <a:buFont typeface="Arial" panose="020B0604020202020204" pitchFamily="34" charset="0"/>
              <a:buNone/>
              <a:defRPr lang="nl-NL" sz="1200" kern="1200" dirty="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2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200" kern="1200" dirty="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tx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9pPr>
          </a:lstStyle>
          <a:p>
            <a:r>
              <a:rPr lang="en-US"/>
              <a:t>    </a:t>
            </a:r>
          </a:p>
        </p:txBody>
      </p:sp>
    </p:spTree>
    <p:extLst>
      <p:ext uri="{BB962C8B-B14F-4D97-AF65-F5344CB8AC3E}">
        <p14:creationId xmlns:p14="http://schemas.microsoft.com/office/powerpoint/2010/main" val="166180058"/>
      </p:ext>
    </p:extLst>
  </p:cSld>
  <p:clrMap bg1="lt1" tx1="dk1" bg2="lt2" tx2="dk2" accent1="accent1" accent2="accent2" accent3="accent3" accent4="accent4" accent5="accent5" accent6="accent6" hlink="hlink" folHlink="folHlink"/>
  <p:sldLayoutIdLst>
    <p:sldLayoutId id="2147483666" r:id="rId1"/>
    <p:sldLayoutId id="2147483649" r:id="rId2"/>
    <p:sldLayoutId id="2147483655" r:id="rId3"/>
    <p:sldLayoutId id="2147483657" r:id="rId4"/>
    <p:sldLayoutId id="2147483650" r:id="rId5"/>
    <p:sldLayoutId id="2147483652" r:id="rId6"/>
    <p:sldLayoutId id="2147483663" r:id="rId7"/>
    <p:sldLayoutId id="2147483653" r:id="rId8"/>
    <p:sldLayoutId id="2147483658" r:id="rId9"/>
    <p:sldLayoutId id="2147483662" r:id="rId10"/>
    <p:sldLayoutId id="2147483654" r:id="rId11"/>
    <p:sldLayoutId id="2147483667" r:id="rId12"/>
    <p:sldLayoutId id="2147483661" r:id="rId13"/>
    <p:sldLayoutId id="2147483665" r:id="rId14"/>
    <p:sldLayoutId id="2147483664" r:id="rId15"/>
  </p:sldLayoutIdLst>
  <p:hf hdr="0" dt="0"/>
  <p:txStyles>
    <p:titleStyle>
      <a:lvl1pPr algn="l" defTabSz="914400" rtl="0" eaLnBrk="1" latinLnBrk="0" hangingPunct="1">
        <a:lnSpc>
          <a:spcPct val="100000"/>
        </a:lnSpc>
        <a:spcBef>
          <a:spcPct val="0"/>
        </a:spcBef>
        <a:buNone/>
        <a:defRPr sz="2400" b="1" kern="1200">
          <a:solidFill>
            <a:schemeClr val="tx2"/>
          </a:solidFill>
          <a:latin typeface="+mj-lt"/>
          <a:ea typeface="+mj-ea"/>
          <a:cs typeface="+mj-cs"/>
        </a:defRPr>
      </a:lvl1pPr>
    </p:titleStyle>
    <p:bodyStyle>
      <a:lvl1pPr marL="1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2000" kern="1200" dirty="0">
          <a:solidFill>
            <a:schemeClr val="tx1"/>
          </a:solidFill>
          <a:latin typeface="+mn-lt"/>
          <a:ea typeface="+mn-ea"/>
          <a:cs typeface="+mn-cs"/>
        </a:defRPr>
      </a:lvl1pPr>
      <a:lvl2pPr marL="36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2000" kern="1200" dirty="0">
          <a:solidFill>
            <a:schemeClr val="tx1"/>
          </a:solidFill>
          <a:latin typeface="+mn-lt"/>
          <a:ea typeface="+mn-ea"/>
          <a:cs typeface="+mn-cs"/>
        </a:defRPr>
      </a:lvl2pPr>
      <a:lvl3pPr marL="5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800" kern="1200" dirty="0">
          <a:solidFill>
            <a:schemeClr val="tx1"/>
          </a:solidFill>
          <a:latin typeface="+mn-lt"/>
          <a:ea typeface="+mn-ea"/>
          <a:cs typeface="+mn-cs"/>
        </a:defRPr>
      </a:lvl3pPr>
      <a:lvl4pPr marL="72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800" kern="1200">
          <a:solidFill>
            <a:schemeClr val="tx1"/>
          </a:solidFill>
          <a:latin typeface="+mn-lt"/>
          <a:ea typeface="+mn-ea"/>
          <a:cs typeface="+mn-cs"/>
        </a:defRPr>
      </a:lvl4pPr>
      <a:lvl5pPr marL="90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5pPr>
      <a:lvl6pPr marL="108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lang="nl-NL" sz="1600" kern="1200" dirty="0">
          <a:solidFill>
            <a:schemeClr val="tx1"/>
          </a:solidFill>
          <a:latin typeface="+mn-lt"/>
          <a:ea typeface="+mn-ea"/>
          <a:cs typeface="+mn-cs"/>
        </a:defRPr>
      </a:lvl6pPr>
      <a:lvl7pPr marL="1257300" marR="0" indent="-179388" algn="l" defTabSz="914400" rtl="0" eaLnBrk="1" fontAlgn="auto" latinLnBrk="0" hangingPunct="1">
        <a:lnSpc>
          <a:spcPct val="110000"/>
        </a:lnSpc>
        <a:spcBef>
          <a:spcPts val="0"/>
        </a:spcBef>
        <a:spcAft>
          <a:spcPts val="300"/>
        </a:spcAft>
        <a:buClr>
          <a:schemeClr val="tx2"/>
        </a:buClr>
        <a:buSzTx/>
        <a:buFont typeface="Arial" panose="020B0604020202020204" pitchFamily="34" charset="0"/>
        <a:buChar char="–"/>
        <a:tabLst/>
        <a:defRPr sz="1400" kern="1200">
          <a:solidFill>
            <a:schemeClr val="tx1"/>
          </a:solidFill>
          <a:latin typeface="+mn-lt"/>
          <a:ea typeface="+mn-ea"/>
          <a:cs typeface="+mn-cs"/>
        </a:defRPr>
      </a:lvl7pPr>
      <a:lvl8pPr marL="1440000" indent="-180000"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8pPr>
      <a:lvl9pPr marL="1619250" indent="-179388" algn="l" defTabSz="914400" rtl="0" eaLnBrk="1" latinLnBrk="0" hangingPunct="1">
        <a:lnSpc>
          <a:spcPct val="110000"/>
        </a:lnSpc>
        <a:spcBef>
          <a:spcPts val="0"/>
        </a:spcBef>
        <a:spcAft>
          <a:spcPts val="300"/>
        </a:spcAft>
        <a:buClr>
          <a:schemeClr val="tx2"/>
        </a:buClr>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80" userDrawn="1">
          <p15:clr>
            <a:srgbClr val="F26B43"/>
          </p15:clr>
        </p15:guide>
        <p15:guide id="2" pos="7320" userDrawn="1">
          <p15:clr>
            <a:srgbClr val="F26B43"/>
          </p15:clr>
        </p15:guide>
        <p15:guide id="3" orient="horz" pos="4140" userDrawn="1">
          <p15:clr>
            <a:srgbClr val="F26B43"/>
          </p15:clr>
        </p15:guide>
        <p15:guide id="4" orient="horz" pos="180" userDrawn="1">
          <p15:clr>
            <a:srgbClr val="F26B43"/>
          </p15:clr>
        </p15:guide>
        <p15:guide id="5" pos="7142" userDrawn="1">
          <p15:clr>
            <a:srgbClr val="F26B43"/>
          </p15:clr>
        </p15:guide>
        <p15:guide id="6" orient="horz" pos="960" userDrawn="1">
          <p15:clr>
            <a:srgbClr val="F26B43"/>
          </p15:clr>
        </p15:guide>
        <p15:guide id="7" orient="horz" pos="3846" userDrawn="1">
          <p15:clr>
            <a:srgbClr val="F26B43"/>
          </p15:clr>
        </p15:guide>
        <p15:guide id="8" pos="6606" userDrawn="1">
          <p15:clr>
            <a:srgbClr val="F26B43"/>
          </p15:clr>
        </p15:guide>
        <p15:guide id="9" orient="horz" pos="3780" userDrawn="1">
          <p15:clr>
            <a:srgbClr val="F26B43"/>
          </p15:clr>
        </p15:guide>
        <p15:guide id="10" pos="3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png"/><Relationship Id="rId9"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7.png"/><Relationship Id="rId11" Type="http://schemas.openxmlformats.org/officeDocument/2006/relationships/image" Target="../media/image12.jpe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4"/>
          </p:nvPr>
        </p:nvPicPr>
        <p:blipFill>
          <a:blip r:embed="rId2">
            <a:extLst>
              <a:ext uri="{28A0092B-C50C-407E-A947-70E740481C1C}">
                <a14:useLocalDpi xmlns:a14="http://schemas.microsoft.com/office/drawing/2010/main" val="0"/>
              </a:ext>
            </a:extLst>
          </a:blip>
          <a:stretch>
            <a:fillRect/>
          </a:stretch>
        </p:blipFill>
        <p:spPr>
          <a:xfrm>
            <a:off x="4" y="5"/>
            <a:ext cx="12191991" cy="6857995"/>
          </a:xfrm>
        </p:spPr>
      </p:pic>
      <p:sp>
        <p:nvSpPr>
          <p:cNvPr id="5" name="Title 4"/>
          <p:cNvSpPr>
            <a:spLocks noGrp="1"/>
          </p:cNvSpPr>
          <p:nvPr>
            <p:ph type="ctrTitle"/>
          </p:nvPr>
        </p:nvSpPr>
        <p:spPr>
          <a:xfrm>
            <a:off x="283535" y="4187822"/>
            <a:ext cx="8506050" cy="1241428"/>
          </a:xfrm>
        </p:spPr>
        <p:txBody>
          <a:bodyPr/>
          <a:lstStyle/>
          <a:p>
            <a:r>
              <a:rPr lang="nl-NL" sz="3200" dirty="0"/>
              <a:t>Informatiebijeenkomst</a:t>
            </a:r>
            <a:r>
              <a:rPr lang="nl-NL" sz="2800" dirty="0"/>
              <a:t/>
            </a:r>
            <a:br>
              <a:rPr lang="nl-NL" sz="2800" dirty="0"/>
            </a:br>
            <a:r>
              <a:rPr lang="nl-NL" sz="2400" dirty="0"/>
              <a:t>Europese Aanbesteding Netwerkdiensten</a:t>
            </a:r>
          </a:p>
        </p:txBody>
      </p:sp>
      <p:sp>
        <p:nvSpPr>
          <p:cNvPr id="6" name="Text Placeholder 5"/>
          <p:cNvSpPr>
            <a:spLocks noGrp="1"/>
          </p:cNvSpPr>
          <p:nvPr>
            <p:ph type="body" sz="quarter" idx="10"/>
          </p:nvPr>
        </p:nvSpPr>
        <p:spPr>
          <a:xfrm>
            <a:off x="283534" y="5724331"/>
            <a:ext cx="4820075" cy="345013"/>
          </a:xfrm>
        </p:spPr>
        <p:txBody>
          <a:bodyPr/>
          <a:lstStyle/>
          <a:p>
            <a:r>
              <a:rPr lang="nl-NL" dirty="0"/>
              <a:t>25 februari 2022 van 10.00 – 12.00 uur</a:t>
            </a:r>
          </a:p>
        </p:txBody>
      </p:sp>
    </p:spTree>
    <p:extLst>
      <p:ext uri="{BB962C8B-B14F-4D97-AF65-F5344CB8AC3E}">
        <p14:creationId xmlns:p14="http://schemas.microsoft.com/office/powerpoint/2010/main" val="3370529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4"/>
          </p:nvPr>
        </p:nvSpPr>
        <p:spPr>
          <a:xfrm>
            <a:off x="571500" y="1272217"/>
            <a:ext cx="10469033" cy="5008346"/>
          </a:xfrm>
        </p:spPr>
        <p:txBody>
          <a:bodyPr/>
          <a:lstStyle/>
          <a:p>
            <a:endParaRPr lang="nl-NL" dirty="0"/>
          </a:p>
          <a:p>
            <a:r>
              <a:rPr lang="nl-NL" dirty="0"/>
              <a:t>Binnen enkele weken uitvoering NOW mogelijk gemaakt door</a:t>
            </a:r>
          </a:p>
          <a:p>
            <a:pPr lvl="1"/>
            <a:r>
              <a:rPr lang="nl-NL" sz="1800" dirty="0"/>
              <a:t>vrijmaken ICT-specialisten</a:t>
            </a:r>
          </a:p>
          <a:p>
            <a:pPr lvl="1"/>
            <a:r>
              <a:rPr lang="nl-NL" sz="1800" dirty="0"/>
              <a:t>aanschaffen en inrichten ICT-applicaties, in intensieve samenwerking met leveranciers</a:t>
            </a:r>
          </a:p>
          <a:p>
            <a:pPr lvl="1"/>
            <a:endParaRPr lang="nl-NL" sz="1000" dirty="0"/>
          </a:p>
          <a:p>
            <a:r>
              <a:rPr lang="nl-NL" dirty="0"/>
              <a:t>Binnen enkele dagen konden ruim 700 klantencontactmedewerkers vanuit huis burgers en werkgevers te woord staan en helpen</a:t>
            </a:r>
          </a:p>
          <a:p>
            <a:endParaRPr lang="nl-NL" sz="1000" dirty="0"/>
          </a:p>
          <a:p>
            <a:r>
              <a:rPr lang="nl-NL" dirty="0"/>
              <a:t>Binnen 2 weken konden ruim 17.000 UWV-medewerkers thuis werken met algemene ICT-ondersteuning (laptop, virtuele vergadervoorzieningen) </a:t>
            </a:r>
          </a:p>
          <a:p>
            <a:endParaRPr lang="nl-NL" sz="1000" dirty="0"/>
          </a:p>
          <a:p>
            <a:r>
              <a:rPr lang="nl-NL" dirty="0"/>
              <a:t>I.v.m. thuis werken versnelde inzet nieuwe technologie</a:t>
            </a:r>
          </a:p>
          <a:p>
            <a:endParaRPr lang="nl-NL" sz="1000" dirty="0"/>
          </a:p>
          <a:p>
            <a:r>
              <a:rPr lang="nl-NL" dirty="0"/>
              <a:t>Ondanks alle extra werk en de omslag naar thuiswerken is de uitvoering van alle in 2020 geplande ICT-projecten voortgezet</a:t>
            </a:r>
          </a:p>
          <a:p>
            <a:endParaRPr lang="nl-NL" dirty="0"/>
          </a:p>
        </p:txBody>
      </p:sp>
      <p:sp>
        <p:nvSpPr>
          <p:cNvPr id="3" name="Tijdelijke aanduiding voor voettekst 2"/>
          <p:cNvSpPr>
            <a:spLocks noGrp="1"/>
          </p:cNvSpPr>
          <p:nvPr>
            <p:ph type="ftr" sz="quarter" idx="15"/>
          </p:nvPr>
        </p:nvSpPr>
        <p:spPr>
          <a:xfrm>
            <a:off x="855029" y="6280563"/>
            <a:ext cx="5995221" cy="577438"/>
          </a:xfrm>
        </p:spPr>
        <p:txBody>
          <a:bodyPr/>
          <a:lstStyle/>
          <a:p>
            <a:r>
              <a:rPr lang="nl-NL" dirty="0"/>
              <a:t>Informatiebijeenkomst Europese Aanbesteding Netwerkdiensten, 25 februari 2022</a:t>
            </a:r>
          </a:p>
        </p:txBody>
      </p:sp>
      <p:sp>
        <p:nvSpPr>
          <p:cNvPr id="4" name="Tijdelijke aanduiding voor dianummer 3"/>
          <p:cNvSpPr>
            <a:spLocks noGrp="1"/>
          </p:cNvSpPr>
          <p:nvPr>
            <p:ph type="sldNum" sz="quarter" idx="16"/>
          </p:nvPr>
        </p:nvSpPr>
        <p:spPr/>
        <p:txBody>
          <a:bodyPr/>
          <a:lstStyle/>
          <a:p>
            <a:fld id="{EEC0F82C-4994-47DA-8D9B-99D78D224F6D}" type="slidenum">
              <a:rPr lang="en-GB" smtClean="0"/>
              <a:pPr/>
              <a:t>10</a:t>
            </a:fld>
            <a:endParaRPr lang="en-GB" dirty="0"/>
          </a:p>
        </p:txBody>
      </p:sp>
      <p:sp>
        <p:nvSpPr>
          <p:cNvPr id="5" name="Titel 4"/>
          <p:cNvSpPr>
            <a:spLocks noGrp="1"/>
          </p:cNvSpPr>
          <p:nvPr>
            <p:ph type="title"/>
          </p:nvPr>
        </p:nvSpPr>
        <p:spPr/>
        <p:txBody>
          <a:bodyPr/>
          <a:lstStyle/>
          <a:p>
            <a:r>
              <a:rPr lang="nl-NL" dirty="0"/>
              <a:t>Gevolgen coronacrisis in 2020: enorme inspanningen terwijl reguliere ICT-dienstverlening gewoon doorging</a:t>
            </a:r>
          </a:p>
        </p:txBody>
      </p:sp>
    </p:spTree>
    <p:extLst>
      <p:ext uri="{BB962C8B-B14F-4D97-AF65-F5344CB8AC3E}">
        <p14:creationId xmlns:p14="http://schemas.microsoft.com/office/powerpoint/2010/main" val="1350026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6"/>
          </p:nvPr>
        </p:nvSpPr>
        <p:spPr/>
        <p:txBody>
          <a:bodyPr/>
          <a:lstStyle/>
          <a:p>
            <a:fld id="{EEC0F82C-4994-47DA-8D9B-99D78D224F6D}" type="slidenum">
              <a:rPr lang="en-GB" smtClean="0"/>
              <a:pPr/>
              <a:t>11</a:t>
            </a:fld>
            <a:endParaRPr lang="en-GB" dirty="0"/>
          </a:p>
        </p:txBody>
      </p:sp>
      <p:sp>
        <p:nvSpPr>
          <p:cNvPr id="5" name="Titel 4"/>
          <p:cNvSpPr>
            <a:spLocks noGrp="1"/>
          </p:cNvSpPr>
          <p:nvPr>
            <p:ph type="title"/>
          </p:nvPr>
        </p:nvSpPr>
        <p:spPr/>
        <p:txBody>
          <a:bodyPr/>
          <a:lstStyle/>
          <a:p>
            <a:r>
              <a:rPr lang="nl-NL" dirty="0"/>
              <a:t>UWV in cijfers 2020</a:t>
            </a:r>
          </a:p>
        </p:txBody>
      </p:sp>
      <p:pic>
        <p:nvPicPr>
          <p:cNvPr id="6" name="Afbeelding 5"/>
          <p:cNvPicPr>
            <a:picLocks noChangeAspect="1"/>
          </p:cNvPicPr>
          <p:nvPr/>
        </p:nvPicPr>
        <p:blipFill>
          <a:blip r:embed="rId2"/>
          <a:stretch>
            <a:fillRect/>
          </a:stretch>
        </p:blipFill>
        <p:spPr>
          <a:xfrm>
            <a:off x="1938337" y="838200"/>
            <a:ext cx="8315325" cy="5181600"/>
          </a:xfrm>
          <a:prstGeom prst="rect">
            <a:avLst/>
          </a:prstGeom>
        </p:spPr>
      </p:pic>
      <p:sp>
        <p:nvSpPr>
          <p:cNvPr id="7" name="Tijdelijke aanduiding voor voettekst 6"/>
          <p:cNvSpPr>
            <a:spLocks noGrp="1"/>
          </p:cNvSpPr>
          <p:nvPr>
            <p:ph type="ftr" sz="quarter" idx="15"/>
          </p:nvPr>
        </p:nvSpPr>
        <p:spPr>
          <a:xfrm>
            <a:off x="855029" y="6280563"/>
            <a:ext cx="5581865" cy="577438"/>
          </a:xfrm>
        </p:spPr>
        <p:txBody>
          <a:bodyPr/>
          <a:lstStyle/>
          <a:p>
            <a:r>
              <a:rPr lang="en-GB" dirty="0" err="1"/>
              <a:t>Informatiebijeenkomst</a:t>
            </a:r>
            <a:r>
              <a:rPr lang="en-GB" dirty="0"/>
              <a:t> </a:t>
            </a:r>
            <a:r>
              <a:rPr lang="en-GB" dirty="0" err="1"/>
              <a:t>Europese</a:t>
            </a:r>
            <a:r>
              <a:rPr lang="en-GB" dirty="0"/>
              <a:t> </a:t>
            </a:r>
            <a:r>
              <a:rPr lang="en-GB" dirty="0" err="1"/>
              <a:t>Aanbesteding</a:t>
            </a:r>
            <a:r>
              <a:rPr lang="en-GB" dirty="0"/>
              <a:t> </a:t>
            </a:r>
            <a:r>
              <a:rPr lang="en-GB" dirty="0" err="1"/>
              <a:t>Netwerkdiensten</a:t>
            </a:r>
            <a:r>
              <a:rPr lang="en-GB" dirty="0"/>
              <a:t>, 25 </a:t>
            </a:r>
            <a:r>
              <a:rPr lang="en-GB" dirty="0" err="1"/>
              <a:t>februari</a:t>
            </a:r>
            <a:r>
              <a:rPr lang="en-GB" dirty="0"/>
              <a:t> 2022</a:t>
            </a:r>
          </a:p>
        </p:txBody>
      </p:sp>
    </p:spTree>
    <p:extLst>
      <p:ext uri="{BB962C8B-B14F-4D97-AF65-F5344CB8AC3E}">
        <p14:creationId xmlns:p14="http://schemas.microsoft.com/office/powerpoint/2010/main" val="4160929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5"/>
          </p:nvPr>
        </p:nvSpPr>
        <p:spPr>
          <a:xfrm>
            <a:off x="6250674" y="1531939"/>
            <a:ext cx="5369825" cy="3463142"/>
          </a:xfrm>
          <a:ln w="12700">
            <a:noFill/>
          </a:ln>
        </p:spPr>
        <p:txBody>
          <a:bodyPr/>
          <a:lstStyle/>
          <a:p>
            <a:pPr marL="0" indent="0">
              <a:buNone/>
            </a:pPr>
            <a:endParaRPr lang="nl-NL" b="1" dirty="0"/>
          </a:p>
          <a:p>
            <a:pPr marL="0" indent="0">
              <a:buNone/>
            </a:pPr>
            <a:r>
              <a:rPr lang="nl-NL" b="1" dirty="0">
                <a:solidFill>
                  <a:srgbClr val="687A00"/>
                </a:solidFill>
              </a:rPr>
              <a:t> 2020:</a:t>
            </a:r>
          </a:p>
          <a:p>
            <a:endParaRPr lang="nl-NL" b="1" dirty="0"/>
          </a:p>
          <a:p>
            <a:pPr lvl="1"/>
            <a:r>
              <a:rPr lang="nl-NL" dirty="0"/>
              <a:t>64,4 miljoen bezoeken aan uwv.nl</a:t>
            </a:r>
          </a:p>
          <a:p>
            <a:pPr lvl="1"/>
            <a:r>
              <a:rPr lang="nl-NL" dirty="0"/>
              <a:t>25,0 miljoen bezoeken aan werk.nl</a:t>
            </a:r>
          </a:p>
          <a:p>
            <a:pPr lvl="1"/>
            <a:r>
              <a:rPr lang="nl-NL" dirty="0" smtClean="0"/>
              <a:t>1,4</a:t>
            </a:r>
            <a:r>
              <a:rPr lang="nl-NL" dirty="0" smtClean="0">
                <a:solidFill>
                  <a:srgbClr val="FF0000"/>
                </a:solidFill>
              </a:rPr>
              <a:t> </a:t>
            </a:r>
            <a:r>
              <a:rPr lang="nl-NL" dirty="0"/>
              <a:t>miljoen bezoeken aan werkgeversportaal </a:t>
            </a:r>
          </a:p>
          <a:p>
            <a:pPr lvl="1"/>
            <a:r>
              <a:rPr lang="nl-NL" dirty="0" smtClean="0"/>
              <a:t>4,1 </a:t>
            </a:r>
            <a:r>
              <a:rPr lang="nl-NL" dirty="0"/>
              <a:t>miljoen telefonische contacten</a:t>
            </a:r>
          </a:p>
          <a:p>
            <a:endParaRPr lang="nl-NL" dirty="0"/>
          </a:p>
        </p:txBody>
      </p:sp>
      <p:sp>
        <p:nvSpPr>
          <p:cNvPr id="3" name="Tijdelijke aanduiding voor voettekst 2"/>
          <p:cNvSpPr>
            <a:spLocks noGrp="1"/>
          </p:cNvSpPr>
          <p:nvPr>
            <p:ph type="ftr" sz="quarter" idx="16"/>
          </p:nvPr>
        </p:nvSpPr>
        <p:spPr>
          <a:xfrm>
            <a:off x="855029" y="6280563"/>
            <a:ext cx="6227695" cy="577438"/>
          </a:xfrm>
        </p:spPr>
        <p:txBody>
          <a:bodyPr/>
          <a:lstStyle/>
          <a:p>
            <a:r>
              <a:rPr lang="nl-NL" dirty="0"/>
              <a:t>Informatiebijeenkomst Europese Aanbesteding Netwerkdiensten, 25 februari 2022</a:t>
            </a:r>
          </a:p>
        </p:txBody>
      </p:sp>
      <p:sp>
        <p:nvSpPr>
          <p:cNvPr id="4" name="Tijdelijke aanduiding voor dianummer 3"/>
          <p:cNvSpPr>
            <a:spLocks noGrp="1"/>
          </p:cNvSpPr>
          <p:nvPr>
            <p:ph type="sldNum" sz="quarter" idx="17"/>
          </p:nvPr>
        </p:nvSpPr>
        <p:spPr/>
        <p:txBody>
          <a:bodyPr/>
          <a:lstStyle/>
          <a:p>
            <a:fld id="{EEC0F82C-4994-47DA-8D9B-99D78D224F6D}" type="slidenum">
              <a:rPr lang="en-GB" smtClean="0"/>
              <a:pPr/>
              <a:t>12</a:t>
            </a:fld>
            <a:endParaRPr lang="en-GB" dirty="0"/>
          </a:p>
        </p:txBody>
      </p:sp>
      <p:sp>
        <p:nvSpPr>
          <p:cNvPr id="5" name="Tijdelijke aanduiding voor inhoud 4"/>
          <p:cNvSpPr>
            <a:spLocks noGrp="1"/>
          </p:cNvSpPr>
          <p:nvPr>
            <p:ph sz="quarter" idx="14"/>
          </p:nvPr>
        </p:nvSpPr>
        <p:spPr>
          <a:xfrm>
            <a:off x="571499" y="1531939"/>
            <a:ext cx="5133265" cy="3463142"/>
          </a:xfrm>
          <a:ln w="12700">
            <a:noFill/>
          </a:ln>
        </p:spPr>
        <p:txBody>
          <a:bodyPr/>
          <a:lstStyle/>
          <a:p>
            <a:endParaRPr lang="nl-NL" b="1" dirty="0"/>
          </a:p>
          <a:p>
            <a:pPr marL="0" indent="0">
              <a:buNone/>
            </a:pPr>
            <a:r>
              <a:rPr lang="nl-NL" b="1" dirty="0">
                <a:solidFill>
                  <a:srgbClr val="0078D2"/>
                </a:solidFill>
              </a:rPr>
              <a:t>Eerste acht maanden van 2021:</a:t>
            </a:r>
          </a:p>
          <a:p>
            <a:endParaRPr lang="nl-NL" b="1" dirty="0"/>
          </a:p>
          <a:p>
            <a:pPr lvl="1"/>
            <a:r>
              <a:rPr lang="nl-NL" dirty="0"/>
              <a:t>37,7 miljoen bezoeken aan uwv.nl</a:t>
            </a:r>
          </a:p>
          <a:p>
            <a:pPr lvl="1"/>
            <a:r>
              <a:rPr lang="nl-NL" dirty="0"/>
              <a:t>13,7 miljoen bezoeken aan werk.nl</a:t>
            </a:r>
          </a:p>
          <a:p>
            <a:pPr lvl="1"/>
            <a:r>
              <a:rPr lang="nl-NL" dirty="0" smtClean="0"/>
              <a:t>1,1</a:t>
            </a:r>
            <a:r>
              <a:rPr lang="nl-NL" dirty="0" smtClean="0">
                <a:solidFill>
                  <a:srgbClr val="FF0000"/>
                </a:solidFill>
              </a:rPr>
              <a:t> </a:t>
            </a:r>
            <a:r>
              <a:rPr lang="nl-NL" dirty="0"/>
              <a:t>miljoen bezoeken aan werkgeversportaal</a:t>
            </a:r>
          </a:p>
          <a:p>
            <a:pPr lvl="1"/>
            <a:r>
              <a:rPr lang="nl-NL" dirty="0" smtClean="0"/>
              <a:t>2,7 </a:t>
            </a:r>
            <a:r>
              <a:rPr lang="nl-NL" dirty="0"/>
              <a:t>miljoen telefonische contacten</a:t>
            </a:r>
          </a:p>
        </p:txBody>
      </p:sp>
      <p:sp>
        <p:nvSpPr>
          <p:cNvPr id="6" name="Titel 5"/>
          <p:cNvSpPr>
            <a:spLocks noGrp="1"/>
          </p:cNvSpPr>
          <p:nvPr>
            <p:ph type="title"/>
          </p:nvPr>
        </p:nvSpPr>
        <p:spPr/>
        <p:txBody>
          <a:bodyPr/>
          <a:lstStyle/>
          <a:p>
            <a:r>
              <a:rPr lang="nl-NL" dirty="0"/>
              <a:t>Klantcontacten: aantallen</a:t>
            </a:r>
          </a:p>
        </p:txBody>
      </p:sp>
    </p:spTree>
    <p:extLst>
      <p:ext uri="{BB962C8B-B14F-4D97-AF65-F5344CB8AC3E}">
        <p14:creationId xmlns:p14="http://schemas.microsoft.com/office/powerpoint/2010/main" val="3304891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6"/>
          </p:nvPr>
        </p:nvSpPr>
        <p:spPr/>
        <p:txBody>
          <a:bodyPr/>
          <a:lstStyle/>
          <a:p>
            <a:fld id="{EEC0F82C-4994-47DA-8D9B-99D78D224F6D}" type="slidenum">
              <a:rPr lang="en-GB" smtClean="0"/>
              <a:pPr/>
              <a:t>13</a:t>
            </a:fld>
            <a:endParaRPr lang="en-GB" dirty="0"/>
          </a:p>
        </p:txBody>
      </p:sp>
      <p:sp>
        <p:nvSpPr>
          <p:cNvPr id="5" name="Titel 4"/>
          <p:cNvSpPr>
            <a:spLocks noGrp="1"/>
          </p:cNvSpPr>
          <p:nvPr>
            <p:ph type="title"/>
          </p:nvPr>
        </p:nvSpPr>
        <p:spPr>
          <a:xfrm>
            <a:off x="571500" y="135624"/>
            <a:ext cx="11049000" cy="1238248"/>
          </a:xfrm>
        </p:spPr>
        <p:txBody>
          <a:bodyPr/>
          <a:lstStyle/>
          <a:p>
            <a:r>
              <a:rPr lang="nl-NL" dirty="0"/>
              <a:t>UWV in cijfers 2020</a:t>
            </a:r>
          </a:p>
        </p:txBody>
      </p:sp>
      <p:pic>
        <p:nvPicPr>
          <p:cNvPr id="2" name="Afbeelding 1"/>
          <p:cNvPicPr>
            <a:picLocks noChangeAspect="1"/>
          </p:cNvPicPr>
          <p:nvPr/>
        </p:nvPicPr>
        <p:blipFill>
          <a:blip r:embed="rId2"/>
          <a:stretch>
            <a:fillRect/>
          </a:stretch>
        </p:blipFill>
        <p:spPr>
          <a:xfrm>
            <a:off x="1914525" y="524310"/>
            <a:ext cx="8362950" cy="6362700"/>
          </a:xfrm>
          <a:prstGeom prst="rect">
            <a:avLst/>
          </a:prstGeom>
        </p:spPr>
      </p:pic>
      <p:sp>
        <p:nvSpPr>
          <p:cNvPr id="7" name="Tijdelijke aanduiding voor voettekst 6"/>
          <p:cNvSpPr>
            <a:spLocks noGrp="1"/>
          </p:cNvSpPr>
          <p:nvPr>
            <p:ph type="ftr" sz="quarter" idx="15"/>
          </p:nvPr>
        </p:nvSpPr>
        <p:spPr>
          <a:xfrm>
            <a:off x="855029" y="6280563"/>
            <a:ext cx="5581865" cy="577438"/>
          </a:xfrm>
        </p:spPr>
        <p:txBody>
          <a:bodyPr/>
          <a:lstStyle/>
          <a:p>
            <a:r>
              <a:rPr lang="en-GB" dirty="0" err="1"/>
              <a:t>Informatiebijeenkomst</a:t>
            </a:r>
            <a:r>
              <a:rPr lang="en-GB" dirty="0"/>
              <a:t> </a:t>
            </a:r>
            <a:r>
              <a:rPr lang="en-GB" dirty="0" err="1"/>
              <a:t>Europese</a:t>
            </a:r>
            <a:r>
              <a:rPr lang="en-GB" dirty="0"/>
              <a:t> </a:t>
            </a:r>
            <a:r>
              <a:rPr lang="en-GB" dirty="0" err="1"/>
              <a:t>Aanbesteding</a:t>
            </a:r>
            <a:r>
              <a:rPr lang="en-GB" dirty="0"/>
              <a:t> </a:t>
            </a:r>
            <a:r>
              <a:rPr lang="en-GB" dirty="0" err="1"/>
              <a:t>Netwerkdiensten</a:t>
            </a:r>
            <a:r>
              <a:rPr lang="en-GB" dirty="0"/>
              <a:t>, 25 </a:t>
            </a:r>
            <a:r>
              <a:rPr lang="en-GB" dirty="0" err="1"/>
              <a:t>februari</a:t>
            </a:r>
            <a:r>
              <a:rPr lang="en-GB" dirty="0"/>
              <a:t> 2022</a:t>
            </a:r>
          </a:p>
        </p:txBody>
      </p:sp>
    </p:spTree>
    <p:extLst>
      <p:ext uri="{BB962C8B-B14F-4D97-AF65-F5344CB8AC3E}">
        <p14:creationId xmlns:p14="http://schemas.microsoft.com/office/powerpoint/2010/main" val="12500211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afbeelding 6"/>
          <p:cNvPicPr>
            <a:picLocks noGrp="1" noChangeAspect="1"/>
          </p:cNvPicPr>
          <p:nvPr>
            <p:ph type="pic" sz="quarter" idx="17"/>
          </p:nvPr>
        </p:nvPicPr>
        <p:blipFill>
          <a:blip r:embed="rId3" cstate="email">
            <a:extLst>
              <a:ext uri="{28A0092B-C50C-407E-A947-70E740481C1C}">
                <a14:useLocalDpi xmlns:a14="http://schemas.microsoft.com/office/drawing/2010/main"/>
              </a:ext>
            </a:extLst>
          </a:blip>
          <a:srcRect/>
          <a:stretch>
            <a:fillRect/>
          </a:stretch>
        </p:blipFill>
        <p:spPr/>
      </p:pic>
      <p:sp>
        <p:nvSpPr>
          <p:cNvPr id="3" name="Tijdelijke aanduiding voor inhoud 2"/>
          <p:cNvSpPr>
            <a:spLocks noGrp="1"/>
          </p:cNvSpPr>
          <p:nvPr>
            <p:ph sz="quarter" idx="14"/>
          </p:nvPr>
        </p:nvSpPr>
        <p:spPr/>
        <p:txBody>
          <a:bodyPr/>
          <a:lstStyle/>
          <a:p>
            <a:pPr>
              <a:buNone/>
            </a:pPr>
            <a:r>
              <a:rPr lang="en-US" altLang="nl-NL" b="1" dirty="0"/>
              <a:t>UWV heeft in heel Nederland kantoren</a:t>
            </a:r>
            <a:endParaRPr lang="en-US" altLang="nl-NL" dirty="0"/>
          </a:p>
          <a:p>
            <a:pPr>
              <a:buNone/>
            </a:pPr>
            <a:endParaRPr lang="en-US" altLang="nl-NL" dirty="0"/>
          </a:p>
          <a:p>
            <a:r>
              <a:rPr lang="en-US" altLang="nl-NL" dirty="0">
                <a:solidFill>
                  <a:srgbClr val="000000"/>
                </a:solidFill>
              </a:rPr>
              <a:t>11 districten</a:t>
            </a:r>
          </a:p>
          <a:p>
            <a:r>
              <a:rPr lang="en-US" altLang="nl-NL" dirty="0">
                <a:solidFill>
                  <a:srgbClr val="000000"/>
                </a:solidFill>
              </a:rPr>
              <a:t>15 gecombineerde front- en backoffices</a:t>
            </a:r>
          </a:p>
          <a:p>
            <a:r>
              <a:rPr lang="en-US" altLang="nl-NL" dirty="0">
                <a:solidFill>
                  <a:srgbClr val="000000"/>
                </a:solidFill>
              </a:rPr>
              <a:t>12 aparte frontoffices</a:t>
            </a:r>
          </a:p>
          <a:p>
            <a:r>
              <a:rPr lang="en-US" altLang="nl-NL" dirty="0">
                <a:solidFill>
                  <a:srgbClr val="000000"/>
                </a:solidFill>
              </a:rPr>
              <a:t>35 regionale Werkpleinen</a:t>
            </a:r>
          </a:p>
          <a:p>
            <a:r>
              <a:rPr lang="en-US" altLang="nl-NL" dirty="0">
                <a:solidFill>
                  <a:srgbClr val="000000"/>
                </a:solidFill>
              </a:rPr>
              <a:t> 3 Klantcontactcentra, in Groningen, Almere en Goes</a:t>
            </a:r>
          </a:p>
          <a:p>
            <a:r>
              <a:rPr lang="en-US" altLang="nl-NL" dirty="0">
                <a:solidFill>
                  <a:srgbClr val="000000"/>
                </a:solidFill>
              </a:rPr>
              <a:t> 1 hoofdkantoor in Amsterdam</a:t>
            </a:r>
          </a:p>
        </p:txBody>
      </p:sp>
      <p:sp>
        <p:nvSpPr>
          <p:cNvPr id="4" name="Titel 3"/>
          <p:cNvSpPr>
            <a:spLocks noGrp="1"/>
          </p:cNvSpPr>
          <p:nvPr>
            <p:ph type="title"/>
          </p:nvPr>
        </p:nvSpPr>
        <p:spPr/>
        <p:txBody>
          <a:bodyPr/>
          <a:lstStyle/>
          <a:p>
            <a:r>
              <a:rPr lang="nl-NL" dirty="0"/>
              <a:t>Huisvesting</a:t>
            </a:r>
          </a:p>
        </p:txBody>
      </p:sp>
      <p:sp>
        <p:nvSpPr>
          <p:cNvPr id="5" name="Tijdelijke aanduiding voor voettekst 4"/>
          <p:cNvSpPr>
            <a:spLocks noGrp="1"/>
          </p:cNvSpPr>
          <p:nvPr>
            <p:ph type="ftr" sz="quarter" idx="19"/>
          </p:nvPr>
        </p:nvSpPr>
        <p:spPr>
          <a:xfrm>
            <a:off x="855029" y="6280563"/>
            <a:ext cx="6196699" cy="577438"/>
          </a:xfrm>
        </p:spPr>
        <p:txBody>
          <a:bodyPr/>
          <a:lstStyle/>
          <a:p>
            <a:r>
              <a:rPr lang="nl-NL" dirty="0"/>
              <a:t>Informatiebijeenkomst Europese Aanbesteding Netwerkdiensten, 25 februari 2022</a:t>
            </a:r>
          </a:p>
        </p:txBody>
      </p:sp>
      <p:sp>
        <p:nvSpPr>
          <p:cNvPr id="6" name="Tijdelijke aanduiding voor dianummer 5"/>
          <p:cNvSpPr>
            <a:spLocks noGrp="1"/>
          </p:cNvSpPr>
          <p:nvPr>
            <p:ph type="sldNum" sz="quarter" idx="20"/>
          </p:nvPr>
        </p:nvSpPr>
        <p:spPr/>
        <p:txBody>
          <a:bodyPr/>
          <a:lstStyle/>
          <a:p>
            <a:fld id="{EEC0F82C-4994-47DA-8D9B-99D78D224F6D}" type="slidenum">
              <a:rPr lang="en-GB" smtClean="0"/>
              <a:pPr/>
              <a:t>14</a:t>
            </a:fld>
            <a:endParaRPr lang="en-GB" dirty="0"/>
          </a:p>
        </p:txBody>
      </p:sp>
    </p:spTree>
    <p:extLst>
      <p:ext uri="{BB962C8B-B14F-4D97-AF65-F5344CB8AC3E}">
        <p14:creationId xmlns:p14="http://schemas.microsoft.com/office/powerpoint/2010/main" val="38866712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altLang="nl-NL" dirty="0"/>
              <a:t>Huisvesting: aantal panden in 2020 met 4 afgenomen</a:t>
            </a:r>
            <a:endParaRPr lang="nl-NL" dirty="0"/>
          </a:p>
        </p:txBody>
      </p:sp>
      <p:sp>
        <p:nvSpPr>
          <p:cNvPr id="6" name="Tijdelijke aanduiding voor voettekst 5"/>
          <p:cNvSpPr>
            <a:spLocks noGrp="1"/>
          </p:cNvSpPr>
          <p:nvPr>
            <p:ph type="ftr" sz="quarter" idx="14"/>
          </p:nvPr>
        </p:nvSpPr>
        <p:spPr>
          <a:xfrm>
            <a:off x="855029" y="6280563"/>
            <a:ext cx="5917729" cy="577438"/>
          </a:xfrm>
        </p:spPr>
        <p:txBody>
          <a:bodyPr/>
          <a:lstStyle/>
          <a:p>
            <a:r>
              <a:rPr lang="nl-NL" dirty="0"/>
              <a:t>Informatiebijeenkomst Europese Aanbesteding Netwerkdiensten, 25 februari 2022</a:t>
            </a:r>
          </a:p>
        </p:txBody>
      </p:sp>
      <p:sp>
        <p:nvSpPr>
          <p:cNvPr id="7" name="Tijdelijke aanduiding voor dianummer 6"/>
          <p:cNvSpPr>
            <a:spLocks noGrp="1"/>
          </p:cNvSpPr>
          <p:nvPr>
            <p:ph type="sldNum" sz="quarter" idx="15"/>
          </p:nvPr>
        </p:nvSpPr>
        <p:spPr/>
        <p:txBody>
          <a:bodyPr/>
          <a:lstStyle/>
          <a:p>
            <a:fld id="{EEC0F82C-4994-47DA-8D9B-99D78D224F6D}" type="slidenum">
              <a:rPr lang="en-GB" smtClean="0"/>
              <a:pPr/>
              <a:t>15</a:t>
            </a:fld>
            <a:endParaRPr lang="en-GB" dirty="0"/>
          </a:p>
        </p:txBody>
      </p:sp>
      <p:graphicFrame>
        <p:nvGraphicFramePr>
          <p:cNvPr id="8" name="Chart 3"/>
          <p:cNvGraphicFramePr>
            <a:graphicFrameLocks/>
          </p:cNvGraphicFramePr>
          <p:nvPr/>
        </p:nvGraphicFramePr>
        <p:xfrm>
          <a:off x="571500" y="731520"/>
          <a:ext cx="11049000" cy="53866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189337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p:cNvSpPr>
            <a:spLocks noGrp="1"/>
          </p:cNvSpPr>
          <p:nvPr>
            <p:ph type="sldNum" sz="quarter" idx="16"/>
          </p:nvPr>
        </p:nvSpPr>
        <p:spPr/>
        <p:txBody>
          <a:bodyPr/>
          <a:lstStyle/>
          <a:p>
            <a:fld id="{EEC0F82C-4994-47DA-8D9B-99D78D224F6D}" type="slidenum">
              <a:rPr lang="en-GB" smtClean="0"/>
              <a:pPr/>
              <a:t>16</a:t>
            </a:fld>
            <a:endParaRPr lang="en-GB" dirty="0"/>
          </a:p>
        </p:txBody>
      </p:sp>
      <p:sp>
        <p:nvSpPr>
          <p:cNvPr id="9" name="Tijdelijke aanduiding voor voettekst 6"/>
          <p:cNvSpPr>
            <a:spLocks noGrp="1"/>
          </p:cNvSpPr>
          <p:nvPr>
            <p:ph type="ftr" sz="quarter" idx="15"/>
          </p:nvPr>
        </p:nvSpPr>
        <p:spPr>
          <a:xfrm>
            <a:off x="855029" y="6280563"/>
            <a:ext cx="5581865" cy="577438"/>
          </a:xfrm>
        </p:spPr>
        <p:txBody>
          <a:bodyPr/>
          <a:lstStyle/>
          <a:p>
            <a:r>
              <a:rPr lang="en-GB" dirty="0" err="1"/>
              <a:t>Informatiebijeenkomst</a:t>
            </a:r>
            <a:r>
              <a:rPr lang="en-GB" dirty="0"/>
              <a:t> </a:t>
            </a:r>
            <a:r>
              <a:rPr lang="en-GB" dirty="0" err="1"/>
              <a:t>Europese</a:t>
            </a:r>
            <a:r>
              <a:rPr lang="en-GB" dirty="0"/>
              <a:t> </a:t>
            </a:r>
            <a:r>
              <a:rPr lang="en-GB" dirty="0" err="1"/>
              <a:t>Aanbesteding</a:t>
            </a:r>
            <a:r>
              <a:rPr lang="en-GB" dirty="0"/>
              <a:t> </a:t>
            </a:r>
            <a:r>
              <a:rPr lang="en-GB" dirty="0" err="1"/>
              <a:t>Netwerkdiensten</a:t>
            </a:r>
            <a:r>
              <a:rPr lang="en-GB" dirty="0"/>
              <a:t>, 25 </a:t>
            </a:r>
            <a:r>
              <a:rPr lang="en-GB" dirty="0" err="1"/>
              <a:t>februari</a:t>
            </a:r>
            <a:r>
              <a:rPr lang="en-GB" dirty="0"/>
              <a:t> 2022</a:t>
            </a:r>
          </a:p>
        </p:txBody>
      </p:sp>
      <p:pic>
        <p:nvPicPr>
          <p:cNvPr id="13" name="Afbeelding 12">
            <a:extLst>
              <a:ext uri="{FF2B5EF4-FFF2-40B4-BE49-F238E27FC236}">
                <a16:creationId xmlns:a16="http://schemas.microsoft.com/office/drawing/2014/main" id="{7F14346E-B074-D747-AA46-973DB8FC8186}"/>
              </a:ext>
            </a:extLst>
          </p:cNvPr>
          <p:cNvPicPr>
            <a:picLocks noChangeAspect="1"/>
          </p:cNvPicPr>
          <p:nvPr/>
        </p:nvPicPr>
        <p:blipFill>
          <a:blip r:embed="rId3"/>
          <a:stretch>
            <a:fillRect/>
          </a:stretch>
        </p:blipFill>
        <p:spPr>
          <a:xfrm>
            <a:off x="571500" y="609147"/>
            <a:ext cx="3361410" cy="1412843"/>
          </a:xfrm>
          <a:prstGeom prst="rect">
            <a:avLst/>
          </a:prstGeom>
        </p:spPr>
      </p:pic>
      <p:pic>
        <p:nvPicPr>
          <p:cNvPr id="15" name="Afbeelding 14">
            <a:extLst>
              <a:ext uri="{FF2B5EF4-FFF2-40B4-BE49-F238E27FC236}">
                <a16:creationId xmlns:a16="http://schemas.microsoft.com/office/drawing/2014/main" id="{A06A7B01-492B-3C4E-88E3-BC943E6B379B}"/>
              </a:ext>
            </a:extLst>
          </p:cNvPr>
          <p:cNvPicPr>
            <a:picLocks noChangeAspect="1"/>
          </p:cNvPicPr>
          <p:nvPr/>
        </p:nvPicPr>
        <p:blipFill>
          <a:blip r:embed="rId4"/>
          <a:stretch>
            <a:fillRect/>
          </a:stretch>
        </p:blipFill>
        <p:spPr>
          <a:xfrm>
            <a:off x="571500" y="4828167"/>
            <a:ext cx="4479010" cy="1420686"/>
          </a:xfrm>
          <a:prstGeom prst="rect">
            <a:avLst/>
          </a:prstGeom>
        </p:spPr>
      </p:pic>
      <p:pic>
        <p:nvPicPr>
          <p:cNvPr id="17" name="Afbeelding 16">
            <a:extLst>
              <a:ext uri="{FF2B5EF4-FFF2-40B4-BE49-F238E27FC236}">
                <a16:creationId xmlns:a16="http://schemas.microsoft.com/office/drawing/2014/main" id="{AC6CD2D8-6501-F54C-8BB3-BCCAAA10B8A7}"/>
              </a:ext>
            </a:extLst>
          </p:cNvPr>
          <p:cNvPicPr>
            <a:picLocks noChangeAspect="1"/>
          </p:cNvPicPr>
          <p:nvPr/>
        </p:nvPicPr>
        <p:blipFill>
          <a:blip r:embed="rId5"/>
          <a:stretch>
            <a:fillRect/>
          </a:stretch>
        </p:blipFill>
        <p:spPr>
          <a:xfrm>
            <a:off x="9820757" y="4560381"/>
            <a:ext cx="2206033" cy="1604388"/>
          </a:xfrm>
          <a:prstGeom prst="rect">
            <a:avLst/>
          </a:prstGeom>
        </p:spPr>
      </p:pic>
      <p:pic>
        <p:nvPicPr>
          <p:cNvPr id="19" name="Afbeelding 18">
            <a:extLst>
              <a:ext uri="{FF2B5EF4-FFF2-40B4-BE49-F238E27FC236}">
                <a16:creationId xmlns:a16="http://schemas.microsoft.com/office/drawing/2014/main" id="{D11CD531-53CE-4F49-9A89-101C50E093CC}"/>
              </a:ext>
            </a:extLst>
          </p:cNvPr>
          <p:cNvPicPr>
            <a:picLocks noChangeAspect="1"/>
          </p:cNvPicPr>
          <p:nvPr/>
        </p:nvPicPr>
        <p:blipFill>
          <a:blip r:embed="rId6"/>
          <a:stretch>
            <a:fillRect/>
          </a:stretch>
        </p:blipFill>
        <p:spPr>
          <a:xfrm>
            <a:off x="8521484" y="442102"/>
            <a:ext cx="3091914" cy="1746931"/>
          </a:xfrm>
          <a:prstGeom prst="rect">
            <a:avLst/>
          </a:prstGeom>
        </p:spPr>
      </p:pic>
      <p:pic>
        <p:nvPicPr>
          <p:cNvPr id="21" name="Afbeelding 20">
            <a:extLst>
              <a:ext uri="{FF2B5EF4-FFF2-40B4-BE49-F238E27FC236}">
                <a16:creationId xmlns:a16="http://schemas.microsoft.com/office/drawing/2014/main" id="{ED17B569-E5C3-AC40-98F7-149051EB0CE0}"/>
              </a:ext>
            </a:extLst>
          </p:cNvPr>
          <p:cNvPicPr>
            <a:picLocks noChangeAspect="1"/>
          </p:cNvPicPr>
          <p:nvPr/>
        </p:nvPicPr>
        <p:blipFill>
          <a:blip r:embed="rId7"/>
          <a:stretch>
            <a:fillRect/>
          </a:stretch>
        </p:blipFill>
        <p:spPr>
          <a:xfrm>
            <a:off x="6096000" y="556357"/>
            <a:ext cx="3091914" cy="1458353"/>
          </a:xfrm>
          <a:prstGeom prst="rect">
            <a:avLst/>
          </a:prstGeom>
        </p:spPr>
      </p:pic>
      <p:pic>
        <p:nvPicPr>
          <p:cNvPr id="25" name="Afbeelding 24">
            <a:extLst>
              <a:ext uri="{FF2B5EF4-FFF2-40B4-BE49-F238E27FC236}">
                <a16:creationId xmlns:a16="http://schemas.microsoft.com/office/drawing/2014/main" id="{0B94826E-195F-A344-81F6-0DA7E647B3EA}"/>
              </a:ext>
            </a:extLst>
          </p:cNvPr>
          <p:cNvPicPr>
            <a:picLocks noChangeAspect="1"/>
          </p:cNvPicPr>
          <p:nvPr/>
        </p:nvPicPr>
        <p:blipFill>
          <a:blip r:embed="rId8"/>
          <a:stretch>
            <a:fillRect/>
          </a:stretch>
        </p:blipFill>
        <p:spPr>
          <a:xfrm>
            <a:off x="855029" y="2609684"/>
            <a:ext cx="3277524" cy="2167395"/>
          </a:xfrm>
          <a:prstGeom prst="rect">
            <a:avLst/>
          </a:prstGeom>
        </p:spPr>
      </p:pic>
      <p:pic>
        <p:nvPicPr>
          <p:cNvPr id="27" name="Afbeelding 26">
            <a:extLst>
              <a:ext uri="{FF2B5EF4-FFF2-40B4-BE49-F238E27FC236}">
                <a16:creationId xmlns:a16="http://schemas.microsoft.com/office/drawing/2014/main" id="{7835D1B2-2341-884E-8992-F907E627CE89}"/>
              </a:ext>
            </a:extLst>
          </p:cNvPr>
          <p:cNvPicPr>
            <a:picLocks noChangeAspect="1"/>
          </p:cNvPicPr>
          <p:nvPr/>
        </p:nvPicPr>
        <p:blipFill>
          <a:blip r:embed="rId9"/>
          <a:stretch>
            <a:fillRect/>
          </a:stretch>
        </p:blipFill>
        <p:spPr>
          <a:xfrm>
            <a:off x="5315918" y="2683035"/>
            <a:ext cx="6411132" cy="1497600"/>
          </a:xfrm>
          <a:prstGeom prst="rect">
            <a:avLst/>
          </a:prstGeom>
        </p:spPr>
      </p:pic>
    </p:spTree>
    <p:extLst>
      <p:ext uri="{BB962C8B-B14F-4D97-AF65-F5344CB8AC3E}">
        <p14:creationId xmlns:p14="http://schemas.microsoft.com/office/powerpoint/2010/main" val="1188113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p:cNvSpPr>
            <a:spLocks noGrp="1"/>
          </p:cNvSpPr>
          <p:nvPr>
            <p:ph type="sldNum" sz="quarter" idx="16"/>
          </p:nvPr>
        </p:nvSpPr>
        <p:spPr/>
        <p:txBody>
          <a:bodyPr/>
          <a:lstStyle/>
          <a:p>
            <a:fld id="{EEC0F82C-4994-47DA-8D9B-99D78D224F6D}" type="slidenum">
              <a:rPr lang="en-GB" smtClean="0"/>
              <a:pPr/>
              <a:t>17</a:t>
            </a:fld>
            <a:endParaRPr lang="en-GB" dirty="0"/>
          </a:p>
        </p:txBody>
      </p:sp>
      <p:sp>
        <p:nvSpPr>
          <p:cNvPr id="9" name="Tijdelijke aanduiding voor voettekst 6"/>
          <p:cNvSpPr>
            <a:spLocks noGrp="1"/>
          </p:cNvSpPr>
          <p:nvPr>
            <p:ph type="ftr" sz="quarter" idx="15"/>
          </p:nvPr>
        </p:nvSpPr>
        <p:spPr>
          <a:xfrm>
            <a:off x="855029" y="6280563"/>
            <a:ext cx="5581865" cy="577438"/>
          </a:xfrm>
        </p:spPr>
        <p:txBody>
          <a:bodyPr/>
          <a:lstStyle/>
          <a:p>
            <a:r>
              <a:rPr lang="en-GB" dirty="0" err="1"/>
              <a:t>Informatiebijeenkomst</a:t>
            </a:r>
            <a:r>
              <a:rPr lang="en-GB" dirty="0"/>
              <a:t> </a:t>
            </a:r>
            <a:r>
              <a:rPr lang="en-GB" dirty="0" err="1"/>
              <a:t>Europese</a:t>
            </a:r>
            <a:r>
              <a:rPr lang="en-GB" dirty="0"/>
              <a:t> </a:t>
            </a:r>
            <a:r>
              <a:rPr lang="en-GB" dirty="0" err="1"/>
              <a:t>Aanbesteding</a:t>
            </a:r>
            <a:r>
              <a:rPr lang="en-GB" dirty="0"/>
              <a:t> </a:t>
            </a:r>
            <a:r>
              <a:rPr lang="en-GB" dirty="0" err="1"/>
              <a:t>Netwerkdiensten</a:t>
            </a:r>
            <a:r>
              <a:rPr lang="en-GB" dirty="0"/>
              <a:t>, 25 </a:t>
            </a:r>
            <a:r>
              <a:rPr lang="en-GB" dirty="0" err="1"/>
              <a:t>februari</a:t>
            </a:r>
            <a:r>
              <a:rPr lang="en-GB" dirty="0"/>
              <a:t> 2022</a:t>
            </a:r>
          </a:p>
        </p:txBody>
      </p:sp>
      <p:pic>
        <p:nvPicPr>
          <p:cNvPr id="11" name="Afbeelding 10">
            <a:extLst>
              <a:ext uri="{FF2B5EF4-FFF2-40B4-BE49-F238E27FC236}">
                <a16:creationId xmlns:a16="http://schemas.microsoft.com/office/drawing/2014/main" id="{2B554702-C02C-5546-A676-822EA6780A90}"/>
              </a:ext>
            </a:extLst>
          </p:cNvPr>
          <p:cNvPicPr>
            <a:picLocks noChangeAspect="1"/>
          </p:cNvPicPr>
          <p:nvPr/>
        </p:nvPicPr>
        <p:blipFill>
          <a:blip r:embed="rId3"/>
          <a:stretch>
            <a:fillRect/>
          </a:stretch>
        </p:blipFill>
        <p:spPr>
          <a:xfrm>
            <a:off x="-111718" y="-118292"/>
            <a:ext cx="12415435" cy="6976292"/>
          </a:xfrm>
          <a:prstGeom prst="rect">
            <a:avLst/>
          </a:prstGeom>
        </p:spPr>
      </p:pic>
    </p:spTree>
    <p:extLst>
      <p:ext uri="{BB962C8B-B14F-4D97-AF65-F5344CB8AC3E}">
        <p14:creationId xmlns:p14="http://schemas.microsoft.com/office/powerpoint/2010/main" val="1856384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p:cNvSpPr>
            <a:spLocks noGrp="1"/>
          </p:cNvSpPr>
          <p:nvPr>
            <p:ph type="sldNum" sz="quarter" idx="16"/>
          </p:nvPr>
        </p:nvSpPr>
        <p:spPr/>
        <p:txBody>
          <a:bodyPr/>
          <a:lstStyle/>
          <a:p>
            <a:fld id="{EEC0F82C-4994-47DA-8D9B-99D78D224F6D}" type="slidenum">
              <a:rPr lang="en-GB" smtClean="0"/>
              <a:pPr/>
              <a:t>18</a:t>
            </a:fld>
            <a:endParaRPr lang="en-GB" dirty="0"/>
          </a:p>
        </p:txBody>
      </p:sp>
      <p:sp>
        <p:nvSpPr>
          <p:cNvPr id="9" name="Tijdelijke aanduiding voor voettekst 6"/>
          <p:cNvSpPr txBox="1">
            <a:spLocks/>
          </p:cNvSpPr>
          <p:nvPr/>
        </p:nvSpPr>
        <p:spPr bwMode="gray">
          <a:xfrm>
            <a:off x="855029" y="6280563"/>
            <a:ext cx="5581865" cy="577438"/>
          </a:xfrm>
          <a:prstGeom prst="rect">
            <a:avLst/>
          </a:prstGeom>
        </p:spPr>
        <p:txBody>
          <a:bodyPr vert="horz" lIns="0" tIns="0" rIns="0" bIns="0" rtlCol="0" anchor="ctr" anchorCtr="0">
            <a:noAutofit/>
          </a:bodyPr>
          <a:lstStyle>
            <a:defPPr>
              <a:defRPr lang="en-US"/>
            </a:defPPr>
            <a:lvl1pPr marL="0" algn="l" defTabSz="914400" rtl="0" eaLnBrk="1" latinLnBrk="0" hangingPunct="1">
              <a:lnSpc>
                <a:spcPct val="100000"/>
              </a:lnSpc>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err="1" smtClean="0"/>
              <a:t>Informatiebijeenkomst</a:t>
            </a:r>
            <a:r>
              <a:rPr lang="en-GB" dirty="0" smtClean="0"/>
              <a:t> </a:t>
            </a:r>
            <a:r>
              <a:rPr lang="en-GB" dirty="0" err="1" smtClean="0"/>
              <a:t>Europese</a:t>
            </a:r>
            <a:r>
              <a:rPr lang="en-GB" dirty="0" smtClean="0"/>
              <a:t> </a:t>
            </a:r>
            <a:r>
              <a:rPr lang="en-GB" dirty="0" err="1" smtClean="0"/>
              <a:t>Aanbesteding</a:t>
            </a:r>
            <a:r>
              <a:rPr lang="en-GB" dirty="0" smtClean="0"/>
              <a:t> </a:t>
            </a:r>
            <a:r>
              <a:rPr lang="en-GB" dirty="0" err="1" smtClean="0"/>
              <a:t>Netwerkdiensten</a:t>
            </a:r>
            <a:r>
              <a:rPr lang="en-GB" dirty="0" smtClean="0"/>
              <a:t>, 25 </a:t>
            </a:r>
            <a:r>
              <a:rPr lang="en-GB" dirty="0" err="1" smtClean="0"/>
              <a:t>februari</a:t>
            </a:r>
            <a:r>
              <a:rPr lang="en-GB" dirty="0" smtClean="0"/>
              <a:t> 2022</a:t>
            </a:r>
            <a:endParaRPr lang="en-GB" dirty="0"/>
          </a:p>
        </p:txBody>
      </p:sp>
      <p:sp>
        <p:nvSpPr>
          <p:cNvPr id="13" name="Tijdelijke aanduiding voor inhoud 6"/>
          <p:cNvSpPr>
            <a:spLocks noGrp="1"/>
          </p:cNvSpPr>
          <p:nvPr>
            <p:ph sz="quarter" idx="4294967295"/>
          </p:nvPr>
        </p:nvSpPr>
        <p:spPr>
          <a:xfrm>
            <a:off x="571500" y="1531939"/>
            <a:ext cx="11049000" cy="4022724"/>
          </a:xfrm>
          <a:prstGeom prst="rect">
            <a:avLst/>
          </a:prstGeom>
        </p:spPr>
        <p:txBody>
          <a:bodyPr/>
          <a:lstStyle/>
          <a:p>
            <a:pPr marL="0" indent="0">
              <a:buNone/>
            </a:pPr>
            <a:r>
              <a:rPr lang="nl-NL" sz="1800" dirty="0" smtClean="0"/>
              <a:t>Keuze aanbestedingsprocedure:</a:t>
            </a:r>
          </a:p>
          <a:p>
            <a:r>
              <a:rPr lang="nl-NL" sz="1800" dirty="0"/>
              <a:t>V</a:t>
            </a:r>
            <a:r>
              <a:rPr lang="nl-NL" sz="1800" dirty="0" smtClean="0"/>
              <a:t>ertrouwelijke beveiligingsinformatie</a:t>
            </a:r>
          </a:p>
          <a:p>
            <a:r>
              <a:rPr lang="nl-NL" sz="1800" dirty="0"/>
              <a:t>S</a:t>
            </a:r>
            <a:r>
              <a:rPr lang="nl-NL" sz="1800" dirty="0" smtClean="0"/>
              <a:t>pecifieke </a:t>
            </a:r>
            <a:r>
              <a:rPr lang="nl-NL" sz="1800" dirty="0"/>
              <a:t>omstandigheden die verband houden met de omvang, complexiteit en </a:t>
            </a:r>
            <a:r>
              <a:rPr lang="nl-NL" sz="1800" dirty="0" smtClean="0"/>
              <a:t>risico's</a:t>
            </a:r>
            <a:endParaRPr lang="nl-NL" sz="1800" dirty="0"/>
          </a:p>
          <a:p>
            <a:r>
              <a:rPr lang="nl-NL" sz="1800" dirty="0" smtClean="0"/>
              <a:t>(deels</a:t>
            </a:r>
            <a:r>
              <a:rPr lang="nl-NL" sz="1800" dirty="0"/>
              <a:t>) betrekking op ontwerp- of innovatieve </a:t>
            </a:r>
            <a:r>
              <a:rPr lang="nl-NL" sz="1800" dirty="0" smtClean="0"/>
              <a:t>oplossingen</a:t>
            </a:r>
          </a:p>
          <a:p>
            <a:r>
              <a:rPr lang="nl-NL" sz="1800" dirty="0"/>
              <a:t>K</a:t>
            </a:r>
            <a:r>
              <a:rPr lang="nl-NL" sz="1800" dirty="0" smtClean="0"/>
              <a:t>omen </a:t>
            </a:r>
            <a:r>
              <a:rPr lang="nl-NL" sz="1800" dirty="0"/>
              <a:t>tot wederzijds </a:t>
            </a:r>
            <a:r>
              <a:rPr lang="nl-NL" sz="1800" dirty="0" smtClean="0"/>
              <a:t>inzicht</a:t>
            </a:r>
          </a:p>
          <a:p>
            <a:r>
              <a:rPr lang="nl-NL" sz="1800" dirty="0"/>
              <a:t>B</a:t>
            </a:r>
            <a:r>
              <a:rPr lang="nl-NL" sz="1800" dirty="0" smtClean="0"/>
              <a:t>eperken </a:t>
            </a:r>
            <a:r>
              <a:rPr lang="nl-NL" sz="1800" dirty="0"/>
              <a:t>buitensporige (administratieve) lasten</a:t>
            </a:r>
            <a:endParaRPr lang="nl-NL" sz="1800" dirty="0" smtClean="0"/>
          </a:p>
          <a:p>
            <a:pPr marL="0" indent="0">
              <a:buNone/>
            </a:pPr>
            <a:endParaRPr lang="nl-NL" sz="1800" dirty="0" smtClean="0"/>
          </a:p>
        </p:txBody>
      </p:sp>
      <p:sp>
        <p:nvSpPr>
          <p:cNvPr id="14" name="Titel 4"/>
          <p:cNvSpPr>
            <a:spLocks noGrp="1"/>
          </p:cNvSpPr>
          <p:nvPr>
            <p:ph type="title"/>
          </p:nvPr>
        </p:nvSpPr>
        <p:spPr>
          <a:xfrm>
            <a:off x="571500" y="285752"/>
            <a:ext cx="11049000" cy="1238248"/>
          </a:xfrm>
        </p:spPr>
        <p:txBody>
          <a:bodyPr/>
          <a:lstStyle/>
          <a:p>
            <a:pPr>
              <a:lnSpc>
                <a:spcPct val="115000"/>
              </a:lnSpc>
              <a:spcAft>
                <a:spcPts val="0"/>
              </a:spcAft>
              <a:buSzPct val="100000"/>
            </a:pPr>
            <a:r>
              <a:rPr lang="nl-NL" dirty="0" smtClean="0"/>
              <a:t>Aanbestedingsprocedure</a:t>
            </a:r>
            <a:br>
              <a:rPr lang="nl-NL" dirty="0" smtClean="0"/>
            </a:br>
            <a:r>
              <a:rPr lang="nl-NL" dirty="0"/>
              <a:t/>
            </a:r>
            <a:br>
              <a:rPr lang="nl-NL" dirty="0"/>
            </a:br>
            <a:r>
              <a:rPr lang="nl-NL" sz="1800" dirty="0"/>
              <a:t>M</a:t>
            </a:r>
            <a:r>
              <a:rPr lang="nl-NL" sz="1800" dirty="0" smtClean="0"/>
              <a:t>ededingingsprocedure met onderhandeling</a:t>
            </a:r>
            <a:endParaRPr lang="nl-NL" sz="1800" dirty="0"/>
          </a:p>
        </p:txBody>
      </p:sp>
      <p:pic>
        <p:nvPicPr>
          <p:cNvPr id="15" name="Tijdelijke aanduiding voor inhoud 5" descr="H:\Fasering aanbestedingsprocedure v0.1.png"/>
          <p:cNvPicPr>
            <a:picLocks noGrp="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bwMode="auto">
          <a:xfrm>
            <a:off x="2200275" y="3942763"/>
            <a:ext cx="7791450" cy="1974850"/>
          </a:xfrm>
          <a:prstGeom prst="rect">
            <a:avLst/>
          </a:prstGeom>
          <a:noFill/>
          <a:ln>
            <a:noFill/>
          </a:ln>
        </p:spPr>
      </p:pic>
    </p:spTree>
    <p:extLst>
      <p:ext uri="{BB962C8B-B14F-4D97-AF65-F5344CB8AC3E}">
        <p14:creationId xmlns:p14="http://schemas.microsoft.com/office/powerpoint/2010/main" val="7099771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nl-NL" sz="2350" dirty="0" smtClean="0"/>
              <a:t>Planning van de aanbesteding</a:t>
            </a:r>
            <a:endParaRPr lang="nl-NL" sz="2350" dirty="0"/>
          </a:p>
        </p:txBody>
      </p:sp>
      <p:sp>
        <p:nvSpPr>
          <p:cNvPr id="8" name="Tijdelijke aanduiding voor dianummer 7"/>
          <p:cNvSpPr>
            <a:spLocks noGrp="1"/>
          </p:cNvSpPr>
          <p:nvPr>
            <p:ph type="sldNum" sz="quarter" idx="16"/>
          </p:nvPr>
        </p:nvSpPr>
        <p:spPr/>
        <p:txBody>
          <a:bodyPr/>
          <a:lstStyle/>
          <a:p>
            <a:fld id="{EEC0F82C-4994-47DA-8D9B-99D78D224F6D}" type="slidenum">
              <a:rPr lang="en-GB" smtClean="0"/>
              <a:pPr/>
              <a:t>19</a:t>
            </a:fld>
            <a:endParaRPr lang="en-GB" dirty="0"/>
          </a:p>
        </p:txBody>
      </p:sp>
      <p:sp>
        <p:nvSpPr>
          <p:cNvPr id="9" name="Tijdelijke aanduiding voor voettekst 6"/>
          <p:cNvSpPr>
            <a:spLocks noGrp="1"/>
          </p:cNvSpPr>
          <p:nvPr>
            <p:ph type="ftr" sz="quarter" idx="15"/>
          </p:nvPr>
        </p:nvSpPr>
        <p:spPr>
          <a:xfrm>
            <a:off x="855029" y="6280563"/>
            <a:ext cx="5581865" cy="577438"/>
          </a:xfrm>
        </p:spPr>
        <p:txBody>
          <a:bodyPr/>
          <a:lstStyle/>
          <a:p>
            <a:r>
              <a:rPr lang="en-GB" dirty="0" err="1" smtClean="0"/>
              <a:t>Informatiebijeenkomst</a:t>
            </a:r>
            <a:r>
              <a:rPr lang="en-GB" dirty="0"/>
              <a:t> </a:t>
            </a:r>
            <a:r>
              <a:rPr lang="en-GB" dirty="0" err="1"/>
              <a:t>Europese</a:t>
            </a:r>
            <a:r>
              <a:rPr lang="en-GB" dirty="0"/>
              <a:t> </a:t>
            </a:r>
            <a:r>
              <a:rPr lang="en-GB" dirty="0" err="1"/>
              <a:t>Aanbesteding</a:t>
            </a:r>
            <a:r>
              <a:rPr lang="en-GB" dirty="0"/>
              <a:t> </a:t>
            </a:r>
            <a:r>
              <a:rPr lang="en-GB" dirty="0" err="1" smtClean="0"/>
              <a:t>Netwerkdiensten</a:t>
            </a:r>
            <a:r>
              <a:rPr lang="en-GB" dirty="0" smtClean="0"/>
              <a:t>, 25 </a:t>
            </a:r>
            <a:r>
              <a:rPr lang="en-GB" dirty="0" err="1" smtClean="0"/>
              <a:t>februari</a:t>
            </a:r>
            <a:r>
              <a:rPr lang="en-GB" dirty="0" smtClean="0"/>
              <a:t> 2022</a:t>
            </a:r>
            <a:endParaRPr lang="en-GB" dirty="0"/>
          </a:p>
        </p:txBody>
      </p:sp>
      <p:graphicFrame>
        <p:nvGraphicFramePr>
          <p:cNvPr id="11" name="Tabel 10"/>
          <p:cNvGraphicFramePr>
            <a:graphicFrameLocks noGrp="1"/>
          </p:cNvGraphicFramePr>
          <p:nvPr>
            <p:extLst>
              <p:ext uri="{D42A27DB-BD31-4B8C-83A1-F6EECF244321}">
                <p14:modId xmlns:p14="http://schemas.microsoft.com/office/powerpoint/2010/main" val="293247791"/>
              </p:ext>
            </p:extLst>
          </p:nvPr>
        </p:nvGraphicFramePr>
        <p:xfrm>
          <a:off x="571500" y="637454"/>
          <a:ext cx="11049000" cy="5930972"/>
        </p:xfrm>
        <a:graphic>
          <a:graphicData uri="http://schemas.openxmlformats.org/drawingml/2006/table">
            <a:tbl>
              <a:tblPr firstRow="1" firstCol="1" bandRow="1">
                <a:tableStyleId>{69012ECD-51FC-41F1-AA8D-1B2483CD663E}</a:tableStyleId>
              </a:tblPr>
              <a:tblGrid>
                <a:gridCol w="5428247">
                  <a:extLst>
                    <a:ext uri="{9D8B030D-6E8A-4147-A177-3AD203B41FA5}">
                      <a16:colId xmlns:a16="http://schemas.microsoft.com/office/drawing/2014/main" val="1445713443"/>
                    </a:ext>
                  </a:extLst>
                </a:gridCol>
                <a:gridCol w="5620753">
                  <a:extLst>
                    <a:ext uri="{9D8B030D-6E8A-4147-A177-3AD203B41FA5}">
                      <a16:colId xmlns:a16="http://schemas.microsoft.com/office/drawing/2014/main" val="3824980525"/>
                    </a:ext>
                  </a:extLst>
                </a:gridCol>
              </a:tblGrid>
              <a:tr h="369278">
                <a:tc>
                  <a:txBody>
                    <a:bodyPr/>
                    <a:lstStyle/>
                    <a:p>
                      <a:pPr>
                        <a:lnSpc>
                          <a:spcPct val="150000"/>
                        </a:lnSpc>
                        <a:spcAft>
                          <a:spcPts val="0"/>
                        </a:spcAft>
                      </a:pPr>
                      <a:r>
                        <a:rPr lang="nl-NL" sz="1800" dirty="0" smtClean="0">
                          <a:effectLst/>
                          <a:latin typeface="+mj-lt"/>
                        </a:rPr>
                        <a:t>Activiteit</a:t>
                      </a:r>
                      <a:endParaRPr lang="nl-NL" sz="1800" b="1"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50000"/>
                        </a:lnSpc>
                        <a:spcAft>
                          <a:spcPts val="0"/>
                        </a:spcAft>
                      </a:pPr>
                      <a:r>
                        <a:rPr lang="nl-NL" sz="1800" dirty="0" smtClean="0">
                          <a:effectLst/>
                          <a:latin typeface="+mj-lt"/>
                        </a:rPr>
                        <a:t>Datum</a:t>
                      </a:r>
                      <a:endParaRPr lang="nl-NL" sz="1800" b="1"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84441469"/>
                  </a:ext>
                </a:extLst>
              </a:tr>
              <a:tr h="369278">
                <a:tc gridSpan="2">
                  <a:txBody>
                    <a:bodyPr/>
                    <a:lstStyle/>
                    <a:p>
                      <a:pPr algn="ctr">
                        <a:lnSpc>
                          <a:spcPct val="150000"/>
                        </a:lnSpc>
                        <a:spcAft>
                          <a:spcPts val="0"/>
                        </a:spcAft>
                      </a:pPr>
                      <a:r>
                        <a:rPr lang="nl-NL" sz="1800" dirty="0" smtClean="0">
                          <a:effectLst/>
                          <a:latin typeface="+mj-lt"/>
                        </a:rPr>
                        <a:t>Nota van Inlichtingen</a:t>
                      </a:r>
                      <a:r>
                        <a:rPr lang="nl-NL" sz="1800" baseline="0" dirty="0" smtClean="0">
                          <a:effectLst/>
                          <a:latin typeface="+mj-lt"/>
                        </a:rPr>
                        <a:t> ronde 1</a:t>
                      </a:r>
                      <a:endParaRPr lang="nl-NL" sz="1800" b="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B w="12700" cap="flat" cmpd="sng" algn="ctr">
                      <a:noFill/>
                      <a:prstDash val="solid"/>
                      <a:round/>
                      <a:headEnd type="none" w="med" len="med"/>
                      <a:tailEnd type="none" w="med" len="med"/>
                    </a:lnB>
                  </a:tcPr>
                </a:tc>
                <a:tc hMerge="1">
                  <a:txBody>
                    <a:bodyPr/>
                    <a:lstStyle/>
                    <a:p>
                      <a:endParaRPr lang="nl-NL"/>
                    </a:p>
                  </a:txBody>
                  <a:tcPr/>
                </a:tc>
                <a:extLst>
                  <a:ext uri="{0D108BD9-81ED-4DB2-BD59-A6C34878D82A}">
                    <a16:rowId xmlns:a16="http://schemas.microsoft.com/office/drawing/2014/main" val="1537541048"/>
                  </a:ext>
                </a:extLst>
              </a:tr>
              <a:tr h="738555">
                <a:tc>
                  <a:txBody>
                    <a:bodyPr/>
                    <a:lstStyle/>
                    <a:p>
                      <a:pPr>
                        <a:lnSpc>
                          <a:spcPct val="150000"/>
                        </a:lnSpc>
                        <a:spcAft>
                          <a:spcPts val="0"/>
                        </a:spcAft>
                      </a:pPr>
                      <a:r>
                        <a:rPr lang="nl-NL" sz="1800" b="0" dirty="0" smtClean="0">
                          <a:effectLst/>
                          <a:latin typeface="+mj-lt"/>
                        </a:rPr>
                        <a:t>Vragen uiterlijk indienen op:</a:t>
                      </a:r>
                      <a:br>
                        <a:rPr lang="nl-NL" sz="1800" b="0" dirty="0" smtClean="0">
                          <a:effectLst/>
                          <a:latin typeface="+mj-lt"/>
                        </a:rPr>
                      </a:br>
                      <a:r>
                        <a:rPr lang="nl-NL" sz="1800" b="0" dirty="0" smtClean="0">
                          <a:effectLst/>
                          <a:latin typeface="+mj-lt"/>
                        </a:rPr>
                        <a:t>Antwoorden UWV uiterlijk op:</a:t>
                      </a:r>
                      <a:endParaRPr lang="nl-NL" sz="1800" b="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T w="12700" cap="flat" cmpd="sng" algn="ctr">
                      <a:noFill/>
                      <a:prstDash val="solid"/>
                      <a:round/>
                      <a:headEnd type="none" w="med" len="med"/>
                      <a:tailEnd type="none" w="med" len="med"/>
                    </a:lnT>
                  </a:tcPr>
                </a:tc>
                <a:tc>
                  <a:txBody>
                    <a:bodyPr/>
                    <a:lstStyle/>
                    <a:p>
                      <a:pPr>
                        <a:lnSpc>
                          <a:spcPct val="150000"/>
                        </a:lnSpc>
                        <a:spcAft>
                          <a:spcPts val="0"/>
                        </a:spcAft>
                      </a:pPr>
                      <a:r>
                        <a:rPr lang="nl-NL" sz="1800" dirty="0" smtClean="0">
                          <a:effectLst/>
                          <a:latin typeface="+mj-lt"/>
                        </a:rPr>
                        <a:t>Woensdag 23 februari 2022, 16:30 uur</a:t>
                      </a:r>
                      <a:br>
                        <a:rPr lang="nl-NL" sz="1800" dirty="0" smtClean="0">
                          <a:effectLst/>
                          <a:latin typeface="+mj-lt"/>
                        </a:rPr>
                      </a:br>
                      <a:r>
                        <a:rPr lang="nl-NL" sz="1800" dirty="0" smtClean="0">
                          <a:effectLst/>
                          <a:latin typeface="+mj-lt"/>
                        </a:rPr>
                        <a:t>Woensdag 2 maart 2022, 16:30 uur</a:t>
                      </a:r>
                      <a:endParaRPr lang="nl-NL" sz="1800" b="0" dirty="0">
                        <a:effectLst/>
                        <a:latin typeface="+mj-lt"/>
                        <a:ea typeface="Calibri" panose="020F0502020204030204" pitchFamily="34" charset="0"/>
                        <a:cs typeface="Times New Roman" panose="02020603050405020304" pitchFamily="18" charset="0"/>
                      </a:endParaRPr>
                    </a:p>
                  </a:txBody>
                  <a:tcPr marL="68580" marR="68580" marT="0" marB="0" anchor="ctr">
                    <a:lnT w="12700" cap="flat" cmpd="sng" algn="ctr">
                      <a:noFill/>
                      <a:prstDash val="solid"/>
                      <a:round/>
                      <a:headEnd type="none" w="med" len="med"/>
                      <a:tailEnd type="none" w="med" len="med"/>
                    </a:lnT>
                  </a:tcPr>
                </a:tc>
                <a:extLst>
                  <a:ext uri="{0D108BD9-81ED-4DB2-BD59-A6C34878D82A}">
                    <a16:rowId xmlns:a16="http://schemas.microsoft.com/office/drawing/2014/main" val="1846890587"/>
                  </a:ext>
                </a:extLst>
              </a:tr>
              <a:tr h="369278">
                <a:tc>
                  <a:txBody>
                    <a:bodyPr/>
                    <a:lstStyle/>
                    <a:p>
                      <a:pPr>
                        <a:lnSpc>
                          <a:spcPct val="150000"/>
                        </a:lnSpc>
                        <a:spcAft>
                          <a:spcPts val="0"/>
                        </a:spcAft>
                      </a:pPr>
                      <a:r>
                        <a:rPr lang="nl-NL" sz="1800" b="0" kern="1200" dirty="0" smtClean="0">
                          <a:effectLst/>
                          <a:latin typeface="+mj-lt"/>
                        </a:rPr>
                        <a:t>Informatiebijeenkomst</a:t>
                      </a:r>
                      <a:endParaRPr lang="nl-NL" sz="1800" b="0" kern="1200" dirty="0">
                        <a:solidFill>
                          <a:schemeClr val="bg1"/>
                        </a:solidFill>
                        <a:effectLst/>
                        <a:latin typeface="+mj-lt"/>
                        <a:ea typeface="+mn-ea"/>
                        <a:cs typeface="+mn-cs"/>
                      </a:endParaRPr>
                    </a:p>
                  </a:txBody>
                  <a:tcPr marL="68580" marR="68580" marT="0" marB="0" anchor="ctr"/>
                </a:tc>
                <a:tc>
                  <a:txBody>
                    <a:bodyPr/>
                    <a:lstStyle/>
                    <a:p>
                      <a:pPr>
                        <a:lnSpc>
                          <a:spcPct val="150000"/>
                        </a:lnSpc>
                        <a:spcAft>
                          <a:spcPts val="0"/>
                        </a:spcAft>
                      </a:pPr>
                      <a:r>
                        <a:rPr lang="nl-NL" sz="1800" dirty="0" smtClean="0">
                          <a:effectLst/>
                          <a:latin typeface="+mj-lt"/>
                        </a:rPr>
                        <a:t>Vrijdag 25</a:t>
                      </a:r>
                      <a:r>
                        <a:rPr lang="nl-NL" sz="1800" baseline="0" dirty="0" smtClean="0">
                          <a:effectLst/>
                          <a:latin typeface="+mj-lt"/>
                        </a:rPr>
                        <a:t> februari 2022, 10.00 – 12.00 uur</a:t>
                      </a:r>
                      <a:endParaRPr lang="nl-NL" sz="1800" b="0" dirty="0" smtClean="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78231353"/>
                  </a:ext>
                </a:extLst>
              </a:tr>
              <a:tr h="369278">
                <a:tc gridSpan="2">
                  <a:txBody>
                    <a:bodyPr/>
                    <a:lstStyle/>
                    <a:p>
                      <a:pPr algn="ctr">
                        <a:lnSpc>
                          <a:spcPct val="150000"/>
                        </a:lnSpc>
                        <a:spcAft>
                          <a:spcPts val="0"/>
                        </a:spcAft>
                      </a:pPr>
                      <a:r>
                        <a:rPr lang="nl-NL" sz="1800" b="1" dirty="0" smtClean="0">
                          <a:solidFill>
                            <a:schemeClr val="tx1"/>
                          </a:solidFill>
                          <a:effectLst/>
                          <a:latin typeface="+mj-lt"/>
                          <a:ea typeface="+mn-ea"/>
                          <a:cs typeface="+mn-cs"/>
                        </a:rPr>
                        <a:t>Nota</a:t>
                      </a:r>
                      <a:r>
                        <a:rPr lang="nl-NL" sz="1800" b="1" baseline="0" dirty="0" smtClean="0">
                          <a:solidFill>
                            <a:schemeClr val="tx1"/>
                          </a:solidFill>
                          <a:effectLst/>
                          <a:latin typeface="+mj-lt"/>
                          <a:ea typeface="+mn-ea"/>
                          <a:cs typeface="+mn-cs"/>
                        </a:rPr>
                        <a:t> van Inlichtingen ronde 2</a:t>
                      </a:r>
                      <a:endParaRPr lang="nl-NL" sz="1800" b="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B w="12700" cap="flat" cmpd="sng" algn="ctr">
                      <a:noFill/>
                      <a:prstDash val="solid"/>
                      <a:round/>
                      <a:headEnd type="none" w="med" len="med"/>
                      <a:tailEnd type="none" w="med" len="med"/>
                    </a:lnB>
                  </a:tcPr>
                </a:tc>
                <a:tc hMerge="1">
                  <a:txBody>
                    <a:bodyPr/>
                    <a:lstStyle/>
                    <a:p>
                      <a:endParaRPr lang="nl-NL"/>
                    </a:p>
                  </a:txBody>
                  <a:tcPr/>
                </a:tc>
                <a:extLst>
                  <a:ext uri="{0D108BD9-81ED-4DB2-BD59-A6C34878D82A}">
                    <a16:rowId xmlns:a16="http://schemas.microsoft.com/office/drawing/2014/main" val="1720280189"/>
                  </a:ext>
                </a:extLst>
              </a:tr>
              <a:tr h="738555">
                <a:tc>
                  <a:txBody>
                    <a:bodyPr/>
                    <a:lstStyle/>
                    <a:p>
                      <a:pPr>
                        <a:lnSpc>
                          <a:spcPct val="150000"/>
                        </a:lnSpc>
                        <a:spcAft>
                          <a:spcPts val="0"/>
                        </a:spcAft>
                      </a:pPr>
                      <a:r>
                        <a:rPr lang="nl-NL" sz="1800" b="0" dirty="0" smtClean="0">
                          <a:effectLst/>
                          <a:latin typeface="+mj-lt"/>
                        </a:rPr>
                        <a:t>Vragen uiterlijk indienen op:</a:t>
                      </a:r>
                      <a:br>
                        <a:rPr lang="nl-NL" sz="1800" b="0" dirty="0" smtClean="0">
                          <a:effectLst/>
                          <a:latin typeface="+mj-lt"/>
                        </a:rPr>
                      </a:br>
                      <a:r>
                        <a:rPr lang="nl-NL" sz="1800" b="0" dirty="0" smtClean="0">
                          <a:effectLst/>
                          <a:latin typeface="+mj-lt"/>
                        </a:rPr>
                        <a:t>Antwoorden UWV uiterlijk op:</a:t>
                      </a:r>
                      <a:endParaRPr lang="nl-NL" sz="1800" b="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lnT w="12700" cap="flat" cmpd="sng" algn="ctr">
                      <a:noFill/>
                      <a:prstDash val="solid"/>
                      <a:round/>
                      <a:headEnd type="none" w="med" len="med"/>
                      <a:tailEnd type="none" w="med" len="med"/>
                    </a:lnT>
                  </a:tcPr>
                </a:tc>
                <a:tc>
                  <a:txBody>
                    <a:bodyPr/>
                    <a:lstStyle/>
                    <a:p>
                      <a:pPr>
                        <a:lnSpc>
                          <a:spcPct val="150000"/>
                        </a:lnSpc>
                        <a:spcAft>
                          <a:spcPts val="0"/>
                        </a:spcAft>
                      </a:pPr>
                      <a:r>
                        <a:rPr lang="nl-NL" sz="1800" dirty="0" smtClean="0">
                          <a:effectLst/>
                          <a:latin typeface="+mj-lt"/>
                        </a:rPr>
                        <a:t>Woensdag 9</a:t>
                      </a:r>
                      <a:r>
                        <a:rPr lang="nl-NL" sz="1800" baseline="0" dirty="0" smtClean="0">
                          <a:effectLst/>
                          <a:latin typeface="+mj-lt"/>
                        </a:rPr>
                        <a:t> maart 2022, 12:00 uur</a:t>
                      </a:r>
                      <a:br>
                        <a:rPr lang="nl-NL" sz="1800" baseline="0" dirty="0" smtClean="0">
                          <a:effectLst/>
                          <a:latin typeface="+mj-lt"/>
                        </a:rPr>
                      </a:br>
                      <a:r>
                        <a:rPr lang="nl-NL" sz="1800" baseline="0" dirty="0" smtClean="0">
                          <a:effectLst/>
                          <a:latin typeface="+mj-lt"/>
                        </a:rPr>
                        <a:t>Maandag 14 maart 2022, 17:00 uur</a:t>
                      </a:r>
                      <a:endParaRPr lang="nl-NL" sz="1800" b="0" dirty="0">
                        <a:effectLst/>
                        <a:latin typeface="+mj-lt"/>
                        <a:ea typeface="Calibri" panose="020F0502020204030204" pitchFamily="34" charset="0"/>
                        <a:cs typeface="Times New Roman" panose="02020603050405020304" pitchFamily="18" charset="0"/>
                      </a:endParaRPr>
                    </a:p>
                  </a:txBody>
                  <a:tcPr marL="68580" marR="68580" marT="0" marB="0" anchor="ctr">
                    <a:lnT w="12700" cap="flat" cmpd="sng" algn="ctr">
                      <a:noFill/>
                      <a:prstDash val="solid"/>
                      <a:round/>
                      <a:headEnd type="none" w="med" len="med"/>
                      <a:tailEnd type="none" w="med" len="med"/>
                    </a:lnT>
                  </a:tcPr>
                </a:tc>
                <a:extLst>
                  <a:ext uri="{0D108BD9-81ED-4DB2-BD59-A6C34878D82A}">
                    <a16:rowId xmlns:a16="http://schemas.microsoft.com/office/drawing/2014/main" val="82612126"/>
                  </a:ext>
                </a:extLst>
              </a:tr>
              <a:tr h="738555">
                <a:tc>
                  <a:txBody>
                    <a:bodyPr/>
                    <a:lstStyle/>
                    <a:p>
                      <a:pPr>
                        <a:lnSpc>
                          <a:spcPct val="150000"/>
                        </a:lnSpc>
                        <a:spcAft>
                          <a:spcPts val="0"/>
                        </a:spcAft>
                      </a:pPr>
                      <a:r>
                        <a:rPr lang="nl-NL" sz="1800" b="1" u="sng" kern="1200" dirty="0" smtClean="0">
                          <a:effectLst/>
                          <a:latin typeface="+mj-lt"/>
                        </a:rPr>
                        <a:t>Uiterste datum en tijd ontvangst</a:t>
                      </a:r>
                      <a:br>
                        <a:rPr lang="nl-NL" sz="1800" b="1" u="sng" kern="1200" dirty="0" smtClean="0">
                          <a:effectLst/>
                          <a:latin typeface="+mj-lt"/>
                        </a:rPr>
                      </a:br>
                      <a:r>
                        <a:rPr lang="nl-NL" sz="1800" b="1" u="sng" kern="1200" dirty="0" smtClean="0">
                          <a:effectLst/>
                          <a:latin typeface="+mj-lt"/>
                        </a:rPr>
                        <a:t>Aanmeldingen van Gegadigden</a:t>
                      </a:r>
                      <a:endParaRPr lang="nl-NL" sz="1800" b="1" u="sng" kern="1200" dirty="0">
                        <a:solidFill>
                          <a:schemeClr val="bg1"/>
                        </a:solidFill>
                        <a:effectLst/>
                        <a:latin typeface="+mj-lt"/>
                        <a:ea typeface="+mn-ea"/>
                        <a:cs typeface="+mn-cs"/>
                      </a:endParaRPr>
                    </a:p>
                  </a:txBody>
                  <a:tcPr marL="68580" marR="68580" marT="0" marB="0" anchor="ctr"/>
                </a:tc>
                <a:tc>
                  <a:txBody>
                    <a:bodyPr/>
                    <a:lstStyle/>
                    <a:p>
                      <a:pPr>
                        <a:lnSpc>
                          <a:spcPct val="150000"/>
                        </a:lnSpc>
                        <a:spcAft>
                          <a:spcPts val="0"/>
                        </a:spcAft>
                      </a:pPr>
                      <a:r>
                        <a:rPr lang="nl-NL" sz="1800" b="1" u="sng" kern="1200" dirty="0" smtClean="0">
                          <a:effectLst/>
                          <a:latin typeface="+mj-lt"/>
                        </a:rPr>
                        <a:t>Donderdag</a:t>
                      </a:r>
                      <a:r>
                        <a:rPr lang="nl-NL" sz="1800" b="1" u="sng" kern="1200" baseline="0" dirty="0" smtClean="0">
                          <a:effectLst/>
                          <a:latin typeface="+mj-lt"/>
                        </a:rPr>
                        <a:t> 24 maart 2022, 10:00 uur</a:t>
                      </a:r>
                      <a:endParaRPr lang="nl-NL" sz="1800" b="1" u="sng" kern="1200" dirty="0">
                        <a:solidFill>
                          <a:schemeClr val="dk1"/>
                        </a:solidFill>
                        <a:effectLst/>
                        <a:latin typeface="+mj-lt"/>
                        <a:ea typeface="+mn-ea"/>
                        <a:cs typeface="+mn-cs"/>
                      </a:endParaRPr>
                    </a:p>
                  </a:txBody>
                  <a:tcPr marL="68580" marR="68580" marT="0" marB="0" anchor="ctr"/>
                </a:tc>
                <a:extLst>
                  <a:ext uri="{0D108BD9-81ED-4DB2-BD59-A6C34878D82A}">
                    <a16:rowId xmlns:a16="http://schemas.microsoft.com/office/drawing/2014/main" val="1538294896"/>
                  </a:ext>
                </a:extLst>
              </a:tr>
              <a:tr h="120008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nl-NL" sz="1800" b="0" u="none" dirty="0" smtClean="0">
                          <a:effectLst/>
                          <a:latin typeface="+mj-lt"/>
                        </a:rPr>
                        <a:t>Voornemen tot selectie voor gunningsfase inclusief communicatie selectiebesluit</a:t>
                      </a:r>
                      <a:r>
                        <a:rPr lang="nl-NL" sz="1800" b="0" u="none" baseline="0" dirty="0" smtClean="0">
                          <a:effectLst/>
                          <a:latin typeface="+mj-lt"/>
                        </a:rPr>
                        <a:t> aan Gegadigden</a:t>
                      </a:r>
                      <a:endParaRPr lang="nl-NL" sz="1800" b="0" u="none"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50000"/>
                        </a:lnSpc>
                        <a:spcAft>
                          <a:spcPts val="0"/>
                        </a:spcAft>
                      </a:pPr>
                      <a:r>
                        <a:rPr lang="nl-NL" sz="1800" dirty="0" smtClean="0">
                          <a:effectLst/>
                          <a:latin typeface="+mj-lt"/>
                        </a:rPr>
                        <a:t>Week 19 (maandag 9 – vrijdag 13 mei 2022)</a:t>
                      </a:r>
                      <a:endParaRPr lang="nl-NL" sz="1800" b="0"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67248605"/>
                  </a:ext>
                </a:extLst>
              </a:tr>
              <a:tr h="581732">
                <a:tc>
                  <a:txBody>
                    <a:bodyPr/>
                    <a:lstStyle/>
                    <a:p>
                      <a:pPr>
                        <a:lnSpc>
                          <a:spcPct val="150000"/>
                        </a:lnSpc>
                        <a:spcAft>
                          <a:spcPts val="0"/>
                        </a:spcAft>
                      </a:pPr>
                      <a:r>
                        <a:rPr lang="nl-NL" sz="1800" b="0" dirty="0" smtClean="0">
                          <a:effectLst/>
                          <a:latin typeface="+mj-lt"/>
                        </a:rPr>
                        <a:t>Definitieve selectie</a:t>
                      </a:r>
                      <a:r>
                        <a:rPr lang="nl-NL" sz="1800" b="0" baseline="0" dirty="0" smtClean="0">
                          <a:effectLst/>
                          <a:latin typeface="+mj-lt"/>
                        </a:rPr>
                        <a:t> en toezending van de </a:t>
                      </a:r>
                      <a:r>
                        <a:rPr lang="nl-NL" sz="1800" b="0" baseline="0" dirty="0" err="1" smtClean="0">
                          <a:effectLst/>
                          <a:latin typeface="+mj-lt"/>
                        </a:rPr>
                        <a:t>UtI</a:t>
                      </a:r>
                      <a:endParaRPr lang="nl-NL" sz="1800" b="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nl-NL" sz="1800" u="none" strike="noStrike" kern="1200" cap="none" spc="0" normalizeH="0" baseline="0" noProof="0" dirty="0" smtClean="0">
                          <a:ln>
                            <a:noFill/>
                          </a:ln>
                          <a:effectLst/>
                          <a:uLnTx/>
                          <a:uFillTx/>
                          <a:latin typeface="+mj-lt"/>
                        </a:rPr>
                        <a:t>Vrijdag 3 juni 2022</a:t>
                      </a:r>
                      <a:endParaRPr kumimoji="0" lang="nl-NL" sz="1800" b="0" i="0" u="none" strike="noStrike" kern="1200" cap="none" spc="0" normalizeH="0" baseline="0" noProof="0" dirty="0">
                        <a:ln>
                          <a:noFill/>
                        </a:ln>
                        <a:solidFill>
                          <a:srgbClr val="000000"/>
                        </a:solidFill>
                        <a:effectLst/>
                        <a:uLnTx/>
                        <a:uFillTx/>
                        <a:latin typeface="+mj-lt"/>
                        <a:ea typeface="+mn-ea"/>
                        <a:cs typeface="+mn-cs"/>
                      </a:endParaRPr>
                    </a:p>
                  </a:txBody>
                  <a:tcPr marL="68580" marR="68580" marT="0" marB="0" anchor="ctr"/>
                </a:tc>
                <a:extLst>
                  <a:ext uri="{0D108BD9-81ED-4DB2-BD59-A6C34878D82A}">
                    <a16:rowId xmlns:a16="http://schemas.microsoft.com/office/drawing/2014/main" val="2688266300"/>
                  </a:ext>
                </a:extLst>
              </a:tr>
            </a:tbl>
          </a:graphicData>
        </a:graphic>
      </p:graphicFrame>
    </p:spTree>
    <p:extLst>
      <p:ext uri="{BB962C8B-B14F-4D97-AF65-F5344CB8AC3E}">
        <p14:creationId xmlns:p14="http://schemas.microsoft.com/office/powerpoint/2010/main" val="34601995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4"/>
          </p:nvPr>
        </p:nvSpPr>
        <p:spPr/>
        <p:txBody>
          <a:bodyPr/>
          <a:lstStyle/>
          <a:p>
            <a:r>
              <a:rPr lang="nl-NL" sz="1000" dirty="0"/>
              <a:t> </a:t>
            </a:r>
          </a:p>
        </p:txBody>
      </p:sp>
      <p:sp>
        <p:nvSpPr>
          <p:cNvPr id="4" name="Tijdelijke aanduiding voor dianummer 3"/>
          <p:cNvSpPr>
            <a:spLocks noGrp="1"/>
          </p:cNvSpPr>
          <p:nvPr>
            <p:ph type="sldNum" sz="quarter" idx="16"/>
          </p:nvPr>
        </p:nvSpPr>
        <p:spPr/>
        <p:txBody>
          <a:bodyPr/>
          <a:lstStyle/>
          <a:p>
            <a:fld id="{EEC0F82C-4994-47DA-8D9B-99D78D224F6D}" type="slidenum">
              <a:rPr lang="en-GB" smtClean="0"/>
              <a:pPr/>
              <a:t>2</a:t>
            </a:fld>
            <a:endParaRPr lang="en-GB" dirty="0"/>
          </a:p>
        </p:txBody>
      </p:sp>
      <p:sp>
        <p:nvSpPr>
          <p:cNvPr id="5" name="Titel 4"/>
          <p:cNvSpPr>
            <a:spLocks noGrp="1"/>
          </p:cNvSpPr>
          <p:nvPr>
            <p:ph type="title"/>
          </p:nvPr>
        </p:nvSpPr>
        <p:spPr/>
        <p:txBody>
          <a:bodyPr/>
          <a:lstStyle/>
          <a:p>
            <a:r>
              <a:rPr lang="nl-NL" dirty="0"/>
              <a:t>Voorstelronde</a:t>
            </a:r>
          </a:p>
        </p:txBody>
      </p:sp>
      <p:graphicFrame>
        <p:nvGraphicFramePr>
          <p:cNvPr id="6" name="Tabel 5"/>
          <p:cNvGraphicFramePr>
            <a:graphicFrameLocks noGrp="1"/>
          </p:cNvGraphicFramePr>
          <p:nvPr>
            <p:extLst>
              <p:ext uri="{D42A27DB-BD31-4B8C-83A1-F6EECF244321}">
                <p14:modId xmlns:p14="http://schemas.microsoft.com/office/powerpoint/2010/main" val="4204350207"/>
              </p:ext>
            </p:extLst>
          </p:nvPr>
        </p:nvGraphicFramePr>
        <p:xfrm>
          <a:off x="571500" y="756698"/>
          <a:ext cx="11048400" cy="5087962"/>
        </p:xfrm>
        <a:graphic>
          <a:graphicData uri="http://schemas.openxmlformats.org/drawingml/2006/table">
            <a:tbl>
              <a:tblPr firstRow="1" firstCol="1" bandRow="1">
                <a:tableStyleId>{69012ECD-51FC-41F1-AA8D-1B2483CD663E}</a:tableStyleId>
              </a:tblPr>
              <a:tblGrid>
                <a:gridCol w="2733675">
                  <a:extLst>
                    <a:ext uri="{9D8B030D-6E8A-4147-A177-3AD203B41FA5}">
                      <a16:colId xmlns:a16="http://schemas.microsoft.com/office/drawing/2014/main" val="1445713443"/>
                    </a:ext>
                  </a:extLst>
                </a:gridCol>
                <a:gridCol w="4133850">
                  <a:extLst>
                    <a:ext uri="{9D8B030D-6E8A-4147-A177-3AD203B41FA5}">
                      <a16:colId xmlns:a16="http://schemas.microsoft.com/office/drawing/2014/main" val="2039902407"/>
                    </a:ext>
                  </a:extLst>
                </a:gridCol>
                <a:gridCol w="4180875">
                  <a:extLst>
                    <a:ext uri="{9D8B030D-6E8A-4147-A177-3AD203B41FA5}">
                      <a16:colId xmlns:a16="http://schemas.microsoft.com/office/drawing/2014/main" val="3760800536"/>
                    </a:ext>
                  </a:extLst>
                </a:gridCol>
              </a:tblGrid>
              <a:tr h="794988">
                <a:tc>
                  <a:txBody>
                    <a:bodyPr/>
                    <a:lstStyle/>
                    <a:p>
                      <a:pPr>
                        <a:lnSpc>
                          <a:spcPct val="150000"/>
                        </a:lnSpc>
                        <a:spcAft>
                          <a:spcPts val="0"/>
                        </a:spcAft>
                      </a:pPr>
                      <a:r>
                        <a:rPr lang="nl-NL" sz="1600" dirty="0">
                          <a:effectLst/>
                          <a:latin typeface="+mj-lt"/>
                        </a:rPr>
                        <a:t>Naam</a:t>
                      </a:r>
                      <a:endParaRPr lang="nl-NL" sz="1600" b="1"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50000"/>
                        </a:lnSpc>
                        <a:spcAft>
                          <a:spcPts val="0"/>
                        </a:spcAft>
                      </a:pPr>
                      <a:r>
                        <a:rPr lang="nl-NL" sz="1600" dirty="0" smtClean="0">
                          <a:effectLst/>
                          <a:latin typeface="+mj-lt"/>
                        </a:rPr>
                        <a:t>Functie</a:t>
                      </a:r>
                      <a:endParaRPr lang="nl-NL" sz="1600" b="1"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50000"/>
                        </a:lnSpc>
                        <a:spcAft>
                          <a:spcPts val="0"/>
                        </a:spcAft>
                      </a:pPr>
                      <a:r>
                        <a:rPr lang="nl-NL" sz="1600" dirty="0" smtClean="0">
                          <a:effectLst/>
                          <a:latin typeface="+mj-lt"/>
                        </a:rPr>
                        <a:t>Rol</a:t>
                      </a:r>
                      <a:r>
                        <a:rPr lang="nl-NL" sz="1600" baseline="0" dirty="0" smtClean="0">
                          <a:effectLst/>
                          <a:latin typeface="+mj-lt"/>
                        </a:rPr>
                        <a:t> tijdens informatiebijeenkomst</a:t>
                      </a:r>
                      <a:endParaRPr lang="nl-NL" sz="1600" b="1"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84441469"/>
                  </a:ext>
                </a:extLst>
              </a:tr>
              <a:tr h="397494">
                <a:tc>
                  <a:txBody>
                    <a:bodyPr/>
                    <a:lstStyle/>
                    <a:p>
                      <a:pPr>
                        <a:lnSpc>
                          <a:spcPct val="150000"/>
                        </a:lnSpc>
                        <a:spcAft>
                          <a:spcPts val="0"/>
                        </a:spcAft>
                      </a:pPr>
                      <a:r>
                        <a:rPr lang="nl-NL" sz="1600" dirty="0" smtClean="0">
                          <a:effectLst/>
                          <a:latin typeface="+mj-lt"/>
                        </a:rPr>
                        <a:t>André van Alphen</a:t>
                      </a:r>
                      <a:endParaRPr lang="nl-NL" sz="1600" b="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50000"/>
                        </a:lnSpc>
                        <a:spcAft>
                          <a:spcPts val="0"/>
                        </a:spcAft>
                      </a:pPr>
                      <a:r>
                        <a:rPr lang="nl-NL" sz="1600" dirty="0" smtClean="0">
                          <a:effectLst/>
                          <a:latin typeface="+mj-lt"/>
                        </a:rPr>
                        <a:t>Directeur ICT Services</a:t>
                      </a:r>
                      <a:endParaRPr lang="nl-NL" sz="1600" b="0" dirty="0" smtClean="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50000"/>
                        </a:lnSpc>
                        <a:spcAft>
                          <a:spcPts val="0"/>
                        </a:spcAft>
                      </a:pPr>
                      <a:r>
                        <a:rPr lang="nl-NL" sz="1600" dirty="0" smtClean="0">
                          <a:effectLst/>
                          <a:latin typeface="+mj-lt"/>
                        </a:rPr>
                        <a:t>Welkomstwoord</a:t>
                      </a:r>
                      <a:endParaRPr lang="nl-NL" sz="1600" b="0"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37541048"/>
                  </a:ext>
                </a:extLst>
              </a:tr>
              <a:tr h="439178">
                <a:tc>
                  <a:txBody>
                    <a:bodyPr/>
                    <a:lstStyle/>
                    <a:p>
                      <a:pPr>
                        <a:lnSpc>
                          <a:spcPct val="150000"/>
                        </a:lnSpc>
                        <a:spcAft>
                          <a:spcPts val="0"/>
                        </a:spcAft>
                      </a:pPr>
                      <a:r>
                        <a:rPr lang="nl-NL" sz="1600" dirty="0" smtClean="0">
                          <a:effectLst/>
                          <a:latin typeface="+mj-lt"/>
                        </a:rPr>
                        <a:t>Joost Baas</a:t>
                      </a:r>
                      <a:endParaRPr lang="nl-NL" sz="1600" b="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50000"/>
                        </a:lnSpc>
                        <a:spcAft>
                          <a:spcPts val="0"/>
                        </a:spcAft>
                      </a:pPr>
                      <a:r>
                        <a:rPr lang="nl-NL" sz="1600" dirty="0" smtClean="0">
                          <a:effectLst/>
                          <a:latin typeface="+mj-lt"/>
                        </a:rPr>
                        <a:t>Tactisch Product Manager - Netwerken</a:t>
                      </a:r>
                      <a:endParaRPr lang="nl-NL" sz="16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50000"/>
                        </a:lnSpc>
                        <a:spcAft>
                          <a:spcPts val="0"/>
                        </a:spcAft>
                      </a:pPr>
                      <a:r>
                        <a:rPr lang="nl-NL" sz="1600" dirty="0" smtClean="0">
                          <a:effectLst/>
                          <a:latin typeface="+mj-lt"/>
                        </a:rPr>
                        <a:t>Toelichting gevraagde</a:t>
                      </a:r>
                      <a:r>
                        <a:rPr lang="nl-NL" sz="1600" baseline="0" dirty="0" smtClean="0">
                          <a:effectLst/>
                          <a:latin typeface="+mj-lt"/>
                        </a:rPr>
                        <a:t> </a:t>
                      </a:r>
                      <a:r>
                        <a:rPr lang="nl-NL" sz="1600" dirty="0" smtClean="0">
                          <a:effectLst/>
                          <a:latin typeface="+mj-lt"/>
                        </a:rPr>
                        <a:t>dienstverlening</a:t>
                      </a:r>
                      <a:endParaRPr lang="nl-NL" sz="1600" b="0"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46890587"/>
                  </a:ext>
                </a:extLst>
              </a:tr>
              <a:tr h="504967">
                <a:tc>
                  <a:txBody>
                    <a:bodyPr/>
                    <a:lstStyle/>
                    <a:p>
                      <a:pPr>
                        <a:lnSpc>
                          <a:spcPct val="150000"/>
                        </a:lnSpc>
                        <a:spcAft>
                          <a:spcPts val="0"/>
                        </a:spcAft>
                      </a:pPr>
                      <a:r>
                        <a:rPr lang="nl-NL" sz="1600" kern="1200" dirty="0" smtClean="0">
                          <a:effectLst/>
                          <a:latin typeface="+mj-lt"/>
                        </a:rPr>
                        <a:t>Diederik Mulder</a:t>
                      </a:r>
                      <a:endParaRPr lang="nl-NL" sz="1600" b="0" kern="1200" dirty="0">
                        <a:solidFill>
                          <a:schemeClr val="bg1"/>
                        </a:solidFill>
                        <a:effectLst/>
                        <a:latin typeface="+mj-lt"/>
                        <a:ea typeface="+mn-ea"/>
                        <a:cs typeface="+mn-cs"/>
                      </a:endParaRPr>
                    </a:p>
                  </a:txBody>
                  <a:tcPr marL="68580" marR="68580" marT="0" marB="0" anchor="ctr"/>
                </a:tc>
                <a:tc>
                  <a:txBody>
                    <a:bodyPr/>
                    <a:lstStyle/>
                    <a:p>
                      <a:pPr>
                        <a:lnSpc>
                          <a:spcPct val="150000"/>
                        </a:lnSpc>
                        <a:spcAft>
                          <a:spcPts val="0"/>
                        </a:spcAft>
                      </a:pPr>
                      <a:r>
                        <a:rPr lang="nl-NL" sz="1600" dirty="0" smtClean="0">
                          <a:effectLst/>
                          <a:latin typeface="+mj-lt"/>
                        </a:rPr>
                        <a:t>Tactisch Product Manager - Netwerken</a:t>
                      </a:r>
                      <a:endParaRPr lang="nl-NL" sz="1600" b="0" dirty="0" smtClean="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50000"/>
                        </a:lnSpc>
                        <a:spcAft>
                          <a:spcPts val="0"/>
                        </a:spcAft>
                      </a:pPr>
                      <a:r>
                        <a:rPr lang="nl-NL" sz="1600" b="0" dirty="0" smtClean="0">
                          <a:effectLst/>
                          <a:latin typeface="+mj-lt"/>
                          <a:ea typeface="Calibri" panose="020F0502020204030204" pitchFamily="34" charset="0"/>
                          <a:cs typeface="Times New Roman" panose="02020603050405020304" pitchFamily="18" charset="0"/>
                        </a:rPr>
                        <a:t>Toelichting gevraagde dienstverlening</a:t>
                      </a:r>
                    </a:p>
                  </a:txBody>
                  <a:tcPr marL="68580" marR="68580" marT="0" marB="0" anchor="ctr"/>
                </a:tc>
                <a:extLst>
                  <a:ext uri="{0D108BD9-81ED-4DB2-BD59-A6C34878D82A}">
                    <a16:rowId xmlns:a16="http://schemas.microsoft.com/office/drawing/2014/main" val="2678231353"/>
                  </a:ext>
                </a:extLst>
              </a:tr>
              <a:tr h="397494">
                <a:tc>
                  <a:txBody>
                    <a:bodyPr/>
                    <a:lstStyle/>
                    <a:p>
                      <a:pPr>
                        <a:lnSpc>
                          <a:spcPct val="150000"/>
                        </a:lnSpc>
                        <a:spcAft>
                          <a:spcPts val="0"/>
                        </a:spcAft>
                      </a:pPr>
                      <a:r>
                        <a:rPr lang="nl-NL" sz="1600" dirty="0" smtClean="0">
                          <a:effectLst/>
                          <a:latin typeface="+mj-lt"/>
                        </a:rPr>
                        <a:t>Bert Calis</a:t>
                      </a:r>
                      <a:endParaRPr lang="nl-NL" sz="1600" b="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50000"/>
                        </a:lnSpc>
                        <a:spcAft>
                          <a:spcPts val="0"/>
                        </a:spcAft>
                      </a:pPr>
                      <a:r>
                        <a:rPr lang="nl-NL" sz="1600" kern="1200" dirty="0" smtClean="0">
                          <a:effectLst/>
                          <a:latin typeface="+mj-lt"/>
                        </a:rPr>
                        <a:t>Inkoper</a:t>
                      </a:r>
                      <a:endParaRPr lang="nl-NL" sz="1600" b="0" kern="1200" dirty="0" smtClean="0">
                        <a:solidFill>
                          <a:schemeClr val="dk1"/>
                        </a:solidFill>
                        <a:effectLst/>
                        <a:latin typeface="+mj-lt"/>
                        <a:ea typeface="+mn-ea"/>
                        <a:cs typeface="+mn-cs"/>
                      </a:endParaRPr>
                    </a:p>
                  </a:txBody>
                  <a:tcPr marL="68580" marR="68580" marT="0" marB="0" anchor="ctr"/>
                </a:tc>
                <a:tc>
                  <a:txBody>
                    <a:bodyPr/>
                    <a:lstStyle/>
                    <a:p>
                      <a:pPr>
                        <a:lnSpc>
                          <a:spcPct val="150000"/>
                        </a:lnSpc>
                        <a:spcAft>
                          <a:spcPts val="0"/>
                        </a:spcAft>
                      </a:pPr>
                      <a:r>
                        <a:rPr lang="nl-NL" sz="1600" kern="1200" dirty="0" smtClean="0">
                          <a:effectLst/>
                          <a:latin typeface="+mj-lt"/>
                        </a:rPr>
                        <a:t>Toelichting TenderNed</a:t>
                      </a:r>
                      <a:endParaRPr lang="nl-NL" sz="1600" b="0" kern="1200" dirty="0">
                        <a:solidFill>
                          <a:schemeClr val="dk1"/>
                        </a:solidFill>
                        <a:effectLst/>
                        <a:latin typeface="+mj-lt"/>
                        <a:ea typeface="+mn-ea"/>
                        <a:cs typeface="+mn-cs"/>
                      </a:endParaRPr>
                    </a:p>
                  </a:txBody>
                  <a:tcPr marL="68580" marR="68580" marT="0" marB="0" anchor="ctr"/>
                </a:tc>
                <a:extLst>
                  <a:ext uri="{0D108BD9-81ED-4DB2-BD59-A6C34878D82A}">
                    <a16:rowId xmlns:a16="http://schemas.microsoft.com/office/drawing/2014/main" val="1720280189"/>
                  </a:ext>
                </a:extLst>
              </a:tr>
              <a:tr h="435019">
                <a:tc>
                  <a:txBody>
                    <a:bodyPr/>
                    <a:lstStyle/>
                    <a:p>
                      <a:r>
                        <a:rPr lang="nl-NL" sz="1600" dirty="0" smtClean="0">
                          <a:solidFill>
                            <a:schemeClr val="tx1"/>
                          </a:solidFill>
                        </a:rPr>
                        <a:t>Femke Heemskerk</a:t>
                      </a:r>
                      <a:endParaRPr lang="nl-NL" sz="1600" dirty="0">
                        <a:solidFill>
                          <a:schemeClr val="tx1"/>
                        </a:solidFill>
                      </a:endParaRPr>
                    </a:p>
                  </a:txBody>
                  <a:tcPr marL="68580" marR="68580" marT="0" marB="0" anchor="ctr"/>
                </a:tc>
                <a:tc>
                  <a:txBody>
                    <a:bodyPr/>
                    <a:lstStyle/>
                    <a:p>
                      <a:r>
                        <a:rPr lang="nl-NL" sz="1600" dirty="0" smtClean="0">
                          <a:solidFill>
                            <a:schemeClr val="tx1"/>
                          </a:solidFill>
                        </a:rPr>
                        <a:t>Bedrijfsjurist</a:t>
                      </a:r>
                      <a:endParaRPr lang="nl-NL" sz="1600" dirty="0">
                        <a:solidFill>
                          <a:schemeClr val="tx1"/>
                        </a:solidFill>
                      </a:endParaRPr>
                    </a:p>
                  </a:txBody>
                  <a:tcPr marL="68580" marR="68580" marT="0" marB="0" anchor="ctr"/>
                </a:tc>
                <a:tc>
                  <a:txBody>
                    <a:bodyPr/>
                    <a:lstStyle/>
                    <a:p>
                      <a:pPr>
                        <a:lnSpc>
                          <a:spcPct val="150000"/>
                        </a:lnSpc>
                        <a:spcAft>
                          <a:spcPts val="0"/>
                        </a:spcAft>
                      </a:pPr>
                      <a:r>
                        <a:rPr lang="nl-NL" sz="1600" b="0" dirty="0" smtClean="0">
                          <a:effectLst/>
                          <a:latin typeface="+mj-lt"/>
                          <a:ea typeface="Calibri" panose="020F0502020204030204" pitchFamily="34" charset="0"/>
                          <a:cs typeface="Times New Roman" panose="02020603050405020304" pitchFamily="18" charset="0"/>
                        </a:rPr>
                        <a:t>Bewaking spelregels</a:t>
                      </a:r>
                      <a:endParaRPr lang="nl-NL" sz="1600" b="0"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612126"/>
                  </a:ext>
                </a:extLst>
              </a:tr>
              <a:tr h="198747">
                <a:tc>
                  <a:txBody>
                    <a:bodyPr/>
                    <a:lstStyle/>
                    <a:p>
                      <a:pPr>
                        <a:lnSpc>
                          <a:spcPct val="150000"/>
                        </a:lnSpc>
                        <a:spcAft>
                          <a:spcPts val="0"/>
                        </a:spcAft>
                      </a:pPr>
                      <a:r>
                        <a:rPr lang="nl-NL" sz="1600" dirty="0" smtClean="0">
                          <a:effectLst/>
                          <a:latin typeface="+mj-lt"/>
                        </a:rPr>
                        <a:t>Kees de Jong	</a:t>
                      </a:r>
                      <a:endParaRPr lang="nl-NL" sz="1600" b="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50000"/>
                        </a:lnSpc>
                        <a:spcAft>
                          <a:spcPts val="0"/>
                        </a:spcAft>
                      </a:pPr>
                      <a:r>
                        <a:rPr lang="nl-NL" sz="1600" dirty="0" smtClean="0">
                          <a:effectLst/>
                          <a:latin typeface="+mj-lt"/>
                        </a:rPr>
                        <a:t>Programma Manager</a:t>
                      </a:r>
                      <a:endParaRPr lang="nl-NL" sz="16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50000"/>
                        </a:lnSpc>
                        <a:spcAft>
                          <a:spcPts val="0"/>
                        </a:spcAft>
                      </a:pPr>
                      <a:endParaRPr lang="nl-NL" sz="1600" b="0"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97611186"/>
                  </a:ext>
                </a:extLst>
              </a:tr>
              <a:tr h="958074">
                <a:tc>
                  <a:txBody>
                    <a:bodyPr/>
                    <a:lstStyle/>
                    <a:p>
                      <a:pPr>
                        <a:lnSpc>
                          <a:spcPct val="150000"/>
                        </a:lnSpc>
                        <a:spcAft>
                          <a:spcPts val="0"/>
                        </a:spcAft>
                      </a:pPr>
                      <a:r>
                        <a:rPr lang="nl-NL" sz="1600" kern="1200" dirty="0" smtClean="0">
                          <a:effectLst/>
                          <a:latin typeface="+mj-lt"/>
                        </a:rPr>
                        <a:t>Tim Bodewitz</a:t>
                      </a:r>
                      <a:endParaRPr lang="nl-NL" sz="1600" b="0" kern="1200" dirty="0">
                        <a:solidFill>
                          <a:schemeClr val="bg1"/>
                        </a:solidFill>
                        <a:effectLst/>
                        <a:latin typeface="+mj-lt"/>
                        <a:ea typeface="+mn-ea"/>
                        <a:cs typeface="+mn-cs"/>
                      </a:endParaRPr>
                    </a:p>
                  </a:txBody>
                  <a:tcPr marL="68580" marR="68580" marT="0" marB="0" anchor="ctr"/>
                </a:tc>
                <a:tc>
                  <a:txBody>
                    <a:bodyPr/>
                    <a:lstStyle/>
                    <a:p>
                      <a:pPr>
                        <a:lnSpc>
                          <a:spcPct val="150000"/>
                        </a:lnSpc>
                        <a:spcAft>
                          <a:spcPts val="0"/>
                        </a:spcAft>
                      </a:pPr>
                      <a:r>
                        <a:rPr lang="nl-NL" sz="1600" kern="1200" dirty="0" smtClean="0">
                          <a:effectLst/>
                          <a:latin typeface="+mj-lt"/>
                        </a:rPr>
                        <a:t>Programma Manager</a:t>
                      </a:r>
                      <a:endParaRPr lang="nl-NL" sz="1600" b="0" kern="1200" dirty="0">
                        <a:solidFill>
                          <a:schemeClr val="dk1"/>
                        </a:solidFill>
                        <a:effectLst/>
                        <a:latin typeface="+mj-lt"/>
                        <a:ea typeface="+mn-ea"/>
                        <a:cs typeface="+mn-cs"/>
                      </a:endParaRPr>
                    </a:p>
                  </a:txBody>
                  <a:tcPr marL="68580" marR="68580" marT="0" marB="0" anchor="ctr"/>
                </a:tc>
                <a:tc>
                  <a:txBody>
                    <a:bodyPr/>
                    <a:lstStyle/>
                    <a:p>
                      <a:pPr>
                        <a:lnSpc>
                          <a:spcPct val="150000"/>
                        </a:lnSpc>
                        <a:spcAft>
                          <a:spcPts val="0"/>
                        </a:spcAft>
                      </a:pPr>
                      <a:r>
                        <a:rPr lang="nl-NL" sz="1600" dirty="0" smtClean="0">
                          <a:effectLst/>
                          <a:latin typeface="+mj-lt"/>
                        </a:rPr>
                        <a:t>Voorzitter </a:t>
                      </a:r>
                    </a:p>
                    <a:p>
                      <a:pPr>
                        <a:lnSpc>
                          <a:spcPct val="150000"/>
                        </a:lnSpc>
                        <a:spcAft>
                          <a:spcPts val="0"/>
                        </a:spcAft>
                      </a:pPr>
                      <a:r>
                        <a:rPr lang="nl-NL" sz="1600" dirty="0" smtClean="0">
                          <a:effectLst/>
                          <a:latin typeface="+mj-lt"/>
                        </a:rPr>
                        <a:t>Toelichting Europese aanbesteding</a:t>
                      </a:r>
                      <a:endParaRPr lang="nl-NL" sz="1600" b="0"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38294896"/>
                  </a:ext>
                </a:extLst>
              </a:tr>
              <a:tr h="397494">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nl-NL" sz="1600" dirty="0" smtClean="0">
                          <a:effectLst/>
                          <a:latin typeface="+mj-lt"/>
                        </a:rPr>
                        <a:t>Deepak Murugesu</a:t>
                      </a:r>
                      <a:endParaRPr lang="nl-NL" sz="1600" b="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50000"/>
                        </a:lnSpc>
                        <a:spcAft>
                          <a:spcPts val="0"/>
                        </a:spcAft>
                      </a:pPr>
                      <a:r>
                        <a:rPr lang="nl-NL" sz="1600" dirty="0" smtClean="0">
                          <a:effectLst/>
                          <a:latin typeface="+mj-lt"/>
                        </a:rPr>
                        <a:t>Consultant</a:t>
                      </a:r>
                      <a:endParaRPr lang="nl-NL" sz="16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50000"/>
                        </a:lnSpc>
                        <a:spcAft>
                          <a:spcPts val="0"/>
                        </a:spcAft>
                      </a:pPr>
                      <a:r>
                        <a:rPr lang="nl-NL" sz="1600" dirty="0" smtClean="0">
                          <a:effectLst/>
                          <a:latin typeface="+mj-lt"/>
                        </a:rPr>
                        <a:t>Secretaris</a:t>
                      </a:r>
                      <a:endParaRPr lang="nl-NL" sz="1600" b="0"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67248605"/>
                  </a:ext>
                </a:extLst>
              </a:tr>
              <a:tr h="397494">
                <a:tc>
                  <a:txBody>
                    <a:bodyPr/>
                    <a:lstStyle/>
                    <a:p>
                      <a:pPr>
                        <a:lnSpc>
                          <a:spcPct val="150000"/>
                        </a:lnSpc>
                        <a:spcAft>
                          <a:spcPts val="0"/>
                        </a:spcAft>
                      </a:pPr>
                      <a:r>
                        <a:rPr lang="nl-NL" sz="1600" dirty="0" smtClean="0">
                          <a:effectLst/>
                          <a:latin typeface="+mj-lt"/>
                        </a:rPr>
                        <a:t>Peter van Eijk-Bos</a:t>
                      </a:r>
                      <a:endParaRPr lang="nl-NL" sz="1600" b="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nl-NL" sz="1600" u="none" strike="noStrike" kern="1200" cap="none" spc="0" normalizeH="0" baseline="0" noProof="0" dirty="0" smtClean="0">
                          <a:ln>
                            <a:noFill/>
                          </a:ln>
                          <a:effectLst/>
                          <a:uLnTx/>
                          <a:uFillTx/>
                          <a:latin typeface="+mj-lt"/>
                        </a:rPr>
                        <a:t>Projectleider</a:t>
                      </a:r>
                      <a:endParaRPr kumimoji="0" lang="nl-NL" sz="1600" b="0" i="0" u="none" strike="noStrike" kern="1200" cap="none" spc="0" normalizeH="0" baseline="0" noProof="0" dirty="0">
                        <a:ln>
                          <a:noFill/>
                        </a:ln>
                        <a:solidFill>
                          <a:srgbClr val="000000"/>
                        </a:solidFill>
                        <a:effectLst/>
                        <a:uLnTx/>
                        <a:uFillTx/>
                        <a:latin typeface="+mj-lt"/>
                        <a:ea typeface="+mn-ea"/>
                        <a:cs typeface="+mn-cs"/>
                      </a:endParaRPr>
                    </a:p>
                  </a:txBody>
                  <a:tcPr marL="68580" marR="68580" marT="0" marB="0" anchor="ctr"/>
                </a:tc>
                <a:tc>
                  <a:txBody>
                    <a:bodyPr/>
                    <a:lstStyle/>
                    <a:p>
                      <a:pPr>
                        <a:lnSpc>
                          <a:spcPct val="150000"/>
                        </a:lnSpc>
                        <a:spcAft>
                          <a:spcPts val="0"/>
                        </a:spcAft>
                      </a:pPr>
                      <a:endParaRPr lang="nl-NL" sz="1600" b="0"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88266300"/>
                  </a:ext>
                </a:extLst>
              </a:tr>
            </a:tbl>
          </a:graphicData>
        </a:graphic>
      </p:graphicFrame>
      <p:sp>
        <p:nvSpPr>
          <p:cNvPr id="7" name="Tijdelijke aanduiding voor voettekst 6"/>
          <p:cNvSpPr>
            <a:spLocks noGrp="1"/>
          </p:cNvSpPr>
          <p:nvPr>
            <p:ph type="ftr" sz="quarter" idx="15"/>
          </p:nvPr>
        </p:nvSpPr>
        <p:spPr>
          <a:xfrm>
            <a:off x="855029" y="6280563"/>
            <a:ext cx="5581865" cy="577438"/>
          </a:xfrm>
        </p:spPr>
        <p:txBody>
          <a:bodyPr/>
          <a:lstStyle/>
          <a:p>
            <a:r>
              <a:rPr lang="en-GB" dirty="0" err="1" smtClean="0"/>
              <a:t>Informatiebijeenkomst</a:t>
            </a:r>
            <a:r>
              <a:rPr lang="en-GB" dirty="0"/>
              <a:t> </a:t>
            </a:r>
            <a:r>
              <a:rPr lang="en-GB" dirty="0" err="1"/>
              <a:t>Europese</a:t>
            </a:r>
            <a:r>
              <a:rPr lang="en-GB" dirty="0"/>
              <a:t> </a:t>
            </a:r>
            <a:r>
              <a:rPr lang="en-GB" dirty="0" err="1"/>
              <a:t>Aanbesteding</a:t>
            </a:r>
            <a:r>
              <a:rPr lang="en-GB" dirty="0"/>
              <a:t> </a:t>
            </a:r>
            <a:r>
              <a:rPr lang="en-GB" dirty="0" err="1" smtClean="0"/>
              <a:t>Netwerkdiensten</a:t>
            </a:r>
            <a:r>
              <a:rPr lang="en-GB" dirty="0" smtClean="0"/>
              <a:t>, 25 </a:t>
            </a:r>
            <a:r>
              <a:rPr lang="en-GB" dirty="0" err="1" smtClean="0"/>
              <a:t>februari</a:t>
            </a:r>
            <a:r>
              <a:rPr lang="en-GB" dirty="0" smtClean="0"/>
              <a:t> 2022</a:t>
            </a:r>
            <a:endParaRPr lang="en-GB" dirty="0"/>
          </a:p>
        </p:txBody>
      </p:sp>
    </p:spTree>
    <p:extLst>
      <p:ext uri="{BB962C8B-B14F-4D97-AF65-F5344CB8AC3E}">
        <p14:creationId xmlns:p14="http://schemas.microsoft.com/office/powerpoint/2010/main" val="2887547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nl-NL"/>
              <a:t>Overzicht aanbestedingsdocumentatie</a:t>
            </a:r>
            <a:r>
              <a:rPr lang="nl-NL" dirty="0"/>
              <a:t> </a:t>
            </a:r>
            <a:r>
              <a:rPr lang="nl-NL"/>
              <a:t>(</a:t>
            </a:r>
            <a:r>
              <a:rPr lang="nl-NL" dirty="0"/>
              <a:t>1/2</a:t>
            </a:r>
            <a:r>
              <a:rPr lang="nl-NL"/>
              <a:t>)</a:t>
            </a:r>
            <a:endParaRPr lang="nl-NL" dirty="0"/>
          </a:p>
        </p:txBody>
      </p:sp>
      <p:sp>
        <p:nvSpPr>
          <p:cNvPr id="8" name="Tijdelijke aanduiding voor dianummer 7"/>
          <p:cNvSpPr>
            <a:spLocks noGrp="1"/>
          </p:cNvSpPr>
          <p:nvPr>
            <p:ph type="sldNum" sz="quarter" idx="16"/>
          </p:nvPr>
        </p:nvSpPr>
        <p:spPr/>
        <p:txBody>
          <a:bodyPr/>
          <a:lstStyle/>
          <a:p>
            <a:fld id="{EEC0F82C-4994-47DA-8D9B-99D78D224F6D}" type="slidenum">
              <a:rPr lang="en-GB" smtClean="0"/>
              <a:pPr/>
              <a:t>20</a:t>
            </a:fld>
            <a:endParaRPr lang="en-GB" dirty="0"/>
          </a:p>
        </p:txBody>
      </p:sp>
      <p:graphicFrame>
        <p:nvGraphicFramePr>
          <p:cNvPr id="10" name="Tabel 9"/>
          <p:cNvGraphicFramePr>
            <a:graphicFrameLocks noGrp="1"/>
          </p:cNvGraphicFramePr>
          <p:nvPr>
            <p:extLst>
              <p:ext uri="{D42A27DB-BD31-4B8C-83A1-F6EECF244321}">
                <p14:modId xmlns:p14="http://schemas.microsoft.com/office/powerpoint/2010/main" val="1145399219"/>
              </p:ext>
            </p:extLst>
          </p:nvPr>
        </p:nvGraphicFramePr>
        <p:xfrm>
          <a:off x="571499" y="714376"/>
          <a:ext cx="11049001" cy="4961480"/>
        </p:xfrm>
        <a:graphic>
          <a:graphicData uri="http://schemas.openxmlformats.org/drawingml/2006/table">
            <a:tbl>
              <a:tblPr>
                <a:tableStyleId>{B301B821-A1FF-4177-AEE7-76D212191A09}</a:tableStyleId>
              </a:tblPr>
              <a:tblGrid>
                <a:gridCol w="2141915">
                  <a:extLst>
                    <a:ext uri="{9D8B030D-6E8A-4147-A177-3AD203B41FA5}">
                      <a16:colId xmlns:a16="http://schemas.microsoft.com/office/drawing/2014/main" val="2366115236"/>
                    </a:ext>
                  </a:extLst>
                </a:gridCol>
                <a:gridCol w="8907086">
                  <a:extLst>
                    <a:ext uri="{9D8B030D-6E8A-4147-A177-3AD203B41FA5}">
                      <a16:colId xmlns:a16="http://schemas.microsoft.com/office/drawing/2014/main" val="1101557191"/>
                    </a:ext>
                  </a:extLst>
                </a:gridCol>
              </a:tblGrid>
              <a:tr h="371474">
                <a:tc>
                  <a:txBody>
                    <a:bodyPr/>
                    <a:lstStyle/>
                    <a:p>
                      <a:pPr marL="85725" indent="0" algn="l" fontAlgn="b"/>
                      <a:r>
                        <a:rPr lang="nl-NL" sz="1800" u="none" strike="noStrike" dirty="0">
                          <a:solidFill>
                            <a:schemeClr val="bg1"/>
                          </a:solidFill>
                          <a:effectLst/>
                          <a:latin typeface="+mj-lt"/>
                        </a:rPr>
                        <a:t>Indeling</a:t>
                      </a:r>
                      <a:endParaRPr lang="nl-NL" sz="1800" b="1" i="0" u="none" strike="noStrike" dirty="0">
                        <a:solidFill>
                          <a:schemeClr val="bg1"/>
                        </a:solidFill>
                        <a:effectLst/>
                        <a:latin typeface="+mj-lt"/>
                      </a:endParaRPr>
                    </a:p>
                  </a:txBody>
                  <a:tcPr marL="0" marR="0" marT="0" marB="0" anchor="ctr">
                    <a:lnR w="12700" cap="flat" cmpd="sng" algn="ctr">
                      <a:solidFill>
                        <a:srgbClr val="0078D2"/>
                      </a:solidFill>
                      <a:prstDash val="solid"/>
                      <a:round/>
                      <a:headEnd type="none" w="med" len="med"/>
                      <a:tailEnd type="none" w="med" len="med"/>
                    </a:lnR>
                    <a:solidFill>
                      <a:srgbClr val="0078D2"/>
                    </a:solidFill>
                  </a:tcPr>
                </a:tc>
                <a:tc>
                  <a:txBody>
                    <a:bodyPr/>
                    <a:lstStyle/>
                    <a:p>
                      <a:pPr marL="85725" indent="0" algn="l" fontAlgn="b"/>
                      <a:r>
                        <a:rPr lang="nl-NL" sz="1800" u="none" strike="noStrike" dirty="0">
                          <a:solidFill>
                            <a:schemeClr val="bg1"/>
                          </a:solidFill>
                          <a:effectLst/>
                          <a:latin typeface="+mj-lt"/>
                        </a:rPr>
                        <a:t>Documenten</a:t>
                      </a:r>
                      <a:endParaRPr lang="nl-NL" sz="1800" b="1" i="0" u="none" strike="noStrike" dirty="0">
                        <a:solidFill>
                          <a:schemeClr val="bg1"/>
                        </a:solidFill>
                        <a:effectLst/>
                        <a:latin typeface="+mj-lt"/>
                      </a:endParaRPr>
                    </a:p>
                  </a:txBody>
                  <a:tcPr marL="0" marR="0" marT="0" marB="0" anchor="ctr">
                    <a:lnL w="12700" cap="flat" cmpd="sng" algn="ctr">
                      <a:solidFill>
                        <a:srgbClr val="0078D2"/>
                      </a:solidFill>
                      <a:prstDash val="solid"/>
                      <a:round/>
                      <a:headEnd type="none" w="med" len="med"/>
                      <a:tailEnd type="none" w="med" len="med"/>
                    </a:lnL>
                    <a:solidFill>
                      <a:srgbClr val="0078D2"/>
                    </a:solidFill>
                  </a:tcPr>
                </a:tc>
                <a:extLst>
                  <a:ext uri="{0D108BD9-81ED-4DB2-BD59-A6C34878D82A}">
                    <a16:rowId xmlns:a16="http://schemas.microsoft.com/office/drawing/2014/main" val="1048324850"/>
                  </a:ext>
                </a:extLst>
              </a:tr>
              <a:tr h="398947">
                <a:tc>
                  <a:txBody>
                    <a:bodyPr/>
                    <a:lstStyle/>
                    <a:p>
                      <a:pPr marL="85725" indent="0" algn="l" rtl="0" eaLnBrk="1" fontAlgn="b" latinLnBrk="0" hangingPunct="1">
                        <a:spcBef>
                          <a:spcPts val="0"/>
                        </a:spcBef>
                        <a:spcAft>
                          <a:spcPts val="0"/>
                        </a:spcAft>
                      </a:pPr>
                      <a:r>
                        <a:rPr lang="nl-NL" sz="1800" u="none" strike="noStrike" kern="1200" dirty="0" err="1">
                          <a:effectLst/>
                          <a:latin typeface="+mj-lt"/>
                        </a:rPr>
                        <a:t>UtA</a:t>
                      </a:r>
                      <a:endParaRPr lang="nl-NL" sz="1800" b="0" i="0" u="none" strike="noStrike" dirty="0">
                        <a:effectLst/>
                        <a:latin typeface="+mj-lt"/>
                      </a:endParaRPr>
                    </a:p>
                  </a:txBody>
                  <a:tcPr marL="0" marR="0" marT="0" marB="0" anchor="ctr">
                    <a:lnR w="12700" cap="flat" cmpd="sng" algn="ctr">
                      <a:solidFill>
                        <a:srgbClr val="0078D2"/>
                      </a:solidFill>
                      <a:prstDash val="solid"/>
                      <a:round/>
                      <a:headEnd type="none" w="med" len="med"/>
                      <a:tailEnd type="none" w="med" len="med"/>
                    </a:lnR>
                  </a:tcPr>
                </a:tc>
                <a:tc>
                  <a:txBody>
                    <a:bodyPr/>
                    <a:lstStyle/>
                    <a:p>
                      <a:pPr marL="85725" indent="0" algn="l" rtl="0" eaLnBrk="1" fontAlgn="t" latinLnBrk="0" hangingPunct="1">
                        <a:spcBef>
                          <a:spcPts val="0"/>
                        </a:spcBef>
                        <a:spcAft>
                          <a:spcPts val="0"/>
                        </a:spcAft>
                      </a:pPr>
                      <a:r>
                        <a:rPr lang="nl-NL" sz="1800" u="none" strike="noStrike" kern="1200" dirty="0" err="1">
                          <a:effectLst/>
                          <a:latin typeface="+mj-lt"/>
                        </a:rPr>
                        <a:t>UtA</a:t>
                      </a:r>
                      <a:r>
                        <a:rPr lang="nl-NL" sz="1800" u="none" strike="noStrike" kern="1200" dirty="0">
                          <a:effectLst/>
                          <a:latin typeface="+mj-lt"/>
                        </a:rPr>
                        <a:t> EA Netwerkdiensten</a:t>
                      </a:r>
                      <a:endParaRPr lang="nl-NL" sz="1800" b="0" i="0" u="none" strike="noStrike" dirty="0">
                        <a:effectLst/>
                        <a:latin typeface="+mj-lt"/>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899089657"/>
                  </a:ext>
                </a:extLst>
              </a:tr>
              <a:tr h="398947">
                <a:tc rowSpan="10">
                  <a:txBody>
                    <a:bodyPr/>
                    <a:lstStyle/>
                    <a:p>
                      <a:pPr marL="85725" marR="0" lvl="0" indent="0" algn="l" defTabSz="914400" rtl="0" eaLnBrk="1" fontAlgn="b" latinLnBrk="0" hangingPunct="1">
                        <a:lnSpc>
                          <a:spcPct val="100000"/>
                        </a:lnSpc>
                        <a:spcBef>
                          <a:spcPts val="0"/>
                        </a:spcBef>
                        <a:spcAft>
                          <a:spcPts val="0"/>
                        </a:spcAft>
                        <a:buClrTx/>
                        <a:buSzTx/>
                        <a:buFontTx/>
                        <a:buNone/>
                        <a:tabLst/>
                        <a:defRPr/>
                      </a:pPr>
                      <a:r>
                        <a:rPr lang="nl-NL" sz="1800" u="none" strike="noStrike" dirty="0">
                          <a:effectLst/>
                          <a:latin typeface="+mj-lt"/>
                        </a:rPr>
                        <a:t>Bijlagen van de </a:t>
                      </a:r>
                      <a:r>
                        <a:rPr lang="nl-NL" sz="1800" u="none" strike="noStrike" dirty="0" err="1">
                          <a:effectLst/>
                          <a:latin typeface="+mj-lt"/>
                        </a:rPr>
                        <a:t>UtA</a:t>
                      </a:r>
                      <a:endParaRPr lang="nl-NL" sz="1800" b="1" i="0" u="none" strike="noStrike" dirty="0">
                        <a:solidFill>
                          <a:srgbClr val="000000"/>
                        </a:solidFill>
                        <a:effectLst/>
                        <a:latin typeface="+mj-lt"/>
                      </a:endParaRPr>
                    </a:p>
                  </a:txBody>
                  <a:tcPr marL="0" marR="0" marT="0" marB="0">
                    <a:lnR w="12700" cap="flat" cmpd="sng" algn="ctr">
                      <a:solidFill>
                        <a:srgbClr val="0078D2"/>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smtClean="0">
                          <a:solidFill>
                            <a:schemeClr val="dk1"/>
                          </a:solidFill>
                          <a:effectLst/>
                          <a:latin typeface="+mj-lt"/>
                          <a:ea typeface="+mn-ea"/>
                          <a:cs typeface="+mn-cs"/>
                        </a:rPr>
                        <a:t>Bijlage A-001 Marktconsultatie KWNT info </a:t>
                      </a:r>
                      <a:r>
                        <a:rPr lang="nl-NL" sz="1800" u="none" strike="noStrike" kern="1200" dirty="0" err="1" smtClean="0">
                          <a:solidFill>
                            <a:schemeClr val="dk1"/>
                          </a:solidFill>
                          <a:effectLst/>
                          <a:latin typeface="+mj-lt"/>
                          <a:ea typeface="+mn-ea"/>
                          <a:cs typeface="+mn-cs"/>
                        </a:rPr>
                        <a:t>doc</a:t>
                      </a:r>
                      <a:r>
                        <a:rPr lang="nl-NL" sz="1800" u="none" strike="noStrike" kern="1200" dirty="0" smtClean="0">
                          <a:solidFill>
                            <a:schemeClr val="dk1"/>
                          </a:solidFill>
                          <a:effectLst/>
                          <a:latin typeface="+mj-lt"/>
                          <a:ea typeface="+mn-ea"/>
                          <a:cs typeface="+mn-cs"/>
                        </a:rPr>
                        <a:t> leveranciers v1.1 20200512</a:t>
                      </a:r>
                      <a:endParaRPr lang="nl-NL" sz="1800" u="none" strike="noStrike" kern="1200" dirty="0">
                        <a:solidFill>
                          <a:schemeClr val="dk1"/>
                        </a:solidFill>
                        <a:effectLst/>
                        <a:latin typeface="+mj-lt"/>
                        <a:ea typeface="+mn-ea"/>
                        <a:cs typeface="+mn-cs"/>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1090099276"/>
                  </a:ext>
                </a:extLst>
              </a:tr>
              <a:tr h="398947">
                <a:tc vMerge="1">
                  <a:txBody>
                    <a:bodyPr/>
                    <a:lstStyle/>
                    <a:p>
                      <a:pPr algn="l" fontAlgn="b"/>
                      <a:endParaRPr lang="nl-NL" sz="1000" b="1" i="0" u="none" strike="noStrike" dirty="0">
                        <a:solidFill>
                          <a:srgbClr val="000000"/>
                        </a:solidFill>
                        <a:effectLst/>
                        <a:latin typeface="Verdana" panose="020B0604030504040204" pitchFamily="34" charset="0"/>
                      </a:endParaRPr>
                    </a:p>
                  </a:txBody>
                  <a:tcPr anchor="ctr">
                    <a:lnR w="12700" cap="flat" cmpd="sng" algn="ctr">
                      <a:solidFill>
                        <a:schemeClr val="tx1"/>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a:solidFill>
                            <a:schemeClr val="dk1"/>
                          </a:solidFill>
                          <a:effectLst/>
                          <a:latin typeface="+mj-lt"/>
                          <a:ea typeface="+mn-ea"/>
                          <a:cs typeface="+mn-cs"/>
                        </a:rPr>
                        <a:t>Bijlage A-002 </a:t>
                      </a:r>
                      <a:r>
                        <a:rPr lang="nl-NL" sz="1800" u="none" strike="noStrike" kern="1200" dirty="0" smtClean="0">
                          <a:solidFill>
                            <a:schemeClr val="dk1"/>
                          </a:solidFill>
                          <a:effectLst/>
                          <a:latin typeface="+mj-lt"/>
                          <a:ea typeface="+mn-ea"/>
                          <a:cs typeface="+mn-cs"/>
                        </a:rPr>
                        <a:t>NVI MC KWNT Totaal v1.0 20200513</a:t>
                      </a:r>
                      <a:endParaRPr lang="nl-NL" sz="1800" u="none" strike="noStrike" kern="1200" dirty="0">
                        <a:solidFill>
                          <a:schemeClr val="dk1"/>
                        </a:solidFill>
                        <a:effectLst/>
                        <a:latin typeface="+mj-lt"/>
                        <a:ea typeface="+mn-ea"/>
                        <a:cs typeface="+mn-cs"/>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2846186552"/>
                  </a:ext>
                </a:extLst>
              </a:tr>
              <a:tr h="398947">
                <a:tc vMerge="1">
                  <a:txBody>
                    <a:bodyPr/>
                    <a:lstStyle/>
                    <a:p>
                      <a:pPr algn="l" fontAlgn="b"/>
                      <a:endParaRPr lang="nl-NL" sz="1000" b="0" i="0" u="none" strike="noStrike" dirty="0">
                        <a:solidFill>
                          <a:srgbClr val="000000"/>
                        </a:solidFill>
                        <a:effectLst/>
                        <a:latin typeface="Verdana" panose="020B0604030504040204" pitchFamily="34" charset="0"/>
                      </a:endParaRPr>
                    </a:p>
                  </a:txBody>
                  <a:tcPr anchor="ctr">
                    <a:lnR w="12700" cap="flat" cmpd="sng" algn="ctr">
                      <a:solidFill>
                        <a:schemeClr val="tx1"/>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a:solidFill>
                            <a:schemeClr val="dk1"/>
                          </a:solidFill>
                          <a:effectLst/>
                          <a:latin typeface="+mj-lt"/>
                          <a:ea typeface="+mn-ea"/>
                          <a:cs typeface="+mn-cs"/>
                        </a:rPr>
                        <a:t>Bijlage A-003 Extern </a:t>
                      </a:r>
                      <a:r>
                        <a:rPr lang="nl-NL" sz="1800" u="none" strike="noStrike" kern="1200" dirty="0" smtClean="0">
                          <a:solidFill>
                            <a:schemeClr val="dk1"/>
                          </a:solidFill>
                          <a:effectLst/>
                          <a:latin typeface="+mj-lt"/>
                          <a:ea typeface="+mn-ea"/>
                          <a:cs typeface="+mn-cs"/>
                        </a:rPr>
                        <a:t>verslag marktconsultatie KWNTC UWV 20201005 v1.0</a:t>
                      </a:r>
                      <a:endParaRPr lang="nl-NL" sz="1800" u="none" strike="noStrike" kern="1200" dirty="0">
                        <a:solidFill>
                          <a:schemeClr val="dk1"/>
                        </a:solidFill>
                        <a:effectLst/>
                        <a:latin typeface="+mj-lt"/>
                        <a:ea typeface="+mn-ea"/>
                        <a:cs typeface="+mn-cs"/>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1445676227"/>
                  </a:ext>
                </a:extLst>
              </a:tr>
              <a:tr h="398947">
                <a:tc vMerge="1">
                  <a:txBody>
                    <a:bodyPr/>
                    <a:lstStyle/>
                    <a:p>
                      <a:pPr algn="l" fontAlgn="b"/>
                      <a:endParaRPr lang="nl-NL" sz="1000" b="1" i="0" u="none" strike="noStrike" dirty="0">
                        <a:solidFill>
                          <a:srgbClr val="000000"/>
                        </a:solidFill>
                        <a:effectLst/>
                        <a:latin typeface="Verdana" panose="020B0604030504040204" pitchFamily="34" charset="0"/>
                      </a:endParaRPr>
                    </a:p>
                  </a:txBody>
                  <a:tcPr anchor="ctr">
                    <a:lnR w="12700" cap="flat" cmpd="sng" algn="ctr">
                      <a:solidFill>
                        <a:schemeClr val="tx1"/>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a:solidFill>
                            <a:schemeClr val="dk1"/>
                          </a:solidFill>
                          <a:effectLst/>
                          <a:latin typeface="+mj-lt"/>
                          <a:ea typeface="+mn-ea"/>
                          <a:cs typeface="+mn-cs"/>
                        </a:rPr>
                        <a:t>Bijlage A-004 Huidige en </a:t>
                      </a:r>
                      <a:r>
                        <a:rPr lang="nl-NL" sz="1800" u="none" strike="noStrike" kern="1200" dirty="0" smtClean="0">
                          <a:solidFill>
                            <a:schemeClr val="dk1"/>
                          </a:solidFill>
                          <a:effectLst/>
                          <a:latin typeface="+mj-lt"/>
                          <a:ea typeface="+mn-ea"/>
                          <a:cs typeface="+mn-cs"/>
                        </a:rPr>
                        <a:t>toekomstige situatie</a:t>
                      </a:r>
                      <a:endParaRPr lang="nl-NL" sz="1800" u="none" strike="noStrike" kern="1200" dirty="0">
                        <a:solidFill>
                          <a:schemeClr val="dk1"/>
                        </a:solidFill>
                        <a:effectLst/>
                        <a:latin typeface="+mj-lt"/>
                        <a:ea typeface="+mn-ea"/>
                        <a:cs typeface="+mn-cs"/>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3301206432"/>
                  </a:ext>
                </a:extLst>
              </a:tr>
              <a:tr h="398947">
                <a:tc vMerge="1">
                  <a:txBody>
                    <a:bodyPr/>
                    <a:lstStyle/>
                    <a:p>
                      <a:pPr algn="l" fontAlgn="b"/>
                      <a:endParaRPr lang="nl-NL" sz="1000" b="1" i="0" u="none" strike="noStrike" dirty="0">
                        <a:solidFill>
                          <a:srgbClr val="000000"/>
                        </a:solidFill>
                        <a:effectLst/>
                        <a:latin typeface="Verdana" panose="020B0604030504040204" pitchFamily="34" charset="0"/>
                      </a:endParaRPr>
                    </a:p>
                  </a:txBody>
                  <a:tcPr anchor="ctr">
                    <a:lnR w="12700" cap="flat" cmpd="sng" algn="ctr">
                      <a:solidFill>
                        <a:schemeClr val="tx1"/>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a:solidFill>
                            <a:schemeClr val="dk1"/>
                          </a:solidFill>
                          <a:effectLst/>
                          <a:latin typeface="+mj-lt"/>
                          <a:ea typeface="+mn-ea"/>
                          <a:cs typeface="+mn-cs"/>
                        </a:rPr>
                        <a:t>Bijlage A-005 UWV </a:t>
                      </a:r>
                      <a:r>
                        <a:rPr lang="nl-NL" sz="1800" u="none" strike="noStrike" kern="1200" dirty="0" smtClean="0">
                          <a:solidFill>
                            <a:schemeClr val="dk1"/>
                          </a:solidFill>
                          <a:effectLst/>
                          <a:latin typeface="+mj-lt"/>
                          <a:ea typeface="+mn-ea"/>
                          <a:cs typeface="+mn-cs"/>
                        </a:rPr>
                        <a:t>MVO-gedragscode </a:t>
                      </a:r>
                      <a:r>
                        <a:rPr lang="nl-NL" sz="1800" u="none" strike="noStrike" kern="1200" dirty="0">
                          <a:solidFill>
                            <a:schemeClr val="dk1"/>
                          </a:solidFill>
                          <a:effectLst/>
                          <a:latin typeface="+mj-lt"/>
                          <a:ea typeface="+mn-ea"/>
                          <a:cs typeface="+mn-cs"/>
                        </a:rPr>
                        <a:t>voor </a:t>
                      </a:r>
                      <a:r>
                        <a:rPr lang="nl-NL" sz="1800" u="none" strike="noStrike" kern="1200" dirty="0" smtClean="0">
                          <a:solidFill>
                            <a:schemeClr val="dk1"/>
                          </a:solidFill>
                          <a:effectLst/>
                          <a:latin typeface="+mj-lt"/>
                          <a:ea typeface="+mn-ea"/>
                          <a:cs typeface="+mn-cs"/>
                        </a:rPr>
                        <a:t>leveranciers (2021 versie 1.0)</a:t>
                      </a:r>
                      <a:endParaRPr lang="nl-NL" sz="1800" u="none" strike="noStrike" kern="1200" dirty="0">
                        <a:solidFill>
                          <a:schemeClr val="dk1"/>
                        </a:solidFill>
                        <a:effectLst/>
                        <a:latin typeface="+mj-lt"/>
                        <a:ea typeface="+mn-ea"/>
                        <a:cs typeface="+mn-cs"/>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821448570"/>
                  </a:ext>
                </a:extLst>
              </a:tr>
              <a:tr h="398947">
                <a:tc vMerge="1">
                  <a:txBody>
                    <a:bodyPr/>
                    <a:lstStyle/>
                    <a:p>
                      <a:pPr algn="l" fontAlgn="b"/>
                      <a:endParaRPr lang="nl-NL" sz="1000" b="1" i="0" u="none" strike="noStrike" dirty="0">
                        <a:solidFill>
                          <a:srgbClr val="000000"/>
                        </a:solidFill>
                        <a:effectLst/>
                        <a:latin typeface="Verdana" panose="020B0604030504040204" pitchFamily="34" charset="0"/>
                      </a:endParaRPr>
                    </a:p>
                  </a:txBody>
                  <a:tcPr anchor="ctr">
                    <a:lnR w="12700" cap="flat" cmpd="sng" algn="ctr">
                      <a:solidFill>
                        <a:schemeClr val="tx1"/>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a:solidFill>
                            <a:schemeClr val="dk1"/>
                          </a:solidFill>
                          <a:effectLst/>
                          <a:latin typeface="+mj-lt"/>
                          <a:ea typeface="+mn-ea"/>
                          <a:cs typeface="+mn-cs"/>
                        </a:rPr>
                        <a:t>Bijlage </a:t>
                      </a:r>
                      <a:r>
                        <a:rPr lang="nl-NL" sz="1800" u="none" strike="noStrike" kern="1200" dirty="0" smtClean="0">
                          <a:solidFill>
                            <a:schemeClr val="dk1"/>
                          </a:solidFill>
                          <a:effectLst/>
                          <a:latin typeface="+mj-lt"/>
                          <a:ea typeface="+mn-ea"/>
                          <a:cs typeface="+mn-cs"/>
                        </a:rPr>
                        <a:t>B-001 Vragenformulier</a:t>
                      </a: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2914661522"/>
                  </a:ext>
                </a:extLst>
              </a:tr>
              <a:tr h="398947">
                <a:tc vMerge="1">
                  <a:txBody>
                    <a:bodyPr/>
                    <a:lstStyle/>
                    <a:p>
                      <a:pPr algn="l" fontAlgn="b"/>
                      <a:endParaRPr lang="nl-NL" sz="1000" b="1" i="0" u="none" strike="noStrike" dirty="0">
                        <a:solidFill>
                          <a:srgbClr val="000000"/>
                        </a:solidFill>
                        <a:effectLst/>
                        <a:latin typeface="Verdana" panose="020B0604030504040204" pitchFamily="34" charset="0"/>
                      </a:endParaRPr>
                    </a:p>
                  </a:txBody>
                  <a:tcPr anchor="ctr">
                    <a:lnR w="12700" cap="flat" cmpd="sng" algn="ctr">
                      <a:solidFill>
                        <a:schemeClr val="tx1"/>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a:solidFill>
                            <a:schemeClr val="dk1"/>
                          </a:solidFill>
                          <a:effectLst/>
                          <a:latin typeface="+mj-lt"/>
                          <a:ea typeface="+mn-ea"/>
                          <a:cs typeface="+mn-cs"/>
                        </a:rPr>
                        <a:t>Bijlage B-002 </a:t>
                      </a:r>
                      <a:r>
                        <a:rPr lang="nl-NL" sz="1800" u="none" strike="noStrike" kern="1200" dirty="0" smtClean="0">
                          <a:solidFill>
                            <a:schemeClr val="dk1"/>
                          </a:solidFill>
                          <a:effectLst/>
                          <a:latin typeface="+mj-lt"/>
                          <a:ea typeface="+mn-ea"/>
                          <a:cs typeface="+mn-cs"/>
                        </a:rPr>
                        <a:t>Aanmeldingsformulier informatiebijeenkomst</a:t>
                      </a:r>
                      <a:endParaRPr lang="nl-NL" sz="1800" u="none" strike="noStrike" kern="1200" dirty="0">
                        <a:solidFill>
                          <a:schemeClr val="dk1"/>
                        </a:solidFill>
                        <a:effectLst/>
                        <a:latin typeface="+mj-lt"/>
                        <a:ea typeface="+mn-ea"/>
                        <a:cs typeface="+mn-cs"/>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361117389"/>
                  </a:ext>
                </a:extLst>
              </a:tr>
              <a:tr h="398947">
                <a:tc vMerge="1">
                  <a:txBody>
                    <a:bodyPr/>
                    <a:lstStyle/>
                    <a:p>
                      <a:pPr algn="l" fontAlgn="b"/>
                      <a:endParaRPr lang="nl-NL" sz="1000" b="1" i="0" u="none" strike="noStrike" dirty="0">
                        <a:solidFill>
                          <a:srgbClr val="000000"/>
                        </a:solidFill>
                        <a:effectLst/>
                        <a:latin typeface="Verdana" panose="020B0604030504040204" pitchFamily="34" charset="0"/>
                      </a:endParaRPr>
                    </a:p>
                  </a:txBody>
                  <a:tcPr anchor="ctr">
                    <a:lnR w="12700" cap="flat" cmpd="sng" algn="ctr">
                      <a:solidFill>
                        <a:schemeClr val="tx1"/>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a:solidFill>
                            <a:schemeClr val="dk1"/>
                          </a:solidFill>
                          <a:effectLst/>
                          <a:latin typeface="+mj-lt"/>
                          <a:ea typeface="+mn-ea"/>
                          <a:cs typeface="+mn-cs"/>
                        </a:rPr>
                        <a:t>Bijlage B-003 </a:t>
                      </a:r>
                      <a:r>
                        <a:rPr lang="nl-NL" sz="1800" u="none" strike="noStrike" kern="1200" dirty="0" smtClean="0">
                          <a:solidFill>
                            <a:schemeClr val="dk1"/>
                          </a:solidFill>
                          <a:effectLst/>
                          <a:latin typeface="+mj-lt"/>
                          <a:ea typeface="+mn-ea"/>
                          <a:cs typeface="+mn-cs"/>
                        </a:rPr>
                        <a:t>Uniform Europees Aanbestedingsdocument</a:t>
                      </a:r>
                      <a:endParaRPr lang="nl-NL" sz="1800" u="none" strike="noStrike" kern="1200" dirty="0">
                        <a:solidFill>
                          <a:schemeClr val="dk1"/>
                        </a:solidFill>
                        <a:effectLst/>
                        <a:latin typeface="+mj-lt"/>
                        <a:ea typeface="+mn-ea"/>
                        <a:cs typeface="+mn-cs"/>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3219914027"/>
                  </a:ext>
                </a:extLst>
              </a:tr>
              <a:tr h="398947">
                <a:tc vMerge="1">
                  <a:txBody>
                    <a:bodyPr/>
                    <a:lstStyle/>
                    <a:p>
                      <a:pPr algn="l" fontAlgn="b"/>
                      <a:endParaRPr lang="nl-NL" sz="1000" b="0" i="0" u="none" strike="noStrike" dirty="0">
                        <a:solidFill>
                          <a:srgbClr val="000000"/>
                        </a:solidFill>
                        <a:effectLst/>
                        <a:latin typeface="Verdana" panose="020B0604030504040204" pitchFamily="34" charset="0"/>
                      </a:endParaRPr>
                    </a:p>
                  </a:txBody>
                  <a:tcPr anchor="ctr">
                    <a:lnR w="12700" cap="flat" cmpd="sng" algn="ctr">
                      <a:solidFill>
                        <a:schemeClr val="tx1"/>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a:solidFill>
                            <a:schemeClr val="dk1"/>
                          </a:solidFill>
                          <a:effectLst/>
                          <a:latin typeface="+mj-lt"/>
                          <a:ea typeface="+mn-ea"/>
                          <a:cs typeface="+mn-cs"/>
                        </a:rPr>
                        <a:t>Bijlage B-004 </a:t>
                      </a:r>
                      <a:r>
                        <a:rPr lang="nl-NL" sz="1800" u="none" strike="noStrike" kern="1200" dirty="0" smtClean="0">
                          <a:solidFill>
                            <a:schemeClr val="dk1"/>
                          </a:solidFill>
                          <a:effectLst/>
                          <a:latin typeface="+mj-lt"/>
                          <a:ea typeface="+mn-ea"/>
                          <a:cs typeface="+mn-cs"/>
                        </a:rPr>
                        <a:t>Opgave dienstverdeling Combinanten</a:t>
                      </a:r>
                      <a:endParaRPr lang="nl-NL" sz="1800" u="none" strike="noStrike" kern="1200" dirty="0">
                        <a:solidFill>
                          <a:schemeClr val="dk1"/>
                        </a:solidFill>
                        <a:effectLst/>
                        <a:latin typeface="+mj-lt"/>
                        <a:ea typeface="+mn-ea"/>
                        <a:cs typeface="+mn-cs"/>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2407336172"/>
                  </a:ext>
                </a:extLst>
              </a:tr>
              <a:tr h="600536">
                <a:tc vMerge="1">
                  <a:txBody>
                    <a:bodyPr/>
                    <a:lstStyle/>
                    <a:p>
                      <a:pPr algn="l" fontAlgn="b"/>
                      <a:endParaRPr lang="nl-NL" sz="1000" b="0" i="0" u="none" strike="noStrike" dirty="0">
                        <a:solidFill>
                          <a:srgbClr val="000000"/>
                        </a:solidFill>
                        <a:effectLst/>
                        <a:latin typeface="Verdana" panose="020B0604030504040204" pitchFamily="34" charset="0"/>
                      </a:endParaRPr>
                    </a:p>
                  </a:txBody>
                  <a:tcPr anchor="ctr">
                    <a:lnR w="12700" cap="flat" cmpd="sng" algn="ctr">
                      <a:solidFill>
                        <a:schemeClr val="tx1"/>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a:solidFill>
                            <a:schemeClr val="dk1"/>
                          </a:solidFill>
                          <a:effectLst/>
                          <a:latin typeface="+mj-lt"/>
                          <a:ea typeface="+mn-ea"/>
                          <a:cs typeface="+mn-cs"/>
                        </a:rPr>
                        <a:t>Bijlage B-005 </a:t>
                      </a:r>
                      <a:r>
                        <a:rPr lang="nl-NL" sz="1800" u="none" strike="noStrike" kern="1200" dirty="0" smtClean="0">
                          <a:solidFill>
                            <a:schemeClr val="dk1"/>
                          </a:solidFill>
                          <a:effectLst/>
                          <a:latin typeface="+mj-lt"/>
                          <a:ea typeface="+mn-ea"/>
                          <a:cs typeface="+mn-cs"/>
                        </a:rPr>
                        <a:t>Aanvullende verklaring deel II C Geschiktheidseisen beroep op Derden</a:t>
                      </a:r>
                      <a:endParaRPr lang="nl-NL" sz="1800" u="none" strike="noStrike" kern="1200" dirty="0">
                        <a:solidFill>
                          <a:schemeClr val="dk1"/>
                        </a:solidFill>
                        <a:effectLst/>
                        <a:latin typeface="+mj-lt"/>
                        <a:ea typeface="+mn-ea"/>
                        <a:cs typeface="+mn-cs"/>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2449607044"/>
                  </a:ext>
                </a:extLst>
              </a:tr>
            </a:tbl>
          </a:graphicData>
        </a:graphic>
      </p:graphicFrame>
      <p:sp>
        <p:nvSpPr>
          <p:cNvPr id="6" name="Tijdelijke aanduiding voor voettekst 6"/>
          <p:cNvSpPr>
            <a:spLocks noGrp="1"/>
          </p:cNvSpPr>
          <p:nvPr>
            <p:ph type="ftr" sz="quarter" idx="15"/>
          </p:nvPr>
        </p:nvSpPr>
        <p:spPr>
          <a:xfrm>
            <a:off x="855029" y="6280563"/>
            <a:ext cx="5581865" cy="577438"/>
          </a:xfrm>
        </p:spPr>
        <p:txBody>
          <a:bodyPr/>
          <a:lstStyle/>
          <a:p>
            <a:r>
              <a:rPr lang="en-GB" dirty="0" err="1" smtClean="0"/>
              <a:t>Informatiebijeenkomst</a:t>
            </a:r>
            <a:r>
              <a:rPr lang="en-GB" dirty="0"/>
              <a:t> </a:t>
            </a:r>
            <a:r>
              <a:rPr lang="en-GB" dirty="0" err="1"/>
              <a:t>Europese</a:t>
            </a:r>
            <a:r>
              <a:rPr lang="en-GB" dirty="0"/>
              <a:t> </a:t>
            </a:r>
            <a:r>
              <a:rPr lang="en-GB" dirty="0" err="1"/>
              <a:t>Aanbesteding</a:t>
            </a:r>
            <a:r>
              <a:rPr lang="en-GB" dirty="0"/>
              <a:t> </a:t>
            </a:r>
            <a:r>
              <a:rPr lang="en-GB" dirty="0" err="1" smtClean="0"/>
              <a:t>Netwerkdiensten</a:t>
            </a:r>
            <a:r>
              <a:rPr lang="en-GB" dirty="0" smtClean="0"/>
              <a:t>, 25 </a:t>
            </a:r>
            <a:r>
              <a:rPr lang="en-GB" dirty="0" err="1" smtClean="0"/>
              <a:t>februari</a:t>
            </a:r>
            <a:r>
              <a:rPr lang="en-GB" dirty="0" smtClean="0"/>
              <a:t> 2022</a:t>
            </a:r>
            <a:endParaRPr lang="en-GB" dirty="0"/>
          </a:p>
        </p:txBody>
      </p:sp>
    </p:spTree>
    <p:extLst>
      <p:ext uri="{BB962C8B-B14F-4D97-AF65-F5344CB8AC3E}">
        <p14:creationId xmlns:p14="http://schemas.microsoft.com/office/powerpoint/2010/main" val="24041362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nl-NL" dirty="0" smtClean="0"/>
              <a:t>Overzicht aanbestedingsdocumentatie (2/2)</a:t>
            </a:r>
            <a:endParaRPr lang="nl-NL" dirty="0"/>
          </a:p>
        </p:txBody>
      </p:sp>
      <p:sp>
        <p:nvSpPr>
          <p:cNvPr id="8" name="Tijdelijke aanduiding voor dianummer 7"/>
          <p:cNvSpPr>
            <a:spLocks noGrp="1"/>
          </p:cNvSpPr>
          <p:nvPr>
            <p:ph type="sldNum" sz="quarter" idx="16"/>
          </p:nvPr>
        </p:nvSpPr>
        <p:spPr/>
        <p:txBody>
          <a:bodyPr/>
          <a:lstStyle/>
          <a:p>
            <a:fld id="{EEC0F82C-4994-47DA-8D9B-99D78D224F6D}" type="slidenum">
              <a:rPr lang="en-GB" smtClean="0"/>
              <a:pPr/>
              <a:t>21</a:t>
            </a:fld>
            <a:endParaRPr lang="en-GB" dirty="0"/>
          </a:p>
        </p:txBody>
      </p:sp>
      <p:graphicFrame>
        <p:nvGraphicFramePr>
          <p:cNvPr id="10" name="Tabel 9"/>
          <p:cNvGraphicFramePr>
            <a:graphicFrameLocks noGrp="1"/>
          </p:cNvGraphicFramePr>
          <p:nvPr>
            <p:extLst>
              <p:ext uri="{D42A27DB-BD31-4B8C-83A1-F6EECF244321}">
                <p14:modId xmlns:p14="http://schemas.microsoft.com/office/powerpoint/2010/main" val="1230683362"/>
              </p:ext>
            </p:extLst>
          </p:nvPr>
        </p:nvGraphicFramePr>
        <p:xfrm>
          <a:off x="571500" y="714372"/>
          <a:ext cx="11049000" cy="4814277"/>
        </p:xfrm>
        <a:graphic>
          <a:graphicData uri="http://schemas.openxmlformats.org/drawingml/2006/table">
            <a:tbl>
              <a:tblPr>
                <a:tableStyleId>{B301B821-A1FF-4177-AEE7-76D212191A09}</a:tableStyleId>
              </a:tblPr>
              <a:tblGrid>
                <a:gridCol w="2141915">
                  <a:extLst>
                    <a:ext uri="{9D8B030D-6E8A-4147-A177-3AD203B41FA5}">
                      <a16:colId xmlns:a16="http://schemas.microsoft.com/office/drawing/2014/main" val="2366115236"/>
                    </a:ext>
                  </a:extLst>
                </a:gridCol>
                <a:gridCol w="8907085">
                  <a:extLst>
                    <a:ext uri="{9D8B030D-6E8A-4147-A177-3AD203B41FA5}">
                      <a16:colId xmlns:a16="http://schemas.microsoft.com/office/drawing/2014/main" val="1101557191"/>
                    </a:ext>
                  </a:extLst>
                </a:gridCol>
              </a:tblGrid>
              <a:tr h="361953">
                <a:tc>
                  <a:txBody>
                    <a:bodyPr/>
                    <a:lstStyle/>
                    <a:p>
                      <a:pPr marL="85725" indent="0" algn="l" fontAlgn="b"/>
                      <a:r>
                        <a:rPr lang="nl-NL" sz="1800" u="none" strike="noStrike" dirty="0">
                          <a:solidFill>
                            <a:schemeClr val="bg1"/>
                          </a:solidFill>
                          <a:effectLst/>
                          <a:latin typeface="+mj-lt"/>
                        </a:rPr>
                        <a:t>Indeling</a:t>
                      </a:r>
                      <a:endParaRPr lang="nl-NL" sz="1800" b="1" i="0" u="none" strike="noStrike" dirty="0">
                        <a:solidFill>
                          <a:schemeClr val="bg1"/>
                        </a:solidFill>
                        <a:effectLst/>
                        <a:latin typeface="+mj-lt"/>
                      </a:endParaRPr>
                    </a:p>
                  </a:txBody>
                  <a:tcPr marL="0" marR="0" marT="0" marB="0" anchor="ctr">
                    <a:lnR w="12700" cap="flat" cmpd="sng" algn="ctr">
                      <a:solidFill>
                        <a:srgbClr val="0078D2"/>
                      </a:solidFill>
                      <a:prstDash val="solid"/>
                      <a:round/>
                      <a:headEnd type="none" w="med" len="med"/>
                      <a:tailEnd type="none" w="med" len="med"/>
                    </a:lnR>
                    <a:solidFill>
                      <a:srgbClr val="0078D2"/>
                    </a:solidFill>
                  </a:tcPr>
                </a:tc>
                <a:tc>
                  <a:txBody>
                    <a:bodyPr/>
                    <a:lstStyle/>
                    <a:p>
                      <a:pPr marL="85725" indent="0" algn="l" fontAlgn="b"/>
                      <a:r>
                        <a:rPr lang="nl-NL" sz="1800" u="none" strike="noStrike" dirty="0">
                          <a:solidFill>
                            <a:schemeClr val="bg1"/>
                          </a:solidFill>
                          <a:effectLst/>
                          <a:latin typeface="+mj-lt"/>
                        </a:rPr>
                        <a:t>Documenten</a:t>
                      </a:r>
                      <a:endParaRPr lang="nl-NL" sz="1800" b="1" i="0" u="none" strike="noStrike" dirty="0">
                        <a:solidFill>
                          <a:schemeClr val="bg1"/>
                        </a:solidFill>
                        <a:effectLst/>
                        <a:latin typeface="+mj-lt"/>
                      </a:endParaRPr>
                    </a:p>
                  </a:txBody>
                  <a:tcPr marL="0" marR="0" marT="0" marB="0" anchor="ctr">
                    <a:lnL w="12700" cap="flat" cmpd="sng" algn="ctr">
                      <a:solidFill>
                        <a:srgbClr val="0078D2"/>
                      </a:solidFill>
                      <a:prstDash val="solid"/>
                      <a:round/>
                      <a:headEnd type="none" w="med" len="med"/>
                      <a:tailEnd type="none" w="med" len="med"/>
                    </a:lnL>
                    <a:solidFill>
                      <a:srgbClr val="0078D2"/>
                    </a:solidFill>
                  </a:tcPr>
                </a:tc>
                <a:extLst>
                  <a:ext uri="{0D108BD9-81ED-4DB2-BD59-A6C34878D82A}">
                    <a16:rowId xmlns:a16="http://schemas.microsoft.com/office/drawing/2014/main" val="1048324850"/>
                  </a:ext>
                </a:extLst>
              </a:tr>
              <a:tr h="341906">
                <a:tc rowSpan="12">
                  <a:txBody>
                    <a:bodyPr/>
                    <a:lstStyle/>
                    <a:p>
                      <a:pPr marL="85725" marR="0" lvl="0" indent="0" algn="l" defTabSz="914400" rtl="0" eaLnBrk="1" fontAlgn="b" latinLnBrk="0" hangingPunct="1">
                        <a:lnSpc>
                          <a:spcPct val="100000"/>
                        </a:lnSpc>
                        <a:spcBef>
                          <a:spcPts val="0"/>
                        </a:spcBef>
                        <a:spcAft>
                          <a:spcPts val="0"/>
                        </a:spcAft>
                        <a:buClrTx/>
                        <a:buSzTx/>
                        <a:buFontTx/>
                        <a:buNone/>
                        <a:tabLst/>
                        <a:defRPr/>
                      </a:pPr>
                      <a:r>
                        <a:rPr lang="nl-NL" sz="1800" u="none" strike="noStrike" dirty="0">
                          <a:effectLst/>
                          <a:latin typeface="+mj-lt"/>
                        </a:rPr>
                        <a:t>Bijlagen van de </a:t>
                      </a:r>
                      <a:r>
                        <a:rPr lang="nl-NL" sz="1800" u="none" strike="noStrike" dirty="0" err="1">
                          <a:effectLst/>
                          <a:latin typeface="+mj-lt"/>
                        </a:rPr>
                        <a:t>UtA</a:t>
                      </a:r>
                      <a:endParaRPr lang="nl-NL" sz="1800" b="1" i="0" u="none" strike="noStrike" dirty="0">
                        <a:solidFill>
                          <a:srgbClr val="000000"/>
                        </a:solidFill>
                        <a:effectLst/>
                        <a:latin typeface="+mj-lt"/>
                      </a:endParaRPr>
                    </a:p>
                  </a:txBody>
                  <a:tcPr marL="0" marR="0" marT="0" marB="0">
                    <a:lnR w="12700" cap="flat" cmpd="sng" algn="ctr">
                      <a:solidFill>
                        <a:srgbClr val="0078D2"/>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a:solidFill>
                            <a:schemeClr val="dk1"/>
                          </a:solidFill>
                          <a:effectLst/>
                          <a:latin typeface="+mj-lt"/>
                          <a:ea typeface="+mn-ea"/>
                          <a:cs typeface="+mn-cs"/>
                        </a:rPr>
                        <a:t>Bijlage B-006 </a:t>
                      </a:r>
                      <a:r>
                        <a:rPr lang="nl-NL" sz="1800" u="none" strike="noStrike" kern="1200" dirty="0" smtClean="0">
                          <a:solidFill>
                            <a:schemeClr val="dk1"/>
                          </a:solidFill>
                          <a:effectLst/>
                          <a:latin typeface="+mj-lt"/>
                          <a:ea typeface="+mn-ea"/>
                          <a:cs typeface="+mn-cs"/>
                        </a:rPr>
                        <a:t>Verklaring beschikbaarheid financiële middelen Derden</a:t>
                      </a:r>
                      <a:endParaRPr lang="nl-NL" sz="1800" u="none" strike="noStrike" kern="1200" dirty="0">
                        <a:solidFill>
                          <a:schemeClr val="dk1"/>
                        </a:solidFill>
                        <a:effectLst/>
                        <a:latin typeface="+mj-lt"/>
                        <a:ea typeface="+mn-ea"/>
                        <a:cs typeface="+mn-cs"/>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1770792486"/>
                  </a:ext>
                </a:extLst>
              </a:tr>
              <a:tr h="438045">
                <a:tc vMerge="1">
                  <a:txBody>
                    <a:bodyPr/>
                    <a:lstStyle/>
                    <a:p>
                      <a:pPr algn="l" fontAlgn="b"/>
                      <a:endParaRPr lang="nl-NL" sz="1000" b="0" i="0" u="none" strike="noStrike" dirty="0">
                        <a:solidFill>
                          <a:srgbClr val="000000"/>
                        </a:solidFill>
                        <a:effectLst/>
                        <a:latin typeface="Verdana" panose="020B0604030504040204" pitchFamily="34" charset="0"/>
                      </a:endParaRPr>
                    </a:p>
                  </a:txBody>
                  <a:tcPr anchor="ctr">
                    <a:lnR w="12700" cap="flat" cmpd="sng" algn="ctr">
                      <a:solidFill>
                        <a:schemeClr val="tx1"/>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a:solidFill>
                            <a:schemeClr val="dk1"/>
                          </a:solidFill>
                          <a:effectLst/>
                          <a:latin typeface="+mj-lt"/>
                          <a:ea typeface="+mn-ea"/>
                          <a:cs typeface="+mn-cs"/>
                        </a:rPr>
                        <a:t>Bijlage B-007 </a:t>
                      </a:r>
                      <a:r>
                        <a:rPr lang="nl-NL" sz="1800" u="none" strike="noStrike" kern="1200" dirty="0" smtClean="0">
                          <a:solidFill>
                            <a:schemeClr val="dk1"/>
                          </a:solidFill>
                          <a:effectLst/>
                          <a:latin typeface="+mj-lt"/>
                          <a:ea typeface="+mn-ea"/>
                          <a:cs typeface="+mn-cs"/>
                        </a:rPr>
                        <a:t>Verklaring beschikbaarheid technische middelen Derden</a:t>
                      </a:r>
                      <a:endParaRPr lang="nl-NL" sz="1800" u="none" strike="noStrike" kern="1200" dirty="0">
                        <a:solidFill>
                          <a:schemeClr val="dk1"/>
                        </a:solidFill>
                        <a:effectLst/>
                        <a:latin typeface="+mj-lt"/>
                        <a:ea typeface="+mn-ea"/>
                        <a:cs typeface="+mn-cs"/>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2318077022"/>
                  </a:ext>
                </a:extLst>
              </a:tr>
              <a:tr h="380497">
                <a:tc vMerge="1">
                  <a:txBody>
                    <a:bodyPr/>
                    <a:lstStyle/>
                    <a:p>
                      <a:pPr algn="l" fontAlgn="b"/>
                      <a:endParaRPr lang="nl-NL" sz="1000" b="0" i="0" u="none" strike="noStrike" dirty="0">
                        <a:solidFill>
                          <a:srgbClr val="000000"/>
                        </a:solidFill>
                        <a:effectLst/>
                        <a:latin typeface="Verdana" panose="020B0604030504040204" pitchFamily="34" charset="0"/>
                      </a:endParaRPr>
                    </a:p>
                  </a:txBody>
                  <a:tcPr anchor="ctr">
                    <a:lnR w="12700" cap="flat" cmpd="sng" algn="ctr">
                      <a:solidFill>
                        <a:schemeClr val="tx1"/>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a:solidFill>
                            <a:schemeClr val="dk1"/>
                          </a:solidFill>
                          <a:effectLst/>
                          <a:latin typeface="+mj-lt"/>
                          <a:ea typeface="+mn-ea"/>
                          <a:cs typeface="+mn-cs"/>
                        </a:rPr>
                        <a:t>Bijlage </a:t>
                      </a:r>
                      <a:r>
                        <a:rPr lang="nl-NL" sz="1800" u="none" strike="noStrike" kern="1200" dirty="0" smtClean="0">
                          <a:solidFill>
                            <a:schemeClr val="dk1"/>
                          </a:solidFill>
                          <a:effectLst/>
                          <a:latin typeface="+mj-lt"/>
                          <a:ea typeface="+mn-ea"/>
                          <a:cs typeface="+mn-cs"/>
                        </a:rPr>
                        <a:t>B-008 Verklaring hoofdelijke aansprakelijkheid moedermaatschappij</a:t>
                      </a:r>
                      <a:endParaRPr lang="nl-NL" sz="1800" u="none" strike="noStrike" kern="1200" dirty="0">
                        <a:solidFill>
                          <a:schemeClr val="dk1"/>
                        </a:solidFill>
                        <a:effectLst/>
                        <a:latin typeface="+mj-lt"/>
                        <a:ea typeface="+mn-ea"/>
                        <a:cs typeface="+mn-cs"/>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805702780"/>
                  </a:ext>
                </a:extLst>
              </a:tr>
              <a:tr h="338100">
                <a:tc vMerge="1">
                  <a:txBody>
                    <a:bodyPr/>
                    <a:lstStyle/>
                    <a:p>
                      <a:pPr algn="l" fontAlgn="b"/>
                      <a:endParaRPr lang="nl-NL" sz="1000" b="0" i="0" u="none" strike="noStrike" dirty="0">
                        <a:solidFill>
                          <a:srgbClr val="000000"/>
                        </a:solidFill>
                        <a:effectLst/>
                        <a:latin typeface="Verdana" panose="020B0604030504040204" pitchFamily="34" charset="0"/>
                      </a:endParaRPr>
                    </a:p>
                  </a:txBody>
                  <a:tcPr anchor="ctr">
                    <a:lnR w="12700" cap="flat" cmpd="sng" algn="ctr">
                      <a:solidFill>
                        <a:schemeClr val="tx1"/>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a:solidFill>
                            <a:schemeClr val="dk1"/>
                          </a:solidFill>
                          <a:effectLst/>
                          <a:latin typeface="+mj-lt"/>
                          <a:ea typeface="+mn-ea"/>
                          <a:cs typeface="+mn-cs"/>
                        </a:rPr>
                        <a:t>Bijlage B-009 </a:t>
                      </a:r>
                      <a:r>
                        <a:rPr lang="nl-NL" sz="1800" u="none" strike="noStrike" kern="1200" dirty="0" smtClean="0">
                          <a:solidFill>
                            <a:schemeClr val="dk1"/>
                          </a:solidFill>
                          <a:effectLst/>
                          <a:latin typeface="+mj-lt"/>
                          <a:ea typeface="+mn-ea"/>
                          <a:cs typeface="+mn-cs"/>
                        </a:rPr>
                        <a:t>Aanvullende verklaring deel II D informatie Onderaannemers</a:t>
                      </a:r>
                      <a:endParaRPr lang="nl-NL" sz="1800" u="none" strike="noStrike" kern="1200" dirty="0">
                        <a:solidFill>
                          <a:schemeClr val="dk1"/>
                        </a:solidFill>
                        <a:effectLst/>
                        <a:latin typeface="+mj-lt"/>
                        <a:ea typeface="+mn-ea"/>
                        <a:cs typeface="+mn-cs"/>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13554445"/>
                  </a:ext>
                </a:extLst>
              </a:tr>
              <a:tr h="369222">
                <a:tc vMerge="1">
                  <a:txBody>
                    <a:bodyPr/>
                    <a:lstStyle/>
                    <a:p>
                      <a:pPr algn="l" fontAlgn="b"/>
                      <a:endParaRPr lang="nl-NL" sz="1000" b="0" i="0" u="none" strike="noStrike" dirty="0">
                        <a:solidFill>
                          <a:srgbClr val="000000"/>
                        </a:solidFill>
                        <a:effectLst/>
                        <a:latin typeface="Verdana" panose="020B0604030504040204" pitchFamily="34" charset="0"/>
                      </a:endParaRPr>
                    </a:p>
                  </a:txBody>
                  <a:tcPr anchor="ctr">
                    <a:lnR w="12700" cap="flat" cmpd="sng" algn="ctr">
                      <a:solidFill>
                        <a:schemeClr val="tx1"/>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a:solidFill>
                            <a:schemeClr val="dk1"/>
                          </a:solidFill>
                          <a:effectLst/>
                          <a:latin typeface="+mj-lt"/>
                          <a:ea typeface="+mn-ea"/>
                          <a:cs typeface="+mn-cs"/>
                        </a:rPr>
                        <a:t>Bijlage B-010 </a:t>
                      </a:r>
                      <a:r>
                        <a:rPr lang="nl-NL" sz="1800" u="none" strike="noStrike" kern="1200" dirty="0" smtClean="0">
                          <a:solidFill>
                            <a:schemeClr val="dk1"/>
                          </a:solidFill>
                          <a:effectLst/>
                          <a:latin typeface="+mj-lt"/>
                          <a:ea typeface="+mn-ea"/>
                          <a:cs typeface="+mn-cs"/>
                        </a:rPr>
                        <a:t>Verklaring verzekering</a:t>
                      </a:r>
                      <a:endParaRPr lang="nl-NL" sz="1800" u="none" strike="noStrike" kern="1200" dirty="0">
                        <a:solidFill>
                          <a:schemeClr val="dk1"/>
                        </a:solidFill>
                        <a:effectLst/>
                        <a:latin typeface="+mj-lt"/>
                        <a:ea typeface="+mn-ea"/>
                        <a:cs typeface="+mn-cs"/>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3264470613"/>
                  </a:ext>
                </a:extLst>
              </a:tr>
              <a:tr h="369222">
                <a:tc vMerge="1">
                  <a:txBody>
                    <a:bodyPr/>
                    <a:lstStyle/>
                    <a:p>
                      <a:pPr algn="l" fontAlgn="b"/>
                      <a:endParaRPr lang="nl-NL" sz="1000" b="0" i="0" u="none" strike="noStrike" dirty="0">
                        <a:solidFill>
                          <a:srgbClr val="000000"/>
                        </a:solidFill>
                        <a:effectLst/>
                        <a:latin typeface="Verdana" panose="020B0604030504040204" pitchFamily="34" charset="0"/>
                      </a:endParaRPr>
                    </a:p>
                  </a:txBody>
                  <a:tcPr anchor="ctr">
                    <a:lnR w="12700" cap="flat" cmpd="sng" algn="ctr">
                      <a:solidFill>
                        <a:schemeClr val="tx1"/>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a:solidFill>
                            <a:schemeClr val="dk1"/>
                          </a:solidFill>
                          <a:effectLst/>
                          <a:latin typeface="+mj-lt"/>
                          <a:ea typeface="+mn-ea"/>
                          <a:cs typeface="+mn-cs"/>
                        </a:rPr>
                        <a:t>Bijlage B-011 </a:t>
                      </a:r>
                      <a:r>
                        <a:rPr lang="nl-NL" sz="1800" u="none" strike="noStrike" kern="1200" dirty="0" smtClean="0">
                          <a:solidFill>
                            <a:schemeClr val="dk1"/>
                          </a:solidFill>
                          <a:effectLst/>
                          <a:latin typeface="+mj-lt"/>
                          <a:ea typeface="+mn-ea"/>
                          <a:cs typeface="+mn-cs"/>
                        </a:rPr>
                        <a:t>Eigen risico bankgarantie</a:t>
                      </a:r>
                      <a:endParaRPr lang="nl-NL" sz="1800" u="none" strike="noStrike" kern="1200" dirty="0">
                        <a:solidFill>
                          <a:schemeClr val="dk1"/>
                        </a:solidFill>
                        <a:effectLst/>
                        <a:latin typeface="+mj-lt"/>
                        <a:ea typeface="+mn-ea"/>
                        <a:cs typeface="+mn-cs"/>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1490537437"/>
                  </a:ext>
                </a:extLst>
              </a:tr>
              <a:tr h="369222">
                <a:tc vMerge="1">
                  <a:txBody>
                    <a:bodyPr/>
                    <a:lstStyle/>
                    <a:p>
                      <a:pPr algn="l" fontAlgn="b"/>
                      <a:endParaRPr lang="nl-NL" sz="1000" b="0" i="0" u="none" strike="noStrike" dirty="0">
                        <a:solidFill>
                          <a:srgbClr val="000000"/>
                        </a:solidFill>
                        <a:effectLst/>
                        <a:latin typeface="Verdana" panose="020B0604030504040204" pitchFamily="34" charset="0"/>
                      </a:endParaRPr>
                    </a:p>
                  </a:txBody>
                  <a:tcPr anchor="ctr">
                    <a:lnR w="12700" cap="flat" cmpd="sng" algn="ctr">
                      <a:solidFill>
                        <a:schemeClr val="tx1"/>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a:solidFill>
                            <a:schemeClr val="dk1"/>
                          </a:solidFill>
                          <a:effectLst/>
                          <a:latin typeface="+mj-lt"/>
                          <a:ea typeface="+mn-ea"/>
                          <a:cs typeface="+mn-cs"/>
                        </a:rPr>
                        <a:t>Bijlage B-012 </a:t>
                      </a:r>
                      <a:r>
                        <a:rPr lang="nl-NL" sz="1800" u="none" strike="noStrike" kern="1200" dirty="0" smtClean="0">
                          <a:solidFill>
                            <a:schemeClr val="dk1"/>
                          </a:solidFill>
                          <a:effectLst/>
                          <a:latin typeface="+mj-lt"/>
                          <a:ea typeface="+mn-ea"/>
                          <a:cs typeface="+mn-cs"/>
                        </a:rPr>
                        <a:t>Eigen risico bereidverklaring bankinstelling</a:t>
                      </a:r>
                      <a:endParaRPr lang="nl-NL" sz="1800" u="none" strike="noStrike" kern="1200" dirty="0">
                        <a:solidFill>
                          <a:schemeClr val="dk1"/>
                        </a:solidFill>
                        <a:effectLst/>
                        <a:latin typeface="+mj-lt"/>
                        <a:ea typeface="+mn-ea"/>
                        <a:cs typeface="+mn-cs"/>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2316489246"/>
                  </a:ext>
                </a:extLst>
              </a:tr>
              <a:tr h="369222">
                <a:tc vMerge="1">
                  <a:txBody>
                    <a:bodyPr/>
                    <a:lstStyle/>
                    <a:p>
                      <a:pPr algn="l" fontAlgn="b"/>
                      <a:endParaRPr lang="nl-NL" sz="1000" b="0" i="0" u="none" strike="noStrike" dirty="0">
                        <a:solidFill>
                          <a:srgbClr val="000000"/>
                        </a:solidFill>
                        <a:effectLst/>
                        <a:latin typeface="Verdana" panose="020B0604030504040204" pitchFamily="34" charset="0"/>
                      </a:endParaRPr>
                    </a:p>
                  </a:txBody>
                  <a:tcPr anchor="ctr">
                    <a:lnR w="12700" cap="flat" cmpd="sng" algn="ctr">
                      <a:solidFill>
                        <a:schemeClr val="tx1"/>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smtClean="0">
                          <a:solidFill>
                            <a:schemeClr val="dk1"/>
                          </a:solidFill>
                          <a:effectLst/>
                          <a:latin typeface="+mj-lt"/>
                          <a:ea typeface="+mn-ea"/>
                          <a:cs typeface="+mn-cs"/>
                        </a:rPr>
                        <a:t>Bijlage B-013 Bankgarantie</a:t>
                      </a:r>
                      <a:endParaRPr lang="nl-NL" sz="1800" u="none" strike="noStrike" kern="1200" dirty="0">
                        <a:solidFill>
                          <a:schemeClr val="dk1"/>
                        </a:solidFill>
                        <a:effectLst/>
                        <a:latin typeface="+mj-lt"/>
                        <a:ea typeface="+mn-ea"/>
                        <a:cs typeface="+mn-cs"/>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3958605338"/>
                  </a:ext>
                </a:extLst>
              </a:tr>
              <a:tr h="369222">
                <a:tc vMerge="1">
                  <a:txBody>
                    <a:bodyPr/>
                    <a:lstStyle/>
                    <a:p>
                      <a:pPr algn="l" fontAlgn="b"/>
                      <a:endParaRPr lang="nl-NL" sz="1000" b="0" i="0" u="none" strike="noStrike" dirty="0">
                        <a:solidFill>
                          <a:srgbClr val="000000"/>
                        </a:solidFill>
                        <a:effectLst/>
                        <a:latin typeface="Verdana" panose="020B0604030504040204" pitchFamily="34" charset="0"/>
                      </a:endParaRPr>
                    </a:p>
                  </a:txBody>
                  <a:tcPr anchor="ctr">
                    <a:lnR w="12700" cap="flat" cmpd="sng" algn="ctr">
                      <a:solidFill>
                        <a:schemeClr val="tx1"/>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smtClean="0">
                          <a:solidFill>
                            <a:schemeClr val="dk1"/>
                          </a:solidFill>
                          <a:effectLst/>
                          <a:latin typeface="+mj-lt"/>
                          <a:ea typeface="+mn-ea"/>
                          <a:cs typeface="+mn-cs"/>
                        </a:rPr>
                        <a:t>Bijlage B-014 Bereidverklaring bankinstelling</a:t>
                      </a:r>
                      <a:endParaRPr lang="nl-NL" sz="1800" u="none" strike="noStrike" kern="1200" dirty="0">
                        <a:solidFill>
                          <a:schemeClr val="dk1"/>
                        </a:solidFill>
                        <a:effectLst/>
                        <a:latin typeface="+mj-lt"/>
                        <a:ea typeface="+mn-ea"/>
                        <a:cs typeface="+mn-cs"/>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221371625"/>
                  </a:ext>
                </a:extLst>
              </a:tr>
              <a:tr h="369222">
                <a:tc vMerge="1">
                  <a:txBody>
                    <a:bodyPr/>
                    <a:lstStyle/>
                    <a:p>
                      <a:pPr algn="l" fontAlgn="b"/>
                      <a:endParaRPr lang="nl-NL" sz="1000" b="0" i="0" u="none" strike="noStrike" dirty="0">
                        <a:solidFill>
                          <a:srgbClr val="000000"/>
                        </a:solidFill>
                        <a:effectLst/>
                        <a:latin typeface="Verdana" panose="020B0604030504040204" pitchFamily="34" charset="0"/>
                      </a:endParaRPr>
                    </a:p>
                  </a:txBody>
                  <a:tcPr anchor="ctr">
                    <a:lnR w="12700" cap="flat" cmpd="sng" algn="ctr">
                      <a:solidFill>
                        <a:schemeClr val="tx1"/>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smtClean="0">
                          <a:solidFill>
                            <a:schemeClr val="dk1"/>
                          </a:solidFill>
                          <a:effectLst/>
                          <a:latin typeface="+mj-lt"/>
                          <a:ea typeface="+mn-ea"/>
                          <a:cs typeface="+mn-cs"/>
                        </a:rPr>
                        <a:t>Bijlage B-015 Referenties bij Geschiktheidseisen en S1 S6 S8 S9</a:t>
                      </a:r>
                      <a:endParaRPr lang="nl-NL" sz="1800" u="none" strike="noStrike" kern="1200" dirty="0">
                        <a:solidFill>
                          <a:schemeClr val="dk1"/>
                        </a:solidFill>
                        <a:effectLst/>
                        <a:latin typeface="+mj-lt"/>
                        <a:ea typeface="+mn-ea"/>
                        <a:cs typeface="+mn-cs"/>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2389665371"/>
                  </a:ext>
                </a:extLst>
              </a:tr>
              <a:tr h="369222">
                <a:tc vMerge="1">
                  <a:txBody>
                    <a:bodyPr/>
                    <a:lstStyle/>
                    <a:p>
                      <a:pPr algn="l" fontAlgn="b"/>
                      <a:endParaRPr lang="nl-NL" sz="1000" b="0" i="0" u="none" strike="noStrike" dirty="0">
                        <a:solidFill>
                          <a:srgbClr val="000000"/>
                        </a:solidFill>
                        <a:effectLst/>
                        <a:latin typeface="Verdana" panose="020B0604030504040204" pitchFamily="34" charset="0"/>
                      </a:endParaRPr>
                    </a:p>
                  </a:txBody>
                  <a:tcPr anchor="ctr">
                    <a:lnR w="12700" cap="flat" cmpd="sng" algn="ctr">
                      <a:solidFill>
                        <a:schemeClr val="tx1"/>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smtClean="0">
                          <a:solidFill>
                            <a:schemeClr val="dk1"/>
                          </a:solidFill>
                          <a:effectLst/>
                          <a:latin typeface="+mj-lt"/>
                          <a:ea typeface="+mn-ea"/>
                          <a:cs typeface="+mn-cs"/>
                        </a:rPr>
                        <a:t>Bijlage B-016 Selectiecriteria S2 S3 S4 S5 S7</a:t>
                      </a:r>
                      <a:endParaRPr lang="nl-NL" sz="1800" u="none" strike="noStrike" kern="1200" dirty="0">
                        <a:solidFill>
                          <a:schemeClr val="dk1"/>
                        </a:solidFill>
                        <a:effectLst/>
                        <a:latin typeface="+mj-lt"/>
                        <a:ea typeface="+mn-ea"/>
                        <a:cs typeface="+mn-cs"/>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1770622612"/>
                  </a:ext>
                </a:extLst>
              </a:tr>
              <a:tr h="369222">
                <a:tc vMerge="1">
                  <a:txBody>
                    <a:bodyPr/>
                    <a:lstStyle/>
                    <a:p>
                      <a:pPr algn="l" fontAlgn="b"/>
                      <a:endParaRPr lang="nl-NL" sz="1000" b="0" i="0" u="none" strike="noStrike" dirty="0">
                        <a:solidFill>
                          <a:srgbClr val="000000"/>
                        </a:solidFill>
                        <a:effectLst/>
                        <a:latin typeface="Verdana" panose="020B0604030504040204" pitchFamily="34" charset="0"/>
                      </a:endParaRPr>
                    </a:p>
                  </a:txBody>
                  <a:tcPr anchor="ctr">
                    <a:lnR w="12700" cap="flat" cmpd="sng" algn="ctr">
                      <a:solidFill>
                        <a:schemeClr val="tx1"/>
                      </a:solidFill>
                      <a:prstDash val="solid"/>
                      <a:round/>
                      <a:headEnd type="none" w="med" len="med"/>
                      <a:tailEnd type="none" w="med" len="med"/>
                    </a:lnR>
                  </a:tcPr>
                </a:tc>
                <a:tc>
                  <a:txBody>
                    <a:bodyPr/>
                    <a:lstStyle/>
                    <a:p>
                      <a:pPr marL="85725" indent="0" algn="l" defTabSz="914400" rtl="0" eaLnBrk="1" fontAlgn="t" latinLnBrk="0" hangingPunct="1">
                        <a:spcBef>
                          <a:spcPts val="0"/>
                        </a:spcBef>
                        <a:spcAft>
                          <a:spcPts val="0"/>
                        </a:spcAft>
                      </a:pPr>
                      <a:r>
                        <a:rPr lang="nl-NL" sz="1800" u="none" strike="noStrike" kern="1200" dirty="0" smtClean="0">
                          <a:solidFill>
                            <a:schemeClr val="dk1"/>
                          </a:solidFill>
                          <a:effectLst/>
                          <a:latin typeface="+mj-lt"/>
                          <a:ea typeface="+mn-ea"/>
                          <a:cs typeface="+mn-cs"/>
                        </a:rPr>
                        <a:t>Bijlage B-017 Informatiebehoefte dataroom</a:t>
                      </a:r>
                      <a:endParaRPr lang="nl-NL" sz="1800" u="none" strike="noStrike" kern="1200" dirty="0">
                        <a:solidFill>
                          <a:schemeClr val="dk1"/>
                        </a:solidFill>
                        <a:effectLst/>
                        <a:latin typeface="+mj-lt"/>
                        <a:ea typeface="+mn-ea"/>
                        <a:cs typeface="+mn-cs"/>
                      </a:endParaRPr>
                    </a:p>
                  </a:txBody>
                  <a:tcPr marL="0" marR="0" marT="0" marB="0" anchor="ctr">
                    <a:lnL w="12700" cap="flat" cmpd="sng" algn="ctr">
                      <a:solidFill>
                        <a:srgbClr val="0078D2"/>
                      </a:solidFill>
                      <a:prstDash val="solid"/>
                      <a:round/>
                      <a:headEnd type="none" w="med" len="med"/>
                      <a:tailEnd type="none" w="med" len="med"/>
                    </a:lnL>
                  </a:tcPr>
                </a:tc>
                <a:extLst>
                  <a:ext uri="{0D108BD9-81ED-4DB2-BD59-A6C34878D82A}">
                    <a16:rowId xmlns:a16="http://schemas.microsoft.com/office/drawing/2014/main" val="199220073"/>
                  </a:ext>
                </a:extLst>
              </a:tr>
            </a:tbl>
          </a:graphicData>
        </a:graphic>
      </p:graphicFrame>
      <p:sp>
        <p:nvSpPr>
          <p:cNvPr id="6" name="Tijdelijke aanduiding voor voettekst 6"/>
          <p:cNvSpPr>
            <a:spLocks noGrp="1"/>
          </p:cNvSpPr>
          <p:nvPr>
            <p:ph type="ftr" sz="quarter" idx="15"/>
          </p:nvPr>
        </p:nvSpPr>
        <p:spPr>
          <a:xfrm>
            <a:off x="855029" y="6280563"/>
            <a:ext cx="5581865" cy="577438"/>
          </a:xfrm>
        </p:spPr>
        <p:txBody>
          <a:bodyPr/>
          <a:lstStyle/>
          <a:p>
            <a:r>
              <a:rPr lang="en-GB" dirty="0" err="1" smtClean="0"/>
              <a:t>Informatiebijeenkomst</a:t>
            </a:r>
            <a:r>
              <a:rPr lang="en-GB" dirty="0"/>
              <a:t> </a:t>
            </a:r>
            <a:r>
              <a:rPr lang="en-GB" dirty="0" err="1"/>
              <a:t>Europese</a:t>
            </a:r>
            <a:r>
              <a:rPr lang="en-GB" dirty="0"/>
              <a:t> </a:t>
            </a:r>
            <a:r>
              <a:rPr lang="en-GB" dirty="0" err="1"/>
              <a:t>Aanbesteding</a:t>
            </a:r>
            <a:r>
              <a:rPr lang="en-GB" dirty="0"/>
              <a:t> </a:t>
            </a:r>
            <a:r>
              <a:rPr lang="en-GB" dirty="0" err="1" smtClean="0"/>
              <a:t>Netwerkdiensten</a:t>
            </a:r>
            <a:r>
              <a:rPr lang="en-GB" dirty="0" smtClean="0"/>
              <a:t>, 25 </a:t>
            </a:r>
            <a:r>
              <a:rPr lang="en-GB" dirty="0" err="1" smtClean="0"/>
              <a:t>februari</a:t>
            </a:r>
            <a:r>
              <a:rPr lang="en-GB" dirty="0" smtClean="0"/>
              <a:t> 2022</a:t>
            </a:r>
            <a:endParaRPr lang="en-GB" dirty="0"/>
          </a:p>
        </p:txBody>
      </p:sp>
    </p:spTree>
    <p:extLst>
      <p:ext uri="{BB962C8B-B14F-4D97-AF65-F5344CB8AC3E}">
        <p14:creationId xmlns:p14="http://schemas.microsoft.com/office/powerpoint/2010/main" val="20293322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p:cNvSpPr>
            <a:spLocks noGrp="1"/>
          </p:cNvSpPr>
          <p:nvPr>
            <p:ph type="sldNum" sz="quarter" idx="16"/>
          </p:nvPr>
        </p:nvSpPr>
        <p:spPr/>
        <p:txBody>
          <a:bodyPr/>
          <a:lstStyle/>
          <a:p>
            <a:fld id="{EEC0F82C-4994-47DA-8D9B-99D78D224F6D}" type="slidenum">
              <a:rPr lang="en-GB" smtClean="0"/>
              <a:pPr/>
              <a:t>22</a:t>
            </a:fld>
            <a:endParaRPr lang="en-GB" dirty="0"/>
          </a:p>
        </p:txBody>
      </p:sp>
      <p:sp>
        <p:nvSpPr>
          <p:cNvPr id="12" name="Titel 5"/>
          <p:cNvSpPr>
            <a:spLocks noGrp="1"/>
          </p:cNvSpPr>
          <p:nvPr>
            <p:ph type="title"/>
          </p:nvPr>
        </p:nvSpPr>
        <p:spPr>
          <a:xfrm>
            <a:off x="571500" y="285752"/>
            <a:ext cx="11049000" cy="1238248"/>
          </a:xfrm>
        </p:spPr>
        <p:txBody>
          <a:bodyPr/>
          <a:lstStyle/>
          <a:p>
            <a:r>
              <a:rPr lang="nl-NL" dirty="0" smtClean="0"/>
              <a:t>Gevraagde dienstverlening (1/</a:t>
            </a:r>
            <a:r>
              <a:rPr lang="nl-NL" dirty="0"/>
              <a:t>11</a:t>
            </a:r>
            <a:r>
              <a:rPr lang="nl-NL" dirty="0" smtClean="0"/>
              <a:t>)</a:t>
            </a:r>
            <a:br>
              <a:rPr lang="nl-NL" dirty="0" smtClean="0"/>
            </a:br>
            <a:r>
              <a:rPr lang="nl-NL" dirty="0" smtClean="0"/>
              <a:t/>
            </a:r>
            <a:br>
              <a:rPr lang="nl-NL" dirty="0" smtClean="0"/>
            </a:br>
            <a:r>
              <a:rPr lang="nl-NL" sz="1800" dirty="0" smtClean="0"/>
              <a:t>Het ICT-landschap van UWV gaat de komende jaren veranderen.</a:t>
            </a:r>
            <a:endParaRPr lang="nl-NL" sz="1800" dirty="0"/>
          </a:p>
        </p:txBody>
      </p:sp>
      <p:sp>
        <p:nvSpPr>
          <p:cNvPr id="13" name="Tijdelijke aanduiding voor inhoud 1"/>
          <p:cNvSpPr>
            <a:spLocks noGrp="1"/>
          </p:cNvSpPr>
          <p:nvPr>
            <p:ph sz="quarter" idx="15"/>
          </p:nvPr>
        </p:nvSpPr>
        <p:spPr>
          <a:xfrm>
            <a:off x="6801211" y="1701995"/>
            <a:ext cx="5382000" cy="4394744"/>
          </a:xfrm>
        </p:spPr>
        <p:txBody>
          <a:bodyPr anchor="t"/>
          <a:lstStyle/>
          <a:p>
            <a:pPr marL="0" indent="0" eaLnBrk="0" fontAlgn="base" hangingPunct="0">
              <a:lnSpc>
                <a:spcPct val="100000"/>
              </a:lnSpc>
              <a:spcBef>
                <a:spcPct val="0"/>
              </a:spcBef>
              <a:spcAft>
                <a:spcPct val="0"/>
              </a:spcAft>
              <a:buClrTx/>
              <a:buNone/>
            </a:pPr>
            <a:endParaRPr lang="nl-NL" altLang="ja-JP" sz="1800" dirty="0" smtClean="0">
              <a:solidFill>
                <a:schemeClr val="tx1"/>
              </a:solidFill>
              <a:latin typeface="+mj-lt"/>
              <a:ea typeface="MS Mincho"/>
              <a:cs typeface="Times New Roman" panose="02020603050405020304" pitchFamily="18" charset="0"/>
            </a:endParaRPr>
          </a:p>
          <a:p>
            <a:pPr marL="0" indent="0" eaLnBrk="0" fontAlgn="base" hangingPunct="0">
              <a:lnSpc>
                <a:spcPct val="100000"/>
              </a:lnSpc>
              <a:spcBef>
                <a:spcPct val="0"/>
              </a:spcBef>
              <a:spcAft>
                <a:spcPct val="0"/>
              </a:spcAft>
              <a:buClrTx/>
              <a:buNone/>
            </a:pPr>
            <a:r>
              <a:rPr lang="nl-NL" altLang="ja-JP" sz="1800" dirty="0" smtClean="0">
                <a:solidFill>
                  <a:schemeClr val="tx1"/>
                </a:solidFill>
                <a:latin typeface="+mj-lt"/>
                <a:ea typeface="MS Mincho"/>
                <a:cs typeface="Times New Roman" panose="02020603050405020304" pitchFamily="18" charset="0"/>
              </a:rPr>
              <a:t>Veranderingen op hoofdlijnen:</a:t>
            </a:r>
          </a:p>
          <a:p>
            <a:pPr marL="0" indent="0" eaLnBrk="0" fontAlgn="base" hangingPunct="0">
              <a:lnSpc>
                <a:spcPct val="100000"/>
              </a:lnSpc>
              <a:spcBef>
                <a:spcPct val="0"/>
              </a:spcBef>
              <a:spcAft>
                <a:spcPct val="0"/>
              </a:spcAft>
              <a:buClrTx/>
              <a:buNone/>
            </a:pPr>
            <a:endParaRPr lang="nl-NL" altLang="ja-JP" sz="1800" dirty="0" smtClean="0">
              <a:solidFill>
                <a:schemeClr val="tx1"/>
              </a:solidFill>
              <a:latin typeface="+mj-lt"/>
              <a:ea typeface="MS Mincho"/>
              <a:cs typeface="Times New Roman" panose="02020603050405020304" pitchFamily="18" charset="0"/>
            </a:endParaRPr>
          </a:p>
          <a:p>
            <a:pPr marL="285750" indent="-285750" eaLnBrk="0" fontAlgn="base" hangingPunct="0">
              <a:lnSpc>
                <a:spcPct val="100000"/>
              </a:lnSpc>
              <a:spcBef>
                <a:spcPct val="0"/>
              </a:spcBef>
              <a:spcAft>
                <a:spcPct val="0"/>
              </a:spcAft>
              <a:buClr>
                <a:srgbClr val="0078D2"/>
              </a:buClr>
              <a:buFont typeface="Arial" panose="020B0604020202020204" pitchFamily="34" charset="0"/>
              <a:buChar char="•"/>
            </a:pPr>
            <a:r>
              <a:rPr lang="nl-NL" altLang="ja-JP" sz="1800" dirty="0" smtClean="0">
                <a:solidFill>
                  <a:schemeClr val="tx1"/>
                </a:solidFill>
                <a:latin typeface="+mj-lt"/>
                <a:ea typeface="MS Mincho"/>
                <a:cs typeface="Times New Roman" panose="02020603050405020304" pitchFamily="18" charset="0"/>
              </a:rPr>
              <a:t>Meer ICT-kavels</a:t>
            </a:r>
          </a:p>
          <a:p>
            <a:pPr marL="285750" indent="-285750" eaLnBrk="0" fontAlgn="base" hangingPunct="0">
              <a:lnSpc>
                <a:spcPct val="100000"/>
              </a:lnSpc>
              <a:spcBef>
                <a:spcPct val="0"/>
              </a:spcBef>
              <a:spcAft>
                <a:spcPct val="0"/>
              </a:spcAft>
              <a:buClr>
                <a:srgbClr val="0078D2"/>
              </a:buClr>
              <a:buFont typeface="Arial" panose="020B0604020202020204" pitchFamily="34" charset="0"/>
              <a:buChar char="•"/>
            </a:pPr>
            <a:r>
              <a:rPr lang="nl-NL" altLang="ja-JP" sz="1800" dirty="0" smtClean="0">
                <a:solidFill>
                  <a:schemeClr val="tx1"/>
                </a:solidFill>
                <a:latin typeface="+mj-lt"/>
                <a:ea typeface="MS Mincho"/>
                <a:cs typeface="Times New Roman" panose="02020603050405020304" pitchFamily="18" charset="0"/>
              </a:rPr>
              <a:t>Meer koppelvlakken</a:t>
            </a:r>
          </a:p>
          <a:p>
            <a:pPr marL="285750" indent="-285750" eaLnBrk="0" fontAlgn="base" hangingPunct="0">
              <a:lnSpc>
                <a:spcPct val="100000"/>
              </a:lnSpc>
              <a:spcBef>
                <a:spcPct val="0"/>
              </a:spcBef>
              <a:spcAft>
                <a:spcPct val="0"/>
              </a:spcAft>
              <a:buClr>
                <a:srgbClr val="0078D2"/>
              </a:buClr>
              <a:buFont typeface="Arial" panose="020B0604020202020204" pitchFamily="34" charset="0"/>
              <a:buChar char="•"/>
            </a:pPr>
            <a:r>
              <a:rPr lang="nl-NL" altLang="ja-JP" sz="1800" dirty="0" smtClean="0">
                <a:solidFill>
                  <a:schemeClr val="tx1"/>
                </a:solidFill>
                <a:latin typeface="+mj-lt"/>
                <a:ea typeface="MS Mincho"/>
                <a:cs typeface="Times New Roman" panose="02020603050405020304" pitchFamily="18" charset="0"/>
              </a:rPr>
              <a:t>Veel (lopende) projecten/programma’s, waaronder:</a:t>
            </a:r>
          </a:p>
          <a:p>
            <a:pPr marL="742950" lvl="1" indent="-285750" eaLnBrk="0" fontAlgn="base" hangingPunct="0">
              <a:spcBef>
                <a:spcPct val="0"/>
              </a:spcBef>
              <a:spcAft>
                <a:spcPct val="0"/>
              </a:spcAft>
              <a:buClr>
                <a:srgbClr val="0078D2"/>
              </a:buClr>
              <a:buFont typeface="Arial" panose="020B0604020202020204" pitchFamily="34" charset="0"/>
              <a:buChar char="•"/>
            </a:pPr>
            <a:r>
              <a:rPr lang="nl-NL" altLang="ja-JP" dirty="0" smtClean="0">
                <a:latin typeface="+mj-lt"/>
                <a:ea typeface="MS Mincho"/>
                <a:cs typeface="Times New Roman" panose="02020603050405020304" pitchFamily="18" charset="0"/>
              </a:rPr>
              <a:t>M</a:t>
            </a:r>
            <a:r>
              <a:rPr lang="nl-NL" altLang="ja-JP" dirty="0" smtClean="0">
                <a:solidFill>
                  <a:schemeClr val="tx1"/>
                </a:solidFill>
                <a:latin typeface="+mj-lt"/>
                <a:ea typeface="MS Mincho"/>
                <a:cs typeface="Times New Roman" panose="02020603050405020304" pitchFamily="18" charset="0"/>
              </a:rPr>
              <a:t>igratie datacenter </a:t>
            </a:r>
          </a:p>
          <a:p>
            <a:pPr marL="742950" lvl="1" indent="-285750" eaLnBrk="0" fontAlgn="base" hangingPunct="0">
              <a:spcBef>
                <a:spcPct val="0"/>
              </a:spcBef>
              <a:spcAft>
                <a:spcPct val="0"/>
              </a:spcAft>
              <a:buClr>
                <a:srgbClr val="0078D2"/>
              </a:buClr>
              <a:buFont typeface="Arial" panose="020B0604020202020204" pitchFamily="34" charset="0"/>
              <a:buChar char="•"/>
            </a:pPr>
            <a:r>
              <a:rPr lang="nl-NL" altLang="ja-JP" dirty="0" smtClean="0">
                <a:solidFill>
                  <a:schemeClr val="tx1"/>
                </a:solidFill>
                <a:latin typeface="+mj-lt"/>
                <a:ea typeface="MS Mincho"/>
                <a:cs typeface="Times New Roman" panose="02020603050405020304" pitchFamily="18" charset="0"/>
              </a:rPr>
              <a:t>Herinrichting IAM</a:t>
            </a:r>
          </a:p>
          <a:p>
            <a:pPr marL="742950" lvl="1" indent="-285750" eaLnBrk="0" fontAlgn="base" hangingPunct="0">
              <a:spcBef>
                <a:spcPct val="0"/>
              </a:spcBef>
              <a:spcAft>
                <a:spcPct val="0"/>
              </a:spcAft>
              <a:buClr>
                <a:srgbClr val="0078D2"/>
              </a:buClr>
              <a:buFont typeface="Arial" panose="020B0604020202020204" pitchFamily="34" charset="0"/>
              <a:buChar char="•"/>
            </a:pPr>
            <a:r>
              <a:rPr lang="nl-NL" altLang="ja-JP" dirty="0">
                <a:ea typeface="MS Mincho"/>
                <a:cs typeface="Times New Roman" panose="02020603050405020304" pitchFamily="18" charset="0"/>
              </a:rPr>
              <a:t>Migratie naar Microsoft 365 (SMW)</a:t>
            </a:r>
          </a:p>
          <a:p>
            <a:pPr marL="742950" lvl="1" indent="-285750" eaLnBrk="0" fontAlgn="base" hangingPunct="0">
              <a:spcBef>
                <a:spcPct val="0"/>
              </a:spcBef>
              <a:spcAft>
                <a:spcPct val="0"/>
              </a:spcAft>
              <a:buClr>
                <a:srgbClr val="0078D2"/>
              </a:buClr>
              <a:buFont typeface="Arial" panose="020B0604020202020204" pitchFamily="34" charset="0"/>
              <a:buChar char="•"/>
            </a:pPr>
            <a:r>
              <a:rPr lang="nl-NL" altLang="ja-JP" dirty="0" smtClean="0">
                <a:ea typeface="MS Mincho"/>
                <a:cs typeface="Times New Roman" panose="02020603050405020304" pitchFamily="18" charset="0"/>
              </a:rPr>
              <a:t>Transitie </a:t>
            </a:r>
            <a:r>
              <a:rPr lang="nl-NL" altLang="ja-JP" dirty="0">
                <a:ea typeface="MS Mincho"/>
                <a:cs typeface="Times New Roman" panose="02020603050405020304" pitchFamily="18" charset="0"/>
              </a:rPr>
              <a:t>en transformatie Werkplekdiensten </a:t>
            </a:r>
          </a:p>
          <a:p>
            <a:pPr marL="285750" indent="-285750" eaLnBrk="0" fontAlgn="base" hangingPunct="0">
              <a:lnSpc>
                <a:spcPct val="100000"/>
              </a:lnSpc>
              <a:spcBef>
                <a:spcPct val="0"/>
              </a:spcBef>
              <a:spcAft>
                <a:spcPct val="0"/>
              </a:spcAft>
              <a:buClr>
                <a:srgbClr val="0078D2"/>
              </a:buClr>
              <a:buFont typeface="Arial" panose="020B0604020202020204" pitchFamily="34" charset="0"/>
              <a:buChar char="•"/>
            </a:pPr>
            <a:r>
              <a:rPr lang="nl-NL" altLang="ja-JP" sz="1800" dirty="0" smtClean="0">
                <a:solidFill>
                  <a:schemeClr val="tx1"/>
                </a:solidFill>
                <a:latin typeface="+mj-lt"/>
                <a:ea typeface="MS Mincho"/>
                <a:cs typeface="Times New Roman" panose="02020603050405020304" pitchFamily="18" charset="0"/>
              </a:rPr>
              <a:t>Nagenoeg parallelle aanbesteding Werkplekdiensten en migratie</a:t>
            </a:r>
            <a:endParaRPr lang="nl-NL" sz="1800" dirty="0">
              <a:solidFill>
                <a:schemeClr val="tx1"/>
              </a:solidFill>
              <a:latin typeface="+mj-lt"/>
            </a:endParaRPr>
          </a:p>
        </p:txBody>
      </p:sp>
      <p:pic>
        <p:nvPicPr>
          <p:cNvPr id="14" name="Tijdelijke aanduiding voor inhoud 6"/>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71500" y="1530545"/>
            <a:ext cx="6086553" cy="4788000"/>
          </a:xfrm>
          <a:prstGeom prst="rect">
            <a:avLst/>
          </a:prstGeom>
          <a:noFill/>
          <a:ln>
            <a:noFill/>
          </a:ln>
        </p:spPr>
      </p:pic>
      <p:sp>
        <p:nvSpPr>
          <p:cNvPr id="15" name="Tijdelijke aanduiding voor voettekst 6"/>
          <p:cNvSpPr txBox="1">
            <a:spLocks/>
          </p:cNvSpPr>
          <p:nvPr/>
        </p:nvSpPr>
        <p:spPr bwMode="gray">
          <a:xfrm>
            <a:off x="855029" y="6280563"/>
            <a:ext cx="5581865" cy="577438"/>
          </a:xfrm>
          <a:prstGeom prst="rect">
            <a:avLst/>
          </a:prstGeom>
        </p:spPr>
        <p:txBody>
          <a:bodyPr vert="horz" lIns="0" tIns="0" rIns="0" bIns="0" rtlCol="0" anchor="ctr" anchorCtr="0">
            <a:noAutofit/>
          </a:bodyPr>
          <a:lstStyle>
            <a:defPPr>
              <a:defRPr lang="en-US"/>
            </a:defPPr>
            <a:lvl1pPr marL="0" algn="l" defTabSz="914400" rtl="0" eaLnBrk="1" latinLnBrk="0" hangingPunct="1">
              <a:lnSpc>
                <a:spcPct val="100000"/>
              </a:lnSpc>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t>Informatiebijeenkomst Europese Aanbesteding Netwerkdiensten, 25 februari 2022</a:t>
            </a:r>
            <a:endParaRPr lang="en-GB" dirty="0"/>
          </a:p>
        </p:txBody>
      </p:sp>
    </p:spTree>
    <p:extLst>
      <p:ext uri="{BB962C8B-B14F-4D97-AF65-F5344CB8AC3E}">
        <p14:creationId xmlns:p14="http://schemas.microsoft.com/office/powerpoint/2010/main" val="20227746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p:cNvSpPr>
            <a:spLocks noGrp="1"/>
          </p:cNvSpPr>
          <p:nvPr>
            <p:ph type="sldNum" sz="quarter" idx="16"/>
          </p:nvPr>
        </p:nvSpPr>
        <p:spPr/>
        <p:txBody>
          <a:bodyPr/>
          <a:lstStyle/>
          <a:p>
            <a:fld id="{EEC0F82C-4994-47DA-8D9B-99D78D224F6D}" type="slidenum">
              <a:rPr lang="en-GB" smtClean="0"/>
              <a:pPr/>
              <a:t>23</a:t>
            </a:fld>
            <a:endParaRPr lang="en-GB" dirty="0"/>
          </a:p>
        </p:txBody>
      </p:sp>
      <p:sp>
        <p:nvSpPr>
          <p:cNvPr id="15" name="Tijdelijke aanduiding voor voettekst 6"/>
          <p:cNvSpPr txBox="1">
            <a:spLocks/>
          </p:cNvSpPr>
          <p:nvPr/>
        </p:nvSpPr>
        <p:spPr bwMode="gray">
          <a:xfrm>
            <a:off x="855029" y="6280563"/>
            <a:ext cx="5581865" cy="577438"/>
          </a:xfrm>
          <a:prstGeom prst="rect">
            <a:avLst/>
          </a:prstGeom>
        </p:spPr>
        <p:txBody>
          <a:bodyPr vert="horz" lIns="0" tIns="0" rIns="0" bIns="0" rtlCol="0" anchor="ctr" anchorCtr="0">
            <a:noAutofit/>
          </a:bodyPr>
          <a:lstStyle>
            <a:defPPr>
              <a:defRPr lang="en-US"/>
            </a:defPPr>
            <a:lvl1pPr marL="0" algn="l" defTabSz="914400" rtl="0" eaLnBrk="1" latinLnBrk="0" hangingPunct="1">
              <a:lnSpc>
                <a:spcPct val="100000"/>
              </a:lnSpc>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err="1" smtClean="0"/>
              <a:t>Informatiebijeenkomst</a:t>
            </a:r>
            <a:r>
              <a:rPr lang="en-GB" dirty="0" smtClean="0"/>
              <a:t> </a:t>
            </a:r>
            <a:r>
              <a:rPr lang="en-GB" dirty="0" err="1" smtClean="0"/>
              <a:t>Europese</a:t>
            </a:r>
            <a:r>
              <a:rPr lang="en-GB" dirty="0" smtClean="0"/>
              <a:t> </a:t>
            </a:r>
            <a:r>
              <a:rPr lang="en-GB" dirty="0" err="1" smtClean="0"/>
              <a:t>Aanbesteding</a:t>
            </a:r>
            <a:r>
              <a:rPr lang="en-GB" dirty="0" smtClean="0"/>
              <a:t> </a:t>
            </a:r>
            <a:r>
              <a:rPr lang="en-GB" dirty="0" err="1" smtClean="0"/>
              <a:t>Netwerkdiensten</a:t>
            </a:r>
            <a:r>
              <a:rPr lang="en-GB" dirty="0" smtClean="0"/>
              <a:t>, 25 </a:t>
            </a:r>
            <a:r>
              <a:rPr lang="en-GB" dirty="0" err="1" smtClean="0"/>
              <a:t>februari</a:t>
            </a:r>
            <a:r>
              <a:rPr lang="en-GB" dirty="0" smtClean="0"/>
              <a:t> 2022</a:t>
            </a:r>
            <a:endParaRPr lang="en-GB" dirty="0"/>
          </a:p>
        </p:txBody>
      </p:sp>
      <p:sp>
        <p:nvSpPr>
          <p:cNvPr id="11" name="Tijdelijke aanduiding voor inhoud 1"/>
          <p:cNvSpPr>
            <a:spLocks noGrp="1"/>
          </p:cNvSpPr>
          <p:nvPr>
            <p:ph sz="quarter" idx="15"/>
          </p:nvPr>
        </p:nvSpPr>
        <p:spPr>
          <a:xfrm>
            <a:off x="8489902" y="1439776"/>
            <a:ext cx="3493551" cy="4564800"/>
          </a:xfrm>
        </p:spPr>
        <p:txBody>
          <a:bodyPr/>
          <a:lstStyle/>
          <a:p>
            <a:pPr marL="0" indent="0">
              <a:buNone/>
            </a:pPr>
            <a:endParaRPr lang="nl-NL" sz="1400" dirty="0">
              <a:latin typeface="+mj-lt"/>
            </a:endParaRPr>
          </a:p>
          <a:p>
            <a:pPr marL="0" indent="0">
              <a:buNone/>
            </a:pPr>
            <a:endParaRPr lang="nl-NL" sz="1800" dirty="0" smtClean="0">
              <a:solidFill>
                <a:schemeClr val="tx1"/>
              </a:solidFill>
              <a:latin typeface="+mj-lt"/>
            </a:endParaRPr>
          </a:p>
          <a:p>
            <a:pPr marL="0" indent="0">
              <a:buNone/>
            </a:pPr>
            <a:r>
              <a:rPr lang="nl-NL" sz="1800" dirty="0" smtClean="0">
                <a:solidFill>
                  <a:schemeClr val="tx1"/>
                </a:solidFill>
                <a:latin typeface="+mj-lt"/>
              </a:rPr>
              <a:t>`Drivers </a:t>
            </a:r>
            <a:r>
              <a:rPr lang="nl-NL" sz="1800" dirty="0">
                <a:solidFill>
                  <a:schemeClr val="tx1"/>
                </a:solidFill>
                <a:latin typeface="+mj-lt"/>
              </a:rPr>
              <a:t>of </a:t>
            </a:r>
            <a:r>
              <a:rPr lang="nl-NL" sz="1800" dirty="0" smtClean="0">
                <a:solidFill>
                  <a:schemeClr val="tx1"/>
                </a:solidFill>
                <a:latin typeface="+mj-lt"/>
              </a:rPr>
              <a:t>Change’:</a:t>
            </a:r>
          </a:p>
          <a:p>
            <a:pPr marL="0" indent="0">
              <a:buNone/>
            </a:pPr>
            <a:endParaRPr lang="nl-NL" sz="1800" dirty="0">
              <a:solidFill>
                <a:schemeClr val="tx1"/>
              </a:solidFill>
              <a:latin typeface="+mj-lt"/>
            </a:endParaRPr>
          </a:p>
          <a:p>
            <a:pPr marL="342900" lvl="0" indent="-342900">
              <a:buClr>
                <a:srgbClr val="0078D2"/>
              </a:buClr>
              <a:buFont typeface="+mj-lt"/>
              <a:buAutoNum type="arabicPeriod"/>
            </a:pPr>
            <a:r>
              <a:rPr lang="nl-NL" sz="1800" dirty="0">
                <a:solidFill>
                  <a:schemeClr val="tx1"/>
                </a:solidFill>
                <a:latin typeface="+mj-lt"/>
              </a:rPr>
              <a:t>Cloud </a:t>
            </a:r>
            <a:r>
              <a:rPr lang="nl-NL" sz="1800" dirty="0" smtClean="0">
                <a:solidFill>
                  <a:schemeClr val="tx1"/>
                </a:solidFill>
                <a:latin typeface="+mj-lt"/>
              </a:rPr>
              <a:t>dienstverlening</a:t>
            </a:r>
            <a:endParaRPr lang="nl-NL" sz="1800" dirty="0">
              <a:solidFill>
                <a:schemeClr val="tx1"/>
              </a:solidFill>
              <a:latin typeface="+mj-lt"/>
            </a:endParaRPr>
          </a:p>
          <a:p>
            <a:pPr marL="342900" lvl="0" indent="-342900">
              <a:buClr>
                <a:srgbClr val="0078D2"/>
              </a:buClr>
              <a:buFont typeface="+mj-lt"/>
              <a:buAutoNum type="arabicPeriod"/>
            </a:pPr>
            <a:r>
              <a:rPr lang="nl-NL" sz="1800" dirty="0">
                <a:solidFill>
                  <a:schemeClr val="tx1"/>
                </a:solidFill>
                <a:latin typeface="+mj-lt"/>
              </a:rPr>
              <a:t>Any </a:t>
            </a:r>
            <a:r>
              <a:rPr lang="nl-NL" sz="1800" dirty="0" smtClean="0">
                <a:solidFill>
                  <a:schemeClr val="tx1"/>
                </a:solidFill>
                <a:latin typeface="+mj-lt"/>
              </a:rPr>
              <a:t>AccessNetwork</a:t>
            </a:r>
            <a:endParaRPr lang="nl-NL" sz="1800" dirty="0">
              <a:solidFill>
                <a:schemeClr val="tx1"/>
              </a:solidFill>
              <a:latin typeface="+mj-lt"/>
            </a:endParaRPr>
          </a:p>
          <a:p>
            <a:pPr marL="342900" lvl="0" indent="-342900">
              <a:buClr>
                <a:srgbClr val="0078D2"/>
              </a:buClr>
              <a:buFont typeface="+mj-lt"/>
              <a:buAutoNum type="arabicPeriod"/>
            </a:pPr>
            <a:r>
              <a:rPr lang="nl-NL" sz="1800" dirty="0">
                <a:solidFill>
                  <a:schemeClr val="tx1"/>
                </a:solidFill>
                <a:latin typeface="+mj-lt"/>
              </a:rPr>
              <a:t>Geïntegreerde rol van de </a:t>
            </a:r>
            <a:r>
              <a:rPr lang="nl-NL" sz="1800" dirty="0" smtClean="0">
                <a:solidFill>
                  <a:schemeClr val="tx1"/>
                </a:solidFill>
                <a:latin typeface="+mj-lt"/>
              </a:rPr>
              <a:t>netwerkbeveiligingsfunctie</a:t>
            </a:r>
            <a:endParaRPr lang="nl-NL" sz="1800" dirty="0">
              <a:solidFill>
                <a:schemeClr val="tx1"/>
              </a:solidFill>
              <a:latin typeface="+mj-lt"/>
            </a:endParaRPr>
          </a:p>
          <a:p>
            <a:pPr marL="342900" lvl="0" indent="-342900">
              <a:buClr>
                <a:srgbClr val="0078D2"/>
              </a:buClr>
              <a:buFont typeface="+mj-lt"/>
              <a:buAutoNum type="arabicPeriod"/>
            </a:pPr>
            <a:r>
              <a:rPr lang="nl-NL" sz="1800" dirty="0">
                <a:solidFill>
                  <a:schemeClr val="tx1"/>
                </a:solidFill>
                <a:latin typeface="+mj-lt"/>
              </a:rPr>
              <a:t>Hybride </a:t>
            </a:r>
            <a:r>
              <a:rPr lang="nl-NL" sz="1800" dirty="0" smtClean="0">
                <a:solidFill>
                  <a:schemeClr val="tx1"/>
                </a:solidFill>
                <a:latin typeface="+mj-lt"/>
              </a:rPr>
              <a:t>Netwerkdiensten</a:t>
            </a:r>
          </a:p>
          <a:p>
            <a:pPr marL="342900" lvl="0" indent="-342900">
              <a:buClr>
                <a:srgbClr val="0078D2"/>
              </a:buClr>
              <a:buFont typeface="+mj-lt"/>
              <a:buAutoNum type="arabicPeriod"/>
            </a:pPr>
            <a:endParaRPr lang="nl-NL" sz="1800" dirty="0">
              <a:solidFill>
                <a:schemeClr val="tx1"/>
              </a:solidFill>
              <a:latin typeface="+mj-lt"/>
            </a:endParaRPr>
          </a:p>
          <a:p>
            <a:pPr lvl="0">
              <a:buClr>
                <a:srgbClr val="0078D2"/>
              </a:buClr>
            </a:pPr>
            <a:endParaRPr lang="nl-NL" sz="1800" dirty="0" smtClean="0">
              <a:solidFill>
                <a:schemeClr val="tx1"/>
              </a:solidFill>
              <a:latin typeface="+mj-lt"/>
            </a:endParaRPr>
          </a:p>
          <a:p>
            <a:pPr lvl="0">
              <a:buClr>
                <a:srgbClr val="0078D2"/>
              </a:buClr>
            </a:pPr>
            <a:r>
              <a:rPr lang="nl-NL" sz="1800" dirty="0" smtClean="0">
                <a:solidFill>
                  <a:schemeClr val="tx1"/>
                </a:solidFill>
                <a:latin typeface="+mj-lt"/>
              </a:rPr>
              <a:t>Principes: </a:t>
            </a:r>
          </a:p>
          <a:p>
            <a:pPr marL="342900" lvl="0" indent="-342900">
              <a:buClr>
                <a:srgbClr val="0078D2"/>
              </a:buClr>
              <a:buFont typeface="+mj-lt"/>
              <a:buAutoNum type="arabicPeriod"/>
            </a:pPr>
            <a:endParaRPr lang="nl-NL" sz="1800" dirty="0" smtClean="0">
              <a:solidFill>
                <a:schemeClr val="tx1"/>
              </a:solidFill>
              <a:latin typeface="+mj-lt"/>
            </a:endParaRPr>
          </a:p>
          <a:p>
            <a:pPr marL="342900" lvl="0" indent="-342900">
              <a:buClr>
                <a:srgbClr val="0078D2"/>
              </a:buClr>
              <a:buFont typeface="+mj-lt"/>
              <a:buAutoNum type="arabicPeriod"/>
            </a:pPr>
            <a:r>
              <a:rPr lang="nl-NL" sz="1800" dirty="0" err="1">
                <a:solidFill>
                  <a:schemeClr val="tx1"/>
                </a:solidFill>
                <a:latin typeface="+mj-lt"/>
              </a:rPr>
              <a:t>WiFi</a:t>
            </a:r>
            <a:r>
              <a:rPr lang="nl-NL" sz="1800" dirty="0">
                <a:solidFill>
                  <a:schemeClr val="tx1"/>
                </a:solidFill>
                <a:latin typeface="+mj-lt"/>
              </a:rPr>
              <a:t>-toegang, tenzij</a:t>
            </a:r>
          </a:p>
          <a:p>
            <a:pPr marL="342900" lvl="0" indent="-342900">
              <a:buClr>
                <a:srgbClr val="0078D2"/>
              </a:buClr>
              <a:buFont typeface="+mj-lt"/>
              <a:buAutoNum type="arabicPeriod"/>
            </a:pPr>
            <a:r>
              <a:rPr lang="nl-NL" sz="1800" dirty="0">
                <a:solidFill>
                  <a:schemeClr val="tx1"/>
                </a:solidFill>
                <a:latin typeface="+mj-lt"/>
              </a:rPr>
              <a:t>‘</a:t>
            </a:r>
            <a:r>
              <a:rPr lang="nl-NL" sz="1800" dirty="0" err="1">
                <a:solidFill>
                  <a:schemeClr val="tx1"/>
                </a:solidFill>
                <a:latin typeface="+mj-lt"/>
              </a:rPr>
              <a:t>Anywhere</a:t>
            </a:r>
            <a:r>
              <a:rPr lang="nl-NL" sz="1800" dirty="0">
                <a:solidFill>
                  <a:schemeClr val="tx1"/>
                </a:solidFill>
                <a:latin typeface="+mj-lt"/>
              </a:rPr>
              <a:t>-access’, tenzij</a:t>
            </a:r>
          </a:p>
          <a:p>
            <a:pPr marL="342900" lvl="0" indent="-342900">
              <a:buClr>
                <a:srgbClr val="0078D2"/>
              </a:buClr>
              <a:buFont typeface="+mj-lt"/>
              <a:buAutoNum type="arabicPeriod"/>
            </a:pPr>
            <a:r>
              <a:rPr lang="nl-NL" sz="1800" dirty="0">
                <a:solidFill>
                  <a:schemeClr val="tx1"/>
                </a:solidFill>
                <a:latin typeface="+mj-lt"/>
              </a:rPr>
              <a:t>Identity-</a:t>
            </a:r>
            <a:r>
              <a:rPr lang="nl-NL" sz="1800" dirty="0" err="1">
                <a:solidFill>
                  <a:schemeClr val="tx1"/>
                </a:solidFill>
                <a:latin typeface="+mj-lt"/>
              </a:rPr>
              <a:t>based</a:t>
            </a:r>
            <a:r>
              <a:rPr lang="nl-NL" sz="1800" dirty="0">
                <a:solidFill>
                  <a:schemeClr val="tx1"/>
                </a:solidFill>
                <a:latin typeface="+mj-lt"/>
              </a:rPr>
              <a:t> toegangsbeleid, tenzij</a:t>
            </a:r>
          </a:p>
          <a:p>
            <a:pPr lvl="0">
              <a:buClr>
                <a:srgbClr val="0078D2"/>
              </a:buClr>
            </a:pPr>
            <a:endParaRPr lang="nl-NL" sz="1800" dirty="0">
              <a:solidFill>
                <a:schemeClr val="tx1"/>
              </a:solidFill>
              <a:latin typeface="+mj-lt"/>
            </a:endParaRPr>
          </a:p>
        </p:txBody>
      </p:sp>
      <p:pic>
        <p:nvPicPr>
          <p:cNvPr id="16" name="Tijdelijke aanduiding voor inhoud 6"/>
          <p:cNvPicPr>
            <a:picLocks noGrp="1" noChangeAspect="1"/>
          </p:cNvPicPr>
          <p:nvPr>
            <p:ph sz="quarter" idx="14"/>
          </p:nvPr>
        </p:nvPicPr>
        <p:blipFill>
          <a:blip r:embed="rId3"/>
          <a:stretch>
            <a:fillRect/>
          </a:stretch>
        </p:blipFill>
        <p:spPr>
          <a:xfrm>
            <a:off x="332289" y="1731968"/>
            <a:ext cx="7993563" cy="4548595"/>
          </a:xfrm>
          <a:prstGeom prst="rect">
            <a:avLst/>
          </a:prstGeom>
        </p:spPr>
      </p:pic>
      <p:sp>
        <p:nvSpPr>
          <p:cNvPr id="17" name="Titel 5"/>
          <p:cNvSpPr txBox="1">
            <a:spLocks/>
          </p:cNvSpPr>
          <p:nvPr/>
        </p:nvSpPr>
        <p:spPr bwMode="gray">
          <a:xfrm>
            <a:off x="571500" y="201528"/>
            <a:ext cx="11049000" cy="1238248"/>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kern="1200">
                <a:solidFill>
                  <a:schemeClr val="tx2"/>
                </a:solidFill>
                <a:latin typeface="+mj-lt"/>
                <a:ea typeface="+mj-ea"/>
                <a:cs typeface="+mj-cs"/>
              </a:defRPr>
            </a:lvl1pPr>
          </a:lstStyle>
          <a:p>
            <a:r>
              <a:rPr lang="nl-NL" dirty="0" smtClean="0"/>
              <a:t>Gevraagde dienstverlening (2/11)</a:t>
            </a:r>
          </a:p>
          <a:p>
            <a:endParaRPr lang="nl-NL" dirty="0" smtClean="0"/>
          </a:p>
          <a:p>
            <a:r>
              <a:rPr lang="nl-NL" sz="1800" dirty="0" smtClean="0"/>
              <a:t>`Drivers </a:t>
            </a:r>
            <a:r>
              <a:rPr lang="nl-NL" sz="1800" dirty="0"/>
              <a:t>of </a:t>
            </a:r>
            <a:r>
              <a:rPr lang="nl-NL" sz="1800" dirty="0" smtClean="0"/>
              <a:t>Change’ en Principes voor de toekomstige </a:t>
            </a:r>
            <a:r>
              <a:rPr lang="nl-NL" sz="1800" dirty="0"/>
              <a:t>situatie Netwerkdiensten</a:t>
            </a:r>
          </a:p>
        </p:txBody>
      </p:sp>
    </p:spTree>
    <p:extLst>
      <p:ext uri="{BB962C8B-B14F-4D97-AF65-F5344CB8AC3E}">
        <p14:creationId xmlns:p14="http://schemas.microsoft.com/office/powerpoint/2010/main" val="7400009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inhoud 2"/>
          <p:cNvPicPr>
            <a:picLocks noGrp="1" noChangeAspect="1"/>
          </p:cNvPicPr>
          <p:nvPr>
            <p:ph sz="quarter" idx="14"/>
          </p:nvPr>
        </p:nvPicPr>
        <p:blipFill>
          <a:blip r:embed="rId2"/>
          <a:stretch>
            <a:fillRect/>
          </a:stretch>
        </p:blipFill>
        <p:spPr>
          <a:xfrm>
            <a:off x="3704159" y="2645046"/>
            <a:ext cx="4408496" cy="2510926"/>
          </a:xfrm>
          <a:prstGeom prst="rect">
            <a:avLst/>
          </a:prstGeom>
        </p:spPr>
      </p:pic>
      <p:sp>
        <p:nvSpPr>
          <p:cNvPr id="8" name="Tijdelijke aanduiding voor dianummer 7"/>
          <p:cNvSpPr>
            <a:spLocks noGrp="1"/>
          </p:cNvSpPr>
          <p:nvPr>
            <p:ph type="sldNum" sz="quarter" idx="16"/>
          </p:nvPr>
        </p:nvSpPr>
        <p:spPr/>
        <p:txBody>
          <a:bodyPr/>
          <a:lstStyle/>
          <a:p>
            <a:fld id="{EEC0F82C-4994-47DA-8D9B-99D78D224F6D}" type="slidenum">
              <a:rPr lang="en-GB" smtClean="0"/>
              <a:pPr/>
              <a:t>24</a:t>
            </a:fld>
            <a:endParaRPr lang="en-GB" dirty="0"/>
          </a:p>
        </p:txBody>
      </p:sp>
      <p:sp>
        <p:nvSpPr>
          <p:cNvPr id="10" name="Titel 5"/>
          <p:cNvSpPr txBox="1">
            <a:spLocks/>
          </p:cNvSpPr>
          <p:nvPr/>
        </p:nvSpPr>
        <p:spPr bwMode="gray">
          <a:xfrm>
            <a:off x="571500" y="201528"/>
            <a:ext cx="11049000" cy="1238248"/>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kern="1200">
                <a:solidFill>
                  <a:schemeClr val="tx2"/>
                </a:solidFill>
                <a:latin typeface="+mj-lt"/>
                <a:ea typeface="+mj-ea"/>
                <a:cs typeface="+mj-cs"/>
              </a:defRPr>
            </a:lvl1pPr>
          </a:lstStyle>
          <a:p>
            <a:r>
              <a:rPr lang="nl-NL" dirty="0" smtClean="0"/>
              <a:t>Gevraagde dienstverlening (3/11) </a:t>
            </a:r>
          </a:p>
          <a:p>
            <a:endParaRPr lang="nl-NL" sz="1800" dirty="0" smtClean="0"/>
          </a:p>
          <a:p>
            <a:r>
              <a:rPr lang="nl-NL" sz="1800" dirty="0" smtClean="0"/>
              <a:t>Doelstellingen van de Europese aanbesteding Netwerkdiensten</a:t>
            </a:r>
            <a:endParaRPr lang="nl-NL" sz="1800" dirty="0"/>
          </a:p>
        </p:txBody>
      </p:sp>
      <p:sp>
        <p:nvSpPr>
          <p:cNvPr id="14" name="Tijdelijke aanduiding voor voettekst 6"/>
          <p:cNvSpPr txBox="1">
            <a:spLocks/>
          </p:cNvSpPr>
          <p:nvPr/>
        </p:nvSpPr>
        <p:spPr bwMode="gray">
          <a:xfrm>
            <a:off x="855029" y="6280563"/>
            <a:ext cx="5581865" cy="577438"/>
          </a:xfrm>
          <a:prstGeom prst="rect">
            <a:avLst/>
          </a:prstGeom>
        </p:spPr>
        <p:txBody>
          <a:bodyPr vert="horz" lIns="0" tIns="0" rIns="0" bIns="0" rtlCol="0" anchor="ctr" anchorCtr="0">
            <a:noAutofit/>
          </a:bodyPr>
          <a:lstStyle>
            <a:defPPr>
              <a:defRPr lang="en-US"/>
            </a:defPPr>
            <a:lvl1pPr marL="0" algn="l" defTabSz="914400" rtl="0" eaLnBrk="1" latinLnBrk="0" hangingPunct="1">
              <a:lnSpc>
                <a:spcPct val="100000"/>
              </a:lnSpc>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err="1" smtClean="0"/>
              <a:t>Informatiebijeenkomst</a:t>
            </a:r>
            <a:r>
              <a:rPr lang="en-GB" dirty="0" smtClean="0"/>
              <a:t> </a:t>
            </a:r>
            <a:r>
              <a:rPr lang="en-GB" dirty="0" err="1" smtClean="0"/>
              <a:t>Europese</a:t>
            </a:r>
            <a:r>
              <a:rPr lang="en-GB" dirty="0" smtClean="0"/>
              <a:t> </a:t>
            </a:r>
            <a:r>
              <a:rPr lang="en-GB" dirty="0" err="1" smtClean="0"/>
              <a:t>Aanbesteding</a:t>
            </a:r>
            <a:r>
              <a:rPr lang="en-GB" dirty="0" smtClean="0"/>
              <a:t> </a:t>
            </a:r>
            <a:r>
              <a:rPr lang="en-GB" dirty="0" err="1" smtClean="0"/>
              <a:t>Netwerkdiensten</a:t>
            </a:r>
            <a:r>
              <a:rPr lang="en-GB" dirty="0" smtClean="0"/>
              <a:t>, 25 </a:t>
            </a:r>
            <a:r>
              <a:rPr lang="en-GB" dirty="0" err="1" smtClean="0"/>
              <a:t>februari</a:t>
            </a:r>
            <a:r>
              <a:rPr lang="en-GB" dirty="0" smtClean="0"/>
              <a:t> 2022</a:t>
            </a:r>
            <a:endParaRPr lang="en-GB" dirty="0"/>
          </a:p>
        </p:txBody>
      </p:sp>
      <p:sp>
        <p:nvSpPr>
          <p:cNvPr id="4" name="Rechthoek 3"/>
          <p:cNvSpPr/>
          <p:nvPr/>
        </p:nvSpPr>
        <p:spPr>
          <a:xfrm>
            <a:off x="795487" y="1681808"/>
            <a:ext cx="3369651" cy="584775"/>
          </a:xfrm>
          <a:prstGeom prst="rect">
            <a:avLst/>
          </a:prstGeom>
        </p:spPr>
        <p:txBody>
          <a:bodyPr wrap="square">
            <a:spAutoFit/>
          </a:bodyPr>
          <a:lstStyle/>
          <a:p>
            <a:pPr lvl="0">
              <a:buSzPct val="100000"/>
            </a:pPr>
            <a:r>
              <a:rPr lang="nl-NL" sz="1600" dirty="0" smtClean="0"/>
              <a:t>Toekomstgericht, meegaan </a:t>
            </a:r>
            <a:r>
              <a:rPr lang="nl-NL" sz="1600" dirty="0"/>
              <a:t>met </a:t>
            </a:r>
            <a:r>
              <a:rPr lang="nl-NL" sz="1600" dirty="0" smtClean="0"/>
              <a:t>nieuwe ontwikkelingen</a:t>
            </a:r>
            <a:endParaRPr lang="nl-NL" sz="1600" dirty="0"/>
          </a:p>
        </p:txBody>
      </p:sp>
      <p:sp>
        <p:nvSpPr>
          <p:cNvPr id="5" name="Rechthoek 4"/>
          <p:cNvSpPr/>
          <p:nvPr/>
        </p:nvSpPr>
        <p:spPr>
          <a:xfrm>
            <a:off x="7699839" y="1485607"/>
            <a:ext cx="1631021" cy="584775"/>
          </a:xfrm>
          <a:prstGeom prst="rect">
            <a:avLst/>
          </a:prstGeom>
        </p:spPr>
        <p:txBody>
          <a:bodyPr wrap="square">
            <a:spAutoFit/>
          </a:bodyPr>
          <a:lstStyle/>
          <a:p>
            <a:r>
              <a:rPr lang="nl-NL" sz="1600" dirty="0" smtClean="0"/>
              <a:t>Borging continuïteit </a:t>
            </a:r>
            <a:endParaRPr lang="nl-NL" sz="1600" dirty="0"/>
          </a:p>
        </p:txBody>
      </p:sp>
      <p:sp>
        <p:nvSpPr>
          <p:cNvPr id="7" name="Rechthoek 6"/>
          <p:cNvSpPr/>
          <p:nvPr/>
        </p:nvSpPr>
        <p:spPr>
          <a:xfrm>
            <a:off x="9195061" y="3255895"/>
            <a:ext cx="2550124" cy="584775"/>
          </a:xfrm>
          <a:prstGeom prst="rect">
            <a:avLst/>
          </a:prstGeom>
        </p:spPr>
        <p:txBody>
          <a:bodyPr wrap="square">
            <a:spAutoFit/>
          </a:bodyPr>
          <a:lstStyle/>
          <a:p>
            <a:r>
              <a:rPr lang="nl-NL" sz="1600" dirty="0" smtClean="0"/>
              <a:t>Compliant met richtlijnen </a:t>
            </a:r>
            <a:r>
              <a:rPr lang="nl-NL" sz="1600" dirty="0"/>
              <a:t>en </a:t>
            </a:r>
            <a:r>
              <a:rPr lang="nl-NL" sz="1600" dirty="0" smtClean="0"/>
              <a:t>beleid</a:t>
            </a:r>
            <a:endParaRPr lang="nl-NL" sz="1600" dirty="0"/>
          </a:p>
        </p:txBody>
      </p:sp>
      <p:sp>
        <p:nvSpPr>
          <p:cNvPr id="9" name="Rechthoek 8"/>
          <p:cNvSpPr/>
          <p:nvPr/>
        </p:nvSpPr>
        <p:spPr>
          <a:xfrm>
            <a:off x="8966891" y="4333091"/>
            <a:ext cx="3006464" cy="584775"/>
          </a:xfrm>
          <a:prstGeom prst="rect">
            <a:avLst/>
          </a:prstGeom>
        </p:spPr>
        <p:txBody>
          <a:bodyPr wrap="square">
            <a:spAutoFit/>
          </a:bodyPr>
          <a:lstStyle/>
          <a:p>
            <a:pPr lvl="0">
              <a:buSzPct val="100000"/>
            </a:pPr>
            <a:r>
              <a:rPr lang="nl-NL" sz="1600" dirty="0" smtClean="0"/>
              <a:t>Overzichtelijk</a:t>
            </a:r>
            <a:r>
              <a:rPr lang="nl-NL" sz="1600" dirty="0"/>
              <a:t>, inzichtelijk en </a:t>
            </a:r>
            <a:r>
              <a:rPr lang="nl-NL" sz="1600" dirty="0" smtClean="0"/>
              <a:t>controleerbaar</a:t>
            </a:r>
            <a:endParaRPr lang="nl-NL" sz="1600" dirty="0"/>
          </a:p>
        </p:txBody>
      </p:sp>
      <p:sp>
        <p:nvSpPr>
          <p:cNvPr id="11" name="Rechthoek 10"/>
          <p:cNvSpPr/>
          <p:nvPr/>
        </p:nvSpPr>
        <p:spPr>
          <a:xfrm>
            <a:off x="8801176" y="5506041"/>
            <a:ext cx="2390423" cy="584775"/>
          </a:xfrm>
          <a:prstGeom prst="rect">
            <a:avLst/>
          </a:prstGeom>
        </p:spPr>
        <p:txBody>
          <a:bodyPr wrap="square">
            <a:spAutoFit/>
          </a:bodyPr>
          <a:lstStyle/>
          <a:p>
            <a:r>
              <a:rPr lang="nl-NL" sz="1600" dirty="0"/>
              <a:t>E</a:t>
            </a:r>
            <a:r>
              <a:rPr lang="nl-NL" sz="1600" dirty="0" smtClean="0"/>
              <a:t>fficiënt </a:t>
            </a:r>
            <a:r>
              <a:rPr lang="nl-NL" sz="1600" dirty="0"/>
              <a:t>en effectief </a:t>
            </a:r>
            <a:r>
              <a:rPr lang="nl-NL" sz="1600" dirty="0" smtClean="0"/>
              <a:t>beheer </a:t>
            </a:r>
            <a:endParaRPr lang="nl-NL" sz="1600" dirty="0"/>
          </a:p>
        </p:txBody>
      </p:sp>
      <p:sp>
        <p:nvSpPr>
          <p:cNvPr id="12" name="Rechthoek 11"/>
          <p:cNvSpPr/>
          <p:nvPr/>
        </p:nvSpPr>
        <p:spPr>
          <a:xfrm>
            <a:off x="6807308" y="5665264"/>
            <a:ext cx="1520767" cy="584775"/>
          </a:xfrm>
          <a:prstGeom prst="rect">
            <a:avLst/>
          </a:prstGeom>
        </p:spPr>
        <p:txBody>
          <a:bodyPr wrap="square">
            <a:spAutoFit/>
          </a:bodyPr>
          <a:lstStyle/>
          <a:p>
            <a:r>
              <a:rPr lang="nl-NL" sz="1600" dirty="0" smtClean="0"/>
              <a:t>Flexibel instelbaar</a:t>
            </a:r>
            <a:endParaRPr lang="nl-NL" sz="1600" dirty="0"/>
          </a:p>
        </p:txBody>
      </p:sp>
      <p:sp>
        <p:nvSpPr>
          <p:cNvPr id="13" name="Rechthoek 12"/>
          <p:cNvSpPr/>
          <p:nvPr/>
        </p:nvSpPr>
        <p:spPr>
          <a:xfrm>
            <a:off x="4002663" y="5644320"/>
            <a:ext cx="1831361" cy="584775"/>
          </a:xfrm>
          <a:prstGeom prst="rect">
            <a:avLst/>
          </a:prstGeom>
        </p:spPr>
        <p:txBody>
          <a:bodyPr wrap="square">
            <a:spAutoFit/>
          </a:bodyPr>
          <a:lstStyle/>
          <a:p>
            <a:r>
              <a:rPr lang="nl-NL" sz="1600" dirty="0" smtClean="0"/>
              <a:t>Anywhere </a:t>
            </a:r>
            <a:r>
              <a:rPr lang="nl-NL" sz="1600" dirty="0" err="1"/>
              <a:t>anytime</a:t>
            </a:r>
            <a:r>
              <a:rPr lang="nl-NL" sz="1600" dirty="0"/>
              <a:t> (24/7)</a:t>
            </a:r>
          </a:p>
        </p:txBody>
      </p:sp>
      <p:sp>
        <p:nvSpPr>
          <p:cNvPr id="15" name="Rechthoek 14"/>
          <p:cNvSpPr/>
          <p:nvPr/>
        </p:nvSpPr>
        <p:spPr>
          <a:xfrm>
            <a:off x="1866141" y="5534854"/>
            <a:ext cx="1981312" cy="584775"/>
          </a:xfrm>
          <a:prstGeom prst="rect">
            <a:avLst/>
          </a:prstGeom>
        </p:spPr>
        <p:txBody>
          <a:bodyPr wrap="square">
            <a:spAutoFit/>
          </a:bodyPr>
          <a:lstStyle/>
          <a:p>
            <a:r>
              <a:rPr lang="nl-NL" sz="1600" dirty="0"/>
              <a:t>G</a:t>
            </a:r>
            <a:r>
              <a:rPr lang="nl-NL" sz="1600" dirty="0" smtClean="0"/>
              <a:t>oede </a:t>
            </a:r>
            <a:r>
              <a:rPr lang="nl-NL" sz="1600" dirty="0"/>
              <a:t>user </a:t>
            </a:r>
            <a:r>
              <a:rPr lang="nl-NL" sz="1600" dirty="0" err="1"/>
              <a:t>experience</a:t>
            </a:r>
            <a:endParaRPr lang="nl-NL" sz="1600" dirty="0"/>
          </a:p>
        </p:txBody>
      </p:sp>
      <p:sp>
        <p:nvSpPr>
          <p:cNvPr id="16" name="Rechthoek 15"/>
          <p:cNvSpPr/>
          <p:nvPr/>
        </p:nvSpPr>
        <p:spPr>
          <a:xfrm>
            <a:off x="464800" y="4490518"/>
            <a:ext cx="2869932" cy="584775"/>
          </a:xfrm>
          <a:prstGeom prst="rect">
            <a:avLst/>
          </a:prstGeom>
        </p:spPr>
        <p:txBody>
          <a:bodyPr wrap="square">
            <a:spAutoFit/>
          </a:bodyPr>
          <a:lstStyle/>
          <a:p>
            <a:r>
              <a:rPr lang="nl-NL" sz="1600" dirty="0" smtClean="0"/>
              <a:t>Proactief </a:t>
            </a:r>
            <a:r>
              <a:rPr lang="nl-NL" sz="1600" dirty="0"/>
              <a:t>en risico </a:t>
            </a:r>
            <a:r>
              <a:rPr lang="nl-NL" sz="1600" dirty="0" smtClean="0"/>
              <a:t>gebaseerde regie </a:t>
            </a:r>
            <a:endParaRPr lang="nl-NL" sz="1600" dirty="0"/>
          </a:p>
        </p:txBody>
      </p:sp>
      <p:sp>
        <p:nvSpPr>
          <p:cNvPr id="17" name="Rechthoek 16"/>
          <p:cNvSpPr/>
          <p:nvPr/>
        </p:nvSpPr>
        <p:spPr>
          <a:xfrm>
            <a:off x="416939" y="3548283"/>
            <a:ext cx="2092625" cy="584775"/>
          </a:xfrm>
          <a:prstGeom prst="rect">
            <a:avLst/>
          </a:prstGeom>
        </p:spPr>
        <p:txBody>
          <a:bodyPr wrap="square">
            <a:spAutoFit/>
          </a:bodyPr>
          <a:lstStyle/>
          <a:p>
            <a:r>
              <a:rPr lang="nl-NL" sz="1600" dirty="0"/>
              <a:t>M</a:t>
            </a:r>
            <a:r>
              <a:rPr lang="nl-NL" sz="1600" dirty="0" smtClean="0"/>
              <a:t>arktconform </a:t>
            </a:r>
            <a:r>
              <a:rPr lang="nl-NL" sz="1600" dirty="0"/>
              <a:t>kostenniveau</a:t>
            </a:r>
          </a:p>
        </p:txBody>
      </p:sp>
      <p:sp>
        <p:nvSpPr>
          <p:cNvPr id="18" name="Rechthoek 17"/>
          <p:cNvSpPr/>
          <p:nvPr/>
        </p:nvSpPr>
        <p:spPr>
          <a:xfrm>
            <a:off x="464800" y="2591809"/>
            <a:ext cx="2424481" cy="584775"/>
          </a:xfrm>
          <a:prstGeom prst="rect">
            <a:avLst/>
          </a:prstGeom>
        </p:spPr>
        <p:txBody>
          <a:bodyPr wrap="square">
            <a:spAutoFit/>
          </a:bodyPr>
          <a:lstStyle/>
          <a:p>
            <a:r>
              <a:rPr lang="nl-NL" sz="1600" dirty="0" smtClean="0"/>
              <a:t>Efficiënte </a:t>
            </a:r>
            <a:r>
              <a:rPr lang="nl-NL" sz="1600" dirty="0"/>
              <a:t>en </a:t>
            </a:r>
            <a:r>
              <a:rPr lang="nl-NL" sz="1600" dirty="0" smtClean="0"/>
              <a:t>effectieve transitie</a:t>
            </a:r>
            <a:endParaRPr lang="nl-NL" sz="1600" dirty="0">
              <a:solidFill>
                <a:srgbClr val="FF0000"/>
              </a:solidFill>
            </a:endParaRPr>
          </a:p>
        </p:txBody>
      </p:sp>
      <p:sp>
        <p:nvSpPr>
          <p:cNvPr id="19" name="Rechthoek 18"/>
          <p:cNvSpPr/>
          <p:nvPr/>
        </p:nvSpPr>
        <p:spPr>
          <a:xfrm>
            <a:off x="4721574" y="1559607"/>
            <a:ext cx="2076209" cy="338554"/>
          </a:xfrm>
          <a:prstGeom prst="rect">
            <a:avLst/>
          </a:prstGeom>
        </p:spPr>
        <p:txBody>
          <a:bodyPr wrap="none">
            <a:spAutoFit/>
          </a:bodyPr>
          <a:lstStyle/>
          <a:p>
            <a:r>
              <a:rPr lang="nl-NL" sz="1600" dirty="0"/>
              <a:t>S</a:t>
            </a:r>
            <a:r>
              <a:rPr lang="nl-NL" sz="1600" dirty="0" smtClean="0"/>
              <a:t>tabiel </a:t>
            </a:r>
            <a:r>
              <a:rPr lang="nl-NL" sz="1600" dirty="0"/>
              <a:t>en </a:t>
            </a:r>
            <a:r>
              <a:rPr lang="nl-NL" sz="1600" dirty="0" smtClean="0"/>
              <a:t>robuust</a:t>
            </a:r>
          </a:p>
        </p:txBody>
      </p:sp>
      <p:sp>
        <p:nvSpPr>
          <p:cNvPr id="20" name="Rechthoek 19"/>
          <p:cNvSpPr/>
          <p:nvPr/>
        </p:nvSpPr>
        <p:spPr>
          <a:xfrm>
            <a:off x="9004561" y="2180859"/>
            <a:ext cx="1631021" cy="584775"/>
          </a:xfrm>
          <a:prstGeom prst="rect">
            <a:avLst/>
          </a:prstGeom>
        </p:spPr>
        <p:txBody>
          <a:bodyPr wrap="square">
            <a:spAutoFit/>
          </a:bodyPr>
          <a:lstStyle/>
          <a:p>
            <a:r>
              <a:rPr lang="nl-NL" sz="1600" dirty="0" smtClean="0"/>
              <a:t>Borging veiligheid </a:t>
            </a:r>
            <a:endParaRPr lang="nl-NL" sz="1600" dirty="0"/>
          </a:p>
        </p:txBody>
      </p:sp>
      <p:sp>
        <p:nvSpPr>
          <p:cNvPr id="2" name="Afgeronde rechthoek 1"/>
          <p:cNvSpPr/>
          <p:nvPr/>
        </p:nvSpPr>
        <p:spPr>
          <a:xfrm>
            <a:off x="3591970" y="2449264"/>
            <a:ext cx="4726580" cy="2843558"/>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21" name="Rechte verbindingslijn 20"/>
          <p:cNvCxnSpPr/>
          <p:nvPr/>
        </p:nvCxnSpPr>
        <p:spPr>
          <a:xfrm>
            <a:off x="885899" y="2335975"/>
            <a:ext cx="28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echte verbindingslijn 22"/>
          <p:cNvCxnSpPr/>
          <p:nvPr/>
        </p:nvCxnSpPr>
        <p:spPr>
          <a:xfrm>
            <a:off x="3752639" y="2335975"/>
            <a:ext cx="276436" cy="113289"/>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chte verbindingslijn 24"/>
          <p:cNvCxnSpPr/>
          <p:nvPr/>
        </p:nvCxnSpPr>
        <p:spPr>
          <a:xfrm flipV="1">
            <a:off x="4629150" y="1898161"/>
            <a:ext cx="190500" cy="551103"/>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Rechte verbindingslijn 26"/>
          <p:cNvCxnSpPr/>
          <p:nvPr/>
        </p:nvCxnSpPr>
        <p:spPr>
          <a:xfrm>
            <a:off x="4817499" y="1898161"/>
            <a:ext cx="198765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Rechte verbindingslijn 28"/>
          <p:cNvCxnSpPr/>
          <p:nvPr/>
        </p:nvCxnSpPr>
        <p:spPr>
          <a:xfrm flipV="1">
            <a:off x="7419975" y="2070382"/>
            <a:ext cx="279864" cy="378882"/>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Rechte verbindingslijn 30"/>
          <p:cNvCxnSpPr/>
          <p:nvPr/>
        </p:nvCxnSpPr>
        <p:spPr>
          <a:xfrm>
            <a:off x="7699839" y="2070382"/>
            <a:ext cx="130472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Rechte verbindingslijn 32"/>
          <p:cNvCxnSpPr/>
          <p:nvPr/>
        </p:nvCxnSpPr>
        <p:spPr>
          <a:xfrm flipV="1">
            <a:off x="8318550" y="2765634"/>
            <a:ext cx="686011" cy="438432"/>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Rechte verbindingslijn 35"/>
          <p:cNvCxnSpPr/>
          <p:nvPr/>
        </p:nvCxnSpPr>
        <p:spPr>
          <a:xfrm>
            <a:off x="9004561" y="2765634"/>
            <a:ext cx="111098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Rechte verbindingslijn 38"/>
          <p:cNvCxnSpPr/>
          <p:nvPr/>
        </p:nvCxnSpPr>
        <p:spPr>
          <a:xfrm>
            <a:off x="8318550" y="3724275"/>
            <a:ext cx="876511" cy="116395"/>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Rechte verbindingslijn 40"/>
          <p:cNvCxnSpPr/>
          <p:nvPr/>
        </p:nvCxnSpPr>
        <p:spPr>
          <a:xfrm>
            <a:off x="9195061" y="3840670"/>
            <a:ext cx="22063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Rechte verbindingslijn 42"/>
          <p:cNvCxnSpPr/>
          <p:nvPr/>
        </p:nvCxnSpPr>
        <p:spPr>
          <a:xfrm>
            <a:off x="8318550" y="4714875"/>
            <a:ext cx="686011" cy="238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Rechte verbindingslijn 44"/>
          <p:cNvCxnSpPr/>
          <p:nvPr/>
        </p:nvCxnSpPr>
        <p:spPr>
          <a:xfrm>
            <a:off x="9004561" y="4953309"/>
            <a:ext cx="202538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Rechte verbindingslijn 46"/>
          <p:cNvCxnSpPr/>
          <p:nvPr/>
        </p:nvCxnSpPr>
        <p:spPr>
          <a:xfrm>
            <a:off x="8112655" y="5265526"/>
            <a:ext cx="688521" cy="826807"/>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Rechte verbindingslijn 48"/>
          <p:cNvCxnSpPr/>
          <p:nvPr/>
        </p:nvCxnSpPr>
        <p:spPr>
          <a:xfrm>
            <a:off x="8801176" y="6119629"/>
            <a:ext cx="15620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Rechte verbindingslijn 50"/>
          <p:cNvCxnSpPr/>
          <p:nvPr/>
        </p:nvCxnSpPr>
        <p:spPr>
          <a:xfrm>
            <a:off x="6436894" y="5292822"/>
            <a:ext cx="360889" cy="982267"/>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Rechte verbindingslijn 52"/>
          <p:cNvCxnSpPr/>
          <p:nvPr/>
        </p:nvCxnSpPr>
        <p:spPr>
          <a:xfrm>
            <a:off x="6797783" y="6275089"/>
            <a:ext cx="121274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Rechte verbindingslijn 54"/>
          <p:cNvCxnSpPr/>
          <p:nvPr/>
        </p:nvCxnSpPr>
        <p:spPr>
          <a:xfrm flipH="1">
            <a:off x="5722232" y="5316906"/>
            <a:ext cx="373768" cy="933133"/>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Rechte verbindingslijn 56"/>
          <p:cNvCxnSpPr/>
          <p:nvPr/>
        </p:nvCxnSpPr>
        <p:spPr>
          <a:xfrm flipH="1">
            <a:off x="4029075" y="6250039"/>
            <a:ext cx="169315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Rechte verbindingslijn 60"/>
          <p:cNvCxnSpPr/>
          <p:nvPr/>
        </p:nvCxnSpPr>
        <p:spPr>
          <a:xfrm flipH="1">
            <a:off x="3190875" y="5292822"/>
            <a:ext cx="747389" cy="826807"/>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Rechte verbindingslijn 62"/>
          <p:cNvCxnSpPr/>
          <p:nvPr/>
        </p:nvCxnSpPr>
        <p:spPr>
          <a:xfrm flipH="1">
            <a:off x="1628356" y="6119629"/>
            <a:ext cx="156251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Rechte verbindingslijn 64"/>
          <p:cNvCxnSpPr/>
          <p:nvPr/>
        </p:nvCxnSpPr>
        <p:spPr>
          <a:xfrm flipH="1">
            <a:off x="2343150" y="4782905"/>
            <a:ext cx="1248820" cy="2923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Rechte verbindingslijn 66"/>
          <p:cNvCxnSpPr/>
          <p:nvPr/>
        </p:nvCxnSpPr>
        <p:spPr>
          <a:xfrm flipH="1">
            <a:off x="512409" y="5082667"/>
            <a:ext cx="183811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Rechte verbindingslijn 68"/>
          <p:cNvCxnSpPr>
            <a:stCxn id="2" idx="1"/>
          </p:cNvCxnSpPr>
          <p:nvPr/>
        </p:nvCxnSpPr>
        <p:spPr>
          <a:xfrm flipH="1">
            <a:off x="1899766" y="3871043"/>
            <a:ext cx="1692204" cy="262015"/>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Rechte verbindingslijn 70"/>
          <p:cNvCxnSpPr/>
          <p:nvPr/>
        </p:nvCxnSpPr>
        <p:spPr>
          <a:xfrm flipH="1">
            <a:off x="512409" y="4130255"/>
            <a:ext cx="1394731" cy="10873"/>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Rechte verbindingslijn 72"/>
          <p:cNvCxnSpPr/>
          <p:nvPr/>
        </p:nvCxnSpPr>
        <p:spPr>
          <a:xfrm flipH="1" flipV="1">
            <a:off x="2765986" y="3221196"/>
            <a:ext cx="825984" cy="292387"/>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Rechte verbindingslijn 74"/>
          <p:cNvCxnSpPr/>
          <p:nvPr/>
        </p:nvCxnSpPr>
        <p:spPr>
          <a:xfrm flipH="1">
            <a:off x="593622" y="3222606"/>
            <a:ext cx="217436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6347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p:cNvSpPr>
            <a:spLocks noGrp="1"/>
          </p:cNvSpPr>
          <p:nvPr>
            <p:ph type="sldNum" sz="quarter" idx="16"/>
          </p:nvPr>
        </p:nvSpPr>
        <p:spPr/>
        <p:txBody>
          <a:bodyPr/>
          <a:lstStyle/>
          <a:p>
            <a:fld id="{EEC0F82C-4994-47DA-8D9B-99D78D224F6D}" type="slidenum">
              <a:rPr lang="en-GB" smtClean="0"/>
              <a:pPr/>
              <a:t>25</a:t>
            </a:fld>
            <a:endParaRPr lang="en-GB" dirty="0"/>
          </a:p>
        </p:txBody>
      </p:sp>
      <p:sp>
        <p:nvSpPr>
          <p:cNvPr id="9" name="Tijdelijke aanduiding voor voettekst 6"/>
          <p:cNvSpPr txBox="1">
            <a:spLocks/>
          </p:cNvSpPr>
          <p:nvPr/>
        </p:nvSpPr>
        <p:spPr bwMode="gray">
          <a:xfrm>
            <a:off x="855029" y="6280563"/>
            <a:ext cx="5581865" cy="577438"/>
          </a:xfrm>
          <a:prstGeom prst="rect">
            <a:avLst/>
          </a:prstGeom>
        </p:spPr>
        <p:txBody>
          <a:bodyPr vert="horz" lIns="0" tIns="0" rIns="0" bIns="0" rtlCol="0" anchor="ctr" anchorCtr="0">
            <a:noAutofit/>
          </a:bodyPr>
          <a:lstStyle>
            <a:defPPr>
              <a:defRPr lang="en-US"/>
            </a:defPPr>
            <a:lvl1pPr marL="0" algn="l" defTabSz="914400" rtl="0" eaLnBrk="1" latinLnBrk="0" hangingPunct="1">
              <a:lnSpc>
                <a:spcPct val="100000"/>
              </a:lnSpc>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err="1" smtClean="0"/>
              <a:t>Informatiebijeenkomst</a:t>
            </a:r>
            <a:r>
              <a:rPr lang="en-GB" dirty="0" smtClean="0"/>
              <a:t> </a:t>
            </a:r>
            <a:r>
              <a:rPr lang="en-GB" dirty="0" err="1" smtClean="0"/>
              <a:t>Europese</a:t>
            </a:r>
            <a:r>
              <a:rPr lang="en-GB" dirty="0" smtClean="0"/>
              <a:t> </a:t>
            </a:r>
            <a:r>
              <a:rPr lang="en-GB" dirty="0" err="1" smtClean="0"/>
              <a:t>Aanbesteding</a:t>
            </a:r>
            <a:r>
              <a:rPr lang="en-GB" dirty="0" smtClean="0"/>
              <a:t> </a:t>
            </a:r>
            <a:r>
              <a:rPr lang="en-GB" dirty="0" err="1" smtClean="0"/>
              <a:t>Netwerkdiensten</a:t>
            </a:r>
            <a:r>
              <a:rPr lang="en-GB" dirty="0" smtClean="0"/>
              <a:t>, 25 </a:t>
            </a:r>
            <a:r>
              <a:rPr lang="en-GB" dirty="0" err="1" smtClean="0"/>
              <a:t>februari</a:t>
            </a:r>
            <a:r>
              <a:rPr lang="en-GB" dirty="0" smtClean="0"/>
              <a:t> 2022</a:t>
            </a:r>
            <a:endParaRPr lang="en-GB" dirty="0"/>
          </a:p>
        </p:txBody>
      </p:sp>
      <p:pic>
        <p:nvPicPr>
          <p:cNvPr id="7" name="Tijdelijke aanduiding voor inhoud 8"/>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571500" y="653632"/>
            <a:ext cx="6478560" cy="5783261"/>
          </a:xfrm>
          <a:prstGeom prst="rect">
            <a:avLst/>
          </a:prstGeom>
        </p:spPr>
      </p:pic>
      <p:sp>
        <p:nvSpPr>
          <p:cNvPr id="11" name="Titel 5"/>
          <p:cNvSpPr txBox="1">
            <a:spLocks/>
          </p:cNvSpPr>
          <p:nvPr/>
        </p:nvSpPr>
        <p:spPr bwMode="gray">
          <a:xfrm>
            <a:off x="571500" y="201528"/>
            <a:ext cx="11049000" cy="452104"/>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kern="1200">
                <a:solidFill>
                  <a:schemeClr val="tx2"/>
                </a:solidFill>
                <a:latin typeface="+mj-lt"/>
                <a:ea typeface="+mj-ea"/>
                <a:cs typeface="+mj-cs"/>
              </a:defRPr>
            </a:lvl1pPr>
          </a:lstStyle>
          <a:p>
            <a:r>
              <a:rPr lang="nl-NL" dirty="0" smtClean="0"/>
              <a:t>Gevraagde dienstverlening (6/11)</a:t>
            </a:r>
            <a:endParaRPr lang="nl-NL" sz="1800" dirty="0"/>
          </a:p>
        </p:txBody>
      </p:sp>
      <p:sp>
        <p:nvSpPr>
          <p:cNvPr id="12" name="Tijdelijke aanduiding voor inhoud 1"/>
          <p:cNvSpPr txBox="1">
            <a:spLocks/>
          </p:cNvSpPr>
          <p:nvPr/>
        </p:nvSpPr>
        <p:spPr bwMode="gray">
          <a:xfrm>
            <a:off x="7342496" y="842194"/>
            <a:ext cx="4278004" cy="4564800"/>
          </a:xfrm>
          <a:prstGeom prst="rect">
            <a:avLst/>
          </a:prstGeom>
        </p:spPr>
        <p:txBody>
          <a:bodyPr vert="horz" lIns="0" tIns="0" rIns="0" bIns="0" rtlCol="0" anchor="t" anchorCtr="0">
            <a:noAutofit/>
          </a:bodyPr>
          <a:lstStyle>
            <a:defPPr>
              <a:defRPr lang="en-US"/>
            </a:defPPr>
            <a:lvl1pPr marL="0" algn="l" defTabSz="914400" rtl="0" eaLnBrk="1" latinLnBrk="0" hangingPunct="1">
              <a:lnSpc>
                <a:spcPct val="100000"/>
              </a:lnSpc>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1800" b="1" dirty="0">
                <a:solidFill>
                  <a:schemeClr val="tx1"/>
                </a:solidFill>
                <a:latin typeface="+mj-lt"/>
                <a:ea typeface="+mj-ea"/>
                <a:cs typeface="+mj-cs"/>
              </a:rPr>
              <a:t>De scope van de opdracht: </a:t>
            </a:r>
          </a:p>
          <a:p>
            <a:pPr marL="360363" indent="-360363">
              <a:buClr>
                <a:srgbClr val="0078D2"/>
              </a:buClr>
              <a:buFont typeface="Arial" panose="020B0604020202020204" pitchFamily="34" charset="0"/>
              <a:buChar char="•"/>
            </a:pPr>
            <a:r>
              <a:rPr lang="nl-NL" sz="1800" dirty="0">
                <a:solidFill>
                  <a:schemeClr val="tx1"/>
                </a:solidFill>
              </a:rPr>
              <a:t>Basis netwerkdiensten</a:t>
            </a:r>
          </a:p>
          <a:p>
            <a:pPr marL="360363" indent="-360363">
              <a:buClr>
                <a:srgbClr val="0078D2"/>
              </a:buClr>
              <a:buFont typeface="Arial" panose="020B0604020202020204" pitchFamily="34" charset="0"/>
              <a:buChar char="•"/>
            </a:pPr>
            <a:r>
              <a:rPr lang="nl-NL" sz="1800" dirty="0">
                <a:solidFill>
                  <a:schemeClr val="tx1"/>
                </a:solidFill>
              </a:rPr>
              <a:t>In Netwerkdiensten geïntegreerde securityfuncties</a:t>
            </a:r>
          </a:p>
          <a:p>
            <a:pPr marL="360363" indent="-360363">
              <a:buClr>
                <a:srgbClr val="0078D2"/>
              </a:buClr>
              <a:buFont typeface="Arial" panose="020B0604020202020204" pitchFamily="34" charset="0"/>
              <a:buChar char="•"/>
            </a:pPr>
            <a:r>
              <a:rPr lang="nl-NL" sz="1800" dirty="0" smtClean="0">
                <a:solidFill>
                  <a:schemeClr val="tx1"/>
                </a:solidFill>
              </a:rPr>
              <a:t>Koppelvlakken </a:t>
            </a:r>
            <a:r>
              <a:rPr lang="nl-NL" sz="1800" dirty="0">
                <a:solidFill>
                  <a:schemeClr val="tx1"/>
                </a:solidFill>
              </a:rPr>
              <a:t>met andere ICT diensten en </a:t>
            </a:r>
            <a:r>
              <a:rPr lang="nl-NL" sz="1800" dirty="0" smtClean="0">
                <a:solidFill>
                  <a:schemeClr val="tx1"/>
                </a:solidFill>
              </a:rPr>
              <a:t>partners</a:t>
            </a:r>
          </a:p>
          <a:p>
            <a:pPr marL="360363" indent="-360363">
              <a:buClr>
                <a:srgbClr val="0078D2"/>
              </a:buClr>
              <a:buFont typeface="Arial" panose="020B0604020202020204" pitchFamily="34" charset="0"/>
              <a:buChar char="•"/>
            </a:pPr>
            <a:r>
              <a:rPr lang="nl-NL" sz="1800" dirty="0" smtClean="0">
                <a:solidFill>
                  <a:schemeClr val="tx1"/>
                </a:solidFill>
              </a:rPr>
              <a:t>Benodigde </a:t>
            </a:r>
            <a:r>
              <a:rPr lang="nl-NL" sz="1800" dirty="0">
                <a:solidFill>
                  <a:schemeClr val="tx1"/>
                </a:solidFill>
              </a:rPr>
              <a:t>beheerdiensten</a:t>
            </a:r>
          </a:p>
          <a:p>
            <a:pPr>
              <a:buClr>
                <a:srgbClr val="0078D2"/>
              </a:buClr>
            </a:pPr>
            <a:endParaRPr lang="nl-NL" sz="1800" dirty="0">
              <a:solidFill>
                <a:schemeClr val="tx1"/>
              </a:solidFill>
            </a:endParaRPr>
          </a:p>
          <a:p>
            <a:pPr marL="360363" indent="-360363">
              <a:buClr>
                <a:srgbClr val="0078D2"/>
              </a:buClr>
              <a:buFont typeface="Arial" panose="020B0604020202020204" pitchFamily="34" charset="0"/>
              <a:buChar char="•"/>
            </a:pPr>
            <a:endParaRPr lang="nl-NL" sz="1800" dirty="0" smtClean="0">
              <a:solidFill>
                <a:schemeClr val="tx1"/>
              </a:solidFill>
            </a:endParaRPr>
          </a:p>
          <a:p>
            <a:pPr marL="360363" indent="-360363">
              <a:buClr>
                <a:srgbClr val="0078D2"/>
              </a:buClr>
              <a:buFont typeface="Arial" panose="020B0604020202020204" pitchFamily="34" charset="0"/>
              <a:buChar char="•"/>
            </a:pPr>
            <a:r>
              <a:rPr lang="nl-NL" sz="1800" dirty="0" smtClean="0">
                <a:solidFill>
                  <a:schemeClr val="tx1"/>
                </a:solidFill>
              </a:rPr>
              <a:t>Transitie </a:t>
            </a:r>
            <a:r>
              <a:rPr lang="nl-NL" sz="1800" dirty="0">
                <a:solidFill>
                  <a:schemeClr val="tx1"/>
                </a:solidFill>
              </a:rPr>
              <a:t>van de huidige naar de nieuwe leverancier en </a:t>
            </a:r>
            <a:r>
              <a:rPr lang="nl-NL" sz="1800" dirty="0" smtClean="0">
                <a:solidFill>
                  <a:schemeClr val="tx1"/>
                </a:solidFill>
              </a:rPr>
              <a:t>transformatie naar de doeloplossing</a:t>
            </a:r>
          </a:p>
          <a:p>
            <a:pPr marL="360363" indent="-360363">
              <a:buClr>
                <a:srgbClr val="0078D2"/>
              </a:buClr>
              <a:buFont typeface="Arial" panose="020B0604020202020204" pitchFamily="34" charset="0"/>
              <a:buChar char="•"/>
            </a:pPr>
            <a:endParaRPr lang="nl-NL" sz="1800" dirty="0">
              <a:solidFill>
                <a:schemeClr val="tx1"/>
              </a:solidFill>
            </a:endParaRPr>
          </a:p>
          <a:p>
            <a:pPr marL="360363" indent="-360363">
              <a:buClr>
                <a:srgbClr val="0078D2"/>
              </a:buClr>
              <a:buFont typeface="Arial" panose="020B0604020202020204" pitchFamily="34" charset="0"/>
              <a:buChar char="•"/>
            </a:pPr>
            <a:endParaRPr lang="nl-NL" sz="1800" dirty="0" smtClean="0">
              <a:solidFill>
                <a:schemeClr val="tx1"/>
              </a:solidFill>
            </a:endParaRPr>
          </a:p>
          <a:p>
            <a:pPr>
              <a:buClr>
                <a:srgbClr val="0078D2"/>
              </a:buClr>
            </a:pPr>
            <a:r>
              <a:rPr lang="nl-NL" sz="1800" i="1" dirty="0" smtClean="0">
                <a:solidFill>
                  <a:schemeClr val="tx1"/>
                </a:solidFill>
              </a:rPr>
              <a:t>N.B.: Regievoering door UWV</a:t>
            </a:r>
            <a:endParaRPr lang="nl-NL" sz="1800" i="1" dirty="0">
              <a:solidFill>
                <a:schemeClr val="tx1"/>
              </a:solidFill>
            </a:endParaRPr>
          </a:p>
          <a:p>
            <a:pPr marL="342900" indent="-342900">
              <a:buFont typeface="+mj-lt"/>
              <a:buAutoNum type="arabicPeriod"/>
            </a:pPr>
            <a:endParaRPr lang="nl-NL" sz="1600" dirty="0" smtClean="0"/>
          </a:p>
          <a:p>
            <a:endParaRPr lang="nl-NL" sz="1800" dirty="0"/>
          </a:p>
        </p:txBody>
      </p:sp>
    </p:spTree>
    <p:extLst>
      <p:ext uri="{BB962C8B-B14F-4D97-AF65-F5344CB8AC3E}">
        <p14:creationId xmlns:p14="http://schemas.microsoft.com/office/powerpoint/2010/main" val="15431781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p:cNvSpPr>
            <a:spLocks noGrp="1"/>
          </p:cNvSpPr>
          <p:nvPr>
            <p:ph type="sldNum" sz="quarter" idx="16"/>
          </p:nvPr>
        </p:nvSpPr>
        <p:spPr/>
        <p:txBody>
          <a:bodyPr/>
          <a:lstStyle/>
          <a:p>
            <a:fld id="{EEC0F82C-4994-47DA-8D9B-99D78D224F6D}" type="slidenum">
              <a:rPr lang="en-GB" smtClean="0"/>
              <a:pPr/>
              <a:t>26</a:t>
            </a:fld>
            <a:endParaRPr lang="en-GB" dirty="0"/>
          </a:p>
        </p:txBody>
      </p:sp>
      <p:sp>
        <p:nvSpPr>
          <p:cNvPr id="9" name="Tijdelijke aanduiding voor voettekst 6"/>
          <p:cNvSpPr txBox="1">
            <a:spLocks/>
          </p:cNvSpPr>
          <p:nvPr/>
        </p:nvSpPr>
        <p:spPr bwMode="gray">
          <a:xfrm>
            <a:off x="855029" y="6280563"/>
            <a:ext cx="5581865" cy="577438"/>
          </a:xfrm>
          <a:prstGeom prst="rect">
            <a:avLst/>
          </a:prstGeom>
        </p:spPr>
        <p:txBody>
          <a:bodyPr vert="horz" lIns="0" tIns="0" rIns="0" bIns="0" rtlCol="0" anchor="ctr" anchorCtr="0">
            <a:noAutofit/>
          </a:bodyPr>
          <a:lstStyle>
            <a:defPPr>
              <a:defRPr lang="en-US"/>
            </a:defPPr>
            <a:lvl1pPr marL="0" algn="l" defTabSz="914400" rtl="0" eaLnBrk="1" latinLnBrk="0" hangingPunct="1">
              <a:lnSpc>
                <a:spcPct val="100000"/>
              </a:lnSpc>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err="1" smtClean="0"/>
              <a:t>Informatiebijeenkomst</a:t>
            </a:r>
            <a:r>
              <a:rPr lang="en-GB" dirty="0" smtClean="0"/>
              <a:t> </a:t>
            </a:r>
            <a:r>
              <a:rPr lang="en-GB" dirty="0" err="1" smtClean="0"/>
              <a:t>Europese</a:t>
            </a:r>
            <a:r>
              <a:rPr lang="en-GB" dirty="0" smtClean="0"/>
              <a:t> </a:t>
            </a:r>
            <a:r>
              <a:rPr lang="en-GB" dirty="0" err="1" smtClean="0"/>
              <a:t>Aanbesteding</a:t>
            </a:r>
            <a:r>
              <a:rPr lang="en-GB" dirty="0" smtClean="0"/>
              <a:t> </a:t>
            </a:r>
            <a:r>
              <a:rPr lang="en-GB" dirty="0" err="1" smtClean="0"/>
              <a:t>Netwerkdiensten</a:t>
            </a:r>
            <a:r>
              <a:rPr lang="en-GB" dirty="0" smtClean="0"/>
              <a:t>, 25 </a:t>
            </a:r>
            <a:r>
              <a:rPr lang="en-GB" dirty="0" err="1" smtClean="0"/>
              <a:t>februari</a:t>
            </a:r>
            <a:r>
              <a:rPr lang="en-GB" dirty="0" smtClean="0"/>
              <a:t> 2022</a:t>
            </a:r>
            <a:endParaRPr lang="en-GB" dirty="0"/>
          </a:p>
        </p:txBody>
      </p:sp>
      <p:pic>
        <p:nvPicPr>
          <p:cNvPr id="7" name="Tijdelijke aanduiding voor inhoud 8"/>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571500" y="653632"/>
            <a:ext cx="6478560" cy="5783261"/>
          </a:xfrm>
          <a:prstGeom prst="rect">
            <a:avLst/>
          </a:prstGeom>
        </p:spPr>
      </p:pic>
      <p:sp>
        <p:nvSpPr>
          <p:cNvPr id="11" name="Titel 5"/>
          <p:cNvSpPr txBox="1">
            <a:spLocks/>
          </p:cNvSpPr>
          <p:nvPr/>
        </p:nvSpPr>
        <p:spPr bwMode="gray">
          <a:xfrm>
            <a:off x="571500" y="201528"/>
            <a:ext cx="11049000" cy="452104"/>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kern="1200">
                <a:solidFill>
                  <a:schemeClr val="tx2"/>
                </a:solidFill>
                <a:latin typeface="+mj-lt"/>
                <a:ea typeface="+mj-ea"/>
                <a:cs typeface="+mj-cs"/>
              </a:defRPr>
            </a:lvl1pPr>
          </a:lstStyle>
          <a:p>
            <a:r>
              <a:rPr lang="nl-NL" dirty="0" smtClean="0"/>
              <a:t>Gevraagde dienstverlening (7/11)</a:t>
            </a:r>
            <a:endParaRPr lang="nl-NL" sz="1800" dirty="0"/>
          </a:p>
        </p:txBody>
      </p:sp>
      <p:sp>
        <p:nvSpPr>
          <p:cNvPr id="10" name="Tijdelijke aanduiding voor inhoud 1"/>
          <p:cNvSpPr txBox="1">
            <a:spLocks/>
          </p:cNvSpPr>
          <p:nvPr/>
        </p:nvSpPr>
        <p:spPr bwMode="gray">
          <a:xfrm>
            <a:off x="7221139" y="857151"/>
            <a:ext cx="4747948" cy="4564800"/>
          </a:xfrm>
          <a:prstGeom prst="rect">
            <a:avLst/>
          </a:prstGeom>
        </p:spPr>
        <p:txBody>
          <a:bodyPr vert="horz" lIns="0" tIns="0" rIns="0" bIns="0" rtlCol="0" anchor="t" anchorCtr="0">
            <a:noAutofit/>
          </a:bodyPr>
          <a:lstStyle>
            <a:defPPr>
              <a:defRPr lang="en-US"/>
            </a:defPPr>
            <a:lvl1pPr marL="0" algn="l" defTabSz="914400" rtl="0" eaLnBrk="1" latinLnBrk="0" hangingPunct="1">
              <a:lnSpc>
                <a:spcPct val="100000"/>
              </a:lnSpc>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1800" b="1" dirty="0" smtClean="0">
                <a:solidFill>
                  <a:schemeClr val="tx1"/>
                </a:solidFill>
              </a:rPr>
              <a:t>Onderdelen Basis netwerkdiensten:</a:t>
            </a:r>
          </a:p>
          <a:p>
            <a:endParaRPr lang="nl-NL" sz="1800" dirty="0" smtClean="0">
              <a:solidFill>
                <a:schemeClr val="tx1"/>
              </a:solidFill>
            </a:endParaRPr>
          </a:p>
          <a:p>
            <a:pPr marL="342900" indent="-342900">
              <a:buClr>
                <a:srgbClr val="0078D2"/>
              </a:buClr>
              <a:buFont typeface="Arial" panose="020B0604020202020204" pitchFamily="34" charset="0"/>
              <a:buChar char="•"/>
            </a:pPr>
            <a:r>
              <a:rPr lang="nl-NL" sz="1800" dirty="0" smtClean="0">
                <a:solidFill>
                  <a:schemeClr val="tx1"/>
                </a:solidFill>
              </a:rPr>
              <a:t>Connectiviteit naar en in kantoren van UWV</a:t>
            </a:r>
          </a:p>
          <a:p>
            <a:pPr marL="342900" indent="-342900">
              <a:buClr>
                <a:srgbClr val="0078D2"/>
              </a:buClr>
              <a:buFont typeface="Arial" panose="020B0604020202020204" pitchFamily="34" charset="0"/>
              <a:buChar char="•"/>
            </a:pPr>
            <a:r>
              <a:rPr lang="nl-NL" sz="1800" dirty="0" smtClean="0">
                <a:solidFill>
                  <a:schemeClr val="tx1"/>
                </a:solidFill>
              </a:rPr>
              <a:t>Connectiviteit van aangesloten diensten en partners</a:t>
            </a:r>
          </a:p>
          <a:p>
            <a:pPr marL="342900" indent="-342900">
              <a:buClr>
                <a:srgbClr val="0078D2"/>
              </a:buClr>
              <a:buFont typeface="Arial" panose="020B0604020202020204" pitchFamily="34" charset="0"/>
              <a:buChar char="•"/>
            </a:pPr>
            <a:r>
              <a:rPr lang="nl-NL" sz="1800" dirty="0" smtClean="0">
                <a:solidFill>
                  <a:schemeClr val="tx1"/>
                </a:solidFill>
              </a:rPr>
              <a:t>Connectiviteit voor externe toegang naar UWV ICT diensten</a:t>
            </a:r>
          </a:p>
          <a:p>
            <a:pPr marL="342900" indent="-342900">
              <a:buClr>
                <a:srgbClr val="0078D2"/>
              </a:buClr>
              <a:buFont typeface="Arial" panose="020B0604020202020204" pitchFamily="34" charset="0"/>
              <a:buChar char="•"/>
            </a:pPr>
            <a:r>
              <a:rPr lang="nl-NL" sz="1800" dirty="0" smtClean="0">
                <a:solidFill>
                  <a:schemeClr val="tx1"/>
                </a:solidFill>
              </a:rPr>
              <a:t>Netwerkprofielen</a:t>
            </a:r>
          </a:p>
          <a:p>
            <a:pPr marL="342900" indent="-342900">
              <a:buClr>
                <a:srgbClr val="0078D2"/>
              </a:buClr>
              <a:buFont typeface="Arial" panose="020B0604020202020204" pitchFamily="34" charset="0"/>
              <a:buChar char="•"/>
            </a:pPr>
            <a:r>
              <a:rPr lang="nl-NL" sz="1800" dirty="0" smtClean="0">
                <a:solidFill>
                  <a:schemeClr val="tx1"/>
                </a:solidFill>
              </a:rPr>
              <a:t>Applicatie gebaseerde routering</a:t>
            </a:r>
          </a:p>
          <a:p>
            <a:pPr marL="342900" indent="-342900">
              <a:buClr>
                <a:srgbClr val="0078D2"/>
              </a:buClr>
              <a:buFont typeface="Arial" panose="020B0604020202020204" pitchFamily="34" charset="0"/>
              <a:buChar char="•"/>
            </a:pPr>
            <a:r>
              <a:rPr lang="nl-NL" sz="1800" dirty="0" smtClean="0">
                <a:solidFill>
                  <a:schemeClr val="tx1"/>
                </a:solidFill>
              </a:rPr>
              <a:t>Basis netwerkfuncties</a:t>
            </a:r>
          </a:p>
          <a:p>
            <a:endParaRPr lang="nl-NL" sz="1800" dirty="0"/>
          </a:p>
        </p:txBody>
      </p:sp>
      <p:sp>
        <p:nvSpPr>
          <p:cNvPr id="13" name="Pijl-rechts 12"/>
          <p:cNvSpPr/>
          <p:nvPr/>
        </p:nvSpPr>
        <p:spPr>
          <a:xfrm>
            <a:off x="180193" y="1719616"/>
            <a:ext cx="600501" cy="7915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2589235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p:cNvSpPr>
            <a:spLocks noGrp="1"/>
          </p:cNvSpPr>
          <p:nvPr>
            <p:ph type="sldNum" sz="quarter" idx="16"/>
          </p:nvPr>
        </p:nvSpPr>
        <p:spPr/>
        <p:txBody>
          <a:bodyPr/>
          <a:lstStyle/>
          <a:p>
            <a:fld id="{EEC0F82C-4994-47DA-8D9B-99D78D224F6D}" type="slidenum">
              <a:rPr lang="en-GB" smtClean="0"/>
              <a:pPr/>
              <a:t>27</a:t>
            </a:fld>
            <a:endParaRPr lang="en-GB" dirty="0"/>
          </a:p>
        </p:txBody>
      </p:sp>
      <p:sp>
        <p:nvSpPr>
          <p:cNvPr id="9" name="Tijdelijke aanduiding voor voettekst 6"/>
          <p:cNvSpPr txBox="1">
            <a:spLocks/>
          </p:cNvSpPr>
          <p:nvPr/>
        </p:nvSpPr>
        <p:spPr bwMode="gray">
          <a:xfrm>
            <a:off x="855029" y="6280563"/>
            <a:ext cx="5581865" cy="577438"/>
          </a:xfrm>
          <a:prstGeom prst="rect">
            <a:avLst/>
          </a:prstGeom>
        </p:spPr>
        <p:txBody>
          <a:bodyPr vert="horz" lIns="0" tIns="0" rIns="0" bIns="0" rtlCol="0" anchor="ctr" anchorCtr="0">
            <a:noAutofit/>
          </a:bodyPr>
          <a:lstStyle>
            <a:defPPr>
              <a:defRPr lang="en-US"/>
            </a:defPPr>
            <a:lvl1pPr marL="0" algn="l" defTabSz="914400" rtl="0" eaLnBrk="1" latinLnBrk="0" hangingPunct="1">
              <a:lnSpc>
                <a:spcPct val="100000"/>
              </a:lnSpc>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err="1" smtClean="0"/>
              <a:t>Informatiebijeenkomst</a:t>
            </a:r>
            <a:r>
              <a:rPr lang="en-GB" dirty="0" smtClean="0"/>
              <a:t> </a:t>
            </a:r>
            <a:r>
              <a:rPr lang="en-GB" dirty="0" err="1" smtClean="0"/>
              <a:t>Europese</a:t>
            </a:r>
            <a:r>
              <a:rPr lang="en-GB" dirty="0" smtClean="0"/>
              <a:t> </a:t>
            </a:r>
            <a:r>
              <a:rPr lang="en-GB" dirty="0" err="1" smtClean="0"/>
              <a:t>Aanbesteding</a:t>
            </a:r>
            <a:r>
              <a:rPr lang="en-GB" dirty="0" smtClean="0"/>
              <a:t> </a:t>
            </a:r>
            <a:r>
              <a:rPr lang="en-GB" dirty="0" err="1" smtClean="0"/>
              <a:t>Netwerkdiensten</a:t>
            </a:r>
            <a:r>
              <a:rPr lang="en-GB" dirty="0" smtClean="0"/>
              <a:t>, 25 </a:t>
            </a:r>
            <a:r>
              <a:rPr lang="en-GB" dirty="0" err="1" smtClean="0"/>
              <a:t>februari</a:t>
            </a:r>
            <a:r>
              <a:rPr lang="en-GB" dirty="0" smtClean="0"/>
              <a:t> 2022</a:t>
            </a:r>
            <a:endParaRPr lang="en-GB" dirty="0"/>
          </a:p>
        </p:txBody>
      </p:sp>
      <p:pic>
        <p:nvPicPr>
          <p:cNvPr id="7" name="Tijdelijke aanduiding voor inhoud 8"/>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571500" y="653632"/>
            <a:ext cx="6478560" cy="5783261"/>
          </a:xfrm>
          <a:prstGeom prst="rect">
            <a:avLst/>
          </a:prstGeom>
        </p:spPr>
      </p:pic>
      <p:sp>
        <p:nvSpPr>
          <p:cNvPr id="11" name="Titel 5"/>
          <p:cNvSpPr txBox="1">
            <a:spLocks/>
          </p:cNvSpPr>
          <p:nvPr/>
        </p:nvSpPr>
        <p:spPr bwMode="gray">
          <a:xfrm>
            <a:off x="571500" y="201528"/>
            <a:ext cx="11049000" cy="452104"/>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kern="1200">
                <a:solidFill>
                  <a:schemeClr val="tx2"/>
                </a:solidFill>
                <a:latin typeface="+mj-lt"/>
                <a:ea typeface="+mj-ea"/>
                <a:cs typeface="+mj-cs"/>
              </a:defRPr>
            </a:lvl1pPr>
          </a:lstStyle>
          <a:p>
            <a:r>
              <a:rPr lang="nl-NL" dirty="0" smtClean="0"/>
              <a:t>Gevraagde dienstverlening (8/11)</a:t>
            </a:r>
            <a:endParaRPr lang="nl-NL" sz="1800" dirty="0">
              <a:solidFill>
                <a:srgbClr val="FF0000"/>
              </a:solidFill>
            </a:endParaRPr>
          </a:p>
        </p:txBody>
      </p:sp>
      <p:sp>
        <p:nvSpPr>
          <p:cNvPr id="6" name="Pijl-rechts 5"/>
          <p:cNvSpPr/>
          <p:nvPr/>
        </p:nvSpPr>
        <p:spPr>
          <a:xfrm>
            <a:off x="167355" y="2794636"/>
            <a:ext cx="600501" cy="7915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inhoud 1"/>
          <p:cNvSpPr txBox="1">
            <a:spLocks/>
          </p:cNvSpPr>
          <p:nvPr/>
        </p:nvSpPr>
        <p:spPr bwMode="gray">
          <a:xfrm>
            <a:off x="7178722" y="812486"/>
            <a:ext cx="4844956" cy="4564800"/>
          </a:xfrm>
          <a:prstGeom prst="rect">
            <a:avLst/>
          </a:prstGeom>
        </p:spPr>
        <p:txBody>
          <a:bodyPr vert="horz" lIns="0" tIns="0" rIns="0" bIns="0" rtlCol="0" anchor="t" anchorCtr="0">
            <a:noAutofit/>
          </a:bodyPr>
          <a:lstStyle>
            <a:defPPr>
              <a:defRPr lang="en-US"/>
            </a:defPPr>
            <a:lvl1pPr marL="0" algn="l" defTabSz="914400" rtl="0" eaLnBrk="1" latinLnBrk="0" hangingPunct="1">
              <a:lnSpc>
                <a:spcPct val="100000"/>
              </a:lnSpc>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1800" dirty="0" smtClean="0">
                <a:solidFill>
                  <a:schemeClr val="tx1"/>
                </a:solidFill>
              </a:rPr>
              <a:t>In Netwerkdiensten </a:t>
            </a:r>
            <a:r>
              <a:rPr lang="nl-NL" sz="1800" b="1" dirty="0" smtClean="0">
                <a:solidFill>
                  <a:schemeClr val="tx1"/>
                </a:solidFill>
              </a:rPr>
              <a:t>geïntegreerde</a:t>
            </a:r>
            <a:r>
              <a:rPr lang="nl-NL" sz="1800" dirty="0" smtClean="0">
                <a:solidFill>
                  <a:schemeClr val="tx1"/>
                </a:solidFill>
              </a:rPr>
              <a:t> </a:t>
            </a:r>
            <a:r>
              <a:rPr lang="nl-NL" sz="1800" b="1" dirty="0" smtClean="0">
                <a:solidFill>
                  <a:schemeClr val="tx1"/>
                </a:solidFill>
              </a:rPr>
              <a:t>securitydiensten, zoals:</a:t>
            </a:r>
            <a:endParaRPr lang="nl-NL" sz="1800" dirty="0">
              <a:solidFill>
                <a:schemeClr val="tx1"/>
              </a:solidFill>
            </a:endParaRPr>
          </a:p>
          <a:p>
            <a:endParaRPr lang="nl-NL" sz="1800" dirty="0" smtClean="0">
              <a:solidFill>
                <a:schemeClr val="tx1"/>
              </a:solidFill>
            </a:endParaRPr>
          </a:p>
          <a:p>
            <a:pPr marL="285750" indent="-285750">
              <a:buFont typeface="Arial" panose="020B0604020202020204" pitchFamily="34" charset="0"/>
              <a:buChar char="•"/>
            </a:pPr>
            <a:r>
              <a:rPr lang="nl-NL" sz="1800" dirty="0" smtClean="0">
                <a:solidFill>
                  <a:schemeClr val="tx1"/>
                </a:solidFill>
              </a:rPr>
              <a:t>Identity </a:t>
            </a:r>
            <a:r>
              <a:rPr lang="nl-NL" sz="1800" dirty="0" err="1" smtClean="0">
                <a:solidFill>
                  <a:schemeClr val="tx1"/>
                </a:solidFill>
              </a:rPr>
              <a:t>based</a:t>
            </a:r>
            <a:r>
              <a:rPr lang="nl-NL" sz="1800" dirty="0" smtClean="0">
                <a:solidFill>
                  <a:schemeClr val="tx1"/>
                </a:solidFill>
              </a:rPr>
              <a:t> toegangscontrole, tenzij</a:t>
            </a:r>
          </a:p>
          <a:p>
            <a:pPr marL="285750" indent="-285750">
              <a:buFont typeface="Arial" panose="020B0604020202020204" pitchFamily="34" charset="0"/>
              <a:buChar char="•"/>
            </a:pPr>
            <a:r>
              <a:rPr lang="nl-NL" sz="1800" dirty="0">
                <a:solidFill>
                  <a:schemeClr val="tx1"/>
                </a:solidFill>
              </a:rPr>
              <a:t>Microsegmentatie, tenzij</a:t>
            </a:r>
          </a:p>
          <a:p>
            <a:pPr marL="285750" indent="-285750">
              <a:buFont typeface="Arial" panose="020B0604020202020204" pitchFamily="34" charset="0"/>
              <a:buChar char="•"/>
            </a:pPr>
            <a:r>
              <a:rPr lang="nl-NL" sz="1800" dirty="0">
                <a:solidFill>
                  <a:schemeClr val="tx1"/>
                </a:solidFill>
              </a:rPr>
              <a:t>Veilige </a:t>
            </a:r>
            <a:r>
              <a:rPr lang="nl-NL" sz="1800" dirty="0" smtClean="0">
                <a:solidFill>
                  <a:schemeClr val="tx1"/>
                </a:solidFill>
              </a:rPr>
              <a:t>usertoegang </a:t>
            </a:r>
            <a:r>
              <a:rPr lang="nl-NL" sz="1800" dirty="0">
                <a:solidFill>
                  <a:schemeClr val="tx1"/>
                </a:solidFill>
              </a:rPr>
              <a:t>tot </a:t>
            </a:r>
            <a:r>
              <a:rPr lang="nl-NL" sz="1800" dirty="0" smtClean="0">
                <a:solidFill>
                  <a:schemeClr val="tx1"/>
                </a:solidFill>
              </a:rPr>
              <a:t>internet </a:t>
            </a:r>
          </a:p>
          <a:p>
            <a:pPr marL="285750" indent="-285750">
              <a:buFont typeface="Arial" panose="020B0604020202020204" pitchFamily="34" charset="0"/>
              <a:buChar char="•"/>
            </a:pPr>
            <a:r>
              <a:rPr lang="nl-NL" sz="1800" dirty="0" smtClean="0">
                <a:solidFill>
                  <a:schemeClr val="tx1"/>
                </a:solidFill>
              </a:rPr>
              <a:t>Beveiligingsprofielen (bundeling)</a:t>
            </a:r>
          </a:p>
          <a:p>
            <a:pPr marL="285750" indent="-285750">
              <a:buFont typeface="Arial" panose="020B0604020202020204" pitchFamily="34" charset="0"/>
              <a:buChar char="•"/>
            </a:pPr>
            <a:r>
              <a:rPr lang="nl-NL" sz="1800" dirty="0" smtClean="0">
                <a:solidFill>
                  <a:schemeClr val="tx1"/>
                </a:solidFill>
              </a:rPr>
              <a:t>Next </a:t>
            </a:r>
            <a:r>
              <a:rPr lang="nl-NL" sz="1800" dirty="0">
                <a:solidFill>
                  <a:schemeClr val="tx1"/>
                </a:solidFill>
              </a:rPr>
              <a:t>Gen </a:t>
            </a:r>
            <a:r>
              <a:rPr lang="nl-NL" sz="1800" dirty="0" smtClean="0">
                <a:solidFill>
                  <a:schemeClr val="tx1"/>
                </a:solidFill>
              </a:rPr>
              <a:t>/ </a:t>
            </a:r>
            <a:r>
              <a:rPr lang="nl-NL" sz="1800" dirty="0" err="1" smtClean="0">
                <a:solidFill>
                  <a:schemeClr val="tx1"/>
                </a:solidFill>
              </a:rPr>
              <a:t>Appl</a:t>
            </a:r>
            <a:r>
              <a:rPr lang="nl-NL" sz="1800" dirty="0" smtClean="0">
                <a:solidFill>
                  <a:schemeClr val="tx1"/>
                </a:solidFill>
              </a:rPr>
              <a:t>. </a:t>
            </a:r>
            <a:r>
              <a:rPr lang="nl-NL" sz="1800" dirty="0" err="1" smtClean="0">
                <a:solidFill>
                  <a:schemeClr val="tx1"/>
                </a:solidFill>
              </a:rPr>
              <a:t>Based</a:t>
            </a:r>
            <a:r>
              <a:rPr lang="nl-NL" sz="1800" dirty="0" smtClean="0">
                <a:solidFill>
                  <a:schemeClr val="tx1"/>
                </a:solidFill>
              </a:rPr>
              <a:t> </a:t>
            </a:r>
            <a:r>
              <a:rPr lang="nl-NL" sz="1800" dirty="0" err="1" smtClean="0">
                <a:solidFill>
                  <a:schemeClr val="tx1"/>
                </a:solidFill>
              </a:rPr>
              <a:t>firewalling</a:t>
            </a:r>
            <a:endParaRPr lang="nl-NL" sz="1800" dirty="0" smtClean="0">
              <a:solidFill>
                <a:schemeClr val="tx1"/>
              </a:solidFill>
            </a:endParaRPr>
          </a:p>
          <a:p>
            <a:pPr marL="285750" indent="-285750">
              <a:buFont typeface="Arial" panose="020B0604020202020204" pitchFamily="34" charset="0"/>
              <a:buChar char="•"/>
            </a:pPr>
            <a:r>
              <a:rPr lang="nl-NL" sz="1800" dirty="0" smtClean="0">
                <a:solidFill>
                  <a:schemeClr val="tx1"/>
                </a:solidFill>
              </a:rPr>
              <a:t>Bescherming tegen (D)DOS, </a:t>
            </a:r>
            <a:r>
              <a:rPr lang="nl-NL" sz="1800" dirty="0" err="1" smtClean="0">
                <a:solidFill>
                  <a:schemeClr val="tx1"/>
                </a:solidFill>
              </a:rPr>
              <a:t>virusware</a:t>
            </a:r>
            <a:r>
              <a:rPr lang="nl-NL" sz="1800" dirty="0" smtClean="0">
                <a:solidFill>
                  <a:schemeClr val="tx1"/>
                </a:solidFill>
              </a:rPr>
              <a:t>, , </a:t>
            </a:r>
            <a:r>
              <a:rPr lang="nl-NL" sz="1800" dirty="0" err="1" smtClean="0">
                <a:solidFill>
                  <a:schemeClr val="tx1"/>
                </a:solidFill>
              </a:rPr>
              <a:t>intrusions</a:t>
            </a:r>
            <a:r>
              <a:rPr lang="nl-NL" sz="1800" dirty="0" smtClean="0">
                <a:solidFill>
                  <a:schemeClr val="tx1"/>
                </a:solidFill>
              </a:rPr>
              <a:t>.</a:t>
            </a:r>
          </a:p>
          <a:p>
            <a:pPr marL="285750" indent="-285750">
              <a:buFont typeface="Arial" panose="020B0604020202020204" pitchFamily="34" charset="0"/>
              <a:buChar char="•"/>
            </a:pPr>
            <a:r>
              <a:rPr lang="nl-NL" sz="1800" dirty="0" smtClean="0">
                <a:solidFill>
                  <a:schemeClr val="tx1"/>
                </a:solidFill>
              </a:rPr>
              <a:t>Beveiliging van </a:t>
            </a:r>
            <a:r>
              <a:rPr lang="nl-NL" sz="1800" dirty="0" err="1" smtClean="0">
                <a:solidFill>
                  <a:schemeClr val="tx1"/>
                </a:solidFill>
              </a:rPr>
              <a:t>mailrelay</a:t>
            </a:r>
            <a:r>
              <a:rPr lang="nl-NL" sz="1800" dirty="0" smtClean="0">
                <a:solidFill>
                  <a:schemeClr val="tx1"/>
                </a:solidFill>
              </a:rPr>
              <a:t>, DNS en VOIP koppelvlak</a:t>
            </a:r>
          </a:p>
          <a:p>
            <a:pPr marL="285750" indent="-285750">
              <a:buFont typeface="Arial" panose="020B0604020202020204" pitchFamily="34" charset="0"/>
              <a:buChar char="•"/>
            </a:pPr>
            <a:r>
              <a:rPr lang="nl-NL" sz="1800" dirty="0" smtClean="0">
                <a:solidFill>
                  <a:schemeClr val="tx1"/>
                </a:solidFill>
              </a:rPr>
              <a:t>Actuele en centraal beheerde </a:t>
            </a:r>
            <a:r>
              <a:rPr lang="nl-NL" sz="1800" dirty="0" err="1" smtClean="0">
                <a:solidFill>
                  <a:schemeClr val="tx1"/>
                </a:solidFill>
              </a:rPr>
              <a:t>policies</a:t>
            </a:r>
            <a:r>
              <a:rPr lang="nl-NL" sz="1800" dirty="0" smtClean="0">
                <a:solidFill>
                  <a:schemeClr val="tx1"/>
                </a:solidFill>
              </a:rPr>
              <a:t> </a:t>
            </a:r>
          </a:p>
          <a:p>
            <a:pPr marL="285750" indent="-285750">
              <a:buFont typeface="Arial" panose="020B0604020202020204" pitchFamily="34" charset="0"/>
              <a:buChar char="•"/>
            </a:pPr>
            <a:r>
              <a:rPr lang="nl-NL" sz="1800" dirty="0">
                <a:solidFill>
                  <a:schemeClr val="tx1"/>
                </a:solidFill>
              </a:rPr>
              <a:t>Veilige (micro)toegang tot </a:t>
            </a:r>
            <a:r>
              <a:rPr lang="nl-NL" sz="1800" dirty="0" err="1">
                <a:solidFill>
                  <a:schemeClr val="tx1"/>
                </a:solidFill>
              </a:rPr>
              <a:t>cloud</a:t>
            </a:r>
            <a:r>
              <a:rPr lang="nl-NL" sz="1800" dirty="0">
                <a:solidFill>
                  <a:schemeClr val="tx1"/>
                </a:solidFill>
              </a:rPr>
              <a:t> en on </a:t>
            </a:r>
            <a:r>
              <a:rPr lang="nl-NL" sz="1800" dirty="0" err="1">
                <a:solidFill>
                  <a:schemeClr val="tx1"/>
                </a:solidFill>
              </a:rPr>
              <a:t>prem</a:t>
            </a:r>
            <a:r>
              <a:rPr lang="nl-NL" sz="1800" dirty="0">
                <a:solidFill>
                  <a:schemeClr val="tx1"/>
                </a:solidFill>
              </a:rPr>
              <a:t> </a:t>
            </a:r>
            <a:r>
              <a:rPr lang="nl-NL" sz="1800" dirty="0" smtClean="0">
                <a:solidFill>
                  <a:schemeClr val="tx1"/>
                </a:solidFill>
              </a:rPr>
              <a:t>applicaties (zie next slide) </a:t>
            </a:r>
          </a:p>
          <a:p>
            <a:pPr marL="285750" indent="-285750">
              <a:buFont typeface="Arial" panose="020B0604020202020204" pitchFamily="34" charset="0"/>
              <a:buChar char="•"/>
            </a:pPr>
            <a:endParaRPr lang="nl-NL" sz="1800" dirty="0" smtClean="0">
              <a:solidFill>
                <a:schemeClr val="tx1"/>
              </a:solidFill>
            </a:endParaRPr>
          </a:p>
          <a:p>
            <a:endParaRPr lang="nl-NL" sz="1800" dirty="0" smtClean="0">
              <a:solidFill>
                <a:schemeClr val="tx1"/>
              </a:solidFill>
            </a:endParaRPr>
          </a:p>
          <a:p>
            <a:r>
              <a:rPr lang="nl-NL" sz="1800" dirty="0" smtClean="0">
                <a:solidFill>
                  <a:schemeClr val="tx1"/>
                </a:solidFill>
              </a:rPr>
              <a:t>Deze functionaliteiten zijn zoveel als mogelijk geïntegreerd met de basis netwerkfuncties.</a:t>
            </a:r>
          </a:p>
          <a:p>
            <a:endParaRPr lang="nl-NL" sz="1800" dirty="0">
              <a:solidFill>
                <a:schemeClr val="tx1"/>
              </a:solidFill>
            </a:endParaRPr>
          </a:p>
          <a:p>
            <a:pPr marL="342900" indent="-342900">
              <a:buClr>
                <a:srgbClr val="0078D2"/>
              </a:buClr>
              <a:buFont typeface="+mj-lt"/>
              <a:buAutoNum type="arabicPeriod"/>
            </a:pPr>
            <a:endParaRPr lang="nl-NL" sz="800" dirty="0">
              <a:solidFill>
                <a:schemeClr val="tx1"/>
              </a:solidFill>
            </a:endParaRPr>
          </a:p>
          <a:p>
            <a:endParaRPr lang="nl-NL" sz="2000" dirty="0">
              <a:solidFill>
                <a:schemeClr val="tx1"/>
              </a:solidFill>
            </a:endParaRPr>
          </a:p>
          <a:p>
            <a:endParaRPr lang="nl-NL" sz="2000" dirty="0">
              <a:solidFill>
                <a:schemeClr val="tx1"/>
              </a:solidFill>
            </a:endParaRPr>
          </a:p>
          <a:p>
            <a:endParaRPr lang="nl-NL" sz="1800" dirty="0">
              <a:solidFill>
                <a:schemeClr val="tx1"/>
              </a:solidFill>
            </a:endParaRPr>
          </a:p>
        </p:txBody>
      </p:sp>
    </p:spTree>
    <p:extLst>
      <p:ext uri="{BB962C8B-B14F-4D97-AF65-F5344CB8AC3E}">
        <p14:creationId xmlns:p14="http://schemas.microsoft.com/office/powerpoint/2010/main" val="29251793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p:cNvSpPr>
            <a:spLocks noGrp="1"/>
          </p:cNvSpPr>
          <p:nvPr>
            <p:ph type="sldNum" sz="quarter" idx="16"/>
          </p:nvPr>
        </p:nvSpPr>
        <p:spPr/>
        <p:txBody>
          <a:bodyPr/>
          <a:lstStyle/>
          <a:p>
            <a:fld id="{EEC0F82C-4994-47DA-8D9B-99D78D224F6D}" type="slidenum">
              <a:rPr lang="en-GB" smtClean="0"/>
              <a:pPr/>
              <a:t>28</a:t>
            </a:fld>
            <a:endParaRPr lang="en-GB" dirty="0"/>
          </a:p>
        </p:txBody>
      </p:sp>
      <p:sp>
        <p:nvSpPr>
          <p:cNvPr id="9" name="Tijdelijke aanduiding voor voettekst 6"/>
          <p:cNvSpPr txBox="1">
            <a:spLocks/>
          </p:cNvSpPr>
          <p:nvPr/>
        </p:nvSpPr>
        <p:spPr bwMode="gray">
          <a:xfrm>
            <a:off x="855029" y="6280563"/>
            <a:ext cx="5581865" cy="577438"/>
          </a:xfrm>
          <a:prstGeom prst="rect">
            <a:avLst/>
          </a:prstGeom>
        </p:spPr>
        <p:txBody>
          <a:bodyPr vert="horz" lIns="0" tIns="0" rIns="0" bIns="0" rtlCol="0" anchor="ctr" anchorCtr="0">
            <a:noAutofit/>
          </a:bodyPr>
          <a:lstStyle>
            <a:defPPr>
              <a:defRPr lang="en-US"/>
            </a:defPPr>
            <a:lvl1pPr marL="0" algn="l" defTabSz="914400" rtl="0" eaLnBrk="1" latinLnBrk="0" hangingPunct="1">
              <a:lnSpc>
                <a:spcPct val="100000"/>
              </a:lnSpc>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err="1" smtClean="0"/>
              <a:t>Informatiebijeenkomst</a:t>
            </a:r>
            <a:r>
              <a:rPr lang="en-GB" dirty="0" smtClean="0"/>
              <a:t> </a:t>
            </a:r>
            <a:r>
              <a:rPr lang="en-GB" dirty="0" err="1" smtClean="0"/>
              <a:t>Europese</a:t>
            </a:r>
            <a:r>
              <a:rPr lang="en-GB" dirty="0" smtClean="0"/>
              <a:t> </a:t>
            </a:r>
            <a:r>
              <a:rPr lang="en-GB" dirty="0" err="1" smtClean="0"/>
              <a:t>Aanbesteding</a:t>
            </a:r>
            <a:r>
              <a:rPr lang="en-GB" dirty="0" smtClean="0"/>
              <a:t> </a:t>
            </a:r>
            <a:r>
              <a:rPr lang="en-GB" dirty="0" err="1" smtClean="0"/>
              <a:t>Netwerkdiensten</a:t>
            </a:r>
            <a:r>
              <a:rPr lang="en-GB" dirty="0" smtClean="0"/>
              <a:t>, 25 </a:t>
            </a:r>
            <a:r>
              <a:rPr lang="en-GB" dirty="0" err="1" smtClean="0"/>
              <a:t>februari</a:t>
            </a:r>
            <a:r>
              <a:rPr lang="en-GB" dirty="0" smtClean="0"/>
              <a:t> 2022</a:t>
            </a:r>
            <a:endParaRPr lang="en-GB" dirty="0"/>
          </a:p>
        </p:txBody>
      </p:sp>
      <p:pic>
        <p:nvPicPr>
          <p:cNvPr id="7" name="Tijdelijke aanduiding voor inhoud 8"/>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571500" y="653632"/>
            <a:ext cx="6478560" cy="5783261"/>
          </a:xfrm>
          <a:prstGeom prst="rect">
            <a:avLst/>
          </a:prstGeom>
        </p:spPr>
      </p:pic>
      <p:sp>
        <p:nvSpPr>
          <p:cNvPr id="11" name="Titel 5"/>
          <p:cNvSpPr txBox="1">
            <a:spLocks/>
          </p:cNvSpPr>
          <p:nvPr/>
        </p:nvSpPr>
        <p:spPr bwMode="gray">
          <a:xfrm>
            <a:off x="571500" y="201528"/>
            <a:ext cx="11049000" cy="452104"/>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kern="1200">
                <a:solidFill>
                  <a:schemeClr val="tx2"/>
                </a:solidFill>
                <a:latin typeface="+mj-lt"/>
                <a:ea typeface="+mj-ea"/>
                <a:cs typeface="+mj-cs"/>
              </a:defRPr>
            </a:lvl1pPr>
          </a:lstStyle>
          <a:p>
            <a:r>
              <a:rPr lang="nl-NL" dirty="0" smtClean="0"/>
              <a:t>Gevraagde dienstverlening (8/11)</a:t>
            </a:r>
            <a:endParaRPr lang="nl-NL" sz="1800" dirty="0"/>
          </a:p>
        </p:txBody>
      </p:sp>
      <p:sp>
        <p:nvSpPr>
          <p:cNvPr id="6" name="Pijl-rechts 5"/>
          <p:cNvSpPr/>
          <p:nvPr/>
        </p:nvSpPr>
        <p:spPr>
          <a:xfrm rot="10800000">
            <a:off x="6276879" y="4894452"/>
            <a:ext cx="876403" cy="7915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inhoud 1"/>
          <p:cNvSpPr txBox="1">
            <a:spLocks/>
          </p:cNvSpPr>
          <p:nvPr/>
        </p:nvSpPr>
        <p:spPr bwMode="gray">
          <a:xfrm>
            <a:off x="7254590" y="853430"/>
            <a:ext cx="4703736" cy="4564800"/>
          </a:xfrm>
          <a:prstGeom prst="rect">
            <a:avLst/>
          </a:prstGeom>
        </p:spPr>
        <p:txBody>
          <a:bodyPr vert="horz" lIns="0" tIns="0" rIns="0" bIns="0" rtlCol="0" anchor="t" anchorCtr="0">
            <a:noAutofit/>
          </a:bodyPr>
          <a:lstStyle>
            <a:defPPr>
              <a:defRPr lang="en-US"/>
            </a:defPPr>
            <a:lvl1pPr marL="0" algn="l" defTabSz="914400" rtl="0" eaLnBrk="1" latinLnBrk="0" hangingPunct="1">
              <a:lnSpc>
                <a:spcPct val="100000"/>
              </a:lnSpc>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1800" dirty="0" smtClean="0">
                <a:solidFill>
                  <a:schemeClr val="tx1"/>
                </a:solidFill>
              </a:rPr>
              <a:t>Belangrijke securityfunctionaliteit:</a:t>
            </a:r>
          </a:p>
          <a:p>
            <a:endParaRPr lang="nl-NL" sz="1800" dirty="0">
              <a:solidFill>
                <a:schemeClr val="tx1"/>
              </a:solidFill>
            </a:endParaRPr>
          </a:p>
          <a:p>
            <a:r>
              <a:rPr lang="nl-NL" sz="1800" dirty="0" err="1" smtClean="0">
                <a:solidFill>
                  <a:schemeClr val="tx1"/>
                </a:solidFill>
              </a:rPr>
              <a:t>Anywhere</a:t>
            </a:r>
            <a:r>
              <a:rPr lang="nl-NL" sz="1800" dirty="0" smtClean="0">
                <a:solidFill>
                  <a:schemeClr val="tx1"/>
                </a:solidFill>
              </a:rPr>
              <a:t> veilige toegang </a:t>
            </a:r>
            <a:r>
              <a:rPr lang="nl-NL" sz="1800" dirty="0">
                <a:solidFill>
                  <a:schemeClr val="tx1"/>
                </a:solidFill>
              </a:rPr>
              <a:t>tot (public) </a:t>
            </a:r>
            <a:r>
              <a:rPr lang="nl-NL" sz="1800" dirty="0" err="1">
                <a:solidFill>
                  <a:schemeClr val="tx1"/>
                </a:solidFill>
              </a:rPr>
              <a:t>cloud-diensten</a:t>
            </a:r>
            <a:r>
              <a:rPr lang="nl-NL" sz="1800" dirty="0">
                <a:solidFill>
                  <a:schemeClr val="tx1"/>
                </a:solidFill>
              </a:rPr>
              <a:t> (SaaS) en on-</a:t>
            </a:r>
            <a:r>
              <a:rPr lang="nl-NL" sz="1800" dirty="0" err="1">
                <a:solidFill>
                  <a:schemeClr val="tx1"/>
                </a:solidFill>
              </a:rPr>
              <a:t>premises</a:t>
            </a:r>
            <a:r>
              <a:rPr lang="nl-NL" sz="1800" dirty="0">
                <a:solidFill>
                  <a:schemeClr val="tx1"/>
                </a:solidFill>
              </a:rPr>
              <a:t> </a:t>
            </a:r>
            <a:r>
              <a:rPr lang="nl-NL" sz="1800" dirty="0" smtClean="0">
                <a:solidFill>
                  <a:schemeClr val="tx1"/>
                </a:solidFill>
              </a:rPr>
              <a:t>applicaties. </a:t>
            </a:r>
          </a:p>
          <a:p>
            <a:endParaRPr lang="nl-NL" sz="1800" dirty="0">
              <a:solidFill>
                <a:schemeClr val="tx1"/>
              </a:solidFill>
            </a:endParaRPr>
          </a:p>
          <a:p>
            <a:pPr marL="285750" indent="-285750">
              <a:buClr>
                <a:srgbClr val="0078D2"/>
              </a:buClr>
              <a:buFont typeface="Arial" panose="020B0604020202020204" pitchFamily="34" charset="0"/>
              <a:buChar char="•"/>
            </a:pPr>
            <a:r>
              <a:rPr lang="nl-NL" sz="1800" dirty="0" smtClean="0">
                <a:solidFill>
                  <a:schemeClr val="tx1"/>
                </a:solidFill>
              </a:rPr>
              <a:t>Zero trust (device/user/</a:t>
            </a:r>
            <a:r>
              <a:rPr lang="nl-NL" sz="1800" dirty="0" err="1" smtClean="0">
                <a:solidFill>
                  <a:schemeClr val="tx1"/>
                </a:solidFill>
              </a:rPr>
              <a:t>privilige</a:t>
            </a:r>
            <a:r>
              <a:rPr lang="nl-NL" sz="1800" dirty="0" smtClean="0">
                <a:solidFill>
                  <a:schemeClr val="tx1"/>
                </a:solidFill>
              </a:rPr>
              <a:t>/..) </a:t>
            </a:r>
          </a:p>
          <a:p>
            <a:pPr marL="285750" indent="-285750">
              <a:buClr>
                <a:srgbClr val="0078D2"/>
              </a:buClr>
              <a:buFont typeface="Arial" panose="020B0604020202020204" pitchFamily="34" charset="0"/>
              <a:buChar char="•"/>
            </a:pPr>
            <a:r>
              <a:rPr lang="nl-NL" sz="1800" dirty="0" smtClean="0">
                <a:solidFill>
                  <a:schemeClr val="tx1"/>
                </a:solidFill>
              </a:rPr>
              <a:t>Naar fijnmazige toegang</a:t>
            </a:r>
            <a:endParaRPr lang="nl-NL" sz="1800" dirty="0">
              <a:solidFill>
                <a:schemeClr val="tx1"/>
              </a:solidFill>
            </a:endParaRPr>
          </a:p>
          <a:p>
            <a:pPr marL="285750" indent="-285750">
              <a:buClr>
                <a:srgbClr val="0078D2"/>
              </a:buClr>
              <a:buFont typeface="Arial" panose="020B0604020202020204" pitchFamily="34" charset="0"/>
              <a:buChar char="•"/>
            </a:pPr>
            <a:r>
              <a:rPr lang="nl-NL" sz="1800" dirty="0" smtClean="0">
                <a:solidFill>
                  <a:schemeClr val="tx1"/>
                </a:solidFill>
              </a:rPr>
              <a:t>Encryptie</a:t>
            </a:r>
          </a:p>
          <a:p>
            <a:endParaRPr lang="nl-NL" sz="1800" dirty="0" smtClean="0">
              <a:solidFill>
                <a:schemeClr val="tx1"/>
              </a:solidFill>
            </a:endParaRPr>
          </a:p>
          <a:p>
            <a:endParaRPr lang="nl-NL" sz="1800" dirty="0">
              <a:solidFill>
                <a:schemeClr val="tx1"/>
              </a:solidFill>
            </a:endParaRPr>
          </a:p>
          <a:p>
            <a:endParaRPr lang="nl-NL" sz="1800" dirty="0" smtClean="0">
              <a:solidFill>
                <a:schemeClr val="tx1"/>
              </a:solidFill>
            </a:endParaRPr>
          </a:p>
          <a:p>
            <a:endParaRPr lang="nl-NL" sz="1800" dirty="0">
              <a:solidFill>
                <a:schemeClr val="tx1"/>
              </a:solidFill>
            </a:endParaRPr>
          </a:p>
          <a:p>
            <a:endParaRPr lang="nl-NL" sz="1800" dirty="0" smtClean="0">
              <a:solidFill>
                <a:schemeClr val="tx1"/>
              </a:solidFill>
            </a:endParaRPr>
          </a:p>
          <a:p>
            <a:endParaRPr lang="nl-NL" sz="1800" dirty="0">
              <a:solidFill>
                <a:schemeClr val="tx1"/>
              </a:solidFill>
            </a:endParaRPr>
          </a:p>
          <a:p>
            <a:endParaRPr lang="nl-NL" sz="1800" dirty="0" smtClean="0">
              <a:solidFill>
                <a:schemeClr val="tx1"/>
              </a:solidFill>
            </a:endParaRPr>
          </a:p>
          <a:p>
            <a:endParaRPr lang="nl-NL" sz="1800" dirty="0">
              <a:solidFill>
                <a:schemeClr val="tx1"/>
              </a:solidFill>
            </a:endParaRPr>
          </a:p>
        </p:txBody>
      </p:sp>
      <p:graphicFrame>
        <p:nvGraphicFramePr>
          <p:cNvPr id="4" name="Tabel 3"/>
          <p:cNvGraphicFramePr>
            <a:graphicFrameLocks noGrp="1"/>
          </p:cNvGraphicFramePr>
          <p:nvPr>
            <p:extLst>
              <p:ext uri="{D42A27DB-BD31-4B8C-83A1-F6EECF244321}">
                <p14:modId xmlns:p14="http://schemas.microsoft.com/office/powerpoint/2010/main" val="4287353172"/>
              </p:ext>
            </p:extLst>
          </p:nvPr>
        </p:nvGraphicFramePr>
        <p:xfrm>
          <a:off x="7162128" y="3897086"/>
          <a:ext cx="4684130" cy="2539807"/>
        </p:xfrm>
        <a:graphic>
          <a:graphicData uri="http://schemas.openxmlformats.org/drawingml/2006/table">
            <a:tbl>
              <a:tblPr firstRow="1" firstCol="1" bandRow="1">
                <a:tableStyleId>{69012ECD-51FC-41F1-AA8D-1B2483CD663E}</a:tableStyleId>
              </a:tblPr>
              <a:tblGrid>
                <a:gridCol w="4684130">
                  <a:extLst>
                    <a:ext uri="{9D8B030D-6E8A-4147-A177-3AD203B41FA5}">
                      <a16:colId xmlns:a16="http://schemas.microsoft.com/office/drawing/2014/main" val="2351317868"/>
                    </a:ext>
                  </a:extLst>
                </a:gridCol>
              </a:tblGrid>
              <a:tr h="307165">
                <a:tc>
                  <a:txBody>
                    <a:bodyPr/>
                    <a:lstStyle/>
                    <a:p>
                      <a:pPr>
                        <a:lnSpc>
                          <a:spcPts val="1300"/>
                        </a:lnSpc>
                        <a:spcAft>
                          <a:spcPts val="0"/>
                        </a:spcAft>
                      </a:pPr>
                      <a:r>
                        <a:rPr lang="nl-NL" sz="1400" b="0" dirty="0">
                          <a:effectLst/>
                        </a:rPr>
                        <a:t>Type applicatie</a:t>
                      </a:r>
                      <a:endParaRPr lang="nl-NL" sz="1400" b="0" dirty="0">
                        <a:effectLst/>
                        <a:latin typeface="Verdana" panose="020B0604030504040204" pitchFamily="34" charset="0"/>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1130432384"/>
                  </a:ext>
                </a:extLst>
              </a:tr>
              <a:tr h="611039">
                <a:tc>
                  <a:txBody>
                    <a:bodyPr/>
                    <a:lstStyle/>
                    <a:p>
                      <a:pPr>
                        <a:lnSpc>
                          <a:spcPts val="1300"/>
                        </a:lnSpc>
                        <a:spcAft>
                          <a:spcPts val="0"/>
                        </a:spcAft>
                      </a:pPr>
                      <a:r>
                        <a:rPr lang="fr-FR" sz="1400" b="0" dirty="0">
                          <a:effectLst/>
                          <a:latin typeface="+mn-lt"/>
                        </a:rPr>
                        <a:t>Microsoft 365 applicaties en moderne standaard applicaties (native apps)</a:t>
                      </a:r>
                      <a:endParaRPr lang="nl-NL" sz="1400" b="0"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948553699"/>
                  </a:ext>
                </a:extLst>
              </a:tr>
              <a:tr h="399525">
                <a:tc>
                  <a:txBody>
                    <a:bodyPr/>
                    <a:lstStyle/>
                    <a:p>
                      <a:pPr>
                        <a:lnSpc>
                          <a:spcPts val="1300"/>
                        </a:lnSpc>
                        <a:spcAft>
                          <a:spcPts val="0"/>
                        </a:spcAft>
                      </a:pPr>
                      <a:r>
                        <a:rPr lang="nl-NL" sz="1400" b="0" dirty="0">
                          <a:effectLst/>
                          <a:latin typeface="+mn-lt"/>
                        </a:rPr>
                        <a:t>Webbased SaaS-applicaties</a:t>
                      </a:r>
                      <a:endParaRPr lang="nl-NL" sz="1400" b="0"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931869606"/>
                  </a:ext>
                </a:extLst>
              </a:tr>
              <a:tr h="611039">
                <a:tc>
                  <a:txBody>
                    <a:bodyPr/>
                    <a:lstStyle/>
                    <a:p>
                      <a:pPr>
                        <a:lnSpc>
                          <a:spcPts val="1300"/>
                        </a:lnSpc>
                        <a:spcAft>
                          <a:spcPts val="0"/>
                        </a:spcAft>
                      </a:pPr>
                      <a:r>
                        <a:rPr lang="en-US" sz="1400" b="0" dirty="0">
                          <a:effectLst/>
                          <a:latin typeface="+mn-lt"/>
                        </a:rPr>
                        <a:t>Webbased on-premise hosted applicaties</a:t>
                      </a:r>
                      <a:endParaRPr lang="nl-NL" sz="1400" b="0"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3157942379"/>
                  </a:ext>
                </a:extLst>
              </a:tr>
              <a:tr h="611039">
                <a:tc>
                  <a:txBody>
                    <a:bodyPr/>
                    <a:lstStyle/>
                    <a:p>
                      <a:pPr>
                        <a:lnSpc>
                          <a:spcPts val="1300"/>
                        </a:lnSpc>
                        <a:spcAft>
                          <a:spcPts val="0"/>
                        </a:spcAft>
                      </a:pPr>
                      <a:r>
                        <a:rPr lang="nl-NL" sz="1400" b="0" dirty="0">
                          <a:effectLst/>
                          <a:latin typeface="+mn-lt"/>
                        </a:rPr>
                        <a:t>Client/server on-premise hosted applicaties</a:t>
                      </a:r>
                      <a:endParaRPr lang="nl-NL" sz="1400" b="0"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315755536"/>
                  </a:ext>
                </a:extLst>
              </a:tr>
            </a:tbl>
          </a:graphicData>
        </a:graphic>
      </p:graphicFrame>
    </p:spTree>
    <p:extLst>
      <p:ext uri="{BB962C8B-B14F-4D97-AF65-F5344CB8AC3E}">
        <p14:creationId xmlns:p14="http://schemas.microsoft.com/office/powerpoint/2010/main" val="38144086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p:cNvSpPr>
            <a:spLocks noGrp="1"/>
          </p:cNvSpPr>
          <p:nvPr>
            <p:ph type="sldNum" sz="quarter" idx="16"/>
          </p:nvPr>
        </p:nvSpPr>
        <p:spPr/>
        <p:txBody>
          <a:bodyPr/>
          <a:lstStyle/>
          <a:p>
            <a:fld id="{EEC0F82C-4994-47DA-8D9B-99D78D224F6D}" type="slidenum">
              <a:rPr lang="en-GB" smtClean="0"/>
              <a:pPr/>
              <a:t>29</a:t>
            </a:fld>
            <a:endParaRPr lang="en-GB" dirty="0"/>
          </a:p>
        </p:txBody>
      </p:sp>
      <p:sp>
        <p:nvSpPr>
          <p:cNvPr id="9" name="Tijdelijke aanduiding voor voettekst 6"/>
          <p:cNvSpPr txBox="1">
            <a:spLocks/>
          </p:cNvSpPr>
          <p:nvPr/>
        </p:nvSpPr>
        <p:spPr bwMode="gray">
          <a:xfrm>
            <a:off x="855029" y="6280563"/>
            <a:ext cx="5581865" cy="577438"/>
          </a:xfrm>
          <a:prstGeom prst="rect">
            <a:avLst/>
          </a:prstGeom>
        </p:spPr>
        <p:txBody>
          <a:bodyPr vert="horz" lIns="0" tIns="0" rIns="0" bIns="0" rtlCol="0" anchor="ctr" anchorCtr="0">
            <a:noAutofit/>
          </a:bodyPr>
          <a:lstStyle>
            <a:defPPr>
              <a:defRPr lang="en-US"/>
            </a:defPPr>
            <a:lvl1pPr marL="0" algn="l" defTabSz="914400" rtl="0" eaLnBrk="1" latinLnBrk="0" hangingPunct="1">
              <a:lnSpc>
                <a:spcPct val="100000"/>
              </a:lnSpc>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Informatiebijeenkomst </a:t>
            </a:r>
            <a:r>
              <a:rPr lang="en-GB" dirty="0" err="1" smtClean="0"/>
              <a:t>Europese</a:t>
            </a:r>
            <a:r>
              <a:rPr lang="en-GB" dirty="0" smtClean="0"/>
              <a:t> </a:t>
            </a:r>
            <a:r>
              <a:rPr lang="en-GB" dirty="0" err="1" smtClean="0"/>
              <a:t>Aanbesteding</a:t>
            </a:r>
            <a:r>
              <a:rPr lang="en-GB" dirty="0" smtClean="0"/>
              <a:t> </a:t>
            </a:r>
            <a:r>
              <a:rPr lang="en-GB" dirty="0" err="1" smtClean="0"/>
              <a:t>Netwerkdiensten</a:t>
            </a:r>
            <a:r>
              <a:rPr lang="en-GB" dirty="0" smtClean="0"/>
              <a:t>, 25 </a:t>
            </a:r>
            <a:r>
              <a:rPr lang="en-GB" dirty="0" err="1" smtClean="0"/>
              <a:t>februari</a:t>
            </a:r>
            <a:r>
              <a:rPr lang="en-GB" dirty="0" smtClean="0"/>
              <a:t> 2022</a:t>
            </a:r>
            <a:endParaRPr lang="en-GB" dirty="0"/>
          </a:p>
        </p:txBody>
      </p:sp>
      <p:pic>
        <p:nvPicPr>
          <p:cNvPr id="7" name="Tijdelijke aanduiding voor inhoud 8"/>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571500" y="653632"/>
            <a:ext cx="6478560" cy="5783261"/>
          </a:xfrm>
          <a:prstGeom prst="rect">
            <a:avLst/>
          </a:prstGeom>
        </p:spPr>
      </p:pic>
      <p:sp>
        <p:nvSpPr>
          <p:cNvPr id="11" name="Titel 5"/>
          <p:cNvSpPr txBox="1">
            <a:spLocks/>
          </p:cNvSpPr>
          <p:nvPr/>
        </p:nvSpPr>
        <p:spPr bwMode="gray">
          <a:xfrm>
            <a:off x="571500" y="201528"/>
            <a:ext cx="11049000" cy="452104"/>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kern="1200">
                <a:solidFill>
                  <a:schemeClr val="tx2"/>
                </a:solidFill>
                <a:latin typeface="+mj-lt"/>
                <a:ea typeface="+mj-ea"/>
                <a:cs typeface="+mj-cs"/>
              </a:defRPr>
            </a:lvl1pPr>
          </a:lstStyle>
          <a:p>
            <a:r>
              <a:rPr lang="nl-NL" dirty="0" smtClean="0"/>
              <a:t>Gevraagde dienstverlening (9/11)</a:t>
            </a:r>
            <a:endParaRPr lang="nl-NL" sz="1800" dirty="0"/>
          </a:p>
        </p:txBody>
      </p:sp>
      <p:sp>
        <p:nvSpPr>
          <p:cNvPr id="6" name="Pijl-rechts 5"/>
          <p:cNvSpPr/>
          <p:nvPr/>
        </p:nvSpPr>
        <p:spPr>
          <a:xfrm>
            <a:off x="112763" y="612688"/>
            <a:ext cx="600501" cy="7915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Rechthoek 1"/>
          <p:cNvSpPr/>
          <p:nvPr/>
        </p:nvSpPr>
        <p:spPr>
          <a:xfrm>
            <a:off x="7173205" y="844700"/>
            <a:ext cx="4923260" cy="4801314"/>
          </a:xfrm>
          <a:prstGeom prst="rect">
            <a:avLst/>
          </a:prstGeom>
        </p:spPr>
        <p:txBody>
          <a:bodyPr wrap="square">
            <a:spAutoFit/>
          </a:bodyPr>
          <a:lstStyle/>
          <a:p>
            <a:r>
              <a:rPr lang="nl-NL" b="1" dirty="0" smtClean="0"/>
              <a:t>Beheerdiensten</a:t>
            </a:r>
            <a:r>
              <a:rPr lang="nl-NL" dirty="0" smtClean="0"/>
              <a:t> </a:t>
            </a:r>
          </a:p>
          <a:p>
            <a:r>
              <a:rPr lang="nl-NL" dirty="0" smtClean="0"/>
              <a:t>O.a. ten behoeve van het garanderen</a:t>
            </a:r>
            <a:r>
              <a:rPr lang="nl-NL" dirty="0"/>
              <a:t> </a:t>
            </a:r>
            <a:r>
              <a:rPr lang="nl-NL" dirty="0" smtClean="0"/>
              <a:t>en borgen:</a:t>
            </a:r>
            <a:endParaRPr lang="nl-NL" dirty="0"/>
          </a:p>
          <a:p>
            <a:pPr marL="342900" lvl="0" indent="-342900">
              <a:buClr>
                <a:srgbClr val="0078D2"/>
              </a:buClr>
              <a:buFont typeface="Arial" panose="020B0604020202020204" pitchFamily="34" charset="0"/>
              <a:buChar char="•"/>
            </a:pPr>
            <a:r>
              <a:rPr lang="nl-NL" dirty="0"/>
              <a:t>B</a:t>
            </a:r>
            <a:r>
              <a:rPr lang="nl-NL" dirty="0" smtClean="0"/>
              <a:t>eschikbaarheid</a:t>
            </a:r>
            <a:r>
              <a:rPr lang="nl-NL" dirty="0"/>
              <a:t>, continuïteit en vereiste </a:t>
            </a:r>
            <a:r>
              <a:rPr lang="nl-NL" dirty="0" smtClean="0"/>
              <a:t>werking</a:t>
            </a:r>
            <a:endParaRPr lang="nl-NL" dirty="0"/>
          </a:p>
          <a:p>
            <a:pPr marL="342900" lvl="0" indent="-342900">
              <a:buClr>
                <a:srgbClr val="0078D2"/>
              </a:buClr>
              <a:buFont typeface="Arial" panose="020B0604020202020204" pitchFamily="34" charset="0"/>
              <a:buChar char="•"/>
            </a:pPr>
            <a:r>
              <a:rPr lang="nl-NL" dirty="0"/>
              <a:t>L</a:t>
            </a:r>
            <a:r>
              <a:rPr lang="nl-NL" dirty="0" smtClean="0"/>
              <a:t>ife </a:t>
            </a:r>
            <a:r>
              <a:rPr lang="nl-NL" dirty="0" err="1"/>
              <a:t>cycle</a:t>
            </a:r>
            <a:r>
              <a:rPr lang="nl-NL" dirty="0"/>
              <a:t> </a:t>
            </a:r>
            <a:r>
              <a:rPr lang="nl-NL" dirty="0" smtClean="0"/>
              <a:t>management</a:t>
            </a:r>
          </a:p>
          <a:p>
            <a:pPr marL="342900" lvl="0" indent="-342900">
              <a:buClr>
                <a:srgbClr val="0078D2"/>
              </a:buClr>
              <a:buFont typeface="Arial" panose="020B0604020202020204" pitchFamily="34" charset="0"/>
              <a:buChar char="•"/>
            </a:pPr>
            <a:r>
              <a:rPr lang="nl-NL" dirty="0" smtClean="0"/>
              <a:t>Security en </a:t>
            </a:r>
            <a:r>
              <a:rPr lang="nl-NL" dirty="0" err="1" smtClean="0"/>
              <a:t>compliancy</a:t>
            </a:r>
            <a:endParaRPr lang="nl-NL" dirty="0" smtClean="0"/>
          </a:p>
          <a:p>
            <a:pPr marL="342900" lvl="0" indent="-342900">
              <a:buClr>
                <a:srgbClr val="0078D2"/>
              </a:buClr>
              <a:buFont typeface="Arial" panose="020B0604020202020204" pitchFamily="34" charset="0"/>
              <a:buChar char="•"/>
            </a:pPr>
            <a:r>
              <a:rPr lang="nl-NL" dirty="0" smtClean="0"/>
              <a:t>Overall monitoring en </a:t>
            </a:r>
            <a:r>
              <a:rPr lang="nl-NL" dirty="0" err="1" smtClean="0"/>
              <a:t>reporting</a:t>
            </a:r>
            <a:endParaRPr lang="nl-NL" dirty="0"/>
          </a:p>
          <a:p>
            <a:pPr marL="342900" lvl="0" indent="-342900">
              <a:buClr>
                <a:srgbClr val="0078D2"/>
              </a:buClr>
              <a:buFont typeface="+mj-lt"/>
              <a:buAutoNum type="arabicPeriod"/>
            </a:pPr>
            <a:endParaRPr lang="nl-NL" dirty="0"/>
          </a:p>
          <a:p>
            <a:pPr lvl="0">
              <a:buClr>
                <a:srgbClr val="0078D2"/>
              </a:buClr>
            </a:pPr>
            <a:r>
              <a:rPr lang="nl-NL" dirty="0" smtClean="0"/>
              <a:t>Beheer op en veranderingen van: </a:t>
            </a:r>
          </a:p>
          <a:p>
            <a:pPr marL="342900" lvl="0" indent="-342900">
              <a:buClr>
                <a:srgbClr val="0078D2"/>
              </a:buClr>
              <a:buFont typeface="Arial" panose="020B0604020202020204" pitchFamily="34" charset="0"/>
              <a:buChar char="•"/>
            </a:pPr>
            <a:r>
              <a:rPr lang="nl-NL" dirty="0" smtClean="0"/>
              <a:t>Bedrijfskabelnetwerk (BKN)</a:t>
            </a:r>
          </a:p>
          <a:p>
            <a:pPr marL="342900" lvl="0" indent="-342900">
              <a:buClr>
                <a:srgbClr val="0078D2"/>
              </a:buClr>
              <a:buFont typeface="Arial" panose="020B0604020202020204" pitchFamily="34" charset="0"/>
              <a:buChar char="•"/>
            </a:pPr>
            <a:r>
              <a:rPr lang="nl-NL" dirty="0" smtClean="0"/>
              <a:t>Technische ruimtes (MER/SER)</a:t>
            </a:r>
          </a:p>
          <a:p>
            <a:pPr marL="342900" lvl="0" indent="-342900">
              <a:buClr>
                <a:srgbClr val="0078D2"/>
              </a:buClr>
              <a:buFont typeface="+mj-lt"/>
              <a:buAutoNum type="arabicPeriod"/>
            </a:pPr>
            <a:endParaRPr lang="nl-NL" dirty="0"/>
          </a:p>
          <a:p>
            <a:pPr lvl="0">
              <a:buClr>
                <a:srgbClr val="0078D2"/>
              </a:buClr>
            </a:pPr>
            <a:r>
              <a:rPr lang="nl-NL" dirty="0" smtClean="0"/>
              <a:t>Integratie-</a:t>
            </a:r>
            <a:r>
              <a:rPr lang="nl-NL" dirty="0"/>
              <a:t>, ontwerp-, en </a:t>
            </a:r>
            <a:r>
              <a:rPr lang="nl-NL" dirty="0" smtClean="0"/>
              <a:t>adviesdienst:</a:t>
            </a:r>
          </a:p>
          <a:p>
            <a:pPr marL="285750" indent="-285750">
              <a:buClr>
                <a:srgbClr val="0078D2"/>
              </a:buClr>
              <a:buFont typeface="Arial" panose="020B0604020202020204" pitchFamily="34" charset="0"/>
              <a:buChar char="•"/>
            </a:pPr>
            <a:r>
              <a:rPr lang="nl-NL" dirty="0"/>
              <a:t>Doorontwikkeling </a:t>
            </a:r>
            <a:r>
              <a:rPr lang="nl-NL" dirty="0" smtClean="0"/>
              <a:t>Netwerkdiensten</a:t>
            </a:r>
          </a:p>
          <a:p>
            <a:pPr marL="285750" lvl="0" indent="-285750">
              <a:buClr>
                <a:srgbClr val="0078D2"/>
              </a:buClr>
              <a:buFont typeface="Arial" panose="020B0604020202020204" pitchFamily="34" charset="0"/>
              <a:buChar char="•"/>
            </a:pPr>
            <a:r>
              <a:rPr lang="nl-NL" dirty="0" smtClean="0"/>
              <a:t>Nieuwe netwerkkoppelingen </a:t>
            </a:r>
            <a:r>
              <a:rPr lang="nl-NL" dirty="0"/>
              <a:t>met </a:t>
            </a:r>
            <a:r>
              <a:rPr lang="nl-NL" dirty="0" smtClean="0"/>
              <a:t>ICT-diensten.</a:t>
            </a:r>
          </a:p>
        </p:txBody>
      </p:sp>
    </p:spTree>
    <p:extLst>
      <p:ext uri="{BB962C8B-B14F-4D97-AF65-F5344CB8AC3E}">
        <p14:creationId xmlns:p14="http://schemas.microsoft.com/office/powerpoint/2010/main" val="30607787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p:cNvSpPr>
            <a:spLocks noGrp="1"/>
          </p:cNvSpPr>
          <p:nvPr>
            <p:ph sz="quarter" idx="14"/>
          </p:nvPr>
        </p:nvSpPr>
        <p:spPr/>
        <p:txBody>
          <a:bodyPr/>
          <a:lstStyle/>
          <a:p>
            <a:pPr>
              <a:lnSpc>
                <a:spcPct val="100000"/>
              </a:lnSpc>
              <a:spcAft>
                <a:spcPts val="0"/>
              </a:spcAft>
              <a:buSzPts val="1600"/>
            </a:pPr>
            <a:r>
              <a:rPr lang="nl-NL" sz="1800" dirty="0"/>
              <a:t>Het doel van deze informatiebijeenkomst is het toelichten van de aanbesteding en bijbehorende documentatie om Gegadigden op weg te helpen met hun Aanmelding.</a:t>
            </a:r>
          </a:p>
          <a:p>
            <a:pPr marL="387350" indent="-285750">
              <a:lnSpc>
                <a:spcPct val="100000"/>
              </a:lnSpc>
              <a:spcAft>
                <a:spcPts val="0"/>
              </a:spcAft>
              <a:buSzPts val="1600"/>
            </a:pPr>
            <a:endParaRPr lang="nl-NL" sz="1800" dirty="0"/>
          </a:p>
          <a:p>
            <a:pPr>
              <a:lnSpc>
                <a:spcPct val="100000"/>
              </a:lnSpc>
              <a:spcAft>
                <a:spcPts val="0"/>
              </a:spcAft>
              <a:buSzPts val="1600"/>
            </a:pPr>
            <a:r>
              <a:rPr lang="nl-NL" sz="1800" dirty="0"/>
              <a:t>Geen nieuwe informatie, maar wel duiding van samenhang. </a:t>
            </a:r>
          </a:p>
          <a:p>
            <a:pPr>
              <a:lnSpc>
                <a:spcPct val="100000"/>
              </a:lnSpc>
              <a:spcAft>
                <a:spcPts val="0"/>
              </a:spcAft>
              <a:buSzPts val="1600"/>
            </a:pPr>
            <a:endParaRPr lang="nl-NL" sz="1800" dirty="0"/>
          </a:p>
          <a:p>
            <a:pPr>
              <a:lnSpc>
                <a:spcPct val="100000"/>
              </a:lnSpc>
              <a:spcAft>
                <a:spcPts val="0"/>
              </a:spcAft>
              <a:buSzPts val="1600"/>
            </a:pPr>
            <a:r>
              <a:rPr lang="nl-NL" sz="1800" dirty="0"/>
              <a:t>Enkele specifieke aandachtspunten worden toegelicht.</a:t>
            </a:r>
          </a:p>
          <a:p>
            <a:pPr marL="387350" indent="-285750">
              <a:lnSpc>
                <a:spcPct val="100000"/>
              </a:lnSpc>
              <a:spcAft>
                <a:spcPts val="0"/>
              </a:spcAft>
              <a:buSzPts val="1600"/>
            </a:pPr>
            <a:endParaRPr lang="nl-NL" sz="1800" dirty="0"/>
          </a:p>
          <a:p>
            <a:pPr>
              <a:lnSpc>
                <a:spcPct val="100000"/>
              </a:lnSpc>
              <a:spcAft>
                <a:spcPts val="0"/>
              </a:spcAft>
              <a:buSzPts val="1600"/>
            </a:pPr>
            <a:r>
              <a:rPr lang="nl-NL" sz="1800" dirty="0"/>
              <a:t>Deze presentatie en de gestelde vragen &amp; antwoorden in deze bijeenkomst worden in de Nota van Inlichtingen beantwoord en via </a:t>
            </a:r>
            <a:r>
              <a:rPr lang="nl-NL" sz="1800" dirty="0" err="1"/>
              <a:t>TenderNed</a:t>
            </a:r>
            <a:r>
              <a:rPr lang="nl-NL" sz="1800" dirty="0"/>
              <a:t> gepubliceerd.</a:t>
            </a:r>
          </a:p>
          <a:p>
            <a:pPr marL="387350" indent="-285750">
              <a:lnSpc>
                <a:spcPct val="100000"/>
              </a:lnSpc>
              <a:spcAft>
                <a:spcPts val="0"/>
              </a:spcAft>
              <a:buSzPts val="1600"/>
            </a:pPr>
            <a:endParaRPr lang="nl-NL" sz="1800" dirty="0"/>
          </a:p>
          <a:p>
            <a:pPr>
              <a:lnSpc>
                <a:spcPct val="100000"/>
              </a:lnSpc>
              <a:spcAft>
                <a:spcPts val="0"/>
              </a:spcAft>
              <a:buSzPts val="1600"/>
              <a:tabLst>
                <a:tab pos="1612900" algn="l"/>
              </a:tabLst>
            </a:pPr>
            <a:r>
              <a:rPr lang="nl-NL" sz="1800" dirty="0"/>
              <a:t>De Uitnodiging tot Aanmelding (</a:t>
            </a:r>
            <a:r>
              <a:rPr lang="nl-NL" sz="1800" dirty="0" err="1"/>
              <a:t>UtA</a:t>
            </a:r>
            <a:r>
              <a:rPr lang="nl-NL" sz="1800" dirty="0"/>
              <a:t>), bijlagen en Nota’s van Inlichtingen, niet de mondeling verschafte informatie, is leidend.</a:t>
            </a:r>
          </a:p>
          <a:p>
            <a:pPr>
              <a:lnSpc>
                <a:spcPct val="100000"/>
              </a:lnSpc>
              <a:spcAft>
                <a:spcPts val="0"/>
              </a:spcAft>
              <a:buSzPts val="1600"/>
              <a:tabLst>
                <a:tab pos="1612900" algn="l"/>
              </a:tabLst>
            </a:pPr>
            <a:endParaRPr lang="nl-NL" sz="1800" dirty="0"/>
          </a:p>
          <a:p>
            <a:pPr>
              <a:lnSpc>
                <a:spcPct val="100000"/>
              </a:lnSpc>
              <a:spcAft>
                <a:spcPts val="0"/>
              </a:spcAft>
              <a:buSzPts val="1600"/>
              <a:tabLst>
                <a:tab pos="1612900" algn="l"/>
              </a:tabLst>
            </a:pPr>
            <a:r>
              <a:rPr lang="nl-NL" sz="1800" dirty="0"/>
              <a:t>Vragen stellen tijdens de presentatie mag</a:t>
            </a:r>
            <a:r>
              <a:rPr lang="nl-NL" sz="1800" dirty="0" smtClean="0"/>
              <a:t>.</a:t>
            </a:r>
            <a:endParaRPr lang="nl-NL" sz="1800" dirty="0"/>
          </a:p>
          <a:p>
            <a:pPr>
              <a:lnSpc>
                <a:spcPct val="100000"/>
              </a:lnSpc>
              <a:spcAft>
                <a:spcPts val="0"/>
              </a:spcAft>
              <a:buSzPts val="1600"/>
              <a:tabLst>
                <a:tab pos="1612900" algn="l"/>
              </a:tabLst>
            </a:pPr>
            <a:endParaRPr lang="nl-NL" sz="1800" dirty="0"/>
          </a:p>
          <a:p>
            <a:pPr>
              <a:lnSpc>
                <a:spcPct val="100000"/>
              </a:lnSpc>
              <a:spcAft>
                <a:spcPts val="0"/>
              </a:spcAft>
              <a:buSzPts val="1600"/>
              <a:tabLst>
                <a:tab pos="1612900" algn="l"/>
              </a:tabLst>
            </a:pPr>
            <a:r>
              <a:rPr lang="nl-NL" sz="1800" dirty="0"/>
              <a:t>Tot slot: graag de 1,5 meter regel in acht nemen. </a:t>
            </a:r>
          </a:p>
          <a:p>
            <a:pPr>
              <a:lnSpc>
                <a:spcPct val="100000"/>
              </a:lnSpc>
            </a:pPr>
            <a:endParaRPr lang="nl-NL" sz="1800" dirty="0"/>
          </a:p>
        </p:txBody>
      </p:sp>
      <p:sp>
        <p:nvSpPr>
          <p:cNvPr id="5" name="Titel 4"/>
          <p:cNvSpPr>
            <a:spLocks noGrp="1"/>
          </p:cNvSpPr>
          <p:nvPr>
            <p:ph type="title"/>
          </p:nvPr>
        </p:nvSpPr>
        <p:spPr/>
        <p:txBody>
          <a:bodyPr/>
          <a:lstStyle/>
          <a:p>
            <a:r>
              <a:rPr lang="nl-NL" dirty="0" smtClean="0"/>
              <a:t>Om te beginnen…</a:t>
            </a:r>
            <a:endParaRPr lang="nl-NL" dirty="0"/>
          </a:p>
        </p:txBody>
      </p:sp>
      <p:sp>
        <p:nvSpPr>
          <p:cNvPr id="7" name="Tijdelijke aanduiding voor voettekst 6"/>
          <p:cNvSpPr>
            <a:spLocks noGrp="1"/>
          </p:cNvSpPr>
          <p:nvPr>
            <p:ph type="ftr" sz="quarter" idx="15"/>
          </p:nvPr>
        </p:nvSpPr>
        <p:spPr>
          <a:xfrm>
            <a:off x="855029" y="6280563"/>
            <a:ext cx="5581865" cy="577438"/>
          </a:xfrm>
        </p:spPr>
        <p:txBody>
          <a:bodyPr/>
          <a:lstStyle/>
          <a:p>
            <a:r>
              <a:rPr lang="en-GB" dirty="0" err="1" smtClean="0"/>
              <a:t>Informatiebijeenkomst</a:t>
            </a:r>
            <a:r>
              <a:rPr lang="en-GB" dirty="0"/>
              <a:t> </a:t>
            </a:r>
            <a:r>
              <a:rPr lang="en-GB" dirty="0" err="1"/>
              <a:t>Europese</a:t>
            </a:r>
            <a:r>
              <a:rPr lang="en-GB" dirty="0"/>
              <a:t> </a:t>
            </a:r>
            <a:r>
              <a:rPr lang="en-GB" dirty="0" err="1"/>
              <a:t>Aanbesteding</a:t>
            </a:r>
            <a:r>
              <a:rPr lang="en-GB" dirty="0"/>
              <a:t> </a:t>
            </a:r>
            <a:r>
              <a:rPr lang="en-GB" dirty="0" err="1" smtClean="0"/>
              <a:t>Netwerkdiensten</a:t>
            </a:r>
            <a:r>
              <a:rPr lang="en-GB" dirty="0" smtClean="0"/>
              <a:t>, 25 </a:t>
            </a:r>
            <a:r>
              <a:rPr lang="en-GB" dirty="0" err="1" smtClean="0"/>
              <a:t>februari</a:t>
            </a:r>
            <a:r>
              <a:rPr lang="en-GB" dirty="0" smtClean="0"/>
              <a:t> 2022</a:t>
            </a:r>
            <a:endParaRPr lang="en-GB" dirty="0"/>
          </a:p>
        </p:txBody>
      </p:sp>
      <p:sp>
        <p:nvSpPr>
          <p:cNvPr id="8" name="Tijdelijke aanduiding voor dianummer 7"/>
          <p:cNvSpPr>
            <a:spLocks noGrp="1"/>
          </p:cNvSpPr>
          <p:nvPr>
            <p:ph type="sldNum" sz="quarter" idx="16"/>
          </p:nvPr>
        </p:nvSpPr>
        <p:spPr/>
        <p:txBody>
          <a:bodyPr/>
          <a:lstStyle/>
          <a:p>
            <a:fld id="{EEC0F82C-4994-47DA-8D9B-99D78D224F6D}" type="slidenum">
              <a:rPr lang="en-GB" smtClean="0"/>
              <a:pPr/>
              <a:t>3</a:t>
            </a:fld>
            <a:endParaRPr lang="en-GB" dirty="0"/>
          </a:p>
        </p:txBody>
      </p:sp>
    </p:spTree>
    <p:extLst>
      <p:ext uri="{BB962C8B-B14F-4D97-AF65-F5344CB8AC3E}">
        <p14:creationId xmlns:p14="http://schemas.microsoft.com/office/powerpoint/2010/main" val="23537816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p:cNvSpPr>
            <a:spLocks noGrp="1"/>
          </p:cNvSpPr>
          <p:nvPr>
            <p:ph type="sldNum" sz="quarter" idx="16"/>
          </p:nvPr>
        </p:nvSpPr>
        <p:spPr/>
        <p:txBody>
          <a:bodyPr/>
          <a:lstStyle/>
          <a:p>
            <a:fld id="{EEC0F82C-4994-47DA-8D9B-99D78D224F6D}" type="slidenum">
              <a:rPr lang="en-GB" smtClean="0"/>
              <a:pPr/>
              <a:t>30</a:t>
            </a:fld>
            <a:endParaRPr lang="en-GB" dirty="0"/>
          </a:p>
        </p:txBody>
      </p:sp>
      <p:sp>
        <p:nvSpPr>
          <p:cNvPr id="9" name="Tijdelijke aanduiding voor voettekst 6"/>
          <p:cNvSpPr txBox="1">
            <a:spLocks/>
          </p:cNvSpPr>
          <p:nvPr/>
        </p:nvSpPr>
        <p:spPr bwMode="gray">
          <a:xfrm>
            <a:off x="802204" y="6280562"/>
            <a:ext cx="5581865" cy="577438"/>
          </a:xfrm>
          <a:prstGeom prst="rect">
            <a:avLst/>
          </a:prstGeom>
        </p:spPr>
        <p:txBody>
          <a:bodyPr vert="horz" lIns="0" tIns="0" rIns="0" bIns="0" rtlCol="0" anchor="ctr" anchorCtr="0">
            <a:noAutofit/>
          </a:bodyPr>
          <a:lstStyle>
            <a:defPPr>
              <a:defRPr lang="en-US"/>
            </a:defPPr>
            <a:lvl1pPr marL="0" algn="l" defTabSz="914400" rtl="0" eaLnBrk="1" latinLnBrk="0" hangingPunct="1">
              <a:lnSpc>
                <a:spcPct val="100000"/>
              </a:lnSpc>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err="1" smtClean="0"/>
              <a:t>Informatiebijeenkomst</a:t>
            </a:r>
            <a:r>
              <a:rPr lang="en-GB" dirty="0" smtClean="0"/>
              <a:t> </a:t>
            </a:r>
            <a:r>
              <a:rPr lang="en-GB" dirty="0" err="1" smtClean="0"/>
              <a:t>Europese</a:t>
            </a:r>
            <a:r>
              <a:rPr lang="en-GB" dirty="0" smtClean="0"/>
              <a:t> </a:t>
            </a:r>
            <a:r>
              <a:rPr lang="en-GB" dirty="0" err="1" smtClean="0"/>
              <a:t>Aanbesteding</a:t>
            </a:r>
            <a:r>
              <a:rPr lang="en-GB" dirty="0" smtClean="0"/>
              <a:t> </a:t>
            </a:r>
            <a:r>
              <a:rPr lang="en-GB" dirty="0" err="1" smtClean="0"/>
              <a:t>Netwerkdiensten</a:t>
            </a:r>
            <a:r>
              <a:rPr lang="en-GB" dirty="0" smtClean="0"/>
              <a:t>, 25 </a:t>
            </a:r>
            <a:r>
              <a:rPr lang="en-GB" dirty="0" err="1" smtClean="0"/>
              <a:t>februari</a:t>
            </a:r>
            <a:r>
              <a:rPr lang="en-GB" dirty="0" smtClean="0"/>
              <a:t> 2022</a:t>
            </a:r>
            <a:endParaRPr lang="en-GB" dirty="0"/>
          </a:p>
        </p:txBody>
      </p:sp>
      <p:sp>
        <p:nvSpPr>
          <p:cNvPr id="11" name="Titel 5"/>
          <p:cNvSpPr txBox="1">
            <a:spLocks/>
          </p:cNvSpPr>
          <p:nvPr/>
        </p:nvSpPr>
        <p:spPr bwMode="gray">
          <a:xfrm>
            <a:off x="571500" y="201528"/>
            <a:ext cx="11049000" cy="452104"/>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kern="1200">
                <a:solidFill>
                  <a:schemeClr val="tx2"/>
                </a:solidFill>
                <a:latin typeface="+mj-lt"/>
                <a:ea typeface="+mj-ea"/>
                <a:cs typeface="+mj-cs"/>
              </a:defRPr>
            </a:lvl1pPr>
          </a:lstStyle>
          <a:p>
            <a:r>
              <a:rPr lang="nl-NL" dirty="0" smtClean="0"/>
              <a:t>Gevraagde dienstverlening (10/11)</a:t>
            </a:r>
            <a:endParaRPr lang="nl-NL" sz="1800" dirty="0"/>
          </a:p>
        </p:txBody>
      </p:sp>
      <p:graphicFrame>
        <p:nvGraphicFramePr>
          <p:cNvPr id="6" name="Tijdelijke aanduiding voor inhoud 7"/>
          <p:cNvGraphicFramePr>
            <a:graphicFrameLocks/>
          </p:cNvGraphicFramePr>
          <p:nvPr>
            <p:extLst>
              <p:ext uri="{D42A27DB-BD31-4B8C-83A1-F6EECF244321}">
                <p14:modId xmlns:p14="http://schemas.microsoft.com/office/powerpoint/2010/main" val="87296388"/>
              </p:ext>
            </p:extLst>
          </p:nvPr>
        </p:nvGraphicFramePr>
        <p:xfrm>
          <a:off x="7206804" y="1101603"/>
          <a:ext cx="4413696" cy="4383343"/>
        </p:xfrm>
        <a:graphic>
          <a:graphicData uri="http://schemas.openxmlformats.org/drawingml/2006/table">
            <a:tbl>
              <a:tblPr firstRow="1" firstCol="1" bandRow="1">
                <a:tableStyleId>{69012ECD-51FC-41F1-AA8D-1B2483CD663E}</a:tableStyleId>
              </a:tblPr>
              <a:tblGrid>
                <a:gridCol w="4413696">
                  <a:extLst>
                    <a:ext uri="{9D8B030D-6E8A-4147-A177-3AD203B41FA5}">
                      <a16:colId xmlns:a16="http://schemas.microsoft.com/office/drawing/2014/main" val="622039760"/>
                    </a:ext>
                  </a:extLst>
                </a:gridCol>
              </a:tblGrid>
              <a:tr h="316762">
                <a:tc>
                  <a:txBody>
                    <a:bodyPr/>
                    <a:lstStyle/>
                    <a:p>
                      <a:pPr>
                        <a:lnSpc>
                          <a:spcPts val="1300"/>
                        </a:lnSpc>
                        <a:spcAft>
                          <a:spcPts val="0"/>
                        </a:spcAft>
                      </a:pPr>
                      <a:r>
                        <a:rPr lang="nl-NL" sz="1400" b="1" kern="1200" dirty="0" smtClean="0">
                          <a:solidFill>
                            <a:schemeClr val="bg1"/>
                          </a:solidFill>
                          <a:effectLst/>
                          <a:latin typeface="+mn-lt"/>
                          <a:ea typeface="+mn-ea"/>
                          <a:cs typeface="+mn-cs"/>
                        </a:rPr>
                        <a:t>Koppelvlakken,</a:t>
                      </a:r>
                      <a:r>
                        <a:rPr lang="nl-NL" sz="1400" b="1" kern="1200" baseline="0" dirty="0" smtClean="0">
                          <a:solidFill>
                            <a:schemeClr val="bg1"/>
                          </a:solidFill>
                          <a:effectLst/>
                          <a:latin typeface="+mn-lt"/>
                          <a:ea typeface="+mn-ea"/>
                          <a:cs typeface="+mn-cs"/>
                        </a:rPr>
                        <a:t> onder andere:</a:t>
                      </a:r>
                      <a:endParaRPr lang="nl-NL" sz="1400" dirty="0">
                        <a:solidFill>
                          <a:schemeClr val="bg1"/>
                        </a:solidFill>
                        <a:effectLst/>
                        <a:latin typeface="Verdana" panose="020B0604030504040204" pitchFamily="34" charset="0"/>
                        <a:ea typeface="MS Mincho"/>
                        <a:cs typeface="Times New Roman" panose="02020603050405020304" pitchFamily="18" charset="0"/>
                      </a:endParaRPr>
                    </a:p>
                  </a:txBody>
                  <a:tcPr anchor="ctr">
                    <a:solidFill>
                      <a:srgbClr val="0078D2"/>
                    </a:solidFill>
                  </a:tcPr>
                </a:tc>
                <a:extLst>
                  <a:ext uri="{0D108BD9-81ED-4DB2-BD59-A6C34878D82A}">
                    <a16:rowId xmlns:a16="http://schemas.microsoft.com/office/drawing/2014/main" val="2329987218"/>
                  </a:ext>
                </a:extLst>
              </a:tr>
              <a:tr h="520619">
                <a:tc>
                  <a:txBody>
                    <a:bodyPr/>
                    <a:lstStyle/>
                    <a:p>
                      <a:pPr marL="0" indent="0">
                        <a:lnSpc>
                          <a:spcPts val="1300"/>
                        </a:lnSpc>
                        <a:spcAft>
                          <a:spcPts val="0"/>
                        </a:spcAft>
                        <a:buFont typeface="+mj-lt"/>
                        <a:buNone/>
                      </a:pPr>
                      <a:r>
                        <a:rPr lang="nl-NL" sz="1400" b="0" dirty="0" smtClean="0">
                          <a:effectLst/>
                        </a:rPr>
                        <a:t>Werkplekdiensten </a:t>
                      </a:r>
                      <a:r>
                        <a:rPr lang="nl-NL" sz="1400" b="0" dirty="0">
                          <a:effectLst/>
                        </a:rPr>
                        <a:t>– Microsoft 365 Werkplekken UWV</a:t>
                      </a:r>
                      <a:endParaRPr lang="nl-NL" sz="1400" b="0" dirty="0">
                        <a:effectLst/>
                        <a:latin typeface="Verdana" panose="020B0604030504040204" pitchFamily="34" charset="0"/>
                        <a:ea typeface="MS Mincho"/>
                        <a:cs typeface="Times New Roman" panose="02020603050405020304" pitchFamily="18" charset="0"/>
                      </a:endParaRPr>
                    </a:p>
                  </a:txBody>
                  <a:tcPr anchor="ctr"/>
                </a:tc>
                <a:extLst>
                  <a:ext uri="{0D108BD9-81ED-4DB2-BD59-A6C34878D82A}">
                    <a16:rowId xmlns:a16="http://schemas.microsoft.com/office/drawing/2014/main" val="1083339728"/>
                  </a:ext>
                </a:extLst>
              </a:tr>
              <a:tr h="520619">
                <a:tc>
                  <a:txBody>
                    <a:bodyPr/>
                    <a:lstStyle/>
                    <a:p>
                      <a:pPr marL="0" indent="0">
                        <a:lnSpc>
                          <a:spcPts val="1300"/>
                        </a:lnSpc>
                        <a:spcAft>
                          <a:spcPts val="0"/>
                        </a:spcAft>
                        <a:buFont typeface="+mj-lt"/>
                        <a:buNone/>
                      </a:pPr>
                      <a:r>
                        <a:rPr lang="nl-NL" sz="1400" b="0" dirty="0" smtClean="0">
                          <a:effectLst/>
                        </a:rPr>
                        <a:t>Werkplekdiensten Active </a:t>
                      </a:r>
                      <a:r>
                        <a:rPr lang="nl-NL" sz="1400" b="0" dirty="0">
                          <a:effectLst/>
                        </a:rPr>
                        <a:t>Directory – Datacenter koppeling en externe koppeling</a:t>
                      </a:r>
                      <a:endParaRPr lang="nl-NL" sz="1400" b="0" dirty="0">
                        <a:effectLst/>
                        <a:latin typeface="Verdana" panose="020B0604030504040204" pitchFamily="34" charset="0"/>
                        <a:ea typeface="MS Mincho"/>
                        <a:cs typeface="Times New Roman" panose="02020603050405020304" pitchFamily="18" charset="0"/>
                      </a:endParaRPr>
                    </a:p>
                  </a:txBody>
                  <a:tcPr anchor="ctr"/>
                </a:tc>
                <a:extLst>
                  <a:ext uri="{0D108BD9-81ED-4DB2-BD59-A6C34878D82A}">
                    <a16:rowId xmlns:a16="http://schemas.microsoft.com/office/drawing/2014/main" val="1342971142"/>
                  </a:ext>
                </a:extLst>
              </a:tr>
              <a:tr h="368896">
                <a:tc>
                  <a:txBody>
                    <a:bodyPr/>
                    <a:lstStyle/>
                    <a:p>
                      <a:pPr marL="0" indent="0">
                        <a:lnSpc>
                          <a:spcPts val="1300"/>
                        </a:lnSpc>
                        <a:spcAft>
                          <a:spcPts val="0"/>
                        </a:spcAft>
                        <a:buFont typeface="+mj-lt"/>
                        <a:buNone/>
                      </a:pPr>
                      <a:r>
                        <a:rPr lang="nl-NL" sz="1400" b="0" dirty="0" smtClean="0">
                          <a:effectLst/>
                        </a:rPr>
                        <a:t>Telefoniedienst </a:t>
                      </a:r>
                      <a:r>
                        <a:rPr lang="nl-NL" sz="1400" b="0" dirty="0">
                          <a:effectLst/>
                        </a:rPr>
                        <a:t>(Externe koppeling)</a:t>
                      </a:r>
                      <a:endParaRPr lang="nl-NL" sz="1400" b="0" dirty="0">
                        <a:effectLst/>
                        <a:latin typeface="Verdana" panose="020B0604030504040204" pitchFamily="34" charset="0"/>
                        <a:ea typeface="MS Mincho"/>
                        <a:cs typeface="Times New Roman" panose="02020603050405020304" pitchFamily="18" charset="0"/>
                      </a:endParaRPr>
                    </a:p>
                  </a:txBody>
                  <a:tcPr anchor="ctr"/>
                </a:tc>
                <a:extLst>
                  <a:ext uri="{0D108BD9-81ED-4DB2-BD59-A6C34878D82A}">
                    <a16:rowId xmlns:a16="http://schemas.microsoft.com/office/drawing/2014/main" val="4195045512"/>
                  </a:ext>
                </a:extLst>
              </a:tr>
              <a:tr h="461066">
                <a:tc>
                  <a:txBody>
                    <a:bodyPr/>
                    <a:lstStyle/>
                    <a:p>
                      <a:pPr marL="0" indent="0">
                        <a:lnSpc>
                          <a:spcPts val="1300"/>
                        </a:lnSpc>
                        <a:spcAft>
                          <a:spcPts val="0"/>
                        </a:spcAft>
                        <a:buFont typeface="+mj-lt"/>
                        <a:buNone/>
                      </a:pPr>
                      <a:r>
                        <a:rPr lang="nl-NL" sz="1400" b="0" dirty="0" smtClean="0">
                          <a:effectLst/>
                        </a:rPr>
                        <a:t>Huidige en toekomstige</a:t>
                      </a:r>
                      <a:r>
                        <a:rPr lang="nl-NL" sz="1400" b="0" baseline="0" dirty="0" smtClean="0">
                          <a:effectLst/>
                        </a:rPr>
                        <a:t> </a:t>
                      </a:r>
                      <a:r>
                        <a:rPr lang="nl-NL" sz="1400" b="0" dirty="0" smtClean="0">
                          <a:effectLst/>
                        </a:rPr>
                        <a:t>Contactcenter diensten</a:t>
                      </a:r>
                      <a:endParaRPr lang="nl-NL" sz="1400" b="0" dirty="0">
                        <a:effectLst/>
                        <a:latin typeface="Verdana" panose="020B0604030504040204" pitchFamily="34" charset="0"/>
                        <a:ea typeface="MS Mincho"/>
                        <a:cs typeface="Times New Roman" panose="02020603050405020304" pitchFamily="18" charset="0"/>
                      </a:endParaRPr>
                    </a:p>
                  </a:txBody>
                  <a:tcPr anchor="ctr"/>
                </a:tc>
                <a:extLst>
                  <a:ext uri="{0D108BD9-81ED-4DB2-BD59-A6C34878D82A}">
                    <a16:rowId xmlns:a16="http://schemas.microsoft.com/office/drawing/2014/main" val="3380242492"/>
                  </a:ext>
                </a:extLst>
              </a:tr>
              <a:tr h="520619">
                <a:tc>
                  <a:txBody>
                    <a:bodyPr/>
                    <a:lstStyle/>
                    <a:p>
                      <a:pPr marL="0" indent="0">
                        <a:lnSpc>
                          <a:spcPts val="1300"/>
                        </a:lnSpc>
                        <a:spcAft>
                          <a:spcPts val="0"/>
                        </a:spcAft>
                        <a:buFont typeface="+mj-lt"/>
                        <a:buNone/>
                      </a:pPr>
                      <a:r>
                        <a:rPr lang="nl-NL" sz="1400" b="0" dirty="0" smtClean="0">
                          <a:effectLst/>
                        </a:rPr>
                        <a:t>Bedrijfsapplicatie</a:t>
                      </a:r>
                      <a:r>
                        <a:rPr lang="nl-NL" sz="1400" b="0" baseline="0" dirty="0" smtClean="0">
                          <a:effectLst/>
                        </a:rPr>
                        <a:t> datacenters DXC en</a:t>
                      </a:r>
                      <a:r>
                        <a:rPr lang="nl-NL" sz="1400" b="0" dirty="0" smtClean="0">
                          <a:effectLst/>
                        </a:rPr>
                        <a:t> </a:t>
                      </a:r>
                      <a:r>
                        <a:rPr lang="nl-NL" sz="1400" b="0" dirty="0" err="1" smtClean="0">
                          <a:effectLst/>
                        </a:rPr>
                        <a:t>Kyndryl</a:t>
                      </a:r>
                      <a:r>
                        <a:rPr lang="nl-NL" sz="1400" b="0" dirty="0" smtClean="0">
                          <a:effectLst/>
                        </a:rPr>
                        <a:t> </a:t>
                      </a:r>
                      <a:r>
                        <a:rPr lang="nl-NL" sz="1400" b="0" dirty="0">
                          <a:effectLst/>
                        </a:rPr>
                        <a:t>t.b.v. interne </a:t>
                      </a:r>
                      <a:r>
                        <a:rPr lang="nl-NL" sz="1400" b="0" dirty="0" smtClean="0">
                          <a:effectLst/>
                        </a:rPr>
                        <a:t>bedrijfsapplicaties</a:t>
                      </a:r>
                      <a:endParaRPr lang="nl-NL" sz="1400" b="0" dirty="0">
                        <a:effectLst/>
                        <a:latin typeface="Verdana" panose="020B0604030504040204" pitchFamily="34" charset="0"/>
                        <a:ea typeface="MS Mincho"/>
                        <a:cs typeface="Times New Roman" panose="02020603050405020304" pitchFamily="18" charset="0"/>
                      </a:endParaRPr>
                    </a:p>
                  </a:txBody>
                  <a:tcPr anchor="ctr"/>
                </a:tc>
                <a:extLst>
                  <a:ext uri="{0D108BD9-81ED-4DB2-BD59-A6C34878D82A}">
                    <a16:rowId xmlns:a16="http://schemas.microsoft.com/office/drawing/2014/main" val="2841209180"/>
                  </a:ext>
                </a:extLst>
              </a:tr>
              <a:tr h="520619">
                <a:tc>
                  <a:txBody>
                    <a:bodyPr/>
                    <a:lstStyle/>
                    <a:p>
                      <a:pPr marL="0" indent="0">
                        <a:lnSpc>
                          <a:spcPts val="1300"/>
                        </a:lnSpc>
                        <a:spcAft>
                          <a:spcPts val="0"/>
                        </a:spcAft>
                        <a:buFont typeface="+mj-lt"/>
                        <a:buNone/>
                      </a:pPr>
                      <a:r>
                        <a:rPr lang="nl-NL" sz="1400" b="0" dirty="0" smtClean="0">
                          <a:effectLst/>
                        </a:rPr>
                        <a:t>Derde </a:t>
                      </a:r>
                      <a:r>
                        <a:rPr lang="nl-NL" sz="1400" b="0" dirty="0">
                          <a:effectLst/>
                        </a:rPr>
                        <a:t>partijen en (</a:t>
                      </a:r>
                      <a:r>
                        <a:rPr lang="nl-NL" sz="1400" b="0" dirty="0" err="1">
                          <a:effectLst/>
                        </a:rPr>
                        <a:t>overheids</a:t>
                      </a:r>
                      <a:r>
                        <a:rPr lang="nl-NL" sz="1400" b="0" dirty="0">
                          <a:effectLst/>
                        </a:rPr>
                        <a:t>)partners – Externe koppelingen</a:t>
                      </a:r>
                      <a:endParaRPr lang="nl-NL" sz="1400" b="0" dirty="0">
                        <a:effectLst/>
                        <a:latin typeface="Verdana" panose="020B0604030504040204" pitchFamily="34" charset="0"/>
                        <a:ea typeface="MS Mincho"/>
                        <a:cs typeface="Times New Roman" panose="02020603050405020304" pitchFamily="18" charset="0"/>
                      </a:endParaRPr>
                    </a:p>
                  </a:txBody>
                  <a:tcPr anchor="ctr"/>
                </a:tc>
                <a:extLst>
                  <a:ext uri="{0D108BD9-81ED-4DB2-BD59-A6C34878D82A}">
                    <a16:rowId xmlns:a16="http://schemas.microsoft.com/office/drawing/2014/main" val="2100641753"/>
                  </a:ext>
                </a:extLst>
              </a:tr>
              <a:tr h="316762">
                <a:tc>
                  <a:txBody>
                    <a:bodyPr/>
                    <a:lstStyle/>
                    <a:p>
                      <a:pPr marL="0" indent="0">
                        <a:lnSpc>
                          <a:spcPts val="1300"/>
                        </a:lnSpc>
                        <a:spcAft>
                          <a:spcPts val="0"/>
                        </a:spcAft>
                        <a:buFont typeface="+mj-lt"/>
                        <a:buNone/>
                      </a:pPr>
                      <a:r>
                        <a:rPr lang="nl-NL" sz="1400" b="0" dirty="0" smtClean="0">
                          <a:effectLst/>
                        </a:rPr>
                        <a:t>Internet </a:t>
                      </a:r>
                      <a:r>
                        <a:rPr lang="nl-NL" sz="1400" b="0" dirty="0">
                          <a:effectLst/>
                        </a:rPr>
                        <a:t>(</a:t>
                      </a:r>
                      <a:r>
                        <a:rPr lang="nl-NL" sz="1400" b="0" dirty="0" err="1" smtClean="0">
                          <a:effectLst/>
                        </a:rPr>
                        <a:t>filtered</a:t>
                      </a:r>
                      <a:r>
                        <a:rPr lang="nl-NL" sz="1400" b="0" dirty="0" smtClean="0">
                          <a:effectLst/>
                        </a:rPr>
                        <a:t> en open) </a:t>
                      </a:r>
                      <a:r>
                        <a:rPr lang="nl-NL" sz="1400" b="0" dirty="0">
                          <a:effectLst/>
                        </a:rPr>
                        <a:t>– internet koppeling</a:t>
                      </a:r>
                      <a:endParaRPr lang="nl-NL" sz="1400" b="0" dirty="0">
                        <a:effectLst/>
                        <a:latin typeface="Verdana" panose="020B0604030504040204" pitchFamily="34" charset="0"/>
                        <a:ea typeface="MS Mincho"/>
                        <a:cs typeface="Times New Roman" panose="02020603050405020304" pitchFamily="18" charset="0"/>
                      </a:endParaRPr>
                    </a:p>
                  </a:txBody>
                  <a:tcPr anchor="ctr"/>
                </a:tc>
                <a:extLst>
                  <a:ext uri="{0D108BD9-81ED-4DB2-BD59-A6C34878D82A}">
                    <a16:rowId xmlns:a16="http://schemas.microsoft.com/office/drawing/2014/main" val="3551466066"/>
                  </a:ext>
                </a:extLst>
              </a:tr>
              <a:tr h="520619">
                <a:tc>
                  <a:txBody>
                    <a:bodyPr/>
                    <a:lstStyle/>
                    <a:p>
                      <a:pPr marL="0" indent="0">
                        <a:lnSpc>
                          <a:spcPts val="1300"/>
                        </a:lnSpc>
                        <a:spcAft>
                          <a:spcPts val="0"/>
                        </a:spcAft>
                        <a:buFont typeface="+mj-lt"/>
                        <a:buNone/>
                      </a:pPr>
                      <a:r>
                        <a:rPr lang="nl-NL" sz="1400" b="0" dirty="0" smtClean="0">
                          <a:effectLst/>
                        </a:rPr>
                        <a:t>SOC/SIEM,</a:t>
                      </a:r>
                      <a:r>
                        <a:rPr lang="nl-NL" sz="1400" b="0" baseline="0" dirty="0" smtClean="0">
                          <a:effectLst/>
                        </a:rPr>
                        <a:t> </a:t>
                      </a:r>
                      <a:r>
                        <a:rPr lang="nl-NL" sz="1400" b="0" dirty="0" smtClean="0">
                          <a:effectLst/>
                        </a:rPr>
                        <a:t>ITSM en performancemonitoring</a:t>
                      </a:r>
                      <a:r>
                        <a:rPr lang="nl-NL" sz="1400" b="0" baseline="0" dirty="0" smtClean="0">
                          <a:effectLst/>
                        </a:rPr>
                        <a:t> </a:t>
                      </a:r>
                      <a:r>
                        <a:rPr lang="nl-NL" sz="1400" b="0" dirty="0" err="1" smtClean="0">
                          <a:effectLst/>
                        </a:rPr>
                        <a:t>tooling</a:t>
                      </a:r>
                      <a:r>
                        <a:rPr lang="nl-NL" sz="1400" b="0" dirty="0" smtClean="0">
                          <a:effectLst/>
                        </a:rPr>
                        <a:t> van UWV</a:t>
                      </a:r>
                      <a:endParaRPr lang="nl-NL" sz="1400" b="0" dirty="0">
                        <a:effectLst/>
                        <a:latin typeface="Verdana" panose="020B0604030504040204" pitchFamily="34" charset="0"/>
                        <a:ea typeface="MS Mincho"/>
                        <a:cs typeface="Times New Roman" panose="02020603050405020304" pitchFamily="18" charset="0"/>
                      </a:endParaRPr>
                    </a:p>
                  </a:txBody>
                  <a:tcPr anchor="ctr"/>
                </a:tc>
                <a:extLst>
                  <a:ext uri="{0D108BD9-81ED-4DB2-BD59-A6C34878D82A}">
                    <a16:rowId xmlns:a16="http://schemas.microsoft.com/office/drawing/2014/main" val="9989791"/>
                  </a:ext>
                </a:extLst>
              </a:tr>
              <a:tr h="316762">
                <a:tc>
                  <a:txBody>
                    <a:bodyPr/>
                    <a:lstStyle/>
                    <a:p>
                      <a:pPr marL="0" indent="0">
                        <a:lnSpc>
                          <a:spcPts val="1300"/>
                        </a:lnSpc>
                        <a:spcAft>
                          <a:spcPts val="0"/>
                        </a:spcAft>
                        <a:buFont typeface="+mj-lt"/>
                        <a:buNone/>
                      </a:pPr>
                      <a:r>
                        <a:rPr lang="nl-NL" sz="1400" b="0" dirty="0" smtClean="0">
                          <a:effectLst/>
                        </a:rPr>
                        <a:t>Gebouwbeveiliging </a:t>
                      </a:r>
                      <a:r>
                        <a:rPr lang="nl-NL" sz="1400" b="0" dirty="0">
                          <a:effectLst/>
                        </a:rPr>
                        <a:t>– Datacenter koppeling</a:t>
                      </a:r>
                      <a:endParaRPr lang="nl-NL" sz="1400" b="0" dirty="0">
                        <a:effectLst/>
                        <a:latin typeface="Verdana" panose="020B0604030504040204" pitchFamily="34" charset="0"/>
                        <a:ea typeface="MS Mincho"/>
                        <a:cs typeface="Times New Roman" panose="02020603050405020304" pitchFamily="18" charset="0"/>
                      </a:endParaRPr>
                    </a:p>
                  </a:txBody>
                  <a:tcPr anchor="ctr"/>
                </a:tc>
                <a:extLst>
                  <a:ext uri="{0D108BD9-81ED-4DB2-BD59-A6C34878D82A}">
                    <a16:rowId xmlns:a16="http://schemas.microsoft.com/office/drawing/2014/main" val="3914252418"/>
                  </a:ext>
                </a:extLst>
              </a:tr>
            </a:tbl>
          </a:graphicData>
        </a:graphic>
      </p:graphicFrame>
      <p:pic>
        <p:nvPicPr>
          <p:cNvPr id="12" name="Tijdelijke aanduiding voor inhoud 6"/>
          <p:cNvPicPr>
            <a:picLocks noGrp="1" noChangeAspect="1"/>
          </p:cNvPicPr>
          <p:nvPr>
            <p:ph sz="quarter" idx="14"/>
          </p:nvPr>
        </p:nvPicPr>
        <p:blipFill>
          <a:blip r:embed="rId2"/>
          <a:stretch>
            <a:fillRect/>
          </a:stretch>
        </p:blipFill>
        <p:spPr>
          <a:xfrm>
            <a:off x="212716" y="1393605"/>
            <a:ext cx="6760842" cy="3847137"/>
          </a:xfrm>
          <a:prstGeom prst="rect">
            <a:avLst/>
          </a:prstGeom>
        </p:spPr>
      </p:pic>
      <p:sp>
        <p:nvSpPr>
          <p:cNvPr id="10" name="Pijl-rechts 9"/>
          <p:cNvSpPr/>
          <p:nvPr/>
        </p:nvSpPr>
        <p:spPr>
          <a:xfrm rot="13553220">
            <a:off x="5974635" y="4225955"/>
            <a:ext cx="818866" cy="7915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7950843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p:cNvSpPr>
            <a:spLocks noGrp="1"/>
          </p:cNvSpPr>
          <p:nvPr>
            <p:ph type="sldNum" sz="quarter" idx="16"/>
          </p:nvPr>
        </p:nvSpPr>
        <p:spPr/>
        <p:txBody>
          <a:bodyPr/>
          <a:lstStyle/>
          <a:p>
            <a:fld id="{EEC0F82C-4994-47DA-8D9B-99D78D224F6D}" type="slidenum">
              <a:rPr lang="en-GB" smtClean="0"/>
              <a:pPr/>
              <a:t>31</a:t>
            </a:fld>
            <a:endParaRPr lang="en-GB" dirty="0"/>
          </a:p>
        </p:txBody>
      </p:sp>
      <p:sp>
        <p:nvSpPr>
          <p:cNvPr id="9" name="Tijdelijke aanduiding voor voettekst 6"/>
          <p:cNvSpPr txBox="1">
            <a:spLocks/>
          </p:cNvSpPr>
          <p:nvPr/>
        </p:nvSpPr>
        <p:spPr bwMode="gray">
          <a:xfrm>
            <a:off x="855029" y="6280563"/>
            <a:ext cx="5581865" cy="577438"/>
          </a:xfrm>
          <a:prstGeom prst="rect">
            <a:avLst/>
          </a:prstGeom>
        </p:spPr>
        <p:txBody>
          <a:bodyPr vert="horz" lIns="0" tIns="0" rIns="0" bIns="0" rtlCol="0" anchor="ctr" anchorCtr="0">
            <a:noAutofit/>
          </a:bodyPr>
          <a:lstStyle>
            <a:defPPr>
              <a:defRPr lang="en-US"/>
            </a:defPPr>
            <a:lvl1pPr marL="0" algn="l" defTabSz="914400" rtl="0" eaLnBrk="1" latinLnBrk="0" hangingPunct="1">
              <a:lnSpc>
                <a:spcPct val="100000"/>
              </a:lnSpc>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err="1" smtClean="0"/>
              <a:t>Informatiebijeenkomst</a:t>
            </a:r>
            <a:r>
              <a:rPr lang="en-GB" dirty="0" smtClean="0"/>
              <a:t> </a:t>
            </a:r>
            <a:r>
              <a:rPr lang="en-GB" dirty="0" err="1" smtClean="0"/>
              <a:t>Europese</a:t>
            </a:r>
            <a:r>
              <a:rPr lang="en-GB" dirty="0" smtClean="0"/>
              <a:t> </a:t>
            </a:r>
            <a:r>
              <a:rPr lang="en-GB" dirty="0" err="1" smtClean="0"/>
              <a:t>Aanbesteding</a:t>
            </a:r>
            <a:r>
              <a:rPr lang="en-GB" dirty="0" smtClean="0"/>
              <a:t> </a:t>
            </a:r>
            <a:r>
              <a:rPr lang="en-GB" dirty="0" err="1" smtClean="0"/>
              <a:t>Netwerkdiensten</a:t>
            </a:r>
            <a:r>
              <a:rPr lang="en-GB" dirty="0" smtClean="0"/>
              <a:t>, 25 </a:t>
            </a:r>
            <a:r>
              <a:rPr lang="en-GB" dirty="0" err="1" smtClean="0"/>
              <a:t>februari</a:t>
            </a:r>
            <a:r>
              <a:rPr lang="en-GB" dirty="0" smtClean="0"/>
              <a:t> 2022</a:t>
            </a:r>
            <a:endParaRPr lang="en-GB" dirty="0"/>
          </a:p>
        </p:txBody>
      </p:sp>
      <p:sp>
        <p:nvSpPr>
          <p:cNvPr id="11" name="Titel 5"/>
          <p:cNvSpPr txBox="1">
            <a:spLocks/>
          </p:cNvSpPr>
          <p:nvPr/>
        </p:nvSpPr>
        <p:spPr bwMode="gray">
          <a:xfrm>
            <a:off x="571500" y="201528"/>
            <a:ext cx="11049000" cy="452104"/>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kern="1200">
                <a:solidFill>
                  <a:schemeClr val="tx2"/>
                </a:solidFill>
                <a:latin typeface="+mj-lt"/>
                <a:ea typeface="+mj-ea"/>
                <a:cs typeface="+mj-cs"/>
              </a:defRPr>
            </a:lvl1pPr>
          </a:lstStyle>
          <a:p>
            <a:r>
              <a:rPr lang="nl-NL" dirty="0" smtClean="0"/>
              <a:t>Gevraagde dienstverlening (11/11)</a:t>
            </a:r>
          </a:p>
          <a:p>
            <a:endParaRPr lang="nl-NL" sz="1800" dirty="0"/>
          </a:p>
          <a:p>
            <a:r>
              <a:rPr lang="nl-NL" sz="1800" dirty="0" smtClean="0"/>
              <a:t>Transitie, transformatie en </a:t>
            </a:r>
            <a:r>
              <a:rPr lang="nl-NL" sz="1800" dirty="0" err="1" smtClean="0"/>
              <a:t>retransitie</a:t>
            </a:r>
            <a:endParaRPr lang="nl-NL" sz="1800" dirty="0"/>
          </a:p>
        </p:txBody>
      </p:sp>
      <p:sp>
        <p:nvSpPr>
          <p:cNvPr id="3" name="Tijdelijke aanduiding voor inhoud 2"/>
          <p:cNvSpPr>
            <a:spLocks noGrp="1"/>
          </p:cNvSpPr>
          <p:nvPr>
            <p:ph sz="quarter" idx="14"/>
          </p:nvPr>
        </p:nvSpPr>
        <p:spPr>
          <a:xfrm>
            <a:off x="571499" y="1245331"/>
            <a:ext cx="11479473" cy="2017827"/>
          </a:xfrm>
        </p:spPr>
        <p:txBody>
          <a:bodyPr/>
          <a:lstStyle/>
          <a:p>
            <a:pPr marL="0" indent="0">
              <a:buClr>
                <a:srgbClr val="0078D2"/>
              </a:buClr>
              <a:buNone/>
            </a:pPr>
            <a:r>
              <a:rPr lang="nl-NL" sz="1800" dirty="0"/>
              <a:t>B</a:t>
            </a:r>
            <a:r>
              <a:rPr lang="nl-NL" sz="1800" dirty="0" smtClean="0"/>
              <a:t>edrijfsklaar </a:t>
            </a:r>
            <a:r>
              <a:rPr lang="nl-NL" sz="1800" dirty="0"/>
              <a:t>en turn-</a:t>
            </a:r>
            <a:r>
              <a:rPr lang="nl-NL" sz="1800" dirty="0" err="1"/>
              <a:t>key</a:t>
            </a:r>
            <a:r>
              <a:rPr lang="nl-NL" sz="1800" dirty="0"/>
              <a:t> </a:t>
            </a:r>
            <a:r>
              <a:rPr lang="nl-NL" sz="1800" dirty="0" smtClean="0"/>
              <a:t>oplevering van scope Europese aanbesteding Netwerkdiensten</a:t>
            </a:r>
          </a:p>
          <a:p>
            <a:r>
              <a:rPr lang="nl-NL" sz="1800" dirty="0"/>
              <a:t>I</a:t>
            </a:r>
            <a:r>
              <a:rPr lang="nl-NL" sz="1800" dirty="0" smtClean="0"/>
              <a:t>mplementatie </a:t>
            </a:r>
            <a:r>
              <a:rPr lang="nl-NL" sz="1800" dirty="0"/>
              <a:t>en configuratie van </a:t>
            </a:r>
            <a:r>
              <a:rPr lang="nl-NL" sz="1800" dirty="0" smtClean="0"/>
              <a:t>Netwerkdiensten</a:t>
            </a:r>
          </a:p>
          <a:p>
            <a:r>
              <a:rPr lang="nl-NL" sz="1800" dirty="0"/>
              <a:t>M</a:t>
            </a:r>
            <a:r>
              <a:rPr lang="nl-NL" sz="1800" dirty="0" smtClean="0"/>
              <a:t>igratie </a:t>
            </a:r>
            <a:r>
              <a:rPr lang="nl-NL" sz="1800" dirty="0"/>
              <a:t>van de </a:t>
            </a:r>
            <a:r>
              <a:rPr lang="nl-NL" sz="1800" dirty="0" smtClean="0"/>
              <a:t>60+ UWV-kantoren </a:t>
            </a:r>
          </a:p>
          <a:p>
            <a:r>
              <a:rPr lang="nl-NL" sz="1800" dirty="0" smtClean="0"/>
              <a:t>Transformatie naar zero trust, software </a:t>
            </a:r>
            <a:r>
              <a:rPr lang="nl-NL" sz="1800" dirty="0" err="1" smtClean="0"/>
              <a:t>defined</a:t>
            </a:r>
            <a:r>
              <a:rPr lang="nl-NL" sz="1800" dirty="0" smtClean="0"/>
              <a:t>, </a:t>
            </a:r>
            <a:r>
              <a:rPr lang="nl-NL" sz="1800" dirty="0" err="1" smtClean="0"/>
              <a:t>AnyAccess</a:t>
            </a:r>
            <a:endParaRPr lang="nl-NL" sz="1800" dirty="0" smtClean="0"/>
          </a:p>
          <a:p>
            <a:r>
              <a:rPr lang="nl-NL" sz="1800" dirty="0"/>
              <a:t>G</a:t>
            </a:r>
            <a:r>
              <a:rPr lang="nl-NL" sz="1800" dirty="0" smtClean="0"/>
              <a:t>efaseerd </a:t>
            </a:r>
            <a:r>
              <a:rPr lang="nl-NL" sz="1800" dirty="0"/>
              <a:t>en gecontroleerd </a:t>
            </a:r>
            <a:r>
              <a:rPr lang="nl-NL" sz="1800" dirty="0" smtClean="0"/>
              <a:t>uitgevoerd </a:t>
            </a:r>
          </a:p>
          <a:p>
            <a:r>
              <a:rPr lang="nl-NL" sz="1800" dirty="0" err="1"/>
              <a:t>Due</a:t>
            </a:r>
            <a:r>
              <a:rPr lang="nl-NL" sz="1800" dirty="0"/>
              <a:t> diligence </a:t>
            </a:r>
            <a:r>
              <a:rPr lang="nl-NL" sz="1800" dirty="0" smtClean="0"/>
              <a:t>/ Informatiebehoefte dataroom</a:t>
            </a:r>
            <a:endParaRPr lang="nl-NL" sz="1800" dirty="0"/>
          </a:p>
          <a:p>
            <a:endParaRPr lang="nl-NL" dirty="0"/>
          </a:p>
        </p:txBody>
      </p:sp>
      <p:pic>
        <p:nvPicPr>
          <p:cNvPr id="2" name="Afbeelding 1"/>
          <p:cNvPicPr>
            <a:picLocks noChangeAspect="1"/>
          </p:cNvPicPr>
          <p:nvPr/>
        </p:nvPicPr>
        <p:blipFill>
          <a:blip r:embed="rId2"/>
          <a:stretch>
            <a:fillRect/>
          </a:stretch>
        </p:blipFill>
        <p:spPr>
          <a:xfrm>
            <a:off x="736979" y="3440348"/>
            <a:ext cx="4048195" cy="2671693"/>
          </a:xfrm>
          <a:prstGeom prst="rect">
            <a:avLst/>
          </a:prstGeom>
        </p:spPr>
      </p:pic>
      <p:pic>
        <p:nvPicPr>
          <p:cNvPr id="4" name="Afbeelding 3"/>
          <p:cNvPicPr>
            <a:picLocks noChangeAspect="1"/>
          </p:cNvPicPr>
          <p:nvPr/>
        </p:nvPicPr>
        <p:blipFill>
          <a:blip r:embed="rId3"/>
          <a:stretch>
            <a:fillRect/>
          </a:stretch>
        </p:blipFill>
        <p:spPr>
          <a:xfrm>
            <a:off x="6524340" y="3263159"/>
            <a:ext cx="5096562" cy="2848882"/>
          </a:xfrm>
          <a:prstGeom prst="rect">
            <a:avLst/>
          </a:prstGeom>
        </p:spPr>
      </p:pic>
      <p:pic>
        <p:nvPicPr>
          <p:cNvPr id="5" name="Afbeelding 4"/>
          <p:cNvPicPr>
            <a:picLocks noChangeAspect="1"/>
          </p:cNvPicPr>
          <p:nvPr/>
        </p:nvPicPr>
        <p:blipFill>
          <a:blip r:embed="rId4"/>
          <a:stretch>
            <a:fillRect/>
          </a:stretch>
        </p:blipFill>
        <p:spPr>
          <a:xfrm rot="8109053">
            <a:off x="5314012" y="4396924"/>
            <a:ext cx="737680" cy="749873"/>
          </a:xfrm>
          <a:prstGeom prst="rect">
            <a:avLst/>
          </a:prstGeom>
        </p:spPr>
      </p:pic>
    </p:spTree>
    <p:extLst>
      <p:ext uri="{BB962C8B-B14F-4D97-AF65-F5344CB8AC3E}">
        <p14:creationId xmlns:p14="http://schemas.microsoft.com/office/powerpoint/2010/main" val="25760085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p:cNvSpPr>
            <a:spLocks noGrp="1"/>
          </p:cNvSpPr>
          <p:nvPr>
            <p:ph sz="quarter" idx="14"/>
          </p:nvPr>
        </p:nvSpPr>
        <p:spPr/>
        <p:txBody>
          <a:bodyPr/>
          <a:lstStyle/>
          <a:p>
            <a:r>
              <a:rPr lang="nl-NL" sz="1600" dirty="0" smtClean="0"/>
              <a:t>Initiële duur: 6 jaar</a:t>
            </a:r>
          </a:p>
          <a:p>
            <a:r>
              <a:rPr lang="nl-NL" sz="1600" dirty="0" smtClean="0"/>
              <a:t>Optionele verlenging(en): maximaal 6 jaar</a:t>
            </a:r>
          </a:p>
          <a:p>
            <a:endParaRPr lang="nl-NL" sz="1600" dirty="0" smtClean="0"/>
          </a:p>
          <a:p>
            <a:r>
              <a:rPr lang="nl-NL" sz="1600" dirty="0" smtClean="0"/>
              <a:t>Indicatieve aanvangsdatum: 1 juli 2023 </a:t>
            </a:r>
            <a:br>
              <a:rPr lang="nl-NL" sz="1600" dirty="0" smtClean="0"/>
            </a:br>
            <a:r>
              <a:rPr lang="nl-NL" sz="1600" dirty="0" smtClean="0"/>
              <a:t>Indicatieve expiratiedatum: 30 juni 2029 (exclusief optionele verlenging(en))</a:t>
            </a:r>
          </a:p>
          <a:p>
            <a:endParaRPr lang="nl-NL" sz="1600" dirty="0" smtClean="0"/>
          </a:p>
          <a:p>
            <a:r>
              <a:rPr lang="nl-NL" sz="1600" dirty="0" smtClean="0"/>
              <a:t>Rationale contractduur: gemoeide aanbestedingskosten en investeringen voor alle partijen</a:t>
            </a:r>
            <a:endParaRPr lang="nl-NL" sz="1600" dirty="0"/>
          </a:p>
          <a:p>
            <a:pPr marL="0" indent="0">
              <a:buNone/>
            </a:pPr>
            <a:endParaRPr lang="nl-NL" sz="1600" dirty="0"/>
          </a:p>
          <a:p>
            <a:r>
              <a:rPr lang="nl-NL" sz="1600" dirty="0" smtClean="0"/>
              <a:t>Wachtkamerovereenkomst met de 2</a:t>
            </a:r>
            <a:r>
              <a:rPr lang="nl-NL" sz="1600" baseline="30000" dirty="0" smtClean="0"/>
              <a:t>e</a:t>
            </a:r>
            <a:r>
              <a:rPr lang="nl-NL" sz="1600" dirty="0" smtClean="0"/>
              <a:t> geëindigde Inschrijver voor de duur van 6 maanden</a:t>
            </a:r>
            <a:endParaRPr lang="nl-NL" sz="1600" dirty="0"/>
          </a:p>
        </p:txBody>
      </p:sp>
      <p:sp>
        <p:nvSpPr>
          <p:cNvPr id="5" name="Titel 4"/>
          <p:cNvSpPr>
            <a:spLocks noGrp="1"/>
          </p:cNvSpPr>
          <p:nvPr>
            <p:ph type="title"/>
          </p:nvPr>
        </p:nvSpPr>
        <p:spPr/>
        <p:txBody>
          <a:bodyPr/>
          <a:lstStyle/>
          <a:p>
            <a:r>
              <a:rPr lang="nl-NL" dirty="0" smtClean="0"/>
              <a:t>Overeenkomst</a:t>
            </a:r>
            <a:br>
              <a:rPr lang="nl-NL" dirty="0" smtClean="0"/>
            </a:br>
            <a:r>
              <a:rPr lang="nl-NL" dirty="0"/>
              <a:t/>
            </a:r>
            <a:br>
              <a:rPr lang="nl-NL" dirty="0"/>
            </a:br>
            <a:endParaRPr lang="nl-NL" sz="1800" dirty="0"/>
          </a:p>
        </p:txBody>
      </p:sp>
      <p:sp>
        <p:nvSpPr>
          <p:cNvPr id="8" name="Tijdelijke aanduiding voor dianummer 7"/>
          <p:cNvSpPr>
            <a:spLocks noGrp="1"/>
          </p:cNvSpPr>
          <p:nvPr>
            <p:ph type="sldNum" sz="quarter" idx="4294967295"/>
          </p:nvPr>
        </p:nvSpPr>
        <p:spPr>
          <a:xfrm>
            <a:off x="0" y="6280150"/>
            <a:ext cx="284163" cy="577850"/>
          </a:xfrm>
        </p:spPr>
        <p:txBody>
          <a:bodyPr/>
          <a:lstStyle/>
          <a:p>
            <a:fld id="{EEC0F82C-4994-47DA-8D9B-99D78D224F6D}" type="slidenum">
              <a:rPr lang="en-GB" smtClean="0"/>
              <a:pPr/>
              <a:t>32</a:t>
            </a:fld>
            <a:endParaRPr lang="en-GB" dirty="0"/>
          </a:p>
        </p:txBody>
      </p:sp>
      <p:sp>
        <p:nvSpPr>
          <p:cNvPr id="9" name="Tijdelijke aanduiding voor voettekst 6"/>
          <p:cNvSpPr txBox="1">
            <a:spLocks/>
          </p:cNvSpPr>
          <p:nvPr/>
        </p:nvSpPr>
        <p:spPr bwMode="gray">
          <a:xfrm>
            <a:off x="855029" y="6280563"/>
            <a:ext cx="5581865" cy="577438"/>
          </a:xfrm>
          <a:prstGeom prst="rect">
            <a:avLst/>
          </a:prstGeom>
        </p:spPr>
        <p:txBody>
          <a:bodyPr vert="horz" lIns="0" tIns="0" rIns="0" bIns="0" rtlCol="0" anchor="ctr" anchorCtr="0">
            <a:noAutofit/>
          </a:bodyPr>
          <a:lstStyle>
            <a:defPPr>
              <a:defRPr lang="en-US"/>
            </a:defPPr>
            <a:lvl1pPr marL="0" algn="l" defTabSz="914400" rtl="0" eaLnBrk="1" latinLnBrk="0" hangingPunct="1">
              <a:lnSpc>
                <a:spcPct val="100000"/>
              </a:lnSpc>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err="1" smtClean="0"/>
              <a:t>Informatiebijeenkomst</a:t>
            </a:r>
            <a:r>
              <a:rPr lang="en-GB" dirty="0" smtClean="0"/>
              <a:t> </a:t>
            </a:r>
            <a:r>
              <a:rPr lang="en-GB" dirty="0" err="1" smtClean="0"/>
              <a:t>Europese</a:t>
            </a:r>
            <a:r>
              <a:rPr lang="en-GB" dirty="0" smtClean="0"/>
              <a:t> </a:t>
            </a:r>
            <a:r>
              <a:rPr lang="en-GB" dirty="0" err="1" smtClean="0"/>
              <a:t>Aanbesteding</a:t>
            </a:r>
            <a:r>
              <a:rPr lang="en-GB" dirty="0" smtClean="0"/>
              <a:t> </a:t>
            </a:r>
            <a:r>
              <a:rPr lang="en-GB" dirty="0" err="1" smtClean="0"/>
              <a:t>Netwerkdiensten</a:t>
            </a:r>
            <a:r>
              <a:rPr lang="en-GB" dirty="0" smtClean="0"/>
              <a:t>, 25 </a:t>
            </a:r>
            <a:r>
              <a:rPr lang="en-GB" dirty="0" err="1" smtClean="0"/>
              <a:t>februari</a:t>
            </a:r>
            <a:r>
              <a:rPr lang="en-GB" dirty="0" smtClean="0"/>
              <a:t> 2022</a:t>
            </a:r>
            <a:endParaRPr lang="en-GB" dirty="0"/>
          </a:p>
        </p:txBody>
      </p:sp>
      <p:pic>
        <p:nvPicPr>
          <p:cNvPr id="11" name="Tijdelijke aanduiding voor inhoud 10"/>
          <p:cNvPicPr>
            <a:picLocks noGrp="1" noChangeAspect="1"/>
          </p:cNvPicPr>
          <p:nvPr>
            <p:ph sz="quarter" idx="15"/>
          </p:nvPr>
        </p:nvPicPr>
        <p:blipFill>
          <a:blip r:embed="rId2">
            <a:extLst>
              <a:ext uri="{28A0092B-C50C-407E-A947-70E740481C1C}">
                <a14:useLocalDpi xmlns:a14="http://schemas.microsoft.com/office/drawing/2010/main" val="0"/>
              </a:ext>
            </a:extLst>
          </a:blip>
          <a:stretch>
            <a:fillRect/>
          </a:stretch>
        </p:blipFill>
        <p:spPr>
          <a:xfrm>
            <a:off x="6651441" y="1293813"/>
            <a:ext cx="4556492" cy="4564062"/>
          </a:xfrm>
          <a:prstGeom prst="rect">
            <a:avLst/>
          </a:prstGeom>
        </p:spPr>
      </p:pic>
    </p:spTree>
    <p:extLst>
      <p:ext uri="{BB962C8B-B14F-4D97-AF65-F5344CB8AC3E}">
        <p14:creationId xmlns:p14="http://schemas.microsoft.com/office/powerpoint/2010/main" val="9175858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p:cNvSpPr>
            <a:spLocks noGrp="1"/>
          </p:cNvSpPr>
          <p:nvPr>
            <p:ph sz="quarter" idx="14"/>
          </p:nvPr>
        </p:nvSpPr>
        <p:spPr>
          <a:xfrm>
            <a:off x="571500" y="1313571"/>
            <a:ext cx="11048400" cy="4573586"/>
          </a:xfrm>
        </p:spPr>
        <p:txBody>
          <a:bodyPr/>
          <a:lstStyle/>
          <a:p>
            <a:pPr marL="0" indent="0">
              <a:buNone/>
            </a:pPr>
            <a:endParaRPr lang="nl-NL" sz="1600" dirty="0" smtClean="0">
              <a:solidFill>
                <a:srgbClr val="0078D2"/>
              </a:solidFill>
            </a:endParaRPr>
          </a:p>
          <a:p>
            <a:pPr marL="180975" indent="0">
              <a:buNone/>
            </a:pPr>
            <a:r>
              <a:rPr lang="nl-NL" sz="1600" dirty="0" smtClean="0">
                <a:solidFill>
                  <a:srgbClr val="0078D2"/>
                </a:solidFill>
              </a:rPr>
              <a:t>1</a:t>
            </a:r>
            <a:r>
              <a:rPr lang="nl-NL" sz="1600" dirty="0">
                <a:solidFill>
                  <a:srgbClr val="0078D2"/>
                </a:solidFill>
              </a:rPr>
              <a:t>. </a:t>
            </a:r>
            <a:r>
              <a:rPr lang="nl-NL" sz="1600" dirty="0" smtClean="0"/>
              <a:t>Eisen </a:t>
            </a:r>
            <a:r>
              <a:rPr lang="nl-NL" sz="1600" dirty="0"/>
              <a:t>aan de financiële en economische </a:t>
            </a:r>
            <a:r>
              <a:rPr lang="nl-NL" sz="1600" dirty="0" smtClean="0"/>
              <a:t>draagkracht</a:t>
            </a:r>
          </a:p>
          <a:p>
            <a:pPr marL="180975" lvl="0" indent="0">
              <a:buNone/>
            </a:pPr>
            <a:endParaRPr lang="nl-NL" sz="1600" dirty="0"/>
          </a:p>
          <a:p>
            <a:pPr marL="180975" indent="0">
              <a:buNone/>
            </a:pPr>
            <a:r>
              <a:rPr lang="nl-NL" sz="1600" dirty="0" smtClean="0">
                <a:solidFill>
                  <a:srgbClr val="0078D2"/>
                </a:solidFill>
              </a:rPr>
              <a:t>2. </a:t>
            </a:r>
            <a:r>
              <a:rPr lang="nl-NL" sz="1600" dirty="0" smtClean="0"/>
              <a:t>Eisen </a:t>
            </a:r>
            <a:r>
              <a:rPr lang="nl-NL" sz="1600" dirty="0"/>
              <a:t>aan de technische bekwaamheid en </a:t>
            </a:r>
            <a:r>
              <a:rPr lang="nl-NL" sz="1600" dirty="0" smtClean="0"/>
              <a:t>beroepsbekwaamheid</a:t>
            </a:r>
          </a:p>
          <a:p>
            <a:pPr marL="180975" indent="0">
              <a:buNone/>
            </a:pPr>
            <a:endParaRPr lang="nl-NL" sz="1600" dirty="0"/>
          </a:p>
          <a:p>
            <a:pPr marL="180975" indent="0">
              <a:buNone/>
            </a:pPr>
            <a:r>
              <a:rPr lang="nl-NL" sz="1600" dirty="0" smtClean="0">
                <a:solidFill>
                  <a:srgbClr val="0078D2"/>
                </a:solidFill>
              </a:rPr>
              <a:t>3. </a:t>
            </a:r>
            <a:r>
              <a:rPr lang="nl-NL" sz="1600" dirty="0" smtClean="0"/>
              <a:t>Eis </a:t>
            </a:r>
            <a:r>
              <a:rPr lang="nl-NL" sz="1600" dirty="0"/>
              <a:t>inzake de </a:t>
            </a:r>
            <a:r>
              <a:rPr lang="nl-NL" sz="1600" dirty="0" smtClean="0"/>
              <a:t>beroepsbevoegdheid</a:t>
            </a:r>
          </a:p>
        </p:txBody>
      </p:sp>
      <p:sp>
        <p:nvSpPr>
          <p:cNvPr id="5" name="Titel 4"/>
          <p:cNvSpPr>
            <a:spLocks noGrp="1"/>
          </p:cNvSpPr>
          <p:nvPr>
            <p:ph type="title"/>
          </p:nvPr>
        </p:nvSpPr>
        <p:spPr>
          <a:xfrm>
            <a:off x="571500" y="285752"/>
            <a:ext cx="11049000" cy="1027819"/>
          </a:xfrm>
        </p:spPr>
        <p:txBody>
          <a:bodyPr/>
          <a:lstStyle/>
          <a:p>
            <a:pPr>
              <a:lnSpc>
                <a:spcPct val="110000"/>
              </a:lnSpc>
              <a:spcBef>
                <a:spcPts val="0"/>
              </a:spcBef>
              <a:spcAft>
                <a:spcPts val="300"/>
              </a:spcAft>
              <a:buClr>
                <a:schemeClr val="tx2"/>
              </a:buClr>
            </a:pPr>
            <a:r>
              <a:rPr lang="nl-NL" dirty="0" smtClean="0"/>
              <a:t>Geschiktheidseisen</a:t>
            </a:r>
            <a:br>
              <a:rPr lang="nl-NL" dirty="0" smtClean="0"/>
            </a:br>
            <a:r>
              <a:rPr lang="nl-NL" dirty="0"/>
              <a:t/>
            </a:r>
            <a:br>
              <a:rPr lang="nl-NL" dirty="0"/>
            </a:br>
            <a:r>
              <a:rPr lang="nl-NL" sz="1800" dirty="0" smtClean="0"/>
              <a:t>Drie soorten</a:t>
            </a:r>
            <a:endParaRPr lang="nl-NL" sz="1600" dirty="0">
              <a:solidFill>
                <a:srgbClr val="0078D2"/>
              </a:solidFill>
              <a:latin typeface="+mn-lt"/>
              <a:ea typeface="+mn-ea"/>
              <a:cs typeface="+mn-cs"/>
            </a:endParaRPr>
          </a:p>
        </p:txBody>
      </p:sp>
      <p:sp>
        <p:nvSpPr>
          <p:cNvPr id="7" name="Tijdelijke aanduiding voor voettekst 6"/>
          <p:cNvSpPr>
            <a:spLocks noGrp="1"/>
          </p:cNvSpPr>
          <p:nvPr>
            <p:ph type="ftr" sz="quarter" idx="15"/>
          </p:nvPr>
        </p:nvSpPr>
        <p:spPr>
          <a:xfrm>
            <a:off x="855030" y="6280563"/>
            <a:ext cx="5573066" cy="577438"/>
          </a:xfrm>
        </p:spPr>
        <p:txBody>
          <a:bodyPr/>
          <a:lstStyle/>
          <a:p>
            <a:r>
              <a:rPr lang="nl-NL" dirty="0"/>
              <a:t>Informatiebijeenkomst Europese Aanbesteding Netwerkdiensten, 25 februari 2022</a:t>
            </a:r>
          </a:p>
        </p:txBody>
      </p:sp>
      <p:sp>
        <p:nvSpPr>
          <p:cNvPr id="8" name="Tijdelijke aanduiding voor dianummer 7"/>
          <p:cNvSpPr>
            <a:spLocks noGrp="1"/>
          </p:cNvSpPr>
          <p:nvPr>
            <p:ph type="sldNum" sz="quarter" idx="16"/>
          </p:nvPr>
        </p:nvSpPr>
        <p:spPr/>
        <p:txBody>
          <a:bodyPr/>
          <a:lstStyle/>
          <a:p>
            <a:fld id="{EEC0F82C-4994-47DA-8D9B-99D78D224F6D}" type="slidenum">
              <a:rPr lang="en-GB" smtClean="0"/>
              <a:pPr/>
              <a:t>33</a:t>
            </a:fld>
            <a:endParaRPr lang="en-GB" dirty="0"/>
          </a:p>
        </p:txBody>
      </p:sp>
    </p:spTree>
    <p:extLst>
      <p:ext uri="{BB962C8B-B14F-4D97-AF65-F5344CB8AC3E}">
        <p14:creationId xmlns:p14="http://schemas.microsoft.com/office/powerpoint/2010/main" val="27189561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p:cNvSpPr>
            <a:spLocks noGrp="1"/>
          </p:cNvSpPr>
          <p:nvPr>
            <p:ph sz="quarter" idx="14"/>
          </p:nvPr>
        </p:nvSpPr>
        <p:spPr>
          <a:xfrm>
            <a:off x="571500" y="1313571"/>
            <a:ext cx="11048400" cy="4573586"/>
          </a:xfrm>
        </p:spPr>
        <p:txBody>
          <a:bodyPr/>
          <a:lstStyle/>
          <a:p>
            <a:pPr marL="541338" lvl="1" indent="-179388"/>
            <a:endParaRPr lang="nl-NL" sz="1600" dirty="0" smtClean="0"/>
          </a:p>
          <a:p>
            <a:pPr marL="541338" lvl="1" indent="-179388"/>
            <a:r>
              <a:rPr lang="nl-NL" sz="1600" dirty="0" smtClean="0"/>
              <a:t>Eis </a:t>
            </a:r>
            <a:r>
              <a:rPr lang="nl-NL" sz="1600" dirty="0"/>
              <a:t>1: Passende beroeps- en bedrijfsaansprakelijkheidsverzekering, of gelijkwaardige </a:t>
            </a:r>
            <a:r>
              <a:rPr lang="nl-NL" sz="1600" dirty="0" smtClean="0"/>
              <a:t>voorziening</a:t>
            </a:r>
          </a:p>
          <a:p>
            <a:pPr marL="541338" lvl="1" indent="-179388"/>
            <a:endParaRPr lang="nl-NL" sz="1600" dirty="0"/>
          </a:p>
          <a:p>
            <a:pPr marL="361950" lvl="1" indent="0">
              <a:buNone/>
            </a:pPr>
            <a:r>
              <a:rPr lang="nl-NL" sz="1600" dirty="0" smtClean="0"/>
              <a:t>Let op: de gestelde bedragen ten aanzien van de verzekering en bankgarantie, en het eigen risico.</a:t>
            </a:r>
          </a:p>
          <a:p>
            <a:pPr marL="361950" lvl="1" indent="0">
              <a:buNone/>
            </a:pPr>
            <a:r>
              <a:rPr lang="nl-NL" sz="1600" dirty="0"/>
              <a:t>Er kan aan deze eis worden voldaan door een beroep te doen op een </a:t>
            </a:r>
            <a:r>
              <a:rPr lang="nl-NL" sz="1600" dirty="0" smtClean="0"/>
              <a:t>Derde.</a:t>
            </a:r>
          </a:p>
          <a:p>
            <a:pPr marL="541338" lvl="1" indent="-179388"/>
            <a:endParaRPr lang="nl-NL" sz="1600" dirty="0" smtClean="0"/>
          </a:p>
          <a:p>
            <a:pPr marL="541338" lvl="1" indent="-179388"/>
            <a:r>
              <a:rPr lang="nl-NL" sz="1600" dirty="0" smtClean="0"/>
              <a:t>Eis </a:t>
            </a:r>
            <a:r>
              <a:rPr lang="nl-NL" sz="1600" dirty="0"/>
              <a:t>2: Continuïteit </a:t>
            </a:r>
            <a:r>
              <a:rPr lang="nl-NL" sz="1600" dirty="0" smtClean="0"/>
              <a:t>bedrijfsvoering</a:t>
            </a:r>
          </a:p>
          <a:p>
            <a:pPr marL="361950" lvl="1" indent="0">
              <a:buNone/>
            </a:pPr>
            <a:endParaRPr lang="nl-NL" sz="1600" dirty="0"/>
          </a:p>
          <a:p>
            <a:pPr marL="361950" lvl="1" indent="0">
              <a:buNone/>
            </a:pPr>
            <a:r>
              <a:rPr lang="nl-NL" sz="1600" dirty="0" smtClean="0"/>
              <a:t>Let </a:t>
            </a:r>
            <a:r>
              <a:rPr lang="nl-NL" sz="1600" dirty="0"/>
              <a:t>op: er mag geen </a:t>
            </a:r>
            <a:r>
              <a:rPr lang="nl-NL" sz="1600" dirty="0" smtClean="0"/>
              <a:t>continuïteitsparagraaf </a:t>
            </a:r>
            <a:r>
              <a:rPr lang="nl-NL" sz="1600" dirty="0"/>
              <a:t>in de jaarrekening zijn opgenomen. </a:t>
            </a:r>
            <a:endParaRPr lang="nl-NL" sz="1600" dirty="0" smtClean="0"/>
          </a:p>
          <a:p>
            <a:pPr marL="361950" lvl="1" indent="0">
              <a:buNone/>
            </a:pPr>
            <a:r>
              <a:rPr lang="nl-NL" sz="1600" dirty="0" smtClean="0"/>
              <a:t>Indien </a:t>
            </a:r>
            <a:r>
              <a:rPr lang="nl-NL" sz="1600" dirty="0"/>
              <a:t>dit wel het geval is, dient de onderbouwing direct bij de Aanmelding te worden overgelegd.</a:t>
            </a:r>
          </a:p>
        </p:txBody>
      </p:sp>
      <p:sp>
        <p:nvSpPr>
          <p:cNvPr id="5" name="Titel 4"/>
          <p:cNvSpPr>
            <a:spLocks noGrp="1"/>
          </p:cNvSpPr>
          <p:nvPr>
            <p:ph type="title"/>
          </p:nvPr>
        </p:nvSpPr>
        <p:spPr>
          <a:xfrm>
            <a:off x="571500" y="285752"/>
            <a:ext cx="11049000" cy="1027819"/>
          </a:xfrm>
        </p:spPr>
        <p:txBody>
          <a:bodyPr/>
          <a:lstStyle/>
          <a:p>
            <a:r>
              <a:rPr lang="nl-NL" dirty="0" smtClean="0"/>
              <a:t>Geschiktheidseisen</a:t>
            </a:r>
            <a:br>
              <a:rPr lang="nl-NL" dirty="0" smtClean="0"/>
            </a:br>
            <a:r>
              <a:rPr lang="nl-NL" dirty="0" smtClean="0"/>
              <a:t/>
            </a:r>
            <a:br>
              <a:rPr lang="nl-NL" dirty="0" smtClean="0"/>
            </a:br>
            <a:r>
              <a:rPr lang="nl-NL" sz="1800" dirty="0"/>
              <a:t>Eisen aan de financiële en economische draagkracht</a:t>
            </a:r>
          </a:p>
        </p:txBody>
      </p:sp>
      <p:sp>
        <p:nvSpPr>
          <p:cNvPr id="7" name="Tijdelijke aanduiding voor voettekst 6"/>
          <p:cNvSpPr>
            <a:spLocks noGrp="1"/>
          </p:cNvSpPr>
          <p:nvPr>
            <p:ph type="ftr" sz="quarter" idx="15"/>
          </p:nvPr>
        </p:nvSpPr>
        <p:spPr>
          <a:xfrm>
            <a:off x="855030" y="6280563"/>
            <a:ext cx="5573066" cy="577438"/>
          </a:xfrm>
        </p:spPr>
        <p:txBody>
          <a:bodyPr/>
          <a:lstStyle/>
          <a:p>
            <a:r>
              <a:rPr lang="nl-NL" dirty="0"/>
              <a:t>Informatiebijeenkomst Europese Aanbesteding Netwerkdiensten, 25 februari 2022</a:t>
            </a:r>
          </a:p>
        </p:txBody>
      </p:sp>
      <p:sp>
        <p:nvSpPr>
          <p:cNvPr id="8" name="Tijdelijke aanduiding voor dianummer 7"/>
          <p:cNvSpPr>
            <a:spLocks noGrp="1"/>
          </p:cNvSpPr>
          <p:nvPr>
            <p:ph type="sldNum" sz="quarter" idx="16"/>
          </p:nvPr>
        </p:nvSpPr>
        <p:spPr/>
        <p:txBody>
          <a:bodyPr/>
          <a:lstStyle/>
          <a:p>
            <a:fld id="{EEC0F82C-4994-47DA-8D9B-99D78D224F6D}" type="slidenum">
              <a:rPr lang="en-GB" smtClean="0"/>
              <a:pPr/>
              <a:t>34</a:t>
            </a:fld>
            <a:endParaRPr lang="en-GB" dirty="0"/>
          </a:p>
        </p:txBody>
      </p:sp>
    </p:spTree>
    <p:extLst>
      <p:ext uri="{BB962C8B-B14F-4D97-AF65-F5344CB8AC3E}">
        <p14:creationId xmlns:p14="http://schemas.microsoft.com/office/powerpoint/2010/main" val="136284213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p:cNvSpPr>
            <a:spLocks noGrp="1"/>
          </p:cNvSpPr>
          <p:nvPr>
            <p:ph sz="quarter" idx="14"/>
          </p:nvPr>
        </p:nvSpPr>
        <p:spPr>
          <a:xfrm>
            <a:off x="571500" y="1313571"/>
            <a:ext cx="11048400" cy="4573586"/>
          </a:xfrm>
        </p:spPr>
        <p:txBody>
          <a:bodyPr/>
          <a:lstStyle/>
          <a:p>
            <a:pPr marL="0" lvl="0" indent="0">
              <a:buNone/>
            </a:pPr>
            <a:endParaRPr lang="nl-NL" sz="1600" dirty="0"/>
          </a:p>
          <a:p>
            <a:pPr marL="541338" indent="-179388"/>
            <a:r>
              <a:rPr lang="nl-NL" sz="1600" dirty="0" smtClean="0"/>
              <a:t>Eis 3: Ervaring</a:t>
            </a:r>
          </a:p>
          <a:p>
            <a:pPr marL="361950" indent="0">
              <a:buNone/>
            </a:pPr>
            <a:endParaRPr lang="nl-NL" sz="1600" dirty="0" smtClean="0"/>
          </a:p>
          <a:p>
            <a:pPr marL="361950" indent="0">
              <a:buNone/>
            </a:pPr>
            <a:r>
              <a:rPr lang="nl-NL" sz="1600" dirty="0" smtClean="0"/>
              <a:t>Vul Bijlage B-015 Referenties bij Geschiktheidseisen hiervoor zorgvuldig in.</a:t>
            </a:r>
          </a:p>
          <a:p>
            <a:pPr marL="361950" indent="0">
              <a:buNone/>
            </a:pPr>
            <a:r>
              <a:rPr lang="nl-NL" sz="1600" dirty="0" smtClean="0"/>
              <a:t>Controleer bij het invullen van de Koppelvlakken de gehanteerde definitie, zoals opgenomen in de </a:t>
            </a:r>
            <a:r>
              <a:rPr lang="nl-NL" sz="1600" dirty="0" err="1" smtClean="0"/>
              <a:t>UtA</a:t>
            </a:r>
            <a:r>
              <a:rPr lang="nl-NL" sz="1600" dirty="0" smtClean="0"/>
              <a:t>.</a:t>
            </a:r>
            <a:endParaRPr lang="nl-NL" sz="1600" dirty="0"/>
          </a:p>
          <a:p>
            <a:pPr marL="361950" indent="0">
              <a:buNone/>
            </a:pPr>
            <a:endParaRPr lang="nl-NL" sz="1400" dirty="0"/>
          </a:p>
          <a:p>
            <a:pPr marL="541338" indent="-179388"/>
            <a:r>
              <a:rPr lang="nl-NL" sz="1600" dirty="0" smtClean="0"/>
              <a:t>Eis </a:t>
            </a:r>
            <a:r>
              <a:rPr lang="nl-NL" sz="1600" dirty="0"/>
              <a:t>4: Informatie beveiligingsmanagement </a:t>
            </a:r>
            <a:r>
              <a:rPr lang="nl-NL" sz="1600" dirty="0" smtClean="0"/>
              <a:t>systeem</a:t>
            </a:r>
          </a:p>
          <a:p>
            <a:pPr marL="361950" indent="0">
              <a:buNone/>
            </a:pPr>
            <a:endParaRPr lang="nl-NL" sz="1600" dirty="0" smtClean="0"/>
          </a:p>
          <a:p>
            <a:pPr marL="361950" indent="0">
              <a:buNone/>
            </a:pPr>
            <a:r>
              <a:rPr lang="nl-NL" sz="1600" dirty="0" smtClean="0"/>
              <a:t>Het </a:t>
            </a:r>
            <a:r>
              <a:rPr lang="nl-NL" sz="1600" dirty="0"/>
              <a:t>geldige ISO 27001:2017+A11:2020 of ISO 27001:2017 certificaat of gebaseerd op een andere norm dient in relatie te staan tot de scope van de opdracht.</a:t>
            </a:r>
            <a:endParaRPr lang="nl-NL" sz="1600" dirty="0" smtClean="0"/>
          </a:p>
          <a:p>
            <a:pPr marL="361950" indent="0">
              <a:buNone/>
            </a:pPr>
            <a:r>
              <a:rPr lang="nl-NL" sz="1600" dirty="0"/>
              <a:t>Indien gebruik wordt gemaakt van een Derde, vul bijlage B-007 'Verklaring beschikbaarheid technische middelen Derden' in.</a:t>
            </a:r>
            <a:endParaRPr lang="nl-NL" sz="1600" dirty="0" smtClean="0"/>
          </a:p>
        </p:txBody>
      </p:sp>
      <p:sp>
        <p:nvSpPr>
          <p:cNvPr id="5" name="Titel 4"/>
          <p:cNvSpPr>
            <a:spLocks noGrp="1"/>
          </p:cNvSpPr>
          <p:nvPr>
            <p:ph type="title"/>
          </p:nvPr>
        </p:nvSpPr>
        <p:spPr/>
        <p:txBody>
          <a:bodyPr/>
          <a:lstStyle/>
          <a:p>
            <a:r>
              <a:rPr lang="nl-NL" dirty="0" smtClean="0"/>
              <a:t>Geschiktheidseisen</a:t>
            </a:r>
            <a:br>
              <a:rPr lang="nl-NL" dirty="0" smtClean="0"/>
            </a:br>
            <a:r>
              <a:rPr lang="nl-NL" dirty="0"/>
              <a:t/>
            </a:r>
            <a:br>
              <a:rPr lang="nl-NL" dirty="0"/>
            </a:br>
            <a:r>
              <a:rPr lang="nl-NL" sz="1800" dirty="0">
                <a:solidFill>
                  <a:srgbClr val="0078D2"/>
                </a:solidFill>
              </a:rPr>
              <a:t>2. </a:t>
            </a:r>
            <a:r>
              <a:rPr lang="nl-NL" sz="1800" dirty="0"/>
              <a:t>Eisen aan de technische bekwaamheid en beroepsbekwaamheid</a:t>
            </a:r>
          </a:p>
        </p:txBody>
      </p:sp>
      <p:sp>
        <p:nvSpPr>
          <p:cNvPr id="7" name="Tijdelijke aanduiding voor voettekst 6"/>
          <p:cNvSpPr>
            <a:spLocks noGrp="1"/>
          </p:cNvSpPr>
          <p:nvPr>
            <p:ph type="ftr" sz="quarter" idx="15"/>
          </p:nvPr>
        </p:nvSpPr>
        <p:spPr>
          <a:xfrm>
            <a:off x="855030" y="6280563"/>
            <a:ext cx="5573066" cy="577438"/>
          </a:xfrm>
        </p:spPr>
        <p:txBody>
          <a:bodyPr/>
          <a:lstStyle/>
          <a:p>
            <a:r>
              <a:rPr lang="nl-NL" dirty="0"/>
              <a:t>Informatiebijeenkomst Europese Aanbesteding Netwerkdiensten, 25 februari 2022</a:t>
            </a:r>
          </a:p>
        </p:txBody>
      </p:sp>
      <p:sp>
        <p:nvSpPr>
          <p:cNvPr id="8" name="Tijdelijke aanduiding voor dianummer 7"/>
          <p:cNvSpPr>
            <a:spLocks noGrp="1"/>
          </p:cNvSpPr>
          <p:nvPr>
            <p:ph type="sldNum" sz="quarter" idx="16"/>
          </p:nvPr>
        </p:nvSpPr>
        <p:spPr/>
        <p:txBody>
          <a:bodyPr/>
          <a:lstStyle/>
          <a:p>
            <a:fld id="{EEC0F82C-4994-47DA-8D9B-99D78D224F6D}" type="slidenum">
              <a:rPr lang="en-GB" smtClean="0"/>
              <a:pPr/>
              <a:t>35</a:t>
            </a:fld>
            <a:endParaRPr lang="en-GB" dirty="0"/>
          </a:p>
        </p:txBody>
      </p:sp>
    </p:spTree>
    <p:extLst>
      <p:ext uri="{BB962C8B-B14F-4D97-AF65-F5344CB8AC3E}">
        <p14:creationId xmlns:p14="http://schemas.microsoft.com/office/powerpoint/2010/main" val="3280297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p:cNvSpPr>
            <a:spLocks noGrp="1"/>
          </p:cNvSpPr>
          <p:nvPr>
            <p:ph sz="quarter" idx="14"/>
          </p:nvPr>
        </p:nvSpPr>
        <p:spPr>
          <a:xfrm>
            <a:off x="571500" y="1313571"/>
            <a:ext cx="11048400" cy="4573586"/>
          </a:xfrm>
        </p:spPr>
        <p:txBody>
          <a:bodyPr/>
          <a:lstStyle/>
          <a:p>
            <a:pPr marL="0" indent="0">
              <a:buNone/>
            </a:pPr>
            <a:endParaRPr lang="nl-NL" sz="1600" dirty="0"/>
          </a:p>
          <a:p>
            <a:pPr marL="541338" indent="-179388"/>
            <a:r>
              <a:rPr lang="nl-NL" sz="1600" dirty="0" smtClean="0"/>
              <a:t>Eis </a:t>
            </a:r>
            <a:r>
              <a:rPr lang="nl-NL" sz="1600" dirty="0"/>
              <a:t>5: Inschrijving in het </a:t>
            </a:r>
            <a:r>
              <a:rPr lang="nl-NL" sz="1600" dirty="0" smtClean="0"/>
              <a:t>handelsregister</a:t>
            </a:r>
          </a:p>
          <a:p>
            <a:pPr marL="541338" indent="-179388"/>
            <a:endParaRPr lang="nl-NL" sz="1600" dirty="0"/>
          </a:p>
          <a:p>
            <a:pPr marL="361950" indent="0">
              <a:buNone/>
            </a:pPr>
            <a:r>
              <a:rPr lang="nl-NL" sz="1600" dirty="0" smtClean="0"/>
              <a:t>Uittreksel mag niet </a:t>
            </a:r>
            <a:r>
              <a:rPr lang="nl-NL" sz="1600" dirty="0"/>
              <a:t>ouder dan 6 maanden </a:t>
            </a:r>
            <a:r>
              <a:rPr lang="nl-NL" sz="1600" dirty="0" smtClean="0"/>
              <a:t>zijn op </a:t>
            </a:r>
            <a:r>
              <a:rPr lang="nl-NL" sz="1600" dirty="0"/>
              <a:t>het moment van de uiterste termijn van </a:t>
            </a:r>
            <a:r>
              <a:rPr lang="nl-NL" sz="1600" dirty="0" smtClean="0"/>
              <a:t>indienen van de Aanmelding.</a:t>
            </a:r>
            <a:endParaRPr lang="nl-NL" sz="1600" dirty="0"/>
          </a:p>
        </p:txBody>
      </p:sp>
      <p:sp>
        <p:nvSpPr>
          <p:cNvPr id="5" name="Titel 4"/>
          <p:cNvSpPr>
            <a:spLocks noGrp="1"/>
          </p:cNvSpPr>
          <p:nvPr>
            <p:ph type="title"/>
          </p:nvPr>
        </p:nvSpPr>
        <p:spPr/>
        <p:txBody>
          <a:bodyPr/>
          <a:lstStyle/>
          <a:p>
            <a:r>
              <a:rPr lang="nl-NL" dirty="0" smtClean="0"/>
              <a:t>Geschiktheidseisen</a:t>
            </a:r>
            <a:br>
              <a:rPr lang="nl-NL" dirty="0" smtClean="0"/>
            </a:br>
            <a:r>
              <a:rPr lang="nl-NL" dirty="0"/>
              <a:t/>
            </a:r>
            <a:br>
              <a:rPr lang="nl-NL" dirty="0"/>
            </a:br>
            <a:r>
              <a:rPr lang="nl-NL" sz="1800" dirty="0"/>
              <a:t>Eis inzake de beroepsbevoegdheid</a:t>
            </a:r>
          </a:p>
        </p:txBody>
      </p:sp>
      <p:sp>
        <p:nvSpPr>
          <p:cNvPr id="7" name="Tijdelijke aanduiding voor voettekst 6"/>
          <p:cNvSpPr>
            <a:spLocks noGrp="1"/>
          </p:cNvSpPr>
          <p:nvPr>
            <p:ph type="ftr" sz="quarter" idx="15"/>
          </p:nvPr>
        </p:nvSpPr>
        <p:spPr>
          <a:xfrm>
            <a:off x="855030" y="6280563"/>
            <a:ext cx="5573066" cy="577438"/>
          </a:xfrm>
        </p:spPr>
        <p:txBody>
          <a:bodyPr/>
          <a:lstStyle/>
          <a:p>
            <a:r>
              <a:rPr lang="nl-NL" dirty="0"/>
              <a:t>Informatiebijeenkomst Europese Aanbesteding Netwerkdiensten, 25 februari 2022</a:t>
            </a:r>
          </a:p>
        </p:txBody>
      </p:sp>
      <p:sp>
        <p:nvSpPr>
          <p:cNvPr id="8" name="Tijdelijke aanduiding voor dianummer 7"/>
          <p:cNvSpPr>
            <a:spLocks noGrp="1"/>
          </p:cNvSpPr>
          <p:nvPr>
            <p:ph type="sldNum" sz="quarter" idx="16"/>
          </p:nvPr>
        </p:nvSpPr>
        <p:spPr/>
        <p:txBody>
          <a:bodyPr/>
          <a:lstStyle/>
          <a:p>
            <a:fld id="{EEC0F82C-4994-47DA-8D9B-99D78D224F6D}" type="slidenum">
              <a:rPr lang="en-GB" smtClean="0"/>
              <a:pPr/>
              <a:t>36</a:t>
            </a:fld>
            <a:endParaRPr lang="en-GB" dirty="0"/>
          </a:p>
        </p:txBody>
      </p:sp>
    </p:spTree>
    <p:extLst>
      <p:ext uri="{BB962C8B-B14F-4D97-AF65-F5344CB8AC3E}">
        <p14:creationId xmlns:p14="http://schemas.microsoft.com/office/powerpoint/2010/main" val="32894827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voettekst 6"/>
          <p:cNvSpPr>
            <a:spLocks noGrp="1"/>
          </p:cNvSpPr>
          <p:nvPr>
            <p:ph type="ftr" sz="quarter" idx="15"/>
          </p:nvPr>
        </p:nvSpPr>
        <p:spPr>
          <a:xfrm>
            <a:off x="855030" y="6280563"/>
            <a:ext cx="5573066" cy="577438"/>
          </a:xfrm>
        </p:spPr>
        <p:txBody>
          <a:bodyPr/>
          <a:lstStyle/>
          <a:p>
            <a:r>
              <a:rPr lang="nl-NL" dirty="0"/>
              <a:t>Informatiebijeenkomst Europese Aanbesteding Netwerkdiensten, 25 februari 2022</a:t>
            </a:r>
          </a:p>
        </p:txBody>
      </p:sp>
      <p:sp>
        <p:nvSpPr>
          <p:cNvPr id="8" name="Tijdelijke aanduiding voor dianummer 7"/>
          <p:cNvSpPr>
            <a:spLocks noGrp="1"/>
          </p:cNvSpPr>
          <p:nvPr>
            <p:ph type="sldNum" sz="quarter" idx="16"/>
          </p:nvPr>
        </p:nvSpPr>
        <p:spPr/>
        <p:txBody>
          <a:bodyPr/>
          <a:lstStyle/>
          <a:p>
            <a:fld id="{EEC0F82C-4994-47DA-8D9B-99D78D224F6D}" type="slidenum">
              <a:rPr lang="en-GB" smtClean="0"/>
              <a:pPr/>
              <a:t>37</a:t>
            </a:fld>
            <a:endParaRPr lang="en-GB" dirty="0"/>
          </a:p>
        </p:txBody>
      </p:sp>
      <p:sp>
        <p:nvSpPr>
          <p:cNvPr id="9" name="Titel 5"/>
          <p:cNvSpPr>
            <a:spLocks noGrp="1"/>
          </p:cNvSpPr>
          <p:nvPr>
            <p:ph type="title"/>
          </p:nvPr>
        </p:nvSpPr>
        <p:spPr>
          <a:xfrm>
            <a:off x="571500" y="285752"/>
            <a:ext cx="11049000" cy="1238248"/>
          </a:xfrm>
        </p:spPr>
        <p:txBody>
          <a:bodyPr/>
          <a:lstStyle/>
          <a:p>
            <a:r>
              <a:rPr lang="nl-NL" dirty="0" smtClean="0"/>
              <a:t>Selectiecriteria </a:t>
            </a:r>
            <a:br>
              <a:rPr lang="nl-NL" dirty="0" smtClean="0"/>
            </a:br>
            <a:r>
              <a:rPr lang="nl-NL" dirty="0"/>
              <a:t/>
            </a:r>
            <a:br>
              <a:rPr lang="nl-NL" dirty="0"/>
            </a:br>
            <a:r>
              <a:rPr lang="nl-NL" sz="1800" dirty="0"/>
              <a:t>Bij meer dan vijf geschikte Gegadigden worden de aanmeldingen beoordeeld.  </a:t>
            </a:r>
            <a:r>
              <a:rPr lang="nl-NL" sz="1200" dirty="0"/>
              <a:t/>
            </a:r>
            <a:br>
              <a:rPr lang="nl-NL" sz="1200" dirty="0"/>
            </a:br>
            <a:endParaRPr lang="nl-NL" sz="1800" dirty="0"/>
          </a:p>
        </p:txBody>
      </p:sp>
      <p:graphicFrame>
        <p:nvGraphicFramePr>
          <p:cNvPr id="11" name="Tijdelijke aanduiding voor inhoud 8"/>
          <p:cNvGraphicFramePr>
            <a:graphicFrameLocks/>
          </p:cNvGraphicFramePr>
          <p:nvPr>
            <p:extLst>
              <p:ext uri="{D42A27DB-BD31-4B8C-83A1-F6EECF244321}">
                <p14:modId xmlns:p14="http://schemas.microsoft.com/office/powerpoint/2010/main" val="3767405073"/>
              </p:ext>
            </p:extLst>
          </p:nvPr>
        </p:nvGraphicFramePr>
        <p:xfrm>
          <a:off x="571499" y="1524000"/>
          <a:ext cx="11049002" cy="3781422"/>
        </p:xfrm>
        <a:graphic>
          <a:graphicData uri="http://schemas.openxmlformats.org/drawingml/2006/table">
            <a:tbl>
              <a:tblPr firstRow="1" firstCol="1" bandRow="1" bandCol="1">
                <a:tableStyleId>{69012ECD-51FC-41F1-AA8D-1B2483CD663E}</a:tableStyleId>
              </a:tblPr>
              <a:tblGrid>
                <a:gridCol w="941856">
                  <a:extLst>
                    <a:ext uri="{9D8B030D-6E8A-4147-A177-3AD203B41FA5}">
                      <a16:colId xmlns:a16="http://schemas.microsoft.com/office/drawing/2014/main" val="3073325381"/>
                    </a:ext>
                  </a:extLst>
                </a:gridCol>
                <a:gridCol w="5115507">
                  <a:extLst>
                    <a:ext uri="{9D8B030D-6E8A-4147-A177-3AD203B41FA5}">
                      <a16:colId xmlns:a16="http://schemas.microsoft.com/office/drawing/2014/main" val="1157894160"/>
                    </a:ext>
                  </a:extLst>
                </a:gridCol>
                <a:gridCol w="2486356">
                  <a:extLst>
                    <a:ext uri="{9D8B030D-6E8A-4147-A177-3AD203B41FA5}">
                      <a16:colId xmlns:a16="http://schemas.microsoft.com/office/drawing/2014/main" val="484071137"/>
                    </a:ext>
                  </a:extLst>
                </a:gridCol>
                <a:gridCol w="2505283">
                  <a:extLst>
                    <a:ext uri="{9D8B030D-6E8A-4147-A177-3AD203B41FA5}">
                      <a16:colId xmlns:a16="http://schemas.microsoft.com/office/drawing/2014/main" val="9075808"/>
                    </a:ext>
                  </a:extLst>
                </a:gridCol>
              </a:tblGrid>
              <a:tr h="381892">
                <a:tc>
                  <a:txBody>
                    <a:bodyPr/>
                    <a:lstStyle/>
                    <a:p>
                      <a:pPr algn="ctr">
                        <a:lnSpc>
                          <a:spcPts val="1420"/>
                        </a:lnSpc>
                      </a:pPr>
                      <a:r>
                        <a:rPr lang="nl-NL" sz="1200">
                          <a:effectLst/>
                        </a:rPr>
                        <a:t>Nr.</a:t>
                      </a:r>
                      <a:endParaRPr lang="nl-NL" sz="1200">
                        <a:effectLst/>
                        <a:latin typeface="Verdana" panose="020B0604030504040204" pitchFamily="34" charset="0"/>
                        <a:ea typeface="MS Mincho"/>
                      </a:endParaRPr>
                    </a:p>
                  </a:txBody>
                  <a:tcPr marL="68580" marR="68580" marT="0" marB="0" anchor="ctr"/>
                </a:tc>
                <a:tc>
                  <a:txBody>
                    <a:bodyPr/>
                    <a:lstStyle/>
                    <a:p>
                      <a:pPr>
                        <a:lnSpc>
                          <a:spcPts val="1420"/>
                        </a:lnSpc>
                      </a:pPr>
                      <a:r>
                        <a:rPr lang="nl-NL" sz="1200" dirty="0">
                          <a:effectLst/>
                        </a:rPr>
                        <a:t>Omschrijving</a:t>
                      </a:r>
                      <a:endParaRPr lang="nl-NL" sz="1200" dirty="0">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dirty="0">
                          <a:effectLst/>
                        </a:rPr>
                        <a:t>Maximum aantal punten</a:t>
                      </a:r>
                      <a:endParaRPr lang="nl-NL" sz="1200" dirty="0">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dirty="0" smtClean="0">
                          <a:effectLst/>
                          <a:latin typeface="Verdana" panose="020B0604030504040204" pitchFamily="34" charset="0"/>
                          <a:ea typeface="MS Mincho"/>
                        </a:rPr>
                        <a:t>Wijze</a:t>
                      </a:r>
                      <a:r>
                        <a:rPr lang="nl-NL" sz="1200" baseline="0" dirty="0" smtClean="0">
                          <a:effectLst/>
                          <a:latin typeface="Verdana" panose="020B0604030504040204" pitchFamily="34" charset="0"/>
                          <a:ea typeface="MS Mincho"/>
                        </a:rPr>
                        <a:t> van beantwoorden</a:t>
                      </a:r>
                      <a:endParaRPr lang="nl-NL" sz="1200" dirty="0">
                        <a:effectLst/>
                        <a:latin typeface="Verdana" panose="020B0604030504040204" pitchFamily="34" charset="0"/>
                        <a:ea typeface="MS Mincho"/>
                      </a:endParaRPr>
                    </a:p>
                  </a:txBody>
                  <a:tcPr marL="68580" marR="68580" marT="0" marB="0" anchor="ctr"/>
                </a:tc>
                <a:extLst>
                  <a:ext uri="{0D108BD9-81ED-4DB2-BD59-A6C34878D82A}">
                    <a16:rowId xmlns:a16="http://schemas.microsoft.com/office/drawing/2014/main" val="2340249360"/>
                  </a:ext>
                </a:extLst>
              </a:tr>
              <a:tr h="254594">
                <a:tc>
                  <a:txBody>
                    <a:bodyPr/>
                    <a:lstStyle/>
                    <a:p>
                      <a:pPr algn="ctr">
                        <a:lnSpc>
                          <a:spcPts val="1420"/>
                        </a:lnSpc>
                      </a:pPr>
                      <a:r>
                        <a:rPr lang="nl-NL" sz="1200" b="0" dirty="0">
                          <a:effectLst/>
                        </a:rPr>
                        <a:t>S1</a:t>
                      </a:r>
                      <a:endParaRPr lang="nl-NL" sz="1200" b="0" dirty="0">
                        <a:effectLst/>
                        <a:latin typeface="Verdana" panose="020B0604030504040204" pitchFamily="34" charset="0"/>
                        <a:ea typeface="MS Mincho"/>
                      </a:endParaRPr>
                    </a:p>
                  </a:txBody>
                  <a:tcPr marL="68580" marR="68580" marT="0" marB="0" anchor="ctr"/>
                </a:tc>
                <a:tc>
                  <a:txBody>
                    <a:bodyPr/>
                    <a:lstStyle/>
                    <a:p>
                      <a:pPr>
                        <a:lnSpc>
                          <a:spcPts val="1420"/>
                        </a:lnSpc>
                      </a:pPr>
                      <a:r>
                        <a:rPr lang="nl-NL" sz="1200" dirty="0">
                          <a:solidFill>
                            <a:schemeClr val="tx1"/>
                          </a:solidFill>
                          <a:effectLst/>
                        </a:rPr>
                        <a:t>Referentie Securitydiensten aantal diensten</a:t>
                      </a:r>
                      <a:endParaRPr lang="nl-NL" sz="1200" dirty="0">
                        <a:solidFill>
                          <a:schemeClr val="tx1"/>
                        </a:solidFill>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dirty="0">
                          <a:effectLst/>
                        </a:rPr>
                        <a:t>110</a:t>
                      </a:r>
                      <a:endParaRPr lang="nl-NL" sz="1200" dirty="0">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dirty="0" smtClean="0">
                          <a:effectLst/>
                          <a:latin typeface="Verdana" panose="020B0604030504040204" pitchFamily="34" charset="0"/>
                          <a:ea typeface="MS Mincho"/>
                        </a:rPr>
                        <a:t>Maximaal 8</a:t>
                      </a:r>
                      <a:r>
                        <a:rPr lang="nl-NL" sz="1200" baseline="0" dirty="0" smtClean="0">
                          <a:effectLst/>
                          <a:latin typeface="Verdana" panose="020B0604030504040204" pitchFamily="34" charset="0"/>
                          <a:ea typeface="MS Mincho"/>
                        </a:rPr>
                        <a:t> keer ‘Ja’</a:t>
                      </a:r>
                      <a:endParaRPr lang="nl-NL" sz="1200" dirty="0">
                        <a:effectLst/>
                        <a:latin typeface="Verdana" panose="020B0604030504040204" pitchFamily="34" charset="0"/>
                        <a:ea typeface="MS Mincho"/>
                      </a:endParaRPr>
                    </a:p>
                  </a:txBody>
                  <a:tcPr marL="68580" marR="68580" marT="0" marB="0" anchor="ctr"/>
                </a:tc>
                <a:extLst>
                  <a:ext uri="{0D108BD9-81ED-4DB2-BD59-A6C34878D82A}">
                    <a16:rowId xmlns:a16="http://schemas.microsoft.com/office/drawing/2014/main" val="1871123782"/>
                  </a:ext>
                </a:extLst>
              </a:tr>
              <a:tr h="268329">
                <a:tc>
                  <a:txBody>
                    <a:bodyPr/>
                    <a:lstStyle/>
                    <a:p>
                      <a:pPr algn="ctr">
                        <a:lnSpc>
                          <a:spcPts val="1420"/>
                        </a:lnSpc>
                      </a:pPr>
                      <a:r>
                        <a:rPr lang="nl-NL" sz="1200" b="0" dirty="0">
                          <a:effectLst/>
                        </a:rPr>
                        <a:t>S2</a:t>
                      </a:r>
                      <a:endParaRPr lang="nl-NL" sz="1200" b="0" dirty="0">
                        <a:effectLst/>
                        <a:latin typeface="Verdana" panose="020B0604030504040204" pitchFamily="34" charset="0"/>
                        <a:ea typeface="MS Mincho"/>
                      </a:endParaRPr>
                    </a:p>
                  </a:txBody>
                  <a:tcPr marL="68580" marR="68580" marT="0" marB="0" anchor="ctr"/>
                </a:tc>
                <a:tc>
                  <a:txBody>
                    <a:bodyPr/>
                    <a:lstStyle/>
                    <a:p>
                      <a:pPr>
                        <a:lnSpc>
                          <a:spcPts val="1420"/>
                        </a:lnSpc>
                      </a:pPr>
                      <a:r>
                        <a:rPr lang="nl-NL" sz="1200" dirty="0">
                          <a:effectLst/>
                        </a:rPr>
                        <a:t>Referentie Beheerdiensten online dashboards Netwerkdiensten</a:t>
                      </a:r>
                      <a:endParaRPr lang="nl-NL" sz="1200" dirty="0">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dirty="0">
                          <a:effectLst/>
                        </a:rPr>
                        <a:t>85</a:t>
                      </a:r>
                      <a:endParaRPr lang="nl-NL" sz="1200" dirty="0">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dirty="0" smtClean="0">
                          <a:effectLst/>
                          <a:latin typeface="Verdana" panose="020B0604030504040204" pitchFamily="34" charset="0"/>
                          <a:ea typeface="MS Mincho"/>
                        </a:rPr>
                        <a:t>Verklaring</a:t>
                      </a:r>
                      <a:endParaRPr lang="nl-NL" sz="1200" dirty="0">
                        <a:effectLst/>
                        <a:latin typeface="Verdana" panose="020B0604030504040204" pitchFamily="34" charset="0"/>
                        <a:ea typeface="MS Mincho"/>
                      </a:endParaRPr>
                    </a:p>
                  </a:txBody>
                  <a:tcPr marL="68580" marR="68580" marT="0" marB="0" anchor="ctr"/>
                </a:tc>
                <a:extLst>
                  <a:ext uri="{0D108BD9-81ED-4DB2-BD59-A6C34878D82A}">
                    <a16:rowId xmlns:a16="http://schemas.microsoft.com/office/drawing/2014/main" val="3712181894"/>
                  </a:ext>
                </a:extLst>
              </a:tr>
              <a:tr h="254594">
                <a:tc>
                  <a:txBody>
                    <a:bodyPr/>
                    <a:lstStyle/>
                    <a:p>
                      <a:pPr algn="ctr">
                        <a:lnSpc>
                          <a:spcPts val="1420"/>
                        </a:lnSpc>
                      </a:pPr>
                      <a:r>
                        <a:rPr lang="nl-NL" sz="1200" b="0">
                          <a:effectLst/>
                        </a:rPr>
                        <a:t>S3</a:t>
                      </a:r>
                      <a:endParaRPr lang="nl-NL" sz="1200" b="0">
                        <a:effectLst/>
                        <a:latin typeface="Verdana" panose="020B0604030504040204" pitchFamily="34" charset="0"/>
                        <a:ea typeface="MS Mincho"/>
                      </a:endParaRPr>
                    </a:p>
                  </a:txBody>
                  <a:tcPr marL="68580" marR="68580" marT="0" marB="0" anchor="ctr"/>
                </a:tc>
                <a:tc>
                  <a:txBody>
                    <a:bodyPr/>
                    <a:lstStyle/>
                    <a:p>
                      <a:pPr>
                        <a:lnSpc>
                          <a:spcPts val="1420"/>
                        </a:lnSpc>
                      </a:pPr>
                      <a:r>
                        <a:rPr lang="nl-NL" sz="1200">
                          <a:effectLst/>
                        </a:rPr>
                        <a:t>Referentie Beheerdiensten koppeling ITSM-tool</a:t>
                      </a:r>
                      <a:endParaRPr lang="nl-NL" sz="1200">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a:effectLst/>
                        </a:rPr>
                        <a:t>65</a:t>
                      </a:r>
                      <a:endParaRPr lang="nl-NL" sz="1200">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dirty="0" smtClean="0">
                          <a:effectLst/>
                          <a:latin typeface="Verdana" panose="020B0604030504040204" pitchFamily="34" charset="0"/>
                          <a:ea typeface="MS Mincho"/>
                        </a:rPr>
                        <a:t>Verklaring</a:t>
                      </a:r>
                      <a:endParaRPr lang="nl-NL" sz="1200" dirty="0">
                        <a:effectLst/>
                        <a:latin typeface="Verdana" panose="020B0604030504040204" pitchFamily="34" charset="0"/>
                        <a:ea typeface="MS Mincho"/>
                      </a:endParaRPr>
                    </a:p>
                  </a:txBody>
                  <a:tcPr marL="68580" marR="68580" marT="0" marB="0" anchor="ctr"/>
                </a:tc>
                <a:extLst>
                  <a:ext uri="{0D108BD9-81ED-4DB2-BD59-A6C34878D82A}">
                    <a16:rowId xmlns:a16="http://schemas.microsoft.com/office/drawing/2014/main" val="278855654"/>
                  </a:ext>
                </a:extLst>
              </a:tr>
              <a:tr h="254594">
                <a:tc>
                  <a:txBody>
                    <a:bodyPr/>
                    <a:lstStyle/>
                    <a:p>
                      <a:pPr algn="ctr">
                        <a:lnSpc>
                          <a:spcPts val="1420"/>
                        </a:lnSpc>
                      </a:pPr>
                      <a:r>
                        <a:rPr lang="nl-NL" sz="1200" b="0">
                          <a:effectLst/>
                        </a:rPr>
                        <a:t>S4</a:t>
                      </a:r>
                      <a:endParaRPr lang="nl-NL" sz="1200" b="0">
                        <a:effectLst/>
                        <a:latin typeface="Verdana" panose="020B0604030504040204" pitchFamily="34" charset="0"/>
                        <a:ea typeface="MS Mincho"/>
                      </a:endParaRPr>
                    </a:p>
                  </a:txBody>
                  <a:tcPr marL="68580" marR="68580" marT="0" marB="0" anchor="ctr"/>
                </a:tc>
                <a:tc>
                  <a:txBody>
                    <a:bodyPr/>
                    <a:lstStyle/>
                    <a:p>
                      <a:pPr>
                        <a:lnSpc>
                          <a:spcPts val="1420"/>
                        </a:lnSpc>
                      </a:pPr>
                      <a:r>
                        <a:rPr lang="nl-NL" sz="1200" dirty="0">
                          <a:effectLst/>
                        </a:rPr>
                        <a:t>Referentie Beheerdiensten logging en monitoring</a:t>
                      </a:r>
                      <a:endParaRPr lang="nl-NL" sz="1200" dirty="0">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a:effectLst/>
                        </a:rPr>
                        <a:t>90</a:t>
                      </a:r>
                      <a:endParaRPr lang="nl-NL" sz="1200">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dirty="0" smtClean="0">
                          <a:effectLst/>
                          <a:latin typeface="Verdana" panose="020B0604030504040204" pitchFamily="34" charset="0"/>
                          <a:ea typeface="MS Mincho"/>
                        </a:rPr>
                        <a:t>Verklaring</a:t>
                      </a:r>
                      <a:endParaRPr lang="nl-NL" sz="1200" dirty="0">
                        <a:effectLst/>
                        <a:latin typeface="Verdana" panose="020B0604030504040204" pitchFamily="34" charset="0"/>
                        <a:ea typeface="MS Mincho"/>
                      </a:endParaRPr>
                    </a:p>
                  </a:txBody>
                  <a:tcPr marL="68580" marR="68580" marT="0" marB="0" anchor="ctr"/>
                </a:tc>
                <a:extLst>
                  <a:ext uri="{0D108BD9-81ED-4DB2-BD59-A6C34878D82A}">
                    <a16:rowId xmlns:a16="http://schemas.microsoft.com/office/drawing/2014/main" val="2727439762"/>
                  </a:ext>
                </a:extLst>
              </a:tr>
              <a:tr h="254594">
                <a:tc>
                  <a:txBody>
                    <a:bodyPr/>
                    <a:lstStyle/>
                    <a:p>
                      <a:pPr algn="ctr">
                        <a:lnSpc>
                          <a:spcPts val="1420"/>
                        </a:lnSpc>
                      </a:pPr>
                      <a:r>
                        <a:rPr lang="nl-NL" sz="1200" b="0" dirty="0">
                          <a:effectLst/>
                        </a:rPr>
                        <a:t>S5</a:t>
                      </a:r>
                      <a:endParaRPr lang="nl-NL" sz="1200" b="0" dirty="0">
                        <a:effectLst/>
                        <a:latin typeface="Verdana" panose="020B0604030504040204" pitchFamily="34" charset="0"/>
                        <a:ea typeface="MS Mincho"/>
                      </a:endParaRPr>
                    </a:p>
                  </a:txBody>
                  <a:tcPr marL="68580" marR="68580" marT="0" marB="0" anchor="ctr"/>
                </a:tc>
                <a:tc>
                  <a:txBody>
                    <a:bodyPr/>
                    <a:lstStyle/>
                    <a:p>
                      <a:pPr>
                        <a:lnSpc>
                          <a:spcPts val="1420"/>
                        </a:lnSpc>
                      </a:pPr>
                      <a:r>
                        <a:rPr lang="nl-NL" sz="1200" dirty="0">
                          <a:effectLst/>
                        </a:rPr>
                        <a:t>Referentie Beheerdiensten online dashboards securitydiensten</a:t>
                      </a:r>
                      <a:endParaRPr lang="nl-NL" sz="1200" dirty="0">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a:effectLst/>
                        </a:rPr>
                        <a:t>100</a:t>
                      </a:r>
                      <a:endParaRPr lang="nl-NL" sz="1200">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dirty="0" smtClean="0">
                          <a:effectLst/>
                          <a:latin typeface="Verdana" panose="020B0604030504040204" pitchFamily="34" charset="0"/>
                          <a:ea typeface="MS Mincho"/>
                        </a:rPr>
                        <a:t>Verklaring</a:t>
                      </a:r>
                      <a:endParaRPr lang="nl-NL" sz="1200" dirty="0">
                        <a:effectLst/>
                        <a:latin typeface="Verdana" panose="020B0604030504040204" pitchFamily="34" charset="0"/>
                        <a:ea typeface="MS Mincho"/>
                      </a:endParaRPr>
                    </a:p>
                  </a:txBody>
                  <a:tcPr marL="68580" marR="68580" marT="0" marB="0" anchor="ctr"/>
                </a:tc>
                <a:extLst>
                  <a:ext uri="{0D108BD9-81ED-4DB2-BD59-A6C34878D82A}">
                    <a16:rowId xmlns:a16="http://schemas.microsoft.com/office/drawing/2014/main" val="834128176"/>
                  </a:ext>
                </a:extLst>
              </a:tr>
              <a:tr h="254594">
                <a:tc>
                  <a:txBody>
                    <a:bodyPr/>
                    <a:lstStyle/>
                    <a:p>
                      <a:pPr algn="ctr">
                        <a:lnSpc>
                          <a:spcPts val="1420"/>
                        </a:lnSpc>
                      </a:pPr>
                      <a:r>
                        <a:rPr lang="nl-NL" sz="1200" b="0" dirty="0">
                          <a:effectLst/>
                        </a:rPr>
                        <a:t>S6</a:t>
                      </a:r>
                      <a:endParaRPr lang="nl-NL" sz="1200" b="0" dirty="0">
                        <a:effectLst/>
                        <a:latin typeface="Verdana" panose="020B0604030504040204" pitchFamily="34" charset="0"/>
                        <a:ea typeface="MS Mincho"/>
                      </a:endParaRPr>
                    </a:p>
                  </a:txBody>
                  <a:tcPr marL="68580" marR="68580" marT="0" marB="0" anchor="ctr"/>
                </a:tc>
                <a:tc>
                  <a:txBody>
                    <a:bodyPr/>
                    <a:lstStyle/>
                    <a:p>
                      <a:pPr>
                        <a:lnSpc>
                          <a:spcPts val="1420"/>
                        </a:lnSpc>
                      </a:pPr>
                      <a:r>
                        <a:rPr lang="nl-NL" sz="1200" dirty="0">
                          <a:effectLst/>
                        </a:rPr>
                        <a:t>Referentie Transitie aantal diensten securitydiensten</a:t>
                      </a:r>
                      <a:endParaRPr lang="nl-NL" sz="1200" dirty="0">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a:effectLst/>
                        </a:rPr>
                        <a:t>110</a:t>
                      </a:r>
                      <a:endParaRPr lang="nl-NL" sz="1200">
                        <a:effectLst/>
                        <a:latin typeface="Verdana" panose="020B0604030504040204" pitchFamily="34" charset="0"/>
                        <a:ea typeface="MS Mincho"/>
                      </a:endParaRPr>
                    </a:p>
                  </a:txBody>
                  <a:tcPr marL="68580" marR="68580" marT="0" marB="0" anchor="ctr"/>
                </a:tc>
                <a:tc>
                  <a:txBody>
                    <a:bodyPr/>
                    <a:lstStyle/>
                    <a:p>
                      <a:pPr marL="0" marR="0" lvl="0" indent="0" algn="ctr" defTabSz="914400" rtl="0" eaLnBrk="1" fontAlgn="auto" latinLnBrk="0" hangingPunct="1">
                        <a:lnSpc>
                          <a:spcPts val="1420"/>
                        </a:lnSpc>
                        <a:spcBef>
                          <a:spcPts val="0"/>
                        </a:spcBef>
                        <a:spcAft>
                          <a:spcPts val="0"/>
                        </a:spcAft>
                        <a:buClrTx/>
                        <a:buSzTx/>
                        <a:buFontTx/>
                        <a:buNone/>
                        <a:tabLst/>
                        <a:defRPr/>
                      </a:pPr>
                      <a:r>
                        <a:rPr lang="nl-NL" sz="1200" dirty="0" smtClean="0">
                          <a:effectLst/>
                          <a:latin typeface="Verdana" panose="020B0604030504040204" pitchFamily="34" charset="0"/>
                          <a:ea typeface="MS Mincho"/>
                        </a:rPr>
                        <a:t>Maximaal 8</a:t>
                      </a:r>
                      <a:r>
                        <a:rPr lang="nl-NL" sz="1200" baseline="0" dirty="0" smtClean="0">
                          <a:effectLst/>
                          <a:latin typeface="Verdana" panose="020B0604030504040204" pitchFamily="34" charset="0"/>
                          <a:ea typeface="MS Mincho"/>
                        </a:rPr>
                        <a:t> keer ‘Ja’</a:t>
                      </a:r>
                      <a:endParaRPr lang="nl-NL" sz="1200" dirty="0" smtClean="0">
                        <a:effectLst/>
                        <a:latin typeface="Verdana" panose="020B0604030504040204" pitchFamily="34" charset="0"/>
                        <a:ea typeface="MS Mincho"/>
                      </a:endParaRPr>
                    </a:p>
                  </a:txBody>
                  <a:tcPr marL="68580" marR="68580" marT="0" marB="0" anchor="ctr"/>
                </a:tc>
                <a:extLst>
                  <a:ext uri="{0D108BD9-81ED-4DB2-BD59-A6C34878D82A}">
                    <a16:rowId xmlns:a16="http://schemas.microsoft.com/office/drawing/2014/main" val="1082294328"/>
                  </a:ext>
                </a:extLst>
              </a:tr>
              <a:tr h="244157">
                <a:tc>
                  <a:txBody>
                    <a:bodyPr/>
                    <a:lstStyle/>
                    <a:p>
                      <a:pPr algn="ctr">
                        <a:lnSpc>
                          <a:spcPts val="1420"/>
                        </a:lnSpc>
                      </a:pPr>
                      <a:r>
                        <a:rPr lang="nl-NL" sz="1200" b="0" dirty="0">
                          <a:effectLst/>
                        </a:rPr>
                        <a:t>S7</a:t>
                      </a:r>
                      <a:endParaRPr lang="nl-NL" sz="1200" b="0" dirty="0">
                        <a:effectLst/>
                        <a:latin typeface="Verdana" panose="020B0604030504040204" pitchFamily="34" charset="0"/>
                        <a:ea typeface="MS Mincho"/>
                      </a:endParaRPr>
                    </a:p>
                  </a:txBody>
                  <a:tcPr marL="68580" marR="68580" marT="0" marB="0" anchor="ctr"/>
                </a:tc>
                <a:tc>
                  <a:txBody>
                    <a:bodyPr/>
                    <a:lstStyle/>
                    <a:p>
                      <a:pPr>
                        <a:lnSpc>
                          <a:spcPts val="1420"/>
                        </a:lnSpc>
                      </a:pPr>
                      <a:r>
                        <a:rPr lang="nl-NL" sz="1200" dirty="0">
                          <a:effectLst/>
                        </a:rPr>
                        <a:t>Referentie Transitie efficiënt effectief</a:t>
                      </a:r>
                      <a:endParaRPr lang="nl-NL" sz="1200" dirty="0">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a:effectLst/>
                        </a:rPr>
                        <a:t>140</a:t>
                      </a:r>
                      <a:endParaRPr lang="nl-NL" sz="1200">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dirty="0" smtClean="0">
                          <a:effectLst/>
                          <a:latin typeface="Verdana" panose="020B0604030504040204" pitchFamily="34" charset="0"/>
                          <a:ea typeface="MS Mincho"/>
                        </a:rPr>
                        <a:t>Beschrijving</a:t>
                      </a:r>
                      <a:endParaRPr lang="nl-NL" sz="1200" dirty="0">
                        <a:effectLst/>
                        <a:latin typeface="Verdana" panose="020B0604030504040204" pitchFamily="34" charset="0"/>
                        <a:ea typeface="MS Mincho"/>
                      </a:endParaRPr>
                    </a:p>
                  </a:txBody>
                  <a:tcPr marL="68580" marR="68580" marT="0" marB="0" anchor="ctr"/>
                </a:tc>
                <a:extLst>
                  <a:ext uri="{0D108BD9-81ED-4DB2-BD59-A6C34878D82A}">
                    <a16:rowId xmlns:a16="http://schemas.microsoft.com/office/drawing/2014/main" val="2699690564"/>
                  </a:ext>
                </a:extLst>
              </a:tr>
              <a:tr h="226580">
                <a:tc>
                  <a:txBody>
                    <a:bodyPr/>
                    <a:lstStyle/>
                    <a:p>
                      <a:pPr algn="ctr">
                        <a:lnSpc>
                          <a:spcPts val="1420"/>
                        </a:lnSpc>
                      </a:pPr>
                      <a:r>
                        <a:rPr lang="nl-NL" sz="1200" b="0" dirty="0">
                          <a:effectLst/>
                        </a:rPr>
                        <a:t>S8</a:t>
                      </a:r>
                      <a:endParaRPr lang="nl-NL" sz="1200" b="0" dirty="0">
                        <a:effectLst/>
                        <a:latin typeface="Verdana" panose="020B0604030504040204" pitchFamily="34" charset="0"/>
                        <a:ea typeface="MS Mincho"/>
                      </a:endParaRPr>
                    </a:p>
                  </a:txBody>
                  <a:tcPr marL="68580" marR="68580" marT="0" marB="0" anchor="ctr"/>
                </a:tc>
                <a:tc>
                  <a:txBody>
                    <a:bodyPr/>
                    <a:lstStyle/>
                    <a:p>
                      <a:pPr>
                        <a:lnSpc>
                          <a:spcPts val="1420"/>
                        </a:lnSpc>
                      </a:pPr>
                      <a:r>
                        <a:rPr lang="nl-NL" sz="1200">
                          <a:effectLst/>
                        </a:rPr>
                        <a:t>Referentie Koppelvlakken</a:t>
                      </a:r>
                      <a:endParaRPr lang="nl-NL" sz="1200">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a:effectLst/>
                        </a:rPr>
                        <a:t>60</a:t>
                      </a:r>
                      <a:endParaRPr lang="nl-NL" sz="1200">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dirty="0" smtClean="0">
                          <a:effectLst/>
                          <a:latin typeface="Verdana" panose="020B0604030504040204" pitchFamily="34" charset="0"/>
                          <a:ea typeface="MS Mincho"/>
                        </a:rPr>
                        <a:t>Beschrijving*</a:t>
                      </a:r>
                      <a:endParaRPr lang="nl-NL" sz="1200" dirty="0">
                        <a:effectLst/>
                        <a:latin typeface="Verdana" panose="020B0604030504040204" pitchFamily="34" charset="0"/>
                        <a:ea typeface="MS Mincho"/>
                      </a:endParaRPr>
                    </a:p>
                  </a:txBody>
                  <a:tcPr marL="68580" marR="68580" marT="0" marB="0" anchor="ctr"/>
                </a:tc>
                <a:extLst>
                  <a:ext uri="{0D108BD9-81ED-4DB2-BD59-A6C34878D82A}">
                    <a16:rowId xmlns:a16="http://schemas.microsoft.com/office/drawing/2014/main" val="4201762656"/>
                  </a:ext>
                </a:extLst>
              </a:tr>
              <a:tr h="254594">
                <a:tc>
                  <a:txBody>
                    <a:bodyPr/>
                    <a:lstStyle/>
                    <a:p>
                      <a:pPr algn="ctr">
                        <a:lnSpc>
                          <a:spcPts val="1420"/>
                        </a:lnSpc>
                      </a:pPr>
                      <a:r>
                        <a:rPr lang="nl-NL" sz="1200" b="0" dirty="0">
                          <a:effectLst/>
                        </a:rPr>
                        <a:t>S9</a:t>
                      </a:r>
                      <a:endParaRPr lang="nl-NL" sz="1200" b="0" dirty="0">
                        <a:effectLst/>
                        <a:latin typeface="Verdana" panose="020B0604030504040204" pitchFamily="34" charset="0"/>
                        <a:ea typeface="MS Mincho"/>
                      </a:endParaRPr>
                    </a:p>
                  </a:txBody>
                  <a:tcPr marL="68580" marR="68580" marT="0" marB="0" anchor="ctr"/>
                </a:tc>
                <a:tc>
                  <a:txBody>
                    <a:bodyPr/>
                    <a:lstStyle/>
                    <a:p>
                      <a:pPr>
                        <a:lnSpc>
                          <a:spcPts val="1420"/>
                        </a:lnSpc>
                      </a:pPr>
                      <a:r>
                        <a:rPr lang="nl-NL" sz="1200">
                          <a:effectLst/>
                        </a:rPr>
                        <a:t>Referentie Transformatie aantal diensten securitydiensten</a:t>
                      </a:r>
                      <a:endParaRPr lang="nl-NL" sz="1200">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a:effectLst/>
                        </a:rPr>
                        <a:t>120</a:t>
                      </a:r>
                      <a:endParaRPr lang="nl-NL" sz="1200">
                        <a:effectLst/>
                        <a:latin typeface="Verdana" panose="020B0604030504040204" pitchFamily="34" charset="0"/>
                        <a:ea typeface="MS Mincho"/>
                      </a:endParaRPr>
                    </a:p>
                  </a:txBody>
                  <a:tcPr marL="68580" marR="68580" marT="0" marB="0" anchor="ctr"/>
                </a:tc>
                <a:tc>
                  <a:txBody>
                    <a:bodyPr/>
                    <a:lstStyle/>
                    <a:p>
                      <a:pPr marL="0" marR="0" lvl="0" indent="0" algn="ctr" defTabSz="914400" rtl="0" eaLnBrk="1" fontAlgn="auto" latinLnBrk="0" hangingPunct="1">
                        <a:lnSpc>
                          <a:spcPts val="1420"/>
                        </a:lnSpc>
                        <a:spcBef>
                          <a:spcPts val="0"/>
                        </a:spcBef>
                        <a:spcAft>
                          <a:spcPts val="0"/>
                        </a:spcAft>
                        <a:buClrTx/>
                        <a:buSzTx/>
                        <a:buFontTx/>
                        <a:buNone/>
                        <a:tabLst/>
                        <a:defRPr/>
                      </a:pPr>
                      <a:r>
                        <a:rPr lang="nl-NL" sz="1200" dirty="0" smtClean="0">
                          <a:effectLst/>
                          <a:latin typeface="Verdana" panose="020B0604030504040204" pitchFamily="34" charset="0"/>
                          <a:ea typeface="MS Mincho"/>
                        </a:rPr>
                        <a:t>Maximaal 8</a:t>
                      </a:r>
                      <a:r>
                        <a:rPr lang="nl-NL" sz="1200" baseline="0" dirty="0" smtClean="0">
                          <a:effectLst/>
                          <a:latin typeface="Verdana" panose="020B0604030504040204" pitchFamily="34" charset="0"/>
                          <a:ea typeface="MS Mincho"/>
                        </a:rPr>
                        <a:t> keer ‘Ja’</a:t>
                      </a:r>
                      <a:endParaRPr lang="nl-NL" sz="1200" dirty="0" smtClean="0">
                        <a:effectLst/>
                        <a:latin typeface="Verdana" panose="020B0604030504040204" pitchFamily="34" charset="0"/>
                        <a:ea typeface="MS Mincho"/>
                      </a:endParaRPr>
                    </a:p>
                  </a:txBody>
                  <a:tcPr marL="68580" marR="68580" marT="0" marB="0" anchor="ctr"/>
                </a:tc>
                <a:extLst>
                  <a:ext uri="{0D108BD9-81ED-4DB2-BD59-A6C34878D82A}">
                    <a16:rowId xmlns:a16="http://schemas.microsoft.com/office/drawing/2014/main" val="1083880943"/>
                  </a:ext>
                </a:extLst>
              </a:tr>
              <a:tr h="453160">
                <a:tc>
                  <a:txBody>
                    <a:bodyPr/>
                    <a:lstStyle/>
                    <a:p>
                      <a:pPr algn="ctr">
                        <a:lnSpc>
                          <a:spcPts val="1420"/>
                        </a:lnSpc>
                      </a:pPr>
                      <a:r>
                        <a:rPr lang="nl-NL" sz="1200" b="0" dirty="0">
                          <a:effectLst/>
                        </a:rPr>
                        <a:t>S10</a:t>
                      </a:r>
                      <a:endParaRPr lang="nl-NL" sz="1200" b="0" dirty="0">
                        <a:effectLst/>
                        <a:latin typeface="Verdana" panose="020B0604030504040204" pitchFamily="34" charset="0"/>
                        <a:ea typeface="MS Mincho"/>
                      </a:endParaRPr>
                    </a:p>
                  </a:txBody>
                  <a:tcPr marL="68580" marR="68580" marT="0" marB="0" anchor="ctr"/>
                </a:tc>
                <a:tc>
                  <a:txBody>
                    <a:bodyPr/>
                    <a:lstStyle/>
                    <a:p>
                      <a:pPr>
                        <a:lnSpc>
                          <a:spcPts val="1420"/>
                        </a:lnSpc>
                      </a:pPr>
                      <a:r>
                        <a:rPr lang="nl-NL" sz="1200" dirty="0">
                          <a:effectLst/>
                        </a:rPr>
                        <a:t>Certificering derde partij mededeling</a:t>
                      </a:r>
                      <a:endParaRPr lang="nl-NL" sz="1200" dirty="0">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a:effectLst/>
                        </a:rPr>
                        <a:t>60</a:t>
                      </a:r>
                      <a:endParaRPr lang="nl-NL" sz="1200">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dirty="0" smtClean="0">
                          <a:effectLst/>
                          <a:latin typeface="Verdana" panose="020B0604030504040204" pitchFamily="34" charset="0"/>
                          <a:ea typeface="MS Mincho"/>
                        </a:rPr>
                        <a:t>Mededeling/verklaring Derde partij</a:t>
                      </a:r>
                      <a:endParaRPr lang="nl-NL" sz="1200" dirty="0">
                        <a:effectLst/>
                        <a:latin typeface="Verdana" panose="020B0604030504040204" pitchFamily="34" charset="0"/>
                        <a:ea typeface="MS Mincho"/>
                      </a:endParaRPr>
                    </a:p>
                  </a:txBody>
                  <a:tcPr marL="68580" marR="68580" marT="0" marB="0" anchor="ctr"/>
                </a:tc>
                <a:extLst>
                  <a:ext uri="{0D108BD9-81ED-4DB2-BD59-A6C34878D82A}">
                    <a16:rowId xmlns:a16="http://schemas.microsoft.com/office/drawing/2014/main" val="395132774"/>
                  </a:ext>
                </a:extLst>
              </a:tr>
              <a:tr h="453160">
                <a:tc>
                  <a:txBody>
                    <a:bodyPr/>
                    <a:lstStyle/>
                    <a:p>
                      <a:pPr algn="ctr">
                        <a:lnSpc>
                          <a:spcPts val="1420"/>
                        </a:lnSpc>
                      </a:pPr>
                      <a:r>
                        <a:rPr lang="nl-NL" sz="1200" b="0" dirty="0">
                          <a:effectLst/>
                        </a:rPr>
                        <a:t>S11</a:t>
                      </a:r>
                      <a:endParaRPr lang="nl-NL" sz="1200" b="0" dirty="0">
                        <a:effectLst/>
                        <a:latin typeface="Verdana" panose="020B0604030504040204" pitchFamily="34" charset="0"/>
                        <a:ea typeface="MS Mincho"/>
                      </a:endParaRPr>
                    </a:p>
                  </a:txBody>
                  <a:tcPr marL="68580" marR="68580" marT="0" marB="0" anchor="ctr"/>
                </a:tc>
                <a:tc>
                  <a:txBody>
                    <a:bodyPr/>
                    <a:lstStyle/>
                    <a:p>
                      <a:pPr>
                        <a:lnSpc>
                          <a:spcPts val="1420"/>
                        </a:lnSpc>
                      </a:pPr>
                      <a:r>
                        <a:rPr lang="nl-NL" sz="1200" dirty="0">
                          <a:effectLst/>
                        </a:rPr>
                        <a:t>Certificering milieumanagement systeem</a:t>
                      </a:r>
                      <a:endParaRPr lang="nl-NL" sz="1200" dirty="0">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a:effectLst/>
                        </a:rPr>
                        <a:t>60</a:t>
                      </a:r>
                      <a:endParaRPr lang="nl-NL" sz="1200">
                        <a:effectLst/>
                        <a:latin typeface="Verdana" panose="020B0604030504040204" pitchFamily="34" charset="0"/>
                        <a:ea typeface="MS Mincho"/>
                      </a:endParaRPr>
                    </a:p>
                  </a:txBody>
                  <a:tcPr marL="68580" marR="68580" marT="0" marB="0" anchor="ctr"/>
                </a:tc>
                <a:tc>
                  <a:txBody>
                    <a:bodyPr/>
                    <a:lstStyle/>
                    <a:p>
                      <a:pPr algn="ctr">
                        <a:lnSpc>
                          <a:spcPts val="1420"/>
                        </a:lnSpc>
                      </a:pPr>
                      <a:r>
                        <a:rPr lang="nl-NL" sz="1200" dirty="0" smtClean="0">
                          <a:effectLst/>
                          <a:latin typeface="Verdana" panose="020B0604030504040204" pitchFamily="34" charset="0"/>
                          <a:ea typeface="MS Mincho"/>
                        </a:rPr>
                        <a:t>Certificaat of andere bewijzen**</a:t>
                      </a:r>
                      <a:endParaRPr lang="nl-NL" sz="1200" dirty="0">
                        <a:effectLst/>
                        <a:latin typeface="Verdana" panose="020B0604030504040204" pitchFamily="34" charset="0"/>
                        <a:ea typeface="MS Mincho"/>
                      </a:endParaRPr>
                    </a:p>
                  </a:txBody>
                  <a:tcPr marL="68580" marR="68580" marT="0" marB="0" anchor="ctr"/>
                </a:tc>
                <a:extLst>
                  <a:ext uri="{0D108BD9-81ED-4DB2-BD59-A6C34878D82A}">
                    <a16:rowId xmlns:a16="http://schemas.microsoft.com/office/drawing/2014/main" val="1439779804"/>
                  </a:ext>
                </a:extLst>
              </a:tr>
              <a:tr h="226580">
                <a:tc gridSpan="2">
                  <a:txBody>
                    <a:bodyPr/>
                    <a:lstStyle/>
                    <a:p>
                      <a:pPr>
                        <a:lnSpc>
                          <a:spcPts val="1420"/>
                        </a:lnSpc>
                      </a:pPr>
                      <a:r>
                        <a:rPr lang="nl-NL" sz="1200" dirty="0">
                          <a:effectLst/>
                        </a:rPr>
                        <a:t>Maximaal te behalen punten</a:t>
                      </a:r>
                      <a:endParaRPr lang="nl-NL" sz="1200" dirty="0">
                        <a:effectLst/>
                        <a:latin typeface="Verdana" panose="020B0604030504040204" pitchFamily="34" charset="0"/>
                        <a:ea typeface="MS Mincho"/>
                      </a:endParaRPr>
                    </a:p>
                  </a:txBody>
                  <a:tcPr marL="68580" marR="68580" marT="0" marB="0" anchor="ctr"/>
                </a:tc>
                <a:tc hMerge="1">
                  <a:txBody>
                    <a:bodyPr/>
                    <a:lstStyle/>
                    <a:p>
                      <a:endParaRPr lang="nl-NL"/>
                    </a:p>
                  </a:txBody>
                  <a:tcPr/>
                </a:tc>
                <a:tc>
                  <a:txBody>
                    <a:bodyPr/>
                    <a:lstStyle/>
                    <a:p>
                      <a:pPr algn="ctr">
                        <a:lnSpc>
                          <a:spcPts val="1420"/>
                        </a:lnSpc>
                      </a:pPr>
                      <a:r>
                        <a:rPr lang="nl-NL" sz="1200" b="1" dirty="0">
                          <a:effectLst/>
                        </a:rPr>
                        <a:t>1.000</a:t>
                      </a:r>
                      <a:endParaRPr lang="nl-NL" sz="1200" b="1" dirty="0">
                        <a:effectLst/>
                        <a:latin typeface="Verdana" panose="020B0604030504040204" pitchFamily="34" charset="0"/>
                        <a:ea typeface="MS Mincho"/>
                      </a:endParaRPr>
                    </a:p>
                  </a:txBody>
                  <a:tcPr marL="68580" marR="68580" marT="0" marB="0" anchor="ctr"/>
                </a:tc>
                <a:tc>
                  <a:txBody>
                    <a:bodyPr/>
                    <a:lstStyle/>
                    <a:p>
                      <a:pPr algn="ctr">
                        <a:lnSpc>
                          <a:spcPts val="1420"/>
                        </a:lnSpc>
                      </a:pPr>
                      <a:endParaRPr lang="nl-NL" sz="1200" dirty="0">
                        <a:effectLst/>
                        <a:latin typeface="Verdana" panose="020B0604030504040204" pitchFamily="34" charset="0"/>
                        <a:ea typeface="MS Mincho"/>
                      </a:endParaRPr>
                    </a:p>
                  </a:txBody>
                  <a:tcPr marL="68580" marR="68580" marT="0" marB="0" anchor="ctr"/>
                </a:tc>
                <a:extLst>
                  <a:ext uri="{0D108BD9-81ED-4DB2-BD59-A6C34878D82A}">
                    <a16:rowId xmlns:a16="http://schemas.microsoft.com/office/drawing/2014/main" val="1667373030"/>
                  </a:ext>
                </a:extLst>
              </a:tr>
            </a:tbl>
          </a:graphicData>
        </a:graphic>
      </p:graphicFrame>
      <p:sp>
        <p:nvSpPr>
          <p:cNvPr id="2" name="Tekstvak 1"/>
          <p:cNvSpPr txBox="1"/>
          <p:nvPr/>
        </p:nvSpPr>
        <p:spPr>
          <a:xfrm>
            <a:off x="571498" y="5528282"/>
            <a:ext cx="11049002" cy="600164"/>
          </a:xfrm>
          <a:prstGeom prst="rect">
            <a:avLst/>
          </a:prstGeom>
          <a:noFill/>
        </p:spPr>
        <p:txBody>
          <a:bodyPr wrap="square" rtlCol="0">
            <a:spAutoFit/>
          </a:bodyPr>
          <a:lstStyle/>
          <a:p>
            <a:r>
              <a:rPr lang="nl-NL" sz="1100" dirty="0" smtClean="0"/>
              <a:t>* Controleer </a:t>
            </a:r>
            <a:r>
              <a:rPr lang="nl-NL" sz="1100" dirty="0"/>
              <a:t>bij het invullen van de Koppelvlakken </a:t>
            </a:r>
            <a:r>
              <a:rPr lang="nl-NL" sz="1100" dirty="0" smtClean="0"/>
              <a:t>de </a:t>
            </a:r>
            <a:r>
              <a:rPr lang="nl-NL" sz="1100" dirty="0"/>
              <a:t>gehanteerde definitie, zoals opgenomen in de </a:t>
            </a:r>
            <a:r>
              <a:rPr lang="nl-NL" sz="1100" dirty="0" err="1" smtClean="0"/>
              <a:t>UtA</a:t>
            </a:r>
            <a:r>
              <a:rPr lang="nl-NL" sz="1100" dirty="0" smtClean="0"/>
              <a:t>.</a:t>
            </a:r>
          </a:p>
          <a:p>
            <a:pPr marL="171450" indent="-171450">
              <a:buFont typeface="Arial" panose="020B0604020202020204" pitchFamily="34" charset="0"/>
              <a:buChar char="•"/>
            </a:pPr>
            <a:endParaRPr lang="nl-NL" sz="1100" dirty="0"/>
          </a:p>
          <a:p>
            <a:r>
              <a:rPr lang="nl-NL" sz="1100" dirty="0" smtClean="0"/>
              <a:t>** Het </a:t>
            </a:r>
            <a:r>
              <a:rPr lang="nl-NL" sz="1100" dirty="0"/>
              <a:t>geldige ISO </a:t>
            </a:r>
            <a:r>
              <a:rPr lang="nl-NL" sz="1100" dirty="0" smtClean="0"/>
              <a:t>14001:2015 </a:t>
            </a:r>
            <a:r>
              <a:rPr lang="nl-NL" sz="1100" dirty="0"/>
              <a:t>certificaat of gebaseerd op een andere norm dient in relatie te staan tot de scope van de opdracht</a:t>
            </a:r>
            <a:r>
              <a:rPr lang="nl-NL" sz="1100" dirty="0" smtClean="0"/>
              <a:t>.</a:t>
            </a:r>
            <a:endParaRPr lang="nl-NL" sz="1100" dirty="0"/>
          </a:p>
        </p:txBody>
      </p:sp>
    </p:spTree>
    <p:extLst>
      <p:ext uri="{BB962C8B-B14F-4D97-AF65-F5344CB8AC3E}">
        <p14:creationId xmlns:p14="http://schemas.microsoft.com/office/powerpoint/2010/main" val="528991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4"/>
          </p:nvPr>
        </p:nvSpPr>
        <p:spPr/>
        <p:txBody>
          <a:bodyPr/>
          <a:lstStyle/>
          <a:p>
            <a:pPr>
              <a:lnSpc>
                <a:spcPct val="150000"/>
              </a:lnSpc>
            </a:pPr>
            <a:r>
              <a:rPr lang="nl-NL" sz="1800" dirty="0"/>
              <a:t>Vragen via de berichtenmodule in </a:t>
            </a:r>
            <a:r>
              <a:rPr lang="nl-NL" sz="1800" dirty="0" err="1"/>
              <a:t>TenderNed</a:t>
            </a:r>
            <a:endParaRPr lang="nl-NL" sz="1800" dirty="0"/>
          </a:p>
          <a:p>
            <a:pPr>
              <a:lnSpc>
                <a:spcPct val="150000"/>
              </a:lnSpc>
            </a:pPr>
            <a:r>
              <a:rPr lang="nl-NL" sz="1800" dirty="0"/>
              <a:t>Gegadigde dient in, inclusief documenten van Derden / Onderaannemers etc.</a:t>
            </a:r>
          </a:p>
          <a:p>
            <a:pPr>
              <a:lnSpc>
                <a:spcPct val="150000"/>
              </a:lnSpc>
            </a:pPr>
            <a:r>
              <a:rPr lang="nl-NL" sz="1800" dirty="0"/>
              <a:t>Op tijd voorbereiden en indienen in </a:t>
            </a:r>
            <a:r>
              <a:rPr lang="nl-NL" sz="1800" dirty="0" err="1"/>
              <a:t>TenderNed</a:t>
            </a:r>
            <a:endParaRPr lang="nl-NL" sz="1800" dirty="0"/>
          </a:p>
          <a:p>
            <a:pPr>
              <a:lnSpc>
                <a:spcPct val="150000"/>
              </a:lnSpc>
            </a:pPr>
            <a:r>
              <a:rPr lang="nl-NL" sz="1800" dirty="0"/>
              <a:t>Referenties: juiste contactgegevens (namen, telefoonnummers)</a:t>
            </a:r>
          </a:p>
          <a:p>
            <a:pPr marL="0" indent="0">
              <a:lnSpc>
                <a:spcPct val="150000"/>
              </a:lnSpc>
              <a:buNone/>
            </a:pPr>
            <a:endParaRPr lang="nl-NL" dirty="0"/>
          </a:p>
        </p:txBody>
      </p:sp>
      <p:sp>
        <p:nvSpPr>
          <p:cNvPr id="3" name="Tijdelijke aanduiding voor voettekst 2"/>
          <p:cNvSpPr>
            <a:spLocks noGrp="1"/>
          </p:cNvSpPr>
          <p:nvPr>
            <p:ph type="ftr" sz="quarter" idx="15"/>
          </p:nvPr>
        </p:nvSpPr>
        <p:spPr>
          <a:xfrm>
            <a:off x="855030" y="6280563"/>
            <a:ext cx="5750486" cy="577438"/>
          </a:xfrm>
        </p:spPr>
        <p:txBody>
          <a:bodyPr/>
          <a:lstStyle/>
          <a:p>
            <a:r>
              <a:rPr lang="nl-NL" dirty="0"/>
              <a:t>Informatiebijeenkomst Europese Aanbesteding Netwerkdiensten, 25 februari 2022</a:t>
            </a:r>
          </a:p>
        </p:txBody>
      </p:sp>
      <p:sp>
        <p:nvSpPr>
          <p:cNvPr id="4" name="Tijdelijke aanduiding voor dianummer 3"/>
          <p:cNvSpPr>
            <a:spLocks noGrp="1"/>
          </p:cNvSpPr>
          <p:nvPr>
            <p:ph type="sldNum" sz="quarter" idx="16"/>
          </p:nvPr>
        </p:nvSpPr>
        <p:spPr/>
        <p:txBody>
          <a:bodyPr/>
          <a:lstStyle/>
          <a:p>
            <a:fld id="{EEC0F82C-4994-47DA-8D9B-99D78D224F6D}" type="slidenum">
              <a:rPr lang="en-GB" smtClean="0"/>
              <a:pPr/>
              <a:t>38</a:t>
            </a:fld>
            <a:endParaRPr lang="en-GB" dirty="0"/>
          </a:p>
        </p:txBody>
      </p:sp>
      <p:sp>
        <p:nvSpPr>
          <p:cNvPr id="5" name="Titel 4"/>
          <p:cNvSpPr>
            <a:spLocks noGrp="1"/>
          </p:cNvSpPr>
          <p:nvPr>
            <p:ph type="title"/>
          </p:nvPr>
        </p:nvSpPr>
        <p:spPr/>
        <p:txBody>
          <a:bodyPr/>
          <a:lstStyle/>
          <a:p>
            <a:r>
              <a:rPr lang="nl-NL" dirty="0" err="1" smtClean="0"/>
              <a:t>TenderNed</a:t>
            </a:r>
            <a:endParaRPr lang="nl-NL" dirty="0"/>
          </a:p>
        </p:txBody>
      </p:sp>
    </p:spTree>
    <p:extLst>
      <p:ext uri="{BB962C8B-B14F-4D97-AF65-F5344CB8AC3E}">
        <p14:creationId xmlns:p14="http://schemas.microsoft.com/office/powerpoint/2010/main" val="6344896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p:cNvSpPr>
            <a:spLocks noGrp="1"/>
          </p:cNvSpPr>
          <p:nvPr>
            <p:ph sz="quarter" idx="14"/>
          </p:nvPr>
        </p:nvSpPr>
        <p:spPr/>
        <p:txBody>
          <a:bodyPr/>
          <a:lstStyle/>
          <a:p>
            <a:pPr marL="0" indent="0">
              <a:lnSpc>
                <a:spcPct val="115000"/>
              </a:lnSpc>
              <a:spcAft>
                <a:spcPts val="0"/>
              </a:spcAft>
              <a:buSzPct val="100000"/>
              <a:buNone/>
            </a:pPr>
            <a:r>
              <a:rPr lang="nl-NL" i="1" smtClean="0"/>
              <a:t>Vraag: Zijn tijdens de presentatie alle zaken waar extra aandacht aan moet worden besteed, voldoende aan bod gekomen?</a:t>
            </a:r>
            <a:endParaRPr lang="nl-NL" i="1" dirty="0"/>
          </a:p>
        </p:txBody>
      </p:sp>
      <p:sp>
        <p:nvSpPr>
          <p:cNvPr id="5" name="Titel 4"/>
          <p:cNvSpPr>
            <a:spLocks noGrp="1"/>
          </p:cNvSpPr>
          <p:nvPr>
            <p:ph type="title"/>
          </p:nvPr>
        </p:nvSpPr>
        <p:spPr/>
        <p:txBody>
          <a:bodyPr/>
          <a:lstStyle/>
          <a:p>
            <a:pPr lvl="0"/>
            <a:r>
              <a:rPr lang="nl-NL" dirty="0" smtClean="0"/>
              <a:t>Beantwoording van (reeds gestelde) vragen</a:t>
            </a:r>
            <a:endParaRPr lang="nl-NL" dirty="0"/>
          </a:p>
        </p:txBody>
      </p:sp>
      <p:sp>
        <p:nvSpPr>
          <p:cNvPr id="7" name="Tijdelijke aanduiding voor voettekst 6"/>
          <p:cNvSpPr>
            <a:spLocks noGrp="1"/>
          </p:cNvSpPr>
          <p:nvPr>
            <p:ph type="ftr" sz="quarter" idx="15"/>
          </p:nvPr>
        </p:nvSpPr>
        <p:spPr>
          <a:xfrm>
            <a:off x="855029" y="6280563"/>
            <a:ext cx="5805077" cy="577438"/>
          </a:xfrm>
        </p:spPr>
        <p:txBody>
          <a:bodyPr/>
          <a:lstStyle/>
          <a:p>
            <a:r>
              <a:rPr lang="nl-NL" dirty="0"/>
              <a:t>Informatiebijeenkomst Europese Aanbesteding Netwerkdiensten, 25 februari 2022</a:t>
            </a:r>
          </a:p>
        </p:txBody>
      </p:sp>
      <p:sp>
        <p:nvSpPr>
          <p:cNvPr id="8" name="Tijdelijke aanduiding voor dianummer 7"/>
          <p:cNvSpPr>
            <a:spLocks noGrp="1"/>
          </p:cNvSpPr>
          <p:nvPr>
            <p:ph type="sldNum" sz="quarter" idx="16"/>
          </p:nvPr>
        </p:nvSpPr>
        <p:spPr/>
        <p:txBody>
          <a:bodyPr/>
          <a:lstStyle/>
          <a:p>
            <a:fld id="{EEC0F82C-4994-47DA-8D9B-99D78D224F6D}" type="slidenum">
              <a:rPr lang="en-GB" smtClean="0"/>
              <a:pPr/>
              <a:t>39</a:t>
            </a:fld>
            <a:endParaRPr lang="en-GB" dirty="0"/>
          </a:p>
        </p:txBody>
      </p:sp>
    </p:spTree>
    <p:extLst>
      <p:ext uri="{BB962C8B-B14F-4D97-AF65-F5344CB8AC3E}">
        <p14:creationId xmlns:p14="http://schemas.microsoft.com/office/powerpoint/2010/main" val="28705146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p:cNvSpPr>
            <a:spLocks noGrp="1"/>
          </p:cNvSpPr>
          <p:nvPr>
            <p:ph sz="quarter" idx="14"/>
          </p:nvPr>
        </p:nvSpPr>
        <p:spPr>
          <a:xfrm>
            <a:off x="571500" y="958726"/>
            <a:ext cx="11048400" cy="4573586"/>
          </a:xfrm>
        </p:spPr>
        <p:txBody>
          <a:bodyPr/>
          <a:lstStyle/>
          <a:p>
            <a:pPr marL="269875" indent="-269875">
              <a:lnSpc>
                <a:spcPct val="150000"/>
              </a:lnSpc>
              <a:spcAft>
                <a:spcPts val="0"/>
              </a:spcAft>
              <a:buSzPct val="100000"/>
            </a:pPr>
            <a:r>
              <a:rPr lang="nl-NL" sz="1800" dirty="0" smtClean="0"/>
              <a:t>Welkomstwoord en over UWV					door André van Alphen</a:t>
            </a:r>
          </a:p>
          <a:p>
            <a:pPr marL="269875" indent="-269875">
              <a:lnSpc>
                <a:spcPct val="150000"/>
              </a:lnSpc>
              <a:spcAft>
                <a:spcPts val="0"/>
              </a:spcAft>
              <a:buSzPct val="100000"/>
            </a:pPr>
            <a:r>
              <a:rPr lang="nl-NL" sz="1800" dirty="0"/>
              <a:t>Aanbestedingsprocedure						door Tim Bodewitz</a:t>
            </a:r>
          </a:p>
          <a:p>
            <a:pPr marL="269875" indent="-269875">
              <a:lnSpc>
                <a:spcPct val="150000"/>
              </a:lnSpc>
              <a:spcAft>
                <a:spcPts val="0"/>
              </a:spcAft>
              <a:buSzPct val="100000"/>
            </a:pPr>
            <a:r>
              <a:rPr lang="nl-NL" sz="1800" dirty="0" smtClean="0"/>
              <a:t>Planning van de aanbesteding					door Tim Bodewitz</a:t>
            </a:r>
          </a:p>
          <a:p>
            <a:pPr marL="269875" indent="-269875">
              <a:lnSpc>
                <a:spcPct val="150000"/>
              </a:lnSpc>
              <a:spcAft>
                <a:spcPts val="0"/>
              </a:spcAft>
              <a:buSzPct val="100000"/>
            </a:pPr>
            <a:r>
              <a:rPr lang="nl-NL" sz="1800" dirty="0"/>
              <a:t>Overzicht aanbestedingsdocumentatie				door Tim </a:t>
            </a:r>
            <a:r>
              <a:rPr lang="nl-NL" sz="1800" dirty="0" smtClean="0"/>
              <a:t>Bodewitz</a:t>
            </a:r>
          </a:p>
          <a:p>
            <a:pPr marL="269875" indent="-269875">
              <a:lnSpc>
                <a:spcPct val="150000"/>
              </a:lnSpc>
              <a:spcAft>
                <a:spcPts val="0"/>
              </a:spcAft>
              <a:buSzPct val="100000"/>
            </a:pPr>
            <a:r>
              <a:rPr lang="nl-NL" sz="1800" dirty="0" smtClean="0"/>
              <a:t>Gevraagde dienstverlening						door Joost Baas	 en 										Diederik Mulder</a:t>
            </a:r>
          </a:p>
          <a:p>
            <a:pPr marL="269875" indent="-269875">
              <a:lnSpc>
                <a:spcPct val="150000"/>
              </a:lnSpc>
              <a:spcAft>
                <a:spcPts val="0"/>
              </a:spcAft>
              <a:buSzPct val="100000"/>
            </a:pPr>
            <a:r>
              <a:rPr lang="nl-NL" sz="1800" dirty="0" smtClean="0"/>
              <a:t>Overeenkomst							door Tim Bodewitz</a:t>
            </a:r>
            <a:endParaRPr lang="nl-NL" sz="1800" i="1" dirty="0"/>
          </a:p>
          <a:p>
            <a:pPr marL="269875" indent="-269875">
              <a:lnSpc>
                <a:spcPct val="150000"/>
              </a:lnSpc>
              <a:spcAft>
                <a:spcPts val="0"/>
              </a:spcAft>
              <a:buSzPct val="100000"/>
            </a:pPr>
            <a:r>
              <a:rPr lang="nl-NL" sz="1800" dirty="0" smtClean="0"/>
              <a:t>Geschiktheidseisen en selectiecriteria				door Tim Bodewitz</a:t>
            </a:r>
            <a:endParaRPr lang="nl-NL" sz="1800" dirty="0"/>
          </a:p>
          <a:p>
            <a:pPr marL="269875" indent="-269875">
              <a:lnSpc>
                <a:spcPct val="150000"/>
              </a:lnSpc>
              <a:spcAft>
                <a:spcPts val="0"/>
              </a:spcAft>
              <a:buSzPct val="100000"/>
            </a:pPr>
            <a:r>
              <a:rPr lang="nl-NL" sz="1800" dirty="0" smtClean="0"/>
              <a:t>Gebruik </a:t>
            </a:r>
            <a:r>
              <a:rPr lang="nl-NL" sz="1800" dirty="0"/>
              <a:t>van </a:t>
            </a:r>
            <a:r>
              <a:rPr lang="nl-NL" sz="1800" dirty="0" err="1"/>
              <a:t>TenderNed</a:t>
            </a:r>
            <a:r>
              <a:rPr lang="nl-NL" sz="1800" dirty="0"/>
              <a:t> </a:t>
            </a:r>
            <a:r>
              <a:rPr lang="nl-NL" sz="1800" dirty="0" smtClean="0"/>
              <a:t>						door </a:t>
            </a:r>
            <a:r>
              <a:rPr lang="nl-NL" sz="1800" dirty="0"/>
              <a:t>B</a:t>
            </a:r>
            <a:r>
              <a:rPr lang="nl-NL" sz="1800" dirty="0" smtClean="0"/>
              <a:t>ert Calis</a:t>
            </a:r>
            <a:endParaRPr lang="nl-NL" sz="1800" dirty="0"/>
          </a:p>
          <a:p>
            <a:pPr marL="269875" indent="-269875">
              <a:lnSpc>
                <a:spcPct val="150000"/>
              </a:lnSpc>
            </a:pPr>
            <a:r>
              <a:rPr lang="nl-NL" sz="1800" dirty="0" smtClean="0"/>
              <a:t>Verduidelijken van de </a:t>
            </a:r>
            <a:r>
              <a:rPr lang="nl-NL" sz="1800" dirty="0" err="1"/>
              <a:t>UtA</a:t>
            </a:r>
            <a:r>
              <a:rPr lang="nl-NL" sz="1800" dirty="0"/>
              <a:t> en </a:t>
            </a:r>
            <a:r>
              <a:rPr lang="nl-NL" sz="1800" dirty="0" smtClean="0"/>
              <a:t>beantwoorden van (reeds gestelde) </a:t>
            </a:r>
          </a:p>
          <a:p>
            <a:pPr marL="273050" indent="0">
              <a:lnSpc>
                <a:spcPct val="150000"/>
              </a:lnSpc>
              <a:buNone/>
            </a:pPr>
            <a:r>
              <a:rPr lang="nl-NL" sz="1800" dirty="0" smtClean="0"/>
              <a:t>vragen								door Tim Bodewitz</a:t>
            </a:r>
          </a:p>
          <a:p>
            <a:pPr marL="0" indent="0">
              <a:lnSpc>
                <a:spcPct val="150000"/>
              </a:lnSpc>
              <a:buNone/>
              <a:tabLst>
                <a:tab pos="2330450" algn="l"/>
              </a:tabLst>
            </a:pPr>
            <a:endParaRPr lang="nl-NL" sz="1800" dirty="0" smtClean="0"/>
          </a:p>
          <a:p>
            <a:pPr marL="0" indent="0">
              <a:lnSpc>
                <a:spcPct val="150000"/>
              </a:lnSpc>
              <a:buNone/>
              <a:tabLst>
                <a:tab pos="2330450" algn="l"/>
              </a:tabLst>
            </a:pPr>
            <a:r>
              <a:rPr lang="nl-NL" sz="1800" i="1" dirty="0" smtClean="0"/>
              <a:t>Vraag: Zijn er tijdens de presentatie zaken waar extra aandacht aan moet worden besteed?</a:t>
            </a:r>
          </a:p>
          <a:p>
            <a:pPr marL="0" indent="0">
              <a:lnSpc>
                <a:spcPct val="150000"/>
              </a:lnSpc>
              <a:buNone/>
            </a:pPr>
            <a:r>
              <a:rPr lang="nl-NL" sz="1800" dirty="0" smtClean="0"/>
              <a:t>	</a:t>
            </a:r>
            <a:endParaRPr lang="nl-NL" sz="1800" dirty="0"/>
          </a:p>
        </p:txBody>
      </p:sp>
      <p:sp>
        <p:nvSpPr>
          <p:cNvPr id="5" name="Titel 4"/>
          <p:cNvSpPr>
            <a:spLocks noGrp="1"/>
          </p:cNvSpPr>
          <p:nvPr>
            <p:ph type="title"/>
          </p:nvPr>
        </p:nvSpPr>
        <p:spPr/>
        <p:txBody>
          <a:bodyPr/>
          <a:lstStyle/>
          <a:p>
            <a:r>
              <a:rPr lang="nl-NL" dirty="0" smtClean="0"/>
              <a:t>Agenda</a:t>
            </a:r>
            <a:endParaRPr lang="nl-NL" dirty="0"/>
          </a:p>
        </p:txBody>
      </p:sp>
      <p:sp>
        <p:nvSpPr>
          <p:cNvPr id="8" name="Tijdelijke aanduiding voor dianummer 7"/>
          <p:cNvSpPr>
            <a:spLocks noGrp="1"/>
          </p:cNvSpPr>
          <p:nvPr>
            <p:ph type="sldNum" sz="quarter" idx="16"/>
          </p:nvPr>
        </p:nvSpPr>
        <p:spPr/>
        <p:txBody>
          <a:bodyPr/>
          <a:lstStyle/>
          <a:p>
            <a:fld id="{EEC0F82C-4994-47DA-8D9B-99D78D224F6D}" type="slidenum">
              <a:rPr lang="en-GB" smtClean="0"/>
              <a:pPr/>
              <a:t>4</a:t>
            </a:fld>
            <a:endParaRPr lang="en-GB" dirty="0"/>
          </a:p>
        </p:txBody>
      </p:sp>
      <p:sp>
        <p:nvSpPr>
          <p:cNvPr id="9" name="Tijdelijke aanduiding voor voettekst 6"/>
          <p:cNvSpPr>
            <a:spLocks noGrp="1"/>
          </p:cNvSpPr>
          <p:nvPr>
            <p:ph type="ftr" sz="quarter" idx="15"/>
          </p:nvPr>
        </p:nvSpPr>
        <p:spPr>
          <a:xfrm>
            <a:off x="855029" y="6280563"/>
            <a:ext cx="5581865" cy="577438"/>
          </a:xfrm>
        </p:spPr>
        <p:txBody>
          <a:bodyPr/>
          <a:lstStyle/>
          <a:p>
            <a:r>
              <a:rPr lang="en-GB" dirty="0" err="1" smtClean="0"/>
              <a:t>Informatiebijeenkomst</a:t>
            </a:r>
            <a:r>
              <a:rPr lang="en-GB" dirty="0"/>
              <a:t> </a:t>
            </a:r>
            <a:r>
              <a:rPr lang="en-GB" dirty="0" err="1"/>
              <a:t>Europese</a:t>
            </a:r>
            <a:r>
              <a:rPr lang="en-GB" dirty="0"/>
              <a:t> </a:t>
            </a:r>
            <a:r>
              <a:rPr lang="en-GB" dirty="0" err="1"/>
              <a:t>Aanbesteding</a:t>
            </a:r>
            <a:r>
              <a:rPr lang="en-GB" dirty="0"/>
              <a:t> </a:t>
            </a:r>
            <a:r>
              <a:rPr lang="en-GB" dirty="0" err="1" smtClean="0"/>
              <a:t>Netwerkdiensten</a:t>
            </a:r>
            <a:r>
              <a:rPr lang="en-GB" dirty="0" smtClean="0"/>
              <a:t>, 25 </a:t>
            </a:r>
            <a:r>
              <a:rPr lang="en-GB" dirty="0" err="1" smtClean="0"/>
              <a:t>februari</a:t>
            </a:r>
            <a:r>
              <a:rPr lang="en-GB" dirty="0" smtClean="0"/>
              <a:t> 2022</a:t>
            </a:r>
            <a:endParaRPr lang="en-GB" dirty="0"/>
          </a:p>
        </p:txBody>
      </p:sp>
    </p:spTree>
    <p:extLst>
      <p:ext uri="{BB962C8B-B14F-4D97-AF65-F5344CB8AC3E}">
        <p14:creationId xmlns:p14="http://schemas.microsoft.com/office/powerpoint/2010/main" val="22869444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p:cNvSpPr>
            <a:spLocks noGrp="1"/>
          </p:cNvSpPr>
          <p:nvPr>
            <p:ph sz="quarter" idx="14"/>
          </p:nvPr>
        </p:nvSpPr>
        <p:spPr>
          <a:xfrm>
            <a:off x="593976" y="1666754"/>
            <a:ext cx="11095503" cy="4613809"/>
          </a:xfrm>
        </p:spPr>
        <p:txBody>
          <a:bodyPr/>
          <a:lstStyle/>
          <a:p>
            <a:pPr>
              <a:lnSpc>
                <a:spcPct val="100000"/>
              </a:lnSpc>
            </a:pPr>
            <a:r>
              <a:rPr lang="nl-NL" altLang="nl-NL" dirty="0"/>
              <a:t>Ruim 20.000 medewerkers zorgen voor een deskundige en efficiënte uitvoering van de werknemersverzekeringen WW, WIA, WAO, WAZ, Wazo, Ziektewet en nog vele andere wetten. </a:t>
            </a:r>
          </a:p>
          <a:p>
            <a:pPr>
              <a:lnSpc>
                <a:spcPct val="100000"/>
              </a:lnSpc>
            </a:pPr>
            <a:r>
              <a:rPr lang="nl-NL" altLang="nl-NL" dirty="0"/>
              <a:t>Als </a:t>
            </a:r>
            <a:r>
              <a:rPr lang="nl-NL" altLang="nl-NL" dirty="0" err="1"/>
              <a:t>zbo</a:t>
            </a:r>
            <a:r>
              <a:rPr lang="nl-NL" altLang="nl-NL" dirty="0"/>
              <a:t> voeren wij onze diensten uit in opdracht van het ministerie van SZW.</a:t>
            </a:r>
          </a:p>
          <a:p>
            <a:pPr>
              <a:lnSpc>
                <a:spcPct val="100000"/>
              </a:lnSpc>
            </a:pPr>
            <a:endParaRPr lang="nl-NL" altLang="nl-NL" dirty="0"/>
          </a:p>
          <a:p>
            <a:pPr marL="0" indent="0">
              <a:lnSpc>
                <a:spcPct val="100000"/>
              </a:lnSpc>
              <a:buNone/>
            </a:pPr>
            <a:endParaRPr lang="nl-NL" altLang="nl-NL" dirty="0"/>
          </a:p>
          <a:p>
            <a:pPr>
              <a:lnSpc>
                <a:spcPct val="100000"/>
              </a:lnSpc>
            </a:pPr>
            <a:endParaRPr lang="nl-NL" altLang="nl-NL" dirty="0"/>
          </a:p>
          <a:p>
            <a:pPr>
              <a:lnSpc>
                <a:spcPct val="100000"/>
              </a:lnSpc>
            </a:pPr>
            <a:endParaRPr lang="nl-NL" altLang="nl-NL" dirty="0"/>
          </a:p>
          <a:p>
            <a:pPr>
              <a:lnSpc>
                <a:spcPct val="100000"/>
              </a:lnSpc>
            </a:pPr>
            <a:endParaRPr lang="nl-NL" altLang="nl-NL" dirty="0"/>
          </a:p>
          <a:p>
            <a:pPr>
              <a:lnSpc>
                <a:spcPct val="80000"/>
              </a:lnSpc>
            </a:pPr>
            <a:endParaRPr lang="nl-NL" altLang="nl-NL" dirty="0"/>
          </a:p>
        </p:txBody>
      </p:sp>
      <p:sp>
        <p:nvSpPr>
          <p:cNvPr id="4" name="Titel 3"/>
          <p:cNvSpPr>
            <a:spLocks noGrp="1"/>
          </p:cNvSpPr>
          <p:nvPr>
            <p:ph type="title"/>
          </p:nvPr>
        </p:nvSpPr>
        <p:spPr/>
        <p:txBody>
          <a:bodyPr/>
          <a:lstStyle/>
          <a:p>
            <a:r>
              <a:rPr lang="nl-NL" altLang="nl-NL" dirty="0"/>
              <a:t>UWV</a:t>
            </a:r>
            <a:endParaRPr lang="nl-NL" dirty="0"/>
          </a:p>
        </p:txBody>
      </p:sp>
      <p:sp>
        <p:nvSpPr>
          <p:cNvPr id="7" name="Tijdelijke aanduiding voor voettekst 6"/>
          <p:cNvSpPr>
            <a:spLocks noGrp="1"/>
          </p:cNvSpPr>
          <p:nvPr>
            <p:ph type="ftr" sz="quarter" idx="15"/>
          </p:nvPr>
        </p:nvSpPr>
        <p:spPr>
          <a:xfrm>
            <a:off x="855030" y="6280563"/>
            <a:ext cx="5871234" cy="577438"/>
          </a:xfrm>
        </p:spPr>
        <p:txBody>
          <a:bodyPr/>
          <a:lstStyle/>
          <a:p>
            <a:r>
              <a:rPr lang="nl-NL" dirty="0"/>
              <a:t>Informatiebijeenkomst Europese Aanbesteding Netwerkdiensten, 25 februari 2022</a:t>
            </a:r>
          </a:p>
        </p:txBody>
      </p:sp>
      <p:sp>
        <p:nvSpPr>
          <p:cNvPr id="8" name="Tijdelijke aanduiding voor dianummer 7"/>
          <p:cNvSpPr>
            <a:spLocks noGrp="1"/>
          </p:cNvSpPr>
          <p:nvPr>
            <p:ph type="sldNum" sz="quarter" idx="16"/>
          </p:nvPr>
        </p:nvSpPr>
        <p:spPr/>
        <p:txBody>
          <a:bodyPr/>
          <a:lstStyle/>
          <a:p>
            <a:fld id="{EEC0F82C-4994-47DA-8D9B-99D78D224F6D}" type="slidenum">
              <a:rPr lang="en-GB" smtClean="0"/>
              <a:pPr/>
              <a:t>5</a:t>
            </a:fld>
            <a:endParaRPr lang="en-GB" dirty="0"/>
          </a:p>
        </p:txBody>
      </p:sp>
      <p:sp>
        <p:nvSpPr>
          <p:cNvPr id="12" name="Rectangle 49">
            <a:extLst>
              <a:ext uri="{FF2B5EF4-FFF2-40B4-BE49-F238E27FC236}">
                <a16:creationId xmlns:a16="http://schemas.microsoft.com/office/drawing/2014/main" id="{9B54F93C-9926-4B2E-85CA-445BF4D9A064}"/>
              </a:ext>
            </a:extLst>
          </p:cNvPr>
          <p:cNvSpPr/>
          <p:nvPr/>
        </p:nvSpPr>
        <p:spPr>
          <a:xfrm>
            <a:off x="771800" y="4149985"/>
            <a:ext cx="1951546" cy="1200329"/>
          </a:xfrm>
          <a:prstGeom prst="rect">
            <a:avLst/>
          </a:prstGeom>
          <a:noFill/>
        </p:spPr>
        <p:txBody>
          <a:bodyPr anchor="ctr">
            <a:spAutoFit/>
            <a:scene3d>
              <a:camera prst="perspectiveRight" fov="7200000">
                <a:rot lat="0" lon="20099999" rev="0"/>
              </a:camera>
              <a:lightRig rig="threePt" dir="t"/>
            </a:scene3d>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r>
              <a:rPr lang="en-GB" sz="2400" kern="0" dirty="0">
                <a:solidFill>
                  <a:schemeClr val="bg1"/>
                </a:solidFill>
                <a:ea typeface="MS PGothic"/>
              </a:rPr>
              <a:t>Sociaal medisch oordelen</a:t>
            </a:r>
          </a:p>
        </p:txBody>
      </p:sp>
      <p:sp>
        <p:nvSpPr>
          <p:cNvPr id="16" name="Rectangle 52">
            <a:extLst>
              <a:ext uri="{FF2B5EF4-FFF2-40B4-BE49-F238E27FC236}">
                <a16:creationId xmlns:a16="http://schemas.microsoft.com/office/drawing/2014/main" id="{04F2ADDC-44FD-4A76-B9A9-3926A41D8A5F}"/>
              </a:ext>
            </a:extLst>
          </p:cNvPr>
          <p:cNvSpPr/>
          <p:nvPr/>
        </p:nvSpPr>
        <p:spPr>
          <a:xfrm>
            <a:off x="3248071" y="4056537"/>
            <a:ext cx="1683347" cy="461665"/>
          </a:xfrm>
          <a:prstGeom prst="rect">
            <a:avLst/>
          </a:prstGeom>
        </p:spPr>
        <p:txBody>
          <a:bodyPr anchor="ctr">
            <a:spAutoFit/>
            <a:scene3d>
              <a:camera prst="perspectiveRight" fov="7200000">
                <a:rot lat="0" lon="20399994" rev="0"/>
              </a:camera>
              <a:lightRig rig="threePt" dir="t"/>
            </a:scene3d>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r>
              <a:rPr lang="en-GB" sz="2400" kern="0" dirty="0">
                <a:solidFill>
                  <a:schemeClr val="bg1"/>
                </a:solidFill>
                <a:ea typeface="MS PGothic"/>
              </a:rPr>
              <a:t>Uitkeren</a:t>
            </a:r>
            <a:endParaRPr lang="en-US" sz="1600" kern="0" dirty="0">
              <a:solidFill>
                <a:schemeClr val="bg1"/>
              </a:solidFill>
              <a:ea typeface="MS PGothic"/>
            </a:endParaRPr>
          </a:p>
        </p:txBody>
      </p:sp>
      <p:sp>
        <p:nvSpPr>
          <p:cNvPr id="6" name="Rechthoek 5"/>
          <p:cNvSpPr/>
          <p:nvPr/>
        </p:nvSpPr>
        <p:spPr>
          <a:xfrm>
            <a:off x="700722" y="4400428"/>
            <a:ext cx="2748952" cy="1527323"/>
          </a:xfrm>
          <a:prstGeom prst="rect">
            <a:avLst/>
          </a:prstGeom>
          <a:solidFill>
            <a:srgbClr val="0078D2"/>
          </a:solidFill>
          <a:ln>
            <a:solidFill>
              <a:srgbClr val="0078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Sociaal-medisch beoordelen</a:t>
            </a:r>
          </a:p>
        </p:txBody>
      </p:sp>
      <p:sp>
        <p:nvSpPr>
          <p:cNvPr id="33" name="Rechthoek 32"/>
          <p:cNvSpPr/>
          <p:nvPr/>
        </p:nvSpPr>
        <p:spPr>
          <a:xfrm>
            <a:off x="6189059" y="4400429"/>
            <a:ext cx="2773783" cy="1527322"/>
          </a:xfrm>
          <a:prstGeom prst="rect">
            <a:avLst/>
          </a:prstGeom>
          <a:solidFill>
            <a:srgbClr val="0078D2"/>
          </a:solidFill>
          <a:ln>
            <a:solidFill>
              <a:srgbClr val="0078D2"/>
            </a:solidFill>
          </a:ln>
          <a:effectLst>
            <a:glow rad="12700">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Weer aan het werk</a:t>
            </a:r>
          </a:p>
        </p:txBody>
      </p:sp>
      <p:sp>
        <p:nvSpPr>
          <p:cNvPr id="34" name="Rechthoek 33"/>
          <p:cNvSpPr/>
          <p:nvPr/>
        </p:nvSpPr>
        <p:spPr>
          <a:xfrm>
            <a:off x="3449674" y="4400428"/>
            <a:ext cx="2739385" cy="1527323"/>
          </a:xfrm>
          <a:prstGeom prst="rect">
            <a:avLst/>
          </a:prstGeom>
          <a:solidFill>
            <a:srgbClr val="003383"/>
          </a:solidFill>
          <a:ln>
            <a:solidFill>
              <a:srgbClr val="0033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Uitkeren</a:t>
            </a:r>
          </a:p>
        </p:txBody>
      </p:sp>
      <p:sp>
        <p:nvSpPr>
          <p:cNvPr id="35" name="Rechthoek 34"/>
          <p:cNvSpPr/>
          <p:nvPr/>
        </p:nvSpPr>
        <p:spPr>
          <a:xfrm>
            <a:off x="713264" y="3572547"/>
            <a:ext cx="10976215" cy="827883"/>
          </a:xfrm>
          <a:prstGeom prst="rect">
            <a:avLst/>
          </a:prstGeom>
          <a:solidFill>
            <a:srgbClr val="DCF0FF"/>
          </a:solidFill>
          <a:ln>
            <a:noFill/>
          </a:ln>
          <a:scene3d>
            <a:camera prst="orthographicFront"/>
            <a:lightRig rig="fla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rgbClr val="003383"/>
                </a:solidFill>
              </a:rPr>
              <a:t>Dienstverlening aan burgers</a:t>
            </a:r>
          </a:p>
        </p:txBody>
      </p:sp>
      <p:sp>
        <p:nvSpPr>
          <p:cNvPr id="14" name="Rechthoek 13">
            <a:extLst>
              <a:ext uri="{FF2B5EF4-FFF2-40B4-BE49-F238E27FC236}">
                <a16:creationId xmlns:a16="http://schemas.microsoft.com/office/drawing/2014/main" id="{A827431F-1FB0-EF41-83FD-2EF56CB616F8}"/>
              </a:ext>
            </a:extLst>
          </p:cNvPr>
          <p:cNvSpPr/>
          <p:nvPr/>
        </p:nvSpPr>
        <p:spPr>
          <a:xfrm>
            <a:off x="8938012" y="4400429"/>
            <a:ext cx="2764216" cy="1527322"/>
          </a:xfrm>
          <a:prstGeom prst="rect">
            <a:avLst/>
          </a:prstGeom>
          <a:solidFill>
            <a:srgbClr val="003383"/>
          </a:solidFill>
          <a:ln>
            <a:solidFill>
              <a:srgbClr val="0033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Gegevensbeheer en ‑uitwisseling</a:t>
            </a:r>
          </a:p>
        </p:txBody>
      </p:sp>
    </p:spTree>
    <p:extLst>
      <p:ext uri="{BB962C8B-B14F-4D97-AF65-F5344CB8AC3E}">
        <p14:creationId xmlns:p14="http://schemas.microsoft.com/office/powerpoint/2010/main" val="42518440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p:cNvPicPr>
            <a:picLocks noGrp="1" noChangeAspect="1"/>
          </p:cNvPicPr>
          <p:nvPr>
            <p:ph sz="quarter" idx="14"/>
          </p:nvPr>
        </p:nvPicPr>
        <p:blipFill>
          <a:blip r:embed="rId3" cstate="email">
            <a:extLst>
              <a:ext uri="{28A0092B-C50C-407E-A947-70E740481C1C}">
                <a14:useLocalDpi xmlns:a14="http://schemas.microsoft.com/office/drawing/2010/main"/>
              </a:ext>
            </a:extLst>
          </a:blip>
          <a:stretch>
            <a:fillRect/>
          </a:stretch>
        </p:blipFill>
        <p:spPr>
          <a:xfrm>
            <a:off x="9722734" y="4198346"/>
            <a:ext cx="1485244" cy="742622"/>
          </a:xfrm>
        </p:spPr>
      </p:pic>
      <p:sp>
        <p:nvSpPr>
          <p:cNvPr id="3" name="Tijdelijke aanduiding voor voettekst 2"/>
          <p:cNvSpPr>
            <a:spLocks noGrp="1"/>
          </p:cNvSpPr>
          <p:nvPr>
            <p:ph type="ftr" sz="quarter" idx="15"/>
          </p:nvPr>
        </p:nvSpPr>
        <p:spPr>
          <a:xfrm>
            <a:off x="855029" y="6280563"/>
            <a:ext cx="6010719" cy="577438"/>
          </a:xfrm>
        </p:spPr>
        <p:txBody>
          <a:bodyPr/>
          <a:lstStyle/>
          <a:p>
            <a:r>
              <a:rPr lang="nl-NL" dirty="0"/>
              <a:t>Informatiebijeenkomst Europese Aanbesteding Netwerkdiensten, 25 februari 2022</a:t>
            </a:r>
          </a:p>
        </p:txBody>
      </p:sp>
      <p:sp>
        <p:nvSpPr>
          <p:cNvPr id="4" name="Tijdelijke aanduiding voor dianummer 3"/>
          <p:cNvSpPr>
            <a:spLocks noGrp="1"/>
          </p:cNvSpPr>
          <p:nvPr>
            <p:ph type="sldNum" sz="quarter" idx="16"/>
          </p:nvPr>
        </p:nvSpPr>
        <p:spPr/>
        <p:txBody>
          <a:bodyPr/>
          <a:lstStyle/>
          <a:p>
            <a:fld id="{EEC0F82C-4994-47DA-8D9B-99D78D224F6D}" type="slidenum">
              <a:rPr lang="en-GB" smtClean="0"/>
              <a:pPr/>
              <a:t>6</a:t>
            </a:fld>
            <a:endParaRPr lang="en-GB" dirty="0"/>
          </a:p>
        </p:txBody>
      </p:sp>
      <p:sp>
        <p:nvSpPr>
          <p:cNvPr id="5" name="Titel 4"/>
          <p:cNvSpPr>
            <a:spLocks noGrp="1"/>
          </p:cNvSpPr>
          <p:nvPr>
            <p:ph type="title"/>
          </p:nvPr>
        </p:nvSpPr>
        <p:spPr/>
        <p:txBody>
          <a:bodyPr/>
          <a:lstStyle/>
          <a:p>
            <a:r>
              <a:rPr lang="nl-NL" dirty="0"/>
              <a:t>UWV ontstaansgeschiedenis in een notendop</a:t>
            </a:r>
          </a:p>
        </p:txBody>
      </p:sp>
      <p:sp>
        <p:nvSpPr>
          <p:cNvPr id="7" name="Rectangle 73"/>
          <p:cNvSpPr>
            <a:spLocks noChangeArrowheads="1"/>
          </p:cNvSpPr>
          <p:nvPr/>
        </p:nvSpPr>
        <p:spPr bwMode="auto">
          <a:xfrm>
            <a:off x="660685" y="1914004"/>
            <a:ext cx="1958975" cy="246062"/>
          </a:xfrm>
          <a:prstGeom prst="rect">
            <a:avLst/>
          </a:prstGeom>
          <a:noFill/>
          <a:ln w="12700" algn="ctr">
            <a:noFill/>
            <a:miter lim="800000"/>
            <a:headEnd/>
            <a:tailEnd/>
          </a:ln>
        </p:spPr>
        <p:txBody>
          <a:bodyPr>
            <a:spAutoFit/>
          </a:bodyPr>
          <a:lstStyle/>
          <a:p>
            <a:pPr marL="0" marR="0" lvl="0" indent="0" defTabSz="914400" eaLnBrk="1" fontAlgn="base" latinLnBrk="0" hangingPunct="1">
              <a:lnSpc>
                <a:spcPct val="100000"/>
              </a:lnSpc>
              <a:spcBef>
                <a:spcPct val="0"/>
              </a:spcBef>
              <a:spcAft>
                <a:spcPct val="0"/>
              </a:spcAft>
              <a:buClrTx/>
              <a:buSzTx/>
              <a:buFont typeface="Wingdings" pitchFamily="2" charset="2"/>
              <a:buNone/>
              <a:tabLst/>
              <a:defRPr/>
            </a:pPr>
            <a:r>
              <a:rPr kumimoji="0" lang="nl-NL" altLang="nl-NL" sz="1000" b="1" i="1" u="none" strike="noStrike" kern="0" cap="none" spc="0" normalizeH="0" baseline="0" noProof="0" dirty="0">
                <a:ln>
                  <a:noFill/>
                </a:ln>
                <a:solidFill>
                  <a:srgbClr val="000078"/>
                </a:solidFill>
                <a:effectLst/>
                <a:uLnTx/>
                <a:uFillTx/>
              </a:rPr>
              <a:t>Vóór 2002</a:t>
            </a:r>
          </a:p>
        </p:txBody>
      </p:sp>
      <p:pic>
        <p:nvPicPr>
          <p:cNvPr id="8" name="Picture 38" descr="Cadans"/>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27893" y="4096548"/>
            <a:ext cx="920750" cy="287338"/>
          </a:xfrm>
          <a:prstGeom prst="rect">
            <a:avLst/>
          </a:prstGeom>
          <a:noFill/>
          <a:ln w="9525">
            <a:noFill/>
            <a:miter lim="800000"/>
            <a:headEnd/>
            <a:tailEnd/>
          </a:ln>
        </p:spPr>
      </p:pic>
      <p:pic>
        <p:nvPicPr>
          <p:cNvPr id="9" name="Picture 42" descr="Gak Nl"/>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60685" y="4547969"/>
            <a:ext cx="1633537" cy="263370"/>
          </a:xfrm>
          <a:prstGeom prst="rect">
            <a:avLst/>
          </a:prstGeom>
          <a:noFill/>
          <a:ln w="9525">
            <a:noFill/>
            <a:miter lim="800000"/>
            <a:headEnd/>
            <a:tailEnd/>
          </a:ln>
        </p:spPr>
      </p:pic>
      <p:pic>
        <p:nvPicPr>
          <p:cNvPr id="10" name="Picture 44" descr="GUO"/>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78700" y="4948046"/>
            <a:ext cx="889000" cy="270875"/>
          </a:xfrm>
          <a:prstGeom prst="rect">
            <a:avLst/>
          </a:prstGeom>
          <a:noFill/>
          <a:ln w="9525">
            <a:noFill/>
            <a:miter lim="800000"/>
            <a:headEnd/>
            <a:tailEnd/>
          </a:ln>
        </p:spPr>
      </p:pic>
      <p:pic>
        <p:nvPicPr>
          <p:cNvPr id="11" name="Picture 48" descr="Sfb"/>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60685" y="5343576"/>
            <a:ext cx="1633538" cy="200025"/>
          </a:xfrm>
          <a:prstGeom prst="rect">
            <a:avLst/>
          </a:prstGeom>
          <a:noFill/>
          <a:ln w="9525">
            <a:noFill/>
            <a:miter lim="800000"/>
            <a:headEnd/>
            <a:tailEnd/>
          </a:ln>
        </p:spPr>
      </p:pic>
      <p:pic>
        <p:nvPicPr>
          <p:cNvPr id="12" name="Picture 52" descr="USZO"/>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097088" y="5689600"/>
            <a:ext cx="327025" cy="219075"/>
          </a:xfrm>
          <a:prstGeom prst="rect">
            <a:avLst/>
          </a:prstGeom>
          <a:noFill/>
          <a:ln w="9525">
            <a:noFill/>
            <a:miter lim="800000"/>
            <a:headEnd/>
            <a:tailEnd/>
          </a:ln>
        </p:spPr>
      </p:pic>
      <p:sp>
        <p:nvSpPr>
          <p:cNvPr id="13" name="Line 66"/>
          <p:cNvSpPr>
            <a:spLocks noChangeShapeType="1"/>
          </p:cNvSpPr>
          <p:nvPr/>
        </p:nvSpPr>
        <p:spPr bwMode="auto">
          <a:xfrm flipV="1">
            <a:off x="2211171" y="5039691"/>
            <a:ext cx="8949089" cy="84252"/>
          </a:xfrm>
          <a:prstGeom prst="line">
            <a:avLst/>
          </a:prstGeom>
          <a:noFill/>
          <a:ln w="38100">
            <a:solidFill>
              <a:srgbClr val="0092CF"/>
            </a:solidFill>
            <a:round/>
            <a:headEnd/>
            <a:tailEnd type="triangle" w="med" len="med"/>
          </a:ln>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231F20"/>
              </a:solidFill>
              <a:effectLst/>
              <a:uLnTx/>
              <a:uFillTx/>
              <a:latin typeface="Arial" charset="0"/>
            </a:endParaRPr>
          </a:p>
        </p:txBody>
      </p:sp>
      <p:pic>
        <p:nvPicPr>
          <p:cNvPr id="14" name="Afbeelding 13" descr="untitled.bmp"/>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6111554" y="5191125"/>
            <a:ext cx="1314450" cy="717550"/>
          </a:xfrm>
          <a:prstGeom prst="rect">
            <a:avLst/>
          </a:prstGeom>
          <a:noFill/>
          <a:ln w="9525">
            <a:noFill/>
            <a:miter lim="800000"/>
            <a:headEnd/>
            <a:tailEnd/>
          </a:ln>
        </p:spPr>
      </p:pic>
      <p:sp>
        <p:nvSpPr>
          <p:cNvPr id="16" name="Rectangle 85"/>
          <p:cNvSpPr>
            <a:spLocks noChangeArrowheads="1"/>
          </p:cNvSpPr>
          <p:nvPr/>
        </p:nvSpPr>
        <p:spPr bwMode="auto">
          <a:xfrm>
            <a:off x="6111554" y="1914004"/>
            <a:ext cx="1692275" cy="246062"/>
          </a:xfrm>
          <a:prstGeom prst="rect">
            <a:avLst/>
          </a:prstGeom>
          <a:noFill/>
          <a:ln w="12700" algn="ctr">
            <a:noFill/>
            <a:miter lim="800000"/>
            <a:headEnd/>
            <a:tailEnd/>
          </a:ln>
        </p:spPr>
        <p:txBody>
          <a:bodyPr>
            <a:spAutoFit/>
          </a:bodyPr>
          <a:lstStyle/>
          <a:p>
            <a:pPr marL="0" marR="0" lvl="0" indent="0" defTabSz="914400" eaLnBrk="1" fontAlgn="base" latinLnBrk="0" hangingPunct="1">
              <a:lnSpc>
                <a:spcPct val="100000"/>
              </a:lnSpc>
              <a:spcBef>
                <a:spcPct val="0"/>
              </a:spcBef>
              <a:spcAft>
                <a:spcPct val="0"/>
              </a:spcAft>
              <a:buClrTx/>
              <a:buSzTx/>
              <a:buFont typeface="Wingdings" pitchFamily="2" charset="2"/>
              <a:buNone/>
              <a:tabLst/>
              <a:defRPr/>
            </a:pPr>
            <a:r>
              <a:rPr kumimoji="0" lang="nl-NL" altLang="nl-NL" sz="1000" b="1" i="1" u="none" strike="noStrike" kern="0" cap="none" spc="0" normalizeH="0" baseline="0" noProof="0" dirty="0">
                <a:ln>
                  <a:noFill/>
                </a:ln>
                <a:solidFill>
                  <a:srgbClr val="000078"/>
                </a:solidFill>
                <a:effectLst/>
                <a:uLnTx/>
                <a:uFillTx/>
              </a:rPr>
              <a:t>1 januari 2009 </a:t>
            </a:r>
          </a:p>
        </p:txBody>
      </p:sp>
      <p:pic>
        <p:nvPicPr>
          <p:cNvPr id="17" name="Picture 63" descr="Lisv"/>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2127340" y="4944900"/>
            <a:ext cx="604837" cy="301625"/>
          </a:xfrm>
          <a:prstGeom prst="rect">
            <a:avLst/>
          </a:prstGeom>
          <a:noFill/>
          <a:ln w="9525">
            <a:noFill/>
            <a:miter lim="800000"/>
            <a:headEnd/>
            <a:tailEnd/>
          </a:ln>
        </p:spPr>
      </p:pic>
      <p:pic>
        <p:nvPicPr>
          <p:cNvPr id="20" name="Picture 87" descr="Logo_kader"/>
          <p:cNvPicPr>
            <a:picLocks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7085611" y="4203512"/>
            <a:ext cx="1717196" cy="737456"/>
          </a:xfrm>
          <a:prstGeom prst="rect">
            <a:avLst/>
          </a:prstGeom>
          <a:noFill/>
          <a:ln w="9525">
            <a:noFill/>
            <a:miter lim="800000"/>
            <a:headEnd/>
            <a:tailEnd/>
          </a:ln>
        </p:spPr>
      </p:pic>
      <p:pic>
        <p:nvPicPr>
          <p:cNvPr id="21" name="Picture 29" descr="bl_uwv"/>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4387529" y="4203511"/>
            <a:ext cx="2156228" cy="756466"/>
          </a:xfrm>
          <a:prstGeom prst="rect">
            <a:avLst/>
          </a:prstGeom>
          <a:noFill/>
          <a:ln w="9525">
            <a:noFill/>
            <a:miter lim="800000"/>
            <a:headEnd/>
            <a:tailEnd/>
          </a:ln>
        </p:spPr>
      </p:pic>
      <p:grpSp>
        <p:nvGrpSpPr>
          <p:cNvPr id="25" name="Group 125"/>
          <p:cNvGrpSpPr>
            <a:grpSpLocks/>
          </p:cNvGrpSpPr>
          <p:nvPr/>
        </p:nvGrpSpPr>
        <p:grpSpPr bwMode="auto">
          <a:xfrm>
            <a:off x="3141850" y="1914004"/>
            <a:ext cx="1600200" cy="3577767"/>
            <a:chOff x="2109" y="1752"/>
            <a:chExt cx="968" cy="1059"/>
          </a:xfrm>
        </p:grpSpPr>
        <p:sp>
          <p:nvSpPr>
            <p:cNvPr id="26" name="Text Box 123"/>
            <p:cNvSpPr txBox="1">
              <a:spLocks noChangeArrowheads="1"/>
            </p:cNvSpPr>
            <p:nvPr/>
          </p:nvSpPr>
          <p:spPr bwMode="auto">
            <a:xfrm rot="5400000">
              <a:off x="2009" y="2452"/>
              <a:ext cx="498" cy="219"/>
            </a:xfrm>
            <a:prstGeom prst="rect">
              <a:avLst/>
            </a:prstGeom>
            <a:noFill/>
            <a:ln w="31750" algn="ctr">
              <a:noFill/>
              <a:miter lim="800000"/>
              <a:headEnd/>
              <a:tailEnd/>
            </a:ln>
          </p:spPr>
          <p:txBody>
            <a:bodyPr bIns="72000">
              <a:spAutoFit/>
            </a:bodyPr>
            <a:lstStyle/>
            <a:p>
              <a:pPr marL="0" marR="0" lvl="0" indent="0" defTabSz="914400" eaLnBrk="1" fontAlgn="base" latinLnBrk="0" hangingPunct="1">
                <a:lnSpc>
                  <a:spcPct val="100000"/>
                </a:lnSpc>
                <a:spcBef>
                  <a:spcPct val="0"/>
                </a:spcBef>
                <a:spcAft>
                  <a:spcPct val="0"/>
                </a:spcAft>
                <a:buClrTx/>
                <a:buSzTx/>
                <a:buFont typeface="Wingdings" pitchFamily="2" charset="2"/>
                <a:buNone/>
                <a:tabLst/>
                <a:defRPr/>
              </a:pPr>
              <a:r>
                <a:rPr kumimoji="0" lang="nl-NL" altLang="nl-NL" sz="1600" b="0" i="0" u="none" strike="noStrike" kern="0" cap="none" spc="0" normalizeH="0" baseline="0" noProof="0" dirty="0">
                  <a:ln>
                    <a:noFill/>
                  </a:ln>
                  <a:solidFill>
                    <a:srgbClr val="CC0033"/>
                  </a:solidFill>
                  <a:effectLst/>
                  <a:uLnTx/>
                  <a:uFillTx/>
                </a:rPr>
                <a:t>SUWI</a:t>
              </a:r>
            </a:p>
          </p:txBody>
        </p:sp>
        <p:sp>
          <p:nvSpPr>
            <p:cNvPr id="27" name="Rectangle 124"/>
            <p:cNvSpPr>
              <a:spLocks noChangeArrowheads="1"/>
            </p:cNvSpPr>
            <p:nvPr/>
          </p:nvSpPr>
          <p:spPr bwMode="auto">
            <a:xfrm>
              <a:off x="2109" y="1752"/>
              <a:ext cx="968" cy="80"/>
            </a:xfrm>
            <a:prstGeom prst="rect">
              <a:avLst/>
            </a:prstGeom>
            <a:noFill/>
            <a:ln w="12700" algn="ctr">
              <a:noFill/>
              <a:miter lim="800000"/>
              <a:headEnd/>
              <a:tailEnd/>
            </a:ln>
          </p:spPr>
          <p:txBody>
            <a:bodyPr>
              <a:spAutoFit/>
            </a:bodyPr>
            <a:lstStyle/>
            <a:p>
              <a:pPr marL="0" marR="0" lvl="0" indent="0" defTabSz="914400" eaLnBrk="1" fontAlgn="base" latinLnBrk="0" hangingPunct="1">
                <a:lnSpc>
                  <a:spcPct val="100000"/>
                </a:lnSpc>
                <a:spcBef>
                  <a:spcPct val="0"/>
                </a:spcBef>
                <a:spcAft>
                  <a:spcPct val="0"/>
                </a:spcAft>
                <a:buClrTx/>
                <a:buSzTx/>
                <a:buFont typeface="Wingdings" pitchFamily="2" charset="2"/>
                <a:buNone/>
                <a:tabLst/>
                <a:defRPr/>
              </a:pPr>
              <a:r>
                <a:rPr kumimoji="0" lang="nl-NL" altLang="nl-NL" sz="1000" b="1" i="1" u="none" strike="noStrike" kern="0" cap="none" spc="0" normalizeH="0" baseline="0" noProof="0" dirty="0">
                  <a:ln>
                    <a:noFill/>
                  </a:ln>
                  <a:solidFill>
                    <a:srgbClr val="000078"/>
                  </a:solidFill>
                  <a:effectLst/>
                  <a:uLnTx/>
                  <a:uFillTx/>
                </a:rPr>
                <a:t>1 januari 2002</a:t>
              </a:r>
            </a:p>
          </p:txBody>
        </p:sp>
      </p:grpSp>
    </p:spTree>
    <p:extLst>
      <p:ext uri="{BB962C8B-B14F-4D97-AF65-F5344CB8AC3E}">
        <p14:creationId xmlns:p14="http://schemas.microsoft.com/office/powerpoint/2010/main" val="26350290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p:cNvSpPr>
            <a:spLocks noGrp="1"/>
          </p:cNvSpPr>
          <p:nvPr>
            <p:ph sz="quarter" idx="14"/>
          </p:nvPr>
        </p:nvSpPr>
        <p:spPr>
          <a:xfrm>
            <a:off x="571500" y="1531939"/>
            <a:ext cx="10435167" cy="4573586"/>
          </a:xfrm>
        </p:spPr>
        <p:txBody>
          <a:bodyPr/>
          <a:lstStyle/>
          <a:p>
            <a:r>
              <a:rPr lang="nl-NL" altLang="nl-NL" b="1" dirty="0"/>
              <a:t>Werk</a:t>
            </a:r>
            <a:r>
              <a:rPr lang="nl-NL" altLang="nl-NL" dirty="0"/>
              <a:t>: het aan het werk houden of helpen van mensen, in nauwe samenwerking met externe partners. </a:t>
            </a:r>
          </a:p>
          <a:p>
            <a:endParaRPr lang="nl-NL" altLang="nl-NL" dirty="0"/>
          </a:p>
          <a:p>
            <a:r>
              <a:rPr lang="nl-NL" altLang="nl-NL" b="1" dirty="0"/>
              <a:t>Sociaal-medisch beoordelen</a:t>
            </a:r>
            <a:r>
              <a:rPr lang="nl-NL" altLang="nl-NL" dirty="0"/>
              <a:t>: het beoordelen van ziekte en arbeidsongeschiktheid volgens eenduidige criteria</a:t>
            </a:r>
          </a:p>
          <a:p>
            <a:endParaRPr lang="nl-NL" altLang="nl-NL" dirty="0"/>
          </a:p>
          <a:p>
            <a:r>
              <a:rPr lang="nl-NL" altLang="nl-NL" b="1" dirty="0"/>
              <a:t>Uitkeren</a:t>
            </a:r>
            <a:r>
              <a:rPr lang="nl-NL" altLang="nl-NL" dirty="0"/>
              <a:t>: het snel en correct verzorgen van uitkeringen wanneer werk niet of niet direct mogelijk is</a:t>
            </a:r>
          </a:p>
          <a:p>
            <a:endParaRPr lang="nl-NL" altLang="nl-NL" dirty="0"/>
          </a:p>
          <a:p>
            <a:r>
              <a:rPr lang="nl-NL" altLang="nl-NL" b="1" dirty="0"/>
              <a:t>Gegevensbeheer en -uitwisseling</a:t>
            </a:r>
            <a:r>
              <a:rPr lang="nl-NL" altLang="nl-NL" dirty="0"/>
              <a:t>: ervoor zorgen dat burgers nog maar één keer gegevens over werk en uitkering aan de overheid hoeven te geven</a:t>
            </a:r>
          </a:p>
          <a:p>
            <a:pPr marL="0" indent="0">
              <a:buNone/>
            </a:pPr>
            <a:endParaRPr lang="nl-NL" dirty="0"/>
          </a:p>
        </p:txBody>
      </p:sp>
      <p:sp>
        <p:nvSpPr>
          <p:cNvPr id="4" name="Titel 3"/>
          <p:cNvSpPr>
            <a:spLocks noGrp="1"/>
          </p:cNvSpPr>
          <p:nvPr>
            <p:ph type="title"/>
          </p:nvPr>
        </p:nvSpPr>
        <p:spPr/>
        <p:txBody>
          <a:bodyPr/>
          <a:lstStyle/>
          <a:p>
            <a:r>
              <a:rPr lang="nl-NL" altLang="nl-NL" dirty="0"/>
              <a:t>Onze kerntaken</a:t>
            </a:r>
            <a:endParaRPr lang="nl-NL" dirty="0"/>
          </a:p>
        </p:txBody>
      </p:sp>
      <p:sp>
        <p:nvSpPr>
          <p:cNvPr id="6" name="Tijdelijke aanduiding voor voettekst 5"/>
          <p:cNvSpPr>
            <a:spLocks noGrp="1"/>
          </p:cNvSpPr>
          <p:nvPr>
            <p:ph type="ftr" sz="quarter" idx="15"/>
          </p:nvPr>
        </p:nvSpPr>
        <p:spPr>
          <a:xfrm>
            <a:off x="855029" y="6280563"/>
            <a:ext cx="6196699" cy="577438"/>
          </a:xfrm>
        </p:spPr>
        <p:txBody>
          <a:bodyPr/>
          <a:lstStyle/>
          <a:p>
            <a:r>
              <a:rPr lang="nl-NL" dirty="0"/>
              <a:t>Informatiebijeenkomst Europese Aanbesteding Netwerkdiensten, 25 februari 2022</a:t>
            </a:r>
          </a:p>
        </p:txBody>
      </p:sp>
      <p:sp>
        <p:nvSpPr>
          <p:cNvPr id="7" name="Tijdelijke aanduiding voor dianummer 6"/>
          <p:cNvSpPr>
            <a:spLocks noGrp="1"/>
          </p:cNvSpPr>
          <p:nvPr>
            <p:ph type="sldNum" sz="quarter" idx="16"/>
          </p:nvPr>
        </p:nvSpPr>
        <p:spPr/>
        <p:txBody>
          <a:bodyPr/>
          <a:lstStyle/>
          <a:p>
            <a:fld id="{EEC0F82C-4994-47DA-8D9B-99D78D224F6D}" type="slidenum">
              <a:rPr lang="en-GB" smtClean="0"/>
              <a:pPr/>
              <a:t>7</a:t>
            </a:fld>
            <a:endParaRPr lang="en-GB" dirty="0"/>
          </a:p>
        </p:txBody>
      </p:sp>
    </p:spTree>
    <p:extLst>
      <p:ext uri="{BB962C8B-B14F-4D97-AF65-F5344CB8AC3E}">
        <p14:creationId xmlns:p14="http://schemas.microsoft.com/office/powerpoint/2010/main" val="24169699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993E8534-3466-A14B-AEE6-1808817D31FE}"/>
              </a:ext>
            </a:extLst>
          </p:cNvPr>
          <p:cNvSpPr>
            <a:spLocks noGrp="1"/>
          </p:cNvSpPr>
          <p:nvPr>
            <p:ph sz="quarter" idx="14"/>
          </p:nvPr>
        </p:nvSpPr>
        <p:spPr/>
        <p:txBody>
          <a:bodyPr/>
          <a:lstStyle/>
          <a:p>
            <a:r>
              <a:rPr lang="nl-NL" dirty="0"/>
              <a:t>De afgelopen jaren veel geïnvesteerd in continuïteit en stabiliteit </a:t>
            </a:r>
          </a:p>
          <a:p>
            <a:pPr lvl="1"/>
            <a:r>
              <a:rPr lang="nl-NL" sz="1800" dirty="0"/>
              <a:t>Heeft geleid tot toegenomen betrouwbaarheid van onze systemen</a:t>
            </a:r>
          </a:p>
          <a:p>
            <a:endParaRPr lang="nl-NL" dirty="0"/>
          </a:p>
          <a:p>
            <a:r>
              <a:rPr lang="nl-NL" dirty="0"/>
              <a:t>De komende jaren focus op beheerste, stapsgewijze vernieuwing van het ICT-landschap</a:t>
            </a:r>
          </a:p>
          <a:p>
            <a:endParaRPr lang="nl-NL" dirty="0"/>
          </a:p>
          <a:p>
            <a:r>
              <a:rPr lang="nl-NL" dirty="0"/>
              <a:t>Grootste uitdaging: zoeken naar mogelijkheden om de vernieuwing gelijk op te laten gaan met het innoveren van onze dienstverlening voor klanten en de ondersteuning van onze eigen medewerkers</a:t>
            </a:r>
          </a:p>
          <a:p>
            <a:r>
              <a:rPr lang="nl-NL" dirty="0"/>
              <a:t>=&gt; zoeken naar mogelijkheden, bijvoorbeeld nieuwe wetgeving combineren met slim gekozen vereenvoudiging van regelgeving</a:t>
            </a:r>
          </a:p>
          <a:p>
            <a:pPr lvl="1"/>
            <a:endParaRPr lang="nl-NL" sz="1400" dirty="0"/>
          </a:p>
          <a:p>
            <a:endParaRPr lang="nl-NL" dirty="0"/>
          </a:p>
        </p:txBody>
      </p:sp>
      <p:sp>
        <p:nvSpPr>
          <p:cNvPr id="5" name="Titel 4">
            <a:extLst>
              <a:ext uri="{FF2B5EF4-FFF2-40B4-BE49-F238E27FC236}">
                <a16:creationId xmlns:a16="http://schemas.microsoft.com/office/drawing/2014/main" id="{B5C771D1-6A9F-EC47-89F8-74DAE67AE774}"/>
              </a:ext>
            </a:extLst>
          </p:cNvPr>
          <p:cNvSpPr>
            <a:spLocks noGrp="1"/>
          </p:cNvSpPr>
          <p:nvPr>
            <p:ph type="title"/>
          </p:nvPr>
        </p:nvSpPr>
        <p:spPr/>
        <p:txBody>
          <a:bodyPr/>
          <a:lstStyle/>
          <a:p>
            <a:r>
              <a:rPr lang="nl-NL" dirty="0"/>
              <a:t>Focus: vernieuwen en vereenvoudigen ICT-landschap</a:t>
            </a:r>
          </a:p>
        </p:txBody>
      </p:sp>
      <p:sp>
        <p:nvSpPr>
          <p:cNvPr id="6" name="Tijdelijke aanduiding voor voettekst 5"/>
          <p:cNvSpPr>
            <a:spLocks noGrp="1"/>
          </p:cNvSpPr>
          <p:nvPr>
            <p:ph type="ftr" sz="quarter" idx="15"/>
          </p:nvPr>
        </p:nvSpPr>
        <p:spPr>
          <a:xfrm>
            <a:off x="855030" y="6280563"/>
            <a:ext cx="5964224" cy="577438"/>
          </a:xfrm>
        </p:spPr>
        <p:txBody>
          <a:bodyPr/>
          <a:lstStyle/>
          <a:p>
            <a:r>
              <a:rPr lang="nl-NL" dirty="0"/>
              <a:t>Informatiebijeenkomst Europese Aanbesteding Netwerkdiensten, 25 februari 2022</a:t>
            </a:r>
          </a:p>
        </p:txBody>
      </p:sp>
      <p:sp>
        <p:nvSpPr>
          <p:cNvPr id="7" name="Tijdelijke aanduiding voor dianummer 6"/>
          <p:cNvSpPr>
            <a:spLocks noGrp="1"/>
          </p:cNvSpPr>
          <p:nvPr>
            <p:ph type="sldNum" sz="quarter" idx="16"/>
          </p:nvPr>
        </p:nvSpPr>
        <p:spPr/>
        <p:txBody>
          <a:bodyPr/>
          <a:lstStyle/>
          <a:p>
            <a:fld id="{EEC0F82C-4994-47DA-8D9B-99D78D224F6D}" type="slidenum">
              <a:rPr lang="en-GB" smtClean="0"/>
              <a:pPr/>
              <a:t>8</a:t>
            </a:fld>
            <a:endParaRPr lang="en-GB" dirty="0"/>
          </a:p>
        </p:txBody>
      </p:sp>
    </p:spTree>
    <p:extLst>
      <p:ext uri="{BB962C8B-B14F-4D97-AF65-F5344CB8AC3E}">
        <p14:creationId xmlns:p14="http://schemas.microsoft.com/office/powerpoint/2010/main" val="37315625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EB8660FE-2782-2F48-B4A1-729E6B8E1298}"/>
              </a:ext>
            </a:extLst>
          </p:cNvPr>
          <p:cNvSpPr>
            <a:spLocks noGrp="1"/>
          </p:cNvSpPr>
          <p:nvPr>
            <p:ph type="title"/>
          </p:nvPr>
        </p:nvSpPr>
        <p:spPr/>
        <p:txBody>
          <a:bodyPr/>
          <a:lstStyle/>
          <a:p>
            <a:r>
              <a:rPr lang="nl-NL" dirty="0"/>
              <a:t>Het UWV Informatie Plan is samen de juiste keuzes maken</a:t>
            </a:r>
          </a:p>
        </p:txBody>
      </p:sp>
      <p:grpSp>
        <p:nvGrpSpPr>
          <p:cNvPr id="7" name="Groep 6">
            <a:extLst>
              <a:ext uri="{FF2B5EF4-FFF2-40B4-BE49-F238E27FC236}">
                <a16:creationId xmlns:a16="http://schemas.microsoft.com/office/drawing/2014/main" id="{E2B4E434-4FC6-B348-B483-81B9B9D77765}"/>
              </a:ext>
            </a:extLst>
          </p:cNvPr>
          <p:cNvGrpSpPr/>
          <p:nvPr/>
        </p:nvGrpSpPr>
        <p:grpSpPr>
          <a:xfrm>
            <a:off x="1079267" y="1524000"/>
            <a:ext cx="3751592" cy="4315579"/>
            <a:chOff x="5742627" y="2161332"/>
            <a:chExt cx="3060002" cy="3520020"/>
          </a:xfrm>
        </p:grpSpPr>
        <p:sp>
          <p:nvSpPr>
            <p:cNvPr id="8" name="Vrije vorm 7">
              <a:extLst>
                <a:ext uri="{FF2B5EF4-FFF2-40B4-BE49-F238E27FC236}">
                  <a16:creationId xmlns:a16="http://schemas.microsoft.com/office/drawing/2014/main" id="{7AD29920-2CE0-4C41-9365-476EC817481E}"/>
                </a:ext>
              </a:extLst>
            </p:cNvPr>
            <p:cNvSpPr/>
            <p:nvPr/>
          </p:nvSpPr>
          <p:spPr>
            <a:xfrm>
              <a:off x="5959034" y="2161332"/>
              <a:ext cx="2843593" cy="720000"/>
            </a:xfrm>
            <a:custGeom>
              <a:avLst/>
              <a:gdLst>
                <a:gd name="connsiteX0" fmla="*/ 0 w 3069723"/>
                <a:gd name="connsiteY0" fmla="*/ 0 h 727141"/>
                <a:gd name="connsiteX1" fmla="*/ 2706153 w 3069723"/>
                <a:gd name="connsiteY1" fmla="*/ 0 h 727141"/>
                <a:gd name="connsiteX2" fmla="*/ 3069723 w 3069723"/>
                <a:gd name="connsiteY2" fmla="*/ 363571 h 727141"/>
                <a:gd name="connsiteX3" fmla="*/ 2706153 w 3069723"/>
                <a:gd name="connsiteY3" fmla="*/ 727141 h 727141"/>
                <a:gd name="connsiteX4" fmla="*/ 0 w 3069723"/>
                <a:gd name="connsiteY4" fmla="*/ 727141 h 727141"/>
                <a:gd name="connsiteX5" fmla="*/ 0 w 3069723"/>
                <a:gd name="connsiteY5" fmla="*/ 0 h 727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9723" h="727141">
                  <a:moveTo>
                    <a:pt x="3069723" y="727140"/>
                  </a:moveTo>
                  <a:lnTo>
                    <a:pt x="363570" y="727140"/>
                  </a:lnTo>
                  <a:lnTo>
                    <a:pt x="0" y="363570"/>
                  </a:lnTo>
                  <a:lnTo>
                    <a:pt x="363570" y="1"/>
                  </a:lnTo>
                  <a:lnTo>
                    <a:pt x="3069723" y="1"/>
                  </a:lnTo>
                  <a:lnTo>
                    <a:pt x="3069723" y="727140"/>
                  </a:lnTo>
                  <a:close/>
                </a:path>
              </a:pathLst>
            </a:custGeom>
            <a:solidFill>
              <a:srgbClr val="0078D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6826" tIns="51436" rIns="96012" bIns="51435" numCol="1" spcCol="1270" anchor="ctr" anchorCtr="0">
              <a:noAutofit/>
            </a:bodyPr>
            <a:lstStyle/>
            <a:p>
              <a:pPr lvl="0"/>
              <a:r>
                <a:rPr lang="nl-NL" sz="1600" dirty="0"/>
                <a:t>Implementeren </a:t>
              </a:r>
              <a:br>
                <a:rPr lang="nl-NL" sz="1600" dirty="0"/>
              </a:br>
              <a:r>
                <a:rPr lang="nl-NL" sz="1600" dirty="0"/>
                <a:t>wet- en regelgeving</a:t>
              </a:r>
            </a:p>
          </p:txBody>
        </p:sp>
        <p:sp>
          <p:nvSpPr>
            <p:cNvPr id="9" name="Vrije vorm 8">
              <a:extLst>
                <a:ext uri="{FF2B5EF4-FFF2-40B4-BE49-F238E27FC236}">
                  <a16:creationId xmlns:a16="http://schemas.microsoft.com/office/drawing/2014/main" id="{540013B6-8CA7-3D44-BD34-36F68FCFFB02}"/>
                </a:ext>
              </a:extLst>
            </p:cNvPr>
            <p:cNvSpPr/>
            <p:nvPr/>
          </p:nvSpPr>
          <p:spPr>
            <a:xfrm>
              <a:off x="5959034" y="3116497"/>
              <a:ext cx="2843593" cy="720000"/>
            </a:xfrm>
            <a:custGeom>
              <a:avLst/>
              <a:gdLst>
                <a:gd name="connsiteX0" fmla="*/ 0 w 3069723"/>
                <a:gd name="connsiteY0" fmla="*/ 0 h 727141"/>
                <a:gd name="connsiteX1" fmla="*/ 2706153 w 3069723"/>
                <a:gd name="connsiteY1" fmla="*/ 0 h 727141"/>
                <a:gd name="connsiteX2" fmla="*/ 3069723 w 3069723"/>
                <a:gd name="connsiteY2" fmla="*/ 363571 h 727141"/>
                <a:gd name="connsiteX3" fmla="*/ 2706153 w 3069723"/>
                <a:gd name="connsiteY3" fmla="*/ 727141 h 727141"/>
                <a:gd name="connsiteX4" fmla="*/ 0 w 3069723"/>
                <a:gd name="connsiteY4" fmla="*/ 727141 h 727141"/>
                <a:gd name="connsiteX5" fmla="*/ 0 w 3069723"/>
                <a:gd name="connsiteY5" fmla="*/ 0 h 727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9723" h="727141">
                  <a:moveTo>
                    <a:pt x="3069723" y="727140"/>
                  </a:moveTo>
                  <a:lnTo>
                    <a:pt x="363570" y="727140"/>
                  </a:lnTo>
                  <a:lnTo>
                    <a:pt x="0" y="363570"/>
                  </a:lnTo>
                  <a:lnTo>
                    <a:pt x="363570" y="1"/>
                  </a:lnTo>
                  <a:lnTo>
                    <a:pt x="3069723" y="1"/>
                  </a:lnTo>
                  <a:lnTo>
                    <a:pt x="3069723" y="727140"/>
                  </a:lnTo>
                  <a:close/>
                </a:path>
              </a:pathLst>
            </a:custGeom>
            <a:solidFill>
              <a:srgbClr val="0078D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6826" tIns="51436" rIns="96012" bIns="51435" numCol="1" spcCol="1270" anchor="ctr" anchorCtr="0">
              <a:noAutofit/>
            </a:bodyPr>
            <a:lstStyle/>
            <a:p>
              <a:pPr lvl="0"/>
              <a:r>
                <a:rPr lang="nl-NL" sz="1600" dirty="0"/>
                <a:t>Nieuwe functionaliteiten</a:t>
              </a:r>
            </a:p>
          </p:txBody>
        </p:sp>
        <p:sp>
          <p:nvSpPr>
            <p:cNvPr id="10" name="Vrije vorm 9">
              <a:extLst>
                <a:ext uri="{FF2B5EF4-FFF2-40B4-BE49-F238E27FC236}">
                  <a16:creationId xmlns:a16="http://schemas.microsoft.com/office/drawing/2014/main" id="{A2C2BB5C-6665-2D4F-8221-402D99035CC6}"/>
                </a:ext>
              </a:extLst>
            </p:cNvPr>
            <p:cNvSpPr/>
            <p:nvPr/>
          </p:nvSpPr>
          <p:spPr>
            <a:xfrm>
              <a:off x="5959033" y="4043685"/>
              <a:ext cx="2843593" cy="720000"/>
            </a:xfrm>
            <a:custGeom>
              <a:avLst/>
              <a:gdLst>
                <a:gd name="connsiteX0" fmla="*/ 0 w 3069723"/>
                <a:gd name="connsiteY0" fmla="*/ 0 h 727141"/>
                <a:gd name="connsiteX1" fmla="*/ 2706153 w 3069723"/>
                <a:gd name="connsiteY1" fmla="*/ 0 h 727141"/>
                <a:gd name="connsiteX2" fmla="*/ 3069723 w 3069723"/>
                <a:gd name="connsiteY2" fmla="*/ 363571 h 727141"/>
                <a:gd name="connsiteX3" fmla="*/ 2706153 w 3069723"/>
                <a:gd name="connsiteY3" fmla="*/ 727141 h 727141"/>
                <a:gd name="connsiteX4" fmla="*/ 0 w 3069723"/>
                <a:gd name="connsiteY4" fmla="*/ 727141 h 727141"/>
                <a:gd name="connsiteX5" fmla="*/ 0 w 3069723"/>
                <a:gd name="connsiteY5" fmla="*/ 0 h 727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9723" h="727141">
                  <a:moveTo>
                    <a:pt x="3069723" y="727140"/>
                  </a:moveTo>
                  <a:lnTo>
                    <a:pt x="363570" y="727140"/>
                  </a:lnTo>
                  <a:lnTo>
                    <a:pt x="0" y="363570"/>
                  </a:lnTo>
                  <a:lnTo>
                    <a:pt x="363570" y="1"/>
                  </a:lnTo>
                  <a:lnTo>
                    <a:pt x="3069723" y="1"/>
                  </a:lnTo>
                  <a:lnTo>
                    <a:pt x="3069723" y="727140"/>
                  </a:lnTo>
                  <a:close/>
                </a:path>
              </a:pathLst>
            </a:custGeom>
            <a:solidFill>
              <a:srgbClr val="0078D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6826" tIns="51436" rIns="96012" bIns="51435" numCol="1" spcCol="1270" anchor="ctr" anchorCtr="0">
              <a:noAutofit/>
            </a:bodyPr>
            <a:lstStyle/>
            <a:p>
              <a:pPr lvl="0"/>
              <a:r>
                <a:rPr lang="nl-NL" sz="1600" dirty="0"/>
                <a:t>Stabiliteit, continuïteit en informatiebeveiliging</a:t>
              </a:r>
            </a:p>
          </p:txBody>
        </p:sp>
        <p:sp>
          <p:nvSpPr>
            <p:cNvPr id="11" name="Vrije vorm 10">
              <a:extLst>
                <a:ext uri="{FF2B5EF4-FFF2-40B4-BE49-F238E27FC236}">
                  <a16:creationId xmlns:a16="http://schemas.microsoft.com/office/drawing/2014/main" id="{780CC89D-C745-3143-8F01-C79CDAEBE00C}"/>
                </a:ext>
              </a:extLst>
            </p:cNvPr>
            <p:cNvSpPr/>
            <p:nvPr/>
          </p:nvSpPr>
          <p:spPr>
            <a:xfrm>
              <a:off x="5959034" y="4961352"/>
              <a:ext cx="2843593" cy="720000"/>
            </a:xfrm>
            <a:custGeom>
              <a:avLst/>
              <a:gdLst>
                <a:gd name="connsiteX0" fmla="*/ 0 w 3069723"/>
                <a:gd name="connsiteY0" fmla="*/ 0 h 727141"/>
                <a:gd name="connsiteX1" fmla="*/ 2706153 w 3069723"/>
                <a:gd name="connsiteY1" fmla="*/ 0 h 727141"/>
                <a:gd name="connsiteX2" fmla="*/ 3069723 w 3069723"/>
                <a:gd name="connsiteY2" fmla="*/ 363571 h 727141"/>
                <a:gd name="connsiteX3" fmla="*/ 2706153 w 3069723"/>
                <a:gd name="connsiteY3" fmla="*/ 727141 h 727141"/>
                <a:gd name="connsiteX4" fmla="*/ 0 w 3069723"/>
                <a:gd name="connsiteY4" fmla="*/ 727141 h 727141"/>
                <a:gd name="connsiteX5" fmla="*/ 0 w 3069723"/>
                <a:gd name="connsiteY5" fmla="*/ 0 h 727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9723" h="727141">
                  <a:moveTo>
                    <a:pt x="3069723" y="727140"/>
                  </a:moveTo>
                  <a:lnTo>
                    <a:pt x="363570" y="727140"/>
                  </a:lnTo>
                  <a:lnTo>
                    <a:pt x="0" y="363570"/>
                  </a:lnTo>
                  <a:lnTo>
                    <a:pt x="363570" y="1"/>
                  </a:lnTo>
                  <a:lnTo>
                    <a:pt x="3069723" y="1"/>
                  </a:lnTo>
                  <a:lnTo>
                    <a:pt x="3069723" y="727140"/>
                  </a:lnTo>
                  <a:close/>
                </a:path>
              </a:pathLst>
            </a:custGeom>
            <a:solidFill>
              <a:srgbClr val="0078D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6826" tIns="51436" rIns="96013" bIns="51435" numCol="1" spcCol="1270" anchor="ctr" anchorCtr="0">
              <a:noAutofit/>
            </a:bodyPr>
            <a:lstStyle/>
            <a:p>
              <a:pPr lvl="0"/>
              <a:r>
                <a:rPr lang="nl-NL" sz="1600" dirty="0"/>
                <a:t>Vereenvoudigen en moderniseren</a:t>
              </a:r>
            </a:p>
          </p:txBody>
        </p:sp>
        <p:sp>
          <p:nvSpPr>
            <p:cNvPr id="26" name="Vrije vorm 25">
              <a:extLst>
                <a:ext uri="{FF2B5EF4-FFF2-40B4-BE49-F238E27FC236}">
                  <a16:creationId xmlns:a16="http://schemas.microsoft.com/office/drawing/2014/main" id="{45CF5054-8E34-B64B-86AD-91A90C9338F7}"/>
                </a:ext>
              </a:extLst>
            </p:cNvPr>
            <p:cNvSpPr/>
            <p:nvPr/>
          </p:nvSpPr>
          <p:spPr>
            <a:xfrm>
              <a:off x="5742629" y="2161332"/>
              <a:ext cx="3060000" cy="720000"/>
            </a:xfrm>
            <a:custGeom>
              <a:avLst/>
              <a:gdLst>
                <a:gd name="connsiteX0" fmla="*/ 0 w 3069723"/>
                <a:gd name="connsiteY0" fmla="*/ 0 h 727141"/>
                <a:gd name="connsiteX1" fmla="*/ 2706153 w 3069723"/>
                <a:gd name="connsiteY1" fmla="*/ 0 h 727141"/>
                <a:gd name="connsiteX2" fmla="*/ 3069723 w 3069723"/>
                <a:gd name="connsiteY2" fmla="*/ 363571 h 727141"/>
                <a:gd name="connsiteX3" fmla="*/ 2706153 w 3069723"/>
                <a:gd name="connsiteY3" fmla="*/ 727141 h 727141"/>
                <a:gd name="connsiteX4" fmla="*/ 0 w 3069723"/>
                <a:gd name="connsiteY4" fmla="*/ 727141 h 727141"/>
                <a:gd name="connsiteX5" fmla="*/ 0 w 3069723"/>
                <a:gd name="connsiteY5" fmla="*/ 0 h 727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9723" h="727141">
                  <a:moveTo>
                    <a:pt x="3069723" y="727140"/>
                  </a:moveTo>
                  <a:lnTo>
                    <a:pt x="363570" y="727140"/>
                  </a:lnTo>
                  <a:lnTo>
                    <a:pt x="0" y="363570"/>
                  </a:lnTo>
                  <a:lnTo>
                    <a:pt x="363570" y="1"/>
                  </a:lnTo>
                  <a:lnTo>
                    <a:pt x="3069723" y="1"/>
                  </a:lnTo>
                  <a:lnTo>
                    <a:pt x="3069723" y="727140"/>
                  </a:lnTo>
                  <a:close/>
                </a:path>
              </a:pathLst>
            </a:custGeom>
            <a:solidFill>
              <a:srgbClr val="0078D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6826" tIns="51436" rIns="96012" bIns="51435" numCol="1" spcCol="1270" anchor="ctr" anchorCtr="0">
              <a:noAutofit/>
            </a:bodyPr>
            <a:lstStyle/>
            <a:p>
              <a:pPr lvl="0"/>
              <a:r>
                <a:rPr lang="nl-NL" sz="1600" dirty="0"/>
                <a:t>Implementeren </a:t>
              </a:r>
              <a:br>
                <a:rPr lang="nl-NL" sz="1600" dirty="0"/>
              </a:br>
              <a:r>
                <a:rPr lang="nl-NL" sz="1600" dirty="0"/>
                <a:t>wet- en regelgeving</a:t>
              </a:r>
            </a:p>
          </p:txBody>
        </p:sp>
        <p:sp>
          <p:nvSpPr>
            <p:cNvPr id="27" name="Vrije vorm 26">
              <a:extLst>
                <a:ext uri="{FF2B5EF4-FFF2-40B4-BE49-F238E27FC236}">
                  <a16:creationId xmlns:a16="http://schemas.microsoft.com/office/drawing/2014/main" id="{599DA5CD-4926-014A-86E9-CDE181426C2B}"/>
                </a:ext>
              </a:extLst>
            </p:cNvPr>
            <p:cNvSpPr/>
            <p:nvPr/>
          </p:nvSpPr>
          <p:spPr>
            <a:xfrm>
              <a:off x="5742629" y="3116497"/>
              <a:ext cx="3060000" cy="720000"/>
            </a:xfrm>
            <a:custGeom>
              <a:avLst/>
              <a:gdLst>
                <a:gd name="connsiteX0" fmla="*/ 0 w 3069723"/>
                <a:gd name="connsiteY0" fmla="*/ 0 h 727141"/>
                <a:gd name="connsiteX1" fmla="*/ 2706153 w 3069723"/>
                <a:gd name="connsiteY1" fmla="*/ 0 h 727141"/>
                <a:gd name="connsiteX2" fmla="*/ 3069723 w 3069723"/>
                <a:gd name="connsiteY2" fmla="*/ 363571 h 727141"/>
                <a:gd name="connsiteX3" fmla="*/ 2706153 w 3069723"/>
                <a:gd name="connsiteY3" fmla="*/ 727141 h 727141"/>
                <a:gd name="connsiteX4" fmla="*/ 0 w 3069723"/>
                <a:gd name="connsiteY4" fmla="*/ 727141 h 727141"/>
                <a:gd name="connsiteX5" fmla="*/ 0 w 3069723"/>
                <a:gd name="connsiteY5" fmla="*/ 0 h 727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9723" h="727141">
                  <a:moveTo>
                    <a:pt x="3069723" y="727140"/>
                  </a:moveTo>
                  <a:lnTo>
                    <a:pt x="363570" y="727140"/>
                  </a:lnTo>
                  <a:lnTo>
                    <a:pt x="0" y="363570"/>
                  </a:lnTo>
                  <a:lnTo>
                    <a:pt x="363570" y="1"/>
                  </a:lnTo>
                  <a:lnTo>
                    <a:pt x="3069723" y="1"/>
                  </a:lnTo>
                  <a:lnTo>
                    <a:pt x="3069723" y="727140"/>
                  </a:lnTo>
                  <a:close/>
                </a:path>
              </a:pathLst>
            </a:custGeom>
            <a:solidFill>
              <a:srgbClr val="0078D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6826" tIns="51436" rIns="96012" bIns="51435" numCol="1" spcCol="1270" anchor="ctr" anchorCtr="0">
              <a:noAutofit/>
            </a:bodyPr>
            <a:lstStyle/>
            <a:p>
              <a:pPr lvl="0"/>
              <a:r>
                <a:rPr lang="nl-NL" sz="1600" dirty="0"/>
                <a:t>Nieuwe functionaliteiten</a:t>
              </a:r>
            </a:p>
          </p:txBody>
        </p:sp>
        <p:sp>
          <p:nvSpPr>
            <p:cNvPr id="28" name="Vrije vorm 27">
              <a:extLst>
                <a:ext uri="{FF2B5EF4-FFF2-40B4-BE49-F238E27FC236}">
                  <a16:creationId xmlns:a16="http://schemas.microsoft.com/office/drawing/2014/main" id="{C5F934B2-F9ED-C749-A455-6E184521FBB3}"/>
                </a:ext>
              </a:extLst>
            </p:cNvPr>
            <p:cNvSpPr/>
            <p:nvPr/>
          </p:nvSpPr>
          <p:spPr>
            <a:xfrm>
              <a:off x="5742627" y="4043685"/>
              <a:ext cx="3060000" cy="720000"/>
            </a:xfrm>
            <a:custGeom>
              <a:avLst/>
              <a:gdLst>
                <a:gd name="connsiteX0" fmla="*/ 0 w 3069723"/>
                <a:gd name="connsiteY0" fmla="*/ 0 h 727141"/>
                <a:gd name="connsiteX1" fmla="*/ 2706153 w 3069723"/>
                <a:gd name="connsiteY1" fmla="*/ 0 h 727141"/>
                <a:gd name="connsiteX2" fmla="*/ 3069723 w 3069723"/>
                <a:gd name="connsiteY2" fmla="*/ 363571 h 727141"/>
                <a:gd name="connsiteX3" fmla="*/ 2706153 w 3069723"/>
                <a:gd name="connsiteY3" fmla="*/ 727141 h 727141"/>
                <a:gd name="connsiteX4" fmla="*/ 0 w 3069723"/>
                <a:gd name="connsiteY4" fmla="*/ 727141 h 727141"/>
                <a:gd name="connsiteX5" fmla="*/ 0 w 3069723"/>
                <a:gd name="connsiteY5" fmla="*/ 0 h 727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9723" h="727141">
                  <a:moveTo>
                    <a:pt x="3069723" y="727140"/>
                  </a:moveTo>
                  <a:lnTo>
                    <a:pt x="363570" y="727140"/>
                  </a:lnTo>
                  <a:lnTo>
                    <a:pt x="0" y="363570"/>
                  </a:lnTo>
                  <a:lnTo>
                    <a:pt x="363570" y="1"/>
                  </a:lnTo>
                  <a:lnTo>
                    <a:pt x="3069723" y="1"/>
                  </a:lnTo>
                  <a:lnTo>
                    <a:pt x="3069723" y="727140"/>
                  </a:lnTo>
                  <a:close/>
                </a:path>
              </a:pathLst>
            </a:custGeom>
            <a:solidFill>
              <a:srgbClr val="0078D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6826" tIns="51436" rIns="96012" bIns="51435" numCol="1" spcCol="1270" anchor="ctr" anchorCtr="0">
              <a:noAutofit/>
            </a:bodyPr>
            <a:lstStyle/>
            <a:p>
              <a:pPr lvl="0"/>
              <a:r>
                <a:rPr lang="nl-NL" sz="1600" dirty="0"/>
                <a:t>Stabiliteit, continuïteit en informatiebeveiliging</a:t>
              </a:r>
            </a:p>
          </p:txBody>
        </p:sp>
        <p:sp>
          <p:nvSpPr>
            <p:cNvPr id="29" name="Vrije vorm 28">
              <a:extLst>
                <a:ext uri="{FF2B5EF4-FFF2-40B4-BE49-F238E27FC236}">
                  <a16:creationId xmlns:a16="http://schemas.microsoft.com/office/drawing/2014/main" id="{C71AE453-E117-8140-98CB-9C09ADF097BB}"/>
                </a:ext>
              </a:extLst>
            </p:cNvPr>
            <p:cNvSpPr/>
            <p:nvPr/>
          </p:nvSpPr>
          <p:spPr>
            <a:xfrm>
              <a:off x="5742629" y="4961352"/>
              <a:ext cx="3060000" cy="720000"/>
            </a:xfrm>
            <a:custGeom>
              <a:avLst/>
              <a:gdLst>
                <a:gd name="connsiteX0" fmla="*/ 0 w 3069723"/>
                <a:gd name="connsiteY0" fmla="*/ 0 h 727141"/>
                <a:gd name="connsiteX1" fmla="*/ 2706153 w 3069723"/>
                <a:gd name="connsiteY1" fmla="*/ 0 h 727141"/>
                <a:gd name="connsiteX2" fmla="*/ 3069723 w 3069723"/>
                <a:gd name="connsiteY2" fmla="*/ 363571 h 727141"/>
                <a:gd name="connsiteX3" fmla="*/ 2706153 w 3069723"/>
                <a:gd name="connsiteY3" fmla="*/ 727141 h 727141"/>
                <a:gd name="connsiteX4" fmla="*/ 0 w 3069723"/>
                <a:gd name="connsiteY4" fmla="*/ 727141 h 727141"/>
                <a:gd name="connsiteX5" fmla="*/ 0 w 3069723"/>
                <a:gd name="connsiteY5" fmla="*/ 0 h 727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9723" h="727141">
                  <a:moveTo>
                    <a:pt x="3069723" y="727140"/>
                  </a:moveTo>
                  <a:lnTo>
                    <a:pt x="363570" y="727140"/>
                  </a:lnTo>
                  <a:lnTo>
                    <a:pt x="0" y="363570"/>
                  </a:lnTo>
                  <a:lnTo>
                    <a:pt x="363570" y="1"/>
                  </a:lnTo>
                  <a:lnTo>
                    <a:pt x="3069723" y="1"/>
                  </a:lnTo>
                  <a:lnTo>
                    <a:pt x="3069723" y="727140"/>
                  </a:lnTo>
                  <a:close/>
                </a:path>
              </a:pathLst>
            </a:custGeom>
            <a:solidFill>
              <a:srgbClr val="0078D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6826" tIns="51436" rIns="96013" bIns="51435" numCol="1" spcCol="1270" anchor="ctr" anchorCtr="0">
              <a:noAutofit/>
            </a:bodyPr>
            <a:lstStyle/>
            <a:p>
              <a:pPr lvl="0"/>
              <a:r>
                <a:rPr lang="nl-NL" sz="1600" dirty="0"/>
                <a:t>Vereenvoudigen en moderniseren</a:t>
              </a:r>
            </a:p>
          </p:txBody>
        </p:sp>
      </p:grpSp>
      <p:grpSp>
        <p:nvGrpSpPr>
          <p:cNvPr id="12" name="Groep 11">
            <a:extLst>
              <a:ext uri="{FF2B5EF4-FFF2-40B4-BE49-F238E27FC236}">
                <a16:creationId xmlns:a16="http://schemas.microsoft.com/office/drawing/2014/main" id="{9E8B3007-0600-7844-97F0-0D0C3E09B020}"/>
              </a:ext>
            </a:extLst>
          </p:cNvPr>
          <p:cNvGrpSpPr/>
          <p:nvPr/>
        </p:nvGrpSpPr>
        <p:grpSpPr>
          <a:xfrm>
            <a:off x="7484336" y="1469404"/>
            <a:ext cx="3751593" cy="4368964"/>
            <a:chOff x="6164997" y="2161332"/>
            <a:chExt cx="3060002" cy="3563562"/>
          </a:xfrm>
        </p:grpSpPr>
        <p:sp>
          <p:nvSpPr>
            <p:cNvPr id="13" name="Vrije vorm 12">
              <a:extLst>
                <a:ext uri="{FF2B5EF4-FFF2-40B4-BE49-F238E27FC236}">
                  <a16:creationId xmlns:a16="http://schemas.microsoft.com/office/drawing/2014/main" id="{9DABDF4A-6010-2A45-92BA-3AEF6BB41C9C}"/>
                </a:ext>
              </a:extLst>
            </p:cNvPr>
            <p:cNvSpPr/>
            <p:nvPr/>
          </p:nvSpPr>
          <p:spPr>
            <a:xfrm>
              <a:off x="6164997" y="2161332"/>
              <a:ext cx="3060000" cy="720000"/>
            </a:xfrm>
            <a:custGeom>
              <a:avLst/>
              <a:gdLst>
                <a:gd name="connsiteX0" fmla="*/ 0 w 3069723"/>
                <a:gd name="connsiteY0" fmla="*/ 0 h 727141"/>
                <a:gd name="connsiteX1" fmla="*/ 2706153 w 3069723"/>
                <a:gd name="connsiteY1" fmla="*/ 0 h 727141"/>
                <a:gd name="connsiteX2" fmla="*/ 3069723 w 3069723"/>
                <a:gd name="connsiteY2" fmla="*/ 363571 h 727141"/>
                <a:gd name="connsiteX3" fmla="*/ 2706153 w 3069723"/>
                <a:gd name="connsiteY3" fmla="*/ 727141 h 727141"/>
                <a:gd name="connsiteX4" fmla="*/ 0 w 3069723"/>
                <a:gd name="connsiteY4" fmla="*/ 727141 h 727141"/>
                <a:gd name="connsiteX5" fmla="*/ 0 w 3069723"/>
                <a:gd name="connsiteY5" fmla="*/ 0 h 727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9723" h="727141">
                  <a:moveTo>
                    <a:pt x="3069723" y="727140"/>
                  </a:moveTo>
                  <a:lnTo>
                    <a:pt x="363570" y="727140"/>
                  </a:lnTo>
                  <a:lnTo>
                    <a:pt x="0" y="363570"/>
                  </a:lnTo>
                  <a:lnTo>
                    <a:pt x="363570" y="1"/>
                  </a:lnTo>
                  <a:lnTo>
                    <a:pt x="3069723" y="1"/>
                  </a:lnTo>
                  <a:lnTo>
                    <a:pt x="3069723" y="727140"/>
                  </a:lnTo>
                  <a:close/>
                </a:path>
              </a:pathLst>
            </a:custGeom>
            <a:solidFill>
              <a:srgbClr val="0078D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6826" tIns="51436" rIns="96012" bIns="51435" numCol="1" spcCol="1270" anchor="ctr" anchorCtr="0">
              <a:noAutofit/>
            </a:bodyPr>
            <a:lstStyle/>
            <a:p>
              <a:pPr defTabSz="685800">
                <a:spcBef>
                  <a:spcPct val="0"/>
                </a:spcBef>
                <a:spcAft>
                  <a:spcPts val="57"/>
                </a:spcAft>
                <a:defRPr/>
              </a:pPr>
              <a:r>
                <a:rPr lang="nl-NL" sz="1600" dirty="0">
                  <a:solidFill>
                    <a:srgbClr val="F5F5F9"/>
                  </a:solidFill>
                </a:rPr>
                <a:t>Stabiliteit, continuïteit en informatiebeveiliging</a:t>
              </a:r>
            </a:p>
          </p:txBody>
        </p:sp>
        <p:sp>
          <p:nvSpPr>
            <p:cNvPr id="14" name="Vrije vorm 13">
              <a:extLst>
                <a:ext uri="{FF2B5EF4-FFF2-40B4-BE49-F238E27FC236}">
                  <a16:creationId xmlns:a16="http://schemas.microsoft.com/office/drawing/2014/main" id="{D7F87440-B3DB-C64E-918F-6B7A5650AC99}"/>
                </a:ext>
              </a:extLst>
            </p:cNvPr>
            <p:cNvSpPr/>
            <p:nvPr/>
          </p:nvSpPr>
          <p:spPr>
            <a:xfrm>
              <a:off x="6164997" y="3116497"/>
              <a:ext cx="3060000" cy="720000"/>
            </a:xfrm>
            <a:custGeom>
              <a:avLst/>
              <a:gdLst>
                <a:gd name="connsiteX0" fmla="*/ 0 w 3069723"/>
                <a:gd name="connsiteY0" fmla="*/ 0 h 727141"/>
                <a:gd name="connsiteX1" fmla="*/ 2706153 w 3069723"/>
                <a:gd name="connsiteY1" fmla="*/ 0 h 727141"/>
                <a:gd name="connsiteX2" fmla="*/ 3069723 w 3069723"/>
                <a:gd name="connsiteY2" fmla="*/ 363571 h 727141"/>
                <a:gd name="connsiteX3" fmla="*/ 2706153 w 3069723"/>
                <a:gd name="connsiteY3" fmla="*/ 727141 h 727141"/>
                <a:gd name="connsiteX4" fmla="*/ 0 w 3069723"/>
                <a:gd name="connsiteY4" fmla="*/ 727141 h 727141"/>
                <a:gd name="connsiteX5" fmla="*/ 0 w 3069723"/>
                <a:gd name="connsiteY5" fmla="*/ 0 h 727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9723" h="727141">
                  <a:moveTo>
                    <a:pt x="3069723" y="727140"/>
                  </a:moveTo>
                  <a:lnTo>
                    <a:pt x="363570" y="727140"/>
                  </a:lnTo>
                  <a:lnTo>
                    <a:pt x="0" y="363570"/>
                  </a:lnTo>
                  <a:lnTo>
                    <a:pt x="363570" y="1"/>
                  </a:lnTo>
                  <a:lnTo>
                    <a:pt x="3069723" y="1"/>
                  </a:lnTo>
                  <a:lnTo>
                    <a:pt x="3069723" y="727140"/>
                  </a:lnTo>
                  <a:close/>
                </a:path>
              </a:pathLst>
            </a:custGeom>
            <a:solidFill>
              <a:srgbClr val="0078D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6826" tIns="51436" rIns="96012" bIns="51435" numCol="1" spcCol="1270" anchor="ctr" anchorCtr="0">
              <a:noAutofit/>
            </a:bodyPr>
            <a:lstStyle/>
            <a:p>
              <a:pPr defTabSz="600075">
                <a:spcBef>
                  <a:spcPct val="0"/>
                </a:spcBef>
                <a:spcAft>
                  <a:spcPct val="35000"/>
                </a:spcAft>
                <a:defRPr/>
              </a:pPr>
              <a:r>
                <a:rPr lang="nl-NL" sz="1600" dirty="0">
                  <a:solidFill>
                    <a:srgbClr val="F5F5F9"/>
                  </a:solidFill>
                  <a:latin typeface="+mj-lt"/>
                </a:rPr>
                <a:t>Implementeren</a:t>
              </a:r>
              <a:br>
                <a:rPr lang="nl-NL" sz="1600" dirty="0">
                  <a:solidFill>
                    <a:srgbClr val="F5F5F9"/>
                  </a:solidFill>
                  <a:latin typeface="+mj-lt"/>
                </a:rPr>
              </a:br>
              <a:r>
                <a:rPr lang="nl-NL" sz="1600" dirty="0">
                  <a:solidFill>
                    <a:srgbClr val="F5F5F9"/>
                  </a:solidFill>
                  <a:latin typeface="+mj-lt"/>
                </a:rPr>
                <a:t>wet- en regelgeving</a:t>
              </a:r>
            </a:p>
          </p:txBody>
        </p:sp>
        <p:sp>
          <p:nvSpPr>
            <p:cNvPr id="15" name="Vrije vorm 14">
              <a:extLst>
                <a:ext uri="{FF2B5EF4-FFF2-40B4-BE49-F238E27FC236}">
                  <a16:creationId xmlns:a16="http://schemas.microsoft.com/office/drawing/2014/main" id="{11C62D19-3E3E-6342-8B94-8ECBEA9CF804}"/>
                </a:ext>
              </a:extLst>
            </p:cNvPr>
            <p:cNvSpPr/>
            <p:nvPr/>
          </p:nvSpPr>
          <p:spPr>
            <a:xfrm>
              <a:off x="6164998" y="4043685"/>
              <a:ext cx="3060000" cy="720000"/>
            </a:xfrm>
            <a:custGeom>
              <a:avLst/>
              <a:gdLst>
                <a:gd name="connsiteX0" fmla="*/ 0 w 3069723"/>
                <a:gd name="connsiteY0" fmla="*/ 0 h 727141"/>
                <a:gd name="connsiteX1" fmla="*/ 2706153 w 3069723"/>
                <a:gd name="connsiteY1" fmla="*/ 0 h 727141"/>
                <a:gd name="connsiteX2" fmla="*/ 3069723 w 3069723"/>
                <a:gd name="connsiteY2" fmla="*/ 363571 h 727141"/>
                <a:gd name="connsiteX3" fmla="*/ 2706153 w 3069723"/>
                <a:gd name="connsiteY3" fmla="*/ 727141 h 727141"/>
                <a:gd name="connsiteX4" fmla="*/ 0 w 3069723"/>
                <a:gd name="connsiteY4" fmla="*/ 727141 h 727141"/>
                <a:gd name="connsiteX5" fmla="*/ 0 w 3069723"/>
                <a:gd name="connsiteY5" fmla="*/ 0 h 727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9723" h="727141">
                  <a:moveTo>
                    <a:pt x="3069723" y="727140"/>
                  </a:moveTo>
                  <a:lnTo>
                    <a:pt x="363570" y="727140"/>
                  </a:lnTo>
                  <a:lnTo>
                    <a:pt x="0" y="363570"/>
                  </a:lnTo>
                  <a:lnTo>
                    <a:pt x="363570" y="1"/>
                  </a:lnTo>
                  <a:lnTo>
                    <a:pt x="3069723" y="1"/>
                  </a:lnTo>
                  <a:lnTo>
                    <a:pt x="3069723" y="727140"/>
                  </a:lnTo>
                  <a:close/>
                </a:path>
              </a:pathLst>
            </a:custGeom>
            <a:solidFill>
              <a:srgbClr val="0078D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6826" tIns="51436" rIns="96012" bIns="51435" numCol="1" spcCol="1270" anchor="ctr" anchorCtr="0">
              <a:noAutofit/>
            </a:bodyPr>
            <a:lstStyle/>
            <a:p>
              <a:pPr defTabSz="685800">
                <a:spcBef>
                  <a:spcPct val="0"/>
                </a:spcBef>
                <a:spcAft>
                  <a:spcPts val="57"/>
                </a:spcAft>
                <a:defRPr/>
              </a:pPr>
              <a:r>
                <a:rPr lang="nl-NL" sz="1600" dirty="0">
                  <a:solidFill>
                    <a:srgbClr val="F5F5F9"/>
                  </a:solidFill>
                </a:rPr>
                <a:t>Vereenvoudigen en moderniseren</a:t>
              </a:r>
            </a:p>
          </p:txBody>
        </p:sp>
        <p:sp>
          <p:nvSpPr>
            <p:cNvPr id="16" name="Vrije vorm 15">
              <a:extLst>
                <a:ext uri="{FF2B5EF4-FFF2-40B4-BE49-F238E27FC236}">
                  <a16:creationId xmlns:a16="http://schemas.microsoft.com/office/drawing/2014/main" id="{881D6C66-3176-7745-AE96-5956B7C6BD2C}"/>
                </a:ext>
              </a:extLst>
            </p:cNvPr>
            <p:cNvSpPr/>
            <p:nvPr/>
          </p:nvSpPr>
          <p:spPr>
            <a:xfrm>
              <a:off x="6164999" y="5004894"/>
              <a:ext cx="3060000" cy="720000"/>
            </a:xfrm>
            <a:custGeom>
              <a:avLst/>
              <a:gdLst>
                <a:gd name="connsiteX0" fmla="*/ 0 w 3069723"/>
                <a:gd name="connsiteY0" fmla="*/ 0 h 727141"/>
                <a:gd name="connsiteX1" fmla="*/ 2706153 w 3069723"/>
                <a:gd name="connsiteY1" fmla="*/ 0 h 727141"/>
                <a:gd name="connsiteX2" fmla="*/ 3069723 w 3069723"/>
                <a:gd name="connsiteY2" fmla="*/ 363571 h 727141"/>
                <a:gd name="connsiteX3" fmla="*/ 2706153 w 3069723"/>
                <a:gd name="connsiteY3" fmla="*/ 727141 h 727141"/>
                <a:gd name="connsiteX4" fmla="*/ 0 w 3069723"/>
                <a:gd name="connsiteY4" fmla="*/ 727141 h 727141"/>
                <a:gd name="connsiteX5" fmla="*/ 0 w 3069723"/>
                <a:gd name="connsiteY5" fmla="*/ 0 h 727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9723" h="727141">
                  <a:moveTo>
                    <a:pt x="3069723" y="727140"/>
                  </a:moveTo>
                  <a:lnTo>
                    <a:pt x="363570" y="727140"/>
                  </a:lnTo>
                  <a:lnTo>
                    <a:pt x="0" y="363570"/>
                  </a:lnTo>
                  <a:lnTo>
                    <a:pt x="363570" y="1"/>
                  </a:lnTo>
                  <a:lnTo>
                    <a:pt x="3069723" y="1"/>
                  </a:lnTo>
                  <a:lnTo>
                    <a:pt x="3069723" y="727140"/>
                  </a:lnTo>
                  <a:close/>
                </a:path>
              </a:pathLst>
            </a:custGeom>
            <a:solidFill>
              <a:srgbClr val="0078D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6826" tIns="51436" rIns="96013" bIns="51435" numCol="1" spcCol="1270" anchor="ctr" anchorCtr="0">
              <a:noAutofit/>
            </a:bodyPr>
            <a:lstStyle/>
            <a:p>
              <a:pPr defTabSz="685800">
                <a:spcBef>
                  <a:spcPct val="0"/>
                </a:spcBef>
                <a:defRPr/>
              </a:pPr>
              <a:r>
                <a:rPr lang="nl-NL" sz="1600" dirty="0">
                  <a:solidFill>
                    <a:srgbClr val="F5F5F9"/>
                  </a:solidFill>
                </a:rPr>
                <a:t>Nieuwe functionaliteiten </a:t>
              </a:r>
            </a:p>
          </p:txBody>
        </p:sp>
      </p:grpSp>
      <p:sp>
        <p:nvSpPr>
          <p:cNvPr id="17" name="Vijfhoek 16">
            <a:extLst>
              <a:ext uri="{FF2B5EF4-FFF2-40B4-BE49-F238E27FC236}">
                <a16:creationId xmlns:a16="http://schemas.microsoft.com/office/drawing/2014/main" id="{2EDF478C-46DA-4246-8DD6-196D68B9ED30}"/>
              </a:ext>
            </a:extLst>
          </p:cNvPr>
          <p:cNvSpPr/>
          <p:nvPr/>
        </p:nvSpPr>
        <p:spPr>
          <a:xfrm>
            <a:off x="5017040" y="2695042"/>
            <a:ext cx="1999647" cy="2049316"/>
          </a:xfrm>
          <a:prstGeom prst="homePlate">
            <a:avLst/>
          </a:prstGeom>
          <a:solidFill>
            <a:schemeClr val="accent3"/>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defTabSz="685800">
              <a:defRPr/>
            </a:pPr>
            <a:r>
              <a:rPr lang="nl-NL" sz="1600" b="1" dirty="0">
                <a:solidFill>
                  <a:srgbClr val="003383"/>
                </a:solidFill>
                <a:latin typeface="+mj-lt"/>
              </a:rPr>
              <a:t>UWV </a:t>
            </a:r>
          </a:p>
          <a:p>
            <a:pPr defTabSz="685800">
              <a:defRPr/>
            </a:pPr>
            <a:r>
              <a:rPr lang="nl-NL" sz="1600" b="1" dirty="0">
                <a:solidFill>
                  <a:srgbClr val="003383"/>
                </a:solidFill>
                <a:latin typeface="+mj-lt"/>
              </a:rPr>
              <a:t>Informatie  Plan </a:t>
            </a:r>
          </a:p>
        </p:txBody>
      </p:sp>
      <p:sp>
        <p:nvSpPr>
          <p:cNvPr id="4" name="Tijdelijke aanduiding voor voettekst 3"/>
          <p:cNvSpPr>
            <a:spLocks noGrp="1"/>
          </p:cNvSpPr>
          <p:nvPr>
            <p:ph type="ftr" sz="quarter" idx="14"/>
          </p:nvPr>
        </p:nvSpPr>
        <p:spPr>
          <a:xfrm>
            <a:off x="855029" y="6280563"/>
            <a:ext cx="6161657" cy="577438"/>
          </a:xfrm>
        </p:spPr>
        <p:txBody>
          <a:bodyPr/>
          <a:lstStyle/>
          <a:p>
            <a:r>
              <a:rPr lang="nl-NL" dirty="0"/>
              <a:t>Informatiebijeenkomst Europese Aanbesteding Netwerkdiensten, 25 februari 2022</a:t>
            </a:r>
          </a:p>
        </p:txBody>
      </p:sp>
      <p:sp>
        <p:nvSpPr>
          <p:cNvPr id="5" name="Tijdelijke aanduiding voor dianummer 4"/>
          <p:cNvSpPr>
            <a:spLocks noGrp="1"/>
          </p:cNvSpPr>
          <p:nvPr>
            <p:ph type="sldNum" sz="quarter" idx="15"/>
          </p:nvPr>
        </p:nvSpPr>
        <p:spPr/>
        <p:txBody>
          <a:bodyPr/>
          <a:lstStyle/>
          <a:p>
            <a:fld id="{EEC0F82C-4994-47DA-8D9B-99D78D224F6D}" type="slidenum">
              <a:rPr lang="en-GB" smtClean="0"/>
              <a:pPr/>
              <a:t>9</a:t>
            </a:fld>
            <a:endParaRPr lang="en-GB" dirty="0"/>
          </a:p>
        </p:txBody>
      </p:sp>
      <p:sp>
        <p:nvSpPr>
          <p:cNvPr id="2" name="Tekstvak 1">
            <a:extLst>
              <a:ext uri="{FF2B5EF4-FFF2-40B4-BE49-F238E27FC236}">
                <a16:creationId xmlns:a16="http://schemas.microsoft.com/office/drawing/2014/main" id="{29D96D20-DD34-A84B-A08C-2EBAF766689C}"/>
              </a:ext>
            </a:extLst>
          </p:cNvPr>
          <p:cNvSpPr txBox="1"/>
          <p:nvPr/>
        </p:nvSpPr>
        <p:spPr>
          <a:xfrm>
            <a:off x="510993" y="1696470"/>
            <a:ext cx="738683" cy="369332"/>
          </a:xfrm>
          <a:prstGeom prst="rect">
            <a:avLst/>
          </a:prstGeom>
          <a:noFill/>
        </p:spPr>
        <p:txBody>
          <a:bodyPr wrap="square" rtlCol="0">
            <a:spAutoFit/>
          </a:bodyPr>
          <a:lstStyle/>
          <a:p>
            <a:r>
              <a:rPr lang="nl-NL" b="1" dirty="0">
                <a:solidFill>
                  <a:srgbClr val="003383"/>
                </a:solidFill>
              </a:rPr>
              <a:t>1</a:t>
            </a:r>
          </a:p>
        </p:txBody>
      </p:sp>
      <p:sp>
        <p:nvSpPr>
          <p:cNvPr id="31" name="Tekstvak 30">
            <a:extLst>
              <a:ext uri="{FF2B5EF4-FFF2-40B4-BE49-F238E27FC236}">
                <a16:creationId xmlns:a16="http://schemas.microsoft.com/office/drawing/2014/main" id="{EA04B5A9-02F2-2D46-947A-C48469AFF5D3}"/>
              </a:ext>
            </a:extLst>
          </p:cNvPr>
          <p:cNvSpPr txBox="1"/>
          <p:nvPr/>
        </p:nvSpPr>
        <p:spPr>
          <a:xfrm>
            <a:off x="510992" y="4082644"/>
            <a:ext cx="738683" cy="369332"/>
          </a:xfrm>
          <a:prstGeom prst="rect">
            <a:avLst/>
          </a:prstGeom>
          <a:noFill/>
        </p:spPr>
        <p:txBody>
          <a:bodyPr wrap="square" rtlCol="0">
            <a:spAutoFit/>
          </a:bodyPr>
          <a:lstStyle/>
          <a:p>
            <a:r>
              <a:rPr lang="nl-NL" b="1" dirty="0">
                <a:solidFill>
                  <a:srgbClr val="003383"/>
                </a:solidFill>
              </a:rPr>
              <a:t>3</a:t>
            </a:r>
          </a:p>
        </p:txBody>
      </p:sp>
      <p:sp>
        <p:nvSpPr>
          <p:cNvPr id="32" name="Tekstvak 31">
            <a:extLst>
              <a:ext uri="{FF2B5EF4-FFF2-40B4-BE49-F238E27FC236}">
                <a16:creationId xmlns:a16="http://schemas.microsoft.com/office/drawing/2014/main" id="{9842EFFA-EDFA-8842-AF9F-883BEB1425C5}"/>
              </a:ext>
            </a:extLst>
          </p:cNvPr>
          <p:cNvSpPr txBox="1"/>
          <p:nvPr/>
        </p:nvSpPr>
        <p:spPr>
          <a:xfrm>
            <a:off x="510993" y="5196958"/>
            <a:ext cx="738683" cy="369332"/>
          </a:xfrm>
          <a:prstGeom prst="rect">
            <a:avLst/>
          </a:prstGeom>
          <a:noFill/>
        </p:spPr>
        <p:txBody>
          <a:bodyPr wrap="square" rtlCol="0">
            <a:spAutoFit/>
          </a:bodyPr>
          <a:lstStyle/>
          <a:p>
            <a:r>
              <a:rPr lang="nl-NL" b="1" dirty="0">
                <a:solidFill>
                  <a:srgbClr val="003383"/>
                </a:solidFill>
              </a:rPr>
              <a:t>4</a:t>
            </a:r>
          </a:p>
        </p:txBody>
      </p:sp>
      <p:sp>
        <p:nvSpPr>
          <p:cNvPr id="34" name="Tekstvak 33">
            <a:extLst>
              <a:ext uri="{FF2B5EF4-FFF2-40B4-BE49-F238E27FC236}">
                <a16:creationId xmlns:a16="http://schemas.microsoft.com/office/drawing/2014/main" id="{D30564DF-2DB1-BF40-A68F-6669D54A9BC4}"/>
              </a:ext>
            </a:extLst>
          </p:cNvPr>
          <p:cNvSpPr txBox="1"/>
          <p:nvPr/>
        </p:nvSpPr>
        <p:spPr>
          <a:xfrm>
            <a:off x="7016687" y="2983492"/>
            <a:ext cx="738683" cy="369332"/>
          </a:xfrm>
          <a:prstGeom prst="rect">
            <a:avLst/>
          </a:prstGeom>
          <a:noFill/>
        </p:spPr>
        <p:txBody>
          <a:bodyPr wrap="square" rtlCol="0">
            <a:spAutoFit/>
          </a:bodyPr>
          <a:lstStyle/>
          <a:p>
            <a:r>
              <a:rPr lang="nl-NL" b="1" dirty="0">
                <a:solidFill>
                  <a:srgbClr val="003383"/>
                </a:solidFill>
              </a:rPr>
              <a:t>2</a:t>
            </a:r>
          </a:p>
        </p:txBody>
      </p:sp>
      <p:sp>
        <p:nvSpPr>
          <p:cNvPr id="35" name="Tekstvak 34">
            <a:extLst>
              <a:ext uri="{FF2B5EF4-FFF2-40B4-BE49-F238E27FC236}">
                <a16:creationId xmlns:a16="http://schemas.microsoft.com/office/drawing/2014/main" id="{49F9CDAF-56E8-D447-8481-C3486C4A158D}"/>
              </a:ext>
            </a:extLst>
          </p:cNvPr>
          <p:cNvSpPr txBox="1"/>
          <p:nvPr/>
        </p:nvSpPr>
        <p:spPr>
          <a:xfrm>
            <a:off x="7035861" y="4088410"/>
            <a:ext cx="738683" cy="369332"/>
          </a:xfrm>
          <a:prstGeom prst="rect">
            <a:avLst/>
          </a:prstGeom>
          <a:noFill/>
        </p:spPr>
        <p:txBody>
          <a:bodyPr wrap="square" rtlCol="0">
            <a:spAutoFit/>
          </a:bodyPr>
          <a:lstStyle/>
          <a:p>
            <a:r>
              <a:rPr lang="nl-NL" b="1" dirty="0">
                <a:solidFill>
                  <a:srgbClr val="003383"/>
                </a:solidFill>
              </a:rPr>
              <a:t>3</a:t>
            </a:r>
          </a:p>
        </p:txBody>
      </p:sp>
      <p:sp>
        <p:nvSpPr>
          <p:cNvPr id="36" name="Tekstvak 35">
            <a:extLst>
              <a:ext uri="{FF2B5EF4-FFF2-40B4-BE49-F238E27FC236}">
                <a16:creationId xmlns:a16="http://schemas.microsoft.com/office/drawing/2014/main" id="{87BBE070-9EF8-C645-AEBB-B5860C7272CC}"/>
              </a:ext>
            </a:extLst>
          </p:cNvPr>
          <p:cNvSpPr txBox="1"/>
          <p:nvPr/>
        </p:nvSpPr>
        <p:spPr>
          <a:xfrm>
            <a:off x="7016687" y="5204489"/>
            <a:ext cx="738683" cy="369332"/>
          </a:xfrm>
          <a:prstGeom prst="rect">
            <a:avLst/>
          </a:prstGeom>
          <a:noFill/>
        </p:spPr>
        <p:txBody>
          <a:bodyPr wrap="square" rtlCol="0">
            <a:spAutoFit/>
          </a:bodyPr>
          <a:lstStyle/>
          <a:p>
            <a:r>
              <a:rPr lang="nl-NL" b="1" dirty="0">
                <a:solidFill>
                  <a:srgbClr val="003383"/>
                </a:solidFill>
              </a:rPr>
              <a:t>4</a:t>
            </a:r>
          </a:p>
        </p:txBody>
      </p:sp>
      <p:sp>
        <p:nvSpPr>
          <p:cNvPr id="24" name="Tekstvak 23">
            <a:extLst>
              <a:ext uri="{FF2B5EF4-FFF2-40B4-BE49-F238E27FC236}">
                <a16:creationId xmlns:a16="http://schemas.microsoft.com/office/drawing/2014/main" id="{A806DA00-9A53-AF44-8D5B-9B47812AE6DD}"/>
              </a:ext>
            </a:extLst>
          </p:cNvPr>
          <p:cNvSpPr txBox="1"/>
          <p:nvPr/>
        </p:nvSpPr>
        <p:spPr>
          <a:xfrm>
            <a:off x="510992" y="2943804"/>
            <a:ext cx="738683" cy="369332"/>
          </a:xfrm>
          <a:prstGeom prst="rect">
            <a:avLst/>
          </a:prstGeom>
          <a:noFill/>
        </p:spPr>
        <p:txBody>
          <a:bodyPr wrap="square" rtlCol="0">
            <a:spAutoFit/>
          </a:bodyPr>
          <a:lstStyle/>
          <a:p>
            <a:r>
              <a:rPr lang="nl-NL" b="1" dirty="0">
                <a:solidFill>
                  <a:srgbClr val="003383"/>
                </a:solidFill>
              </a:rPr>
              <a:t>2</a:t>
            </a:r>
          </a:p>
        </p:txBody>
      </p:sp>
      <p:sp>
        <p:nvSpPr>
          <p:cNvPr id="25" name="Tekstvak 24">
            <a:extLst>
              <a:ext uri="{FF2B5EF4-FFF2-40B4-BE49-F238E27FC236}">
                <a16:creationId xmlns:a16="http://schemas.microsoft.com/office/drawing/2014/main" id="{F8DF0C4A-7BD0-404F-9393-668AFC9433CC}"/>
              </a:ext>
            </a:extLst>
          </p:cNvPr>
          <p:cNvSpPr txBox="1"/>
          <p:nvPr/>
        </p:nvSpPr>
        <p:spPr>
          <a:xfrm>
            <a:off x="7016687" y="1672232"/>
            <a:ext cx="738683" cy="369332"/>
          </a:xfrm>
          <a:prstGeom prst="rect">
            <a:avLst/>
          </a:prstGeom>
          <a:noFill/>
        </p:spPr>
        <p:txBody>
          <a:bodyPr wrap="square" rtlCol="0">
            <a:spAutoFit/>
          </a:bodyPr>
          <a:lstStyle/>
          <a:p>
            <a:r>
              <a:rPr lang="nl-NL" b="1" dirty="0">
                <a:solidFill>
                  <a:srgbClr val="003383"/>
                </a:solidFill>
              </a:rPr>
              <a:t>1</a:t>
            </a:r>
          </a:p>
        </p:txBody>
      </p:sp>
      <p:sp>
        <p:nvSpPr>
          <p:cNvPr id="37" name="Vijfhoek 36">
            <a:extLst>
              <a:ext uri="{FF2B5EF4-FFF2-40B4-BE49-F238E27FC236}">
                <a16:creationId xmlns:a16="http://schemas.microsoft.com/office/drawing/2014/main" id="{751FDB7E-CCCB-5B42-855B-0C07601B4B9C}"/>
              </a:ext>
            </a:extLst>
          </p:cNvPr>
          <p:cNvSpPr/>
          <p:nvPr/>
        </p:nvSpPr>
        <p:spPr>
          <a:xfrm>
            <a:off x="5096176" y="2695042"/>
            <a:ext cx="1999647" cy="2049316"/>
          </a:xfrm>
          <a:prstGeom prst="homePlate">
            <a:avLst/>
          </a:prstGeom>
          <a:solidFill>
            <a:schemeClr val="accent3"/>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defTabSz="685800">
              <a:defRPr/>
            </a:pPr>
            <a:r>
              <a:rPr lang="nl-NL" sz="1600" b="1" dirty="0">
                <a:solidFill>
                  <a:srgbClr val="003383"/>
                </a:solidFill>
                <a:latin typeface="+mj-lt"/>
              </a:rPr>
              <a:t>UWV </a:t>
            </a:r>
          </a:p>
          <a:p>
            <a:pPr defTabSz="685800">
              <a:defRPr/>
            </a:pPr>
            <a:r>
              <a:rPr lang="nl-NL" sz="1600" b="1" dirty="0">
                <a:solidFill>
                  <a:srgbClr val="003383"/>
                </a:solidFill>
                <a:latin typeface="+mj-lt"/>
              </a:rPr>
              <a:t>Informatie  Plan </a:t>
            </a:r>
          </a:p>
        </p:txBody>
      </p:sp>
    </p:spTree>
    <p:extLst>
      <p:ext uri="{BB962C8B-B14F-4D97-AF65-F5344CB8AC3E}">
        <p14:creationId xmlns:p14="http://schemas.microsoft.com/office/powerpoint/2010/main" val="4255858856"/>
      </p:ext>
    </p:extLst>
  </p:cSld>
  <p:clrMapOvr>
    <a:masterClrMapping/>
  </p:clrMapOvr>
</p:sld>
</file>

<file path=ppt/theme/theme1.xml><?xml version="1.0" encoding="utf-8"?>
<a:theme xmlns:a="http://schemas.openxmlformats.org/drawingml/2006/main" name="UWV Januari 2019">
  <a:themeElements>
    <a:clrScheme name="UWV2019">
      <a:dk1>
        <a:srgbClr val="000000"/>
      </a:dk1>
      <a:lt1>
        <a:srgbClr val="FFFFFF"/>
      </a:lt1>
      <a:dk2>
        <a:srgbClr val="0078D2"/>
      </a:dk2>
      <a:lt2>
        <a:srgbClr val="B9E2FF"/>
      </a:lt2>
      <a:accent1>
        <a:srgbClr val="0078D2"/>
      </a:accent1>
      <a:accent2>
        <a:srgbClr val="003282"/>
      </a:accent2>
      <a:accent3>
        <a:srgbClr val="C4D600"/>
      </a:accent3>
      <a:accent4>
        <a:srgbClr val="BE0028"/>
      </a:accent4>
      <a:accent5>
        <a:srgbClr val="F08C00"/>
      </a:accent5>
      <a:accent6>
        <a:srgbClr val="687A00"/>
      </a:accent6>
      <a:hlink>
        <a:srgbClr val="0078D2"/>
      </a:hlink>
      <a:folHlink>
        <a:srgbClr val="003282"/>
      </a:folHlink>
    </a:clrScheme>
    <a:fontScheme name="UWV">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UWV blauw">
      <a:srgbClr val="0078D2"/>
    </a:custClr>
    <a:custClr name="UWV donker blauw">
      <a:srgbClr val="003383"/>
    </a:custClr>
    <a:custClr name="UWV lichtgroen">
      <a:srgbClr val="C4D600"/>
    </a:custClr>
    <a:custClr name="UWV rood">
      <a:srgbClr val="BD0027"/>
    </a:custClr>
    <a:custClr name="UWV oranje">
      <a:srgbClr val="F08C00"/>
    </a:custClr>
    <a:custClr name="UWV groen">
      <a:srgbClr val="687A00"/>
    </a:custClr>
    <a:custClr name="UWV lichtblauw">
      <a:srgbClr val="B9E2FF"/>
    </a:custClr>
    <a:custClr name="UWV grijs">
      <a:srgbClr val="999999"/>
    </a:custClr>
    <a:custClr name="UWV donkergrijs">
      <a:srgbClr val="444444"/>
    </a:custClr>
    <a:custClr>
      <a:srgbClr val="FFFFFF"/>
    </a:custClr>
    <a:custClr name="UWV blauw 50%">
      <a:srgbClr val="7FBBE8"/>
    </a:custClr>
    <a:custClr name="UWV donker blauw 50%">
      <a:srgbClr val="7F98C0"/>
    </a:custClr>
    <a:custClr name="UWV lichtgroen 50%">
      <a:srgbClr val="E1EA7F"/>
    </a:custClr>
    <a:custClr name="UWV rood 50%">
      <a:srgbClr val="DE7F93"/>
    </a:custClr>
    <a:custClr name="UWV oranje 50%">
      <a:srgbClr val="F7C57F"/>
    </a:custClr>
    <a:custClr name="UWV groen 50%">
      <a:srgbClr val="B3BC7F"/>
    </a:custClr>
    <a:custClr name="UWV lichtblauw 50%">
      <a:srgbClr val="DCF0FF"/>
    </a:custClr>
    <a:custClr name="UWV grijs 50%">
      <a:srgbClr val="CCCCCC"/>
    </a:custClr>
    <a:custClr name="UWV donkergrijs 50%">
      <a:srgbClr val="A1A1A1"/>
    </a:custClr>
    <a:custClr>
      <a:srgbClr val="FFFFFF"/>
    </a:custClr>
    <a:custClr name="UWV lichtgrijs">
      <a:srgbClr val="F5F5F5"/>
    </a:custClr>
    <a:custClr name="Wit">
      <a:srgbClr val="FFFFFF"/>
    </a:custClr>
    <a:custClr name="Zwart">
      <a:srgbClr val="000000"/>
    </a:custClr>
  </a:custClrLst>
  <a:extLst>
    <a:ext uri="{05A4C25C-085E-4340-85A3-A5531E510DB2}">
      <thm15:themeFamily xmlns:thm15="http://schemas.microsoft.com/office/thememl/2012/main" name="Blank.potx" id="{A3970371-34CB-4E26-953C-02ECE651066C}" vid="{FA29768E-BCAB-4237-9DFF-16264E2B7432}"/>
    </a:ext>
  </a:extLst>
</a:theme>
</file>

<file path=ppt/theme/theme2.xml><?xml version="1.0" encoding="utf-8"?>
<a:theme xmlns:a="http://schemas.openxmlformats.org/drawingml/2006/main" name="Custom">
  <a:themeElements>
    <a:clrScheme name="UWV Kenniskleuren">
      <a:dk1>
        <a:sysClr val="windowText" lastClr="000000"/>
      </a:dk1>
      <a:lt1>
        <a:sysClr val="window" lastClr="FFFFFF"/>
      </a:lt1>
      <a:dk2>
        <a:srgbClr val="593166"/>
      </a:dk2>
      <a:lt2>
        <a:srgbClr val="1690D0"/>
      </a:lt2>
      <a:accent1>
        <a:srgbClr val="41AD49"/>
      </a:accent1>
      <a:accent2>
        <a:srgbClr val="E23527"/>
      </a:accent2>
      <a:accent3>
        <a:srgbClr val="1690D0"/>
      </a:accent3>
      <a:accent4>
        <a:srgbClr val="593166"/>
      </a:accent4>
      <a:accent5>
        <a:srgbClr val="7E8287"/>
      </a:accent5>
      <a:accent6>
        <a:srgbClr val="214E9E"/>
      </a:accent6>
      <a:hlink>
        <a:srgbClr val="214E9E"/>
      </a:hlink>
      <a:folHlink>
        <a:srgbClr val="593166"/>
      </a:folHlink>
    </a:clrScheme>
    <a:fontScheme name="UWV">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UWV Blauw">
      <a:srgbClr val="006ACA"/>
    </a:custClr>
    <a:custClr name="UWV Donker Blauw">
      <a:srgbClr val="001588"/>
    </a:custClr>
    <a:custClr name="UWV Grijs">
      <a:srgbClr val="646569"/>
    </a:custClr>
    <a:custClr name="UWV Groen">
      <a:srgbClr val="4D9C2D"/>
    </a:custClr>
    <a:custClr name="UWV Signaal Rood">
      <a:srgbClr val="FF4338"/>
    </a:custClr>
    <a:custClr name="UWV Signaal Oranje">
      <a:srgbClr val="FF4D00"/>
    </a:custClr>
    <a:custClr name="UWV Signaal Groen">
      <a:srgbClr val="B8FF00"/>
    </a:custClr>
    <a:custClr name="Wit">
      <a:srgbClr val="FFFFFF"/>
    </a:custClr>
    <a:custClr name="Zwart">
      <a:srgbClr val="000000"/>
    </a:custClr>
    <a:custClr>
      <a:srgbClr val="FFFFFF"/>
    </a:custClr>
    <a:custClr name="UWV Blauw 65%">
      <a:srgbClr val="599EDC"/>
    </a:custClr>
    <a:custClr name="UWV Donker Blauw 65%">
      <a:srgbClr val="5967B1"/>
    </a:custClr>
    <a:custClr name="UWV Grijs 65%">
      <a:srgbClr val="9B9A9E"/>
    </a:custClr>
    <a:custClr name="UWV Groen 65%">
      <a:srgbClr val="89BF73"/>
    </a:custClr>
    <a:custClr>
      <a:srgbClr val="FFFFFF"/>
    </a:custClr>
    <a:custClr>
      <a:srgbClr val="FFFFFF"/>
    </a:custClr>
    <a:custClr>
      <a:srgbClr val="FFFFFF"/>
    </a:custClr>
    <a:custClr>
      <a:srgbClr val="FFFFFF"/>
    </a:custClr>
    <a:custClr>
      <a:srgbClr val="FFFFFF"/>
    </a:custClr>
    <a:custClr>
      <a:srgbClr val="FFFFFF"/>
    </a:custClr>
    <a:custClr name="UWV Blauw 35%">
      <a:srgbClr val="A6CBEC"/>
    </a:custClr>
    <a:custClr name="UWV Donker Blauw 35%">
      <a:srgbClr val="C5B5C7"/>
    </a:custClr>
    <a:custClr name="UWV Grijs 35%">
      <a:srgbClr val="C9C9CB"/>
    </a:custClr>
    <a:custClr name="UWV Groen 35%">
      <a:srgbClr val="C3DEB6"/>
    </a:custClr>
    <a:custClr>
      <a:srgbClr val="FFFFFF"/>
    </a:custClr>
    <a:custClr>
      <a:srgbClr val="FFFFFF"/>
    </a:custClr>
    <a:custClr>
      <a:srgbClr val="FFFFFF"/>
    </a:custClr>
    <a:custClr>
      <a:srgbClr val="FFFFFF"/>
    </a:custClr>
    <a:custClr>
      <a:srgbClr val="FFFFFF"/>
    </a:custClr>
    <a:custClr>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2976AD6AE603D4A9EDAC58D11F0D7AD" ma:contentTypeVersion="0" ma:contentTypeDescription="Een nieuw document maken." ma:contentTypeScope="" ma:versionID="8ad255dee75723305c5e9cbd33b268b8">
  <xsd:schema xmlns:xsd="http://www.w3.org/2001/XMLSchema" xmlns:xs="http://www.w3.org/2001/XMLSchema" xmlns:p="http://schemas.microsoft.com/office/2006/metadata/properties" targetNamespace="http://schemas.microsoft.com/office/2006/metadata/properties" ma:root="true" ma:fieldsID="1978a156f712f99d6452530788f7ffe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987B65D-6F8F-404B-8B2C-7A47672A70B3}">
  <ds:schemaRef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6BC08771-3847-4BCC-AA66-39FAC30A6ABB}">
  <ds:schemaRefs>
    <ds:schemaRef ds:uri="http://schemas.microsoft.com/sharepoint/v3/contenttype/forms"/>
  </ds:schemaRefs>
</ds:datastoreItem>
</file>

<file path=customXml/itemProps3.xml><?xml version="1.0" encoding="utf-8"?>
<ds:datastoreItem xmlns:ds="http://schemas.openxmlformats.org/officeDocument/2006/customXml" ds:itemID="{499326AD-3BCD-4978-812F-98AF6680E5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3371</Words>
  <Application>Microsoft Office PowerPoint</Application>
  <PresentationFormat>Breedbeeld</PresentationFormat>
  <Paragraphs>591</Paragraphs>
  <Slides>39</Slides>
  <Notes>11</Notes>
  <HiddenSlides>0</HiddenSlides>
  <MMClips>0</MMClips>
  <ScaleCrop>false</ScaleCrop>
  <HeadingPairs>
    <vt:vector size="6" baseType="variant">
      <vt:variant>
        <vt:lpstr>Gebruikte lettertypen</vt:lpstr>
      </vt:variant>
      <vt:variant>
        <vt:i4>10</vt:i4>
      </vt:variant>
      <vt:variant>
        <vt:lpstr>Thema</vt:lpstr>
      </vt:variant>
      <vt:variant>
        <vt:i4>1</vt:i4>
      </vt:variant>
      <vt:variant>
        <vt:lpstr>Diatitels</vt:lpstr>
      </vt:variant>
      <vt:variant>
        <vt:i4>39</vt:i4>
      </vt:variant>
    </vt:vector>
  </HeadingPairs>
  <TitlesOfParts>
    <vt:vector size="50" baseType="lpstr">
      <vt:lpstr>MS PGothic</vt:lpstr>
      <vt:lpstr>Arial</vt:lpstr>
      <vt:lpstr>Calibri</vt:lpstr>
      <vt:lpstr>Courier New</vt:lpstr>
      <vt:lpstr>MS Mincho</vt:lpstr>
      <vt:lpstr>Nuon Matthew Light</vt:lpstr>
      <vt:lpstr>Times New Roman</vt:lpstr>
      <vt:lpstr>Verdana</vt:lpstr>
      <vt:lpstr>Wingdings</vt:lpstr>
      <vt:lpstr>Wingdings 2</vt:lpstr>
      <vt:lpstr>UWV Januari 2019</vt:lpstr>
      <vt:lpstr>Informatiebijeenkomst Europese Aanbesteding Netwerkdiensten</vt:lpstr>
      <vt:lpstr>Voorstelronde</vt:lpstr>
      <vt:lpstr>Om te beginnen…</vt:lpstr>
      <vt:lpstr>Agenda</vt:lpstr>
      <vt:lpstr>UWV</vt:lpstr>
      <vt:lpstr>UWV ontstaansgeschiedenis in een notendop</vt:lpstr>
      <vt:lpstr>Onze kerntaken</vt:lpstr>
      <vt:lpstr>Focus: vernieuwen en vereenvoudigen ICT-landschap</vt:lpstr>
      <vt:lpstr>Het UWV Informatie Plan is samen de juiste keuzes maken</vt:lpstr>
      <vt:lpstr>Gevolgen coronacrisis in 2020: enorme inspanningen terwijl reguliere ICT-dienstverlening gewoon doorging</vt:lpstr>
      <vt:lpstr>UWV in cijfers 2020</vt:lpstr>
      <vt:lpstr>Klantcontacten: aantallen</vt:lpstr>
      <vt:lpstr>UWV in cijfers 2020</vt:lpstr>
      <vt:lpstr>Huisvesting</vt:lpstr>
      <vt:lpstr>Huisvesting: aantal panden in 2020 met 4 afgenomen</vt:lpstr>
      <vt:lpstr>PowerPoint-presentatie</vt:lpstr>
      <vt:lpstr>PowerPoint-presentatie</vt:lpstr>
      <vt:lpstr>Aanbestedingsprocedure  Mededingingsprocedure met onderhandeling</vt:lpstr>
      <vt:lpstr>Planning van de aanbesteding</vt:lpstr>
      <vt:lpstr>Overzicht aanbestedingsdocumentatie (1/2)</vt:lpstr>
      <vt:lpstr>Overzicht aanbestedingsdocumentatie (2/2)</vt:lpstr>
      <vt:lpstr>Gevraagde dienstverlening (1/11)  Het ICT-landschap van UWV gaat de komende jaren veranderen.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Overeenkomst  </vt:lpstr>
      <vt:lpstr>Geschiktheidseisen  Drie soorten</vt:lpstr>
      <vt:lpstr>Geschiktheidseisen  Eisen aan de financiële en economische draagkracht</vt:lpstr>
      <vt:lpstr>Geschiktheidseisen  2. Eisen aan de technische bekwaamheid en beroepsbekwaamheid</vt:lpstr>
      <vt:lpstr>Geschiktheidseisen  Eis inzake de beroepsbevoegdheid</vt:lpstr>
      <vt:lpstr>Selectiecriteria   Bij meer dan vijf geschikte Gegadigden worden de aanmeldingen beoordeeld.   </vt:lpstr>
      <vt:lpstr>TenderNed</vt:lpstr>
      <vt:lpstr>Beantwoording van (reeds gestelde) vragen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Inlichtingenbijeenkomst EA Netwerkdiensten</dc:title>
  <dc:creator>Murugesu, Deepak (D.K.)</dc:creator>
  <cp:lastModifiedBy>Calis, Bert (G.J.)</cp:lastModifiedBy>
  <cp:revision>140</cp:revision>
  <dcterms:created xsi:type="dcterms:W3CDTF">2022-02-15T10:26:12Z</dcterms:created>
  <dcterms:modified xsi:type="dcterms:W3CDTF">2022-03-02T10:34:14Z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0x01010072976AD6AE603D4A9EDAC58D11F0D7AD</vt:lpwstr>
  </property>
</Properties>
</file>