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70816D2C" w14:textId="77777777" w:rsidR="009D161B" w:rsidRDefault="009D161B" w:rsidP="00BB3988">
      <w:pPr>
        <w:pStyle w:val="bijlage"/>
        <w:numPr>
          <w:ilvl w:val="0"/>
          <w:numId w:val="0"/>
        </w:numPr>
      </w:pPr>
      <w:bookmarkStart w:id="0" w:name="_Ref363127921"/>
      <w:bookmarkStart w:id="1" w:name="_Toc451338042"/>
    </w:p>
    <w:p w14:paraId="7576AC8F" w14:textId="5E47225E" w:rsidR="005D438F" w:rsidRPr="009661A5" w:rsidRDefault="00A27E84" w:rsidP="00A27E84">
      <w:pPr>
        <w:pStyle w:val="bijlage"/>
        <w:numPr>
          <w:ilvl w:val="0"/>
          <w:numId w:val="0"/>
        </w:numPr>
        <w:ind w:left="360" w:hanging="360"/>
      </w:pPr>
      <w:r>
        <w:t xml:space="preserve">Bijlage </w:t>
      </w:r>
      <w:r w:rsidR="002C42C1">
        <w:t>3</w:t>
      </w:r>
      <w:r>
        <w:tab/>
      </w:r>
      <w:r w:rsidR="005D438F" w:rsidRPr="009661A5">
        <w:t>Checklist</w:t>
      </w:r>
      <w:bookmarkEnd w:id="0"/>
      <w:bookmarkEnd w:id="1"/>
    </w:p>
    <w:p w14:paraId="7576AC90" w14:textId="77777777" w:rsidR="005D438F" w:rsidRPr="007A5233" w:rsidRDefault="005D438F" w:rsidP="005D438F">
      <w:pPr>
        <w:jc w:val="both"/>
      </w:pPr>
    </w:p>
    <w:p w14:paraId="7576AC91" w14:textId="4BD5F812" w:rsidR="005D438F" w:rsidRDefault="005D438F" w:rsidP="002D274E">
      <w:pPr>
        <w:pStyle w:val="Kop2"/>
      </w:pPr>
      <w:r w:rsidRPr="007A5233">
        <w:t xml:space="preserve">Bij uw </w:t>
      </w:r>
      <w:r w:rsidR="00C72A10">
        <w:t>Aanmelding</w:t>
      </w:r>
      <w:r w:rsidRPr="007A5233">
        <w:t xml:space="preserve"> dient u de volgende documenten te voegen:</w:t>
      </w:r>
    </w:p>
    <w:p w14:paraId="1AD43BBB" w14:textId="35476995" w:rsidR="00AC2F70" w:rsidRPr="00AC2F70" w:rsidRDefault="00F3256E" w:rsidP="00AC2F70">
      <w:r>
        <w:t xml:space="preserve">Voor meer informatie zie hoofdstuk 6.3 </w:t>
      </w:r>
      <w:r w:rsidR="00146F9F">
        <w:t>aanmelding</w:t>
      </w:r>
    </w:p>
    <w:p w14:paraId="7576AC92" w14:textId="77777777" w:rsidR="005D438F" w:rsidRDefault="005D438F" w:rsidP="005D438F">
      <w:pPr>
        <w:jc w:val="both"/>
      </w:pPr>
    </w:p>
    <w:tbl>
      <w:tblPr>
        <w:tblW w:w="837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top w:w="28" w:type="dxa"/>
          <w:bottom w:w="28" w:type="dxa"/>
        </w:tblCellMar>
        <w:tblLook w:val="01E0" w:firstRow="1" w:lastRow="1" w:firstColumn="1" w:lastColumn="1" w:noHBand="0" w:noVBand="0"/>
      </w:tblPr>
      <w:tblGrid>
        <w:gridCol w:w="1290"/>
        <w:gridCol w:w="3827"/>
        <w:gridCol w:w="1560"/>
        <w:gridCol w:w="1701"/>
      </w:tblGrid>
      <w:tr w:rsidR="00C01960" w:rsidRPr="007A5233" w14:paraId="2196AE5F" w14:textId="77777777" w:rsidTr="666E4B92">
        <w:tc>
          <w:tcPr>
            <w:tcW w:w="1290" w:type="dxa"/>
            <w:shd w:val="clear" w:color="auto" w:fill="auto"/>
          </w:tcPr>
          <w:p w14:paraId="7126409B" w14:textId="73D143BD" w:rsidR="00C01960" w:rsidRPr="002245F6" w:rsidRDefault="5143F855" w:rsidP="666E4B92">
            <w:pPr>
              <w:widowControl w:val="0"/>
              <w:spacing w:before="120" w:after="120"/>
              <w:jc w:val="both"/>
              <w:rPr>
                <w:b/>
                <w:bCs/>
              </w:rPr>
            </w:pPr>
            <w:bookmarkStart w:id="2" w:name="_Hlk117248873"/>
            <w:r w:rsidRPr="666E4B92">
              <w:rPr>
                <w:b/>
                <w:bCs/>
              </w:rPr>
              <w:t xml:space="preserve">Plaats in </w:t>
            </w:r>
            <w:r w:rsidR="00C01960" w:rsidRPr="666E4B92">
              <w:rPr>
                <w:b/>
                <w:bCs/>
              </w:rPr>
              <w:t>leidraad</w:t>
            </w:r>
          </w:p>
        </w:tc>
        <w:tc>
          <w:tcPr>
            <w:tcW w:w="3827" w:type="dxa"/>
            <w:shd w:val="clear" w:color="auto" w:fill="auto"/>
          </w:tcPr>
          <w:p w14:paraId="63896528" w14:textId="2343A91D" w:rsidR="00C01960" w:rsidRPr="002245F6" w:rsidRDefault="00C01960" w:rsidP="00F27211">
            <w:pPr>
              <w:widowControl w:val="0"/>
              <w:spacing w:before="120" w:after="120"/>
              <w:rPr>
                <w:b/>
              </w:rPr>
            </w:pPr>
            <w:r w:rsidRPr="002245F6">
              <w:rPr>
                <w:b/>
              </w:rPr>
              <w:t>Documenten</w:t>
            </w:r>
          </w:p>
        </w:tc>
        <w:tc>
          <w:tcPr>
            <w:tcW w:w="1560" w:type="dxa"/>
          </w:tcPr>
          <w:p w14:paraId="28FA8A1F" w14:textId="59BA2762" w:rsidR="00C01960" w:rsidRPr="002245F6" w:rsidRDefault="00C01960" w:rsidP="00C01960">
            <w:pPr>
              <w:widowControl w:val="0"/>
              <w:spacing w:before="120" w:after="120"/>
              <w:rPr>
                <w:b/>
              </w:rPr>
            </w:pPr>
            <w:r>
              <w:rPr>
                <w:b/>
              </w:rPr>
              <w:t>Rechtsgeldig ondertekend</w:t>
            </w:r>
          </w:p>
        </w:tc>
        <w:tc>
          <w:tcPr>
            <w:tcW w:w="1701" w:type="dxa"/>
            <w:shd w:val="clear" w:color="auto" w:fill="auto"/>
          </w:tcPr>
          <w:p w14:paraId="2E9191E4" w14:textId="79D22B14" w:rsidR="00C01960" w:rsidRPr="002245F6" w:rsidRDefault="00C01960" w:rsidP="00F27211">
            <w:pPr>
              <w:widowControl w:val="0"/>
              <w:spacing w:before="120" w:after="120"/>
              <w:jc w:val="both"/>
              <w:rPr>
                <w:b/>
              </w:rPr>
            </w:pPr>
            <w:r>
              <w:rPr>
                <w:b/>
              </w:rPr>
              <w:t>Naamgeving*</w:t>
            </w:r>
          </w:p>
        </w:tc>
      </w:tr>
      <w:tr w:rsidR="00C01960" w:rsidRPr="007A5233" w14:paraId="4171D1DE" w14:textId="77777777" w:rsidTr="666E4B92">
        <w:tc>
          <w:tcPr>
            <w:tcW w:w="1290" w:type="dxa"/>
            <w:shd w:val="clear" w:color="auto" w:fill="auto"/>
          </w:tcPr>
          <w:p w14:paraId="1B9B98B3" w14:textId="77777777" w:rsidR="00C01960" w:rsidRDefault="662BADCB" w:rsidP="00F27211">
            <w:pPr>
              <w:widowControl w:val="0"/>
              <w:spacing w:before="120" w:after="120"/>
            </w:pPr>
            <w:r>
              <w:t xml:space="preserve">Bijlage </w:t>
            </w:r>
            <w:r w:rsidR="00C01960">
              <w:t>1</w:t>
            </w:r>
          </w:p>
          <w:p w14:paraId="4E2B4B26" w14:textId="04236CD0" w:rsidR="001F1538" w:rsidRPr="004F42CF" w:rsidRDefault="003E75A5" w:rsidP="00F27211">
            <w:pPr>
              <w:widowControl w:val="0"/>
              <w:spacing w:before="120" w:after="120"/>
            </w:pPr>
            <w:r>
              <w:t>(hoofdstuk 8.</w:t>
            </w:r>
            <w:r w:rsidR="00746C04">
              <w:t>1</w:t>
            </w:r>
            <w:r>
              <w:t>)</w:t>
            </w:r>
          </w:p>
        </w:tc>
        <w:tc>
          <w:tcPr>
            <w:tcW w:w="3827" w:type="dxa"/>
            <w:shd w:val="clear" w:color="auto" w:fill="auto"/>
          </w:tcPr>
          <w:p w14:paraId="6DEECCD0" w14:textId="030E3A74" w:rsidR="00C01960" w:rsidRPr="004E40B3" w:rsidRDefault="00C01960" w:rsidP="00F27211">
            <w:r w:rsidRPr="004E40B3">
              <w:t>Uniform Europees Aanbestedingsdocument</w:t>
            </w:r>
            <w:r w:rsidR="008C4C62">
              <w:t xml:space="preserve"> (UEA).</w:t>
            </w:r>
          </w:p>
          <w:p w14:paraId="4089C597" w14:textId="470C8E80" w:rsidR="00E35313" w:rsidRDefault="00C01960" w:rsidP="004F42CF">
            <w:r w:rsidRPr="004E40B3">
              <w:rPr>
                <w:spacing w:val="5"/>
              </w:rPr>
              <w:t>Het</w:t>
            </w:r>
            <w:r w:rsidRPr="004E40B3">
              <w:t xml:space="preserve"> </w:t>
            </w:r>
            <w:r w:rsidR="008C4C62">
              <w:t xml:space="preserve">UEA </w:t>
            </w:r>
            <w:r w:rsidRPr="004E40B3">
              <w:rPr>
                <w:spacing w:val="5"/>
              </w:rPr>
              <w:t xml:space="preserve">dient ingevuld te worden en rechtsgeldig </w:t>
            </w:r>
            <w:r w:rsidRPr="004E40B3">
              <w:t xml:space="preserve">te worden </w:t>
            </w:r>
            <w:r w:rsidRPr="004E40B3">
              <w:rPr>
                <w:spacing w:val="5"/>
              </w:rPr>
              <w:t xml:space="preserve">ondertekend.  </w:t>
            </w:r>
            <w:r w:rsidRPr="004E40B3">
              <w:t xml:space="preserve">Indien u inschrijft in combinatie dienen </w:t>
            </w:r>
            <w:r w:rsidRPr="004E40B3">
              <w:rPr>
                <w:u w:val="single"/>
              </w:rPr>
              <w:t>alle combinant</w:t>
            </w:r>
            <w:r w:rsidR="002D51F2">
              <w:rPr>
                <w:u w:val="single"/>
              </w:rPr>
              <w:t>leden</w:t>
            </w:r>
            <w:r w:rsidRPr="004E40B3">
              <w:rPr>
                <w:u w:val="single"/>
              </w:rPr>
              <w:t xml:space="preserve"> elk afzonderlijk</w:t>
            </w:r>
            <w:r w:rsidRPr="004E40B3">
              <w:t xml:space="preserve"> een </w:t>
            </w:r>
            <w:r w:rsidR="008C4C62">
              <w:t>UEA</w:t>
            </w:r>
            <w:r w:rsidRPr="004E40B3">
              <w:t xml:space="preserve"> in te vullen en te ondertekenen. </w:t>
            </w:r>
          </w:p>
          <w:p w14:paraId="7D3449DC" w14:textId="657507DF" w:rsidR="00C01960" w:rsidRDefault="002D51F2" w:rsidP="004F42CF">
            <w:r>
              <w:t>Onderaannemers</w:t>
            </w:r>
            <w:r w:rsidR="00C05437">
              <w:t xml:space="preserve"> die </w:t>
            </w:r>
            <w:r w:rsidR="0041441B">
              <w:t xml:space="preserve">op het moment van aanmelding al bekend zijn bij Gegadigde </w:t>
            </w:r>
            <w:r w:rsidR="00C72A10">
              <w:t>dienen</w:t>
            </w:r>
            <w:r w:rsidR="00E9448C">
              <w:t xml:space="preserve"> </w:t>
            </w:r>
            <w:r w:rsidR="00C72A10">
              <w:t>eveneens een UEA in te vullen en te ondertekenen</w:t>
            </w:r>
          </w:p>
        </w:tc>
        <w:tc>
          <w:tcPr>
            <w:tcW w:w="1560" w:type="dxa"/>
          </w:tcPr>
          <w:p w14:paraId="5A027854" w14:textId="77777777" w:rsidR="00C01960" w:rsidRPr="004F42CF" w:rsidRDefault="00C01960" w:rsidP="00F27211">
            <w:pPr>
              <w:widowControl w:val="0"/>
              <w:spacing w:before="120" w:after="120"/>
            </w:pPr>
            <w:r w:rsidRPr="004F42CF">
              <w:t>x</w:t>
            </w:r>
          </w:p>
        </w:tc>
        <w:tc>
          <w:tcPr>
            <w:tcW w:w="1701" w:type="dxa"/>
            <w:shd w:val="clear" w:color="auto" w:fill="auto"/>
          </w:tcPr>
          <w:p w14:paraId="2BCF0EA6" w14:textId="48C64E37" w:rsidR="00C01960" w:rsidRPr="004F42CF" w:rsidRDefault="00C01960" w:rsidP="00F27211">
            <w:pPr>
              <w:widowControl w:val="0"/>
              <w:spacing w:before="120" w:after="120"/>
            </w:pPr>
            <w:r w:rsidRPr="004F42CF">
              <w:t xml:space="preserve">1. UEA </w:t>
            </w:r>
            <w:r w:rsidR="00236035">
              <w:t>+</w:t>
            </w:r>
            <w:r w:rsidRPr="004F42CF">
              <w:t>naam</w:t>
            </w:r>
            <w:r w:rsidR="00236035">
              <w:t xml:space="preserve"> Geg</w:t>
            </w:r>
            <w:r w:rsidR="00B30024">
              <w:t>a</w:t>
            </w:r>
            <w:r w:rsidR="00236035">
              <w:t>digde</w:t>
            </w:r>
          </w:p>
        </w:tc>
      </w:tr>
      <w:tr w:rsidR="00C01960" w:rsidRPr="007A5233" w14:paraId="10211D75" w14:textId="77777777" w:rsidTr="666E4B92">
        <w:tc>
          <w:tcPr>
            <w:tcW w:w="1290" w:type="dxa"/>
            <w:shd w:val="clear" w:color="auto" w:fill="auto"/>
          </w:tcPr>
          <w:p w14:paraId="212E9705" w14:textId="77777777" w:rsidR="00C01960" w:rsidRDefault="02187B0D" w:rsidP="00F27211">
            <w:pPr>
              <w:widowControl w:val="0"/>
              <w:spacing w:before="120" w:after="120"/>
              <w:jc w:val="both"/>
            </w:pPr>
            <w:r>
              <w:t xml:space="preserve">Bijlage </w:t>
            </w:r>
            <w:r w:rsidR="0FF716A1">
              <w:t>2</w:t>
            </w:r>
          </w:p>
          <w:p w14:paraId="156A4024" w14:textId="6CF8393F" w:rsidR="001F1538" w:rsidRPr="004F42CF" w:rsidRDefault="001F1538" w:rsidP="00F27211">
            <w:pPr>
              <w:widowControl w:val="0"/>
              <w:spacing w:before="120" w:after="120"/>
              <w:jc w:val="both"/>
            </w:pPr>
            <w:r>
              <w:t>(hoofdstuk 9 eis D)</w:t>
            </w:r>
          </w:p>
        </w:tc>
        <w:tc>
          <w:tcPr>
            <w:tcW w:w="3827" w:type="dxa"/>
            <w:shd w:val="clear" w:color="auto" w:fill="auto"/>
            <w:vAlign w:val="center"/>
          </w:tcPr>
          <w:p w14:paraId="282B5542" w14:textId="52454502" w:rsidR="00C01960" w:rsidRPr="00194AA7" w:rsidRDefault="00C01960" w:rsidP="00F27211">
            <w:r w:rsidRPr="00194AA7">
              <w:t>Referentieopdrachten</w:t>
            </w:r>
            <w:r w:rsidR="008C4C62">
              <w:t>.</w:t>
            </w:r>
          </w:p>
        </w:tc>
        <w:tc>
          <w:tcPr>
            <w:tcW w:w="1560" w:type="dxa"/>
          </w:tcPr>
          <w:p w14:paraId="217296F3" w14:textId="297DAE96" w:rsidR="00C01960" w:rsidRPr="007A5233" w:rsidRDefault="00C01960" w:rsidP="00F27211">
            <w:pPr>
              <w:widowControl w:val="0"/>
              <w:spacing w:before="120" w:after="120"/>
              <w:jc w:val="both"/>
            </w:pPr>
          </w:p>
        </w:tc>
        <w:tc>
          <w:tcPr>
            <w:tcW w:w="1701" w:type="dxa"/>
            <w:shd w:val="clear" w:color="auto" w:fill="auto"/>
          </w:tcPr>
          <w:p w14:paraId="4415B72D" w14:textId="3680EF4A" w:rsidR="00C01960" w:rsidRPr="004F42CF" w:rsidRDefault="07D642FD" w:rsidP="001E04D4">
            <w:pPr>
              <w:widowControl w:val="0"/>
              <w:spacing w:before="120" w:after="120"/>
            </w:pPr>
            <w:r>
              <w:t>2</w:t>
            </w:r>
            <w:r w:rsidR="00C01960">
              <w:t>. Ref letter  ref.</w:t>
            </w:r>
            <w:r w:rsidR="001A7850">
              <w:t xml:space="preserve"> </w:t>
            </w:r>
            <w:r w:rsidR="00C01960">
              <w:t xml:space="preserve">opdracht + naam </w:t>
            </w:r>
            <w:r w:rsidR="001A7850">
              <w:t>Gegadigde</w:t>
            </w:r>
          </w:p>
        </w:tc>
      </w:tr>
      <w:tr w:rsidR="00B74249" w:rsidRPr="007A5233" w14:paraId="2C457501" w14:textId="77777777" w:rsidTr="666E4B92">
        <w:tc>
          <w:tcPr>
            <w:tcW w:w="1290" w:type="dxa"/>
            <w:shd w:val="clear" w:color="auto" w:fill="auto"/>
          </w:tcPr>
          <w:p w14:paraId="466B9FB4" w14:textId="2DE7269A" w:rsidR="00B74249" w:rsidRDefault="00B74249" w:rsidP="00F27211">
            <w:pPr>
              <w:widowControl w:val="0"/>
              <w:spacing w:before="120" w:after="120"/>
              <w:jc w:val="both"/>
            </w:pPr>
            <w:r>
              <w:t xml:space="preserve">Bijlage </w:t>
            </w:r>
            <w:r w:rsidR="001A1B36">
              <w:t>5</w:t>
            </w:r>
            <w:r w:rsidR="00F04518">
              <w:t xml:space="preserve"> (hoofdstuk 8.1.1)</w:t>
            </w:r>
          </w:p>
        </w:tc>
        <w:tc>
          <w:tcPr>
            <w:tcW w:w="3827" w:type="dxa"/>
            <w:shd w:val="clear" w:color="auto" w:fill="auto"/>
            <w:vAlign w:val="center"/>
          </w:tcPr>
          <w:p w14:paraId="29DA9CFA" w14:textId="44ABAA87" w:rsidR="00B74249" w:rsidRPr="00194AA7" w:rsidRDefault="007B7B85" w:rsidP="00F27211">
            <w:r>
              <w:t>Verklaring</w:t>
            </w:r>
            <w:r w:rsidR="00B74249">
              <w:t xml:space="preserve"> uitsluiting Russische partijen</w:t>
            </w:r>
          </w:p>
        </w:tc>
        <w:tc>
          <w:tcPr>
            <w:tcW w:w="1560" w:type="dxa"/>
          </w:tcPr>
          <w:p w14:paraId="42C4DB77" w14:textId="5A534D38" w:rsidR="00B74249" w:rsidRPr="007A5233" w:rsidRDefault="00B30024" w:rsidP="00F27211">
            <w:pPr>
              <w:widowControl w:val="0"/>
              <w:spacing w:before="120" w:after="120"/>
              <w:jc w:val="both"/>
            </w:pPr>
            <w:r>
              <w:t>x</w:t>
            </w:r>
          </w:p>
        </w:tc>
        <w:tc>
          <w:tcPr>
            <w:tcW w:w="1701" w:type="dxa"/>
            <w:shd w:val="clear" w:color="auto" w:fill="auto"/>
          </w:tcPr>
          <w:p w14:paraId="15244A5C" w14:textId="428E76B8" w:rsidR="00B74249" w:rsidRDefault="002E6292" w:rsidP="001E04D4">
            <w:pPr>
              <w:widowControl w:val="0"/>
              <w:spacing w:before="120" w:after="120"/>
            </w:pPr>
            <w:r>
              <w:t>3</w:t>
            </w:r>
            <w:r w:rsidR="00B30024">
              <w:t>.</w:t>
            </w:r>
            <w:r w:rsidR="0094415E">
              <w:t xml:space="preserve"> Verklaring</w:t>
            </w:r>
            <w:r w:rsidR="003F08A2">
              <w:t xml:space="preserve"> Russ. Partijen + naam Gegadigde</w:t>
            </w:r>
          </w:p>
        </w:tc>
      </w:tr>
      <w:tr w:rsidR="00094505" w:rsidRPr="007A5233" w14:paraId="343A43F6" w14:textId="77777777" w:rsidTr="666E4B92">
        <w:tc>
          <w:tcPr>
            <w:tcW w:w="1290" w:type="dxa"/>
            <w:shd w:val="clear" w:color="auto" w:fill="auto"/>
          </w:tcPr>
          <w:p w14:paraId="7D088765" w14:textId="7E7FBC36" w:rsidR="00094505" w:rsidRDefault="00F27038" w:rsidP="00F27211">
            <w:pPr>
              <w:widowControl w:val="0"/>
              <w:spacing w:before="120" w:after="120"/>
              <w:jc w:val="both"/>
            </w:pPr>
            <w:r>
              <w:t>Hoofdstuk 9.1 eis C</w:t>
            </w:r>
          </w:p>
        </w:tc>
        <w:tc>
          <w:tcPr>
            <w:tcW w:w="3827" w:type="dxa"/>
            <w:shd w:val="clear" w:color="auto" w:fill="auto"/>
            <w:vAlign w:val="center"/>
          </w:tcPr>
          <w:p w14:paraId="4B3F2859" w14:textId="13500756" w:rsidR="00094505" w:rsidRDefault="00F27038" w:rsidP="00F27211">
            <w:r>
              <w:t xml:space="preserve">Indien </w:t>
            </w:r>
            <w:r w:rsidR="00510A8E">
              <w:t>G</w:t>
            </w:r>
            <w:r>
              <w:t xml:space="preserve">egadigde </w:t>
            </w:r>
            <w:r w:rsidR="00F70AE2">
              <w:t xml:space="preserve">door bijzondere omstandigheden niet </w:t>
            </w:r>
            <w:r w:rsidR="002C6F4C">
              <w:t>voldoet</w:t>
            </w:r>
            <w:r w:rsidR="00F70AE2">
              <w:t xml:space="preserve"> </w:t>
            </w:r>
            <w:r w:rsidR="002C6F4C">
              <w:t>a</w:t>
            </w:r>
            <w:r w:rsidR="00F70AE2">
              <w:t xml:space="preserve">an </w:t>
            </w:r>
            <w:r w:rsidR="004F2C9F">
              <w:t>deze geschiktheidseis</w:t>
            </w:r>
            <w:r w:rsidR="004E5D73">
              <w:t xml:space="preserve"> maar </w:t>
            </w:r>
            <w:r w:rsidR="004E5D73" w:rsidRPr="00FB128D">
              <w:t>gelijkwaardige zekerheid kan bieden omtrent de continuïteit</w:t>
            </w:r>
            <w:r w:rsidR="00A02669">
              <w:t xml:space="preserve">. Dan dient Gegadigde bij aanmelding aan te geven gebruik te </w:t>
            </w:r>
            <w:r w:rsidR="00BE7EE0">
              <w:t>maken</w:t>
            </w:r>
            <w:r w:rsidR="00A02669">
              <w:t xml:space="preserve"> </w:t>
            </w:r>
            <w:r w:rsidR="00BE7EE0">
              <w:t xml:space="preserve">van deze alternatieve </w:t>
            </w:r>
            <w:r>
              <w:t>methode</w:t>
            </w:r>
            <w:r w:rsidR="00511533">
              <w:t xml:space="preserve"> om </w:t>
            </w:r>
            <w:r w:rsidR="000C2E84">
              <w:t>dit aan te tonen.</w:t>
            </w:r>
          </w:p>
        </w:tc>
        <w:tc>
          <w:tcPr>
            <w:tcW w:w="1560" w:type="dxa"/>
          </w:tcPr>
          <w:p w14:paraId="50FBC582" w14:textId="2DF04664" w:rsidR="00094505" w:rsidRDefault="002E6292" w:rsidP="00F27211">
            <w:pPr>
              <w:widowControl w:val="0"/>
              <w:spacing w:before="120" w:after="120"/>
              <w:jc w:val="both"/>
            </w:pPr>
            <w:r>
              <w:t>x</w:t>
            </w:r>
          </w:p>
        </w:tc>
        <w:tc>
          <w:tcPr>
            <w:tcW w:w="1701" w:type="dxa"/>
            <w:shd w:val="clear" w:color="auto" w:fill="auto"/>
          </w:tcPr>
          <w:p w14:paraId="65D4EAA2" w14:textId="0B445122" w:rsidR="00094505" w:rsidRDefault="005512F7" w:rsidP="001E04D4">
            <w:pPr>
              <w:widowControl w:val="0"/>
              <w:spacing w:before="120" w:after="120"/>
            </w:pPr>
            <w:r>
              <w:t>4.</w:t>
            </w:r>
            <w:r w:rsidR="005E0825">
              <w:t>V</w:t>
            </w:r>
            <w:r w:rsidR="000E5317">
              <w:t>erkl</w:t>
            </w:r>
            <w:r w:rsidR="005E0825">
              <w:t>aring</w:t>
            </w:r>
            <w:r w:rsidR="00510A8E">
              <w:t xml:space="preserve"> </w:t>
            </w:r>
            <w:r w:rsidR="00916366">
              <w:t>continuïteit</w:t>
            </w:r>
            <w:r w:rsidR="00510A8E">
              <w:t xml:space="preserve"> + naam Gegadigde</w:t>
            </w:r>
          </w:p>
        </w:tc>
      </w:tr>
      <w:tr w:rsidR="00C01960" w:rsidRPr="00194AA7" w14:paraId="0F6BC6A1" w14:textId="77777777" w:rsidTr="666E4B92">
        <w:tc>
          <w:tcPr>
            <w:tcW w:w="1290" w:type="dxa"/>
            <w:shd w:val="clear" w:color="auto" w:fill="auto"/>
          </w:tcPr>
          <w:p w14:paraId="6173B864" w14:textId="1E0D8642" w:rsidR="00C01960" w:rsidRPr="004F42CF" w:rsidRDefault="00246D61" w:rsidP="00F27211">
            <w:pPr>
              <w:widowControl w:val="0"/>
              <w:spacing w:before="120" w:after="120" w:line="240" w:lineRule="atLeast"/>
              <w:jc w:val="both"/>
            </w:pPr>
            <w:r>
              <w:t>Hoofdstuk 10</w:t>
            </w:r>
          </w:p>
        </w:tc>
        <w:tc>
          <w:tcPr>
            <w:tcW w:w="3827" w:type="dxa"/>
            <w:shd w:val="clear" w:color="auto" w:fill="auto"/>
            <w:vAlign w:val="center"/>
          </w:tcPr>
          <w:p w14:paraId="2F75B895" w14:textId="7FE122FD" w:rsidR="00C01960" w:rsidRPr="00194AA7" w:rsidRDefault="00246D61" w:rsidP="00B92FAF">
            <w:r>
              <w:t>Uitwerking Selectiecriteria</w:t>
            </w:r>
          </w:p>
        </w:tc>
        <w:tc>
          <w:tcPr>
            <w:tcW w:w="1560" w:type="dxa"/>
          </w:tcPr>
          <w:p w14:paraId="52370751" w14:textId="33CE29F8" w:rsidR="00C01960" w:rsidRPr="00194AA7" w:rsidRDefault="00C01960" w:rsidP="00F27211">
            <w:pPr>
              <w:widowControl w:val="0"/>
              <w:spacing w:before="120" w:after="120" w:line="240" w:lineRule="atLeast"/>
              <w:jc w:val="both"/>
            </w:pPr>
          </w:p>
        </w:tc>
        <w:tc>
          <w:tcPr>
            <w:tcW w:w="1701" w:type="dxa"/>
            <w:shd w:val="clear" w:color="auto" w:fill="auto"/>
          </w:tcPr>
          <w:p w14:paraId="24208A71" w14:textId="7260E709" w:rsidR="00C01960" w:rsidRPr="004F42CF" w:rsidRDefault="002E6292" w:rsidP="00F27211">
            <w:pPr>
              <w:widowControl w:val="0"/>
              <w:spacing w:before="120" w:after="120" w:line="240" w:lineRule="atLeast"/>
            </w:pPr>
            <w:r>
              <w:t>5</w:t>
            </w:r>
            <w:r w:rsidR="00C01960">
              <w:t xml:space="preserve">. </w:t>
            </w:r>
            <w:r w:rsidR="001D373F">
              <w:t>Selectiecriteria + naam Gegadigde</w:t>
            </w:r>
          </w:p>
        </w:tc>
      </w:tr>
      <w:bookmarkEnd w:id="2"/>
    </w:tbl>
    <w:p w14:paraId="7576ACC0" w14:textId="77777777" w:rsidR="004B32EB" w:rsidRDefault="004B32EB" w:rsidP="004B32EB"/>
    <w:p w14:paraId="3655DAEB" w14:textId="77777777" w:rsidR="00D11B2C" w:rsidRPr="00D11B2C" w:rsidRDefault="00D11B2C" w:rsidP="00D11B2C">
      <w:r w:rsidRPr="00D11B2C">
        <w:t xml:space="preserve">*de benaming van de te uploaden bestanden mag uit maximaal 20 karakters bestaan volgens de in de kolom ‘Naamgeving’ opgegeven benaming, vermijdt daarbij s.v.p. het gebruik van speciale karakters. </w:t>
      </w:r>
    </w:p>
    <w:p w14:paraId="220904FA" w14:textId="77777777" w:rsidR="00D11B2C" w:rsidRDefault="00D11B2C" w:rsidP="004B32EB"/>
    <w:p w14:paraId="3770E68E" w14:textId="77777777" w:rsidR="000F30DA" w:rsidRDefault="000F30DA" w:rsidP="004B32EB"/>
    <w:p w14:paraId="0320B72B" w14:textId="77777777" w:rsidR="000F30DA" w:rsidRDefault="000F30DA" w:rsidP="004B32EB"/>
    <w:p w14:paraId="6FA96118" w14:textId="77777777" w:rsidR="000F30DA" w:rsidRDefault="000F30DA" w:rsidP="004B32EB"/>
    <w:p w14:paraId="79D9B4A0" w14:textId="77777777" w:rsidR="000F30DA" w:rsidRDefault="000F30DA" w:rsidP="004B32EB"/>
    <w:p w14:paraId="23269457" w14:textId="77777777" w:rsidR="000F30DA" w:rsidRDefault="000F30DA" w:rsidP="004B32EB"/>
    <w:p w14:paraId="42EBFD2D" w14:textId="40EE646F" w:rsidR="00B55279" w:rsidRDefault="00014F53" w:rsidP="002D274E">
      <w:pPr>
        <w:pStyle w:val="Kop2"/>
      </w:pPr>
      <w:r>
        <w:t>Na de Selectiebeslissing dienen gesel</w:t>
      </w:r>
      <w:r w:rsidR="00A943A3">
        <w:t xml:space="preserve">ecteerde Gegadigden </w:t>
      </w:r>
      <w:r w:rsidR="00502941">
        <w:t xml:space="preserve">binnen 15 dagen na de Selectiebeslissing de volgende </w:t>
      </w:r>
      <w:r w:rsidR="00570D05">
        <w:t>bewijsstukken</w:t>
      </w:r>
      <w:r w:rsidR="00502941">
        <w:t xml:space="preserve"> te overleggen</w:t>
      </w:r>
    </w:p>
    <w:p w14:paraId="437965D6" w14:textId="77777777" w:rsidR="005068F5" w:rsidRDefault="005068F5" w:rsidP="005068F5"/>
    <w:tbl>
      <w:tblPr>
        <w:tblW w:w="9067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top w:w="28" w:type="dxa"/>
          <w:bottom w:w="28" w:type="dxa"/>
        </w:tblCellMar>
        <w:tblLook w:val="01E0" w:firstRow="1" w:lastRow="1" w:firstColumn="1" w:lastColumn="1" w:noHBand="0" w:noVBand="0"/>
      </w:tblPr>
      <w:tblGrid>
        <w:gridCol w:w="1555"/>
        <w:gridCol w:w="4394"/>
        <w:gridCol w:w="3118"/>
      </w:tblGrid>
      <w:tr w:rsidR="007938E7" w:rsidRPr="007A5233" w14:paraId="6CBA7847" w14:textId="77777777" w:rsidTr="00620839">
        <w:tc>
          <w:tcPr>
            <w:tcW w:w="1555" w:type="dxa"/>
            <w:shd w:val="clear" w:color="auto" w:fill="auto"/>
          </w:tcPr>
          <w:p w14:paraId="712921BB" w14:textId="77777777" w:rsidR="007938E7" w:rsidRPr="002245F6" w:rsidRDefault="007938E7" w:rsidP="001A1985">
            <w:pPr>
              <w:widowControl w:val="0"/>
              <w:spacing w:before="120" w:after="120"/>
              <w:jc w:val="both"/>
              <w:rPr>
                <w:b/>
                <w:bCs/>
              </w:rPr>
            </w:pPr>
            <w:r w:rsidRPr="666E4B92">
              <w:rPr>
                <w:b/>
                <w:bCs/>
              </w:rPr>
              <w:t>Plaats in leidraad</w:t>
            </w:r>
          </w:p>
        </w:tc>
        <w:tc>
          <w:tcPr>
            <w:tcW w:w="4394" w:type="dxa"/>
            <w:shd w:val="clear" w:color="auto" w:fill="auto"/>
          </w:tcPr>
          <w:p w14:paraId="51FFED55" w14:textId="7501EE0A" w:rsidR="007938E7" w:rsidRPr="002245F6" w:rsidRDefault="00823B2B" w:rsidP="001A1985">
            <w:pPr>
              <w:widowControl w:val="0"/>
              <w:spacing w:before="120" w:after="120"/>
              <w:rPr>
                <w:b/>
              </w:rPr>
            </w:pPr>
            <w:r>
              <w:rPr>
                <w:b/>
              </w:rPr>
              <w:t xml:space="preserve">Bewijsstukken </w:t>
            </w:r>
            <w:r w:rsidR="00066980">
              <w:rPr>
                <w:b/>
              </w:rPr>
              <w:t>U</w:t>
            </w:r>
            <w:r>
              <w:rPr>
                <w:b/>
              </w:rPr>
              <w:t>itsluitingsgronden</w:t>
            </w:r>
          </w:p>
        </w:tc>
        <w:tc>
          <w:tcPr>
            <w:tcW w:w="3118" w:type="dxa"/>
            <w:shd w:val="clear" w:color="auto" w:fill="auto"/>
          </w:tcPr>
          <w:p w14:paraId="663A7C2B" w14:textId="5334133D" w:rsidR="007938E7" w:rsidRPr="002245F6" w:rsidRDefault="006007FE" w:rsidP="001A1985">
            <w:pPr>
              <w:widowControl w:val="0"/>
              <w:spacing w:before="120" w:after="120"/>
              <w:jc w:val="both"/>
              <w:rPr>
                <w:b/>
              </w:rPr>
            </w:pPr>
            <w:r>
              <w:rPr>
                <w:b/>
              </w:rPr>
              <w:t>Geldigheid</w:t>
            </w:r>
          </w:p>
        </w:tc>
      </w:tr>
      <w:tr w:rsidR="007938E7" w:rsidRPr="007A5233" w14:paraId="127C7CB6" w14:textId="77777777" w:rsidTr="00620839">
        <w:tc>
          <w:tcPr>
            <w:tcW w:w="1555" w:type="dxa"/>
            <w:shd w:val="clear" w:color="auto" w:fill="auto"/>
          </w:tcPr>
          <w:p w14:paraId="48A522E5" w14:textId="1A150F90" w:rsidR="007938E7" w:rsidRPr="004F42CF" w:rsidRDefault="007938E7" w:rsidP="001A1985">
            <w:pPr>
              <w:widowControl w:val="0"/>
              <w:spacing w:before="120" w:after="120"/>
            </w:pPr>
            <w:r>
              <w:t>Hoofdstuk 8.2</w:t>
            </w:r>
          </w:p>
        </w:tc>
        <w:tc>
          <w:tcPr>
            <w:tcW w:w="4394" w:type="dxa"/>
            <w:shd w:val="clear" w:color="auto" w:fill="auto"/>
          </w:tcPr>
          <w:p w14:paraId="070DF635" w14:textId="77777777" w:rsidR="00D23224" w:rsidRDefault="00D23224" w:rsidP="001A1985"/>
          <w:p w14:paraId="6E96ABA7" w14:textId="498B7B82" w:rsidR="007938E7" w:rsidRDefault="007938E7" w:rsidP="001A1985">
            <w:r>
              <w:t xml:space="preserve">Gedragsverklaring </w:t>
            </w:r>
            <w:r w:rsidR="00CD0F36">
              <w:t>aanbesteden</w:t>
            </w:r>
            <w:r>
              <w:t xml:space="preserve"> (GVA) </w:t>
            </w:r>
          </w:p>
        </w:tc>
        <w:tc>
          <w:tcPr>
            <w:tcW w:w="3118" w:type="dxa"/>
            <w:shd w:val="clear" w:color="auto" w:fill="auto"/>
          </w:tcPr>
          <w:p w14:paraId="4256AECB" w14:textId="376BFBB3" w:rsidR="007938E7" w:rsidRPr="004F42CF" w:rsidRDefault="006007FE" w:rsidP="001A1985">
            <w:pPr>
              <w:widowControl w:val="0"/>
              <w:spacing w:before="120" w:after="120"/>
            </w:pPr>
            <w:r>
              <w:t>N</w:t>
            </w:r>
            <w:r w:rsidR="00D23224">
              <w:t xml:space="preserve">iet ouder dan 2 jaar </w:t>
            </w:r>
            <w:r w:rsidR="00C80F3C">
              <w:t xml:space="preserve">vanaf tijdstip van </w:t>
            </w:r>
            <w:r>
              <w:t>het indienen van de aanmelding</w:t>
            </w:r>
            <w:r w:rsidR="00D64EAF">
              <w:t>.</w:t>
            </w:r>
          </w:p>
        </w:tc>
      </w:tr>
      <w:tr w:rsidR="007938E7" w:rsidRPr="007A5233" w14:paraId="394E7278" w14:textId="77777777" w:rsidTr="00620839">
        <w:tc>
          <w:tcPr>
            <w:tcW w:w="1555" w:type="dxa"/>
            <w:shd w:val="clear" w:color="auto" w:fill="auto"/>
          </w:tcPr>
          <w:p w14:paraId="4CC91939" w14:textId="314A9B7C" w:rsidR="007938E7" w:rsidRPr="004F42CF" w:rsidRDefault="00E77DA4" w:rsidP="001A1985">
            <w:pPr>
              <w:widowControl w:val="0"/>
              <w:spacing w:before="120" w:after="120"/>
              <w:jc w:val="both"/>
            </w:pPr>
            <w:r>
              <w:t>Hoofdstuk 8.2</w:t>
            </w:r>
          </w:p>
        </w:tc>
        <w:tc>
          <w:tcPr>
            <w:tcW w:w="4394" w:type="dxa"/>
            <w:shd w:val="clear" w:color="auto" w:fill="auto"/>
            <w:vAlign w:val="center"/>
          </w:tcPr>
          <w:p w14:paraId="59D98802" w14:textId="7047A35C" w:rsidR="007938E7" w:rsidRPr="00194AA7" w:rsidRDefault="00E77DA4" w:rsidP="001A1985">
            <w:r w:rsidRPr="000A7AD9">
              <w:rPr>
                <w:sz w:val="18"/>
                <w:szCs w:val="18"/>
              </w:rPr>
              <w:t>Verklaring belastingdienst nakoming fiscale verplichtingen</w:t>
            </w:r>
          </w:p>
        </w:tc>
        <w:tc>
          <w:tcPr>
            <w:tcW w:w="3118" w:type="dxa"/>
            <w:shd w:val="clear" w:color="auto" w:fill="auto"/>
          </w:tcPr>
          <w:p w14:paraId="7EDB2CB1" w14:textId="457F1596" w:rsidR="007938E7" w:rsidRPr="004F42CF" w:rsidRDefault="00D64EAF" w:rsidP="001A1985">
            <w:pPr>
              <w:widowControl w:val="0"/>
              <w:spacing w:before="120" w:after="120"/>
            </w:pPr>
            <w:r w:rsidRPr="000A7AD9">
              <w:rPr>
                <w:sz w:val="18"/>
                <w:szCs w:val="18"/>
              </w:rPr>
              <w:t>Niet ouder dan 6 maanden</w:t>
            </w:r>
            <w:r>
              <w:rPr>
                <w:sz w:val="18"/>
                <w:szCs w:val="18"/>
              </w:rPr>
              <w:t xml:space="preserve"> </w:t>
            </w:r>
            <w:r>
              <w:t>vanaf tijdstip van het indienen van de aanmelding.</w:t>
            </w:r>
          </w:p>
        </w:tc>
      </w:tr>
      <w:tr w:rsidR="007938E7" w:rsidRPr="00194AA7" w14:paraId="08B74BB2" w14:textId="77777777" w:rsidTr="00620839">
        <w:tc>
          <w:tcPr>
            <w:tcW w:w="1555" w:type="dxa"/>
            <w:shd w:val="clear" w:color="auto" w:fill="auto"/>
          </w:tcPr>
          <w:p w14:paraId="118A3C4A" w14:textId="23D5644C" w:rsidR="007938E7" w:rsidRPr="004F42CF" w:rsidRDefault="007938E7" w:rsidP="001A1985">
            <w:pPr>
              <w:widowControl w:val="0"/>
              <w:spacing w:before="120" w:after="120" w:line="240" w:lineRule="atLeast"/>
              <w:jc w:val="both"/>
            </w:pPr>
            <w:r>
              <w:t xml:space="preserve">Hoofdstuk </w:t>
            </w:r>
            <w:r w:rsidR="00BC2361">
              <w:t>8.2</w:t>
            </w:r>
          </w:p>
        </w:tc>
        <w:tc>
          <w:tcPr>
            <w:tcW w:w="4394" w:type="dxa"/>
            <w:shd w:val="clear" w:color="auto" w:fill="auto"/>
            <w:vAlign w:val="center"/>
          </w:tcPr>
          <w:p w14:paraId="7F379C6D" w14:textId="1DE03ADF" w:rsidR="007938E7" w:rsidRPr="00194AA7" w:rsidRDefault="00F40A93" w:rsidP="001A1985">
            <w:r w:rsidRPr="000A7AD9">
              <w:rPr>
                <w:sz w:val="18"/>
                <w:szCs w:val="18"/>
              </w:rPr>
              <w:t>Uittreksel Handelsregister</w:t>
            </w:r>
          </w:p>
        </w:tc>
        <w:tc>
          <w:tcPr>
            <w:tcW w:w="3118" w:type="dxa"/>
            <w:shd w:val="clear" w:color="auto" w:fill="auto"/>
          </w:tcPr>
          <w:p w14:paraId="21670854" w14:textId="32DD193C" w:rsidR="007938E7" w:rsidRPr="004F42CF" w:rsidRDefault="00F40A93" w:rsidP="001A1985">
            <w:pPr>
              <w:widowControl w:val="0"/>
              <w:spacing w:before="120" w:after="120" w:line="240" w:lineRule="atLeast"/>
            </w:pPr>
            <w:r w:rsidRPr="000A7AD9">
              <w:rPr>
                <w:sz w:val="18"/>
                <w:szCs w:val="18"/>
              </w:rPr>
              <w:t>Niet ouder dan 6 maanden</w:t>
            </w:r>
            <w:r>
              <w:rPr>
                <w:sz w:val="18"/>
                <w:szCs w:val="18"/>
              </w:rPr>
              <w:t xml:space="preserve"> </w:t>
            </w:r>
            <w:r>
              <w:t>vanaf tijdstip van het indienen van de aanmelding.</w:t>
            </w:r>
          </w:p>
        </w:tc>
      </w:tr>
    </w:tbl>
    <w:p w14:paraId="1CE6D2E5" w14:textId="77777777" w:rsidR="005068F5" w:rsidRDefault="005068F5" w:rsidP="005068F5"/>
    <w:p w14:paraId="2D897842" w14:textId="77777777" w:rsidR="000B187D" w:rsidRDefault="000B187D" w:rsidP="005068F5"/>
    <w:tbl>
      <w:tblPr>
        <w:tblW w:w="9067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CellMar>
          <w:top w:w="28" w:type="dxa"/>
          <w:bottom w:w="28" w:type="dxa"/>
        </w:tblCellMar>
        <w:tblLook w:val="01E0" w:firstRow="1" w:lastRow="1" w:firstColumn="1" w:lastColumn="1" w:noHBand="0" w:noVBand="0"/>
      </w:tblPr>
      <w:tblGrid>
        <w:gridCol w:w="1555"/>
        <w:gridCol w:w="7512"/>
      </w:tblGrid>
      <w:tr w:rsidR="00443EB7" w:rsidRPr="007A5233" w14:paraId="0830F5DC" w14:textId="77777777" w:rsidTr="00443EB7">
        <w:tc>
          <w:tcPr>
            <w:tcW w:w="1555" w:type="dxa"/>
            <w:shd w:val="clear" w:color="auto" w:fill="auto"/>
          </w:tcPr>
          <w:p w14:paraId="07393A5F" w14:textId="40D4FFED" w:rsidR="00443EB7" w:rsidRPr="002245F6" w:rsidRDefault="00443EB7" w:rsidP="00EA1296">
            <w:pPr>
              <w:widowControl w:val="0"/>
              <w:spacing w:before="120" w:after="120"/>
              <w:rPr>
                <w:b/>
                <w:bCs/>
              </w:rPr>
            </w:pPr>
            <w:r w:rsidRPr="666E4B92">
              <w:rPr>
                <w:b/>
                <w:bCs/>
              </w:rPr>
              <w:t>Plaats</w:t>
            </w:r>
            <w:r w:rsidR="00620839">
              <w:rPr>
                <w:b/>
                <w:bCs/>
              </w:rPr>
              <w:t xml:space="preserve"> </w:t>
            </w:r>
            <w:r w:rsidRPr="666E4B92">
              <w:rPr>
                <w:b/>
                <w:bCs/>
              </w:rPr>
              <w:t>in leidraad</w:t>
            </w:r>
          </w:p>
        </w:tc>
        <w:tc>
          <w:tcPr>
            <w:tcW w:w="7512" w:type="dxa"/>
            <w:shd w:val="clear" w:color="auto" w:fill="auto"/>
          </w:tcPr>
          <w:p w14:paraId="3980F40D" w14:textId="785F0B39" w:rsidR="00443EB7" w:rsidRPr="002245F6" w:rsidRDefault="00443EB7" w:rsidP="001A1985">
            <w:pPr>
              <w:widowControl w:val="0"/>
              <w:spacing w:before="120" w:after="120"/>
              <w:rPr>
                <w:b/>
              </w:rPr>
            </w:pPr>
            <w:r>
              <w:rPr>
                <w:b/>
              </w:rPr>
              <w:t>Bewijsstukken Geschiktheidseisen</w:t>
            </w:r>
          </w:p>
        </w:tc>
      </w:tr>
      <w:tr w:rsidR="00443EB7" w:rsidRPr="007A5233" w14:paraId="5B3EC676" w14:textId="77777777" w:rsidTr="00443EB7">
        <w:tc>
          <w:tcPr>
            <w:tcW w:w="1555" w:type="dxa"/>
            <w:shd w:val="clear" w:color="auto" w:fill="auto"/>
          </w:tcPr>
          <w:p w14:paraId="5954A7D3" w14:textId="4EAE8C97" w:rsidR="00443EB7" w:rsidRPr="004F42CF" w:rsidRDefault="00443EB7" w:rsidP="001A1985">
            <w:pPr>
              <w:widowControl w:val="0"/>
              <w:spacing w:before="120" w:after="120"/>
            </w:pPr>
            <w:r>
              <w:t>Hoofdstuk 9</w:t>
            </w:r>
            <w:r w:rsidR="0055018C">
              <w:t>.1</w:t>
            </w:r>
            <w:r>
              <w:t xml:space="preserve"> eis A</w:t>
            </w:r>
          </w:p>
        </w:tc>
        <w:tc>
          <w:tcPr>
            <w:tcW w:w="7512" w:type="dxa"/>
            <w:shd w:val="clear" w:color="auto" w:fill="auto"/>
          </w:tcPr>
          <w:p w14:paraId="53E9FBA1" w14:textId="678E9E41" w:rsidR="00443EB7" w:rsidRDefault="00443EB7" w:rsidP="001A1985">
            <w:r>
              <w:t>Geldige Beroeps- en bedrijfsaansprakelijkheidsverzekering polisblad en betalingsbewijs</w:t>
            </w:r>
          </w:p>
        </w:tc>
      </w:tr>
      <w:tr w:rsidR="00443EB7" w:rsidRPr="007A5233" w14:paraId="09147EE9" w14:textId="77777777" w:rsidTr="00443EB7">
        <w:tc>
          <w:tcPr>
            <w:tcW w:w="1555" w:type="dxa"/>
            <w:shd w:val="clear" w:color="auto" w:fill="auto"/>
          </w:tcPr>
          <w:p w14:paraId="12508625" w14:textId="3FB55B59" w:rsidR="00443EB7" w:rsidRPr="004F42CF" w:rsidRDefault="00443EB7" w:rsidP="001A1985">
            <w:pPr>
              <w:widowControl w:val="0"/>
              <w:spacing w:before="120" w:after="120"/>
              <w:jc w:val="both"/>
            </w:pPr>
            <w:r>
              <w:t>Hoofdstuk 9</w:t>
            </w:r>
            <w:r w:rsidR="002608E2">
              <w:t>.1</w:t>
            </w:r>
            <w:r>
              <w:t xml:space="preserve"> eis B</w:t>
            </w:r>
          </w:p>
        </w:tc>
        <w:tc>
          <w:tcPr>
            <w:tcW w:w="7512" w:type="dxa"/>
            <w:shd w:val="clear" w:color="auto" w:fill="auto"/>
            <w:vAlign w:val="center"/>
          </w:tcPr>
          <w:p w14:paraId="3636F4C9" w14:textId="7F1C324C" w:rsidR="00443EB7" w:rsidRPr="00194AA7" w:rsidRDefault="00443EB7" w:rsidP="001A1985">
            <w:r>
              <w:t>Jaarrekening met goedkeurende accountsverklaring over het boekjaar 2021. De jaarrekening mag geen continuïteitsparagraaf bevatten.</w:t>
            </w:r>
          </w:p>
        </w:tc>
      </w:tr>
      <w:tr w:rsidR="00443EB7" w:rsidRPr="00194AA7" w14:paraId="73E74B8F" w14:textId="77777777" w:rsidTr="00443EB7">
        <w:tc>
          <w:tcPr>
            <w:tcW w:w="1555" w:type="dxa"/>
            <w:shd w:val="clear" w:color="auto" w:fill="auto"/>
          </w:tcPr>
          <w:p w14:paraId="725559A1" w14:textId="252D8DF4" w:rsidR="00443EB7" w:rsidRPr="004F42CF" w:rsidRDefault="00443EB7" w:rsidP="001A1985">
            <w:pPr>
              <w:widowControl w:val="0"/>
              <w:spacing w:before="120" w:after="120" w:line="240" w:lineRule="atLeast"/>
              <w:jc w:val="both"/>
            </w:pPr>
            <w:r>
              <w:t>Hoofdstuk 9</w:t>
            </w:r>
            <w:r w:rsidR="002608E2">
              <w:t>.1</w:t>
            </w:r>
            <w:r>
              <w:t xml:space="preserve"> eis C </w:t>
            </w:r>
          </w:p>
        </w:tc>
        <w:tc>
          <w:tcPr>
            <w:tcW w:w="7512" w:type="dxa"/>
            <w:shd w:val="clear" w:color="auto" w:fill="auto"/>
            <w:vAlign w:val="center"/>
          </w:tcPr>
          <w:p w14:paraId="09A11AEC" w14:textId="77777777" w:rsidR="00DF59CC" w:rsidRDefault="00A330CB" w:rsidP="001A1985">
            <w:r>
              <w:t xml:space="preserve">Het aantonen van </w:t>
            </w:r>
            <w:r w:rsidR="001B49C4">
              <w:t xml:space="preserve">solvabiliteitsratio en liquiditeitsratio in </w:t>
            </w:r>
            <w:r>
              <w:t xml:space="preserve">Jaarrekening </w:t>
            </w:r>
            <w:r w:rsidR="001B49C4">
              <w:t>2021</w:t>
            </w:r>
            <w:r w:rsidR="002B06C3">
              <w:t xml:space="preserve">. </w:t>
            </w:r>
          </w:p>
          <w:p w14:paraId="1D2789AF" w14:textId="219FC6FA" w:rsidR="00D47083" w:rsidRDefault="002B06C3" w:rsidP="001A1985">
            <w:r>
              <w:t>Indien u gebruik maakt van de alternatieve methode van onderbouwen dient u de</w:t>
            </w:r>
            <w:r w:rsidR="00EC627C">
              <w:t>ze</w:t>
            </w:r>
            <w:r>
              <w:t xml:space="preserve"> documenten ter onderbouwing aan te leve</w:t>
            </w:r>
            <w:r w:rsidR="007268B6">
              <w:t>ren.</w:t>
            </w:r>
            <w:r w:rsidR="00D15289">
              <w:t xml:space="preserve"> </w:t>
            </w:r>
          </w:p>
          <w:p w14:paraId="4F5C5D0A" w14:textId="3ACD49EB" w:rsidR="00443EB7" w:rsidRPr="00194AA7" w:rsidRDefault="004073C9" w:rsidP="001A1985">
            <w:r>
              <w:t xml:space="preserve">Indien </w:t>
            </w:r>
            <w:r w:rsidR="00A40EEB">
              <w:t>gegadigde</w:t>
            </w:r>
            <w:r>
              <w:t xml:space="preserve"> </w:t>
            </w:r>
            <w:r w:rsidR="00A40EEB">
              <w:t xml:space="preserve">gebruik </w:t>
            </w:r>
            <w:r>
              <w:t xml:space="preserve">wil maken van </w:t>
            </w:r>
            <w:r w:rsidR="00A40EEB">
              <w:t xml:space="preserve">de alternatieve methode dan dient bij de </w:t>
            </w:r>
            <w:r w:rsidR="00D47083">
              <w:t>aanmelding</w:t>
            </w:r>
            <w:r w:rsidR="00A40EEB">
              <w:t xml:space="preserve"> </w:t>
            </w:r>
            <w:r w:rsidR="00D47083">
              <w:t>aange</w:t>
            </w:r>
            <w:r w:rsidR="0055018C">
              <w:t>g</w:t>
            </w:r>
            <w:r w:rsidR="00D47083">
              <w:t>even</w:t>
            </w:r>
            <w:r w:rsidR="00A40EEB">
              <w:t xml:space="preserve"> te worden</w:t>
            </w:r>
            <w:r w:rsidR="00FF4032">
              <w:t xml:space="preserve"> dat Gegadigde gebruik wil maken van deze mogelijkheid.</w:t>
            </w:r>
          </w:p>
        </w:tc>
      </w:tr>
      <w:tr w:rsidR="007268B6" w:rsidRPr="00194AA7" w14:paraId="4878A5FE" w14:textId="77777777" w:rsidTr="00443EB7">
        <w:tc>
          <w:tcPr>
            <w:tcW w:w="1555" w:type="dxa"/>
            <w:shd w:val="clear" w:color="auto" w:fill="auto"/>
          </w:tcPr>
          <w:p w14:paraId="64B44671" w14:textId="700C1BAA" w:rsidR="007268B6" w:rsidRDefault="00C91591" w:rsidP="001A1985">
            <w:pPr>
              <w:widowControl w:val="0"/>
              <w:spacing w:before="120" w:after="120" w:line="240" w:lineRule="atLeast"/>
              <w:jc w:val="both"/>
            </w:pPr>
            <w:r>
              <w:t>Hoofdstuk 9</w:t>
            </w:r>
            <w:r w:rsidR="002608E2">
              <w:t>.2</w:t>
            </w:r>
            <w:r w:rsidR="0043273B">
              <w:t>.2</w:t>
            </w:r>
            <w:r>
              <w:t xml:space="preserve"> eis D</w:t>
            </w:r>
          </w:p>
        </w:tc>
        <w:tc>
          <w:tcPr>
            <w:tcW w:w="7512" w:type="dxa"/>
            <w:shd w:val="clear" w:color="auto" w:fill="auto"/>
            <w:vAlign w:val="center"/>
          </w:tcPr>
          <w:p w14:paraId="72FF554F" w14:textId="2233E929" w:rsidR="007268B6" w:rsidRDefault="00EA1296" w:rsidP="001A1985">
            <w:r>
              <w:t>Geldige b</w:t>
            </w:r>
            <w:r w:rsidR="00C91591">
              <w:t>ewijsstuk</w:t>
            </w:r>
            <w:r>
              <w:t>ken</w:t>
            </w:r>
            <w:r w:rsidR="00C91591">
              <w:t xml:space="preserve"> kwaliteitsmanagement</w:t>
            </w:r>
          </w:p>
        </w:tc>
      </w:tr>
    </w:tbl>
    <w:p w14:paraId="0B4A9122" w14:textId="77777777" w:rsidR="000B187D" w:rsidRPr="005068F5" w:rsidRDefault="000B187D" w:rsidP="000B187D"/>
    <w:p w14:paraId="2E8FB02D" w14:textId="77777777" w:rsidR="000B187D" w:rsidRPr="005068F5" w:rsidRDefault="000B187D" w:rsidP="005068F5"/>
    <w:sectPr w:rsidR="000B187D" w:rsidRPr="005068F5" w:rsidSect="00BB3988"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 w:code="9"/>
      <w:pgMar w:top="1964" w:right="1418" w:bottom="1418" w:left="1418" w:header="425" w:footer="425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2DB60994" w14:textId="77777777" w:rsidR="00633686" w:rsidRDefault="00633686" w:rsidP="004C03F0">
      <w:pPr>
        <w:spacing w:line="240" w:lineRule="auto"/>
      </w:pPr>
      <w:r>
        <w:separator/>
      </w:r>
    </w:p>
  </w:endnote>
  <w:endnote w:type="continuationSeparator" w:id="0">
    <w:p w14:paraId="284EB56F" w14:textId="77777777" w:rsidR="00633686" w:rsidRDefault="00633686" w:rsidP="004C03F0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BF63D77" w14:textId="278A5BDB" w:rsidR="00E77441" w:rsidRDefault="00E77441">
    <w:pPr>
      <w:pStyle w:val="Voetteks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576ACC9" w14:textId="5FA7A633" w:rsidR="00F20770" w:rsidRPr="00817FCC" w:rsidRDefault="00F20770" w:rsidP="00B37C5A">
    <w:pPr>
      <w:pStyle w:val="Voettekst"/>
      <w:spacing w:after="240"/>
      <w:ind w:right="-817"/>
      <w:jc w:val="right"/>
      <w:rPr>
        <w:rStyle w:val="DHPaginaCijfer"/>
      </w:rPr>
    </w:pPr>
    <w:r w:rsidRPr="00817FCC">
      <w:rPr>
        <w:rStyle w:val="DHPaginaCijfer"/>
      </w:rPr>
      <w:fldChar w:fldCharType="begin"/>
    </w:r>
    <w:r w:rsidRPr="00817FCC">
      <w:rPr>
        <w:rStyle w:val="DHPaginaCijfer"/>
      </w:rPr>
      <w:instrText>PAGE  \* Arabic  \* MERGEFORMAT</w:instrText>
    </w:r>
    <w:r w:rsidRPr="00817FCC">
      <w:rPr>
        <w:rStyle w:val="DHPaginaCijfer"/>
      </w:rPr>
      <w:fldChar w:fldCharType="separate"/>
    </w:r>
    <w:r w:rsidR="00C01960">
      <w:rPr>
        <w:rStyle w:val="DHPaginaCijfer"/>
        <w:noProof/>
      </w:rPr>
      <w:t>1</w:t>
    </w:r>
    <w:r w:rsidRPr="00817FCC">
      <w:rPr>
        <w:rStyle w:val="DHPaginaCijfer"/>
      </w:rPr>
      <w:fldChar w:fldCharType="end"/>
    </w:r>
    <w:r w:rsidRPr="00817FCC">
      <w:rPr>
        <w:rStyle w:val="DHPaginaCijfer"/>
      </w:rPr>
      <w:t>/</w:t>
    </w:r>
    <w:r w:rsidRPr="00817FCC">
      <w:rPr>
        <w:rStyle w:val="DHPaginaCijfer"/>
      </w:rPr>
      <w:fldChar w:fldCharType="begin"/>
    </w:r>
    <w:r w:rsidRPr="00817FCC">
      <w:rPr>
        <w:rStyle w:val="DHPaginaCijfer"/>
      </w:rPr>
      <w:instrText>NUMPAGES  \* Arabic  \* MERGEFORMAT</w:instrText>
    </w:r>
    <w:r w:rsidRPr="00817FCC">
      <w:rPr>
        <w:rStyle w:val="DHPaginaCijfer"/>
      </w:rPr>
      <w:fldChar w:fldCharType="separate"/>
    </w:r>
    <w:r w:rsidR="00C01960">
      <w:rPr>
        <w:rStyle w:val="DHPaginaCijfer"/>
        <w:noProof/>
      </w:rPr>
      <w:t>2</w:t>
    </w:r>
    <w:r w:rsidRPr="00817FCC">
      <w:rPr>
        <w:rStyle w:val="DHPaginaCijfer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576ACCB" w14:textId="0B745E57" w:rsidR="008A28BE" w:rsidRDefault="008A28BE" w:rsidP="00F26249">
    <w:pPr>
      <w:spacing w:line="620" w:lineRule="exact"/>
    </w:pPr>
  </w:p>
  <w:p w14:paraId="7576ACCC" w14:textId="77777777" w:rsidR="00044CD8" w:rsidRDefault="00044CD8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6221FC69" w14:textId="77777777" w:rsidR="00633686" w:rsidRDefault="00633686" w:rsidP="00D56D37">
      <w:pPr>
        <w:pBdr>
          <w:top w:val="single" w:sz="8" w:space="1" w:color="auto"/>
        </w:pBdr>
        <w:spacing w:line="20" w:lineRule="exact"/>
        <w:ind w:right="6407"/>
      </w:pPr>
    </w:p>
  </w:footnote>
  <w:footnote w:type="continuationSeparator" w:id="0">
    <w:p w14:paraId="5AA70FA2" w14:textId="77777777" w:rsidR="00633686" w:rsidRDefault="00633686" w:rsidP="004C03F0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576ACC6" w14:textId="057D3E2E" w:rsidR="00AF03BC" w:rsidRDefault="009D161B" w:rsidP="00AF03BC">
    <w:pPr>
      <w:pStyle w:val="DHRandinfoKop"/>
      <w:spacing w:before="40"/>
    </w:pPr>
    <w:r>
      <w:rPr>
        <w:noProof/>
        <w:lang w:eastAsia="nl-NL"/>
      </w:rPr>
      <w:drawing>
        <wp:anchor distT="0" distB="0" distL="114300" distR="114300" simplePos="0" relativeHeight="251659264" behindDoc="1" locked="0" layoutInCell="1" allowOverlap="1" wp14:anchorId="30C725FB" wp14:editId="2D6282F7">
          <wp:simplePos x="0" y="0"/>
          <wp:positionH relativeFrom="page">
            <wp:posOffset>1020</wp:posOffset>
          </wp:positionH>
          <wp:positionV relativeFrom="page">
            <wp:posOffset>-583</wp:posOffset>
          </wp:positionV>
          <wp:extent cx="3383098" cy="1424399"/>
          <wp:effectExtent l="0" t="0" r="8255" b="4445"/>
          <wp:wrapNone/>
          <wp:docPr id="13" name="Logo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DH-NL-Grijs-CS6_Logo.pn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3383098" cy="142439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sdt>
      <w:sdtPr>
        <w:id w:val="-1677805182"/>
        <w:showingPlcHdr/>
        <w:dataBinding w:prefixMappings="xmlns:ns0='http://www.keyscript.nl/huisstijl/UxDocumentForm' " w:xpath="/ns0:variabelen[1]/ns0:UxDocumentForm[1]/ns0:uxTitelField[1]" w:storeItemID="{334BD0A5-4474-48BB-866F-0B7AD6283639}"/>
        <w:text/>
      </w:sdtPr>
      <w:sdtEndPr/>
      <w:sdtContent>
        <w:r w:rsidR="004B32EB">
          <w:t xml:space="preserve">     </w:t>
        </w:r>
      </w:sdtContent>
    </w:sdt>
  </w:p>
  <w:bookmarkStart w:id="3" w:name="bmSubtitelKoptekst" w:displacedByCustomXml="next"/>
  <w:sdt>
    <w:sdtPr>
      <w:id w:val="2092493631"/>
      <w:showingPlcHdr/>
      <w:dataBinding w:prefixMappings="xmlns:ns0='http://www.keyscript.nl/huisstijl/UxDocumentForm' " w:xpath="/ns0:variabelen[1]/ns0:UxDocumentForm[1]/ns0:uxSubtitelField[1]" w:storeItemID="{334BD0A5-4474-48BB-866F-0B7AD6283639}"/>
      <w:text/>
    </w:sdtPr>
    <w:sdtEndPr/>
    <w:sdtContent>
      <w:p w14:paraId="7576ACC7" w14:textId="77777777" w:rsidR="00266875" w:rsidRPr="002C7BC6" w:rsidRDefault="004B32EB" w:rsidP="002C7BC6">
        <w:pPr>
          <w:pStyle w:val="DHRandinfoSubkop"/>
        </w:pPr>
        <w:r>
          <w:t xml:space="preserve">     </w:t>
        </w:r>
      </w:p>
    </w:sdtContent>
  </w:sdt>
  <w:bookmarkEnd w:id="3"/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576ACCA" w14:textId="77777777" w:rsidR="00456F44" w:rsidRDefault="00456F44" w:rsidP="00495798">
    <w:pPr>
      <w:pStyle w:val="Koptekst"/>
      <w:spacing w:after="3680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9B440AF8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27E491E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CE2AC232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EE640F22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070EFE2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CCCAF1E4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AA982564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AD24E64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324CE392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CB1A3A82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367C5F7E"/>
    <w:multiLevelType w:val="multilevel"/>
    <w:tmpl w:val="0C8EE89E"/>
    <w:lvl w:ilvl="0">
      <w:start w:val="1"/>
      <w:numFmt w:val="decimal"/>
      <w:pStyle w:val="DHGenummerd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DHSubGenummerd"/>
      <w:lvlText w:val="%2."/>
      <w:lvlJc w:val="left"/>
      <w:pPr>
        <w:ind w:left="568" w:hanging="284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556" w:hanging="284"/>
      </w:pPr>
      <w:rPr>
        <w:rFonts w:hint="default"/>
      </w:rPr>
    </w:lvl>
  </w:abstractNum>
  <w:abstractNum w:abstractNumId="11" w15:restartNumberingAfterBreak="0">
    <w:nsid w:val="3E86491E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2" w15:restartNumberingAfterBreak="0">
    <w:nsid w:val="574F3F1D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3" w15:restartNumberingAfterBreak="0">
    <w:nsid w:val="6DA06D0E"/>
    <w:multiLevelType w:val="multilevel"/>
    <w:tmpl w:val="ED022E3C"/>
    <w:lvl w:ilvl="0">
      <w:start w:val="1"/>
      <w:numFmt w:val="bullet"/>
      <w:pStyle w:val="DHOpsomming"/>
      <w:lvlText w:val="•"/>
      <w:lvlJc w:val="left"/>
      <w:pPr>
        <w:ind w:left="284" w:hanging="284"/>
      </w:pPr>
      <w:rPr>
        <w:rFonts w:ascii="Calibri" w:hAnsi="Calibri" w:hint="default"/>
      </w:rPr>
    </w:lvl>
    <w:lvl w:ilvl="1">
      <w:start w:val="1"/>
      <w:numFmt w:val="bullet"/>
      <w:pStyle w:val="DHSubopsomming"/>
      <w:lvlText w:val="•"/>
      <w:lvlJc w:val="left"/>
      <w:pPr>
        <w:ind w:left="568" w:hanging="284"/>
      </w:pPr>
      <w:rPr>
        <w:rFonts w:ascii="Calibri" w:hAnsi="Calibri" w:hint="default"/>
      </w:rPr>
    </w:lvl>
    <w:lvl w:ilvl="2">
      <w:start w:val="1"/>
      <w:numFmt w:val="bullet"/>
      <w:lvlText w:val=""/>
      <w:lvlJc w:val="left"/>
      <w:pPr>
        <w:ind w:left="852" w:hanging="284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420" w:hanging="284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1988" w:hanging="284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272" w:hanging="284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2556" w:hanging="284"/>
      </w:pPr>
      <w:rPr>
        <w:rFonts w:ascii="Symbol" w:hAnsi="Symbol" w:hint="default"/>
      </w:rPr>
    </w:lvl>
  </w:abstractNum>
  <w:abstractNum w:abstractNumId="14" w15:restartNumberingAfterBreak="0">
    <w:nsid w:val="792E2B60"/>
    <w:multiLevelType w:val="multilevel"/>
    <w:tmpl w:val="C3B22B7E"/>
    <w:lvl w:ilvl="0">
      <w:start w:val="1"/>
      <w:numFmt w:val="decimal"/>
      <w:pStyle w:val="Kop1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4320" w:hanging="1440"/>
      </w:pPr>
      <w:rPr>
        <w:rFonts w:hint="default"/>
      </w:rPr>
    </w:lvl>
  </w:abstractNum>
  <w:abstractNum w:abstractNumId="15" w15:restartNumberingAfterBreak="0">
    <w:nsid w:val="7CA05806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6" w15:restartNumberingAfterBreak="0">
    <w:nsid w:val="7E2951C8"/>
    <w:multiLevelType w:val="hybridMultilevel"/>
    <w:tmpl w:val="9D5EAE56"/>
    <w:lvl w:ilvl="0" w:tplc="83B415EC">
      <w:start w:val="1"/>
      <w:numFmt w:val="decimal"/>
      <w:pStyle w:val="bijlage"/>
      <w:lvlText w:val="Bijlage %1."/>
      <w:lvlJc w:val="left"/>
      <w:pPr>
        <w:ind w:left="360" w:hanging="360"/>
      </w:pPr>
      <w:rPr>
        <w:rFonts w:asciiTheme="majorHAnsi" w:hAnsiTheme="majorHAnsi" w:cstheme="majorHAnsi" w:hint="default"/>
        <w:b w:val="0"/>
        <w:sz w:val="30"/>
        <w:szCs w:val="30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num w:numId="1" w16cid:durableId="1300115708">
    <w:abstractNumId w:val="9"/>
  </w:num>
  <w:num w:numId="2" w16cid:durableId="639504396">
    <w:abstractNumId w:val="7"/>
  </w:num>
  <w:num w:numId="3" w16cid:durableId="376974280">
    <w:abstractNumId w:val="6"/>
  </w:num>
  <w:num w:numId="4" w16cid:durableId="880752689">
    <w:abstractNumId w:val="5"/>
  </w:num>
  <w:num w:numId="5" w16cid:durableId="782649577">
    <w:abstractNumId w:val="4"/>
  </w:num>
  <w:num w:numId="6" w16cid:durableId="997996866">
    <w:abstractNumId w:val="8"/>
  </w:num>
  <w:num w:numId="7" w16cid:durableId="1453359065">
    <w:abstractNumId w:val="3"/>
  </w:num>
  <w:num w:numId="8" w16cid:durableId="1279872541">
    <w:abstractNumId w:val="2"/>
  </w:num>
  <w:num w:numId="9" w16cid:durableId="2041054159">
    <w:abstractNumId w:val="1"/>
  </w:num>
  <w:num w:numId="10" w16cid:durableId="636688053">
    <w:abstractNumId w:val="0"/>
  </w:num>
  <w:num w:numId="11" w16cid:durableId="687945175">
    <w:abstractNumId w:val="13"/>
  </w:num>
  <w:num w:numId="12" w16cid:durableId="2049526668">
    <w:abstractNumId w:val="11"/>
  </w:num>
  <w:num w:numId="13" w16cid:durableId="295915673">
    <w:abstractNumId w:val="10"/>
  </w:num>
  <w:num w:numId="14" w16cid:durableId="1699961542">
    <w:abstractNumId w:val="15"/>
  </w:num>
  <w:num w:numId="15" w16cid:durableId="1923761228">
    <w:abstractNumId w:val="12"/>
  </w:num>
  <w:num w:numId="16" w16cid:durableId="1038428692">
    <w:abstractNumId w:val="14"/>
  </w:num>
  <w:num w:numId="17" w16cid:durableId="890069899">
    <w:abstractNumId w:val="1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writeProtection w:recommended="1"/>
  <w:zoom w:percent="140"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ocumentProtection w:edit="forms" w:enforcement="0"/>
  <w:defaultTabStop w:val="708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Height" w:val="388"/>
    <w:docVar w:name="lijnhorizontaal" w:val="cm"/>
    <w:docVar w:name="lijnverticaal" w:val="cm"/>
    <w:docVar w:name="Width" w:val="520"/>
  </w:docVars>
  <w:rsids>
    <w:rsidRoot w:val="002C7BC6"/>
    <w:rsid w:val="000036C8"/>
    <w:rsid w:val="00014F53"/>
    <w:rsid w:val="00016950"/>
    <w:rsid w:val="0003291B"/>
    <w:rsid w:val="00035461"/>
    <w:rsid w:val="000379FF"/>
    <w:rsid w:val="00043500"/>
    <w:rsid w:val="00044CD8"/>
    <w:rsid w:val="00052440"/>
    <w:rsid w:val="000548D1"/>
    <w:rsid w:val="00066980"/>
    <w:rsid w:val="000755DA"/>
    <w:rsid w:val="00082C4A"/>
    <w:rsid w:val="00083258"/>
    <w:rsid w:val="00094505"/>
    <w:rsid w:val="0009522E"/>
    <w:rsid w:val="000A107F"/>
    <w:rsid w:val="000A6A45"/>
    <w:rsid w:val="000B187D"/>
    <w:rsid w:val="000C2E84"/>
    <w:rsid w:val="000C4833"/>
    <w:rsid w:val="000D2402"/>
    <w:rsid w:val="000D46CE"/>
    <w:rsid w:val="000E5317"/>
    <w:rsid w:val="000F30DA"/>
    <w:rsid w:val="00104444"/>
    <w:rsid w:val="00113702"/>
    <w:rsid w:val="0012380D"/>
    <w:rsid w:val="00145E86"/>
    <w:rsid w:val="00146F9F"/>
    <w:rsid w:val="00150DD7"/>
    <w:rsid w:val="00162EF7"/>
    <w:rsid w:val="001A1B36"/>
    <w:rsid w:val="001A7850"/>
    <w:rsid w:val="001B3405"/>
    <w:rsid w:val="001B49C4"/>
    <w:rsid w:val="001C1F09"/>
    <w:rsid w:val="001D373F"/>
    <w:rsid w:val="001E04D4"/>
    <w:rsid w:val="001E08A6"/>
    <w:rsid w:val="001E6CBD"/>
    <w:rsid w:val="001F1538"/>
    <w:rsid w:val="0020629C"/>
    <w:rsid w:val="00215101"/>
    <w:rsid w:val="00222E9E"/>
    <w:rsid w:val="002269B8"/>
    <w:rsid w:val="00236035"/>
    <w:rsid w:val="0023657B"/>
    <w:rsid w:val="00246D61"/>
    <w:rsid w:val="00253B6C"/>
    <w:rsid w:val="002608E2"/>
    <w:rsid w:val="00266875"/>
    <w:rsid w:val="00286677"/>
    <w:rsid w:val="002B06C3"/>
    <w:rsid w:val="002B2699"/>
    <w:rsid w:val="002B48B5"/>
    <w:rsid w:val="002B5F0A"/>
    <w:rsid w:val="002C42C1"/>
    <w:rsid w:val="002C44C1"/>
    <w:rsid w:val="002C6F4C"/>
    <w:rsid w:val="002C7BC6"/>
    <w:rsid w:val="002D274E"/>
    <w:rsid w:val="002D51F2"/>
    <w:rsid w:val="002E1223"/>
    <w:rsid w:val="002E563B"/>
    <w:rsid w:val="002E581F"/>
    <w:rsid w:val="002E6292"/>
    <w:rsid w:val="002F3382"/>
    <w:rsid w:val="002F417B"/>
    <w:rsid w:val="002F47CD"/>
    <w:rsid w:val="002F53FC"/>
    <w:rsid w:val="003046ED"/>
    <w:rsid w:val="003118F4"/>
    <w:rsid w:val="003126CC"/>
    <w:rsid w:val="00332DD1"/>
    <w:rsid w:val="00354612"/>
    <w:rsid w:val="00354784"/>
    <w:rsid w:val="0035487E"/>
    <w:rsid w:val="003C1F28"/>
    <w:rsid w:val="003D25E5"/>
    <w:rsid w:val="003E00F3"/>
    <w:rsid w:val="003E1354"/>
    <w:rsid w:val="003E75A5"/>
    <w:rsid w:val="003F08A2"/>
    <w:rsid w:val="004073C9"/>
    <w:rsid w:val="00412BA7"/>
    <w:rsid w:val="0041365D"/>
    <w:rsid w:val="0041441B"/>
    <w:rsid w:val="00423B70"/>
    <w:rsid w:val="0043273B"/>
    <w:rsid w:val="00443EB7"/>
    <w:rsid w:val="00454B69"/>
    <w:rsid w:val="00456F44"/>
    <w:rsid w:val="00467E16"/>
    <w:rsid w:val="00473428"/>
    <w:rsid w:val="00493956"/>
    <w:rsid w:val="00495798"/>
    <w:rsid w:val="004972F7"/>
    <w:rsid w:val="004A2C31"/>
    <w:rsid w:val="004A745C"/>
    <w:rsid w:val="004B32EB"/>
    <w:rsid w:val="004C03F0"/>
    <w:rsid w:val="004D72EA"/>
    <w:rsid w:val="004E5D73"/>
    <w:rsid w:val="004E71F1"/>
    <w:rsid w:val="004F2C9F"/>
    <w:rsid w:val="004F42CF"/>
    <w:rsid w:val="00502941"/>
    <w:rsid w:val="005068F5"/>
    <w:rsid w:val="00510A8E"/>
    <w:rsid w:val="00511533"/>
    <w:rsid w:val="00515E8A"/>
    <w:rsid w:val="00527C41"/>
    <w:rsid w:val="00535A79"/>
    <w:rsid w:val="0055018C"/>
    <w:rsid w:val="005512F7"/>
    <w:rsid w:val="005528D6"/>
    <w:rsid w:val="00570D05"/>
    <w:rsid w:val="00582F5E"/>
    <w:rsid w:val="00585C48"/>
    <w:rsid w:val="00585E0C"/>
    <w:rsid w:val="00593202"/>
    <w:rsid w:val="00593DAC"/>
    <w:rsid w:val="00594BD5"/>
    <w:rsid w:val="005A51A4"/>
    <w:rsid w:val="005B01AD"/>
    <w:rsid w:val="005B641A"/>
    <w:rsid w:val="005B7BE0"/>
    <w:rsid w:val="005C6870"/>
    <w:rsid w:val="005D2FFA"/>
    <w:rsid w:val="005D438F"/>
    <w:rsid w:val="005E0825"/>
    <w:rsid w:val="005E0E76"/>
    <w:rsid w:val="005E423B"/>
    <w:rsid w:val="005E72B9"/>
    <w:rsid w:val="005F42EC"/>
    <w:rsid w:val="006007FE"/>
    <w:rsid w:val="0060337C"/>
    <w:rsid w:val="00610DCE"/>
    <w:rsid w:val="00612C9C"/>
    <w:rsid w:val="00620839"/>
    <w:rsid w:val="00631F12"/>
    <w:rsid w:val="00633686"/>
    <w:rsid w:val="00647612"/>
    <w:rsid w:val="00665DE2"/>
    <w:rsid w:val="006863E9"/>
    <w:rsid w:val="00691633"/>
    <w:rsid w:val="0069210A"/>
    <w:rsid w:val="006A3F52"/>
    <w:rsid w:val="006B475A"/>
    <w:rsid w:val="006C34EA"/>
    <w:rsid w:val="006D4955"/>
    <w:rsid w:val="00713C58"/>
    <w:rsid w:val="007171B2"/>
    <w:rsid w:val="007221BC"/>
    <w:rsid w:val="007268B6"/>
    <w:rsid w:val="00727CD8"/>
    <w:rsid w:val="00746C04"/>
    <w:rsid w:val="00777141"/>
    <w:rsid w:val="00781585"/>
    <w:rsid w:val="007848DB"/>
    <w:rsid w:val="00785DB3"/>
    <w:rsid w:val="007868F8"/>
    <w:rsid w:val="00792FEF"/>
    <w:rsid w:val="007938E7"/>
    <w:rsid w:val="007A41ED"/>
    <w:rsid w:val="007A7758"/>
    <w:rsid w:val="007B52DD"/>
    <w:rsid w:val="007B7B85"/>
    <w:rsid w:val="007E3791"/>
    <w:rsid w:val="00817FCC"/>
    <w:rsid w:val="00823B2B"/>
    <w:rsid w:val="00835B95"/>
    <w:rsid w:val="00835BAD"/>
    <w:rsid w:val="00840317"/>
    <w:rsid w:val="008521C0"/>
    <w:rsid w:val="008538FE"/>
    <w:rsid w:val="008561C1"/>
    <w:rsid w:val="008579CC"/>
    <w:rsid w:val="008702F8"/>
    <w:rsid w:val="00883509"/>
    <w:rsid w:val="00885B42"/>
    <w:rsid w:val="008A28BE"/>
    <w:rsid w:val="008A3CAC"/>
    <w:rsid w:val="008A698E"/>
    <w:rsid w:val="008C4C62"/>
    <w:rsid w:val="008D292C"/>
    <w:rsid w:val="0090621C"/>
    <w:rsid w:val="009111C7"/>
    <w:rsid w:val="00914906"/>
    <w:rsid w:val="00916366"/>
    <w:rsid w:val="0091650C"/>
    <w:rsid w:val="00920168"/>
    <w:rsid w:val="009204D5"/>
    <w:rsid w:val="00923E13"/>
    <w:rsid w:val="0092423E"/>
    <w:rsid w:val="009258B4"/>
    <w:rsid w:val="009270A6"/>
    <w:rsid w:val="00941E14"/>
    <w:rsid w:val="00942F10"/>
    <w:rsid w:val="0094313D"/>
    <w:rsid w:val="0094415E"/>
    <w:rsid w:val="0094454F"/>
    <w:rsid w:val="009448A6"/>
    <w:rsid w:val="009700A4"/>
    <w:rsid w:val="009806E2"/>
    <w:rsid w:val="0098236F"/>
    <w:rsid w:val="00984D28"/>
    <w:rsid w:val="00992E1E"/>
    <w:rsid w:val="009953AE"/>
    <w:rsid w:val="009A66DD"/>
    <w:rsid w:val="009A68F2"/>
    <w:rsid w:val="009B5AA9"/>
    <w:rsid w:val="009C4321"/>
    <w:rsid w:val="009D161B"/>
    <w:rsid w:val="009E1D05"/>
    <w:rsid w:val="009F5FCA"/>
    <w:rsid w:val="00A02669"/>
    <w:rsid w:val="00A16092"/>
    <w:rsid w:val="00A215B1"/>
    <w:rsid w:val="00A27E84"/>
    <w:rsid w:val="00A330CB"/>
    <w:rsid w:val="00A332DA"/>
    <w:rsid w:val="00A40EEB"/>
    <w:rsid w:val="00A5190F"/>
    <w:rsid w:val="00A54E4D"/>
    <w:rsid w:val="00A551CF"/>
    <w:rsid w:val="00A65DD1"/>
    <w:rsid w:val="00A67E94"/>
    <w:rsid w:val="00A7239F"/>
    <w:rsid w:val="00A8122C"/>
    <w:rsid w:val="00A82F0E"/>
    <w:rsid w:val="00A8776A"/>
    <w:rsid w:val="00A943A3"/>
    <w:rsid w:val="00AA07AA"/>
    <w:rsid w:val="00AA382E"/>
    <w:rsid w:val="00AA39E6"/>
    <w:rsid w:val="00AB395D"/>
    <w:rsid w:val="00AB493A"/>
    <w:rsid w:val="00AC2F70"/>
    <w:rsid w:val="00AF03BC"/>
    <w:rsid w:val="00AF31CE"/>
    <w:rsid w:val="00B00FC5"/>
    <w:rsid w:val="00B0499E"/>
    <w:rsid w:val="00B245ED"/>
    <w:rsid w:val="00B27745"/>
    <w:rsid w:val="00B27DCB"/>
    <w:rsid w:val="00B30024"/>
    <w:rsid w:val="00B37C5A"/>
    <w:rsid w:val="00B525B9"/>
    <w:rsid w:val="00B54DAD"/>
    <w:rsid w:val="00B55279"/>
    <w:rsid w:val="00B65746"/>
    <w:rsid w:val="00B67688"/>
    <w:rsid w:val="00B70433"/>
    <w:rsid w:val="00B74249"/>
    <w:rsid w:val="00B83EC9"/>
    <w:rsid w:val="00B92FAF"/>
    <w:rsid w:val="00B96239"/>
    <w:rsid w:val="00BA11BA"/>
    <w:rsid w:val="00BA2071"/>
    <w:rsid w:val="00BB3988"/>
    <w:rsid w:val="00BC2361"/>
    <w:rsid w:val="00BD5048"/>
    <w:rsid w:val="00BE0F5C"/>
    <w:rsid w:val="00BE15E1"/>
    <w:rsid w:val="00BE7EE0"/>
    <w:rsid w:val="00C01960"/>
    <w:rsid w:val="00C051FB"/>
    <w:rsid w:val="00C05437"/>
    <w:rsid w:val="00C117F9"/>
    <w:rsid w:val="00C44ACD"/>
    <w:rsid w:val="00C51E3D"/>
    <w:rsid w:val="00C5473A"/>
    <w:rsid w:val="00C645FE"/>
    <w:rsid w:val="00C72A10"/>
    <w:rsid w:val="00C80F3C"/>
    <w:rsid w:val="00C8257F"/>
    <w:rsid w:val="00C91591"/>
    <w:rsid w:val="00CC43F9"/>
    <w:rsid w:val="00CD0F36"/>
    <w:rsid w:val="00CD5DA6"/>
    <w:rsid w:val="00CE0CAA"/>
    <w:rsid w:val="00CE4219"/>
    <w:rsid w:val="00CE79D7"/>
    <w:rsid w:val="00D11B2C"/>
    <w:rsid w:val="00D15289"/>
    <w:rsid w:val="00D20C61"/>
    <w:rsid w:val="00D23224"/>
    <w:rsid w:val="00D36CBD"/>
    <w:rsid w:val="00D47083"/>
    <w:rsid w:val="00D53A19"/>
    <w:rsid w:val="00D56D37"/>
    <w:rsid w:val="00D625E6"/>
    <w:rsid w:val="00D63E82"/>
    <w:rsid w:val="00D6476F"/>
    <w:rsid w:val="00D64EAF"/>
    <w:rsid w:val="00D74858"/>
    <w:rsid w:val="00D9271D"/>
    <w:rsid w:val="00DA3150"/>
    <w:rsid w:val="00DA60A6"/>
    <w:rsid w:val="00DC7BD5"/>
    <w:rsid w:val="00DC7E1A"/>
    <w:rsid w:val="00DD032B"/>
    <w:rsid w:val="00DD4C2D"/>
    <w:rsid w:val="00DD76A6"/>
    <w:rsid w:val="00DE2D92"/>
    <w:rsid w:val="00DF59CC"/>
    <w:rsid w:val="00E05E84"/>
    <w:rsid w:val="00E25041"/>
    <w:rsid w:val="00E35313"/>
    <w:rsid w:val="00E404CF"/>
    <w:rsid w:val="00E43A58"/>
    <w:rsid w:val="00E44BBE"/>
    <w:rsid w:val="00E56719"/>
    <w:rsid w:val="00E77441"/>
    <w:rsid w:val="00E77DA4"/>
    <w:rsid w:val="00E9448C"/>
    <w:rsid w:val="00E96466"/>
    <w:rsid w:val="00EA1296"/>
    <w:rsid w:val="00EC627C"/>
    <w:rsid w:val="00EF210B"/>
    <w:rsid w:val="00F04518"/>
    <w:rsid w:val="00F20770"/>
    <w:rsid w:val="00F26249"/>
    <w:rsid w:val="00F27038"/>
    <w:rsid w:val="00F3256E"/>
    <w:rsid w:val="00F36F76"/>
    <w:rsid w:val="00F375A1"/>
    <w:rsid w:val="00F40A93"/>
    <w:rsid w:val="00F453CC"/>
    <w:rsid w:val="00F509A6"/>
    <w:rsid w:val="00F70AE2"/>
    <w:rsid w:val="00F82B1C"/>
    <w:rsid w:val="00F90AE7"/>
    <w:rsid w:val="00FA02A4"/>
    <w:rsid w:val="00FC2E8A"/>
    <w:rsid w:val="00FC60CB"/>
    <w:rsid w:val="00FD5D69"/>
    <w:rsid w:val="00FE241D"/>
    <w:rsid w:val="00FE5D51"/>
    <w:rsid w:val="00FF1732"/>
    <w:rsid w:val="00FF4032"/>
    <w:rsid w:val="00FF4FCB"/>
    <w:rsid w:val="00FF6390"/>
    <w:rsid w:val="02187B0D"/>
    <w:rsid w:val="04ED87EF"/>
    <w:rsid w:val="07D642FD"/>
    <w:rsid w:val="0FF716A1"/>
    <w:rsid w:val="13615F92"/>
    <w:rsid w:val="192F1A24"/>
    <w:rsid w:val="1E995328"/>
    <w:rsid w:val="2718062F"/>
    <w:rsid w:val="2787D807"/>
    <w:rsid w:val="2E076984"/>
    <w:rsid w:val="33FE786E"/>
    <w:rsid w:val="5143F855"/>
    <w:rsid w:val="580D2086"/>
    <w:rsid w:val="5CC7694C"/>
    <w:rsid w:val="6613EBE7"/>
    <w:rsid w:val="662BADCB"/>
    <w:rsid w:val="666E4B92"/>
    <w:rsid w:val="669B85E2"/>
    <w:rsid w:val="671FB804"/>
    <w:rsid w:val="6D745FAD"/>
    <w:rsid w:val="75F3B251"/>
    <w:rsid w:val="7655D48D"/>
    <w:rsid w:val="7682544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7576AC8F"/>
  <w15:docId w15:val="{40BBAC4D-F07D-4E62-92B0-A4316C920A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Theme="minorHAnsi" w:hAnsi="Times New Roman" w:cs="Times New Roman"/>
        <w:lang w:val="nl-NL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5D438F"/>
    <w:pPr>
      <w:spacing w:line="260" w:lineRule="atLeast"/>
    </w:pPr>
    <w:rPr>
      <w:rFonts w:asciiTheme="minorHAnsi" w:hAnsiTheme="minorHAnsi"/>
      <w:sz w:val="19"/>
    </w:rPr>
  </w:style>
  <w:style w:type="paragraph" w:styleId="Kop1">
    <w:name w:val="heading 1"/>
    <w:basedOn w:val="Standaard"/>
    <w:next w:val="Standaard"/>
    <w:link w:val="Kop1Char"/>
    <w:uiPriority w:val="9"/>
    <w:qFormat/>
    <w:rsid w:val="00215101"/>
    <w:pPr>
      <w:keepNext/>
      <w:keepLines/>
      <w:numPr>
        <w:numId w:val="16"/>
      </w:numPr>
      <w:spacing w:before="390" w:after="740" w:line="390" w:lineRule="atLeast"/>
      <w:outlineLvl w:val="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paragraph" w:styleId="Kop2">
    <w:name w:val="heading 2"/>
    <w:basedOn w:val="Standaard"/>
    <w:next w:val="Standaard"/>
    <w:link w:val="Kop2Char"/>
    <w:uiPriority w:val="9"/>
    <w:unhideWhenUsed/>
    <w:qFormat/>
    <w:rsid w:val="00B65746"/>
    <w:pPr>
      <w:keepNext/>
      <w:keepLines/>
      <w:numPr>
        <w:ilvl w:val="1"/>
        <w:numId w:val="16"/>
      </w:numPr>
      <w:spacing w:before="260" w:after="260"/>
      <w:ind w:left="567" w:hanging="567"/>
      <w:outlineLvl w:val="1"/>
    </w:pPr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paragraph" w:styleId="Kop3">
    <w:name w:val="heading 3"/>
    <w:basedOn w:val="Standaard"/>
    <w:next w:val="Standaard"/>
    <w:link w:val="Kop3Char"/>
    <w:uiPriority w:val="9"/>
    <w:unhideWhenUsed/>
    <w:qFormat/>
    <w:rsid w:val="00B65746"/>
    <w:pPr>
      <w:keepNext/>
      <w:keepLines/>
      <w:numPr>
        <w:ilvl w:val="2"/>
        <w:numId w:val="16"/>
      </w:numPr>
      <w:spacing w:before="260" w:after="260"/>
      <w:ind w:left="709" w:hanging="709"/>
      <w:outlineLvl w:val="2"/>
    </w:pPr>
    <w:rPr>
      <w:rFonts w:asciiTheme="majorHAnsi" w:eastAsiaTheme="majorEastAsia" w:hAnsiTheme="majorHAnsi" w:cstheme="majorBidi"/>
      <w:bCs/>
      <w:color w:val="000000" w:themeColor="text2"/>
    </w:rPr>
  </w:style>
  <w:style w:type="paragraph" w:styleId="Kop4">
    <w:name w:val="heading 4"/>
    <w:basedOn w:val="Standaard"/>
    <w:next w:val="Standaard"/>
    <w:link w:val="Kop4Char"/>
    <w:uiPriority w:val="9"/>
    <w:unhideWhenUsed/>
    <w:qFormat/>
    <w:rsid w:val="00B65746"/>
    <w:pPr>
      <w:keepNext/>
      <w:keepLines/>
      <w:numPr>
        <w:ilvl w:val="3"/>
        <w:numId w:val="16"/>
      </w:numPr>
      <w:spacing w:before="260"/>
      <w:ind w:left="851" w:hanging="851"/>
      <w:outlineLvl w:val="3"/>
    </w:pPr>
    <w:rPr>
      <w:rFonts w:asciiTheme="majorHAnsi" w:eastAsiaTheme="majorEastAsia" w:hAnsiTheme="majorHAnsi" w:cstheme="majorBidi"/>
      <w:bCs/>
      <w:iCs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rsid w:val="00941E14"/>
    <w:pPr>
      <w:keepNext/>
      <w:keepLines/>
      <w:numPr>
        <w:ilvl w:val="4"/>
        <w:numId w:val="16"/>
      </w:numPr>
      <w:spacing w:before="40"/>
      <w:outlineLvl w:val="4"/>
    </w:pPr>
    <w:rPr>
      <w:rFonts w:asciiTheme="majorHAnsi" w:eastAsiaTheme="majorEastAsia" w:hAnsiTheme="majorHAnsi" w:cstheme="majorBidi"/>
      <w:color w:val="000000" w:themeColor="text1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rsid w:val="00941E14"/>
    <w:pPr>
      <w:keepNext/>
      <w:keepLines/>
      <w:numPr>
        <w:ilvl w:val="5"/>
        <w:numId w:val="16"/>
      </w:numPr>
      <w:spacing w:before="40"/>
      <w:outlineLvl w:val="5"/>
    </w:pPr>
    <w:rPr>
      <w:rFonts w:asciiTheme="majorHAnsi" w:eastAsiaTheme="majorEastAsia" w:hAnsiTheme="majorHAnsi" w:cstheme="majorBidi"/>
      <w:color w:val="000000" w:themeColor="text1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rsid w:val="00941E14"/>
    <w:pPr>
      <w:keepNext/>
      <w:keepLines/>
      <w:numPr>
        <w:ilvl w:val="6"/>
        <w:numId w:val="16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000000" w:themeColor="text1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rsid w:val="00C117F9"/>
    <w:pPr>
      <w:keepNext/>
      <w:keepLines/>
      <w:numPr>
        <w:ilvl w:val="7"/>
        <w:numId w:val="16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rsid w:val="00C117F9"/>
    <w:pPr>
      <w:keepNext/>
      <w:keepLines/>
      <w:numPr>
        <w:ilvl w:val="8"/>
        <w:numId w:val="16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DHDienstcode">
    <w:name w:val="_DH_Dienstcode"/>
    <w:basedOn w:val="DHInleiding"/>
    <w:rsid w:val="0035487E"/>
    <w:pPr>
      <w:spacing w:line="220" w:lineRule="atLeast"/>
    </w:pPr>
    <w:rPr>
      <w:rFonts w:asciiTheme="majorHAnsi" w:hAnsiTheme="majorHAnsi"/>
      <w:sz w:val="12"/>
    </w:rPr>
  </w:style>
  <w:style w:type="character" w:customStyle="1" w:styleId="Kop1Char">
    <w:name w:val="Kop 1 Char"/>
    <w:basedOn w:val="Standaardalinea-lettertype"/>
    <w:link w:val="Kop1"/>
    <w:uiPriority w:val="9"/>
    <w:rsid w:val="00215101"/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B65746"/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B65746"/>
    <w:rPr>
      <w:rFonts w:asciiTheme="majorHAnsi" w:eastAsiaTheme="majorEastAsia" w:hAnsiTheme="majorHAnsi" w:cstheme="majorBidi"/>
      <w:bCs/>
      <w:color w:val="000000" w:themeColor="text2"/>
      <w:sz w:val="19"/>
    </w:rPr>
  </w:style>
  <w:style w:type="paragraph" w:styleId="Bijschrift">
    <w:name w:val="caption"/>
    <w:basedOn w:val="Standaard"/>
    <w:next w:val="Standaard"/>
    <w:uiPriority w:val="35"/>
    <w:semiHidden/>
    <w:unhideWhenUsed/>
    <w:rsid w:val="00253B6C"/>
    <w:rPr>
      <w:rFonts w:asciiTheme="majorHAnsi" w:hAnsiTheme="majorHAnsi"/>
      <w:b/>
      <w:bCs/>
      <w:color w:val="000000" w:themeColor="text1"/>
      <w:sz w:val="14"/>
      <w:szCs w:val="18"/>
    </w:rPr>
  </w:style>
  <w:style w:type="paragraph" w:styleId="Voetnoottekst">
    <w:name w:val="footnote text"/>
    <w:basedOn w:val="Standaard"/>
    <w:link w:val="VoetnoottekstChar"/>
    <w:unhideWhenUsed/>
    <w:rsid w:val="00FD5D69"/>
    <w:pPr>
      <w:ind w:left="112" w:hanging="112"/>
    </w:pPr>
    <w:rPr>
      <w:rFonts w:asciiTheme="majorHAnsi" w:hAnsiTheme="majorHAnsi"/>
      <w:sz w:val="14"/>
    </w:rPr>
  </w:style>
  <w:style w:type="character" w:customStyle="1" w:styleId="VoetnoottekstChar">
    <w:name w:val="Voetnoottekst Char"/>
    <w:basedOn w:val="Standaardalinea-lettertype"/>
    <w:link w:val="Voetnoottekst"/>
    <w:rsid w:val="00FD5D69"/>
    <w:rPr>
      <w:rFonts w:asciiTheme="majorHAnsi" w:hAnsiTheme="majorHAnsi"/>
      <w:sz w:val="14"/>
    </w:rPr>
  </w:style>
  <w:style w:type="paragraph" w:styleId="Eindnoottekst">
    <w:name w:val="endnote text"/>
    <w:basedOn w:val="Standaard"/>
    <w:link w:val="EindnoottekstChar"/>
    <w:uiPriority w:val="99"/>
    <w:semiHidden/>
    <w:unhideWhenUsed/>
    <w:rsid w:val="00253B6C"/>
    <w:rPr>
      <w:rFonts w:asciiTheme="majorHAnsi" w:hAnsiTheme="majorHAnsi"/>
      <w:sz w:val="14"/>
    </w:rPr>
  </w:style>
  <w:style w:type="character" w:customStyle="1" w:styleId="EindnoottekstChar">
    <w:name w:val="Eindnoottekst Char"/>
    <w:basedOn w:val="Standaardalinea-lettertype"/>
    <w:link w:val="Eindnoottekst"/>
    <w:uiPriority w:val="99"/>
    <w:semiHidden/>
    <w:rsid w:val="00253B6C"/>
    <w:rPr>
      <w:rFonts w:asciiTheme="majorHAnsi" w:hAnsiTheme="majorHAnsi"/>
      <w:sz w:val="14"/>
    </w:rPr>
  </w:style>
  <w:style w:type="paragraph" w:styleId="Kopvaninhoudsopgave">
    <w:name w:val="TOC Heading"/>
    <w:basedOn w:val="Kop1"/>
    <w:next w:val="Standaard"/>
    <w:uiPriority w:val="39"/>
    <w:semiHidden/>
    <w:unhideWhenUsed/>
    <w:rsid w:val="00253B6C"/>
    <w:pPr>
      <w:spacing w:before="480" w:line="260" w:lineRule="atLeast"/>
      <w:outlineLvl w:val="9"/>
    </w:pPr>
    <w:rPr>
      <w:sz w:val="28"/>
    </w:rPr>
  </w:style>
  <w:style w:type="character" w:customStyle="1" w:styleId="Kop4Char">
    <w:name w:val="Kop 4 Char"/>
    <w:basedOn w:val="Standaardalinea-lettertype"/>
    <w:link w:val="Kop4"/>
    <w:uiPriority w:val="9"/>
    <w:rsid w:val="00B65746"/>
    <w:rPr>
      <w:rFonts w:asciiTheme="majorHAnsi" w:eastAsiaTheme="majorEastAsia" w:hAnsiTheme="majorHAnsi" w:cstheme="majorBidi"/>
      <w:bCs/>
      <w:iCs/>
      <w:sz w:val="18"/>
    </w:rPr>
  </w:style>
  <w:style w:type="paragraph" w:customStyle="1" w:styleId="DHTitel">
    <w:name w:val="_DH_Titel"/>
    <w:basedOn w:val="Standaard"/>
    <w:next w:val="Standaard"/>
    <w:rsid w:val="00253B6C"/>
    <w:pPr>
      <w:spacing w:line="920" w:lineRule="atLeast"/>
    </w:pPr>
    <w:rPr>
      <w:rFonts w:asciiTheme="majorHAnsi" w:hAnsiTheme="majorHAnsi"/>
      <w:sz w:val="72"/>
    </w:rPr>
  </w:style>
  <w:style w:type="paragraph" w:customStyle="1" w:styleId="DHSubtitel">
    <w:name w:val="_DH_Subtitel"/>
    <w:basedOn w:val="DHTitel"/>
    <w:rsid w:val="00253B6C"/>
    <w:pPr>
      <w:spacing w:line="600" w:lineRule="atLeast"/>
    </w:pPr>
    <w:rPr>
      <w:sz w:val="40"/>
    </w:rPr>
  </w:style>
  <w:style w:type="paragraph" w:customStyle="1" w:styleId="DHTussenkop">
    <w:name w:val="_DH_Tussenkop"/>
    <w:basedOn w:val="Standaard"/>
    <w:next w:val="Standaard"/>
    <w:qFormat/>
    <w:rsid w:val="00253B6C"/>
    <w:rPr>
      <w:rFonts w:asciiTheme="majorHAnsi" w:hAnsiTheme="majorHAnsi"/>
      <w:b/>
      <w:sz w:val="16"/>
    </w:rPr>
  </w:style>
  <w:style w:type="paragraph" w:customStyle="1" w:styleId="DHInleiding">
    <w:name w:val="_DH_Inleiding"/>
    <w:basedOn w:val="Standaard"/>
    <w:qFormat/>
    <w:rsid w:val="00253B6C"/>
    <w:rPr>
      <w:sz w:val="22"/>
    </w:rPr>
  </w:style>
  <w:style w:type="paragraph" w:customStyle="1" w:styleId="DHBrieftype">
    <w:name w:val="_DH_Brieftype"/>
    <w:rsid w:val="0035487E"/>
    <w:pPr>
      <w:spacing w:line="220" w:lineRule="atLeast"/>
    </w:pPr>
    <w:rPr>
      <w:rFonts w:asciiTheme="majorHAnsi" w:hAnsiTheme="majorHAnsi"/>
      <w:b/>
      <w:caps/>
      <w:sz w:val="14"/>
    </w:rPr>
  </w:style>
  <w:style w:type="paragraph" w:customStyle="1" w:styleId="DHRandinfoKop">
    <w:name w:val="_DH_RandinfoKop"/>
    <w:rsid w:val="0035487E"/>
    <w:pPr>
      <w:spacing w:line="220" w:lineRule="atLeast"/>
    </w:pPr>
    <w:rPr>
      <w:rFonts w:asciiTheme="majorHAnsi" w:hAnsiTheme="majorHAnsi"/>
      <w:b/>
      <w:sz w:val="14"/>
    </w:rPr>
  </w:style>
  <w:style w:type="paragraph" w:customStyle="1" w:styleId="DHRandinfoSubkop">
    <w:name w:val="_DH_RandinfoSubkop"/>
    <w:basedOn w:val="DHRandinfoKop"/>
    <w:rsid w:val="0035487E"/>
    <w:rPr>
      <w:b w:val="0"/>
    </w:rPr>
  </w:style>
  <w:style w:type="paragraph" w:customStyle="1" w:styleId="DHRandInfoInvultekst">
    <w:name w:val="_DH_RandInfoInvultekst"/>
    <w:basedOn w:val="DHRandinfoSubkop"/>
    <w:rsid w:val="003046ED"/>
    <w:rPr>
      <w:rFonts w:asciiTheme="minorHAnsi" w:hAnsiTheme="minorHAnsi"/>
      <w:sz w:val="16"/>
    </w:rPr>
  </w:style>
  <w:style w:type="character" w:customStyle="1" w:styleId="DHPaginaCijfer">
    <w:name w:val="_DH_PaginaCijfer"/>
    <w:basedOn w:val="Standaardalinea-lettertype"/>
    <w:uiPriority w:val="1"/>
    <w:rsid w:val="0035487E"/>
    <w:rPr>
      <w:rFonts w:asciiTheme="minorHAnsi" w:hAnsiTheme="minorHAnsi"/>
      <w:sz w:val="16"/>
    </w:rPr>
  </w:style>
  <w:style w:type="paragraph" w:customStyle="1" w:styleId="DHRetouradres">
    <w:name w:val="_DH_Retouradres"/>
    <w:basedOn w:val="Standaard"/>
    <w:next w:val="Standaard"/>
    <w:rsid w:val="0035487E"/>
    <w:pPr>
      <w:spacing w:line="220" w:lineRule="atLeast"/>
    </w:pPr>
    <w:rPr>
      <w:rFonts w:asciiTheme="majorHAnsi" w:hAnsiTheme="majorHAnsi"/>
      <w:sz w:val="14"/>
    </w:rPr>
  </w:style>
  <w:style w:type="paragraph" w:styleId="Koptekst">
    <w:name w:val="header"/>
    <w:basedOn w:val="Standaard"/>
    <w:link w:val="Kop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4C03F0"/>
    <w:rPr>
      <w:rFonts w:asciiTheme="minorHAnsi" w:hAnsiTheme="minorHAnsi"/>
      <w:sz w:val="18"/>
    </w:rPr>
  </w:style>
  <w:style w:type="paragraph" w:styleId="Voettekst">
    <w:name w:val="footer"/>
    <w:basedOn w:val="Standaard"/>
    <w:link w:val="Voet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4C03F0"/>
    <w:rPr>
      <w:rFonts w:asciiTheme="minorHAnsi" w:hAnsiTheme="minorHAnsi"/>
      <w:sz w:val="18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4C03F0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4C03F0"/>
    <w:rPr>
      <w:rFonts w:ascii="Tahoma" w:hAnsi="Tahoma" w:cs="Tahoma"/>
      <w:sz w:val="16"/>
      <w:szCs w:val="16"/>
    </w:rPr>
  </w:style>
  <w:style w:type="paragraph" w:customStyle="1" w:styleId="DHDocumentnaam">
    <w:name w:val="_DH_Documentnaam"/>
    <w:basedOn w:val="Standaard"/>
    <w:rsid w:val="00D6476F"/>
    <w:rPr>
      <w:rFonts w:asciiTheme="majorHAnsi" w:hAnsiTheme="majorHAnsi" w:cstheme="majorHAnsi"/>
      <w:sz w:val="30"/>
      <w:szCs w:val="30"/>
    </w:rPr>
  </w:style>
  <w:style w:type="table" w:styleId="Tabelraster">
    <w:name w:val="Table Grid"/>
    <w:basedOn w:val="Standaardtabel"/>
    <w:uiPriority w:val="59"/>
    <w:rsid w:val="00D6476F"/>
    <w:rPr>
      <w:rFonts w:eastAsia="Times New Roman"/>
      <w:lang w:eastAsia="nl-N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Voetnootmarkering">
    <w:name w:val="footnote reference"/>
    <w:semiHidden/>
    <w:rsid w:val="00D53A19"/>
    <w:rPr>
      <w:vertAlign w:val="superscript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Tekstvantijdelijkeaanduiding">
    <w:name w:val="Placeholder Text"/>
    <w:basedOn w:val="Standaardalinea-lettertype"/>
    <w:uiPriority w:val="99"/>
    <w:semiHidden/>
    <w:rsid w:val="004E71F1"/>
    <w:rPr>
      <w:color w:val="0070C0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941E14"/>
    <w:rPr>
      <w:rFonts w:asciiTheme="majorHAnsi" w:eastAsiaTheme="majorEastAsia" w:hAnsiTheme="majorHAnsi" w:cstheme="majorBidi"/>
      <w:i/>
      <w:iCs/>
      <w:color w:val="000000" w:themeColor="text1"/>
      <w:sz w:val="18"/>
    </w:rPr>
  </w:style>
  <w:style w:type="paragraph" w:customStyle="1" w:styleId="DHHorizontaleLijn">
    <w:name w:val="_DH_HorizontaleLijn"/>
    <w:basedOn w:val="DHDocumentnaam"/>
    <w:rsid w:val="00DA3150"/>
    <w:pPr>
      <w:pBdr>
        <w:bottom w:val="single" w:sz="2" w:space="1" w:color="000000" w:themeColor="text1"/>
      </w:pBdr>
      <w:spacing w:after="136" w:line="260" w:lineRule="exact"/>
    </w:pPr>
    <w:rPr>
      <w:sz w:val="18"/>
      <w:szCs w:val="18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551CF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551CF"/>
    <w:pPr>
      <w:spacing w:line="240" w:lineRule="auto"/>
    </w:pPr>
    <w:rPr>
      <w:sz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551CF"/>
    <w:rPr>
      <w:rFonts w:asciiTheme="minorHAnsi" w:hAnsiTheme="minorHAnsi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551CF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551CF"/>
    <w:rPr>
      <w:rFonts w:asciiTheme="minorHAnsi" w:hAnsiTheme="minorHAnsi"/>
      <w:b/>
      <w:bCs/>
    </w:rPr>
  </w:style>
  <w:style w:type="paragraph" w:customStyle="1" w:styleId="DHOpsomming">
    <w:name w:val="_DH_Opsomming"/>
    <w:basedOn w:val="Standaard"/>
    <w:qFormat/>
    <w:rsid w:val="006C34EA"/>
    <w:pPr>
      <w:numPr>
        <w:numId w:val="11"/>
      </w:numPr>
    </w:pPr>
  </w:style>
  <w:style w:type="paragraph" w:customStyle="1" w:styleId="DHSubopsomming">
    <w:name w:val="_DH_Subopsomming"/>
    <w:basedOn w:val="DHOpsomming"/>
    <w:qFormat/>
    <w:rsid w:val="006C34EA"/>
    <w:pPr>
      <w:numPr>
        <w:ilvl w:val="1"/>
      </w:numPr>
    </w:pPr>
  </w:style>
  <w:style w:type="paragraph" w:customStyle="1" w:styleId="DHGenummerd">
    <w:name w:val="_DH_Genummerd"/>
    <w:basedOn w:val="Standaard"/>
    <w:qFormat/>
    <w:rsid w:val="006C34EA"/>
    <w:pPr>
      <w:numPr>
        <w:numId w:val="13"/>
      </w:numPr>
    </w:pPr>
  </w:style>
  <w:style w:type="paragraph" w:customStyle="1" w:styleId="DHSubGenummerd">
    <w:name w:val="_DH_SubGenummerd"/>
    <w:basedOn w:val="DHGenummerd"/>
    <w:qFormat/>
    <w:rsid w:val="00C8257F"/>
    <w:pPr>
      <w:numPr>
        <w:ilvl w:val="1"/>
      </w:numPr>
    </w:pPr>
  </w:style>
  <w:style w:type="paragraph" w:customStyle="1" w:styleId="DHBijschriftInfo">
    <w:name w:val="_DH_BijschriftInfo"/>
    <w:basedOn w:val="Voetnoottekst"/>
    <w:rsid w:val="009C4321"/>
  </w:style>
  <w:style w:type="paragraph" w:customStyle="1" w:styleId="DHKop1GeenTOC">
    <w:name w:val="_DH_Kop1GeenTOC"/>
    <w:rsid w:val="00DD032B"/>
    <w:pPr>
      <w:spacing w:after="76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C117F9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C117F9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Inhopg1">
    <w:name w:val="toc 1"/>
    <w:basedOn w:val="Standaard"/>
    <w:next w:val="Standaard"/>
    <w:autoRedefine/>
    <w:uiPriority w:val="39"/>
    <w:unhideWhenUsed/>
    <w:rsid w:val="0094313D"/>
    <w:pPr>
      <w:tabs>
        <w:tab w:val="right" w:pos="7797"/>
      </w:tabs>
      <w:spacing w:before="260"/>
      <w:ind w:left="284" w:right="454" w:hanging="284"/>
    </w:pPr>
    <w:rPr>
      <w:rFonts w:asciiTheme="majorHAnsi" w:eastAsiaTheme="majorEastAsia" w:hAnsiTheme="majorHAnsi" w:cstheme="majorBidi"/>
      <w:bCs/>
      <w:noProof/>
      <w:color w:val="000000" w:themeColor="text1"/>
      <w:sz w:val="22"/>
      <w:szCs w:val="26"/>
    </w:rPr>
  </w:style>
  <w:style w:type="paragraph" w:styleId="Inhopg2">
    <w:name w:val="toc 2"/>
    <w:basedOn w:val="Standaard"/>
    <w:next w:val="Standaard"/>
    <w:autoRedefine/>
    <w:uiPriority w:val="39"/>
    <w:unhideWhenUsed/>
    <w:rsid w:val="0094313D"/>
    <w:pPr>
      <w:tabs>
        <w:tab w:val="left" w:pos="794"/>
        <w:tab w:val="right" w:pos="7797"/>
      </w:tabs>
      <w:ind w:left="794" w:right="510" w:hanging="510"/>
    </w:pPr>
    <w:rPr>
      <w:rFonts w:asciiTheme="majorHAnsi" w:eastAsiaTheme="majorEastAsia" w:hAnsiTheme="majorHAnsi" w:cstheme="majorBidi"/>
      <w:bCs/>
      <w:noProof/>
      <w:color w:val="000000" w:themeColor="text1"/>
      <w:szCs w:val="19"/>
    </w:rPr>
  </w:style>
  <w:style w:type="paragraph" w:styleId="Inhopg3">
    <w:name w:val="toc 3"/>
    <w:basedOn w:val="Standaard"/>
    <w:next w:val="Standaard"/>
    <w:autoRedefine/>
    <w:uiPriority w:val="39"/>
    <w:unhideWhenUsed/>
    <w:rsid w:val="0094313D"/>
    <w:pPr>
      <w:tabs>
        <w:tab w:val="left" w:pos="1100"/>
        <w:tab w:val="right" w:pos="7797"/>
      </w:tabs>
      <w:ind w:left="801" w:right="552" w:hanging="518"/>
    </w:pPr>
    <w:rPr>
      <w:rFonts w:asciiTheme="majorHAnsi" w:eastAsiaTheme="majorEastAsia" w:hAnsiTheme="majorHAnsi" w:cstheme="majorBidi"/>
      <w:bCs/>
      <w:noProof/>
      <w:color w:val="000000" w:themeColor="text2"/>
      <w:sz w:val="16"/>
    </w:rPr>
  </w:style>
  <w:style w:type="paragraph" w:styleId="Bibliografie">
    <w:name w:val="Bibliography"/>
    <w:basedOn w:val="Standaard"/>
    <w:next w:val="Standaard"/>
    <w:uiPriority w:val="37"/>
    <w:semiHidden/>
    <w:unhideWhenUsed/>
    <w:rsid w:val="00E96466"/>
  </w:style>
  <w:style w:type="paragraph" w:styleId="Bloktekst">
    <w:name w:val="Block Text"/>
    <w:basedOn w:val="Standaard"/>
    <w:uiPriority w:val="99"/>
    <w:semiHidden/>
    <w:unhideWhenUsed/>
    <w:rsid w:val="00E96466"/>
    <w:pPr>
      <w:pBdr>
        <w:top w:val="single" w:sz="2" w:space="10" w:color="B98F16" w:themeColor="accent1" w:shadow="1" w:frame="1"/>
        <w:left w:val="single" w:sz="2" w:space="10" w:color="B98F16" w:themeColor="accent1" w:shadow="1" w:frame="1"/>
        <w:bottom w:val="single" w:sz="2" w:space="10" w:color="B98F16" w:themeColor="accent1" w:shadow="1" w:frame="1"/>
        <w:right w:val="single" w:sz="2" w:space="10" w:color="B98F16" w:themeColor="accent1" w:shadow="1" w:frame="1"/>
      </w:pBdr>
      <w:ind w:left="1152" w:right="1152"/>
    </w:pPr>
    <w:rPr>
      <w:rFonts w:eastAsiaTheme="minorEastAsia" w:cstheme="minorBidi"/>
      <w:i/>
      <w:iCs/>
      <w:color w:val="B98F16" w:themeColor="accent1"/>
    </w:rPr>
  </w:style>
  <w:style w:type="paragraph" w:styleId="Plattetekst">
    <w:name w:val="Body Text"/>
    <w:basedOn w:val="Standaard"/>
    <w:link w:val="PlattetekstChar"/>
    <w:uiPriority w:val="99"/>
    <w:semiHidden/>
    <w:unhideWhenUsed/>
    <w:rsid w:val="00E96466"/>
    <w:pPr>
      <w:spacing w:after="120"/>
    </w:pPr>
  </w:style>
  <w:style w:type="character" w:customStyle="1" w:styleId="PlattetekstChar">
    <w:name w:val="Platte tekst Char"/>
    <w:basedOn w:val="Standaardalinea-lettertype"/>
    <w:link w:val="Plattetekst"/>
    <w:uiPriority w:val="99"/>
    <w:semiHidden/>
    <w:rsid w:val="00E96466"/>
    <w:rPr>
      <w:rFonts w:asciiTheme="minorHAnsi" w:hAnsiTheme="minorHAnsi"/>
      <w:sz w:val="18"/>
    </w:rPr>
  </w:style>
  <w:style w:type="paragraph" w:styleId="Plattetekst2">
    <w:name w:val="Body Text 2"/>
    <w:basedOn w:val="Standaard"/>
    <w:link w:val="Plattetekst2Char"/>
    <w:uiPriority w:val="99"/>
    <w:semiHidden/>
    <w:unhideWhenUsed/>
    <w:rsid w:val="00E96466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99"/>
    <w:semiHidden/>
    <w:rsid w:val="00E96466"/>
    <w:rPr>
      <w:rFonts w:asciiTheme="minorHAnsi" w:hAnsiTheme="minorHAnsi"/>
      <w:sz w:val="18"/>
    </w:rPr>
  </w:style>
  <w:style w:type="paragraph" w:styleId="Plattetekst3">
    <w:name w:val="Body Text 3"/>
    <w:basedOn w:val="Standaard"/>
    <w:link w:val="Plattetekst3Char"/>
    <w:uiPriority w:val="99"/>
    <w:semiHidden/>
    <w:unhideWhenUsed/>
    <w:rsid w:val="00E96466"/>
    <w:pPr>
      <w:spacing w:after="120"/>
    </w:pPr>
    <w:rPr>
      <w:sz w:val="16"/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99"/>
    <w:semiHidden/>
    <w:rsid w:val="00E96466"/>
    <w:rPr>
      <w:rFonts w:asciiTheme="minorHAnsi" w:hAnsiTheme="minorHAnsi"/>
      <w:sz w:val="16"/>
      <w:szCs w:val="16"/>
    </w:rPr>
  </w:style>
  <w:style w:type="paragraph" w:styleId="Platteteksteersteinspringing">
    <w:name w:val="Body Text First Indent"/>
    <w:basedOn w:val="Plattetekst"/>
    <w:link w:val="PlatteteksteersteinspringingChar"/>
    <w:uiPriority w:val="99"/>
    <w:semiHidden/>
    <w:unhideWhenUsed/>
    <w:rsid w:val="00E96466"/>
    <w:pPr>
      <w:spacing w:after="0"/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E96466"/>
    <w:pPr>
      <w:spacing w:after="120"/>
      <w:ind w:left="283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E96466"/>
    <w:rPr>
      <w:rFonts w:asciiTheme="minorHAnsi" w:hAnsiTheme="minorHAnsi"/>
      <w:sz w:val="18"/>
    </w:rPr>
  </w:style>
  <w:style w:type="paragraph" w:styleId="Platteteksteersteinspringing2">
    <w:name w:val="Body Text First Indent 2"/>
    <w:basedOn w:val="Plattetekstinspringen"/>
    <w:link w:val="Platteteksteersteinspringing2Char"/>
    <w:uiPriority w:val="99"/>
    <w:semiHidden/>
    <w:unhideWhenUsed/>
    <w:rsid w:val="00E96466"/>
    <w:pPr>
      <w:spacing w:after="0"/>
      <w:ind w:left="360" w:firstLine="36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2">
    <w:name w:val="Body Text Indent 2"/>
    <w:basedOn w:val="Standaard"/>
    <w:link w:val="Plattetekstinspringen2Char"/>
    <w:uiPriority w:val="99"/>
    <w:semiHidden/>
    <w:unhideWhenUsed/>
    <w:rsid w:val="00E96466"/>
    <w:pPr>
      <w:spacing w:after="120" w:line="480" w:lineRule="auto"/>
      <w:ind w:left="283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3">
    <w:name w:val="Body Text Indent 3"/>
    <w:basedOn w:val="Standaard"/>
    <w:link w:val="Plattetekstinspringen3Char"/>
    <w:uiPriority w:val="99"/>
    <w:semiHidden/>
    <w:unhideWhenUsed/>
    <w:rsid w:val="00E96466"/>
    <w:pPr>
      <w:spacing w:after="120"/>
      <w:ind w:left="283"/>
    </w:pPr>
    <w:rPr>
      <w:sz w:val="16"/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semiHidden/>
    <w:rsid w:val="00E96466"/>
    <w:rPr>
      <w:rFonts w:asciiTheme="minorHAnsi" w:hAnsiTheme="minorHAnsi"/>
      <w:sz w:val="16"/>
      <w:szCs w:val="16"/>
    </w:rPr>
  </w:style>
  <w:style w:type="character" w:styleId="Titelvanboek">
    <w:name w:val="Book Title"/>
    <w:basedOn w:val="Standaardalinea-lettertype"/>
    <w:uiPriority w:val="33"/>
    <w:rsid w:val="00E96466"/>
    <w:rPr>
      <w:b/>
      <w:bCs/>
      <w:i/>
      <w:iCs/>
      <w:spacing w:val="5"/>
    </w:rPr>
  </w:style>
  <w:style w:type="paragraph" w:styleId="Afsluiting">
    <w:name w:val="Closing"/>
    <w:basedOn w:val="Standaard"/>
    <w:link w:val="Afsluit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AfsluitingChar">
    <w:name w:val="Afsluiting Char"/>
    <w:basedOn w:val="Standaardalinea-lettertype"/>
    <w:link w:val="Afsluiting"/>
    <w:uiPriority w:val="99"/>
    <w:semiHidden/>
    <w:rsid w:val="00E96466"/>
    <w:rPr>
      <w:rFonts w:asciiTheme="minorHAnsi" w:hAnsiTheme="minorHAnsi"/>
      <w:sz w:val="18"/>
    </w:rPr>
  </w:style>
  <w:style w:type="paragraph" w:styleId="Datum">
    <w:name w:val="Date"/>
    <w:basedOn w:val="Standaard"/>
    <w:next w:val="Standaard"/>
    <w:link w:val="DatumChar"/>
    <w:uiPriority w:val="99"/>
    <w:semiHidden/>
    <w:unhideWhenUsed/>
    <w:rsid w:val="00E96466"/>
  </w:style>
  <w:style w:type="character" w:customStyle="1" w:styleId="DatumChar">
    <w:name w:val="Datum Char"/>
    <w:basedOn w:val="Standaardalinea-lettertype"/>
    <w:link w:val="Datum"/>
    <w:uiPriority w:val="99"/>
    <w:semiHidden/>
    <w:rsid w:val="00E96466"/>
    <w:rPr>
      <w:rFonts w:asciiTheme="minorHAnsi" w:hAnsiTheme="minorHAnsi"/>
      <w:sz w:val="18"/>
    </w:rPr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E96466"/>
    <w:pPr>
      <w:spacing w:line="240" w:lineRule="auto"/>
    </w:pPr>
    <w:rPr>
      <w:rFonts w:ascii="Segoe UI" w:hAnsi="Segoe UI" w:cs="Segoe UI"/>
      <w:sz w:val="16"/>
      <w:szCs w:val="1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E96466"/>
    <w:rPr>
      <w:rFonts w:ascii="Segoe UI" w:hAnsi="Segoe UI" w:cs="Segoe UI"/>
      <w:sz w:val="16"/>
      <w:szCs w:val="16"/>
    </w:rPr>
  </w:style>
  <w:style w:type="paragraph" w:styleId="E-mailhandtekening">
    <w:name w:val="E-mail Signature"/>
    <w:basedOn w:val="Standaard"/>
    <w:link w:val="E-mailhandtekeningChar"/>
    <w:uiPriority w:val="99"/>
    <w:semiHidden/>
    <w:unhideWhenUsed/>
    <w:rsid w:val="00E96466"/>
    <w:pPr>
      <w:spacing w:line="240" w:lineRule="auto"/>
    </w:pPr>
  </w:style>
  <w:style w:type="character" w:customStyle="1" w:styleId="E-mailhandtekeningChar">
    <w:name w:val="E-mailhandtekening Char"/>
    <w:basedOn w:val="Standaardalinea-lettertype"/>
    <w:link w:val="E-mailhandtekening"/>
    <w:uiPriority w:val="99"/>
    <w:semiHidden/>
    <w:rsid w:val="00E96466"/>
    <w:rPr>
      <w:rFonts w:asciiTheme="minorHAnsi" w:hAnsiTheme="minorHAnsi"/>
      <w:sz w:val="18"/>
    </w:rPr>
  </w:style>
  <w:style w:type="character" w:styleId="Nadruk">
    <w:name w:val="Emphasis"/>
    <w:basedOn w:val="Standaardalinea-lettertype"/>
    <w:uiPriority w:val="20"/>
    <w:rsid w:val="00E96466"/>
    <w:rPr>
      <w:i/>
      <w:iCs/>
    </w:rPr>
  </w:style>
  <w:style w:type="character" w:styleId="Eindnootmarkering">
    <w:name w:val="endnote reference"/>
    <w:basedOn w:val="Standaardalinea-lettertype"/>
    <w:uiPriority w:val="99"/>
    <w:semiHidden/>
    <w:unhideWhenUsed/>
    <w:rsid w:val="00E96466"/>
    <w:rPr>
      <w:vertAlign w:val="superscript"/>
    </w:rPr>
  </w:style>
  <w:style w:type="paragraph" w:styleId="Adresenvelop">
    <w:name w:val="envelope address"/>
    <w:basedOn w:val="Standaard"/>
    <w:uiPriority w:val="99"/>
    <w:semiHidden/>
    <w:unhideWhenUsed/>
    <w:rsid w:val="00E96466"/>
    <w:pPr>
      <w:framePr w:w="7920" w:h="1980" w:hRule="exact" w:hSpace="141" w:wrap="auto" w:hAnchor="page" w:xAlign="center" w:yAlign="bottom"/>
      <w:spacing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zender">
    <w:name w:val="envelope return"/>
    <w:basedOn w:val="Standaard"/>
    <w:uiPriority w:val="99"/>
    <w:semiHidden/>
    <w:unhideWhenUsed/>
    <w:rsid w:val="00E96466"/>
    <w:pPr>
      <w:spacing w:line="240" w:lineRule="auto"/>
    </w:pPr>
    <w:rPr>
      <w:rFonts w:asciiTheme="majorHAnsi" w:eastAsiaTheme="majorEastAsia" w:hAnsiTheme="majorHAnsi" w:cstheme="majorBidi"/>
      <w:sz w:val="20"/>
    </w:rPr>
  </w:style>
  <w:style w:type="character" w:styleId="GevolgdeHyperlink">
    <w:name w:val="FollowedHyperlink"/>
    <w:basedOn w:val="Standaardalinea-lettertype"/>
    <w:uiPriority w:val="99"/>
    <w:semiHidden/>
    <w:unhideWhenUsed/>
    <w:rsid w:val="00E96466"/>
    <w:rPr>
      <w:color w:val="800080" w:themeColor="followedHyperlink"/>
      <w:u w:val="single"/>
    </w:rPr>
  </w:style>
  <w:style w:type="character" w:styleId="HTML-acroniem">
    <w:name w:val="HTML Acronym"/>
    <w:basedOn w:val="Standaardalinea-lettertype"/>
    <w:uiPriority w:val="99"/>
    <w:semiHidden/>
    <w:unhideWhenUsed/>
    <w:rsid w:val="00E96466"/>
  </w:style>
  <w:style w:type="paragraph" w:styleId="HTML-adres">
    <w:name w:val="HTML Address"/>
    <w:basedOn w:val="Standaard"/>
    <w:link w:val="HTML-adresChar"/>
    <w:uiPriority w:val="99"/>
    <w:semiHidden/>
    <w:unhideWhenUsed/>
    <w:rsid w:val="00E96466"/>
    <w:pPr>
      <w:spacing w:line="240" w:lineRule="auto"/>
    </w:pPr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99"/>
    <w:semiHidden/>
    <w:rsid w:val="00E96466"/>
    <w:rPr>
      <w:rFonts w:asciiTheme="minorHAnsi" w:hAnsiTheme="minorHAnsi"/>
      <w:i/>
      <w:iCs/>
      <w:sz w:val="18"/>
    </w:rPr>
  </w:style>
  <w:style w:type="character" w:styleId="HTML-citaat">
    <w:name w:val="HTML Cite"/>
    <w:basedOn w:val="Standaardalinea-lettertype"/>
    <w:uiPriority w:val="99"/>
    <w:semiHidden/>
    <w:unhideWhenUsed/>
    <w:rsid w:val="00E96466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Definition">
    <w:name w:val="HTML Definition"/>
    <w:basedOn w:val="Standaardalinea-lettertype"/>
    <w:uiPriority w:val="99"/>
    <w:semiHidden/>
    <w:unhideWhenUsed/>
    <w:rsid w:val="00E96466"/>
    <w:rPr>
      <w:i/>
      <w:iCs/>
    </w:rPr>
  </w:style>
  <w:style w:type="character" w:styleId="HTML-toetsenbord">
    <w:name w:val="HTML Keyboard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semiHidden/>
    <w:unhideWhenUsed/>
    <w:rsid w:val="00E96466"/>
    <w:pPr>
      <w:spacing w:line="240" w:lineRule="auto"/>
    </w:pPr>
    <w:rPr>
      <w:rFonts w:ascii="Consolas" w:hAnsi="Consolas"/>
      <w:sz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semiHidden/>
    <w:rsid w:val="00E96466"/>
    <w:rPr>
      <w:rFonts w:ascii="Consolas" w:hAnsi="Consolas"/>
    </w:rPr>
  </w:style>
  <w:style w:type="character" w:styleId="HTML-voorbeeld">
    <w:name w:val="HTML Sample"/>
    <w:basedOn w:val="Standaardalinea-lettertype"/>
    <w:uiPriority w:val="99"/>
    <w:semiHidden/>
    <w:unhideWhenUsed/>
    <w:rsid w:val="00E96466"/>
    <w:rPr>
      <w:rFonts w:ascii="Consolas" w:hAnsi="Consolas"/>
      <w:sz w:val="24"/>
      <w:szCs w:val="24"/>
    </w:rPr>
  </w:style>
  <w:style w:type="character" w:styleId="HTML-schrijfmachine">
    <w:name w:val="HTML Typewriter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Variable">
    <w:name w:val="HTML Variable"/>
    <w:basedOn w:val="Standaardalinea-lettertype"/>
    <w:uiPriority w:val="99"/>
    <w:semiHidden/>
    <w:unhideWhenUsed/>
    <w:rsid w:val="00E96466"/>
    <w:rPr>
      <w:i/>
      <w:iCs/>
    </w:rPr>
  </w:style>
  <w:style w:type="character" w:styleId="Hyperlink">
    <w:name w:val="Hyperlink"/>
    <w:basedOn w:val="Standaardalinea-lettertype"/>
    <w:uiPriority w:val="99"/>
    <w:semiHidden/>
    <w:unhideWhenUsed/>
    <w:rsid w:val="00E96466"/>
    <w:rPr>
      <w:color w:val="0000FF" w:themeColor="hyperlink"/>
      <w:u w:val="single"/>
    </w:rPr>
  </w:style>
  <w:style w:type="paragraph" w:styleId="Index1">
    <w:name w:val="index 1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80" w:hanging="180"/>
    </w:pPr>
  </w:style>
  <w:style w:type="paragraph" w:styleId="Index2">
    <w:name w:val="index 2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360" w:hanging="180"/>
    </w:pPr>
  </w:style>
  <w:style w:type="paragraph" w:styleId="Index3">
    <w:name w:val="index 3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540" w:hanging="180"/>
    </w:pPr>
  </w:style>
  <w:style w:type="paragraph" w:styleId="Index4">
    <w:name w:val="index 4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720" w:hanging="180"/>
    </w:pPr>
  </w:style>
  <w:style w:type="paragraph" w:styleId="Index5">
    <w:name w:val="index 5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900" w:hanging="180"/>
    </w:pPr>
  </w:style>
  <w:style w:type="paragraph" w:styleId="Index6">
    <w:name w:val="index 6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080" w:hanging="180"/>
    </w:pPr>
  </w:style>
  <w:style w:type="paragraph" w:styleId="Index7">
    <w:name w:val="index 7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260" w:hanging="180"/>
    </w:pPr>
  </w:style>
  <w:style w:type="paragraph" w:styleId="Index8">
    <w:name w:val="index 8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440" w:hanging="180"/>
    </w:pPr>
  </w:style>
  <w:style w:type="paragraph" w:styleId="Index9">
    <w:name w:val="index 9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620" w:hanging="180"/>
    </w:pPr>
  </w:style>
  <w:style w:type="paragraph" w:styleId="Indexkop">
    <w:name w:val="index heading"/>
    <w:basedOn w:val="Standaard"/>
    <w:next w:val="Index1"/>
    <w:uiPriority w:val="99"/>
    <w:semiHidden/>
    <w:unhideWhenUsed/>
    <w:rsid w:val="00E96466"/>
    <w:rPr>
      <w:rFonts w:asciiTheme="majorHAnsi" w:eastAsiaTheme="majorEastAsia" w:hAnsiTheme="majorHAnsi" w:cstheme="majorBidi"/>
      <w:b/>
      <w:bCs/>
    </w:rPr>
  </w:style>
  <w:style w:type="character" w:styleId="Intensievebenadrukking">
    <w:name w:val="Intense Emphasis"/>
    <w:basedOn w:val="Standaardalinea-lettertype"/>
    <w:uiPriority w:val="21"/>
    <w:rsid w:val="00E96466"/>
    <w:rPr>
      <w:i/>
      <w:iCs/>
      <w:color w:val="B98F16" w:themeColor="accent1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E96466"/>
    <w:pPr>
      <w:pBdr>
        <w:top w:val="single" w:sz="4" w:space="10" w:color="B98F16" w:themeColor="accent1"/>
        <w:bottom w:val="single" w:sz="4" w:space="10" w:color="B98F16" w:themeColor="accent1"/>
      </w:pBdr>
      <w:spacing w:before="360" w:after="360"/>
      <w:ind w:left="864" w:right="864"/>
      <w:jc w:val="center"/>
    </w:pPr>
    <w:rPr>
      <w:i/>
      <w:iCs/>
      <w:color w:val="B98F16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E96466"/>
    <w:rPr>
      <w:rFonts w:asciiTheme="minorHAnsi" w:hAnsiTheme="minorHAnsi"/>
      <w:i/>
      <w:iCs/>
      <w:color w:val="B98F16" w:themeColor="accent1"/>
      <w:sz w:val="18"/>
    </w:rPr>
  </w:style>
  <w:style w:type="character" w:styleId="Intensieveverwijzing">
    <w:name w:val="Intense Reference"/>
    <w:basedOn w:val="Standaardalinea-lettertype"/>
    <w:uiPriority w:val="32"/>
    <w:rsid w:val="00E96466"/>
    <w:rPr>
      <w:b/>
      <w:bCs/>
      <w:smallCaps/>
      <w:color w:val="B98F16" w:themeColor="accent1"/>
      <w:spacing w:val="5"/>
    </w:rPr>
  </w:style>
  <w:style w:type="character" w:styleId="Regelnummer">
    <w:name w:val="line number"/>
    <w:basedOn w:val="Standaardalinea-lettertype"/>
    <w:uiPriority w:val="99"/>
    <w:semiHidden/>
    <w:unhideWhenUsed/>
    <w:rsid w:val="00E96466"/>
  </w:style>
  <w:style w:type="paragraph" w:styleId="Lijst">
    <w:name w:val="List"/>
    <w:basedOn w:val="Standaard"/>
    <w:uiPriority w:val="99"/>
    <w:semiHidden/>
    <w:unhideWhenUsed/>
    <w:rsid w:val="00E96466"/>
    <w:pPr>
      <w:ind w:left="283" w:hanging="283"/>
      <w:contextualSpacing/>
    </w:pPr>
  </w:style>
  <w:style w:type="paragraph" w:styleId="Lijst2">
    <w:name w:val="List 2"/>
    <w:basedOn w:val="Standaard"/>
    <w:uiPriority w:val="99"/>
    <w:semiHidden/>
    <w:unhideWhenUsed/>
    <w:rsid w:val="00E96466"/>
    <w:pPr>
      <w:ind w:left="566" w:hanging="283"/>
      <w:contextualSpacing/>
    </w:pPr>
  </w:style>
  <w:style w:type="paragraph" w:styleId="Lijst3">
    <w:name w:val="List 3"/>
    <w:basedOn w:val="Standaard"/>
    <w:uiPriority w:val="99"/>
    <w:semiHidden/>
    <w:unhideWhenUsed/>
    <w:rsid w:val="00E96466"/>
    <w:pPr>
      <w:ind w:left="849" w:hanging="283"/>
      <w:contextualSpacing/>
    </w:pPr>
  </w:style>
  <w:style w:type="paragraph" w:styleId="Lijst4">
    <w:name w:val="List 4"/>
    <w:basedOn w:val="Standaard"/>
    <w:uiPriority w:val="99"/>
    <w:semiHidden/>
    <w:unhideWhenUsed/>
    <w:rsid w:val="00E96466"/>
    <w:pPr>
      <w:ind w:left="1132" w:hanging="283"/>
      <w:contextualSpacing/>
    </w:pPr>
  </w:style>
  <w:style w:type="paragraph" w:styleId="Lijst5">
    <w:name w:val="List 5"/>
    <w:basedOn w:val="Standaard"/>
    <w:uiPriority w:val="99"/>
    <w:semiHidden/>
    <w:unhideWhenUsed/>
    <w:rsid w:val="00E96466"/>
    <w:pPr>
      <w:ind w:left="1415" w:hanging="283"/>
      <w:contextualSpacing/>
    </w:pPr>
  </w:style>
  <w:style w:type="paragraph" w:styleId="Lijstopsomteken">
    <w:name w:val="List Bullet"/>
    <w:basedOn w:val="Standaard"/>
    <w:uiPriority w:val="99"/>
    <w:semiHidden/>
    <w:unhideWhenUsed/>
    <w:rsid w:val="00E96466"/>
    <w:pPr>
      <w:numPr>
        <w:numId w:val="1"/>
      </w:numPr>
      <w:contextualSpacing/>
    </w:pPr>
  </w:style>
  <w:style w:type="paragraph" w:styleId="Lijstopsomteken2">
    <w:name w:val="List Bullet 2"/>
    <w:basedOn w:val="Standaard"/>
    <w:uiPriority w:val="99"/>
    <w:semiHidden/>
    <w:unhideWhenUsed/>
    <w:rsid w:val="00E96466"/>
    <w:pPr>
      <w:numPr>
        <w:numId w:val="2"/>
      </w:numPr>
      <w:contextualSpacing/>
    </w:pPr>
  </w:style>
  <w:style w:type="paragraph" w:styleId="Lijstopsomteken3">
    <w:name w:val="List Bullet 3"/>
    <w:basedOn w:val="Standaard"/>
    <w:uiPriority w:val="99"/>
    <w:semiHidden/>
    <w:unhideWhenUsed/>
    <w:rsid w:val="00E96466"/>
    <w:pPr>
      <w:numPr>
        <w:numId w:val="3"/>
      </w:numPr>
      <w:contextualSpacing/>
    </w:pPr>
  </w:style>
  <w:style w:type="paragraph" w:styleId="Lijstopsomteken4">
    <w:name w:val="List Bullet 4"/>
    <w:basedOn w:val="Standaard"/>
    <w:uiPriority w:val="99"/>
    <w:semiHidden/>
    <w:unhideWhenUsed/>
    <w:rsid w:val="00E96466"/>
    <w:pPr>
      <w:numPr>
        <w:numId w:val="4"/>
      </w:numPr>
      <w:contextualSpacing/>
    </w:pPr>
  </w:style>
  <w:style w:type="paragraph" w:styleId="Lijstopsomteken5">
    <w:name w:val="List Bullet 5"/>
    <w:basedOn w:val="Standaard"/>
    <w:uiPriority w:val="99"/>
    <w:semiHidden/>
    <w:unhideWhenUsed/>
    <w:rsid w:val="00E96466"/>
    <w:pPr>
      <w:numPr>
        <w:numId w:val="5"/>
      </w:numPr>
      <w:contextualSpacing/>
    </w:pPr>
  </w:style>
  <w:style w:type="paragraph" w:styleId="Lijstvoortzetting">
    <w:name w:val="List Continue"/>
    <w:basedOn w:val="Standaard"/>
    <w:uiPriority w:val="99"/>
    <w:semiHidden/>
    <w:unhideWhenUsed/>
    <w:rsid w:val="00E96466"/>
    <w:pPr>
      <w:spacing w:after="120"/>
      <w:ind w:left="283"/>
      <w:contextualSpacing/>
    </w:pPr>
  </w:style>
  <w:style w:type="paragraph" w:styleId="Lijstvoortzetting2">
    <w:name w:val="List Continue 2"/>
    <w:basedOn w:val="Standaard"/>
    <w:uiPriority w:val="99"/>
    <w:semiHidden/>
    <w:unhideWhenUsed/>
    <w:rsid w:val="00E96466"/>
    <w:pPr>
      <w:spacing w:after="120"/>
      <w:ind w:left="566"/>
      <w:contextualSpacing/>
    </w:pPr>
  </w:style>
  <w:style w:type="paragraph" w:styleId="Lijstvoortzetting3">
    <w:name w:val="List Continue 3"/>
    <w:basedOn w:val="Standaard"/>
    <w:uiPriority w:val="99"/>
    <w:semiHidden/>
    <w:unhideWhenUsed/>
    <w:rsid w:val="00E96466"/>
    <w:pPr>
      <w:spacing w:after="120"/>
      <w:ind w:left="849"/>
      <w:contextualSpacing/>
    </w:pPr>
  </w:style>
  <w:style w:type="paragraph" w:styleId="Lijstvoortzetting4">
    <w:name w:val="List Continue 4"/>
    <w:basedOn w:val="Standaard"/>
    <w:uiPriority w:val="99"/>
    <w:semiHidden/>
    <w:unhideWhenUsed/>
    <w:rsid w:val="00E96466"/>
    <w:pPr>
      <w:spacing w:after="120"/>
      <w:ind w:left="1132"/>
      <w:contextualSpacing/>
    </w:pPr>
  </w:style>
  <w:style w:type="paragraph" w:styleId="Lijstvoortzetting5">
    <w:name w:val="List Continue 5"/>
    <w:basedOn w:val="Standaard"/>
    <w:uiPriority w:val="99"/>
    <w:semiHidden/>
    <w:unhideWhenUsed/>
    <w:rsid w:val="00E96466"/>
    <w:pPr>
      <w:spacing w:after="120"/>
      <w:ind w:left="1415"/>
      <w:contextualSpacing/>
    </w:pPr>
  </w:style>
  <w:style w:type="paragraph" w:styleId="Lijstnummering">
    <w:name w:val="List Number"/>
    <w:basedOn w:val="Standaard"/>
    <w:uiPriority w:val="99"/>
    <w:semiHidden/>
    <w:unhideWhenUsed/>
    <w:rsid w:val="00E96466"/>
    <w:pPr>
      <w:numPr>
        <w:numId w:val="6"/>
      </w:numPr>
      <w:contextualSpacing/>
    </w:pPr>
  </w:style>
  <w:style w:type="paragraph" w:styleId="Lijstnummering2">
    <w:name w:val="List Number 2"/>
    <w:basedOn w:val="Standaard"/>
    <w:uiPriority w:val="99"/>
    <w:semiHidden/>
    <w:unhideWhenUsed/>
    <w:rsid w:val="00E96466"/>
    <w:pPr>
      <w:numPr>
        <w:numId w:val="7"/>
      </w:numPr>
      <w:contextualSpacing/>
    </w:pPr>
  </w:style>
  <w:style w:type="paragraph" w:styleId="Lijstnummering3">
    <w:name w:val="List Number 3"/>
    <w:basedOn w:val="Standaard"/>
    <w:uiPriority w:val="99"/>
    <w:semiHidden/>
    <w:unhideWhenUsed/>
    <w:rsid w:val="00E96466"/>
    <w:pPr>
      <w:numPr>
        <w:numId w:val="8"/>
      </w:numPr>
      <w:contextualSpacing/>
    </w:pPr>
  </w:style>
  <w:style w:type="paragraph" w:styleId="Lijstnummering4">
    <w:name w:val="List Number 4"/>
    <w:basedOn w:val="Standaard"/>
    <w:uiPriority w:val="99"/>
    <w:semiHidden/>
    <w:unhideWhenUsed/>
    <w:rsid w:val="00E96466"/>
    <w:pPr>
      <w:numPr>
        <w:numId w:val="9"/>
      </w:numPr>
      <w:contextualSpacing/>
    </w:pPr>
  </w:style>
  <w:style w:type="paragraph" w:styleId="Lijstnummering5">
    <w:name w:val="List Number 5"/>
    <w:basedOn w:val="Standaard"/>
    <w:uiPriority w:val="99"/>
    <w:semiHidden/>
    <w:unhideWhenUsed/>
    <w:rsid w:val="00E96466"/>
    <w:pPr>
      <w:numPr>
        <w:numId w:val="10"/>
      </w:numPr>
      <w:contextualSpacing/>
    </w:pPr>
  </w:style>
  <w:style w:type="paragraph" w:styleId="Lijstalinea">
    <w:name w:val="List Paragraph"/>
    <w:basedOn w:val="Standaard"/>
    <w:uiPriority w:val="34"/>
    <w:rsid w:val="00E96466"/>
    <w:pPr>
      <w:ind w:left="720"/>
      <w:contextualSpacing/>
    </w:pPr>
  </w:style>
  <w:style w:type="paragraph" w:styleId="Macrotekst">
    <w:name w:val="macro"/>
    <w:link w:val="MacrotekstChar"/>
    <w:uiPriority w:val="99"/>
    <w:semiHidden/>
    <w:unhideWhenUsed/>
    <w:rsid w:val="00E96466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60" w:lineRule="atLeast"/>
    </w:pPr>
    <w:rPr>
      <w:rFonts w:ascii="Consolas" w:hAnsi="Consolas"/>
    </w:rPr>
  </w:style>
  <w:style w:type="character" w:customStyle="1" w:styleId="MacrotekstChar">
    <w:name w:val="Macrotekst Char"/>
    <w:basedOn w:val="Standaardalinea-lettertype"/>
    <w:link w:val="Macrotekst"/>
    <w:uiPriority w:val="99"/>
    <w:semiHidden/>
    <w:rsid w:val="00E96466"/>
    <w:rPr>
      <w:rFonts w:ascii="Consolas" w:hAnsi="Consolas"/>
    </w:rPr>
  </w:style>
  <w:style w:type="paragraph" w:styleId="Berichtkop">
    <w:name w:val="Message Header"/>
    <w:basedOn w:val="Standaard"/>
    <w:link w:val="BerichtkopChar"/>
    <w:uiPriority w:val="99"/>
    <w:semiHidden/>
    <w:unhideWhenUsed/>
    <w:rsid w:val="00E96466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uiPriority w:val="99"/>
    <w:semiHidden/>
    <w:rsid w:val="00E96466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Geenafstand">
    <w:name w:val="No Spacing"/>
    <w:uiPriority w:val="1"/>
    <w:rsid w:val="00E96466"/>
    <w:rPr>
      <w:rFonts w:asciiTheme="minorHAnsi" w:hAnsiTheme="minorHAnsi"/>
      <w:sz w:val="18"/>
    </w:rPr>
  </w:style>
  <w:style w:type="paragraph" w:styleId="Normaalweb">
    <w:name w:val="Normal (Web)"/>
    <w:basedOn w:val="Standaard"/>
    <w:uiPriority w:val="99"/>
    <w:semiHidden/>
    <w:unhideWhenUsed/>
    <w:rsid w:val="00E96466"/>
    <w:rPr>
      <w:rFonts w:ascii="Times New Roman" w:hAnsi="Times New Roman"/>
      <w:sz w:val="24"/>
      <w:szCs w:val="24"/>
    </w:rPr>
  </w:style>
  <w:style w:type="paragraph" w:styleId="Standaardinspringing">
    <w:name w:val="Normal Indent"/>
    <w:basedOn w:val="Standaard"/>
    <w:uiPriority w:val="99"/>
    <w:semiHidden/>
    <w:unhideWhenUsed/>
    <w:rsid w:val="00E96466"/>
    <w:pPr>
      <w:ind w:left="708"/>
    </w:pPr>
  </w:style>
  <w:style w:type="paragraph" w:styleId="Notitiekop">
    <w:name w:val="Note Heading"/>
    <w:basedOn w:val="Standaard"/>
    <w:next w:val="Standaard"/>
    <w:link w:val="NotitiekopChar"/>
    <w:uiPriority w:val="99"/>
    <w:semiHidden/>
    <w:unhideWhenUsed/>
    <w:rsid w:val="00E96466"/>
    <w:pPr>
      <w:spacing w:line="240" w:lineRule="auto"/>
    </w:pPr>
  </w:style>
  <w:style w:type="character" w:customStyle="1" w:styleId="NotitiekopChar">
    <w:name w:val="Notitiekop Char"/>
    <w:basedOn w:val="Standaardalinea-lettertype"/>
    <w:link w:val="Notitiekop"/>
    <w:uiPriority w:val="99"/>
    <w:semiHidden/>
    <w:rsid w:val="00E96466"/>
    <w:rPr>
      <w:rFonts w:asciiTheme="minorHAnsi" w:hAnsiTheme="minorHAnsi"/>
      <w:sz w:val="18"/>
    </w:rPr>
  </w:style>
  <w:style w:type="character" w:styleId="Paginanummer">
    <w:name w:val="page number"/>
    <w:basedOn w:val="Standaardalinea-lettertype"/>
    <w:uiPriority w:val="99"/>
    <w:semiHidden/>
    <w:unhideWhenUsed/>
    <w:rsid w:val="00E96466"/>
  </w:style>
  <w:style w:type="paragraph" w:styleId="Tekstzonderopmaak">
    <w:name w:val="Plain Text"/>
    <w:basedOn w:val="Standaard"/>
    <w:link w:val="TekstzonderopmaakChar"/>
    <w:uiPriority w:val="99"/>
    <w:semiHidden/>
    <w:unhideWhenUsed/>
    <w:rsid w:val="00E96466"/>
    <w:pPr>
      <w:spacing w:line="240" w:lineRule="auto"/>
    </w:pPr>
    <w:rPr>
      <w:rFonts w:ascii="Consolas" w:hAnsi="Consolas"/>
      <w:sz w:val="21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semiHidden/>
    <w:rsid w:val="00E96466"/>
    <w:rPr>
      <w:rFonts w:ascii="Consolas" w:hAnsi="Consolas"/>
      <w:sz w:val="21"/>
      <w:szCs w:val="21"/>
    </w:rPr>
  </w:style>
  <w:style w:type="paragraph" w:styleId="Citaat">
    <w:name w:val="Quote"/>
    <w:basedOn w:val="Standaard"/>
    <w:next w:val="Standaard"/>
    <w:link w:val="CitaatChar"/>
    <w:uiPriority w:val="29"/>
    <w:rsid w:val="00E96466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E96466"/>
    <w:rPr>
      <w:rFonts w:asciiTheme="minorHAnsi" w:hAnsiTheme="minorHAnsi"/>
      <w:i/>
      <w:iCs/>
      <w:color w:val="404040" w:themeColor="text1" w:themeTint="BF"/>
      <w:sz w:val="18"/>
    </w:rPr>
  </w:style>
  <w:style w:type="paragraph" w:styleId="Aanhef">
    <w:name w:val="Salutation"/>
    <w:basedOn w:val="Standaard"/>
    <w:next w:val="Standaard"/>
    <w:link w:val="AanhefChar"/>
    <w:uiPriority w:val="99"/>
    <w:semiHidden/>
    <w:unhideWhenUsed/>
    <w:rsid w:val="00E96466"/>
  </w:style>
  <w:style w:type="character" w:customStyle="1" w:styleId="AanhefChar">
    <w:name w:val="Aanhef Char"/>
    <w:basedOn w:val="Standaardalinea-lettertype"/>
    <w:link w:val="Aanhef"/>
    <w:uiPriority w:val="99"/>
    <w:semiHidden/>
    <w:rsid w:val="00E96466"/>
    <w:rPr>
      <w:rFonts w:asciiTheme="minorHAnsi" w:hAnsiTheme="minorHAnsi"/>
      <w:sz w:val="18"/>
    </w:rPr>
  </w:style>
  <w:style w:type="paragraph" w:styleId="Handtekening">
    <w:name w:val="Signature"/>
    <w:basedOn w:val="Standaard"/>
    <w:link w:val="Handteken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HandtekeningChar">
    <w:name w:val="Handtekening Char"/>
    <w:basedOn w:val="Standaardalinea-lettertype"/>
    <w:link w:val="Handtekening"/>
    <w:uiPriority w:val="99"/>
    <w:semiHidden/>
    <w:rsid w:val="00E96466"/>
    <w:rPr>
      <w:rFonts w:asciiTheme="minorHAnsi" w:hAnsiTheme="minorHAnsi"/>
      <w:sz w:val="18"/>
    </w:rPr>
  </w:style>
  <w:style w:type="character" w:styleId="Zwaar">
    <w:name w:val="Strong"/>
    <w:basedOn w:val="Standaardalinea-lettertype"/>
    <w:uiPriority w:val="22"/>
    <w:rsid w:val="00E96466"/>
    <w:rPr>
      <w:b/>
      <w:bCs/>
    </w:rPr>
  </w:style>
  <w:style w:type="paragraph" w:styleId="Ondertitel">
    <w:name w:val="Subtitle"/>
    <w:basedOn w:val="Standaard"/>
    <w:next w:val="Standaard"/>
    <w:link w:val="OndertitelChar"/>
    <w:uiPriority w:val="11"/>
    <w:rsid w:val="00E96466"/>
    <w:pPr>
      <w:numPr>
        <w:ilvl w:val="1"/>
      </w:numPr>
      <w:spacing w:after="160"/>
    </w:pPr>
    <w:rPr>
      <w:rFonts w:eastAsiaTheme="minorEastAsia" w:cstheme="minorBidi"/>
      <w:color w:val="5A5A5A" w:themeColor="text1" w:themeTint="A5"/>
      <w:spacing w:val="15"/>
      <w:sz w:val="22"/>
      <w:szCs w:val="22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E96466"/>
    <w:rPr>
      <w:rFonts w:asciiTheme="minorHAnsi" w:eastAsiaTheme="minorEastAsia" w:hAnsiTheme="minorHAnsi" w:cstheme="minorBidi"/>
      <w:color w:val="5A5A5A" w:themeColor="text1" w:themeTint="A5"/>
      <w:spacing w:val="15"/>
      <w:sz w:val="22"/>
      <w:szCs w:val="22"/>
    </w:rPr>
  </w:style>
  <w:style w:type="character" w:styleId="Subtielebenadrukking">
    <w:name w:val="Subtle Emphasis"/>
    <w:basedOn w:val="Standaardalinea-lettertype"/>
    <w:uiPriority w:val="19"/>
    <w:rsid w:val="00E96466"/>
    <w:rPr>
      <w:i/>
      <w:iCs/>
      <w:color w:val="404040" w:themeColor="text1" w:themeTint="BF"/>
    </w:rPr>
  </w:style>
  <w:style w:type="character" w:styleId="Subtieleverwijzing">
    <w:name w:val="Subtle Reference"/>
    <w:basedOn w:val="Standaardalinea-lettertype"/>
    <w:uiPriority w:val="31"/>
    <w:rsid w:val="00E96466"/>
    <w:rPr>
      <w:smallCaps/>
      <w:color w:val="5A5A5A" w:themeColor="text1" w:themeTint="A5"/>
    </w:rPr>
  </w:style>
  <w:style w:type="paragraph" w:styleId="Bronvermelding">
    <w:name w:val="table of authorities"/>
    <w:basedOn w:val="Standaard"/>
    <w:next w:val="Standaard"/>
    <w:uiPriority w:val="99"/>
    <w:semiHidden/>
    <w:unhideWhenUsed/>
    <w:rsid w:val="00E96466"/>
    <w:pPr>
      <w:ind w:left="180" w:hanging="180"/>
    </w:pPr>
  </w:style>
  <w:style w:type="paragraph" w:styleId="Lijstmetafbeeldingen">
    <w:name w:val="table of figures"/>
    <w:basedOn w:val="Standaard"/>
    <w:next w:val="Standaard"/>
    <w:uiPriority w:val="99"/>
    <w:semiHidden/>
    <w:unhideWhenUsed/>
    <w:rsid w:val="00E96466"/>
  </w:style>
  <w:style w:type="paragraph" w:styleId="Titel">
    <w:name w:val="Title"/>
    <w:basedOn w:val="Standaard"/>
    <w:next w:val="Standaard"/>
    <w:link w:val="TitelChar"/>
    <w:uiPriority w:val="10"/>
    <w:rsid w:val="00E96466"/>
    <w:pPr>
      <w:spacing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E96466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Kopbronvermelding">
    <w:name w:val="toa heading"/>
    <w:basedOn w:val="Standaard"/>
    <w:next w:val="Standaard"/>
    <w:uiPriority w:val="99"/>
    <w:semiHidden/>
    <w:unhideWhenUsed/>
    <w:rsid w:val="00E96466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Inhopg4">
    <w:name w:val="toc 4"/>
    <w:basedOn w:val="Standaard"/>
    <w:next w:val="Standaard"/>
    <w:autoRedefine/>
    <w:uiPriority w:val="39"/>
    <w:semiHidden/>
    <w:unhideWhenUsed/>
    <w:rsid w:val="00E96466"/>
    <w:pPr>
      <w:spacing w:after="100"/>
      <w:ind w:left="540"/>
    </w:pPr>
  </w:style>
  <w:style w:type="paragraph" w:styleId="Inhopg5">
    <w:name w:val="toc 5"/>
    <w:basedOn w:val="Standaard"/>
    <w:next w:val="Standaard"/>
    <w:autoRedefine/>
    <w:uiPriority w:val="39"/>
    <w:semiHidden/>
    <w:unhideWhenUsed/>
    <w:rsid w:val="00E96466"/>
    <w:pPr>
      <w:spacing w:after="100"/>
      <w:ind w:left="720"/>
    </w:pPr>
  </w:style>
  <w:style w:type="paragraph" w:styleId="Inhopg6">
    <w:name w:val="toc 6"/>
    <w:basedOn w:val="Standaard"/>
    <w:next w:val="Standaard"/>
    <w:autoRedefine/>
    <w:uiPriority w:val="39"/>
    <w:semiHidden/>
    <w:unhideWhenUsed/>
    <w:rsid w:val="00E96466"/>
    <w:pPr>
      <w:spacing w:after="100"/>
      <w:ind w:left="900"/>
    </w:pPr>
  </w:style>
  <w:style w:type="paragraph" w:styleId="Inhopg7">
    <w:name w:val="toc 7"/>
    <w:basedOn w:val="Standaard"/>
    <w:next w:val="Standaard"/>
    <w:autoRedefine/>
    <w:uiPriority w:val="39"/>
    <w:semiHidden/>
    <w:unhideWhenUsed/>
    <w:rsid w:val="00E96466"/>
    <w:pPr>
      <w:spacing w:after="100"/>
      <w:ind w:left="1080"/>
    </w:pPr>
  </w:style>
  <w:style w:type="paragraph" w:styleId="Inhopg8">
    <w:name w:val="toc 8"/>
    <w:basedOn w:val="Standaard"/>
    <w:next w:val="Standaard"/>
    <w:autoRedefine/>
    <w:uiPriority w:val="39"/>
    <w:semiHidden/>
    <w:unhideWhenUsed/>
    <w:rsid w:val="00E96466"/>
    <w:pPr>
      <w:spacing w:after="100"/>
      <w:ind w:left="1260"/>
    </w:pPr>
  </w:style>
  <w:style w:type="paragraph" w:styleId="Inhopg9">
    <w:name w:val="toc 9"/>
    <w:basedOn w:val="Standaard"/>
    <w:next w:val="Standaard"/>
    <w:autoRedefine/>
    <w:uiPriority w:val="39"/>
    <w:semiHidden/>
    <w:unhideWhenUsed/>
    <w:rsid w:val="00E96466"/>
    <w:pPr>
      <w:spacing w:after="100"/>
      <w:ind w:left="1440"/>
    </w:pPr>
  </w:style>
  <w:style w:type="paragraph" w:customStyle="1" w:styleId="bijlage">
    <w:name w:val="bijlage"/>
    <w:basedOn w:val="Standaard"/>
    <w:link w:val="bijlageChar"/>
    <w:qFormat/>
    <w:rsid w:val="002E563B"/>
    <w:pPr>
      <w:numPr>
        <w:numId w:val="17"/>
      </w:numPr>
      <w:spacing w:line="240" w:lineRule="auto"/>
      <w:jc w:val="both"/>
    </w:pPr>
    <w:rPr>
      <w:rFonts w:asciiTheme="majorHAnsi" w:eastAsia="Times New Roman" w:hAnsiTheme="majorHAnsi"/>
      <w:sz w:val="30"/>
      <w:szCs w:val="22"/>
      <w:lang w:eastAsia="nl-NL"/>
    </w:rPr>
  </w:style>
  <w:style w:type="character" w:customStyle="1" w:styleId="bijlageChar">
    <w:name w:val="bijlage Char"/>
    <w:basedOn w:val="Standaardalinea-lettertype"/>
    <w:link w:val="bijlage"/>
    <w:rsid w:val="002E563B"/>
    <w:rPr>
      <w:rFonts w:asciiTheme="majorHAnsi" w:eastAsia="Times New Roman" w:hAnsiTheme="majorHAnsi"/>
      <w:sz w:val="30"/>
      <w:szCs w:val="22"/>
      <w:lang w:eastAsia="nl-N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Y:\Office-Sjablonen\Huisstijl\Bouwstenen\Algemeen\Rapport.dotx" TargetMode="External"/></Relationships>
</file>

<file path=word/theme/theme1.xml><?xml version="1.0" encoding="utf-8"?>
<a:theme xmlns:a="http://schemas.openxmlformats.org/drawingml/2006/main" name="Kantoorthema">
  <a:themeElements>
    <a:clrScheme name="Den Haag Huisstijl">
      <a:dk1>
        <a:sysClr val="windowText" lastClr="000000"/>
      </a:dk1>
      <a:lt1>
        <a:sysClr val="window" lastClr="FFFFFF"/>
      </a:lt1>
      <a:dk2>
        <a:srgbClr val="000000"/>
      </a:dk2>
      <a:lt2>
        <a:srgbClr val="EEECE1"/>
      </a:lt2>
      <a:accent1>
        <a:srgbClr val="B98F16"/>
      </a:accent1>
      <a:accent2>
        <a:srgbClr val="1D6B34"/>
      </a:accent2>
      <a:accent3>
        <a:srgbClr val="B85D19"/>
      </a:accent3>
      <a:accent4>
        <a:srgbClr val="A41515"/>
      </a:accent4>
      <a:accent5>
        <a:srgbClr val="732A75"/>
      </a:accent5>
      <a:accent6>
        <a:srgbClr val="284891"/>
      </a:accent6>
      <a:hlink>
        <a:srgbClr val="0000FF"/>
      </a:hlink>
      <a:folHlink>
        <a:srgbClr val="800080"/>
      </a:folHlink>
    </a:clrScheme>
    <a:fontScheme name="Gemeente Den Haag">
      <a:majorFont>
        <a:latin typeface="Arial"/>
        <a:ea typeface=""/>
        <a:cs typeface=""/>
      </a:majorFont>
      <a:minorFont>
        <a:latin typeface="Georgia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587ac65b-efce-4803-8ab5-68b61f91731d">HNNM5C26PMKA-2077154571-60</_dlc_DocId>
    <_dlc_DocIdUrl xmlns="587ac65b-efce-4803-8ab5-68b61f91731d">
      <Url>https://denhaag.sharepoint.com/sites/Toekomstperspectiefjeugd_OCW_Opgavemanagement/_layouts/15/DocIdRedir.aspx?ID=HNNM5C26PMKA-2077154571-60</Url>
      <Description>HNNM5C26PMKA-2077154571-60</Description>
    </_dlc_DocIdUrl>
    <_dlc_DocIdPersistId xmlns="587ac65b-efce-4803-8ab5-68b61f91731d">false</_dlc_DocIdPersistId>
    <_ip_UnifiedCompliancePolicyUIAction xmlns="http://schemas.microsoft.com/sharepoint/v3" xsi:nil="true"/>
    <_ip_UnifiedCompliancePolicyProperties xmlns="http://schemas.microsoft.com/sharepoint/v3" xsi:nil="true"/>
    <SharedWithUsers xmlns="587ac65b-efce-4803-8ab5-68b61f91731d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!--Variabelen uit subform UxDocumentForm-->
<variabelen xmlns="http://www.keyscript.nl/huisstijl/UxDocumentForm">
  <UxDocumentForm>
    <uxOpdrachtnummerField>1</uxOpdrachtnummerField>
    <uxOpdrachtgeverField>j;lkj</uxOpdrachtgeverField>
    <uxAuteurField>Monica Demkes</uxAuteurField>
    <uxOpdrachtnaamField>k;lkj;l</uxOpdrachtnaamField>
    <uxVersieField>0.1</uxVersieField>
    <uxDatumField>oktober 2016</uxDatumField>
    <uxSubtitelField/>
    <uxTitelField/>
    <uxStatusField/>
    <uxTwoColumnOption>false</uxTwoColumnOption>
  </UxDocumentForm>
</variabelen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9CA3837B1B334996563514BC564544" ma:contentTypeVersion="6" ma:contentTypeDescription="Een nieuw document maken." ma:contentTypeScope="" ma:versionID="66b7c05b62ca8d93b658879449bf02a8">
  <xsd:schema xmlns:xsd="http://www.w3.org/2001/XMLSchema" xmlns:xs="http://www.w3.org/2001/XMLSchema" xmlns:p="http://schemas.microsoft.com/office/2006/metadata/properties" xmlns:ns1="http://schemas.microsoft.com/sharepoint/v3" xmlns:ns2="587ac65b-efce-4803-8ab5-68b61f91731d" xmlns:ns3="3c142b44-631f-40c6-a680-e59b12dd3dbc" targetNamespace="http://schemas.microsoft.com/office/2006/metadata/properties" ma:root="true" ma:fieldsID="2e3ff1a93b6dd4216202f76dc29f1ef1" ns1:_="" ns2:_="" ns3:_="">
    <xsd:import namespace="http://schemas.microsoft.com/sharepoint/v3"/>
    <xsd:import namespace="587ac65b-efce-4803-8ab5-68b61f91731d"/>
    <xsd:import namespace="3c142b44-631f-40c6-a680-e59b12dd3db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1" nillable="true" ma:displayName="Eigenschappen van het geïntegreerd beleid voor naleving" ma:hidden="true" ma:internalName="_ip_UnifiedCompliancePolicyProperties">
      <xsd:simpleType>
        <xsd:restriction base="dms:Note"/>
      </xsd:simpleType>
    </xsd:element>
    <xsd:element name="_ip_UnifiedCompliancePolicyUIAction" ma:index="12" nillable="true" ma:displayName="Actie van de gebruikersinterface van het geïntegreerd beleid voor naleving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7ac65b-efce-4803-8ab5-68b61f91731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SharedWithUsers" ma:index="15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142b44-631f-40c6-a680-e59b12dd3db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3A30736-0937-4F93-99CC-AC920E0E2E22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AE575B1-9BCD-4649-A7A1-6E3D7149E16B}">
  <ds:schemaRefs>
    <ds:schemaRef ds:uri="http://schemas.microsoft.com/office/2006/metadata/properties"/>
    <ds:schemaRef ds:uri="http://schemas.microsoft.com/office/infopath/2007/PartnerControls"/>
    <ds:schemaRef ds:uri="587ac65b-efce-4803-8ab5-68b61f91731d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833D6CA7-4851-4613-8802-2AD389BDDEB8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334BD0A5-4474-48BB-866F-0B7AD6283639}">
  <ds:schemaRefs>
    <ds:schemaRef ds:uri="http://www.keyscript.nl/huisstijl/UxDocumentForm"/>
  </ds:schemaRefs>
</ds:datastoreItem>
</file>

<file path=customXml/itemProps5.xml><?xml version="1.0" encoding="utf-8"?>
<ds:datastoreItem xmlns:ds="http://schemas.openxmlformats.org/officeDocument/2006/customXml" ds:itemID="{E7916D58-0A1B-43AB-B5BA-04172144DBCF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8ECB575C-354C-44D4-9E25-2C0E218F91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87ac65b-efce-4803-8ab5-68b61f91731d"/>
    <ds:schemaRef ds:uri="3c142b44-631f-40c6-a680-e59b12dd3db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9f9dcbe8-f8ca-464f-983b-20ccb4ae3e2c}" enabled="1" method="Privileged" siteId="{8c653938-6726-49c5-bca7-8e44a4bf202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81</TotalTime>
  <Pages>2</Pages>
  <Words>436</Words>
  <Characters>2403</Characters>
  <Application>Microsoft Office Word</Application>
  <DocSecurity>2</DocSecurity>
  <Lines>20</Lines>
  <Paragraphs>5</Paragraphs>
  <ScaleCrop>false</ScaleCrop>
  <Company>Gemeente Den Haag / IDC</Company>
  <LinksUpToDate>false</LinksUpToDate>
  <CharactersWithSpaces>2834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Bijlage 7 Checklist</dc:title>
  <dc:creator>Monica Demkes</dc:creator>
  <cp:keywords/>
  <cp:lastModifiedBy>Petra den Hollander</cp:lastModifiedBy>
  <cp:revision>110</cp:revision>
  <dcterms:created xsi:type="dcterms:W3CDTF">2022-10-21T08:11:00Z</dcterms:created>
  <dcterms:modified xsi:type="dcterms:W3CDTF">2022-10-27T07:24:00Z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jabloonVersieDatum">
    <vt:lpwstr>15-12-2015</vt:lpwstr>
  </property>
  <property fmtid="{D5CDD505-2E9C-101B-9397-08002B2CF9AE}" pid="3" name="DLL volledige naam">
    <vt:lpwstr>Rapport, Version=1.2.0.0, Culture=neutral, PublicKeyToken=null</vt:lpwstr>
  </property>
  <property fmtid="{D5CDD505-2E9C-101B-9397-08002B2CF9AE}" pid="4" name="DLL naam">
    <vt:lpwstr>Rapport</vt:lpwstr>
  </property>
  <property fmtid="{D5CDD505-2E9C-101B-9397-08002B2CF9AE}" pid="5" name="DLL versie">
    <vt:lpwstr>1.2.0.0</vt:lpwstr>
  </property>
  <property fmtid="{D5CDD505-2E9C-101B-9397-08002B2CF9AE}" pid="6" name="DLL locatie">
    <vt:lpwstr>Y:\Office-Sjablonen\Huisstijl\Sjablonen\Algemeen</vt:lpwstr>
  </property>
  <property fmtid="{D5CDD505-2E9C-101B-9397-08002B2CF9AE}" pid="7" name="DLL relatieve locatie">
    <vt:lpwstr>Algemeen</vt:lpwstr>
  </property>
  <property fmtid="{D5CDD505-2E9C-101B-9397-08002B2CF9AE}" pid="8" name="DLL GUID">
    <vt:lpwstr>20826815-3d93-4d96-b5b5-25bce074f046</vt:lpwstr>
  </property>
  <property fmtid="{D5CDD505-2E9C-101B-9397-08002B2CF9AE}" pid="9" name="DLL copyright">
    <vt:lpwstr>KeyScript</vt:lpwstr>
  </property>
  <property fmtid="{D5CDD505-2E9C-101B-9397-08002B2CF9AE}" pid="10" name="ContentTypeId">
    <vt:lpwstr>0x010100A29CA3837B1B334996563514BC564544</vt:lpwstr>
  </property>
  <property fmtid="{D5CDD505-2E9C-101B-9397-08002B2CF9AE}" pid="11" name="Jaar">
    <vt:lpwstr>1;#2018|6a528f31-394a-48e3-bac4-3c58d5ecc0e6</vt:lpwstr>
  </property>
  <property fmtid="{D5CDD505-2E9C-101B-9397-08002B2CF9AE}" pid="12" name="Organisatieonderdeel">
    <vt:lpwstr>2;#BEC|18db848a-7130-4f3d-8a09-02a244d861c9</vt:lpwstr>
  </property>
  <property fmtid="{D5CDD505-2E9C-101B-9397-08002B2CF9AE}" pid="13" name="Resultaat">
    <vt:lpwstr/>
  </property>
  <property fmtid="{D5CDD505-2E9C-101B-9397-08002B2CF9AE}" pid="14" name="_dlc_DocIdItemGuid">
    <vt:lpwstr>bf2d1a22-545a-491b-8bd0-ae20ce253e7f</vt:lpwstr>
  </property>
  <property fmtid="{D5CDD505-2E9C-101B-9397-08002B2CF9AE}" pid="15" name="TaxKeyword">
    <vt:lpwstr/>
  </property>
  <property fmtid="{D5CDD505-2E9C-101B-9397-08002B2CF9AE}" pid="16" name="Teamtrefwoorden">
    <vt:lpwstr>5;#Format|825ed0df-d969-4a6a-a95c-d1519e18baae</vt:lpwstr>
  </property>
  <property fmtid="{D5CDD505-2E9C-101B-9397-08002B2CF9AE}" pid="17" name="Documentsoort">
    <vt:lpwstr>21;#Beleidsdocument|70267d87-ce61-40c3-b119-e0ecc30f9747</vt:lpwstr>
  </property>
  <property fmtid="{D5CDD505-2E9C-101B-9397-08002B2CF9AE}" pid="18" name="_docset_NoMedatataSyncRequired">
    <vt:lpwstr>False</vt:lpwstr>
  </property>
  <property fmtid="{D5CDD505-2E9C-101B-9397-08002B2CF9AE}" pid="19" name="DocumentSetDescription">
    <vt:lpwstr/>
  </property>
  <property fmtid="{D5CDD505-2E9C-101B-9397-08002B2CF9AE}" pid="20" name="Behandelaar">
    <vt:lpwstr/>
  </property>
  <property fmtid="{D5CDD505-2E9C-101B-9397-08002B2CF9AE}" pid="21" name="iadc89b14e6f46d3bf0676593dca1557">
    <vt:lpwstr/>
  </property>
  <property fmtid="{D5CDD505-2E9C-101B-9397-08002B2CF9AE}" pid="22" name="Dossiertype">
    <vt:lpwstr/>
  </property>
  <property fmtid="{D5CDD505-2E9C-101B-9397-08002B2CF9AE}" pid="23" name="Order">
    <vt:r8>20800</vt:r8>
  </property>
  <property fmtid="{D5CDD505-2E9C-101B-9397-08002B2CF9AE}" pid="24" name="xd_Signature">
    <vt:bool>false</vt:bool>
  </property>
  <property fmtid="{D5CDD505-2E9C-101B-9397-08002B2CF9AE}" pid="25" name="xd_ProgID">
    <vt:lpwstr/>
  </property>
  <property fmtid="{D5CDD505-2E9C-101B-9397-08002B2CF9AE}" pid="26" name="ComplianceAssetId">
    <vt:lpwstr/>
  </property>
  <property fmtid="{D5CDD505-2E9C-101B-9397-08002B2CF9AE}" pid="27" name="TemplateUrl">
    <vt:lpwstr/>
  </property>
  <property fmtid="{D5CDD505-2E9C-101B-9397-08002B2CF9AE}" pid="28" name="_ExtendedDescription">
    <vt:lpwstr/>
  </property>
  <property fmtid="{D5CDD505-2E9C-101B-9397-08002B2CF9AE}" pid="29" name="MediaServiceImageTags">
    <vt:lpwstr/>
  </property>
  <property fmtid="{D5CDD505-2E9C-101B-9397-08002B2CF9AE}" pid="30" name="ebb03eb60f1c456383d550cda2a2ac01">
    <vt:lpwstr>Format|825ed0df-d969-4a6a-a95c-d1519e18baae</vt:lpwstr>
  </property>
  <property fmtid="{D5CDD505-2E9C-101B-9397-08002B2CF9AE}" pid="31" name="ofae577968ed4be8b7cfa6b3c1b2b2a3">
    <vt:lpwstr>Beleidsdocument|70267d87-ce61-40c3-b119-e0ecc30f9747</vt:lpwstr>
  </property>
  <property fmtid="{D5CDD505-2E9C-101B-9397-08002B2CF9AE}" pid="32" name="TriggerFlowInfo">
    <vt:lpwstr/>
  </property>
</Properties>
</file>