
<file path=[Content_Types].xml><?xml version="1.0" encoding="utf-8"?>
<Types xmlns="http://schemas.openxmlformats.org/package/2006/content-types">
  <Default Extension="bin" ContentType="application/vnd.openxmlformats-officedocument.oleObject"/>
  <Default Extension="emf" ContentType="image/x-emf"/>
  <Default Extension="gif" ContentType="image/gif"/>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ags/tag1.xml" ContentType="application/vnd.openxmlformats-officedocument.presentationml.tag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3.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theme/theme4.xml" ContentType="application/vnd.openxmlformats-officedocument.theme+xml"/>
  <Override PartName="/ppt/tags/tag4.xml" ContentType="application/vnd.openxmlformats-officedocument.presentationml.tags+xml"/>
  <Override PartName="/ppt/tags/tag5.xml" ContentType="application/vnd.openxmlformats-officedocument.presentationml.tags+xml"/>
  <Override PartName="/ppt/notesSlides/notesSlide1.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 id="2147483696" r:id="rId5"/>
    <p:sldMasterId id="2147483708" r:id="rId6"/>
  </p:sldMasterIdLst>
  <p:notesMasterIdLst>
    <p:notesMasterId r:id="rId17"/>
  </p:notesMasterIdLst>
  <p:sldIdLst>
    <p:sldId id="1156" r:id="rId7"/>
    <p:sldId id="1157" r:id="rId8"/>
    <p:sldId id="1136" r:id="rId9"/>
    <p:sldId id="1158" r:id="rId10"/>
    <p:sldId id="1164" r:id="rId11"/>
    <p:sldId id="1159" r:id="rId12"/>
    <p:sldId id="1160" r:id="rId13"/>
    <p:sldId id="1162" r:id="rId14"/>
    <p:sldId id="1161" r:id="rId15"/>
    <p:sldId id="1163" r:id="rId16"/>
  </p:sldIdLst>
  <p:sldSz cx="12192000" cy="6858000"/>
  <p:notesSz cx="7102475" cy="9388475"/>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7C51F1FC-5222-415E-951D-FFC561FC174F}" v="53" dt="2022-04-01T18:45:33.334"/>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398" autoAdjust="0"/>
    <p:restoredTop sz="94624" autoAdjust="0"/>
  </p:normalViewPr>
  <p:slideViewPr>
    <p:cSldViewPr snapToGrid="0">
      <p:cViewPr varScale="1">
        <p:scale>
          <a:sx n="86" d="100"/>
          <a:sy n="86" d="100"/>
        </p:scale>
        <p:origin x="451" y="53"/>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tableStyles" Target="tableStyles.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notesMaster" Target="notesMasters/notesMaster1.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5.xml"/><Relationship Id="rId5" Type="http://schemas.openxmlformats.org/officeDocument/2006/relationships/slideMaster" Target="slideMasters/slideMaster2.xml"/><Relationship Id="rId15" Type="http://schemas.openxmlformats.org/officeDocument/2006/relationships/slide" Target="slides/slide9.xml"/><Relationship Id="rId10" Type="http://schemas.openxmlformats.org/officeDocument/2006/relationships/slide" Target="slides/slide4.xml"/><Relationship Id="rId19"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microsoft.com/office/2015/10/relationships/revisionInfo" Target="revisionInfo.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0"/>
            <a:ext cx="3078236" cy="470623"/>
          </a:xfrm>
          <a:prstGeom prst="rect">
            <a:avLst/>
          </a:prstGeom>
        </p:spPr>
        <p:txBody>
          <a:bodyPr vert="horz" lIns="91440" tIns="45720" rIns="91440" bIns="45720" rtlCol="0"/>
          <a:lstStyle>
            <a:lvl1pPr algn="l">
              <a:defRPr sz="1200"/>
            </a:lvl1pPr>
          </a:lstStyle>
          <a:p>
            <a:endParaRPr lang="nl-NL"/>
          </a:p>
        </p:txBody>
      </p:sp>
      <p:sp>
        <p:nvSpPr>
          <p:cNvPr id="3" name="Date Placeholder 2"/>
          <p:cNvSpPr>
            <a:spLocks noGrp="1"/>
          </p:cNvSpPr>
          <p:nvPr>
            <p:ph type="dt" idx="1"/>
          </p:nvPr>
        </p:nvSpPr>
        <p:spPr>
          <a:xfrm>
            <a:off x="4022582" y="0"/>
            <a:ext cx="3078236" cy="470623"/>
          </a:xfrm>
          <a:prstGeom prst="rect">
            <a:avLst/>
          </a:prstGeom>
        </p:spPr>
        <p:txBody>
          <a:bodyPr vert="horz" lIns="91440" tIns="45720" rIns="91440" bIns="45720" rtlCol="0"/>
          <a:lstStyle>
            <a:lvl1pPr algn="r">
              <a:defRPr sz="1200"/>
            </a:lvl1pPr>
          </a:lstStyle>
          <a:p>
            <a:fld id="{BC52F93B-B29E-4413-9DD2-7E957AE71925}" type="datetimeFigureOut">
              <a:rPr lang="nl-NL" smtClean="0"/>
              <a:t>4-7-2023</a:t>
            </a:fld>
            <a:endParaRPr lang="nl-NL"/>
          </a:p>
        </p:txBody>
      </p:sp>
      <p:sp>
        <p:nvSpPr>
          <p:cNvPr id="4" name="Slide Image Placeholder 3"/>
          <p:cNvSpPr>
            <a:spLocks noGrp="1" noRot="1" noChangeAspect="1"/>
          </p:cNvSpPr>
          <p:nvPr>
            <p:ph type="sldImg" idx="2"/>
          </p:nvPr>
        </p:nvSpPr>
        <p:spPr>
          <a:xfrm>
            <a:off x="735013" y="1173163"/>
            <a:ext cx="5632450" cy="3168650"/>
          </a:xfrm>
          <a:prstGeom prst="rect">
            <a:avLst/>
          </a:prstGeom>
          <a:noFill/>
          <a:ln w="12700">
            <a:solidFill>
              <a:prstClr val="black"/>
            </a:solidFill>
          </a:ln>
        </p:spPr>
        <p:txBody>
          <a:bodyPr vert="horz" lIns="91440" tIns="45720" rIns="91440" bIns="45720" rtlCol="0" anchor="ctr"/>
          <a:lstStyle/>
          <a:p>
            <a:endParaRPr lang="nl-NL"/>
          </a:p>
        </p:txBody>
      </p:sp>
      <p:sp>
        <p:nvSpPr>
          <p:cNvPr id="5" name="Notes Placeholder 4"/>
          <p:cNvSpPr>
            <a:spLocks noGrp="1"/>
          </p:cNvSpPr>
          <p:nvPr>
            <p:ph type="body" sz="quarter" idx="3"/>
          </p:nvPr>
        </p:nvSpPr>
        <p:spPr>
          <a:xfrm>
            <a:off x="710746" y="4518879"/>
            <a:ext cx="5680985" cy="3696038"/>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nl-NL"/>
          </a:p>
        </p:txBody>
      </p:sp>
      <p:sp>
        <p:nvSpPr>
          <p:cNvPr id="6" name="Footer Placeholder 5"/>
          <p:cNvSpPr>
            <a:spLocks noGrp="1"/>
          </p:cNvSpPr>
          <p:nvPr>
            <p:ph type="ftr" sz="quarter" idx="4"/>
          </p:nvPr>
        </p:nvSpPr>
        <p:spPr>
          <a:xfrm>
            <a:off x="1" y="8917853"/>
            <a:ext cx="3078236" cy="470623"/>
          </a:xfrm>
          <a:prstGeom prst="rect">
            <a:avLst/>
          </a:prstGeom>
        </p:spPr>
        <p:txBody>
          <a:bodyPr vert="horz" lIns="91440" tIns="45720" rIns="91440" bIns="45720" rtlCol="0" anchor="b"/>
          <a:lstStyle>
            <a:lvl1pPr algn="l">
              <a:defRPr sz="1200"/>
            </a:lvl1pPr>
          </a:lstStyle>
          <a:p>
            <a:endParaRPr lang="nl-NL"/>
          </a:p>
        </p:txBody>
      </p:sp>
      <p:sp>
        <p:nvSpPr>
          <p:cNvPr id="7" name="Slide Number Placeholder 6"/>
          <p:cNvSpPr>
            <a:spLocks noGrp="1"/>
          </p:cNvSpPr>
          <p:nvPr>
            <p:ph type="sldNum" sz="quarter" idx="5"/>
          </p:nvPr>
        </p:nvSpPr>
        <p:spPr>
          <a:xfrm>
            <a:off x="4022582" y="8917853"/>
            <a:ext cx="3078236" cy="470623"/>
          </a:xfrm>
          <a:prstGeom prst="rect">
            <a:avLst/>
          </a:prstGeom>
        </p:spPr>
        <p:txBody>
          <a:bodyPr vert="horz" lIns="91440" tIns="45720" rIns="91440" bIns="45720" rtlCol="0" anchor="b"/>
          <a:lstStyle>
            <a:lvl1pPr algn="r">
              <a:defRPr sz="1200"/>
            </a:lvl1pPr>
          </a:lstStyle>
          <a:p>
            <a:fld id="{3EA7B851-5019-424B-AE83-7EB2ADAC22F5}" type="slidenum">
              <a:rPr lang="nl-NL" smtClean="0"/>
              <a:t>‹nr.›</a:t>
            </a:fld>
            <a:endParaRPr lang="nl-NL"/>
          </a:p>
        </p:txBody>
      </p:sp>
    </p:spTree>
    <p:extLst>
      <p:ext uri="{BB962C8B-B14F-4D97-AF65-F5344CB8AC3E}">
        <p14:creationId xmlns:p14="http://schemas.microsoft.com/office/powerpoint/2010/main" val="230412452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35CC3DB-B3BC-456D-B636-76ABCF0B059A}"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en-GB" sz="1200" b="0" i="0" u="none" strike="noStrike" kern="1200" cap="none" spc="0" normalizeH="0" baseline="0" noProof="0" dirty="0">
              <a:ln>
                <a:noFill/>
              </a:ln>
              <a:solidFill>
                <a:prstClr val="black"/>
              </a:solidFill>
              <a:effectLst/>
              <a:uLnTx/>
              <a:uFillTx/>
              <a:latin typeface="Calibri"/>
              <a:ea typeface="+mn-ea"/>
              <a:cs typeface="+mn-cs"/>
            </a:endParaRPr>
          </a:p>
        </p:txBody>
      </p:sp>
      <p:sp>
        <p:nvSpPr>
          <p:cNvPr id="5" name="Footer Placeholder 4"/>
          <p:cNvSpPr>
            <a:spLocks noGrp="1"/>
          </p:cNvSpPr>
          <p:nvPr>
            <p:ph type="ftr"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NL" sz="1200" b="0" i="0" u="none" strike="noStrike" kern="1200" cap="none" spc="0" normalizeH="0" baseline="0" noProof="0" dirty="0">
                <a:ln>
                  <a:noFill/>
                </a:ln>
                <a:solidFill>
                  <a:prstClr val="black"/>
                </a:solidFill>
                <a:effectLst/>
                <a:uLnTx/>
                <a:uFillTx/>
                <a:latin typeface="Calibri"/>
                <a:ea typeface="+mn-ea"/>
                <a:cs typeface="+mn-cs"/>
              </a:rPr>
              <a:t>Actualiteiten Besluit begroting en verantwoording</a:t>
            </a:r>
            <a:endParaRPr kumimoji="0" lang="en-GB"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4254487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Master" Target="../slideMasters/slideMaster3.xml"/><Relationship Id="rId1" Type="http://schemas.openxmlformats.org/officeDocument/2006/relationships/tags" Target="../tags/tag3.xml"/><Relationship Id="rId5" Type="http://schemas.openxmlformats.org/officeDocument/2006/relationships/image" Target="../media/image3.gif"/><Relationship Id="rId4" Type="http://schemas.openxmlformats.org/officeDocument/2006/relationships/image" Target="../media/image2.emf"/></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3.gif"/><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3.gif"/><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3.gif"/><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Cover pagina">
    <p:bg bwMode="gray">
      <p:bgPr>
        <a:solidFill>
          <a:schemeClr val="bg1"/>
        </a:solidFill>
        <a:effectLst/>
      </p:bgPr>
    </p:bg>
    <p:spTree>
      <p:nvGrpSpPr>
        <p:cNvPr id="1" name=""/>
        <p:cNvGrpSpPr/>
        <p:nvPr/>
      </p:nvGrpSpPr>
      <p:grpSpPr>
        <a:xfrm>
          <a:off x="0" y="0"/>
          <a:ext cx="0" cy="0"/>
          <a:chOff x="0" y="0"/>
          <a:chExt cx="0" cy="0"/>
        </a:xfrm>
      </p:grpSpPr>
      <p:sp>
        <p:nvSpPr>
          <p:cNvPr id="3" name="Subtitle 2"/>
          <p:cNvSpPr>
            <a:spLocks noGrp="1"/>
          </p:cNvSpPr>
          <p:nvPr>
            <p:ph type="subTitle" idx="1" hasCustomPrompt="1"/>
          </p:nvPr>
        </p:nvSpPr>
        <p:spPr bwMode="gray">
          <a:xfrm>
            <a:off x="475327" y="5845182"/>
            <a:ext cx="5594348" cy="505645"/>
          </a:xfrm>
          <a:prstGeom prst="rect">
            <a:avLst/>
          </a:prstGeom>
        </p:spPr>
        <p:txBody>
          <a:bodyPr lIns="0" tIns="0" rIns="0" bIns="0" anchor="b" anchorCtr="0">
            <a:noAutofit/>
          </a:bodyPr>
          <a:lstStyle>
            <a:lvl1pPr marL="0" indent="0" algn="l">
              <a:lnSpc>
                <a:spcPct val="100000"/>
              </a:lnSpc>
              <a:spcAft>
                <a:spcPts val="0"/>
              </a:spcAft>
              <a:buNone/>
              <a:defRPr sz="1463" b="1">
                <a:solidFill>
                  <a:schemeClr val="tx1"/>
                </a:solidFill>
              </a:defRPr>
            </a:lvl1pPr>
            <a:lvl2pPr marL="0" indent="0" algn="l">
              <a:buNone/>
              <a:defRPr sz="1300" b="0"/>
            </a:lvl2pPr>
            <a:lvl3pPr marL="990576" indent="0" algn="ctr">
              <a:buNone/>
              <a:defRPr sz="1950"/>
            </a:lvl3pPr>
            <a:lvl4pPr marL="1485863" indent="0" algn="ctr">
              <a:buNone/>
              <a:defRPr sz="1733"/>
            </a:lvl4pPr>
            <a:lvl5pPr marL="1981150" indent="0" algn="ctr">
              <a:buNone/>
              <a:defRPr sz="1733"/>
            </a:lvl5pPr>
            <a:lvl6pPr marL="2476438" indent="0" algn="ctr">
              <a:buNone/>
              <a:defRPr sz="1733"/>
            </a:lvl6pPr>
            <a:lvl7pPr marL="2971726" indent="0" algn="ctr">
              <a:buNone/>
              <a:defRPr sz="1733"/>
            </a:lvl7pPr>
            <a:lvl8pPr marL="3467013" indent="0" algn="ctr">
              <a:buNone/>
              <a:defRPr sz="1733"/>
            </a:lvl8pPr>
            <a:lvl9pPr marL="3962301" indent="0" algn="ctr">
              <a:buNone/>
              <a:defRPr sz="1733"/>
            </a:lvl9pPr>
          </a:lstStyle>
          <a:p>
            <a:r>
              <a:rPr lang="en-US" noProof="0" dirty="0"/>
              <a:t>Click to edit Master title style</a:t>
            </a:r>
          </a:p>
          <a:p>
            <a:pPr lvl="1"/>
            <a:r>
              <a:rPr lang="en-US" noProof="0" dirty="0"/>
              <a:t>Click to edit Master subtitle style</a:t>
            </a:r>
          </a:p>
        </p:txBody>
      </p:sp>
      <p:sp>
        <p:nvSpPr>
          <p:cNvPr id="5" name="Text Placeholder 4"/>
          <p:cNvSpPr>
            <a:spLocks noGrp="1"/>
          </p:cNvSpPr>
          <p:nvPr>
            <p:ph type="body" sz="quarter" idx="10"/>
          </p:nvPr>
        </p:nvSpPr>
        <p:spPr>
          <a:xfrm>
            <a:off x="475326" y="6362701"/>
            <a:ext cx="5594350" cy="298451"/>
          </a:xfrm>
          <a:prstGeom prst="rect">
            <a:avLst/>
          </a:prstGeom>
        </p:spPr>
        <p:txBody>
          <a:bodyPr>
            <a:noAutofit/>
          </a:bodyPr>
          <a:lstStyle>
            <a:lvl1pPr>
              <a:spcAft>
                <a:spcPts val="0"/>
              </a:spcAft>
              <a:defRPr sz="853">
                <a:solidFill>
                  <a:schemeClr val="tx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noProof="0"/>
              <a:t>Edit Master text styles</a:t>
            </a:r>
          </a:p>
        </p:txBody>
      </p:sp>
      <p:sp>
        <p:nvSpPr>
          <p:cNvPr id="30" name="Picture Placeholder 8"/>
          <p:cNvSpPr>
            <a:spLocks noGrp="1"/>
          </p:cNvSpPr>
          <p:nvPr>
            <p:ph type="pic" sz="quarter" idx="11"/>
          </p:nvPr>
        </p:nvSpPr>
        <p:spPr>
          <a:xfrm>
            <a:off x="1850406" y="711498"/>
            <a:ext cx="8676345" cy="5400000"/>
          </a:xfrm>
          <a:prstGeom prst="rect">
            <a:avLst/>
          </a:prstGeom>
        </p:spPr>
        <p:txBody>
          <a:bodyPr/>
          <a:lstStyle/>
          <a:p>
            <a:r>
              <a:rPr lang="en-US" noProof="0" dirty="0"/>
              <a:t>Click icon to add picture</a:t>
            </a:r>
          </a:p>
        </p:txBody>
      </p:sp>
      <p:grpSp>
        <p:nvGrpSpPr>
          <p:cNvPr id="50" name="Group 49">
            <a:extLst>
              <a:ext uri="{FF2B5EF4-FFF2-40B4-BE49-F238E27FC236}">
                <a16:creationId xmlns:a16="http://schemas.microsoft.com/office/drawing/2014/main" id="{66ADAECA-77D4-6A43-8386-0119B9DED5E4}"/>
              </a:ext>
            </a:extLst>
          </p:cNvPr>
          <p:cNvGrpSpPr>
            <a:grpSpLocks noChangeAspect="1"/>
          </p:cNvGrpSpPr>
          <p:nvPr userDrawn="1"/>
        </p:nvGrpSpPr>
        <p:grpSpPr>
          <a:xfrm>
            <a:off x="470878" y="393020"/>
            <a:ext cx="2091777" cy="318478"/>
            <a:chOff x="398463" y="404813"/>
            <a:chExt cx="1627187" cy="307976"/>
          </a:xfrm>
          <a:solidFill>
            <a:schemeClr val="tx1"/>
          </a:solidFill>
        </p:grpSpPr>
        <p:sp>
          <p:nvSpPr>
            <p:cNvPr id="51" name="Oval 5">
              <a:extLst>
                <a:ext uri="{FF2B5EF4-FFF2-40B4-BE49-F238E27FC236}">
                  <a16:creationId xmlns:a16="http://schemas.microsoft.com/office/drawing/2014/main" id="{A7E393E2-C5E3-C34F-8DC0-6C85ED177C7A}"/>
                </a:ext>
              </a:extLst>
            </p:cNvPr>
            <p:cNvSpPr>
              <a:spLocks noChangeArrowheads="1"/>
            </p:cNvSpPr>
            <p:nvPr userDrawn="1"/>
          </p:nvSpPr>
          <p:spPr bwMode="auto">
            <a:xfrm>
              <a:off x="1938338" y="625476"/>
              <a:ext cx="87312" cy="87313"/>
            </a:xfrm>
            <a:prstGeom prst="ellipse">
              <a:avLst/>
            </a:prstGeom>
            <a:solidFill>
              <a:schemeClr val="accent1"/>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2600" dirty="0">
                <a:solidFill>
                  <a:schemeClr val="bg1"/>
                </a:solidFill>
              </a:endParaRPr>
            </a:p>
          </p:txBody>
        </p:sp>
        <p:sp>
          <p:nvSpPr>
            <p:cNvPr id="52" name="Freeform 6">
              <a:extLst>
                <a:ext uri="{FF2B5EF4-FFF2-40B4-BE49-F238E27FC236}">
                  <a16:creationId xmlns:a16="http://schemas.microsoft.com/office/drawing/2014/main" id="{04889B20-EF66-1B48-94C2-A0BEC5FB6708}"/>
                </a:ext>
              </a:extLst>
            </p:cNvPr>
            <p:cNvSpPr>
              <a:spLocks noEditPoints="1"/>
            </p:cNvSpPr>
            <p:nvPr userDrawn="1"/>
          </p:nvSpPr>
          <p:spPr bwMode="auto">
            <a:xfrm>
              <a:off x="398463" y="406401"/>
              <a:ext cx="247650" cy="301625"/>
            </a:xfrm>
            <a:custGeom>
              <a:avLst/>
              <a:gdLst>
                <a:gd name="T0" fmla="*/ 287 w 287"/>
                <a:gd name="T1" fmla="*/ 166 h 347"/>
                <a:gd name="T2" fmla="*/ 240 w 287"/>
                <a:gd name="T3" fmla="*/ 300 h 347"/>
                <a:gd name="T4" fmla="*/ 109 w 287"/>
                <a:gd name="T5" fmla="*/ 347 h 347"/>
                <a:gd name="T6" fmla="*/ 0 w 287"/>
                <a:gd name="T7" fmla="*/ 347 h 347"/>
                <a:gd name="T8" fmla="*/ 0 w 287"/>
                <a:gd name="T9" fmla="*/ 0 h 347"/>
                <a:gd name="T10" fmla="*/ 117 w 287"/>
                <a:gd name="T11" fmla="*/ 0 h 347"/>
                <a:gd name="T12" fmla="*/ 243 w 287"/>
                <a:gd name="T13" fmla="*/ 43 h 347"/>
                <a:gd name="T14" fmla="*/ 287 w 287"/>
                <a:gd name="T15" fmla="*/ 166 h 347"/>
                <a:gd name="T16" fmla="*/ 192 w 287"/>
                <a:gd name="T17" fmla="*/ 170 h 347"/>
                <a:gd name="T18" fmla="*/ 174 w 287"/>
                <a:gd name="T19" fmla="*/ 99 h 347"/>
                <a:gd name="T20" fmla="*/ 118 w 287"/>
                <a:gd name="T21" fmla="*/ 76 h 347"/>
                <a:gd name="T22" fmla="*/ 91 w 287"/>
                <a:gd name="T23" fmla="*/ 76 h 347"/>
                <a:gd name="T24" fmla="*/ 91 w 287"/>
                <a:gd name="T25" fmla="*/ 270 h 347"/>
                <a:gd name="T26" fmla="*/ 111 w 287"/>
                <a:gd name="T27" fmla="*/ 270 h 347"/>
                <a:gd name="T28" fmla="*/ 173 w 287"/>
                <a:gd name="T29" fmla="*/ 245 h 347"/>
                <a:gd name="T30" fmla="*/ 192 w 287"/>
                <a:gd name="T31" fmla="*/ 170 h 3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7" h="347">
                  <a:moveTo>
                    <a:pt x="287" y="166"/>
                  </a:moveTo>
                  <a:cubicBezTo>
                    <a:pt x="287" y="224"/>
                    <a:pt x="271" y="269"/>
                    <a:pt x="240" y="300"/>
                  </a:cubicBezTo>
                  <a:cubicBezTo>
                    <a:pt x="209" y="331"/>
                    <a:pt x="165" y="347"/>
                    <a:pt x="109" y="347"/>
                  </a:cubicBezTo>
                  <a:cubicBezTo>
                    <a:pt x="0" y="347"/>
                    <a:pt x="0" y="347"/>
                    <a:pt x="0" y="347"/>
                  </a:cubicBezTo>
                  <a:cubicBezTo>
                    <a:pt x="0" y="0"/>
                    <a:pt x="0" y="0"/>
                    <a:pt x="0" y="0"/>
                  </a:cubicBezTo>
                  <a:cubicBezTo>
                    <a:pt x="117" y="0"/>
                    <a:pt x="117" y="0"/>
                    <a:pt x="117" y="0"/>
                  </a:cubicBezTo>
                  <a:cubicBezTo>
                    <a:pt x="171" y="0"/>
                    <a:pt x="213" y="15"/>
                    <a:pt x="243" y="43"/>
                  </a:cubicBezTo>
                  <a:cubicBezTo>
                    <a:pt x="272" y="72"/>
                    <a:pt x="287" y="113"/>
                    <a:pt x="287" y="166"/>
                  </a:cubicBezTo>
                  <a:moveTo>
                    <a:pt x="192" y="170"/>
                  </a:moveTo>
                  <a:cubicBezTo>
                    <a:pt x="192" y="138"/>
                    <a:pt x="186" y="114"/>
                    <a:pt x="174" y="99"/>
                  </a:cubicBezTo>
                  <a:cubicBezTo>
                    <a:pt x="161" y="84"/>
                    <a:pt x="143" y="76"/>
                    <a:pt x="118" y="76"/>
                  </a:cubicBezTo>
                  <a:cubicBezTo>
                    <a:pt x="91" y="76"/>
                    <a:pt x="91" y="76"/>
                    <a:pt x="91" y="76"/>
                  </a:cubicBezTo>
                  <a:cubicBezTo>
                    <a:pt x="91" y="270"/>
                    <a:pt x="91" y="270"/>
                    <a:pt x="91" y="270"/>
                  </a:cubicBezTo>
                  <a:cubicBezTo>
                    <a:pt x="111" y="270"/>
                    <a:pt x="111" y="270"/>
                    <a:pt x="111" y="270"/>
                  </a:cubicBezTo>
                  <a:cubicBezTo>
                    <a:pt x="139" y="270"/>
                    <a:pt x="160" y="262"/>
                    <a:pt x="173" y="245"/>
                  </a:cubicBezTo>
                  <a:cubicBezTo>
                    <a:pt x="186" y="229"/>
                    <a:pt x="192" y="204"/>
                    <a:pt x="192" y="17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2600" dirty="0">
                <a:solidFill>
                  <a:schemeClr val="bg1"/>
                </a:solidFill>
              </a:endParaRPr>
            </a:p>
          </p:txBody>
        </p:sp>
        <p:sp>
          <p:nvSpPr>
            <p:cNvPr id="53" name="Rectangle 7">
              <a:extLst>
                <a:ext uri="{FF2B5EF4-FFF2-40B4-BE49-F238E27FC236}">
                  <a16:creationId xmlns:a16="http://schemas.microsoft.com/office/drawing/2014/main" id="{B50B81DE-37FF-8F4D-B5BC-046A8DDEFBD9}"/>
                </a:ext>
              </a:extLst>
            </p:cNvPr>
            <p:cNvSpPr>
              <a:spLocks noChangeArrowheads="1"/>
            </p:cNvSpPr>
            <p:nvPr userDrawn="1"/>
          </p:nvSpPr>
          <p:spPr bwMode="auto">
            <a:xfrm>
              <a:off x="906463" y="404813"/>
              <a:ext cx="74612" cy="303213"/>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sz="2600" dirty="0">
                <a:solidFill>
                  <a:schemeClr val="bg1"/>
                </a:solidFill>
              </a:endParaRPr>
            </a:p>
          </p:txBody>
        </p:sp>
        <p:sp>
          <p:nvSpPr>
            <p:cNvPr id="54" name="Freeform 8">
              <a:extLst>
                <a:ext uri="{FF2B5EF4-FFF2-40B4-BE49-F238E27FC236}">
                  <a16:creationId xmlns:a16="http://schemas.microsoft.com/office/drawing/2014/main" id="{FF10A0BA-C6B1-0847-A8F9-0B8C0900E130}"/>
                </a:ext>
              </a:extLst>
            </p:cNvPr>
            <p:cNvSpPr>
              <a:spLocks noEditPoints="1"/>
            </p:cNvSpPr>
            <p:nvPr userDrawn="1"/>
          </p:nvSpPr>
          <p:spPr bwMode="auto">
            <a:xfrm>
              <a:off x="1011238" y="479426"/>
              <a:ext cx="215900" cy="231775"/>
            </a:xfrm>
            <a:custGeom>
              <a:avLst/>
              <a:gdLst>
                <a:gd name="T0" fmla="*/ 252 w 252"/>
                <a:gd name="T1" fmla="*/ 133 h 267"/>
                <a:gd name="T2" fmla="*/ 218 w 252"/>
                <a:gd name="T3" fmla="*/ 232 h 267"/>
                <a:gd name="T4" fmla="*/ 125 w 252"/>
                <a:gd name="T5" fmla="*/ 267 h 267"/>
                <a:gd name="T6" fmla="*/ 34 w 252"/>
                <a:gd name="T7" fmla="*/ 231 h 267"/>
                <a:gd name="T8" fmla="*/ 0 w 252"/>
                <a:gd name="T9" fmla="*/ 133 h 267"/>
                <a:gd name="T10" fmla="*/ 33 w 252"/>
                <a:gd name="T11" fmla="*/ 35 h 267"/>
                <a:gd name="T12" fmla="*/ 127 w 252"/>
                <a:gd name="T13" fmla="*/ 0 h 267"/>
                <a:gd name="T14" fmla="*/ 192 w 252"/>
                <a:gd name="T15" fmla="*/ 16 h 267"/>
                <a:gd name="T16" fmla="*/ 236 w 252"/>
                <a:gd name="T17" fmla="*/ 63 h 267"/>
                <a:gd name="T18" fmla="*/ 252 w 252"/>
                <a:gd name="T19" fmla="*/ 133 h 267"/>
                <a:gd name="T20" fmla="*/ 88 w 252"/>
                <a:gd name="T21" fmla="*/ 133 h 267"/>
                <a:gd name="T22" fmla="*/ 97 w 252"/>
                <a:gd name="T23" fmla="*/ 184 h 267"/>
                <a:gd name="T24" fmla="*/ 126 w 252"/>
                <a:gd name="T25" fmla="*/ 201 h 267"/>
                <a:gd name="T26" fmla="*/ 155 w 252"/>
                <a:gd name="T27" fmla="*/ 184 h 267"/>
                <a:gd name="T28" fmla="*/ 163 w 252"/>
                <a:gd name="T29" fmla="*/ 133 h 267"/>
                <a:gd name="T30" fmla="*/ 155 w 252"/>
                <a:gd name="T31" fmla="*/ 83 h 267"/>
                <a:gd name="T32" fmla="*/ 126 w 252"/>
                <a:gd name="T33" fmla="*/ 66 h 267"/>
                <a:gd name="T34" fmla="*/ 97 w 252"/>
                <a:gd name="T35" fmla="*/ 83 h 267"/>
                <a:gd name="T36" fmla="*/ 88 w 252"/>
                <a:gd name="T37" fmla="*/ 133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52" h="267">
                  <a:moveTo>
                    <a:pt x="252" y="133"/>
                  </a:moveTo>
                  <a:cubicBezTo>
                    <a:pt x="252" y="175"/>
                    <a:pt x="241" y="208"/>
                    <a:pt x="218" y="232"/>
                  </a:cubicBezTo>
                  <a:cubicBezTo>
                    <a:pt x="196" y="256"/>
                    <a:pt x="165" y="267"/>
                    <a:pt x="125" y="267"/>
                  </a:cubicBezTo>
                  <a:cubicBezTo>
                    <a:pt x="87" y="267"/>
                    <a:pt x="56" y="255"/>
                    <a:pt x="34" y="231"/>
                  </a:cubicBezTo>
                  <a:cubicBezTo>
                    <a:pt x="11" y="207"/>
                    <a:pt x="0" y="174"/>
                    <a:pt x="0" y="133"/>
                  </a:cubicBezTo>
                  <a:cubicBezTo>
                    <a:pt x="0" y="91"/>
                    <a:pt x="11" y="58"/>
                    <a:pt x="33" y="35"/>
                  </a:cubicBezTo>
                  <a:cubicBezTo>
                    <a:pt x="55" y="12"/>
                    <a:pt x="86" y="0"/>
                    <a:pt x="127" y="0"/>
                  </a:cubicBezTo>
                  <a:cubicBezTo>
                    <a:pt x="151" y="0"/>
                    <a:pt x="173" y="5"/>
                    <a:pt x="192" y="16"/>
                  </a:cubicBezTo>
                  <a:cubicBezTo>
                    <a:pt x="211" y="27"/>
                    <a:pt x="226" y="42"/>
                    <a:pt x="236" y="63"/>
                  </a:cubicBezTo>
                  <a:cubicBezTo>
                    <a:pt x="247" y="83"/>
                    <a:pt x="252" y="106"/>
                    <a:pt x="252" y="133"/>
                  </a:cubicBezTo>
                  <a:moveTo>
                    <a:pt x="88" y="133"/>
                  </a:moveTo>
                  <a:cubicBezTo>
                    <a:pt x="88" y="155"/>
                    <a:pt x="91" y="172"/>
                    <a:pt x="97" y="184"/>
                  </a:cubicBezTo>
                  <a:cubicBezTo>
                    <a:pt x="103" y="195"/>
                    <a:pt x="112" y="201"/>
                    <a:pt x="126" y="201"/>
                  </a:cubicBezTo>
                  <a:cubicBezTo>
                    <a:pt x="140" y="201"/>
                    <a:pt x="149" y="195"/>
                    <a:pt x="155" y="184"/>
                  </a:cubicBezTo>
                  <a:cubicBezTo>
                    <a:pt x="160" y="172"/>
                    <a:pt x="163" y="155"/>
                    <a:pt x="163" y="133"/>
                  </a:cubicBezTo>
                  <a:cubicBezTo>
                    <a:pt x="163" y="111"/>
                    <a:pt x="160" y="94"/>
                    <a:pt x="155" y="83"/>
                  </a:cubicBezTo>
                  <a:cubicBezTo>
                    <a:pt x="149" y="72"/>
                    <a:pt x="139" y="66"/>
                    <a:pt x="126" y="66"/>
                  </a:cubicBezTo>
                  <a:cubicBezTo>
                    <a:pt x="112" y="66"/>
                    <a:pt x="103" y="72"/>
                    <a:pt x="97" y="83"/>
                  </a:cubicBezTo>
                  <a:cubicBezTo>
                    <a:pt x="91" y="94"/>
                    <a:pt x="88" y="111"/>
                    <a:pt x="88" y="133"/>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2600" dirty="0">
                <a:solidFill>
                  <a:schemeClr val="bg1"/>
                </a:solidFill>
              </a:endParaRPr>
            </a:p>
          </p:txBody>
        </p:sp>
        <p:sp>
          <p:nvSpPr>
            <p:cNvPr id="55" name="Rectangle 9">
              <a:extLst>
                <a:ext uri="{FF2B5EF4-FFF2-40B4-BE49-F238E27FC236}">
                  <a16:creationId xmlns:a16="http://schemas.microsoft.com/office/drawing/2014/main" id="{24CD1544-9988-A046-8F38-CE8ADDDB9A2E}"/>
                </a:ext>
              </a:extLst>
            </p:cNvPr>
            <p:cNvSpPr>
              <a:spLocks noChangeArrowheads="1"/>
            </p:cNvSpPr>
            <p:nvPr userDrawn="1"/>
          </p:nvSpPr>
          <p:spPr bwMode="auto">
            <a:xfrm>
              <a:off x="1257300" y="482601"/>
              <a:ext cx="74612" cy="22542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sz="2600" dirty="0">
                <a:solidFill>
                  <a:schemeClr val="bg1"/>
                </a:solidFill>
              </a:endParaRPr>
            </a:p>
          </p:txBody>
        </p:sp>
        <p:sp>
          <p:nvSpPr>
            <p:cNvPr id="56" name="Rectangle 10">
              <a:extLst>
                <a:ext uri="{FF2B5EF4-FFF2-40B4-BE49-F238E27FC236}">
                  <a16:creationId xmlns:a16="http://schemas.microsoft.com/office/drawing/2014/main" id="{5AA4F879-670A-0542-ABA1-94D213C513C5}"/>
                </a:ext>
              </a:extLst>
            </p:cNvPr>
            <p:cNvSpPr>
              <a:spLocks noChangeArrowheads="1"/>
            </p:cNvSpPr>
            <p:nvPr userDrawn="1"/>
          </p:nvSpPr>
          <p:spPr bwMode="auto">
            <a:xfrm>
              <a:off x="1257300" y="404813"/>
              <a:ext cx="74612" cy="50800"/>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sz="2600" dirty="0">
                <a:solidFill>
                  <a:schemeClr val="bg1"/>
                </a:solidFill>
              </a:endParaRPr>
            </a:p>
          </p:txBody>
        </p:sp>
        <p:sp>
          <p:nvSpPr>
            <p:cNvPr id="57" name="Freeform 11">
              <a:extLst>
                <a:ext uri="{FF2B5EF4-FFF2-40B4-BE49-F238E27FC236}">
                  <a16:creationId xmlns:a16="http://schemas.microsoft.com/office/drawing/2014/main" id="{0E38DB49-62E4-0546-BAD9-65D0A4BA71EE}"/>
                </a:ext>
              </a:extLst>
            </p:cNvPr>
            <p:cNvSpPr>
              <a:spLocks/>
            </p:cNvSpPr>
            <p:nvPr userDrawn="1"/>
          </p:nvSpPr>
          <p:spPr bwMode="auto">
            <a:xfrm>
              <a:off x="1362075" y="411163"/>
              <a:ext cx="158750" cy="300038"/>
            </a:xfrm>
            <a:custGeom>
              <a:avLst/>
              <a:gdLst>
                <a:gd name="T0" fmla="*/ 142 w 184"/>
                <a:gd name="T1" fmla="*/ 274 h 344"/>
                <a:gd name="T2" fmla="*/ 184 w 184"/>
                <a:gd name="T3" fmla="*/ 265 h 344"/>
                <a:gd name="T4" fmla="*/ 184 w 184"/>
                <a:gd name="T5" fmla="*/ 330 h 344"/>
                <a:gd name="T6" fmla="*/ 150 w 184"/>
                <a:gd name="T7" fmla="*/ 341 h 344"/>
                <a:gd name="T8" fmla="*/ 113 w 184"/>
                <a:gd name="T9" fmla="*/ 344 h 344"/>
                <a:gd name="T10" fmla="*/ 50 w 184"/>
                <a:gd name="T11" fmla="*/ 322 h 344"/>
                <a:gd name="T12" fmla="*/ 30 w 184"/>
                <a:gd name="T13" fmla="*/ 255 h 344"/>
                <a:gd name="T14" fmla="*/ 30 w 184"/>
                <a:gd name="T15" fmla="*/ 148 h 344"/>
                <a:gd name="T16" fmla="*/ 0 w 184"/>
                <a:gd name="T17" fmla="*/ 148 h 344"/>
                <a:gd name="T18" fmla="*/ 0 w 184"/>
                <a:gd name="T19" fmla="*/ 81 h 344"/>
                <a:gd name="T20" fmla="*/ 30 w 184"/>
                <a:gd name="T21" fmla="*/ 81 h 344"/>
                <a:gd name="T22" fmla="*/ 30 w 184"/>
                <a:gd name="T23" fmla="*/ 16 h 344"/>
                <a:gd name="T24" fmla="*/ 118 w 184"/>
                <a:gd name="T25" fmla="*/ 0 h 344"/>
                <a:gd name="T26" fmla="*/ 118 w 184"/>
                <a:gd name="T27" fmla="*/ 81 h 344"/>
                <a:gd name="T28" fmla="*/ 174 w 184"/>
                <a:gd name="T29" fmla="*/ 81 h 344"/>
                <a:gd name="T30" fmla="*/ 174 w 184"/>
                <a:gd name="T31" fmla="*/ 148 h 344"/>
                <a:gd name="T32" fmla="*/ 118 w 184"/>
                <a:gd name="T33" fmla="*/ 148 h 344"/>
                <a:gd name="T34" fmla="*/ 118 w 184"/>
                <a:gd name="T35" fmla="*/ 249 h 344"/>
                <a:gd name="T36" fmla="*/ 142 w 184"/>
                <a:gd name="T37" fmla="*/ 274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84" h="344">
                  <a:moveTo>
                    <a:pt x="142" y="274"/>
                  </a:moveTo>
                  <a:cubicBezTo>
                    <a:pt x="153" y="274"/>
                    <a:pt x="167" y="271"/>
                    <a:pt x="184" y="265"/>
                  </a:cubicBezTo>
                  <a:cubicBezTo>
                    <a:pt x="184" y="330"/>
                    <a:pt x="184" y="330"/>
                    <a:pt x="184" y="330"/>
                  </a:cubicBezTo>
                  <a:cubicBezTo>
                    <a:pt x="172" y="335"/>
                    <a:pt x="161" y="339"/>
                    <a:pt x="150" y="341"/>
                  </a:cubicBezTo>
                  <a:cubicBezTo>
                    <a:pt x="140" y="343"/>
                    <a:pt x="127" y="344"/>
                    <a:pt x="113" y="344"/>
                  </a:cubicBezTo>
                  <a:cubicBezTo>
                    <a:pt x="84" y="344"/>
                    <a:pt x="63" y="337"/>
                    <a:pt x="50" y="322"/>
                  </a:cubicBezTo>
                  <a:cubicBezTo>
                    <a:pt x="37" y="308"/>
                    <a:pt x="30" y="285"/>
                    <a:pt x="30" y="255"/>
                  </a:cubicBezTo>
                  <a:cubicBezTo>
                    <a:pt x="30" y="148"/>
                    <a:pt x="30" y="148"/>
                    <a:pt x="30" y="148"/>
                  </a:cubicBezTo>
                  <a:cubicBezTo>
                    <a:pt x="0" y="148"/>
                    <a:pt x="0" y="148"/>
                    <a:pt x="0" y="148"/>
                  </a:cubicBezTo>
                  <a:cubicBezTo>
                    <a:pt x="0" y="81"/>
                    <a:pt x="0" y="81"/>
                    <a:pt x="0" y="81"/>
                  </a:cubicBezTo>
                  <a:cubicBezTo>
                    <a:pt x="30" y="81"/>
                    <a:pt x="30" y="81"/>
                    <a:pt x="30" y="81"/>
                  </a:cubicBezTo>
                  <a:cubicBezTo>
                    <a:pt x="30" y="16"/>
                    <a:pt x="30" y="16"/>
                    <a:pt x="30" y="16"/>
                  </a:cubicBezTo>
                  <a:cubicBezTo>
                    <a:pt x="118" y="0"/>
                    <a:pt x="118" y="0"/>
                    <a:pt x="118" y="0"/>
                  </a:cubicBezTo>
                  <a:cubicBezTo>
                    <a:pt x="118" y="81"/>
                    <a:pt x="118" y="81"/>
                    <a:pt x="118" y="81"/>
                  </a:cubicBezTo>
                  <a:cubicBezTo>
                    <a:pt x="174" y="81"/>
                    <a:pt x="174" y="81"/>
                    <a:pt x="174" y="81"/>
                  </a:cubicBezTo>
                  <a:cubicBezTo>
                    <a:pt x="174" y="148"/>
                    <a:pt x="174" y="148"/>
                    <a:pt x="174" y="148"/>
                  </a:cubicBezTo>
                  <a:cubicBezTo>
                    <a:pt x="118" y="148"/>
                    <a:pt x="118" y="148"/>
                    <a:pt x="118" y="148"/>
                  </a:cubicBezTo>
                  <a:cubicBezTo>
                    <a:pt x="118" y="249"/>
                    <a:pt x="118" y="249"/>
                    <a:pt x="118" y="249"/>
                  </a:cubicBezTo>
                  <a:cubicBezTo>
                    <a:pt x="118" y="266"/>
                    <a:pt x="126" y="274"/>
                    <a:pt x="142" y="274"/>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2600" dirty="0">
                <a:solidFill>
                  <a:schemeClr val="bg1"/>
                </a:solidFill>
              </a:endParaRPr>
            </a:p>
          </p:txBody>
        </p:sp>
        <p:sp>
          <p:nvSpPr>
            <p:cNvPr id="58" name="Freeform 12">
              <a:extLst>
                <a:ext uri="{FF2B5EF4-FFF2-40B4-BE49-F238E27FC236}">
                  <a16:creationId xmlns:a16="http://schemas.microsoft.com/office/drawing/2014/main" id="{BB1DE0B6-54C1-C24B-B88A-29FA64A3455C}"/>
                </a:ext>
              </a:extLst>
            </p:cNvPr>
            <p:cNvSpPr>
              <a:spLocks/>
            </p:cNvSpPr>
            <p:nvPr userDrawn="1"/>
          </p:nvSpPr>
          <p:spPr bwMode="auto">
            <a:xfrm>
              <a:off x="1535113" y="411163"/>
              <a:ext cx="158750" cy="300038"/>
            </a:xfrm>
            <a:custGeom>
              <a:avLst/>
              <a:gdLst>
                <a:gd name="T0" fmla="*/ 142 w 184"/>
                <a:gd name="T1" fmla="*/ 274 h 344"/>
                <a:gd name="T2" fmla="*/ 184 w 184"/>
                <a:gd name="T3" fmla="*/ 265 h 344"/>
                <a:gd name="T4" fmla="*/ 184 w 184"/>
                <a:gd name="T5" fmla="*/ 330 h 344"/>
                <a:gd name="T6" fmla="*/ 151 w 184"/>
                <a:gd name="T7" fmla="*/ 341 h 344"/>
                <a:gd name="T8" fmla="*/ 114 w 184"/>
                <a:gd name="T9" fmla="*/ 344 h 344"/>
                <a:gd name="T10" fmla="*/ 50 w 184"/>
                <a:gd name="T11" fmla="*/ 322 h 344"/>
                <a:gd name="T12" fmla="*/ 31 w 184"/>
                <a:gd name="T13" fmla="*/ 255 h 344"/>
                <a:gd name="T14" fmla="*/ 31 w 184"/>
                <a:gd name="T15" fmla="*/ 148 h 344"/>
                <a:gd name="T16" fmla="*/ 0 w 184"/>
                <a:gd name="T17" fmla="*/ 148 h 344"/>
                <a:gd name="T18" fmla="*/ 0 w 184"/>
                <a:gd name="T19" fmla="*/ 81 h 344"/>
                <a:gd name="T20" fmla="*/ 31 w 184"/>
                <a:gd name="T21" fmla="*/ 81 h 344"/>
                <a:gd name="T22" fmla="*/ 31 w 184"/>
                <a:gd name="T23" fmla="*/ 15 h 344"/>
                <a:gd name="T24" fmla="*/ 119 w 184"/>
                <a:gd name="T25" fmla="*/ 0 h 344"/>
                <a:gd name="T26" fmla="*/ 119 w 184"/>
                <a:gd name="T27" fmla="*/ 81 h 344"/>
                <a:gd name="T28" fmla="*/ 174 w 184"/>
                <a:gd name="T29" fmla="*/ 81 h 344"/>
                <a:gd name="T30" fmla="*/ 174 w 184"/>
                <a:gd name="T31" fmla="*/ 148 h 344"/>
                <a:gd name="T32" fmla="*/ 119 w 184"/>
                <a:gd name="T33" fmla="*/ 148 h 344"/>
                <a:gd name="T34" fmla="*/ 119 w 184"/>
                <a:gd name="T35" fmla="*/ 249 h 344"/>
                <a:gd name="T36" fmla="*/ 142 w 184"/>
                <a:gd name="T37" fmla="*/ 274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84" h="344">
                  <a:moveTo>
                    <a:pt x="142" y="274"/>
                  </a:moveTo>
                  <a:cubicBezTo>
                    <a:pt x="154" y="274"/>
                    <a:pt x="168" y="271"/>
                    <a:pt x="184" y="265"/>
                  </a:cubicBezTo>
                  <a:cubicBezTo>
                    <a:pt x="184" y="330"/>
                    <a:pt x="184" y="330"/>
                    <a:pt x="184" y="330"/>
                  </a:cubicBezTo>
                  <a:cubicBezTo>
                    <a:pt x="173" y="335"/>
                    <a:pt x="161" y="339"/>
                    <a:pt x="151" y="341"/>
                  </a:cubicBezTo>
                  <a:cubicBezTo>
                    <a:pt x="140" y="343"/>
                    <a:pt x="128" y="344"/>
                    <a:pt x="114" y="344"/>
                  </a:cubicBezTo>
                  <a:cubicBezTo>
                    <a:pt x="84" y="344"/>
                    <a:pt x="63" y="337"/>
                    <a:pt x="50" y="322"/>
                  </a:cubicBezTo>
                  <a:cubicBezTo>
                    <a:pt x="37" y="308"/>
                    <a:pt x="31" y="285"/>
                    <a:pt x="31" y="255"/>
                  </a:cubicBezTo>
                  <a:cubicBezTo>
                    <a:pt x="31" y="148"/>
                    <a:pt x="31" y="148"/>
                    <a:pt x="31" y="148"/>
                  </a:cubicBezTo>
                  <a:cubicBezTo>
                    <a:pt x="0" y="148"/>
                    <a:pt x="0" y="148"/>
                    <a:pt x="0" y="148"/>
                  </a:cubicBezTo>
                  <a:cubicBezTo>
                    <a:pt x="0" y="81"/>
                    <a:pt x="0" y="81"/>
                    <a:pt x="0" y="81"/>
                  </a:cubicBezTo>
                  <a:cubicBezTo>
                    <a:pt x="31" y="81"/>
                    <a:pt x="31" y="81"/>
                    <a:pt x="31" y="81"/>
                  </a:cubicBezTo>
                  <a:cubicBezTo>
                    <a:pt x="31" y="15"/>
                    <a:pt x="31" y="15"/>
                    <a:pt x="31" y="15"/>
                  </a:cubicBezTo>
                  <a:cubicBezTo>
                    <a:pt x="119" y="0"/>
                    <a:pt x="119" y="0"/>
                    <a:pt x="119" y="0"/>
                  </a:cubicBezTo>
                  <a:cubicBezTo>
                    <a:pt x="119" y="81"/>
                    <a:pt x="119" y="81"/>
                    <a:pt x="119" y="81"/>
                  </a:cubicBezTo>
                  <a:cubicBezTo>
                    <a:pt x="174" y="81"/>
                    <a:pt x="174" y="81"/>
                    <a:pt x="174" y="81"/>
                  </a:cubicBezTo>
                  <a:cubicBezTo>
                    <a:pt x="174" y="148"/>
                    <a:pt x="174" y="148"/>
                    <a:pt x="174" y="148"/>
                  </a:cubicBezTo>
                  <a:cubicBezTo>
                    <a:pt x="119" y="148"/>
                    <a:pt x="119" y="148"/>
                    <a:pt x="119" y="148"/>
                  </a:cubicBezTo>
                  <a:cubicBezTo>
                    <a:pt x="119" y="249"/>
                    <a:pt x="119" y="249"/>
                    <a:pt x="119" y="249"/>
                  </a:cubicBezTo>
                  <a:cubicBezTo>
                    <a:pt x="119" y="266"/>
                    <a:pt x="127" y="274"/>
                    <a:pt x="142" y="274"/>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2600" dirty="0">
                <a:solidFill>
                  <a:schemeClr val="bg1"/>
                </a:solidFill>
              </a:endParaRPr>
            </a:p>
          </p:txBody>
        </p:sp>
        <p:sp>
          <p:nvSpPr>
            <p:cNvPr id="59" name="Freeform 13">
              <a:extLst>
                <a:ext uri="{FF2B5EF4-FFF2-40B4-BE49-F238E27FC236}">
                  <a16:creationId xmlns:a16="http://schemas.microsoft.com/office/drawing/2014/main" id="{C5FFE3EF-FD29-5D49-919C-8E64D7C75C1D}"/>
                </a:ext>
              </a:extLst>
            </p:cNvPr>
            <p:cNvSpPr>
              <a:spLocks noEditPoints="1"/>
            </p:cNvSpPr>
            <p:nvPr userDrawn="1"/>
          </p:nvSpPr>
          <p:spPr bwMode="auto">
            <a:xfrm>
              <a:off x="1709738" y="479426"/>
              <a:ext cx="211137" cy="231775"/>
            </a:xfrm>
            <a:custGeom>
              <a:avLst/>
              <a:gdLst>
                <a:gd name="T0" fmla="*/ 213 w 244"/>
                <a:gd name="T1" fmla="*/ 30 h 267"/>
                <a:gd name="T2" fmla="*/ 125 w 244"/>
                <a:gd name="T3" fmla="*/ 0 h 267"/>
                <a:gd name="T4" fmla="*/ 33 w 244"/>
                <a:gd name="T5" fmla="*/ 35 h 267"/>
                <a:gd name="T6" fmla="*/ 0 w 244"/>
                <a:gd name="T7" fmla="*/ 135 h 267"/>
                <a:gd name="T8" fmla="*/ 35 w 244"/>
                <a:gd name="T9" fmla="*/ 233 h 267"/>
                <a:gd name="T10" fmla="*/ 133 w 244"/>
                <a:gd name="T11" fmla="*/ 267 h 267"/>
                <a:gd name="T12" fmla="*/ 185 w 244"/>
                <a:gd name="T13" fmla="*/ 263 h 267"/>
                <a:gd name="T14" fmla="*/ 227 w 244"/>
                <a:gd name="T15" fmla="*/ 249 h 267"/>
                <a:gd name="T16" fmla="*/ 214 w 244"/>
                <a:gd name="T17" fmla="*/ 190 h 267"/>
                <a:gd name="T18" fmla="*/ 186 w 244"/>
                <a:gd name="T19" fmla="*/ 200 h 267"/>
                <a:gd name="T20" fmla="*/ 144 w 244"/>
                <a:gd name="T21" fmla="*/ 204 h 267"/>
                <a:gd name="T22" fmla="*/ 104 w 244"/>
                <a:gd name="T23" fmla="*/ 192 h 267"/>
                <a:gd name="T24" fmla="*/ 88 w 244"/>
                <a:gd name="T25" fmla="*/ 158 h 267"/>
                <a:gd name="T26" fmla="*/ 244 w 244"/>
                <a:gd name="T27" fmla="*/ 158 h 267"/>
                <a:gd name="T28" fmla="*/ 244 w 244"/>
                <a:gd name="T29" fmla="*/ 118 h 267"/>
                <a:gd name="T30" fmla="*/ 213 w 244"/>
                <a:gd name="T31" fmla="*/ 30 h 267"/>
                <a:gd name="T32" fmla="*/ 90 w 244"/>
                <a:gd name="T33" fmla="*/ 102 h 267"/>
                <a:gd name="T34" fmla="*/ 102 w 244"/>
                <a:gd name="T35" fmla="*/ 70 h 267"/>
                <a:gd name="T36" fmla="*/ 128 w 244"/>
                <a:gd name="T37" fmla="*/ 61 h 267"/>
                <a:gd name="T38" fmla="*/ 155 w 244"/>
                <a:gd name="T39" fmla="*/ 72 h 267"/>
                <a:gd name="T40" fmla="*/ 165 w 244"/>
                <a:gd name="T41" fmla="*/ 102 h 267"/>
                <a:gd name="T42" fmla="*/ 90 w 244"/>
                <a:gd name="T43" fmla="*/ 102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44" h="267">
                  <a:moveTo>
                    <a:pt x="213" y="30"/>
                  </a:moveTo>
                  <a:cubicBezTo>
                    <a:pt x="192" y="10"/>
                    <a:pt x="163" y="0"/>
                    <a:pt x="125" y="0"/>
                  </a:cubicBezTo>
                  <a:cubicBezTo>
                    <a:pt x="85" y="0"/>
                    <a:pt x="54" y="12"/>
                    <a:pt x="33" y="35"/>
                  </a:cubicBezTo>
                  <a:cubicBezTo>
                    <a:pt x="11" y="58"/>
                    <a:pt x="0" y="92"/>
                    <a:pt x="0" y="135"/>
                  </a:cubicBezTo>
                  <a:cubicBezTo>
                    <a:pt x="0" y="178"/>
                    <a:pt x="12" y="210"/>
                    <a:pt x="35" y="233"/>
                  </a:cubicBezTo>
                  <a:cubicBezTo>
                    <a:pt x="59" y="256"/>
                    <a:pt x="91" y="267"/>
                    <a:pt x="133" y="267"/>
                  </a:cubicBezTo>
                  <a:cubicBezTo>
                    <a:pt x="153" y="267"/>
                    <a:pt x="171" y="266"/>
                    <a:pt x="185" y="263"/>
                  </a:cubicBezTo>
                  <a:cubicBezTo>
                    <a:pt x="200" y="261"/>
                    <a:pt x="214" y="256"/>
                    <a:pt x="227" y="249"/>
                  </a:cubicBezTo>
                  <a:cubicBezTo>
                    <a:pt x="214" y="190"/>
                    <a:pt x="214" y="190"/>
                    <a:pt x="214" y="190"/>
                  </a:cubicBezTo>
                  <a:cubicBezTo>
                    <a:pt x="204" y="194"/>
                    <a:pt x="195" y="197"/>
                    <a:pt x="186" y="200"/>
                  </a:cubicBezTo>
                  <a:cubicBezTo>
                    <a:pt x="173" y="202"/>
                    <a:pt x="159" y="204"/>
                    <a:pt x="144" y="204"/>
                  </a:cubicBezTo>
                  <a:cubicBezTo>
                    <a:pt x="127" y="204"/>
                    <a:pt x="114" y="200"/>
                    <a:pt x="104" y="192"/>
                  </a:cubicBezTo>
                  <a:cubicBezTo>
                    <a:pt x="94" y="183"/>
                    <a:pt x="89" y="172"/>
                    <a:pt x="88" y="158"/>
                  </a:cubicBezTo>
                  <a:cubicBezTo>
                    <a:pt x="244" y="158"/>
                    <a:pt x="244" y="158"/>
                    <a:pt x="244" y="158"/>
                  </a:cubicBezTo>
                  <a:cubicBezTo>
                    <a:pt x="244" y="118"/>
                    <a:pt x="244" y="118"/>
                    <a:pt x="244" y="118"/>
                  </a:cubicBezTo>
                  <a:cubicBezTo>
                    <a:pt x="244" y="80"/>
                    <a:pt x="234" y="51"/>
                    <a:pt x="213" y="30"/>
                  </a:cubicBezTo>
                  <a:moveTo>
                    <a:pt x="90" y="102"/>
                  </a:moveTo>
                  <a:cubicBezTo>
                    <a:pt x="91" y="87"/>
                    <a:pt x="95" y="77"/>
                    <a:pt x="102" y="70"/>
                  </a:cubicBezTo>
                  <a:cubicBezTo>
                    <a:pt x="109" y="64"/>
                    <a:pt x="118" y="61"/>
                    <a:pt x="128" y="61"/>
                  </a:cubicBezTo>
                  <a:cubicBezTo>
                    <a:pt x="139" y="61"/>
                    <a:pt x="148" y="64"/>
                    <a:pt x="155" y="72"/>
                  </a:cubicBezTo>
                  <a:cubicBezTo>
                    <a:pt x="161" y="79"/>
                    <a:pt x="165" y="89"/>
                    <a:pt x="165" y="102"/>
                  </a:cubicBezTo>
                  <a:lnTo>
                    <a:pt x="90" y="102"/>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2600" dirty="0">
                <a:solidFill>
                  <a:schemeClr val="bg1"/>
                </a:solidFill>
              </a:endParaRPr>
            </a:p>
          </p:txBody>
        </p:sp>
        <p:sp>
          <p:nvSpPr>
            <p:cNvPr id="60" name="Freeform 14">
              <a:extLst>
                <a:ext uri="{FF2B5EF4-FFF2-40B4-BE49-F238E27FC236}">
                  <a16:creationId xmlns:a16="http://schemas.microsoft.com/office/drawing/2014/main" id="{F44B89E5-3FFE-AD47-85B0-2C82C27C39E7}"/>
                </a:ext>
              </a:extLst>
            </p:cNvPr>
            <p:cNvSpPr>
              <a:spLocks noEditPoints="1"/>
            </p:cNvSpPr>
            <p:nvPr userDrawn="1"/>
          </p:nvSpPr>
          <p:spPr bwMode="auto">
            <a:xfrm>
              <a:off x="668338" y="479426"/>
              <a:ext cx="209550" cy="231775"/>
            </a:xfrm>
            <a:custGeom>
              <a:avLst/>
              <a:gdLst>
                <a:gd name="T0" fmla="*/ 212 w 243"/>
                <a:gd name="T1" fmla="*/ 30 h 267"/>
                <a:gd name="T2" fmla="*/ 124 w 243"/>
                <a:gd name="T3" fmla="*/ 0 h 267"/>
                <a:gd name="T4" fmla="*/ 32 w 243"/>
                <a:gd name="T5" fmla="*/ 35 h 267"/>
                <a:gd name="T6" fmla="*/ 0 w 243"/>
                <a:gd name="T7" fmla="*/ 135 h 267"/>
                <a:gd name="T8" fmla="*/ 35 w 243"/>
                <a:gd name="T9" fmla="*/ 233 h 267"/>
                <a:gd name="T10" fmla="*/ 132 w 243"/>
                <a:gd name="T11" fmla="*/ 267 h 267"/>
                <a:gd name="T12" fmla="*/ 184 w 243"/>
                <a:gd name="T13" fmla="*/ 263 h 267"/>
                <a:gd name="T14" fmla="*/ 227 w 243"/>
                <a:gd name="T15" fmla="*/ 249 h 267"/>
                <a:gd name="T16" fmla="*/ 213 w 243"/>
                <a:gd name="T17" fmla="*/ 190 h 267"/>
                <a:gd name="T18" fmla="*/ 185 w 243"/>
                <a:gd name="T19" fmla="*/ 200 h 267"/>
                <a:gd name="T20" fmla="*/ 143 w 243"/>
                <a:gd name="T21" fmla="*/ 204 h 267"/>
                <a:gd name="T22" fmla="*/ 103 w 243"/>
                <a:gd name="T23" fmla="*/ 192 h 267"/>
                <a:gd name="T24" fmla="*/ 88 w 243"/>
                <a:gd name="T25" fmla="*/ 158 h 267"/>
                <a:gd name="T26" fmla="*/ 243 w 243"/>
                <a:gd name="T27" fmla="*/ 158 h 267"/>
                <a:gd name="T28" fmla="*/ 243 w 243"/>
                <a:gd name="T29" fmla="*/ 118 h 267"/>
                <a:gd name="T30" fmla="*/ 212 w 243"/>
                <a:gd name="T31" fmla="*/ 30 h 267"/>
                <a:gd name="T32" fmla="*/ 89 w 243"/>
                <a:gd name="T33" fmla="*/ 102 h 267"/>
                <a:gd name="T34" fmla="*/ 102 w 243"/>
                <a:gd name="T35" fmla="*/ 70 h 267"/>
                <a:gd name="T36" fmla="*/ 127 w 243"/>
                <a:gd name="T37" fmla="*/ 61 h 267"/>
                <a:gd name="T38" fmla="*/ 154 w 243"/>
                <a:gd name="T39" fmla="*/ 72 h 267"/>
                <a:gd name="T40" fmla="*/ 164 w 243"/>
                <a:gd name="T41" fmla="*/ 102 h 267"/>
                <a:gd name="T42" fmla="*/ 89 w 243"/>
                <a:gd name="T43" fmla="*/ 102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43" h="267">
                  <a:moveTo>
                    <a:pt x="212" y="30"/>
                  </a:moveTo>
                  <a:cubicBezTo>
                    <a:pt x="191" y="10"/>
                    <a:pt x="162" y="0"/>
                    <a:pt x="124" y="0"/>
                  </a:cubicBezTo>
                  <a:cubicBezTo>
                    <a:pt x="84" y="0"/>
                    <a:pt x="53" y="12"/>
                    <a:pt x="32" y="35"/>
                  </a:cubicBezTo>
                  <a:cubicBezTo>
                    <a:pt x="10" y="58"/>
                    <a:pt x="0" y="92"/>
                    <a:pt x="0" y="135"/>
                  </a:cubicBezTo>
                  <a:cubicBezTo>
                    <a:pt x="0" y="178"/>
                    <a:pt x="11" y="210"/>
                    <a:pt x="35" y="233"/>
                  </a:cubicBezTo>
                  <a:cubicBezTo>
                    <a:pt x="58" y="256"/>
                    <a:pt x="90" y="267"/>
                    <a:pt x="132" y="267"/>
                  </a:cubicBezTo>
                  <a:cubicBezTo>
                    <a:pt x="153" y="267"/>
                    <a:pt x="170" y="266"/>
                    <a:pt x="184" y="263"/>
                  </a:cubicBezTo>
                  <a:cubicBezTo>
                    <a:pt x="199" y="261"/>
                    <a:pt x="213" y="256"/>
                    <a:pt x="227" y="249"/>
                  </a:cubicBezTo>
                  <a:cubicBezTo>
                    <a:pt x="213" y="190"/>
                    <a:pt x="213" y="190"/>
                    <a:pt x="213" y="190"/>
                  </a:cubicBezTo>
                  <a:cubicBezTo>
                    <a:pt x="203" y="194"/>
                    <a:pt x="194" y="197"/>
                    <a:pt x="185" y="200"/>
                  </a:cubicBezTo>
                  <a:cubicBezTo>
                    <a:pt x="172" y="202"/>
                    <a:pt x="158" y="204"/>
                    <a:pt x="143" y="204"/>
                  </a:cubicBezTo>
                  <a:cubicBezTo>
                    <a:pt x="126" y="204"/>
                    <a:pt x="113" y="200"/>
                    <a:pt x="103" y="192"/>
                  </a:cubicBezTo>
                  <a:cubicBezTo>
                    <a:pt x="93" y="183"/>
                    <a:pt x="88" y="172"/>
                    <a:pt x="88" y="158"/>
                  </a:cubicBezTo>
                  <a:cubicBezTo>
                    <a:pt x="243" y="158"/>
                    <a:pt x="243" y="158"/>
                    <a:pt x="243" y="158"/>
                  </a:cubicBezTo>
                  <a:cubicBezTo>
                    <a:pt x="243" y="118"/>
                    <a:pt x="243" y="118"/>
                    <a:pt x="243" y="118"/>
                  </a:cubicBezTo>
                  <a:cubicBezTo>
                    <a:pt x="243" y="80"/>
                    <a:pt x="233" y="51"/>
                    <a:pt x="212" y="30"/>
                  </a:cubicBezTo>
                  <a:moveTo>
                    <a:pt x="89" y="102"/>
                  </a:moveTo>
                  <a:cubicBezTo>
                    <a:pt x="91" y="87"/>
                    <a:pt x="95" y="77"/>
                    <a:pt x="102" y="70"/>
                  </a:cubicBezTo>
                  <a:cubicBezTo>
                    <a:pt x="108" y="64"/>
                    <a:pt x="117" y="61"/>
                    <a:pt x="127" y="61"/>
                  </a:cubicBezTo>
                  <a:cubicBezTo>
                    <a:pt x="138" y="61"/>
                    <a:pt x="147" y="64"/>
                    <a:pt x="154" y="72"/>
                  </a:cubicBezTo>
                  <a:cubicBezTo>
                    <a:pt x="160" y="79"/>
                    <a:pt x="164" y="89"/>
                    <a:pt x="164" y="102"/>
                  </a:cubicBezTo>
                  <a:lnTo>
                    <a:pt x="89" y="102"/>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2600" dirty="0">
                <a:solidFill>
                  <a:schemeClr val="bg1"/>
                </a:solidFill>
              </a:endParaRPr>
            </a:p>
          </p:txBody>
        </p:sp>
      </p:grpSp>
    </p:spTree>
    <p:extLst>
      <p:ext uri="{BB962C8B-B14F-4D97-AF65-F5344CB8AC3E}">
        <p14:creationId xmlns:p14="http://schemas.microsoft.com/office/powerpoint/2010/main" val="2487455446"/>
      </p:ext>
    </p:extLst>
  </p:cSld>
  <p:clrMapOvr>
    <a:masterClrMapping/>
  </p:clrMapOvr>
  <p:transition>
    <p:fade/>
  </p:transition>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6A11185-D2CA-47F6-B2F2-1FA73564ADF1}" type="datetimeFigureOut">
              <a:rPr lang="en-US" smtClean="0"/>
              <a:t>7/4/2023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A89A7891-C861-413A-94D3-27E792232454}" type="slidenum">
              <a:rPr lang="en-US" smtClean="0"/>
              <a:t>‹nr.›</a:t>
            </a:fld>
            <a:endParaRPr lang="en-US"/>
          </a:p>
        </p:txBody>
      </p:sp>
    </p:spTree>
    <p:extLst>
      <p:ext uri="{BB962C8B-B14F-4D97-AF65-F5344CB8AC3E}">
        <p14:creationId xmlns:p14="http://schemas.microsoft.com/office/powerpoint/2010/main" val="208915726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9" y="457200"/>
            <a:ext cx="3932238" cy="1600200"/>
          </a:xfrm>
        </p:spPr>
        <p:txBody>
          <a:bodyPr anchor="b"/>
          <a:lstStyle>
            <a:lvl1pPr>
              <a:defRPr sz="2600"/>
            </a:lvl1pPr>
          </a:lstStyle>
          <a:p>
            <a:r>
              <a:rPr lang="en-US"/>
              <a:t>Click to edit Master title style</a:t>
            </a:r>
          </a:p>
        </p:txBody>
      </p:sp>
      <p:sp>
        <p:nvSpPr>
          <p:cNvPr id="3" name="Content Placeholder 2"/>
          <p:cNvSpPr>
            <a:spLocks noGrp="1"/>
          </p:cNvSpPr>
          <p:nvPr>
            <p:ph idx="1"/>
          </p:nvPr>
        </p:nvSpPr>
        <p:spPr>
          <a:xfrm>
            <a:off x="5183188" y="987427"/>
            <a:ext cx="6172201" cy="4873625"/>
          </a:xfrm>
        </p:spPr>
        <p:txBody>
          <a:bodyPr/>
          <a:lstStyle>
            <a:lvl1pPr>
              <a:defRPr sz="2600"/>
            </a:lvl1pPr>
            <a:lvl2pPr>
              <a:defRPr sz="2275"/>
            </a:lvl2pPr>
            <a:lvl3pPr>
              <a:defRPr sz="1950"/>
            </a:lvl3pPr>
            <a:lvl4pPr>
              <a:defRPr sz="1625"/>
            </a:lvl4pPr>
            <a:lvl5pPr>
              <a:defRPr sz="1625"/>
            </a:lvl5pPr>
            <a:lvl6pPr>
              <a:defRPr sz="1625"/>
            </a:lvl6pPr>
            <a:lvl7pPr>
              <a:defRPr sz="1625"/>
            </a:lvl7pPr>
            <a:lvl8pPr>
              <a:defRPr sz="1625"/>
            </a:lvl8pPr>
            <a:lvl9pPr>
              <a:defRPr sz="1625"/>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9" y="2057400"/>
            <a:ext cx="3932238" cy="3811588"/>
          </a:xfrm>
        </p:spPr>
        <p:txBody>
          <a:bodyPr/>
          <a:lstStyle>
            <a:lvl1pPr marL="0" indent="0">
              <a:buNone/>
              <a:defRPr sz="1300"/>
            </a:lvl1pPr>
            <a:lvl2pPr marL="371475" indent="0">
              <a:buNone/>
              <a:defRPr sz="1138"/>
            </a:lvl2pPr>
            <a:lvl3pPr marL="742950" indent="0">
              <a:buNone/>
              <a:defRPr sz="975"/>
            </a:lvl3pPr>
            <a:lvl4pPr marL="1114425" indent="0">
              <a:buNone/>
              <a:defRPr sz="813"/>
            </a:lvl4pPr>
            <a:lvl5pPr marL="1485900" indent="0">
              <a:buNone/>
              <a:defRPr sz="813"/>
            </a:lvl5pPr>
            <a:lvl6pPr marL="1857375" indent="0">
              <a:buNone/>
              <a:defRPr sz="813"/>
            </a:lvl6pPr>
            <a:lvl7pPr marL="2228850" indent="0">
              <a:buNone/>
              <a:defRPr sz="813"/>
            </a:lvl7pPr>
            <a:lvl8pPr marL="2600325" indent="0">
              <a:buNone/>
              <a:defRPr sz="813"/>
            </a:lvl8pPr>
            <a:lvl9pPr marL="2971800" indent="0">
              <a:buNone/>
              <a:defRPr sz="813"/>
            </a:lvl9pPr>
          </a:lstStyle>
          <a:p>
            <a:pPr lvl="0"/>
            <a:r>
              <a:rPr lang="en-US"/>
              <a:t>Click to edit Master text styles</a:t>
            </a:r>
          </a:p>
        </p:txBody>
      </p:sp>
      <p:sp>
        <p:nvSpPr>
          <p:cNvPr id="5" name="Date Placeholder 4"/>
          <p:cNvSpPr>
            <a:spLocks noGrp="1"/>
          </p:cNvSpPr>
          <p:nvPr>
            <p:ph type="dt" sz="half" idx="10"/>
          </p:nvPr>
        </p:nvSpPr>
        <p:spPr/>
        <p:txBody>
          <a:bodyPr/>
          <a:lstStyle/>
          <a:p>
            <a:fld id="{F6A11185-D2CA-47F6-B2F2-1FA73564ADF1}" type="datetimeFigureOut">
              <a:rPr lang="en-US" smtClean="0"/>
              <a:t>7/4/2023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89A7891-C861-413A-94D3-27E792232454}" type="slidenum">
              <a:rPr lang="en-US" smtClean="0"/>
              <a:t>‹nr.›</a:t>
            </a:fld>
            <a:endParaRPr lang="en-US"/>
          </a:p>
        </p:txBody>
      </p:sp>
    </p:spTree>
    <p:extLst>
      <p:ext uri="{BB962C8B-B14F-4D97-AF65-F5344CB8AC3E}">
        <p14:creationId xmlns:p14="http://schemas.microsoft.com/office/powerpoint/2010/main" val="393766973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9" y="457200"/>
            <a:ext cx="3932238" cy="1600200"/>
          </a:xfrm>
        </p:spPr>
        <p:txBody>
          <a:bodyPr anchor="b"/>
          <a:lstStyle>
            <a:lvl1pPr>
              <a:defRPr sz="2600"/>
            </a:lvl1pPr>
          </a:lstStyle>
          <a:p>
            <a:r>
              <a:rPr lang="en-US"/>
              <a:t>Click to edit Master title style</a:t>
            </a:r>
          </a:p>
        </p:txBody>
      </p:sp>
      <p:sp>
        <p:nvSpPr>
          <p:cNvPr id="3" name="Picture Placeholder 2"/>
          <p:cNvSpPr>
            <a:spLocks noGrp="1"/>
          </p:cNvSpPr>
          <p:nvPr>
            <p:ph type="pic" idx="1"/>
          </p:nvPr>
        </p:nvSpPr>
        <p:spPr>
          <a:xfrm>
            <a:off x="5183188" y="987427"/>
            <a:ext cx="6172201" cy="4873625"/>
          </a:xfrm>
        </p:spPr>
        <p:txBody>
          <a:bodyPr/>
          <a:lstStyle>
            <a:lvl1pPr marL="0" indent="0">
              <a:buNone/>
              <a:defRPr sz="2600"/>
            </a:lvl1pPr>
            <a:lvl2pPr marL="371475" indent="0">
              <a:buNone/>
              <a:defRPr sz="2275"/>
            </a:lvl2pPr>
            <a:lvl3pPr marL="742950" indent="0">
              <a:buNone/>
              <a:defRPr sz="1950"/>
            </a:lvl3pPr>
            <a:lvl4pPr marL="1114425" indent="0">
              <a:buNone/>
              <a:defRPr sz="1625"/>
            </a:lvl4pPr>
            <a:lvl5pPr marL="1485900" indent="0">
              <a:buNone/>
              <a:defRPr sz="1625"/>
            </a:lvl5pPr>
            <a:lvl6pPr marL="1857375" indent="0">
              <a:buNone/>
              <a:defRPr sz="1625"/>
            </a:lvl6pPr>
            <a:lvl7pPr marL="2228850" indent="0">
              <a:buNone/>
              <a:defRPr sz="1625"/>
            </a:lvl7pPr>
            <a:lvl8pPr marL="2600325" indent="0">
              <a:buNone/>
              <a:defRPr sz="1625"/>
            </a:lvl8pPr>
            <a:lvl9pPr marL="2971800" indent="0">
              <a:buNone/>
              <a:defRPr sz="1625"/>
            </a:lvl9pPr>
          </a:lstStyle>
          <a:p>
            <a:endParaRPr lang="en-US"/>
          </a:p>
        </p:txBody>
      </p:sp>
      <p:sp>
        <p:nvSpPr>
          <p:cNvPr id="4" name="Text Placeholder 3"/>
          <p:cNvSpPr>
            <a:spLocks noGrp="1"/>
          </p:cNvSpPr>
          <p:nvPr>
            <p:ph type="body" sz="half" idx="2"/>
          </p:nvPr>
        </p:nvSpPr>
        <p:spPr>
          <a:xfrm>
            <a:off x="839789" y="2057400"/>
            <a:ext cx="3932238" cy="3811588"/>
          </a:xfrm>
        </p:spPr>
        <p:txBody>
          <a:bodyPr/>
          <a:lstStyle>
            <a:lvl1pPr marL="0" indent="0">
              <a:buNone/>
              <a:defRPr sz="1300"/>
            </a:lvl1pPr>
            <a:lvl2pPr marL="371475" indent="0">
              <a:buNone/>
              <a:defRPr sz="1138"/>
            </a:lvl2pPr>
            <a:lvl3pPr marL="742950" indent="0">
              <a:buNone/>
              <a:defRPr sz="975"/>
            </a:lvl3pPr>
            <a:lvl4pPr marL="1114425" indent="0">
              <a:buNone/>
              <a:defRPr sz="813"/>
            </a:lvl4pPr>
            <a:lvl5pPr marL="1485900" indent="0">
              <a:buNone/>
              <a:defRPr sz="813"/>
            </a:lvl5pPr>
            <a:lvl6pPr marL="1857375" indent="0">
              <a:buNone/>
              <a:defRPr sz="813"/>
            </a:lvl6pPr>
            <a:lvl7pPr marL="2228850" indent="0">
              <a:buNone/>
              <a:defRPr sz="813"/>
            </a:lvl7pPr>
            <a:lvl8pPr marL="2600325" indent="0">
              <a:buNone/>
              <a:defRPr sz="813"/>
            </a:lvl8pPr>
            <a:lvl9pPr marL="2971800" indent="0">
              <a:buNone/>
              <a:defRPr sz="813"/>
            </a:lvl9pPr>
          </a:lstStyle>
          <a:p>
            <a:pPr lvl="0"/>
            <a:r>
              <a:rPr lang="en-US"/>
              <a:t>Click to edit Master text styles</a:t>
            </a:r>
          </a:p>
        </p:txBody>
      </p:sp>
      <p:sp>
        <p:nvSpPr>
          <p:cNvPr id="5" name="Date Placeholder 4"/>
          <p:cNvSpPr>
            <a:spLocks noGrp="1"/>
          </p:cNvSpPr>
          <p:nvPr>
            <p:ph type="dt" sz="half" idx="10"/>
          </p:nvPr>
        </p:nvSpPr>
        <p:spPr/>
        <p:txBody>
          <a:bodyPr/>
          <a:lstStyle/>
          <a:p>
            <a:fld id="{F6A11185-D2CA-47F6-B2F2-1FA73564ADF1}" type="datetimeFigureOut">
              <a:rPr lang="en-US" smtClean="0"/>
              <a:t>7/4/2023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89A7891-C861-413A-94D3-27E792232454}" type="slidenum">
              <a:rPr lang="en-US" smtClean="0"/>
              <a:t>‹nr.›</a:t>
            </a:fld>
            <a:endParaRPr lang="en-US"/>
          </a:p>
        </p:txBody>
      </p:sp>
    </p:spTree>
    <p:extLst>
      <p:ext uri="{BB962C8B-B14F-4D97-AF65-F5344CB8AC3E}">
        <p14:creationId xmlns:p14="http://schemas.microsoft.com/office/powerpoint/2010/main" val="6294265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F6A11185-D2CA-47F6-B2F2-1FA73564ADF1}" type="datetimeFigureOut">
              <a:rPr lang="en-US" smtClean="0"/>
              <a:t>7/4/2023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89A7891-C861-413A-94D3-27E792232454}" type="slidenum">
              <a:rPr lang="en-US" smtClean="0"/>
              <a:t>‹nr.›</a:t>
            </a:fld>
            <a:endParaRPr lang="en-US"/>
          </a:p>
        </p:txBody>
      </p:sp>
    </p:spTree>
    <p:extLst>
      <p:ext uri="{BB962C8B-B14F-4D97-AF65-F5344CB8AC3E}">
        <p14:creationId xmlns:p14="http://schemas.microsoft.com/office/powerpoint/2010/main" val="350186883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F6A11185-D2CA-47F6-B2F2-1FA73564ADF1}" type="datetimeFigureOut">
              <a:rPr lang="en-US" smtClean="0"/>
              <a:t>7/4/2023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89A7891-C861-413A-94D3-27E792232454}" type="slidenum">
              <a:rPr lang="en-US" smtClean="0"/>
              <a:t>‹nr.›</a:t>
            </a:fld>
            <a:endParaRPr lang="en-US"/>
          </a:p>
        </p:txBody>
      </p:sp>
    </p:spTree>
    <p:extLst>
      <p:ext uri="{BB962C8B-B14F-4D97-AF65-F5344CB8AC3E}">
        <p14:creationId xmlns:p14="http://schemas.microsoft.com/office/powerpoint/2010/main" val="296293103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itle Slide 1">
    <p:spTree>
      <p:nvGrpSpPr>
        <p:cNvPr id="1" name=""/>
        <p:cNvGrpSpPr/>
        <p:nvPr/>
      </p:nvGrpSpPr>
      <p:grpSpPr>
        <a:xfrm>
          <a:off x="0" y="0"/>
          <a:ext cx="0" cy="0"/>
          <a:chOff x="0" y="0"/>
          <a:chExt cx="0" cy="0"/>
        </a:xfrm>
      </p:grpSpPr>
      <p:graphicFrame>
        <p:nvGraphicFramePr>
          <p:cNvPr id="14" name="Object 13" hidden="1"/>
          <p:cNvGraphicFramePr>
            <a:graphicFrameLocks noChangeAspect="1"/>
          </p:cNvGraphicFramePr>
          <p:nvPr userDrawn="1">
            <p:custDataLst>
              <p:tags r:id="rId1"/>
            </p:custDataLst>
          </p:nvPr>
        </p:nvGraphicFramePr>
        <p:xfrm>
          <a:off x="1956" y="1590"/>
          <a:ext cx="1953" cy="1587"/>
        </p:xfrm>
        <a:graphic>
          <a:graphicData uri="http://schemas.openxmlformats.org/presentationml/2006/ole">
            <mc:AlternateContent xmlns:mc="http://schemas.openxmlformats.org/markup-compatibility/2006">
              <mc:Choice xmlns:v="urn:schemas-microsoft-com:vml" Requires="v">
                <p:oleObj name="think-cell Slide" r:id="rId3" imgW="492" imgH="504" progId="TCLayout.ActiveDocument.1">
                  <p:embed/>
                </p:oleObj>
              </mc:Choice>
              <mc:Fallback>
                <p:oleObj name="think-cell Slide" r:id="rId3" imgW="492" imgH="504" progId="TCLayout.ActiveDocument.1">
                  <p:embed/>
                  <p:pic>
                    <p:nvPicPr>
                      <p:cNvPr id="14" name="Object 13" hidden="1"/>
                      <p:cNvPicPr/>
                      <p:nvPr/>
                    </p:nvPicPr>
                    <p:blipFill>
                      <a:blip r:embed="rId4"/>
                      <a:stretch>
                        <a:fillRect/>
                      </a:stretch>
                    </p:blipFill>
                    <p:spPr>
                      <a:xfrm>
                        <a:off x="1956" y="1590"/>
                        <a:ext cx="1953" cy="1587"/>
                      </a:xfrm>
                      <a:prstGeom prst="rect">
                        <a:avLst/>
                      </a:prstGeom>
                    </p:spPr>
                  </p:pic>
                </p:oleObj>
              </mc:Fallback>
            </mc:AlternateContent>
          </a:graphicData>
        </a:graphic>
      </p:graphicFrame>
      <p:sp>
        <p:nvSpPr>
          <p:cNvPr id="10" name="Textplatzhalter 9"/>
          <p:cNvSpPr>
            <a:spLocks noGrp="1"/>
          </p:cNvSpPr>
          <p:nvPr>
            <p:ph type="body" sz="quarter" idx="14" hasCustomPrompt="1"/>
          </p:nvPr>
        </p:nvSpPr>
        <p:spPr>
          <a:xfrm>
            <a:off x="531693" y="4365105"/>
            <a:ext cx="7177847" cy="230641"/>
          </a:xfrm>
          <a:prstGeom prst="rect">
            <a:avLst/>
          </a:prstGeom>
        </p:spPr>
        <p:txBody>
          <a:bodyPr>
            <a:spAutoFit/>
          </a:bodyPr>
          <a:lstStyle>
            <a:lvl1pPr>
              <a:lnSpc>
                <a:spcPct val="110000"/>
              </a:lnSpc>
              <a:spcBef>
                <a:spcPts val="0"/>
              </a:spcBef>
              <a:defRPr sz="1477">
                <a:solidFill>
                  <a:schemeClr val="accent5"/>
                </a:solidFill>
              </a:defRPr>
            </a:lvl1pPr>
          </a:lstStyle>
          <a:p>
            <a:r>
              <a:rPr lang="en-GB" dirty="0"/>
              <a:t>Location, </a:t>
            </a:r>
            <a:r>
              <a:rPr lang="en-GB" dirty="0" err="1"/>
              <a:t>dd</a:t>
            </a:r>
            <a:r>
              <a:rPr lang="en-GB" dirty="0"/>
              <a:t> Month </a:t>
            </a:r>
            <a:r>
              <a:rPr lang="en-GB" dirty="0" err="1"/>
              <a:t>yyyy</a:t>
            </a:r>
            <a:endParaRPr lang="en-GB" dirty="0"/>
          </a:p>
        </p:txBody>
      </p:sp>
      <p:sp>
        <p:nvSpPr>
          <p:cNvPr id="7" name="Text Placeholder 6"/>
          <p:cNvSpPr>
            <a:spLocks noGrp="1"/>
          </p:cNvSpPr>
          <p:nvPr>
            <p:ph type="body" sz="quarter" idx="15" hasCustomPrompt="1"/>
          </p:nvPr>
        </p:nvSpPr>
        <p:spPr>
          <a:xfrm>
            <a:off x="531693" y="1872000"/>
            <a:ext cx="7177847" cy="828000"/>
          </a:xfrm>
        </p:spPr>
        <p:txBody>
          <a:bodyPr/>
          <a:lstStyle>
            <a:lvl1pPr>
              <a:spcBef>
                <a:spcPts val="0"/>
              </a:spcBef>
              <a:defRPr sz="2585">
                <a:solidFill>
                  <a:schemeClr val="accent1"/>
                </a:solidFill>
              </a:defRPr>
            </a:lvl1pPr>
          </a:lstStyle>
          <a:p>
            <a:pPr lvl="0"/>
            <a:r>
              <a:rPr lang="en-GB" noProof="0" dirty="0"/>
              <a:t>Report</a:t>
            </a:r>
            <a:r>
              <a:rPr lang="en-GB" dirty="0"/>
              <a:t> title runs here </a:t>
            </a:r>
            <a:br>
              <a:rPr lang="en-GB" dirty="0"/>
            </a:br>
            <a:r>
              <a:rPr lang="en-GB" dirty="0"/>
              <a:t>two lines if needed</a:t>
            </a:r>
          </a:p>
        </p:txBody>
      </p:sp>
      <p:sp>
        <p:nvSpPr>
          <p:cNvPr id="11" name="Text Placeholder 10"/>
          <p:cNvSpPr>
            <a:spLocks noGrp="1"/>
          </p:cNvSpPr>
          <p:nvPr>
            <p:ph type="body" sz="quarter" idx="16" hasCustomPrompt="1"/>
          </p:nvPr>
        </p:nvSpPr>
        <p:spPr>
          <a:xfrm>
            <a:off x="531694" y="2722552"/>
            <a:ext cx="7178431" cy="1620000"/>
          </a:xfrm>
        </p:spPr>
        <p:txBody>
          <a:bodyPr/>
          <a:lstStyle>
            <a:lvl1pPr>
              <a:spcBef>
                <a:spcPts val="0"/>
              </a:spcBef>
              <a:defRPr sz="2585" baseline="0">
                <a:solidFill>
                  <a:schemeClr val="accent2"/>
                </a:solidFill>
              </a:defRPr>
            </a:lvl1pPr>
            <a:lvl2pPr>
              <a:defRPr sz="2585">
                <a:solidFill>
                  <a:schemeClr val="accent2"/>
                </a:solidFill>
              </a:defRPr>
            </a:lvl2pPr>
            <a:lvl3pPr>
              <a:defRPr sz="2585">
                <a:solidFill>
                  <a:schemeClr val="accent2"/>
                </a:solidFill>
              </a:defRPr>
            </a:lvl3pPr>
            <a:lvl4pPr>
              <a:defRPr sz="2585">
                <a:solidFill>
                  <a:schemeClr val="accent2"/>
                </a:solidFill>
              </a:defRPr>
            </a:lvl4pPr>
            <a:lvl5pPr>
              <a:defRPr sz="2585">
                <a:solidFill>
                  <a:schemeClr val="accent2"/>
                </a:solidFill>
              </a:defRPr>
            </a:lvl5pPr>
          </a:lstStyle>
          <a:p>
            <a:pPr lvl="0"/>
            <a:r>
              <a:rPr lang="en-GB" dirty="0"/>
              <a:t>Subheading runs here </a:t>
            </a:r>
            <a:br>
              <a:rPr lang="en-GB" dirty="0"/>
            </a:br>
            <a:r>
              <a:rPr lang="en-GB" dirty="0"/>
              <a:t>two lines if needed</a:t>
            </a:r>
          </a:p>
        </p:txBody>
      </p:sp>
      <p:pic>
        <p:nvPicPr>
          <p:cNvPr id="9" name="Picture 8" descr="DEL_PRI_RGB.gif"/>
          <p:cNvPicPr>
            <a:picLocks noChangeAspect="1"/>
          </p:cNvPicPr>
          <p:nvPr userDrawn="1"/>
        </p:nvPicPr>
        <p:blipFill>
          <a:blip r:embed="rId5" cstate="print"/>
          <a:stretch>
            <a:fillRect/>
          </a:stretch>
        </p:blipFill>
        <p:spPr>
          <a:xfrm>
            <a:off x="443078" y="406800"/>
            <a:ext cx="2126567" cy="323850"/>
          </a:xfrm>
          <a:prstGeom prst="rect">
            <a:avLst/>
          </a:prstGeom>
        </p:spPr>
      </p:pic>
    </p:spTree>
    <p:extLst>
      <p:ext uri="{BB962C8B-B14F-4D97-AF65-F5344CB8AC3E}">
        <p14:creationId xmlns:p14="http://schemas.microsoft.com/office/powerpoint/2010/main" val="288850161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6" name="Title 5"/>
          <p:cNvSpPr>
            <a:spLocks noGrp="1"/>
          </p:cNvSpPr>
          <p:nvPr>
            <p:ph type="title" hasCustomPrompt="1"/>
          </p:nvPr>
        </p:nvSpPr>
        <p:spPr/>
        <p:txBody>
          <a:bodyPr/>
          <a:lstStyle/>
          <a:p>
            <a:r>
              <a:rPr lang="nl-NL" dirty="0"/>
              <a:t>Click </a:t>
            </a:r>
            <a:r>
              <a:rPr lang="nl-NL" dirty="0" err="1"/>
              <a:t>here</a:t>
            </a:r>
            <a:r>
              <a:rPr lang="nl-NL" dirty="0"/>
              <a:t> </a:t>
            </a:r>
            <a:r>
              <a:rPr lang="nl-NL" dirty="0" err="1"/>
              <a:t>to</a:t>
            </a:r>
            <a:r>
              <a:rPr lang="nl-NL" dirty="0"/>
              <a:t> enter </a:t>
            </a:r>
            <a:r>
              <a:rPr lang="nl-NL" noProof="0" dirty="0" err="1"/>
              <a:t>chapter</a:t>
            </a:r>
            <a:r>
              <a:rPr lang="nl-NL" noProof="0" dirty="0"/>
              <a:t> </a:t>
            </a:r>
            <a:r>
              <a:rPr lang="nl-NL" noProof="0" dirty="0" err="1"/>
              <a:t>title</a:t>
            </a:r>
            <a:endParaRPr lang="nl-NL" dirty="0"/>
          </a:p>
        </p:txBody>
      </p:sp>
      <p:sp>
        <p:nvSpPr>
          <p:cNvPr id="10" name="Text Placeholder 9"/>
          <p:cNvSpPr>
            <a:spLocks noGrp="1"/>
          </p:cNvSpPr>
          <p:nvPr>
            <p:ph type="body" sz="quarter" idx="12" hasCustomPrompt="1"/>
          </p:nvPr>
        </p:nvSpPr>
        <p:spPr>
          <a:xfrm>
            <a:off x="511908" y="731895"/>
            <a:ext cx="11168184" cy="609545"/>
          </a:xfrm>
        </p:spPr>
        <p:txBody>
          <a:bodyPr/>
          <a:lstStyle>
            <a:lvl1pPr marL="0" indent="0" algn="l" defTabSz="927792" rtl="0" eaLnBrk="1" latinLnBrk="0" hangingPunct="1">
              <a:lnSpc>
                <a:spcPct val="100000"/>
              </a:lnSpc>
              <a:spcBef>
                <a:spcPts val="0"/>
              </a:spcBef>
              <a:buClr>
                <a:schemeClr val="tx2"/>
              </a:buClr>
              <a:buFontTx/>
              <a:buNone/>
              <a:defRPr sz="1846">
                <a:solidFill>
                  <a:schemeClr val="accent5"/>
                </a:solidFill>
              </a:defRPr>
            </a:lvl1pPr>
          </a:lstStyle>
          <a:p>
            <a:pPr marL="0" lvl="0" indent="0" algn="l" defTabSz="927792" rtl="0" eaLnBrk="1" latinLnBrk="0" hangingPunct="1">
              <a:lnSpc>
                <a:spcPct val="100000"/>
              </a:lnSpc>
              <a:spcBef>
                <a:spcPts val="0"/>
              </a:spcBef>
              <a:buClr>
                <a:schemeClr val="tx2"/>
              </a:buClr>
              <a:buFontTx/>
              <a:buNone/>
            </a:pPr>
            <a:r>
              <a:rPr lang="nl-NL" noProof="0" dirty="0"/>
              <a:t>Click </a:t>
            </a:r>
            <a:r>
              <a:rPr lang="nl-NL" noProof="0" dirty="0" err="1"/>
              <a:t>here</a:t>
            </a:r>
            <a:r>
              <a:rPr lang="nl-NL" noProof="0" dirty="0"/>
              <a:t> </a:t>
            </a:r>
            <a:r>
              <a:rPr lang="nl-NL" noProof="0" dirty="0" err="1"/>
              <a:t>to</a:t>
            </a:r>
            <a:r>
              <a:rPr lang="nl-NL" noProof="0" dirty="0"/>
              <a:t> enter slide </a:t>
            </a:r>
            <a:r>
              <a:rPr lang="nl-NL" noProof="0" dirty="0" err="1"/>
              <a:t>message</a:t>
            </a:r>
            <a:endParaRPr lang="nl-NL" noProof="0" dirty="0"/>
          </a:p>
        </p:txBody>
      </p:sp>
      <p:sp>
        <p:nvSpPr>
          <p:cNvPr id="4" name="Footer Placeholder 3"/>
          <p:cNvSpPr>
            <a:spLocks noGrp="1"/>
          </p:cNvSpPr>
          <p:nvPr>
            <p:ph type="ftr" sz="quarter" idx="13"/>
          </p:nvPr>
        </p:nvSpPr>
        <p:spPr>
          <a:xfrm>
            <a:off x="1265921" y="6428218"/>
            <a:ext cx="3079369" cy="170496"/>
          </a:xfrm>
        </p:spPr>
        <p:txBody>
          <a:bodyPr/>
          <a:lstStyle>
            <a:lvl1pPr>
              <a:defRPr sz="1108"/>
            </a:lvl1pPr>
          </a:lstStyle>
          <a:p>
            <a:r>
              <a:rPr lang="nl-NL" dirty="0">
                <a:solidFill>
                  <a:srgbClr val="313131"/>
                </a:solidFill>
              </a:rPr>
              <a:t>Actualiteiten Besluit begroting en verantwoording</a:t>
            </a:r>
          </a:p>
        </p:txBody>
      </p:sp>
      <p:sp>
        <p:nvSpPr>
          <p:cNvPr id="5" name="Slide Number Placeholder 4"/>
          <p:cNvSpPr>
            <a:spLocks noGrp="1"/>
          </p:cNvSpPr>
          <p:nvPr>
            <p:ph type="sldNum" sz="quarter" idx="14"/>
          </p:nvPr>
        </p:nvSpPr>
        <p:spPr/>
        <p:txBody>
          <a:bodyPr/>
          <a:lstStyle/>
          <a:p>
            <a:fld id="{E7E69083-84D8-4E59-86E6-37E14A15C756}" type="slidenum">
              <a:rPr lang="en-GB" smtClean="0">
                <a:solidFill>
                  <a:srgbClr val="313131"/>
                </a:solidFill>
              </a:rPr>
              <a:pPr/>
              <a:t>‹nr.›</a:t>
            </a:fld>
            <a:endParaRPr lang="en-GB" dirty="0">
              <a:solidFill>
                <a:srgbClr val="313131"/>
              </a:solidFill>
            </a:endParaRPr>
          </a:p>
        </p:txBody>
      </p:sp>
      <p:sp>
        <p:nvSpPr>
          <p:cNvPr id="7" name="Fußzeilenplatzhalter 7"/>
          <p:cNvSpPr txBox="1">
            <a:spLocks/>
          </p:cNvSpPr>
          <p:nvPr userDrawn="1"/>
        </p:nvSpPr>
        <p:spPr>
          <a:xfrm>
            <a:off x="9818260" y="6459466"/>
            <a:ext cx="1861832" cy="209894"/>
          </a:xfrm>
          <a:prstGeom prst="rect">
            <a:avLst/>
          </a:prstGeom>
        </p:spPr>
        <p:txBody>
          <a:bodyPr lIns="0" tIns="0" rIns="0" bIns="0"/>
          <a:lstStyle>
            <a:defPPr>
              <a:defRPr lang="en-US"/>
            </a:defPPr>
            <a:lvl1pPr marL="0" algn="l" defTabSz="914400" rtl="0" eaLnBrk="1" latinLnBrk="0" hangingPunct="1">
              <a:defRPr sz="7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646" dirty="0">
                <a:solidFill>
                  <a:srgbClr val="313131"/>
                </a:solidFill>
              </a:rPr>
              <a:t>© </a:t>
            </a:r>
            <a:r>
              <a:rPr lang="en-US" sz="738" dirty="0">
                <a:solidFill>
                  <a:srgbClr val="313131"/>
                </a:solidFill>
              </a:rPr>
              <a:t>2016 Deloitte The Netherlands</a:t>
            </a:r>
          </a:p>
        </p:txBody>
      </p:sp>
    </p:spTree>
    <p:extLst>
      <p:ext uri="{BB962C8B-B14F-4D97-AF65-F5344CB8AC3E}">
        <p14:creationId xmlns:p14="http://schemas.microsoft.com/office/powerpoint/2010/main" val="415112090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extplatzhalter 2"/>
          <p:cNvSpPr>
            <a:spLocks noGrp="1"/>
          </p:cNvSpPr>
          <p:nvPr>
            <p:ph type="body" idx="1" hasCustomPrompt="1"/>
          </p:nvPr>
        </p:nvSpPr>
        <p:spPr>
          <a:xfrm>
            <a:off x="511909" y="728665"/>
            <a:ext cx="11168184" cy="601013"/>
          </a:xfrm>
          <a:prstGeom prst="rect">
            <a:avLst/>
          </a:prstGeom>
          <a:noFill/>
        </p:spPr>
        <p:txBody>
          <a:bodyPr anchor="t"/>
          <a:lstStyle>
            <a:lvl1pPr marL="0" marR="0" indent="0" algn="l" defTabSz="927792" rtl="0" eaLnBrk="1" fontAlgn="auto" latinLnBrk="0" hangingPunct="1">
              <a:lnSpc>
                <a:spcPct val="100000"/>
              </a:lnSpc>
              <a:spcBef>
                <a:spcPts val="0"/>
              </a:spcBef>
              <a:spcAft>
                <a:spcPts val="0"/>
              </a:spcAft>
              <a:buClr>
                <a:schemeClr val="tx2"/>
              </a:buClr>
              <a:buSzTx/>
              <a:buFontTx/>
              <a:buNone/>
              <a:tabLst/>
              <a:defRPr lang="de-DE" sz="1846" b="0" kern="1200" dirty="0" smtClean="0">
                <a:solidFill>
                  <a:schemeClr val="accent5"/>
                </a:solidFill>
                <a:latin typeface="+mn-lt"/>
                <a:ea typeface="+mn-ea"/>
                <a:cs typeface="+mn-cs"/>
              </a:defRPr>
            </a:lvl1pPr>
            <a:lvl2pPr marL="422041" indent="0">
              <a:buNone/>
              <a:defRPr sz="1846" b="1"/>
            </a:lvl2pPr>
            <a:lvl3pPr marL="844083" indent="0">
              <a:buNone/>
              <a:defRPr sz="1662" b="1"/>
            </a:lvl3pPr>
            <a:lvl4pPr marL="1266124" indent="0">
              <a:buNone/>
              <a:defRPr sz="1477" b="1"/>
            </a:lvl4pPr>
            <a:lvl5pPr marL="1688165" indent="0">
              <a:buNone/>
              <a:defRPr sz="1477" b="1"/>
            </a:lvl5pPr>
            <a:lvl6pPr marL="2110207" indent="0">
              <a:buNone/>
              <a:defRPr sz="1477" b="1"/>
            </a:lvl6pPr>
            <a:lvl7pPr marL="2532248" indent="0">
              <a:buNone/>
              <a:defRPr sz="1477" b="1"/>
            </a:lvl7pPr>
            <a:lvl8pPr marL="2954289" indent="0">
              <a:buNone/>
              <a:defRPr sz="1477" b="1"/>
            </a:lvl8pPr>
            <a:lvl9pPr marL="3376331" indent="0">
              <a:buNone/>
              <a:defRPr sz="1477" b="1"/>
            </a:lvl9pPr>
          </a:lstStyle>
          <a:p>
            <a:pPr marL="0" lvl="0" indent="0" algn="l" defTabSz="927792" rtl="0" eaLnBrk="1" latinLnBrk="0" hangingPunct="1">
              <a:lnSpc>
                <a:spcPct val="100000"/>
              </a:lnSpc>
              <a:spcBef>
                <a:spcPts val="0"/>
              </a:spcBef>
              <a:buClr>
                <a:schemeClr val="tx2"/>
              </a:buClr>
              <a:buFontTx/>
              <a:buNone/>
            </a:pPr>
            <a:r>
              <a:rPr lang="en-GB" dirty="0"/>
              <a:t>Click here to enter slide message</a:t>
            </a:r>
          </a:p>
        </p:txBody>
      </p:sp>
      <p:sp>
        <p:nvSpPr>
          <p:cNvPr id="18" name="Content Placeholder 17"/>
          <p:cNvSpPr>
            <a:spLocks noGrp="1"/>
          </p:cNvSpPr>
          <p:nvPr>
            <p:ph sz="quarter" idx="15" hasCustomPrompt="1"/>
          </p:nvPr>
        </p:nvSpPr>
        <p:spPr>
          <a:xfrm>
            <a:off x="511907" y="1484315"/>
            <a:ext cx="11168184" cy="4824413"/>
          </a:xfrm>
        </p:spPr>
        <p:txBody>
          <a:bodyPr/>
          <a:lstStyle>
            <a:lvl1pPr>
              <a:defRPr/>
            </a:lvl1pPr>
          </a:lstStyle>
          <a:p>
            <a:pPr lvl="0"/>
            <a:r>
              <a:rPr lang="en-GB" dirty="0"/>
              <a:t>Click here to enter text</a:t>
            </a:r>
          </a:p>
          <a:p>
            <a:pPr lvl="1"/>
            <a:r>
              <a:rPr lang="en-GB" dirty="0"/>
              <a:t>Second level</a:t>
            </a:r>
          </a:p>
          <a:p>
            <a:pPr lvl="2"/>
            <a:r>
              <a:rPr lang="en-GB" dirty="0"/>
              <a:t>Third level</a:t>
            </a:r>
          </a:p>
          <a:p>
            <a:pPr lvl="3"/>
            <a:r>
              <a:rPr lang="en-GB" dirty="0"/>
              <a:t>Fourth level</a:t>
            </a:r>
          </a:p>
          <a:p>
            <a:pPr lvl="4"/>
            <a:r>
              <a:rPr lang="en-GB" dirty="0"/>
              <a:t>Fifth level</a:t>
            </a:r>
          </a:p>
          <a:p>
            <a:pPr lvl="5"/>
            <a:r>
              <a:rPr lang="en-GB" dirty="0"/>
              <a:t>Six level</a:t>
            </a:r>
          </a:p>
          <a:p>
            <a:pPr lvl="6"/>
            <a:r>
              <a:rPr lang="en-GB" noProof="0" dirty="0"/>
              <a:t>Seventh</a:t>
            </a:r>
            <a:r>
              <a:rPr lang="en-GB" dirty="0"/>
              <a:t> level</a:t>
            </a:r>
          </a:p>
          <a:p>
            <a:pPr lvl="7"/>
            <a:r>
              <a:rPr lang="en-GB" dirty="0"/>
              <a:t>Eight level</a:t>
            </a:r>
          </a:p>
          <a:p>
            <a:pPr lvl="8"/>
            <a:r>
              <a:rPr lang="en-GB" dirty="0"/>
              <a:t>Ninth level</a:t>
            </a:r>
          </a:p>
        </p:txBody>
      </p:sp>
      <p:sp>
        <p:nvSpPr>
          <p:cNvPr id="2" name="Title 1"/>
          <p:cNvSpPr>
            <a:spLocks noGrp="1"/>
          </p:cNvSpPr>
          <p:nvPr>
            <p:ph type="title" hasCustomPrompt="1"/>
          </p:nvPr>
        </p:nvSpPr>
        <p:spPr/>
        <p:txBody>
          <a:bodyPr/>
          <a:lstStyle/>
          <a:p>
            <a:r>
              <a:rPr lang="en-GB" dirty="0"/>
              <a:t>Click here to enter </a:t>
            </a:r>
            <a:r>
              <a:rPr lang="en-GB" noProof="0" dirty="0"/>
              <a:t>chapter title</a:t>
            </a:r>
            <a:endParaRPr lang="en-GB" dirty="0"/>
          </a:p>
        </p:txBody>
      </p:sp>
      <p:sp>
        <p:nvSpPr>
          <p:cNvPr id="4" name="Footer Placeholder 3"/>
          <p:cNvSpPr>
            <a:spLocks noGrp="1"/>
          </p:cNvSpPr>
          <p:nvPr>
            <p:ph type="ftr" sz="quarter" idx="16"/>
          </p:nvPr>
        </p:nvSpPr>
        <p:spPr/>
        <p:txBody>
          <a:bodyPr/>
          <a:lstStyle/>
          <a:p>
            <a:r>
              <a:rPr lang="nl-NL" dirty="0">
                <a:solidFill>
                  <a:srgbClr val="313131"/>
                </a:solidFill>
              </a:rPr>
              <a:t>Actualiteiten Besluit begroting en verantwoording</a:t>
            </a:r>
            <a:endParaRPr lang="en-GB" dirty="0">
              <a:solidFill>
                <a:srgbClr val="313131"/>
              </a:solidFill>
            </a:endParaRPr>
          </a:p>
        </p:txBody>
      </p:sp>
      <p:sp>
        <p:nvSpPr>
          <p:cNvPr id="7" name="Slide Number Placeholder 6"/>
          <p:cNvSpPr>
            <a:spLocks noGrp="1"/>
          </p:cNvSpPr>
          <p:nvPr>
            <p:ph type="sldNum" sz="quarter" idx="17"/>
          </p:nvPr>
        </p:nvSpPr>
        <p:spPr/>
        <p:txBody>
          <a:bodyPr/>
          <a:lstStyle/>
          <a:p>
            <a:fld id="{E7E69083-84D8-4E59-86E6-37E14A15C756}" type="slidenum">
              <a:rPr lang="en-GB" smtClean="0">
                <a:solidFill>
                  <a:srgbClr val="313131"/>
                </a:solidFill>
              </a:rPr>
              <a:pPr/>
              <a:t>‹nr.›</a:t>
            </a:fld>
            <a:endParaRPr lang="en-GB" dirty="0">
              <a:solidFill>
                <a:srgbClr val="313131"/>
              </a:solidFill>
            </a:endParaRPr>
          </a:p>
        </p:txBody>
      </p:sp>
      <p:sp>
        <p:nvSpPr>
          <p:cNvPr id="8" name="Fußzeilenplatzhalter 7"/>
          <p:cNvSpPr txBox="1">
            <a:spLocks/>
          </p:cNvSpPr>
          <p:nvPr userDrawn="1"/>
        </p:nvSpPr>
        <p:spPr>
          <a:xfrm>
            <a:off x="9818260" y="6459466"/>
            <a:ext cx="1861832" cy="209894"/>
          </a:xfrm>
          <a:prstGeom prst="rect">
            <a:avLst/>
          </a:prstGeom>
        </p:spPr>
        <p:txBody>
          <a:bodyPr lIns="0" tIns="0" rIns="0" bIns="0"/>
          <a:lstStyle>
            <a:defPPr>
              <a:defRPr lang="en-US"/>
            </a:defPPr>
            <a:lvl1pPr marL="0" algn="l" defTabSz="914400" rtl="0" eaLnBrk="1" latinLnBrk="0" hangingPunct="1">
              <a:defRPr sz="7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646" dirty="0">
                <a:solidFill>
                  <a:srgbClr val="313131"/>
                </a:solidFill>
              </a:rPr>
              <a:t>© </a:t>
            </a:r>
            <a:r>
              <a:rPr lang="en-US" sz="738" dirty="0">
                <a:solidFill>
                  <a:srgbClr val="313131"/>
                </a:solidFill>
              </a:rPr>
              <a:t>2016 Deloitte The Netherlands</a:t>
            </a:r>
          </a:p>
        </p:txBody>
      </p:sp>
    </p:spTree>
    <p:extLst>
      <p:ext uri="{BB962C8B-B14F-4D97-AF65-F5344CB8AC3E}">
        <p14:creationId xmlns:p14="http://schemas.microsoft.com/office/powerpoint/2010/main" val="4154332360"/>
      </p:ext>
    </p:extLst>
  </p:cSld>
  <p:clrMapOvr>
    <a:masterClrMapping/>
  </p:clrMapOvr>
  <p:extLst>
    <p:ext uri="{DCECCB84-F9BA-43D5-87BE-67443E8EF086}">
      <p15:sldGuideLst xmlns:p15="http://schemas.microsoft.com/office/powerpoint/2012/main"/>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le and Two Content">
    <p:spTree>
      <p:nvGrpSpPr>
        <p:cNvPr id="1" name=""/>
        <p:cNvGrpSpPr/>
        <p:nvPr/>
      </p:nvGrpSpPr>
      <p:grpSpPr>
        <a:xfrm>
          <a:off x="0" y="0"/>
          <a:ext cx="0" cy="0"/>
          <a:chOff x="0" y="0"/>
          <a:chExt cx="0" cy="0"/>
        </a:xfrm>
      </p:grpSpPr>
      <p:sp>
        <p:nvSpPr>
          <p:cNvPr id="18" name="Content Placeholder 17"/>
          <p:cNvSpPr>
            <a:spLocks noGrp="1"/>
          </p:cNvSpPr>
          <p:nvPr>
            <p:ph sz="quarter" idx="15" hasCustomPrompt="1"/>
          </p:nvPr>
        </p:nvSpPr>
        <p:spPr>
          <a:xfrm>
            <a:off x="511908" y="1484313"/>
            <a:ext cx="5406843" cy="4824412"/>
          </a:xfrm>
        </p:spPr>
        <p:txBody>
          <a:bodyPr/>
          <a:lstStyle>
            <a:lvl1pPr>
              <a:defRPr/>
            </a:lvl1pPr>
          </a:lstStyle>
          <a:p>
            <a:pPr lvl="0"/>
            <a:r>
              <a:rPr lang="en-GB" dirty="0"/>
              <a:t>Click here to enter text</a:t>
            </a:r>
          </a:p>
          <a:p>
            <a:pPr lvl="1"/>
            <a:r>
              <a:rPr lang="en-GB" dirty="0"/>
              <a:t>Second level</a:t>
            </a:r>
          </a:p>
          <a:p>
            <a:pPr lvl="2"/>
            <a:r>
              <a:rPr lang="en-GB" dirty="0"/>
              <a:t>Third level</a:t>
            </a:r>
          </a:p>
          <a:p>
            <a:pPr lvl="3"/>
            <a:r>
              <a:rPr lang="en-GB" dirty="0"/>
              <a:t>Fourth level</a:t>
            </a:r>
          </a:p>
          <a:p>
            <a:pPr lvl="4"/>
            <a:r>
              <a:rPr lang="en-GB" dirty="0"/>
              <a:t>Fifth level</a:t>
            </a:r>
          </a:p>
          <a:p>
            <a:pPr lvl="5"/>
            <a:r>
              <a:rPr lang="en-GB" dirty="0"/>
              <a:t>Six level</a:t>
            </a:r>
          </a:p>
          <a:p>
            <a:pPr lvl="6"/>
            <a:r>
              <a:rPr lang="en-GB" noProof="0" dirty="0"/>
              <a:t>Seventh</a:t>
            </a:r>
            <a:r>
              <a:rPr lang="en-GB" dirty="0"/>
              <a:t> level</a:t>
            </a:r>
          </a:p>
          <a:p>
            <a:pPr lvl="7"/>
            <a:r>
              <a:rPr lang="en-GB" dirty="0"/>
              <a:t>Eight level</a:t>
            </a:r>
          </a:p>
          <a:p>
            <a:pPr lvl="8"/>
            <a:r>
              <a:rPr lang="en-GB" dirty="0"/>
              <a:t>Ninth level</a:t>
            </a:r>
          </a:p>
        </p:txBody>
      </p:sp>
      <p:sp>
        <p:nvSpPr>
          <p:cNvPr id="8" name="Content Placeholder 17"/>
          <p:cNvSpPr>
            <a:spLocks noGrp="1"/>
          </p:cNvSpPr>
          <p:nvPr>
            <p:ph sz="quarter" idx="16" hasCustomPrompt="1"/>
          </p:nvPr>
        </p:nvSpPr>
        <p:spPr>
          <a:xfrm>
            <a:off x="6273801" y="1484313"/>
            <a:ext cx="5406843" cy="4824412"/>
          </a:xfrm>
        </p:spPr>
        <p:txBody>
          <a:bodyPr/>
          <a:lstStyle>
            <a:lvl1pPr>
              <a:defRPr/>
            </a:lvl1pPr>
          </a:lstStyle>
          <a:p>
            <a:pPr lvl="0"/>
            <a:r>
              <a:rPr lang="en-GB" dirty="0"/>
              <a:t>Click here to enter text</a:t>
            </a:r>
          </a:p>
          <a:p>
            <a:pPr lvl="1"/>
            <a:r>
              <a:rPr lang="en-GB" dirty="0"/>
              <a:t>Second level</a:t>
            </a:r>
          </a:p>
          <a:p>
            <a:pPr lvl="2"/>
            <a:r>
              <a:rPr lang="en-GB" dirty="0"/>
              <a:t>Third level</a:t>
            </a:r>
          </a:p>
          <a:p>
            <a:pPr lvl="3"/>
            <a:r>
              <a:rPr lang="en-GB" dirty="0"/>
              <a:t>Fourth level</a:t>
            </a:r>
          </a:p>
          <a:p>
            <a:pPr lvl="4"/>
            <a:r>
              <a:rPr lang="en-GB" dirty="0"/>
              <a:t>Fifth level</a:t>
            </a:r>
          </a:p>
          <a:p>
            <a:pPr lvl="5"/>
            <a:r>
              <a:rPr lang="en-GB" dirty="0"/>
              <a:t>Six level</a:t>
            </a:r>
          </a:p>
          <a:p>
            <a:pPr lvl="6"/>
            <a:r>
              <a:rPr lang="en-GB" noProof="0" dirty="0"/>
              <a:t>Seventh</a:t>
            </a:r>
            <a:r>
              <a:rPr lang="en-GB" dirty="0"/>
              <a:t> level</a:t>
            </a:r>
          </a:p>
          <a:p>
            <a:pPr lvl="7"/>
            <a:r>
              <a:rPr lang="en-GB" dirty="0"/>
              <a:t>Eight level</a:t>
            </a:r>
          </a:p>
          <a:p>
            <a:pPr lvl="8"/>
            <a:r>
              <a:rPr lang="en-GB" dirty="0"/>
              <a:t>Ninth level</a:t>
            </a:r>
          </a:p>
        </p:txBody>
      </p:sp>
      <p:sp>
        <p:nvSpPr>
          <p:cNvPr id="2" name="Title 1"/>
          <p:cNvSpPr>
            <a:spLocks noGrp="1"/>
          </p:cNvSpPr>
          <p:nvPr>
            <p:ph type="title" hasCustomPrompt="1"/>
          </p:nvPr>
        </p:nvSpPr>
        <p:spPr/>
        <p:txBody>
          <a:bodyPr/>
          <a:lstStyle/>
          <a:p>
            <a:r>
              <a:rPr lang="en-GB" dirty="0"/>
              <a:t>Click here to enter </a:t>
            </a:r>
            <a:r>
              <a:rPr lang="en-GB" noProof="0" dirty="0"/>
              <a:t>chapter title</a:t>
            </a:r>
            <a:endParaRPr lang="en-GB" dirty="0"/>
          </a:p>
        </p:txBody>
      </p:sp>
      <p:sp>
        <p:nvSpPr>
          <p:cNvPr id="6" name="Footer Placeholder 5"/>
          <p:cNvSpPr>
            <a:spLocks noGrp="1"/>
          </p:cNvSpPr>
          <p:nvPr>
            <p:ph type="ftr" sz="quarter" idx="17"/>
          </p:nvPr>
        </p:nvSpPr>
        <p:spPr/>
        <p:txBody>
          <a:bodyPr/>
          <a:lstStyle/>
          <a:p>
            <a:r>
              <a:rPr lang="nl-NL" dirty="0">
                <a:solidFill>
                  <a:srgbClr val="313131"/>
                </a:solidFill>
              </a:rPr>
              <a:t>Actualiteiten Besluit begroting en verantwoording</a:t>
            </a:r>
            <a:endParaRPr lang="en-GB" dirty="0">
              <a:solidFill>
                <a:srgbClr val="313131"/>
              </a:solidFill>
            </a:endParaRPr>
          </a:p>
        </p:txBody>
      </p:sp>
      <p:sp>
        <p:nvSpPr>
          <p:cNvPr id="7" name="Slide Number Placeholder 6"/>
          <p:cNvSpPr>
            <a:spLocks noGrp="1"/>
          </p:cNvSpPr>
          <p:nvPr>
            <p:ph type="sldNum" sz="quarter" idx="18"/>
          </p:nvPr>
        </p:nvSpPr>
        <p:spPr/>
        <p:txBody>
          <a:bodyPr/>
          <a:lstStyle/>
          <a:p>
            <a:fld id="{E7E69083-84D8-4E59-86E6-37E14A15C756}" type="slidenum">
              <a:rPr lang="en-GB" smtClean="0">
                <a:solidFill>
                  <a:srgbClr val="313131"/>
                </a:solidFill>
              </a:rPr>
              <a:pPr/>
              <a:t>‹nr.›</a:t>
            </a:fld>
            <a:endParaRPr lang="en-GB" dirty="0">
              <a:solidFill>
                <a:srgbClr val="313131"/>
              </a:solidFill>
            </a:endParaRPr>
          </a:p>
        </p:txBody>
      </p:sp>
      <p:sp>
        <p:nvSpPr>
          <p:cNvPr id="9" name="Textplatzhalter 2"/>
          <p:cNvSpPr>
            <a:spLocks noGrp="1"/>
          </p:cNvSpPr>
          <p:nvPr>
            <p:ph type="body" idx="1" hasCustomPrompt="1"/>
          </p:nvPr>
        </p:nvSpPr>
        <p:spPr>
          <a:xfrm>
            <a:off x="511909" y="728665"/>
            <a:ext cx="11168184" cy="601013"/>
          </a:xfrm>
          <a:prstGeom prst="rect">
            <a:avLst/>
          </a:prstGeom>
          <a:noFill/>
        </p:spPr>
        <p:txBody>
          <a:bodyPr anchor="t"/>
          <a:lstStyle>
            <a:lvl1pPr marL="0" marR="0" indent="0" algn="l" defTabSz="927792" rtl="0" eaLnBrk="1" fontAlgn="auto" latinLnBrk="0" hangingPunct="1">
              <a:lnSpc>
                <a:spcPct val="100000"/>
              </a:lnSpc>
              <a:spcBef>
                <a:spcPts val="0"/>
              </a:spcBef>
              <a:spcAft>
                <a:spcPts val="0"/>
              </a:spcAft>
              <a:buClr>
                <a:schemeClr val="tx2"/>
              </a:buClr>
              <a:buSzTx/>
              <a:buFontTx/>
              <a:buNone/>
              <a:tabLst/>
              <a:defRPr lang="de-DE" sz="1846" b="0" kern="1200" dirty="0" smtClean="0">
                <a:solidFill>
                  <a:schemeClr val="accent5"/>
                </a:solidFill>
                <a:latin typeface="+mn-lt"/>
                <a:ea typeface="+mn-ea"/>
                <a:cs typeface="+mn-cs"/>
              </a:defRPr>
            </a:lvl1pPr>
            <a:lvl2pPr marL="422041" indent="0">
              <a:buNone/>
              <a:defRPr sz="1846" b="1"/>
            </a:lvl2pPr>
            <a:lvl3pPr marL="844083" indent="0">
              <a:buNone/>
              <a:defRPr sz="1662" b="1"/>
            </a:lvl3pPr>
            <a:lvl4pPr marL="1266124" indent="0">
              <a:buNone/>
              <a:defRPr sz="1477" b="1"/>
            </a:lvl4pPr>
            <a:lvl5pPr marL="1688165" indent="0">
              <a:buNone/>
              <a:defRPr sz="1477" b="1"/>
            </a:lvl5pPr>
            <a:lvl6pPr marL="2110207" indent="0">
              <a:buNone/>
              <a:defRPr sz="1477" b="1"/>
            </a:lvl6pPr>
            <a:lvl7pPr marL="2532248" indent="0">
              <a:buNone/>
              <a:defRPr sz="1477" b="1"/>
            </a:lvl7pPr>
            <a:lvl8pPr marL="2954289" indent="0">
              <a:buNone/>
              <a:defRPr sz="1477" b="1"/>
            </a:lvl8pPr>
            <a:lvl9pPr marL="3376331" indent="0">
              <a:buNone/>
              <a:defRPr sz="1477" b="1"/>
            </a:lvl9pPr>
          </a:lstStyle>
          <a:p>
            <a:pPr marL="0" lvl="0" indent="0" algn="l" defTabSz="927792" rtl="0" eaLnBrk="1" latinLnBrk="0" hangingPunct="1">
              <a:lnSpc>
                <a:spcPct val="100000"/>
              </a:lnSpc>
              <a:spcBef>
                <a:spcPts val="0"/>
              </a:spcBef>
              <a:buClr>
                <a:schemeClr val="tx2"/>
              </a:buClr>
              <a:buFontTx/>
              <a:buNone/>
            </a:pPr>
            <a:r>
              <a:rPr lang="en-GB" dirty="0"/>
              <a:t>Click here to enter slide message</a:t>
            </a:r>
          </a:p>
        </p:txBody>
      </p:sp>
      <p:sp>
        <p:nvSpPr>
          <p:cNvPr id="10" name="Fußzeilenplatzhalter 7"/>
          <p:cNvSpPr txBox="1">
            <a:spLocks/>
          </p:cNvSpPr>
          <p:nvPr userDrawn="1"/>
        </p:nvSpPr>
        <p:spPr>
          <a:xfrm>
            <a:off x="9818260" y="6459466"/>
            <a:ext cx="1861832" cy="209894"/>
          </a:xfrm>
          <a:prstGeom prst="rect">
            <a:avLst/>
          </a:prstGeom>
        </p:spPr>
        <p:txBody>
          <a:bodyPr lIns="0" tIns="0" rIns="0" bIns="0"/>
          <a:lstStyle>
            <a:defPPr>
              <a:defRPr lang="en-US"/>
            </a:defPPr>
            <a:lvl1pPr marL="0" algn="l" defTabSz="914400" rtl="0" eaLnBrk="1" latinLnBrk="0" hangingPunct="1">
              <a:defRPr sz="7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646" dirty="0">
                <a:solidFill>
                  <a:srgbClr val="313131"/>
                </a:solidFill>
              </a:rPr>
              <a:t>© </a:t>
            </a:r>
            <a:r>
              <a:rPr lang="en-US" sz="738" dirty="0">
                <a:solidFill>
                  <a:srgbClr val="313131"/>
                </a:solidFill>
              </a:rPr>
              <a:t>2016 Deloitte The Netherlands</a:t>
            </a:r>
          </a:p>
        </p:txBody>
      </p:sp>
    </p:spTree>
    <p:extLst>
      <p:ext uri="{BB962C8B-B14F-4D97-AF65-F5344CB8AC3E}">
        <p14:creationId xmlns:p14="http://schemas.microsoft.com/office/powerpoint/2010/main" val="1383097117"/>
      </p:ext>
    </p:extLst>
  </p:cSld>
  <p:clrMapOvr>
    <a:masterClrMapping/>
  </p:clrMapOvr>
  <p:extLst>
    <p:ext uri="{DCECCB84-F9BA-43D5-87BE-67443E8EF086}">
      <p15:sldGuideLst xmlns:p15="http://schemas.microsoft.com/office/powerpoint/2012/main">
        <p15:guide id="1" pos="3120">
          <p15:clr>
            <a:srgbClr val="FBAE40"/>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Divider Slide">
    <p:bg>
      <p:bgPr>
        <a:solidFill>
          <a:schemeClr val="accent1"/>
        </a:solidFill>
        <a:effectLst/>
      </p:bgPr>
    </p:bg>
    <p:spTree>
      <p:nvGrpSpPr>
        <p:cNvPr id="1" name=""/>
        <p:cNvGrpSpPr/>
        <p:nvPr/>
      </p:nvGrpSpPr>
      <p:grpSpPr>
        <a:xfrm>
          <a:off x="0" y="0"/>
          <a:ext cx="0" cy="0"/>
          <a:chOff x="0" y="0"/>
          <a:chExt cx="0" cy="0"/>
        </a:xfrm>
      </p:grpSpPr>
      <p:sp>
        <p:nvSpPr>
          <p:cNvPr id="2" name="Titel 1"/>
          <p:cNvSpPr>
            <a:spLocks noGrp="1"/>
          </p:cNvSpPr>
          <p:nvPr>
            <p:ph type="title" hasCustomPrompt="1"/>
          </p:nvPr>
        </p:nvSpPr>
        <p:spPr>
          <a:xfrm>
            <a:off x="531693" y="2098259"/>
            <a:ext cx="11121231" cy="852413"/>
          </a:xfrm>
          <a:prstGeom prst="rect">
            <a:avLst/>
          </a:prstGeom>
        </p:spPr>
        <p:txBody>
          <a:bodyPr>
            <a:spAutoFit/>
          </a:bodyPr>
          <a:lstStyle>
            <a:lvl1pPr>
              <a:defRPr sz="5539">
                <a:solidFill>
                  <a:schemeClr val="bg2"/>
                </a:solidFill>
              </a:defRPr>
            </a:lvl1pPr>
          </a:lstStyle>
          <a:p>
            <a:r>
              <a:rPr lang="en-GB" noProof="0" dirty="0"/>
              <a:t>Divider title</a:t>
            </a:r>
          </a:p>
        </p:txBody>
      </p:sp>
      <p:sp>
        <p:nvSpPr>
          <p:cNvPr id="4" name="Text Placeholder 3"/>
          <p:cNvSpPr>
            <a:spLocks noGrp="1"/>
          </p:cNvSpPr>
          <p:nvPr>
            <p:ph type="body" sz="quarter" idx="10" hasCustomPrompt="1"/>
          </p:nvPr>
        </p:nvSpPr>
        <p:spPr>
          <a:xfrm>
            <a:off x="531692" y="3501010"/>
            <a:ext cx="11148400" cy="2807717"/>
          </a:xfrm>
        </p:spPr>
        <p:txBody>
          <a:bodyPr/>
          <a:lstStyle>
            <a:lvl1pPr>
              <a:buClrTx/>
              <a:defRPr>
                <a:solidFill>
                  <a:schemeClr val="bg1"/>
                </a:solidFill>
              </a:defRPr>
            </a:lvl1pPr>
            <a:lvl2pPr>
              <a:buClrTx/>
              <a:defRPr>
                <a:solidFill>
                  <a:schemeClr val="bg1"/>
                </a:solidFill>
              </a:defRPr>
            </a:lvl2pPr>
            <a:lvl3pPr>
              <a:buClrTx/>
              <a:defRPr>
                <a:solidFill>
                  <a:schemeClr val="bg1"/>
                </a:solidFill>
              </a:defRPr>
            </a:lvl3pPr>
            <a:lvl4pPr>
              <a:buClrTx/>
              <a:defRPr>
                <a:solidFill>
                  <a:schemeClr val="bg1"/>
                </a:solidFill>
              </a:defRPr>
            </a:lvl4pPr>
            <a:lvl5pPr>
              <a:buClrTx/>
              <a:defRPr>
                <a:solidFill>
                  <a:schemeClr val="bg1"/>
                </a:solidFill>
              </a:defRPr>
            </a:lvl5pPr>
            <a:lvl6pPr>
              <a:buClrTx/>
              <a:defRPr>
                <a:solidFill>
                  <a:schemeClr val="bg1"/>
                </a:solidFill>
              </a:defRPr>
            </a:lvl6pPr>
            <a:lvl7pPr>
              <a:buClrTx/>
              <a:defRPr>
                <a:solidFill>
                  <a:schemeClr val="bg1"/>
                </a:solidFill>
              </a:defRPr>
            </a:lvl7pPr>
            <a:lvl8pPr>
              <a:buClrTx/>
              <a:defRPr>
                <a:solidFill>
                  <a:schemeClr val="bg1"/>
                </a:solidFill>
              </a:defRPr>
            </a:lvl8pPr>
            <a:lvl9pPr>
              <a:buClrTx/>
              <a:defRPr>
                <a:solidFill>
                  <a:schemeClr val="bg1"/>
                </a:solidFill>
              </a:defRPr>
            </a:lvl9pPr>
          </a:lstStyle>
          <a:p>
            <a:pPr lvl="0"/>
            <a:r>
              <a:rPr lang="en-GB" dirty="0"/>
              <a:t>Click here to enter text</a:t>
            </a:r>
          </a:p>
          <a:p>
            <a:pPr lvl="1"/>
            <a:r>
              <a:rPr lang="en-GB" dirty="0"/>
              <a:t>Second level</a:t>
            </a:r>
          </a:p>
          <a:p>
            <a:pPr lvl="2"/>
            <a:r>
              <a:rPr lang="en-GB" dirty="0"/>
              <a:t>Third level</a:t>
            </a:r>
          </a:p>
          <a:p>
            <a:pPr lvl="3"/>
            <a:r>
              <a:rPr lang="en-GB" dirty="0"/>
              <a:t>Fourth level</a:t>
            </a:r>
          </a:p>
          <a:p>
            <a:pPr lvl="4"/>
            <a:r>
              <a:rPr lang="en-GB" dirty="0"/>
              <a:t>Fifth level</a:t>
            </a:r>
          </a:p>
          <a:p>
            <a:pPr lvl="5"/>
            <a:r>
              <a:rPr lang="en-GB" dirty="0"/>
              <a:t>Six level</a:t>
            </a:r>
          </a:p>
          <a:p>
            <a:pPr lvl="6"/>
            <a:r>
              <a:rPr lang="en-GB" noProof="0" dirty="0"/>
              <a:t>Seventh</a:t>
            </a:r>
            <a:r>
              <a:rPr lang="en-GB" dirty="0"/>
              <a:t> level</a:t>
            </a:r>
          </a:p>
          <a:p>
            <a:pPr lvl="7"/>
            <a:r>
              <a:rPr lang="en-GB" dirty="0"/>
              <a:t>Eight level</a:t>
            </a:r>
          </a:p>
          <a:p>
            <a:pPr lvl="8"/>
            <a:r>
              <a:rPr lang="en-GB" dirty="0"/>
              <a:t>Ninth level</a:t>
            </a:r>
          </a:p>
        </p:txBody>
      </p:sp>
      <p:sp>
        <p:nvSpPr>
          <p:cNvPr id="6" name="Footer Placeholder 5"/>
          <p:cNvSpPr>
            <a:spLocks noGrp="1"/>
          </p:cNvSpPr>
          <p:nvPr>
            <p:ph type="ftr" sz="quarter" idx="11"/>
          </p:nvPr>
        </p:nvSpPr>
        <p:spPr>
          <a:xfrm>
            <a:off x="1265921" y="6463773"/>
            <a:ext cx="1792157" cy="99386"/>
          </a:xfrm>
        </p:spPr>
        <p:txBody>
          <a:bodyPr/>
          <a:lstStyle>
            <a:lvl1pPr>
              <a:defRPr>
                <a:solidFill>
                  <a:schemeClr val="bg1"/>
                </a:solidFill>
              </a:defRPr>
            </a:lvl1pPr>
          </a:lstStyle>
          <a:p>
            <a:r>
              <a:rPr lang="nl-NL" dirty="0">
                <a:solidFill>
                  <a:prstClr val="white"/>
                </a:solidFill>
              </a:rPr>
              <a:t>Actualiteiten Besluit begroting en verantwoording</a:t>
            </a:r>
            <a:endParaRPr lang="en-GB" dirty="0">
              <a:solidFill>
                <a:prstClr val="white"/>
              </a:solidFill>
            </a:endParaRPr>
          </a:p>
        </p:txBody>
      </p:sp>
      <p:sp>
        <p:nvSpPr>
          <p:cNvPr id="7" name="Slide Number Placeholder 6"/>
          <p:cNvSpPr>
            <a:spLocks noGrp="1"/>
          </p:cNvSpPr>
          <p:nvPr>
            <p:ph type="sldNum" sz="quarter" idx="12"/>
          </p:nvPr>
        </p:nvSpPr>
        <p:spPr/>
        <p:txBody>
          <a:bodyPr/>
          <a:lstStyle>
            <a:lvl1pPr>
              <a:defRPr>
                <a:solidFill>
                  <a:schemeClr val="bg1"/>
                </a:solidFill>
              </a:defRPr>
            </a:lvl1pPr>
          </a:lstStyle>
          <a:p>
            <a:fld id="{E7E69083-84D8-4E59-86E6-37E14A15C756}" type="slidenum">
              <a:rPr lang="en-GB" smtClean="0">
                <a:solidFill>
                  <a:prstClr val="white"/>
                </a:solidFill>
              </a:rPr>
              <a:pPr/>
              <a:t>‹nr.›</a:t>
            </a:fld>
            <a:endParaRPr lang="en-GB" dirty="0">
              <a:solidFill>
                <a:prstClr val="white"/>
              </a:solidFill>
            </a:endParaRPr>
          </a:p>
        </p:txBody>
      </p:sp>
      <p:sp>
        <p:nvSpPr>
          <p:cNvPr id="8" name="Fußzeilenplatzhalter 7"/>
          <p:cNvSpPr txBox="1">
            <a:spLocks/>
          </p:cNvSpPr>
          <p:nvPr userDrawn="1"/>
        </p:nvSpPr>
        <p:spPr>
          <a:xfrm>
            <a:off x="9818260" y="6459466"/>
            <a:ext cx="1861832" cy="209894"/>
          </a:xfrm>
          <a:prstGeom prst="rect">
            <a:avLst/>
          </a:prstGeom>
        </p:spPr>
        <p:txBody>
          <a:bodyPr lIns="0" tIns="0" rIns="0" bIns="0"/>
          <a:lstStyle>
            <a:defPPr>
              <a:defRPr lang="en-US"/>
            </a:defPPr>
            <a:lvl1pPr marL="0" algn="l" defTabSz="914400" rtl="0" eaLnBrk="1" latinLnBrk="0" hangingPunct="1">
              <a:defRPr sz="7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646" dirty="0">
                <a:solidFill>
                  <a:prstClr val="white"/>
                </a:solidFill>
              </a:rPr>
              <a:t>© </a:t>
            </a:r>
            <a:r>
              <a:rPr lang="en-US" sz="738" dirty="0">
                <a:solidFill>
                  <a:prstClr val="white"/>
                </a:solidFill>
              </a:rPr>
              <a:t>2016 Deloitte The Netherlands</a:t>
            </a:r>
          </a:p>
        </p:txBody>
      </p:sp>
    </p:spTree>
    <p:extLst>
      <p:ext uri="{BB962C8B-B14F-4D97-AF65-F5344CB8AC3E}">
        <p14:creationId xmlns:p14="http://schemas.microsoft.com/office/powerpoint/2010/main" val="213482754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Voorwoord">
    <p:bg bwMode="gray">
      <p:bgPr>
        <a:solidFill>
          <a:schemeClr val="bg1"/>
        </a:solidFill>
        <a:effectLst/>
      </p:bgPr>
    </p:bg>
    <p:spTree>
      <p:nvGrpSpPr>
        <p:cNvPr id="1" name=""/>
        <p:cNvGrpSpPr/>
        <p:nvPr/>
      </p:nvGrpSpPr>
      <p:grpSpPr>
        <a:xfrm>
          <a:off x="0" y="0"/>
          <a:ext cx="0" cy="0"/>
          <a:chOff x="0" y="0"/>
          <a:chExt cx="0" cy="0"/>
        </a:xfrm>
      </p:grpSpPr>
      <p:grpSp>
        <p:nvGrpSpPr>
          <p:cNvPr id="50" name="Group 49">
            <a:extLst>
              <a:ext uri="{FF2B5EF4-FFF2-40B4-BE49-F238E27FC236}">
                <a16:creationId xmlns:a16="http://schemas.microsoft.com/office/drawing/2014/main" id="{66ADAECA-77D4-6A43-8386-0119B9DED5E4}"/>
              </a:ext>
            </a:extLst>
          </p:cNvPr>
          <p:cNvGrpSpPr>
            <a:grpSpLocks noChangeAspect="1"/>
          </p:cNvGrpSpPr>
          <p:nvPr userDrawn="1"/>
        </p:nvGrpSpPr>
        <p:grpSpPr>
          <a:xfrm>
            <a:off x="470878" y="388938"/>
            <a:ext cx="2091777" cy="318478"/>
            <a:chOff x="398463" y="404813"/>
            <a:chExt cx="1627187" cy="307976"/>
          </a:xfrm>
          <a:solidFill>
            <a:schemeClr val="tx1"/>
          </a:solidFill>
        </p:grpSpPr>
        <p:sp>
          <p:nvSpPr>
            <p:cNvPr id="51" name="Oval 5">
              <a:extLst>
                <a:ext uri="{FF2B5EF4-FFF2-40B4-BE49-F238E27FC236}">
                  <a16:creationId xmlns:a16="http://schemas.microsoft.com/office/drawing/2014/main" id="{A7E393E2-C5E3-C34F-8DC0-6C85ED177C7A}"/>
                </a:ext>
              </a:extLst>
            </p:cNvPr>
            <p:cNvSpPr>
              <a:spLocks noChangeArrowheads="1"/>
            </p:cNvSpPr>
            <p:nvPr userDrawn="1"/>
          </p:nvSpPr>
          <p:spPr bwMode="auto">
            <a:xfrm>
              <a:off x="1938338" y="625476"/>
              <a:ext cx="87312" cy="87313"/>
            </a:xfrm>
            <a:prstGeom prst="ellipse">
              <a:avLst/>
            </a:prstGeom>
            <a:solidFill>
              <a:schemeClr val="accent1"/>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2600" dirty="0">
                <a:solidFill>
                  <a:schemeClr val="bg1"/>
                </a:solidFill>
              </a:endParaRPr>
            </a:p>
          </p:txBody>
        </p:sp>
        <p:sp>
          <p:nvSpPr>
            <p:cNvPr id="52" name="Freeform 6">
              <a:extLst>
                <a:ext uri="{FF2B5EF4-FFF2-40B4-BE49-F238E27FC236}">
                  <a16:creationId xmlns:a16="http://schemas.microsoft.com/office/drawing/2014/main" id="{04889B20-EF66-1B48-94C2-A0BEC5FB6708}"/>
                </a:ext>
              </a:extLst>
            </p:cNvPr>
            <p:cNvSpPr>
              <a:spLocks noEditPoints="1"/>
            </p:cNvSpPr>
            <p:nvPr userDrawn="1"/>
          </p:nvSpPr>
          <p:spPr bwMode="auto">
            <a:xfrm>
              <a:off x="398463" y="406401"/>
              <a:ext cx="247650" cy="301625"/>
            </a:xfrm>
            <a:custGeom>
              <a:avLst/>
              <a:gdLst>
                <a:gd name="T0" fmla="*/ 287 w 287"/>
                <a:gd name="T1" fmla="*/ 166 h 347"/>
                <a:gd name="T2" fmla="*/ 240 w 287"/>
                <a:gd name="T3" fmla="*/ 300 h 347"/>
                <a:gd name="T4" fmla="*/ 109 w 287"/>
                <a:gd name="T5" fmla="*/ 347 h 347"/>
                <a:gd name="T6" fmla="*/ 0 w 287"/>
                <a:gd name="T7" fmla="*/ 347 h 347"/>
                <a:gd name="T8" fmla="*/ 0 w 287"/>
                <a:gd name="T9" fmla="*/ 0 h 347"/>
                <a:gd name="T10" fmla="*/ 117 w 287"/>
                <a:gd name="T11" fmla="*/ 0 h 347"/>
                <a:gd name="T12" fmla="*/ 243 w 287"/>
                <a:gd name="T13" fmla="*/ 43 h 347"/>
                <a:gd name="T14" fmla="*/ 287 w 287"/>
                <a:gd name="T15" fmla="*/ 166 h 347"/>
                <a:gd name="T16" fmla="*/ 192 w 287"/>
                <a:gd name="T17" fmla="*/ 170 h 347"/>
                <a:gd name="T18" fmla="*/ 174 w 287"/>
                <a:gd name="T19" fmla="*/ 99 h 347"/>
                <a:gd name="T20" fmla="*/ 118 w 287"/>
                <a:gd name="T21" fmla="*/ 76 h 347"/>
                <a:gd name="T22" fmla="*/ 91 w 287"/>
                <a:gd name="T23" fmla="*/ 76 h 347"/>
                <a:gd name="T24" fmla="*/ 91 w 287"/>
                <a:gd name="T25" fmla="*/ 270 h 347"/>
                <a:gd name="T26" fmla="*/ 111 w 287"/>
                <a:gd name="T27" fmla="*/ 270 h 347"/>
                <a:gd name="T28" fmla="*/ 173 w 287"/>
                <a:gd name="T29" fmla="*/ 245 h 347"/>
                <a:gd name="T30" fmla="*/ 192 w 287"/>
                <a:gd name="T31" fmla="*/ 170 h 3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7" h="347">
                  <a:moveTo>
                    <a:pt x="287" y="166"/>
                  </a:moveTo>
                  <a:cubicBezTo>
                    <a:pt x="287" y="224"/>
                    <a:pt x="271" y="269"/>
                    <a:pt x="240" y="300"/>
                  </a:cubicBezTo>
                  <a:cubicBezTo>
                    <a:pt x="209" y="331"/>
                    <a:pt x="165" y="347"/>
                    <a:pt x="109" y="347"/>
                  </a:cubicBezTo>
                  <a:cubicBezTo>
                    <a:pt x="0" y="347"/>
                    <a:pt x="0" y="347"/>
                    <a:pt x="0" y="347"/>
                  </a:cubicBezTo>
                  <a:cubicBezTo>
                    <a:pt x="0" y="0"/>
                    <a:pt x="0" y="0"/>
                    <a:pt x="0" y="0"/>
                  </a:cubicBezTo>
                  <a:cubicBezTo>
                    <a:pt x="117" y="0"/>
                    <a:pt x="117" y="0"/>
                    <a:pt x="117" y="0"/>
                  </a:cubicBezTo>
                  <a:cubicBezTo>
                    <a:pt x="171" y="0"/>
                    <a:pt x="213" y="15"/>
                    <a:pt x="243" y="43"/>
                  </a:cubicBezTo>
                  <a:cubicBezTo>
                    <a:pt x="272" y="72"/>
                    <a:pt x="287" y="113"/>
                    <a:pt x="287" y="166"/>
                  </a:cubicBezTo>
                  <a:moveTo>
                    <a:pt x="192" y="170"/>
                  </a:moveTo>
                  <a:cubicBezTo>
                    <a:pt x="192" y="138"/>
                    <a:pt x="186" y="114"/>
                    <a:pt x="174" y="99"/>
                  </a:cubicBezTo>
                  <a:cubicBezTo>
                    <a:pt x="161" y="84"/>
                    <a:pt x="143" y="76"/>
                    <a:pt x="118" y="76"/>
                  </a:cubicBezTo>
                  <a:cubicBezTo>
                    <a:pt x="91" y="76"/>
                    <a:pt x="91" y="76"/>
                    <a:pt x="91" y="76"/>
                  </a:cubicBezTo>
                  <a:cubicBezTo>
                    <a:pt x="91" y="270"/>
                    <a:pt x="91" y="270"/>
                    <a:pt x="91" y="270"/>
                  </a:cubicBezTo>
                  <a:cubicBezTo>
                    <a:pt x="111" y="270"/>
                    <a:pt x="111" y="270"/>
                    <a:pt x="111" y="270"/>
                  </a:cubicBezTo>
                  <a:cubicBezTo>
                    <a:pt x="139" y="270"/>
                    <a:pt x="160" y="262"/>
                    <a:pt x="173" y="245"/>
                  </a:cubicBezTo>
                  <a:cubicBezTo>
                    <a:pt x="186" y="229"/>
                    <a:pt x="192" y="204"/>
                    <a:pt x="192" y="17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2600" dirty="0">
                <a:solidFill>
                  <a:schemeClr val="bg1"/>
                </a:solidFill>
              </a:endParaRPr>
            </a:p>
          </p:txBody>
        </p:sp>
        <p:sp>
          <p:nvSpPr>
            <p:cNvPr id="53" name="Rectangle 7">
              <a:extLst>
                <a:ext uri="{FF2B5EF4-FFF2-40B4-BE49-F238E27FC236}">
                  <a16:creationId xmlns:a16="http://schemas.microsoft.com/office/drawing/2014/main" id="{B50B81DE-37FF-8F4D-B5BC-046A8DDEFBD9}"/>
                </a:ext>
              </a:extLst>
            </p:cNvPr>
            <p:cNvSpPr>
              <a:spLocks noChangeArrowheads="1"/>
            </p:cNvSpPr>
            <p:nvPr userDrawn="1"/>
          </p:nvSpPr>
          <p:spPr bwMode="auto">
            <a:xfrm>
              <a:off x="906463" y="404813"/>
              <a:ext cx="74612" cy="303213"/>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sz="2600" dirty="0">
                <a:solidFill>
                  <a:schemeClr val="bg1"/>
                </a:solidFill>
              </a:endParaRPr>
            </a:p>
          </p:txBody>
        </p:sp>
        <p:sp>
          <p:nvSpPr>
            <p:cNvPr id="54" name="Freeform 8">
              <a:extLst>
                <a:ext uri="{FF2B5EF4-FFF2-40B4-BE49-F238E27FC236}">
                  <a16:creationId xmlns:a16="http://schemas.microsoft.com/office/drawing/2014/main" id="{FF10A0BA-C6B1-0847-A8F9-0B8C0900E130}"/>
                </a:ext>
              </a:extLst>
            </p:cNvPr>
            <p:cNvSpPr>
              <a:spLocks noEditPoints="1"/>
            </p:cNvSpPr>
            <p:nvPr userDrawn="1"/>
          </p:nvSpPr>
          <p:spPr bwMode="auto">
            <a:xfrm>
              <a:off x="1011238" y="479426"/>
              <a:ext cx="215900" cy="231775"/>
            </a:xfrm>
            <a:custGeom>
              <a:avLst/>
              <a:gdLst>
                <a:gd name="T0" fmla="*/ 252 w 252"/>
                <a:gd name="T1" fmla="*/ 133 h 267"/>
                <a:gd name="T2" fmla="*/ 218 w 252"/>
                <a:gd name="T3" fmla="*/ 232 h 267"/>
                <a:gd name="T4" fmla="*/ 125 w 252"/>
                <a:gd name="T5" fmla="*/ 267 h 267"/>
                <a:gd name="T6" fmla="*/ 34 w 252"/>
                <a:gd name="T7" fmla="*/ 231 h 267"/>
                <a:gd name="T8" fmla="*/ 0 w 252"/>
                <a:gd name="T9" fmla="*/ 133 h 267"/>
                <a:gd name="T10" fmla="*/ 33 w 252"/>
                <a:gd name="T11" fmla="*/ 35 h 267"/>
                <a:gd name="T12" fmla="*/ 127 w 252"/>
                <a:gd name="T13" fmla="*/ 0 h 267"/>
                <a:gd name="T14" fmla="*/ 192 w 252"/>
                <a:gd name="T15" fmla="*/ 16 h 267"/>
                <a:gd name="T16" fmla="*/ 236 w 252"/>
                <a:gd name="T17" fmla="*/ 63 h 267"/>
                <a:gd name="T18" fmla="*/ 252 w 252"/>
                <a:gd name="T19" fmla="*/ 133 h 267"/>
                <a:gd name="T20" fmla="*/ 88 w 252"/>
                <a:gd name="T21" fmla="*/ 133 h 267"/>
                <a:gd name="T22" fmla="*/ 97 w 252"/>
                <a:gd name="T23" fmla="*/ 184 h 267"/>
                <a:gd name="T24" fmla="*/ 126 w 252"/>
                <a:gd name="T25" fmla="*/ 201 h 267"/>
                <a:gd name="T26" fmla="*/ 155 w 252"/>
                <a:gd name="T27" fmla="*/ 184 h 267"/>
                <a:gd name="T28" fmla="*/ 163 w 252"/>
                <a:gd name="T29" fmla="*/ 133 h 267"/>
                <a:gd name="T30" fmla="*/ 155 w 252"/>
                <a:gd name="T31" fmla="*/ 83 h 267"/>
                <a:gd name="T32" fmla="*/ 126 w 252"/>
                <a:gd name="T33" fmla="*/ 66 h 267"/>
                <a:gd name="T34" fmla="*/ 97 w 252"/>
                <a:gd name="T35" fmla="*/ 83 h 267"/>
                <a:gd name="T36" fmla="*/ 88 w 252"/>
                <a:gd name="T37" fmla="*/ 133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52" h="267">
                  <a:moveTo>
                    <a:pt x="252" y="133"/>
                  </a:moveTo>
                  <a:cubicBezTo>
                    <a:pt x="252" y="175"/>
                    <a:pt x="241" y="208"/>
                    <a:pt x="218" y="232"/>
                  </a:cubicBezTo>
                  <a:cubicBezTo>
                    <a:pt x="196" y="256"/>
                    <a:pt x="165" y="267"/>
                    <a:pt x="125" y="267"/>
                  </a:cubicBezTo>
                  <a:cubicBezTo>
                    <a:pt x="87" y="267"/>
                    <a:pt x="56" y="255"/>
                    <a:pt x="34" y="231"/>
                  </a:cubicBezTo>
                  <a:cubicBezTo>
                    <a:pt x="11" y="207"/>
                    <a:pt x="0" y="174"/>
                    <a:pt x="0" y="133"/>
                  </a:cubicBezTo>
                  <a:cubicBezTo>
                    <a:pt x="0" y="91"/>
                    <a:pt x="11" y="58"/>
                    <a:pt x="33" y="35"/>
                  </a:cubicBezTo>
                  <a:cubicBezTo>
                    <a:pt x="55" y="12"/>
                    <a:pt x="86" y="0"/>
                    <a:pt x="127" y="0"/>
                  </a:cubicBezTo>
                  <a:cubicBezTo>
                    <a:pt x="151" y="0"/>
                    <a:pt x="173" y="5"/>
                    <a:pt x="192" y="16"/>
                  </a:cubicBezTo>
                  <a:cubicBezTo>
                    <a:pt x="211" y="27"/>
                    <a:pt x="226" y="42"/>
                    <a:pt x="236" y="63"/>
                  </a:cubicBezTo>
                  <a:cubicBezTo>
                    <a:pt x="247" y="83"/>
                    <a:pt x="252" y="106"/>
                    <a:pt x="252" y="133"/>
                  </a:cubicBezTo>
                  <a:moveTo>
                    <a:pt x="88" y="133"/>
                  </a:moveTo>
                  <a:cubicBezTo>
                    <a:pt x="88" y="155"/>
                    <a:pt x="91" y="172"/>
                    <a:pt x="97" y="184"/>
                  </a:cubicBezTo>
                  <a:cubicBezTo>
                    <a:pt x="103" y="195"/>
                    <a:pt x="112" y="201"/>
                    <a:pt x="126" y="201"/>
                  </a:cubicBezTo>
                  <a:cubicBezTo>
                    <a:pt x="140" y="201"/>
                    <a:pt x="149" y="195"/>
                    <a:pt x="155" y="184"/>
                  </a:cubicBezTo>
                  <a:cubicBezTo>
                    <a:pt x="160" y="172"/>
                    <a:pt x="163" y="155"/>
                    <a:pt x="163" y="133"/>
                  </a:cubicBezTo>
                  <a:cubicBezTo>
                    <a:pt x="163" y="111"/>
                    <a:pt x="160" y="94"/>
                    <a:pt x="155" y="83"/>
                  </a:cubicBezTo>
                  <a:cubicBezTo>
                    <a:pt x="149" y="72"/>
                    <a:pt x="139" y="66"/>
                    <a:pt x="126" y="66"/>
                  </a:cubicBezTo>
                  <a:cubicBezTo>
                    <a:pt x="112" y="66"/>
                    <a:pt x="103" y="72"/>
                    <a:pt x="97" y="83"/>
                  </a:cubicBezTo>
                  <a:cubicBezTo>
                    <a:pt x="91" y="94"/>
                    <a:pt x="88" y="111"/>
                    <a:pt x="88" y="133"/>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2600" dirty="0">
                <a:solidFill>
                  <a:schemeClr val="bg1"/>
                </a:solidFill>
              </a:endParaRPr>
            </a:p>
          </p:txBody>
        </p:sp>
        <p:sp>
          <p:nvSpPr>
            <p:cNvPr id="55" name="Rectangle 9">
              <a:extLst>
                <a:ext uri="{FF2B5EF4-FFF2-40B4-BE49-F238E27FC236}">
                  <a16:creationId xmlns:a16="http://schemas.microsoft.com/office/drawing/2014/main" id="{24CD1544-9988-A046-8F38-CE8ADDDB9A2E}"/>
                </a:ext>
              </a:extLst>
            </p:cNvPr>
            <p:cNvSpPr>
              <a:spLocks noChangeArrowheads="1"/>
            </p:cNvSpPr>
            <p:nvPr userDrawn="1"/>
          </p:nvSpPr>
          <p:spPr bwMode="auto">
            <a:xfrm>
              <a:off x="1257300" y="482601"/>
              <a:ext cx="74612" cy="22542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sz="2600" dirty="0">
                <a:solidFill>
                  <a:schemeClr val="bg1"/>
                </a:solidFill>
              </a:endParaRPr>
            </a:p>
          </p:txBody>
        </p:sp>
        <p:sp>
          <p:nvSpPr>
            <p:cNvPr id="56" name="Rectangle 10">
              <a:extLst>
                <a:ext uri="{FF2B5EF4-FFF2-40B4-BE49-F238E27FC236}">
                  <a16:creationId xmlns:a16="http://schemas.microsoft.com/office/drawing/2014/main" id="{5AA4F879-670A-0542-ABA1-94D213C513C5}"/>
                </a:ext>
              </a:extLst>
            </p:cNvPr>
            <p:cNvSpPr>
              <a:spLocks noChangeArrowheads="1"/>
            </p:cNvSpPr>
            <p:nvPr userDrawn="1"/>
          </p:nvSpPr>
          <p:spPr bwMode="auto">
            <a:xfrm>
              <a:off x="1257300" y="404813"/>
              <a:ext cx="74612" cy="50800"/>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sz="2600" dirty="0">
                <a:solidFill>
                  <a:schemeClr val="bg1"/>
                </a:solidFill>
              </a:endParaRPr>
            </a:p>
          </p:txBody>
        </p:sp>
        <p:sp>
          <p:nvSpPr>
            <p:cNvPr id="57" name="Freeform 11">
              <a:extLst>
                <a:ext uri="{FF2B5EF4-FFF2-40B4-BE49-F238E27FC236}">
                  <a16:creationId xmlns:a16="http://schemas.microsoft.com/office/drawing/2014/main" id="{0E38DB49-62E4-0546-BAD9-65D0A4BA71EE}"/>
                </a:ext>
              </a:extLst>
            </p:cNvPr>
            <p:cNvSpPr>
              <a:spLocks/>
            </p:cNvSpPr>
            <p:nvPr userDrawn="1"/>
          </p:nvSpPr>
          <p:spPr bwMode="auto">
            <a:xfrm>
              <a:off x="1362075" y="411163"/>
              <a:ext cx="158750" cy="300038"/>
            </a:xfrm>
            <a:custGeom>
              <a:avLst/>
              <a:gdLst>
                <a:gd name="T0" fmla="*/ 142 w 184"/>
                <a:gd name="T1" fmla="*/ 274 h 344"/>
                <a:gd name="T2" fmla="*/ 184 w 184"/>
                <a:gd name="T3" fmla="*/ 265 h 344"/>
                <a:gd name="T4" fmla="*/ 184 w 184"/>
                <a:gd name="T5" fmla="*/ 330 h 344"/>
                <a:gd name="T6" fmla="*/ 150 w 184"/>
                <a:gd name="T7" fmla="*/ 341 h 344"/>
                <a:gd name="T8" fmla="*/ 113 w 184"/>
                <a:gd name="T9" fmla="*/ 344 h 344"/>
                <a:gd name="T10" fmla="*/ 50 w 184"/>
                <a:gd name="T11" fmla="*/ 322 h 344"/>
                <a:gd name="T12" fmla="*/ 30 w 184"/>
                <a:gd name="T13" fmla="*/ 255 h 344"/>
                <a:gd name="T14" fmla="*/ 30 w 184"/>
                <a:gd name="T15" fmla="*/ 148 h 344"/>
                <a:gd name="T16" fmla="*/ 0 w 184"/>
                <a:gd name="T17" fmla="*/ 148 h 344"/>
                <a:gd name="T18" fmla="*/ 0 w 184"/>
                <a:gd name="T19" fmla="*/ 81 h 344"/>
                <a:gd name="T20" fmla="*/ 30 w 184"/>
                <a:gd name="T21" fmla="*/ 81 h 344"/>
                <a:gd name="T22" fmla="*/ 30 w 184"/>
                <a:gd name="T23" fmla="*/ 16 h 344"/>
                <a:gd name="T24" fmla="*/ 118 w 184"/>
                <a:gd name="T25" fmla="*/ 0 h 344"/>
                <a:gd name="T26" fmla="*/ 118 w 184"/>
                <a:gd name="T27" fmla="*/ 81 h 344"/>
                <a:gd name="T28" fmla="*/ 174 w 184"/>
                <a:gd name="T29" fmla="*/ 81 h 344"/>
                <a:gd name="T30" fmla="*/ 174 w 184"/>
                <a:gd name="T31" fmla="*/ 148 h 344"/>
                <a:gd name="T32" fmla="*/ 118 w 184"/>
                <a:gd name="T33" fmla="*/ 148 h 344"/>
                <a:gd name="T34" fmla="*/ 118 w 184"/>
                <a:gd name="T35" fmla="*/ 249 h 344"/>
                <a:gd name="T36" fmla="*/ 142 w 184"/>
                <a:gd name="T37" fmla="*/ 274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84" h="344">
                  <a:moveTo>
                    <a:pt x="142" y="274"/>
                  </a:moveTo>
                  <a:cubicBezTo>
                    <a:pt x="153" y="274"/>
                    <a:pt x="167" y="271"/>
                    <a:pt x="184" y="265"/>
                  </a:cubicBezTo>
                  <a:cubicBezTo>
                    <a:pt x="184" y="330"/>
                    <a:pt x="184" y="330"/>
                    <a:pt x="184" y="330"/>
                  </a:cubicBezTo>
                  <a:cubicBezTo>
                    <a:pt x="172" y="335"/>
                    <a:pt x="161" y="339"/>
                    <a:pt x="150" y="341"/>
                  </a:cubicBezTo>
                  <a:cubicBezTo>
                    <a:pt x="140" y="343"/>
                    <a:pt x="127" y="344"/>
                    <a:pt x="113" y="344"/>
                  </a:cubicBezTo>
                  <a:cubicBezTo>
                    <a:pt x="84" y="344"/>
                    <a:pt x="63" y="337"/>
                    <a:pt x="50" y="322"/>
                  </a:cubicBezTo>
                  <a:cubicBezTo>
                    <a:pt x="37" y="308"/>
                    <a:pt x="30" y="285"/>
                    <a:pt x="30" y="255"/>
                  </a:cubicBezTo>
                  <a:cubicBezTo>
                    <a:pt x="30" y="148"/>
                    <a:pt x="30" y="148"/>
                    <a:pt x="30" y="148"/>
                  </a:cubicBezTo>
                  <a:cubicBezTo>
                    <a:pt x="0" y="148"/>
                    <a:pt x="0" y="148"/>
                    <a:pt x="0" y="148"/>
                  </a:cubicBezTo>
                  <a:cubicBezTo>
                    <a:pt x="0" y="81"/>
                    <a:pt x="0" y="81"/>
                    <a:pt x="0" y="81"/>
                  </a:cubicBezTo>
                  <a:cubicBezTo>
                    <a:pt x="30" y="81"/>
                    <a:pt x="30" y="81"/>
                    <a:pt x="30" y="81"/>
                  </a:cubicBezTo>
                  <a:cubicBezTo>
                    <a:pt x="30" y="16"/>
                    <a:pt x="30" y="16"/>
                    <a:pt x="30" y="16"/>
                  </a:cubicBezTo>
                  <a:cubicBezTo>
                    <a:pt x="118" y="0"/>
                    <a:pt x="118" y="0"/>
                    <a:pt x="118" y="0"/>
                  </a:cubicBezTo>
                  <a:cubicBezTo>
                    <a:pt x="118" y="81"/>
                    <a:pt x="118" y="81"/>
                    <a:pt x="118" y="81"/>
                  </a:cubicBezTo>
                  <a:cubicBezTo>
                    <a:pt x="174" y="81"/>
                    <a:pt x="174" y="81"/>
                    <a:pt x="174" y="81"/>
                  </a:cubicBezTo>
                  <a:cubicBezTo>
                    <a:pt x="174" y="148"/>
                    <a:pt x="174" y="148"/>
                    <a:pt x="174" y="148"/>
                  </a:cubicBezTo>
                  <a:cubicBezTo>
                    <a:pt x="118" y="148"/>
                    <a:pt x="118" y="148"/>
                    <a:pt x="118" y="148"/>
                  </a:cubicBezTo>
                  <a:cubicBezTo>
                    <a:pt x="118" y="249"/>
                    <a:pt x="118" y="249"/>
                    <a:pt x="118" y="249"/>
                  </a:cubicBezTo>
                  <a:cubicBezTo>
                    <a:pt x="118" y="266"/>
                    <a:pt x="126" y="274"/>
                    <a:pt x="142" y="274"/>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2600" dirty="0">
                <a:solidFill>
                  <a:schemeClr val="bg1"/>
                </a:solidFill>
              </a:endParaRPr>
            </a:p>
          </p:txBody>
        </p:sp>
        <p:sp>
          <p:nvSpPr>
            <p:cNvPr id="58" name="Freeform 12">
              <a:extLst>
                <a:ext uri="{FF2B5EF4-FFF2-40B4-BE49-F238E27FC236}">
                  <a16:creationId xmlns:a16="http://schemas.microsoft.com/office/drawing/2014/main" id="{BB1DE0B6-54C1-C24B-B88A-29FA64A3455C}"/>
                </a:ext>
              </a:extLst>
            </p:cNvPr>
            <p:cNvSpPr>
              <a:spLocks/>
            </p:cNvSpPr>
            <p:nvPr userDrawn="1"/>
          </p:nvSpPr>
          <p:spPr bwMode="auto">
            <a:xfrm>
              <a:off x="1535113" y="411163"/>
              <a:ext cx="158750" cy="300038"/>
            </a:xfrm>
            <a:custGeom>
              <a:avLst/>
              <a:gdLst>
                <a:gd name="T0" fmla="*/ 142 w 184"/>
                <a:gd name="T1" fmla="*/ 274 h 344"/>
                <a:gd name="T2" fmla="*/ 184 w 184"/>
                <a:gd name="T3" fmla="*/ 265 h 344"/>
                <a:gd name="T4" fmla="*/ 184 w 184"/>
                <a:gd name="T5" fmla="*/ 330 h 344"/>
                <a:gd name="T6" fmla="*/ 151 w 184"/>
                <a:gd name="T7" fmla="*/ 341 h 344"/>
                <a:gd name="T8" fmla="*/ 114 w 184"/>
                <a:gd name="T9" fmla="*/ 344 h 344"/>
                <a:gd name="T10" fmla="*/ 50 w 184"/>
                <a:gd name="T11" fmla="*/ 322 h 344"/>
                <a:gd name="T12" fmla="*/ 31 w 184"/>
                <a:gd name="T13" fmla="*/ 255 h 344"/>
                <a:gd name="T14" fmla="*/ 31 w 184"/>
                <a:gd name="T15" fmla="*/ 148 h 344"/>
                <a:gd name="T16" fmla="*/ 0 w 184"/>
                <a:gd name="T17" fmla="*/ 148 h 344"/>
                <a:gd name="T18" fmla="*/ 0 w 184"/>
                <a:gd name="T19" fmla="*/ 81 h 344"/>
                <a:gd name="T20" fmla="*/ 31 w 184"/>
                <a:gd name="T21" fmla="*/ 81 h 344"/>
                <a:gd name="T22" fmla="*/ 31 w 184"/>
                <a:gd name="T23" fmla="*/ 15 h 344"/>
                <a:gd name="T24" fmla="*/ 119 w 184"/>
                <a:gd name="T25" fmla="*/ 0 h 344"/>
                <a:gd name="T26" fmla="*/ 119 w 184"/>
                <a:gd name="T27" fmla="*/ 81 h 344"/>
                <a:gd name="T28" fmla="*/ 174 w 184"/>
                <a:gd name="T29" fmla="*/ 81 h 344"/>
                <a:gd name="T30" fmla="*/ 174 w 184"/>
                <a:gd name="T31" fmla="*/ 148 h 344"/>
                <a:gd name="T32" fmla="*/ 119 w 184"/>
                <a:gd name="T33" fmla="*/ 148 h 344"/>
                <a:gd name="T34" fmla="*/ 119 w 184"/>
                <a:gd name="T35" fmla="*/ 249 h 344"/>
                <a:gd name="T36" fmla="*/ 142 w 184"/>
                <a:gd name="T37" fmla="*/ 274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84" h="344">
                  <a:moveTo>
                    <a:pt x="142" y="274"/>
                  </a:moveTo>
                  <a:cubicBezTo>
                    <a:pt x="154" y="274"/>
                    <a:pt x="168" y="271"/>
                    <a:pt x="184" y="265"/>
                  </a:cubicBezTo>
                  <a:cubicBezTo>
                    <a:pt x="184" y="330"/>
                    <a:pt x="184" y="330"/>
                    <a:pt x="184" y="330"/>
                  </a:cubicBezTo>
                  <a:cubicBezTo>
                    <a:pt x="173" y="335"/>
                    <a:pt x="161" y="339"/>
                    <a:pt x="151" y="341"/>
                  </a:cubicBezTo>
                  <a:cubicBezTo>
                    <a:pt x="140" y="343"/>
                    <a:pt x="128" y="344"/>
                    <a:pt x="114" y="344"/>
                  </a:cubicBezTo>
                  <a:cubicBezTo>
                    <a:pt x="84" y="344"/>
                    <a:pt x="63" y="337"/>
                    <a:pt x="50" y="322"/>
                  </a:cubicBezTo>
                  <a:cubicBezTo>
                    <a:pt x="37" y="308"/>
                    <a:pt x="31" y="285"/>
                    <a:pt x="31" y="255"/>
                  </a:cubicBezTo>
                  <a:cubicBezTo>
                    <a:pt x="31" y="148"/>
                    <a:pt x="31" y="148"/>
                    <a:pt x="31" y="148"/>
                  </a:cubicBezTo>
                  <a:cubicBezTo>
                    <a:pt x="0" y="148"/>
                    <a:pt x="0" y="148"/>
                    <a:pt x="0" y="148"/>
                  </a:cubicBezTo>
                  <a:cubicBezTo>
                    <a:pt x="0" y="81"/>
                    <a:pt x="0" y="81"/>
                    <a:pt x="0" y="81"/>
                  </a:cubicBezTo>
                  <a:cubicBezTo>
                    <a:pt x="31" y="81"/>
                    <a:pt x="31" y="81"/>
                    <a:pt x="31" y="81"/>
                  </a:cubicBezTo>
                  <a:cubicBezTo>
                    <a:pt x="31" y="15"/>
                    <a:pt x="31" y="15"/>
                    <a:pt x="31" y="15"/>
                  </a:cubicBezTo>
                  <a:cubicBezTo>
                    <a:pt x="119" y="0"/>
                    <a:pt x="119" y="0"/>
                    <a:pt x="119" y="0"/>
                  </a:cubicBezTo>
                  <a:cubicBezTo>
                    <a:pt x="119" y="81"/>
                    <a:pt x="119" y="81"/>
                    <a:pt x="119" y="81"/>
                  </a:cubicBezTo>
                  <a:cubicBezTo>
                    <a:pt x="174" y="81"/>
                    <a:pt x="174" y="81"/>
                    <a:pt x="174" y="81"/>
                  </a:cubicBezTo>
                  <a:cubicBezTo>
                    <a:pt x="174" y="148"/>
                    <a:pt x="174" y="148"/>
                    <a:pt x="174" y="148"/>
                  </a:cubicBezTo>
                  <a:cubicBezTo>
                    <a:pt x="119" y="148"/>
                    <a:pt x="119" y="148"/>
                    <a:pt x="119" y="148"/>
                  </a:cubicBezTo>
                  <a:cubicBezTo>
                    <a:pt x="119" y="249"/>
                    <a:pt x="119" y="249"/>
                    <a:pt x="119" y="249"/>
                  </a:cubicBezTo>
                  <a:cubicBezTo>
                    <a:pt x="119" y="266"/>
                    <a:pt x="127" y="274"/>
                    <a:pt x="142" y="274"/>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2600" dirty="0">
                <a:solidFill>
                  <a:schemeClr val="bg1"/>
                </a:solidFill>
              </a:endParaRPr>
            </a:p>
          </p:txBody>
        </p:sp>
        <p:sp>
          <p:nvSpPr>
            <p:cNvPr id="59" name="Freeform 13">
              <a:extLst>
                <a:ext uri="{FF2B5EF4-FFF2-40B4-BE49-F238E27FC236}">
                  <a16:creationId xmlns:a16="http://schemas.microsoft.com/office/drawing/2014/main" id="{C5FFE3EF-FD29-5D49-919C-8E64D7C75C1D}"/>
                </a:ext>
              </a:extLst>
            </p:cNvPr>
            <p:cNvSpPr>
              <a:spLocks noEditPoints="1"/>
            </p:cNvSpPr>
            <p:nvPr userDrawn="1"/>
          </p:nvSpPr>
          <p:spPr bwMode="auto">
            <a:xfrm>
              <a:off x="1709738" y="479426"/>
              <a:ext cx="211137" cy="231775"/>
            </a:xfrm>
            <a:custGeom>
              <a:avLst/>
              <a:gdLst>
                <a:gd name="T0" fmla="*/ 213 w 244"/>
                <a:gd name="T1" fmla="*/ 30 h 267"/>
                <a:gd name="T2" fmla="*/ 125 w 244"/>
                <a:gd name="T3" fmla="*/ 0 h 267"/>
                <a:gd name="T4" fmla="*/ 33 w 244"/>
                <a:gd name="T5" fmla="*/ 35 h 267"/>
                <a:gd name="T6" fmla="*/ 0 w 244"/>
                <a:gd name="T7" fmla="*/ 135 h 267"/>
                <a:gd name="T8" fmla="*/ 35 w 244"/>
                <a:gd name="T9" fmla="*/ 233 h 267"/>
                <a:gd name="T10" fmla="*/ 133 w 244"/>
                <a:gd name="T11" fmla="*/ 267 h 267"/>
                <a:gd name="T12" fmla="*/ 185 w 244"/>
                <a:gd name="T13" fmla="*/ 263 h 267"/>
                <a:gd name="T14" fmla="*/ 227 w 244"/>
                <a:gd name="T15" fmla="*/ 249 h 267"/>
                <a:gd name="T16" fmla="*/ 214 w 244"/>
                <a:gd name="T17" fmla="*/ 190 h 267"/>
                <a:gd name="T18" fmla="*/ 186 w 244"/>
                <a:gd name="T19" fmla="*/ 200 h 267"/>
                <a:gd name="T20" fmla="*/ 144 w 244"/>
                <a:gd name="T21" fmla="*/ 204 h 267"/>
                <a:gd name="T22" fmla="*/ 104 w 244"/>
                <a:gd name="T23" fmla="*/ 192 h 267"/>
                <a:gd name="T24" fmla="*/ 88 w 244"/>
                <a:gd name="T25" fmla="*/ 158 h 267"/>
                <a:gd name="T26" fmla="*/ 244 w 244"/>
                <a:gd name="T27" fmla="*/ 158 h 267"/>
                <a:gd name="T28" fmla="*/ 244 w 244"/>
                <a:gd name="T29" fmla="*/ 118 h 267"/>
                <a:gd name="T30" fmla="*/ 213 w 244"/>
                <a:gd name="T31" fmla="*/ 30 h 267"/>
                <a:gd name="T32" fmla="*/ 90 w 244"/>
                <a:gd name="T33" fmla="*/ 102 h 267"/>
                <a:gd name="T34" fmla="*/ 102 w 244"/>
                <a:gd name="T35" fmla="*/ 70 h 267"/>
                <a:gd name="T36" fmla="*/ 128 w 244"/>
                <a:gd name="T37" fmla="*/ 61 h 267"/>
                <a:gd name="T38" fmla="*/ 155 w 244"/>
                <a:gd name="T39" fmla="*/ 72 h 267"/>
                <a:gd name="T40" fmla="*/ 165 w 244"/>
                <a:gd name="T41" fmla="*/ 102 h 267"/>
                <a:gd name="T42" fmla="*/ 90 w 244"/>
                <a:gd name="T43" fmla="*/ 102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44" h="267">
                  <a:moveTo>
                    <a:pt x="213" y="30"/>
                  </a:moveTo>
                  <a:cubicBezTo>
                    <a:pt x="192" y="10"/>
                    <a:pt x="163" y="0"/>
                    <a:pt x="125" y="0"/>
                  </a:cubicBezTo>
                  <a:cubicBezTo>
                    <a:pt x="85" y="0"/>
                    <a:pt x="54" y="12"/>
                    <a:pt x="33" y="35"/>
                  </a:cubicBezTo>
                  <a:cubicBezTo>
                    <a:pt x="11" y="58"/>
                    <a:pt x="0" y="92"/>
                    <a:pt x="0" y="135"/>
                  </a:cubicBezTo>
                  <a:cubicBezTo>
                    <a:pt x="0" y="178"/>
                    <a:pt x="12" y="210"/>
                    <a:pt x="35" y="233"/>
                  </a:cubicBezTo>
                  <a:cubicBezTo>
                    <a:pt x="59" y="256"/>
                    <a:pt x="91" y="267"/>
                    <a:pt x="133" y="267"/>
                  </a:cubicBezTo>
                  <a:cubicBezTo>
                    <a:pt x="153" y="267"/>
                    <a:pt x="171" y="266"/>
                    <a:pt x="185" y="263"/>
                  </a:cubicBezTo>
                  <a:cubicBezTo>
                    <a:pt x="200" y="261"/>
                    <a:pt x="214" y="256"/>
                    <a:pt x="227" y="249"/>
                  </a:cubicBezTo>
                  <a:cubicBezTo>
                    <a:pt x="214" y="190"/>
                    <a:pt x="214" y="190"/>
                    <a:pt x="214" y="190"/>
                  </a:cubicBezTo>
                  <a:cubicBezTo>
                    <a:pt x="204" y="194"/>
                    <a:pt x="195" y="197"/>
                    <a:pt x="186" y="200"/>
                  </a:cubicBezTo>
                  <a:cubicBezTo>
                    <a:pt x="173" y="202"/>
                    <a:pt x="159" y="204"/>
                    <a:pt x="144" y="204"/>
                  </a:cubicBezTo>
                  <a:cubicBezTo>
                    <a:pt x="127" y="204"/>
                    <a:pt x="114" y="200"/>
                    <a:pt x="104" y="192"/>
                  </a:cubicBezTo>
                  <a:cubicBezTo>
                    <a:pt x="94" y="183"/>
                    <a:pt x="89" y="172"/>
                    <a:pt x="88" y="158"/>
                  </a:cubicBezTo>
                  <a:cubicBezTo>
                    <a:pt x="244" y="158"/>
                    <a:pt x="244" y="158"/>
                    <a:pt x="244" y="158"/>
                  </a:cubicBezTo>
                  <a:cubicBezTo>
                    <a:pt x="244" y="118"/>
                    <a:pt x="244" y="118"/>
                    <a:pt x="244" y="118"/>
                  </a:cubicBezTo>
                  <a:cubicBezTo>
                    <a:pt x="244" y="80"/>
                    <a:pt x="234" y="51"/>
                    <a:pt x="213" y="30"/>
                  </a:cubicBezTo>
                  <a:moveTo>
                    <a:pt x="90" y="102"/>
                  </a:moveTo>
                  <a:cubicBezTo>
                    <a:pt x="91" y="87"/>
                    <a:pt x="95" y="77"/>
                    <a:pt x="102" y="70"/>
                  </a:cubicBezTo>
                  <a:cubicBezTo>
                    <a:pt x="109" y="64"/>
                    <a:pt x="118" y="61"/>
                    <a:pt x="128" y="61"/>
                  </a:cubicBezTo>
                  <a:cubicBezTo>
                    <a:pt x="139" y="61"/>
                    <a:pt x="148" y="64"/>
                    <a:pt x="155" y="72"/>
                  </a:cubicBezTo>
                  <a:cubicBezTo>
                    <a:pt x="161" y="79"/>
                    <a:pt x="165" y="89"/>
                    <a:pt x="165" y="102"/>
                  </a:cubicBezTo>
                  <a:lnTo>
                    <a:pt x="90" y="102"/>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2600" dirty="0">
                <a:solidFill>
                  <a:schemeClr val="bg1"/>
                </a:solidFill>
              </a:endParaRPr>
            </a:p>
          </p:txBody>
        </p:sp>
        <p:sp>
          <p:nvSpPr>
            <p:cNvPr id="60" name="Freeform 14">
              <a:extLst>
                <a:ext uri="{FF2B5EF4-FFF2-40B4-BE49-F238E27FC236}">
                  <a16:creationId xmlns:a16="http://schemas.microsoft.com/office/drawing/2014/main" id="{F44B89E5-3FFE-AD47-85B0-2C82C27C39E7}"/>
                </a:ext>
              </a:extLst>
            </p:cNvPr>
            <p:cNvSpPr>
              <a:spLocks noEditPoints="1"/>
            </p:cNvSpPr>
            <p:nvPr userDrawn="1"/>
          </p:nvSpPr>
          <p:spPr bwMode="auto">
            <a:xfrm>
              <a:off x="668338" y="479426"/>
              <a:ext cx="209550" cy="231775"/>
            </a:xfrm>
            <a:custGeom>
              <a:avLst/>
              <a:gdLst>
                <a:gd name="T0" fmla="*/ 212 w 243"/>
                <a:gd name="T1" fmla="*/ 30 h 267"/>
                <a:gd name="T2" fmla="*/ 124 w 243"/>
                <a:gd name="T3" fmla="*/ 0 h 267"/>
                <a:gd name="T4" fmla="*/ 32 w 243"/>
                <a:gd name="T5" fmla="*/ 35 h 267"/>
                <a:gd name="T6" fmla="*/ 0 w 243"/>
                <a:gd name="T7" fmla="*/ 135 h 267"/>
                <a:gd name="T8" fmla="*/ 35 w 243"/>
                <a:gd name="T9" fmla="*/ 233 h 267"/>
                <a:gd name="T10" fmla="*/ 132 w 243"/>
                <a:gd name="T11" fmla="*/ 267 h 267"/>
                <a:gd name="T12" fmla="*/ 184 w 243"/>
                <a:gd name="T13" fmla="*/ 263 h 267"/>
                <a:gd name="T14" fmla="*/ 227 w 243"/>
                <a:gd name="T15" fmla="*/ 249 h 267"/>
                <a:gd name="T16" fmla="*/ 213 w 243"/>
                <a:gd name="T17" fmla="*/ 190 h 267"/>
                <a:gd name="T18" fmla="*/ 185 w 243"/>
                <a:gd name="T19" fmla="*/ 200 h 267"/>
                <a:gd name="T20" fmla="*/ 143 w 243"/>
                <a:gd name="T21" fmla="*/ 204 h 267"/>
                <a:gd name="T22" fmla="*/ 103 w 243"/>
                <a:gd name="T23" fmla="*/ 192 h 267"/>
                <a:gd name="T24" fmla="*/ 88 w 243"/>
                <a:gd name="T25" fmla="*/ 158 h 267"/>
                <a:gd name="T26" fmla="*/ 243 w 243"/>
                <a:gd name="T27" fmla="*/ 158 h 267"/>
                <a:gd name="T28" fmla="*/ 243 w 243"/>
                <a:gd name="T29" fmla="*/ 118 h 267"/>
                <a:gd name="T30" fmla="*/ 212 w 243"/>
                <a:gd name="T31" fmla="*/ 30 h 267"/>
                <a:gd name="T32" fmla="*/ 89 w 243"/>
                <a:gd name="T33" fmla="*/ 102 h 267"/>
                <a:gd name="T34" fmla="*/ 102 w 243"/>
                <a:gd name="T35" fmla="*/ 70 h 267"/>
                <a:gd name="T36" fmla="*/ 127 w 243"/>
                <a:gd name="T37" fmla="*/ 61 h 267"/>
                <a:gd name="T38" fmla="*/ 154 w 243"/>
                <a:gd name="T39" fmla="*/ 72 h 267"/>
                <a:gd name="T40" fmla="*/ 164 w 243"/>
                <a:gd name="T41" fmla="*/ 102 h 267"/>
                <a:gd name="T42" fmla="*/ 89 w 243"/>
                <a:gd name="T43" fmla="*/ 102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43" h="267">
                  <a:moveTo>
                    <a:pt x="212" y="30"/>
                  </a:moveTo>
                  <a:cubicBezTo>
                    <a:pt x="191" y="10"/>
                    <a:pt x="162" y="0"/>
                    <a:pt x="124" y="0"/>
                  </a:cubicBezTo>
                  <a:cubicBezTo>
                    <a:pt x="84" y="0"/>
                    <a:pt x="53" y="12"/>
                    <a:pt x="32" y="35"/>
                  </a:cubicBezTo>
                  <a:cubicBezTo>
                    <a:pt x="10" y="58"/>
                    <a:pt x="0" y="92"/>
                    <a:pt x="0" y="135"/>
                  </a:cubicBezTo>
                  <a:cubicBezTo>
                    <a:pt x="0" y="178"/>
                    <a:pt x="11" y="210"/>
                    <a:pt x="35" y="233"/>
                  </a:cubicBezTo>
                  <a:cubicBezTo>
                    <a:pt x="58" y="256"/>
                    <a:pt x="90" y="267"/>
                    <a:pt x="132" y="267"/>
                  </a:cubicBezTo>
                  <a:cubicBezTo>
                    <a:pt x="153" y="267"/>
                    <a:pt x="170" y="266"/>
                    <a:pt x="184" y="263"/>
                  </a:cubicBezTo>
                  <a:cubicBezTo>
                    <a:pt x="199" y="261"/>
                    <a:pt x="213" y="256"/>
                    <a:pt x="227" y="249"/>
                  </a:cubicBezTo>
                  <a:cubicBezTo>
                    <a:pt x="213" y="190"/>
                    <a:pt x="213" y="190"/>
                    <a:pt x="213" y="190"/>
                  </a:cubicBezTo>
                  <a:cubicBezTo>
                    <a:pt x="203" y="194"/>
                    <a:pt x="194" y="197"/>
                    <a:pt x="185" y="200"/>
                  </a:cubicBezTo>
                  <a:cubicBezTo>
                    <a:pt x="172" y="202"/>
                    <a:pt x="158" y="204"/>
                    <a:pt x="143" y="204"/>
                  </a:cubicBezTo>
                  <a:cubicBezTo>
                    <a:pt x="126" y="204"/>
                    <a:pt x="113" y="200"/>
                    <a:pt x="103" y="192"/>
                  </a:cubicBezTo>
                  <a:cubicBezTo>
                    <a:pt x="93" y="183"/>
                    <a:pt x="88" y="172"/>
                    <a:pt x="88" y="158"/>
                  </a:cubicBezTo>
                  <a:cubicBezTo>
                    <a:pt x="243" y="158"/>
                    <a:pt x="243" y="158"/>
                    <a:pt x="243" y="158"/>
                  </a:cubicBezTo>
                  <a:cubicBezTo>
                    <a:pt x="243" y="118"/>
                    <a:pt x="243" y="118"/>
                    <a:pt x="243" y="118"/>
                  </a:cubicBezTo>
                  <a:cubicBezTo>
                    <a:pt x="243" y="80"/>
                    <a:pt x="233" y="51"/>
                    <a:pt x="212" y="30"/>
                  </a:cubicBezTo>
                  <a:moveTo>
                    <a:pt x="89" y="102"/>
                  </a:moveTo>
                  <a:cubicBezTo>
                    <a:pt x="91" y="87"/>
                    <a:pt x="95" y="77"/>
                    <a:pt x="102" y="70"/>
                  </a:cubicBezTo>
                  <a:cubicBezTo>
                    <a:pt x="108" y="64"/>
                    <a:pt x="117" y="61"/>
                    <a:pt x="127" y="61"/>
                  </a:cubicBezTo>
                  <a:cubicBezTo>
                    <a:pt x="138" y="61"/>
                    <a:pt x="147" y="64"/>
                    <a:pt x="154" y="72"/>
                  </a:cubicBezTo>
                  <a:cubicBezTo>
                    <a:pt x="160" y="79"/>
                    <a:pt x="164" y="89"/>
                    <a:pt x="164" y="102"/>
                  </a:cubicBezTo>
                  <a:lnTo>
                    <a:pt x="89" y="102"/>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2600" dirty="0">
                <a:solidFill>
                  <a:schemeClr val="bg1"/>
                </a:solidFill>
              </a:endParaRPr>
            </a:p>
          </p:txBody>
        </p:sp>
      </p:grpSp>
      <p:sp>
        <p:nvSpPr>
          <p:cNvPr id="22" name="Text Placeholder 6">
            <a:extLst>
              <a:ext uri="{FF2B5EF4-FFF2-40B4-BE49-F238E27FC236}">
                <a16:creationId xmlns:a16="http://schemas.microsoft.com/office/drawing/2014/main" id="{FDFC7B9B-4860-DC40-B10B-C4F959C20C30}"/>
              </a:ext>
            </a:extLst>
          </p:cNvPr>
          <p:cNvSpPr>
            <a:spLocks noGrp="1"/>
          </p:cNvSpPr>
          <p:nvPr>
            <p:ph type="body" sz="quarter" idx="11" hasCustomPrompt="1"/>
          </p:nvPr>
        </p:nvSpPr>
        <p:spPr>
          <a:xfrm>
            <a:off x="3356062" y="2050589"/>
            <a:ext cx="8182347" cy="3000805"/>
          </a:xfrm>
        </p:spPr>
        <p:txBody>
          <a:bodyPr wrap="square" lIns="90000">
            <a:noAutofit/>
          </a:bodyPr>
          <a:lstStyle>
            <a:lvl1pPr>
              <a:defRPr lang="en-US" sz="900">
                <a:solidFill>
                  <a:srgbClr val="454545"/>
                </a:solidFill>
                <a:effectLst/>
              </a:defRPr>
            </a:lvl1pPr>
          </a:lstStyle>
          <a:p>
            <a:pPr lvl="0" defTabSz="1219170">
              <a:lnSpc>
                <a:spcPct val="80000"/>
              </a:lnSpc>
            </a:pPr>
            <a:r>
              <a:rPr lang="en-US"/>
              <a:t>Geachte leden van de raad,</a:t>
            </a:r>
          </a:p>
        </p:txBody>
      </p:sp>
      <p:sp>
        <p:nvSpPr>
          <p:cNvPr id="23" name="Text Placeholder 6">
            <a:extLst>
              <a:ext uri="{FF2B5EF4-FFF2-40B4-BE49-F238E27FC236}">
                <a16:creationId xmlns:a16="http://schemas.microsoft.com/office/drawing/2014/main" id="{42C452FA-4DF1-B249-A0FF-5D2A804D6759}"/>
              </a:ext>
            </a:extLst>
          </p:cNvPr>
          <p:cNvSpPr>
            <a:spLocks noGrp="1"/>
          </p:cNvSpPr>
          <p:nvPr>
            <p:ph type="body" sz="quarter" idx="12" hasCustomPrompt="1"/>
          </p:nvPr>
        </p:nvSpPr>
        <p:spPr>
          <a:xfrm>
            <a:off x="3356986" y="5671466"/>
            <a:ext cx="8077538" cy="336939"/>
          </a:xfrm>
        </p:spPr>
        <p:txBody>
          <a:bodyPr wrap="square" lIns="90000">
            <a:noAutofit/>
          </a:bodyPr>
          <a:lstStyle>
            <a:lvl1pPr>
              <a:lnSpc>
                <a:spcPct val="70000"/>
              </a:lnSpc>
              <a:defRPr lang="en-US" sz="900">
                <a:solidFill>
                  <a:srgbClr val="454545"/>
                </a:solidFill>
                <a:effectLst/>
              </a:defRPr>
            </a:lvl1pPr>
          </a:lstStyle>
          <a:p>
            <a:pPr lvl="0" defTabSz="1219170">
              <a:lnSpc>
                <a:spcPct val="80000"/>
              </a:lnSpc>
            </a:pPr>
            <a:r>
              <a:rPr lang="en-US"/>
              <a:t>NAAM TEKENEND ACCOUNTANT</a:t>
            </a:r>
          </a:p>
        </p:txBody>
      </p:sp>
      <p:sp>
        <p:nvSpPr>
          <p:cNvPr id="24" name="Text Placeholder 6">
            <a:extLst>
              <a:ext uri="{FF2B5EF4-FFF2-40B4-BE49-F238E27FC236}">
                <a16:creationId xmlns:a16="http://schemas.microsoft.com/office/drawing/2014/main" id="{EF3D33FA-2494-E24B-9544-4520BC1284F6}"/>
              </a:ext>
            </a:extLst>
          </p:cNvPr>
          <p:cNvSpPr>
            <a:spLocks noGrp="1"/>
          </p:cNvSpPr>
          <p:nvPr>
            <p:ph type="body" sz="quarter" idx="13" hasCustomPrompt="1"/>
          </p:nvPr>
        </p:nvSpPr>
        <p:spPr>
          <a:xfrm>
            <a:off x="930025" y="2054953"/>
            <a:ext cx="1979585" cy="1665569"/>
          </a:xfrm>
        </p:spPr>
        <p:txBody>
          <a:bodyPr wrap="square">
            <a:noAutofit/>
          </a:bodyPr>
          <a:lstStyle>
            <a:lvl1pPr marL="0" marR="0" indent="0" algn="l" defTabSz="990576" rtl="0" eaLnBrk="1" fontAlgn="auto" latinLnBrk="0" hangingPunct="1">
              <a:lnSpc>
                <a:spcPct val="120000"/>
              </a:lnSpc>
              <a:spcBef>
                <a:spcPts val="0"/>
              </a:spcBef>
              <a:spcAft>
                <a:spcPts val="0"/>
              </a:spcAft>
              <a:buClrTx/>
              <a:buSzPct val="100000"/>
              <a:buFont typeface="Arial" panose="020B0604020202020204" pitchFamily="34" charset="0"/>
              <a:buNone/>
              <a:tabLst/>
              <a:defRPr lang="en-US" sz="700"/>
            </a:lvl1pPr>
          </a:lstStyle>
          <a:p>
            <a:pPr>
              <a:lnSpc>
                <a:spcPct val="120000"/>
              </a:lnSpc>
            </a:pPr>
            <a:r>
              <a:rPr lang="en-US"/>
              <a:t>Aan de gemeenteraad van de</a:t>
            </a:r>
          </a:p>
          <a:p>
            <a:pPr>
              <a:lnSpc>
                <a:spcPct val="120000"/>
              </a:lnSpc>
            </a:pPr>
            <a:r>
              <a:rPr lang="en-US"/>
              <a:t>gemeente XYZ</a:t>
            </a:r>
          </a:p>
          <a:p>
            <a:pPr>
              <a:lnSpc>
                <a:spcPct val="120000"/>
              </a:lnSpc>
            </a:pPr>
            <a:r>
              <a:rPr lang="en-US"/>
              <a:t>Postbus XX</a:t>
            </a:r>
          </a:p>
          <a:p>
            <a:pPr>
              <a:lnSpc>
                <a:spcPct val="120000"/>
              </a:lnSpc>
            </a:pPr>
            <a:r>
              <a:rPr lang="en-US"/>
              <a:t>9999 AB XYZ</a:t>
            </a:r>
          </a:p>
          <a:p>
            <a:pPr>
              <a:lnSpc>
                <a:spcPct val="120000"/>
              </a:lnSpc>
            </a:pPr>
            <a:br>
              <a:rPr lang="en-US"/>
            </a:br>
            <a:endParaRPr lang="en-US"/>
          </a:p>
          <a:p>
            <a:pPr>
              <a:lnSpc>
                <a:spcPct val="120000"/>
              </a:lnSpc>
            </a:pPr>
            <a:r>
              <a:rPr lang="en-US"/>
              <a:t>Datum</a:t>
            </a:r>
          </a:p>
          <a:p>
            <a:pPr>
              <a:lnSpc>
                <a:spcPct val="120000"/>
              </a:lnSpc>
            </a:pPr>
            <a:r>
              <a:rPr lang="en-US"/>
              <a:t>23 april 2018</a:t>
            </a:r>
          </a:p>
          <a:p>
            <a:pPr>
              <a:lnSpc>
                <a:spcPct val="120000"/>
              </a:lnSpc>
            </a:pPr>
            <a:br>
              <a:rPr lang="en-US"/>
            </a:br>
            <a:endParaRPr lang="en-US"/>
          </a:p>
          <a:p>
            <a:pPr>
              <a:lnSpc>
                <a:spcPct val="120000"/>
              </a:lnSpc>
            </a:pPr>
            <a:r>
              <a:rPr lang="en-US"/>
              <a:t>Ons kenmerk</a:t>
            </a:r>
          </a:p>
          <a:p>
            <a:pPr>
              <a:lnSpc>
                <a:spcPct val="120000"/>
              </a:lnSpc>
            </a:pPr>
            <a:r>
              <a:rPr lang="en-US"/>
              <a:t>1234/concept</a:t>
            </a:r>
          </a:p>
        </p:txBody>
      </p:sp>
      <p:sp>
        <p:nvSpPr>
          <p:cNvPr id="26" name="Text Placeholder 6">
            <a:extLst>
              <a:ext uri="{FF2B5EF4-FFF2-40B4-BE49-F238E27FC236}">
                <a16:creationId xmlns:a16="http://schemas.microsoft.com/office/drawing/2014/main" id="{48A2AFF9-BF4D-6841-90EA-73B7622F000A}"/>
              </a:ext>
            </a:extLst>
          </p:cNvPr>
          <p:cNvSpPr>
            <a:spLocks noGrp="1"/>
          </p:cNvSpPr>
          <p:nvPr>
            <p:ph type="body" sz="quarter" idx="14" hasCustomPrompt="1"/>
          </p:nvPr>
        </p:nvSpPr>
        <p:spPr>
          <a:xfrm>
            <a:off x="9790267" y="440378"/>
            <a:ext cx="1979585" cy="947952"/>
          </a:xfrm>
        </p:spPr>
        <p:txBody>
          <a:bodyPr wrap="square">
            <a:spAutoFit/>
          </a:bodyPr>
          <a:lstStyle>
            <a:lvl1pPr>
              <a:spcAft>
                <a:spcPts val="0"/>
              </a:spcAft>
              <a:defRPr lang="en-US" sz="700">
                <a:solidFill>
                  <a:srgbClr val="454545"/>
                </a:solidFill>
                <a:effectLst/>
              </a:defRPr>
            </a:lvl1pPr>
          </a:lstStyle>
          <a:p>
            <a:pPr lvl="0" defTabSz="1219170">
              <a:lnSpc>
                <a:spcPct val="80000"/>
              </a:lnSpc>
            </a:pPr>
            <a:r>
              <a:rPr lang="en-US"/>
              <a:t>Deloitte Accountants B.V.</a:t>
            </a:r>
          </a:p>
          <a:p>
            <a:pPr lvl="0" defTabSz="1219170">
              <a:lnSpc>
                <a:spcPct val="80000"/>
              </a:lnSpc>
            </a:pPr>
            <a:r>
              <a:rPr lang="en-US"/>
              <a:t>Flight Forum 1</a:t>
            </a:r>
          </a:p>
          <a:p>
            <a:pPr lvl="0" defTabSz="1219170">
              <a:lnSpc>
                <a:spcPct val="80000"/>
              </a:lnSpc>
            </a:pPr>
            <a:r>
              <a:rPr lang="en-US"/>
              <a:t>5657 DA Eindhoven</a:t>
            </a:r>
          </a:p>
          <a:p>
            <a:pPr lvl="0" defTabSz="1219170">
              <a:lnSpc>
                <a:spcPct val="80000"/>
              </a:lnSpc>
            </a:pPr>
            <a:r>
              <a:rPr lang="en-US"/>
              <a:t>Postbus 376</a:t>
            </a:r>
          </a:p>
          <a:p>
            <a:pPr lvl="0" defTabSz="1219170">
              <a:lnSpc>
                <a:spcPct val="80000"/>
              </a:lnSpc>
            </a:pPr>
            <a:r>
              <a:rPr lang="en-US"/>
              <a:t>5600 AJ Eindhoven</a:t>
            </a:r>
          </a:p>
          <a:p>
            <a:pPr lvl="0" defTabSz="1219170">
              <a:lnSpc>
                <a:spcPct val="80000"/>
              </a:lnSpc>
            </a:pPr>
            <a:r>
              <a:rPr lang="en-US"/>
              <a:t>Nederland</a:t>
            </a:r>
          </a:p>
          <a:p>
            <a:pPr lvl="0" defTabSz="1219170">
              <a:lnSpc>
                <a:spcPct val="80000"/>
              </a:lnSpc>
            </a:pPr>
            <a:br>
              <a:rPr lang="en-US"/>
            </a:br>
            <a:endParaRPr lang="en-US"/>
          </a:p>
          <a:p>
            <a:pPr lvl="0" defTabSz="1219170">
              <a:lnSpc>
                <a:spcPct val="80000"/>
              </a:lnSpc>
            </a:pPr>
            <a:r>
              <a:rPr lang="en-US"/>
              <a:t>Tel: 088 288 2888</a:t>
            </a:r>
          </a:p>
          <a:p>
            <a:pPr lvl="0" defTabSz="1219170">
              <a:lnSpc>
                <a:spcPct val="80000"/>
              </a:lnSpc>
            </a:pPr>
            <a:r>
              <a:rPr lang="en-US"/>
              <a:t>Fax: 088 288 9839</a:t>
            </a:r>
          </a:p>
          <a:p>
            <a:pPr lvl="0" defTabSz="1219170">
              <a:lnSpc>
                <a:spcPct val="80000"/>
              </a:lnSpc>
            </a:pPr>
            <a:r>
              <a:rPr lang="en-US"/>
              <a:t>www.deloitte.nl</a:t>
            </a:r>
          </a:p>
        </p:txBody>
      </p:sp>
    </p:spTree>
    <p:extLst>
      <p:ext uri="{BB962C8B-B14F-4D97-AF65-F5344CB8AC3E}">
        <p14:creationId xmlns:p14="http://schemas.microsoft.com/office/powerpoint/2010/main" val="3284304430"/>
      </p:ext>
    </p:extLst>
  </p:cSld>
  <p:clrMapOvr>
    <a:masterClrMapping/>
  </p:clrMapOvr>
  <p:transition>
    <p:fade/>
  </p:transition>
  <p:extLst>
    <p:ext uri="{DCECCB84-F9BA-43D5-87BE-67443E8EF086}">
      <p15:sldGuideLst xmlns:p15="http://schemas.microsoft.com/office/powerpoint/2012/main"/>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Key Statement Slide">
    <p:bg>
      <p:bgPr>
        <a:solidFill>
          <a:srgbClr val="00A1DE"/>
        </a:solidFill>
        <a:effectLst/>
      </p:bgPr>
    </p:bg>
    <p:spTree>
      <p:nvGrpSpPr>
        <p:cNvPr id="1" name=""/>
        <p:cNvGrpSpPr/>
        <p:nvPr/>
      </p:nvGrpSpPr>
      <p:grpSpPr>
        <a:xfrm>
          <a:off x="0" y="0"/>
          <a:ext cx="0" cy="0"/>
          <a:chOff x="0" y="0"/>
          <a:chExt cx="0" cy="0"/>
        </a:xfrm>
      </p:grpSpPr>
      <p:sp>
        <p:nvSpPr>
          <p:cNvPr id="11" name="Textplatzhalter 10"/>
          <p:cNvSpPr>
            <a:spLocks noGrp="1"/>
          </p:cNvSpPr>
          <p:nvPr>
            <p:ph type="body" sz="quarter" idx="13" hasCustomPrompt="1"/>
          </p:nvPr>
        </p:nvSpPr>
        <p:spPr>
          <a:xfrm>
            <a:off x="531692" y="2016000"/>
            <a:ext cx="8772923" cy="4320000"/>
          </a:xfrm>
          <a:prstGeom prst="rect">
            <a:avLst/>
          </a:prstGeom>
        </p:spPr>
        <p:txBody>
          <a:bodyPr/>
          <a:lstStyle>
            <a:lvl1pPr>
              <a:buClrTx/>
              <a:defRPr sz="1292">
                <a:solidFill>
                  <a:schemeClr val="bg1"/>
                </a:solidFill>
              </a:defRPr>
            </a:lvl1pPr>
            <a:lvl2pPr>
              <a:buClrTx/>
              <a:defRPr sz="1292">
                <a:solidFill>
                  <a:schemeClr val="bg1"/>
                </a:solidFill>
              </a:defRPr>
            </a:lvl2pPr>
            <a:lvl3pPr>
              <a:buClrTx/>
              <a:defRPr sz="1292">
                <a:solidFill>
                  <a:schemeClr val="bg1"/>
                </a:solidFill>
              </a:defRPr>
            </a:lvl3pPr>
            <a:lvl4pPr>
              <a:buClrTx/>
              <a:defRPr sz="1292">
                <a:solidFill>
                  <a:schemeClr val="bg1"/>
                </a:solidFill>
              </a:defRPr>
            </a:lvl4pPr>
            <a:lvl5pPr>
              <a:buClrTx/>
              <a:defRPr sz="1292">
                <a:solidFill>
                  <a:schemeClr val="bg1"/>
                </a:solidFill>
              </a:defRPr>
            </a:lvl5pPr>
            <a:lvl6pPr>
              <a:buClrTx/>
              <a:defRPr sz="923">
                <a:solidFill>
                  <a:schemeClr val="bg1"/>
                </a:solidFill>
              </a:defRPr>
            </a:lvl6pPr>
            <a:lvl7pPr>
              <a:buClrTx/>
              <a:defRPr sz="923">
                <a:solidFill>
                  <a:schemeClr val="bg1"/>
                </a:solidFill>
              </a:defRPr>
            </a:lvl7pPr>
            <a:lvl8pPr>
              <a:buClrTx/>
              <a:defRPr sz="923">
                <a:solidFill>
                  <a:schemeClr val="bg1"/>
                </a:solidFill>
              </a:defRPr>
            </a:lvl8pPr>
            <a:lvl9pPr>
              <a:buClrTx/>
              <a:defRPr sz="923">
                <a:solidFill>
                  <a:schemeClr val="bg1"/>
                </a:solidFill>
              </a:defRPr>
            </a:lvl9pPr>
          </a:lstStyle>
          <a:p>
            <a:pPr lvl="0"/>
            <a:r>
              <a:rPr lang="en-GB" dirty="0"/>
              <a:t>Click here to enter text</a:t>
            </a:r>
          </a:p>
          <a:p>
            <a:pPr lvl="1"/>
            <a:r>
              <a:rPr lang="en-GB" dirty="0"/>
              <a:t>Second level</a:t>
            </a:r>
          </a:p>
          <a:p>
            <a:pPr lvl="2"/>
            <a:r>
              <a:rPr lang="en-GB" dirty="0"/>
              <a:t>Third level</a:t>
            </a:r>
          </a:p>
          <a:p>
            <a:pPr lvl="3"/>
            <a:r>
              <a:rPr lang="en-GB" dirty="0"/>
              <a:t>Fourth level</a:t>
            </a:r>
          </a:p>
          <a:p>
            <a:pPr lvl="4"/>
            <a:r>
              <a:rPr lang="en-GB" dirty="0"/>
              <a:t>Fifth level</a:t>
            </a:r>
          </a:p>
          <a:p>
            <a:pPr lvl="5"/>
            <a:r>
              <a:rPr lang="en-GB" dirty="0"/>
              <a:t>Six level</a:t>
            </a:r>
          </a:p>
          <a:p>
            <a:pPr lvl="6"/>
            <a:r>
              <a:rPr lang="en-GB" noProof="0" dirty="0"/>
              <a:t>Seventh</a:t>
            </a:r>
            <a:r>
              <a:rPr lang="en-GB" dirty="0"/>
              <a:t> level</a:t>
            </a:r>
          </a:p>
          <a:p>
            <a:pPr lvl="7"/>
            <a:r>
              <a:rPr lang="en-GB" dirty="0"/>
              <a:t>Eight level</a:t>
            </a:r>
          </a:p>
          <a:p>
            <a:pPr lvl="8"/>
            <a:r>
              <a:rPr lang="en-GB" dirty="0"/>
              <a:t>Ninth level</a:t>
            </a:r>
          </a:p>
        </p:txBody>
      </p:sp>
      <p:sp>
        <p:nvSpPr>
          <p:cNvPr id="3" name="Footer Placeholder 2"/>
          <p:cNvSpPr>
            <a:spLocks noGrp="1"/>
          </p:cNvSpPr>
          <p:nvPr>
            <p:ph type="ftr" sz="quarter" idx="14"/>
          </p:nvPr>
        </p:nvSpPr>
        <p:spPr>
          <a:xfrm>
            <a:off x="1265919" y="6463773"/>
            <a:ext cx="1792157" cy="99386"/>
          </a:xfrm>
        </p:spPr>
        <p:txBody>
          <a:bodyPr/>
          <a:lstStyle>
            <a:lvl1pPr>
              <a:defRPr>
                <a:solidFill>
                  <a:schemeClr val="bg1"/>
                </a:solidFill>
              </a:defRPr>
            </a:lvl1pPr>
          </a:lstStyle>
          <a:p>
            <a:r>
              <a:rPr lang="nl-NL" dirty="0">
                <a:solidFill>
                  <a:prstClr val="white"/>
                </a:solidFill>
              </a:rPr>
              <a:t>Actualiteiten Besluit begroting en verantwoording</a:t>
            </a:r>
            <a:endParaRPr lang="en-GB" dirty="0">
              <a:solidFill>
                <a:prstClr val="white"/>
              </a:solidFill>
            </a:endParaRPr>
          </a:p>
        </p:txBody>
      </p:sp>
      <p:sp>
        <p:nvSpPr>
          <p:cNvPr id="6" name="Slide Number Placeholder 5"/>
          <p:cNvSpPr>
            <a:spLocks noGrp="1"/>
          </p:cNvSpPr>
          <p:nvPr>
            <p:ph type="sldNum" sz="quarter" idx="15"/>
          </p:nvPr>
        </p:nvSpPr>
        <p:spPr/>
        <p:txBody>
          <a:bodyPr/>
          <a:lstStyle>
            <a:lvl1pPr>
              <a:defRPr>
                <a:solidFill>
                  <a:schemeClr val="bg1"/>
                </a:solidFill>
              </a:defRPr>
            </a:lvl1pPr>
          </a:lstStyle>
          <a:p>
            <a:fld id="{E7E69083-84D8-4E59-86E6-37E14A15C756}" type="slidenum">
              <a:rPr lang="en-GB" smtClean="0">
                <a:solidFill>
                  <a:prstClr val="white"/>
                </a:solidFill>
              </a:rPr>
              <a:pPr/>
              <a:t>‹nr.›</a:t>
            </a:fld>
            <a:endParaRPr lang="en-GB" dirty="0">
              <a:solidFill>
                <a:prstClr val="white"/>
              </a:solidFill>
            </a:endParaRPr>
          </a:p>
        </p:txBody>
      </p:sp>
      <p:sp>
        <p:nvSpPr>
          <p:cNvPr id="7" name="Fußzeilenplatzhalter 7"/>
          <p:cNvSpPr txBox="1">
            <a:spLocks/>
          </p:cNvSpPr>
          <p:nvPr userDrawn="1"/>
        </p:nvSpPr>
        <p:spPr>
          <a:xfrm>
            <a:off x="9818260" y="6459466"/>
            <a:ext cx="1861832" cy="209894"/>
          </a:xfrm>
          <a:prstGeom prst="rect">
            <a:avLst/>
          </a:prstGeom>
        </p:spPr>
        <p:txBody>
          <a:bodyPr lIns="0" tIns="0" rIns="0" bIns="0"/>
          <a:lstStyle>
            <a:defPPr>
              <a:defRPr lang="en-US"/>
            </a:defPPr>
            <a:lvl1pPr marL="0" algn="l" defTabSz="914400" rtl="0" eaLnBrk="1" latinLnBrk="0" hangingPunct="1">
              <a:defRPr sz="7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646" dirty="0">
                <a:solidFill>
                  <a:prstClr val="white"/>
                </a:solidFill>
              </a:rPr>
              <a:t>© </a:t>
            </a:r>
            <a:r>
              <a:rPr lang="en-US" sz="738" dirty="0">
                <a:solidFill>
                  <a:prstClr val="white"/>
                </a:solidFill>
              </a:rPr>
              <a:t>2016 Deloitte The Netherlands</a:t>
            </a:r>
          </a:p>
        </p:txBody>
      </p:sp>
    </p:spTree>
    <p:extLst>
      <p:ext uri="{BB962C8B-B14F-4D97-AF65-F5344CB8AC3E}">
        <p14:creationId xmlns:p14="http://schemas.microsoft.com/office/powerpoint/2010/main" val="245031034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Letter Layout">
    <p:spTree>
      <p:nvGrpSpPr>
        <p:cNvPr id="1" name=""/>
        <p:cNvGrpSpPr/>
        <p:nvPr/>
      </p:nvGrpSpPr>
      <p:grpSpPr>
        <a:xfrm>
          <a:off x="0" y="0"/>
          <a:ext cx="0" cy="0"/>
          <a:chOff x="0" y="0"/>
          <a:chExt cx="0" cy="0"/>
        </a:xfrm>
      </p:grpSpPr>
      <p:sp>
        <p:nvSpPr>
          <p:cNvPr id="11" name="Textplatzhalter 10"/>
          <p:cNvSpPr>
            <a:spLocks noGrp="1"/>
          </p:cNvSpPr>
          <p:nvPr>
            <p:ph type="body" sz="quarter" idx="13" hasCustomPrompt="1"/>
          </p:nvPr>
        </p:nvSpPr>
        <p:spPr>
          <a:xfrm>
            <a:off x="531693" y="2016000"/>
            <a:ext cx="2481231" cy="4320000"/>
          </a:xfrm>
          <a:prstGeom prst="rect">
            <a:avLst/>
          </a:prstGeom>
        </p:spPr>
        <p:txBody>
          <a:bodyPr/>
          <a:lstStyle>
            <a:lvl1pPr>
              <a:lnSpc>
                <a:spcPct val="110000"/>
              </a:lnSpc>
              <a:spcBef>
                <a:spcPts val="0"/>
              </a:spcBef>
              <a:defRPr/>
            </a:lvl1pPr>
          </a:lstStyle>
          <a:p>
            <a:pPr lvl="0"/>
            <a:r>
              <a:rPr lang="en-GB" dirty="0"/>
              <a:t>Click here to enter text</a:t>
            </a:r>
          </a:p>
          <a:p>
            <a:pPr lvl="1"/>
            <a:r>
              <a:rPr lang="en-GB" dirty="0"/>
              <a:t>Second level</a:t>
            </a:r>
          </a:p>
          <a:p>
            <a:pPr lvl="2"/>
            <a:r>
              <a:rPr lang="en-GB" dirty="0"/>
              <a:t>Third level</a:t>
            </a:r>
          </a:p>
          <a:p>
            <a:pPr lvl="3"/>
            <a:r>
              <a:rPr lang="en-GB" dirty="0"/>
              <a:t>Fourth level</a:t>
            </a:r>
          </a:p>
          <a:p>
            <a:pPr lvl="4"/>
            <a:r>
              <a:rPr lang="en-GB" dirty="0"/>
              <a:t>Fifth level</a:t>
            </a:r>
          </a:p>
          <a:p>
            <a:pPr lvl="5"/>
            <a:r>
              <a:rPr lang="en-GB" dirty="0"/>
              <a:t>Six level</a:t>
            </a:r>
          </a:p>
          <a:p>
            <a:pPr lvl="6"/>
            <a:r>
              <a:rPr lang="en-GB" noProof="0" dirty="0"/>
              <a:t>Seventh</a:t>
            </a:r>
            <a:r>
              <a:rPr lang="en-GB" dirty="0"/>
              <a:t> level</a:t>
            </a:r>
          </a:p>
          <a:p>
            <a:pPr lvl="7"/>
            <a:r>
              <a:rPr lang="en-GB" dirty="0"/>
              <a:t>Eight level</a:t>
            </a:r>
          </a:p>
          <a:p>
            <a:pPr lvl="8"/>
            <a:r>
              <a:rPr lang="en-GB" dirty="0"/>
              <a:t>Ninth level</a:t>
            </a:r>
          </a:p>
        </p:txBody>
      </p:sp>
      <p:sp>
        <p:nvSpPr>
          <p:cNvPr id="5" name="Textplatzhalter 4"/>
          <p:cNvSpPr>
            <a:spLocks noGrp="1"/>
          </p:cNvSpPr>
          <p:nvPr>
            <p:ph type="body" sz="quarter" idx="14" hasCustomPrompt="1"/>
          </p:nvPr>
        </p:nvSpPr>
        <p:spPr>
          <a:xfrm>
            <a:off x="3544615" y="2016000"/>
            <a:ext cx="8108308" cy="4320000"/>
          </a:xfrm>
          <a:prstGeom prst="rect">
            <a:avLst/>
          </a:prstGeom>
        </p:spPr>
        <p:txBody>
          <a:bodyPr/>
          <a:lstStyle/>
          <a:p>
            <a:pPr lvl="0"/>
            <a:r>
              <a:rPr lang="en-GB" dirty="0"/>
              <a:t>Click here to enter text</a:t>
            </a:r>
          </a:p>
          <a:p>
            <a:pPr lvl="1"/>
            <a:r>
              <a:rPr lang="en-GB" dirty="0"/>
              <a:t>Second level</a:t>
            </a:r>
          </a:p>
          <a:p>
            <a:pPr lvl="2"/>
            <a:r>
              <a:rPr lang="en-GB" dirty="0"/>
              <a:t>Third level</a:t>
            </a:r>
          </a:p>
          <a:p>
            <a:pPr lvl="3"/>
            <a:r>
              <a:rPr lang="en-GB" dirty="0"/>
              <a:t>Fourth level</a:t>
            </a:r>
          </a:p>
          <a:p>
            <a:pPr lvl="4"/>
            <a:r>
              <a:rPr lang="en-GB" dirty="0"/>
              <a:t>Fifth level</a:t>
            </a:r>
          </a:p>
          <a:p>
            <a:pPr lvl="5"/>
            <a:r>
              <a:rPr lang="en-GB" dirty="0"/>
              <a:t>Six level</a:t>
            </a:r>
          </a:p>
          <a:p>
            <a:pPr lvl="6"/>
            <a:r>
              <a:rPr lang="en-GB" noProof="0" dirty="0"/>
              <a:t>Seventh</a:t>
            </a:r>
            <a:r>
              <a:rPr lang="en-GB" dirty="0"/>
              <a:t> level</a:t>
            </a:r>
          </a:p>
          <a:p>
            <a:pPr lvl="7"/>
            <a:r>
              <a:rPr lang="en-GB" dirty="0"/>
              <a:t>Eight level</a:t>
            </a:r>
          </a:p>
          <a:p>
            <a:pPr lvl="8"/>
            <a:r>
              <a:rPr lang="en-GB" dirty="0"/>
              <a:t>Ninth level</a:t>
            </a:r>
          </a:p>
        </p:txBody>
      </p:sp>
      <p:pic>
        <p:nvPicPr>
          <p:cNvPr id="12" name="Picture 9" descr="DEL_PRI_RGB.gif"/>
          <p:cNvPicPr>
            <a:picLocks noChangeAspect="1"/>
          </p:cNvPicPr>
          <p:nvPr userDrawn="1"/>
        </p:nvPicPr>
        <p:blipFill>
          <a:blip r:embed="rId2" cstate="print"/>
          <a:stretch>
            <a:fillRect/>
          </a:stretch>
        </p:blipFill>
        <p:spPr>
          <a:xfrm>
            <a:off x="465807" y="420158"/>
            <a:ext cx="2216765" cy="330545"/>
          </a:xfrm>
          <a:prstGeom prst="rect">
            <a:avLst/>
          </a:prstGeom>
        </p:spPr>
      </p:pic>
      <p:sp>
        <p:nvSpPr>
          <p:cNvPr id="6" name="Textplatzhalter 5"/>
          <p:cNvSpPr>
            <a:spLocks noGrp="1"/>
          </p:cNvSpPr>
          <p:nvPr>
            <p:ph type="body" sz="quarter" idx="15" hasCustomPrompt="1"/>
          </p:nvPr>
        </p:nvSpPr>
        <p:spPr>
          <a:xfrm>
            <a:off x="8861539" y="360000"/>
            <a:ext cx="2791384" cy="1440000"/>
          </a:xfrm>
          <a:prstGeom prst="rect">
            <a:avLst/>
          </a:prstGeom>
        </p:spPr>
        <p:txBody>
          <a:bodyPr/>
          <a:lstStyle>
            <a:lvl1pPr>
              <a:lnSpc>
                <a:spcPct val="110000"/>
              </a:lnSpc>
              <a:defRPr sz="1108"/>
            </a:lvl1pPr>
            <a:lvl2pPr>
              <a:defRPr sz="1108"/>
            </a:lvl2pPr>
            <a:lvl3pPr>
              <a:defRPr sz="1108"/>
            </a:lvl3pPr>
            <a:lvl4pPr>
              <a:defRPr sz="1108"/>
            </a:lvl4pPr>
            <a:lvl5pPr>
              <a:defRPr sz="1108"/>
            </a:lvl5pPr>
          </a:lstStyle>
          <a:p>
            <a:pPr lvl="0"/>
            <a:r>
              <a:rPr lang="en-GB" dirty="0"/>
              <a:t>Click here to enter text</a:t>
            </a:r>
          </a:p>
          <a:p>
            <a:pPr lvl="1"/>
            <a:r>
              <a:rPr lang="en-GB" dirty="0"/>
              <a:t>Second level</a:t>
            </a:r>
          </a:p>
          <a:p>
            <a:pPr lvl="2"/>
            <a:r>
              <a:rPr lang="en-GB" dirty="0"/>
              <a:t>Third level</a:t>
            </a:r>
          </a:p>
          <a:p>
            <a:pPr lvl="3"/>
            <a:r>
              <a:rPr lang="en-GB" dirty="0"/>
              <a:t>Fourth level</a:t>
            </a:r>
          </a:p>
          <a:p>
            <a:pPr lvl="4"/>
            <a:r>
              <a:rPr lang="en-GB" dirty="0"/>
              <a:t>Fifth level</a:t>
            </a:r>
          </a:p>
          <a:p>
            <a:pPr lvl="5"/>
            <a:r>
              <a:rPr lang="en-GB" dirty="0"/>
              <a:t>Six level</a:t>
            </a:r>
          </a:p>
          <a:p>
            <a:pPr lvl="6"/>
            <a:r>
              <a:rPr lang="en-GB" noProof="0" dirty="0"/>
              <a:t>Seventh</a:t>
            </a:r>
            <a:r>
              <a:rPr lang="en-GB" dirty="0"/>
              <a:t> level</a:t>
            </a:r>
          </a:p>
          <a:p>
            <a:pPr lvl="7"/>
            <a:r>
              <a:rPr lang="en-GB" dirty="0"/>
              <a:t>Eight level</a:t>
            </a:r>
          </a:p>
          <a:p>
            <a:pPr lvl="8"/>
            <a:r>
              <a:rPr lang="en-GB" dirty="0"/>
              <a:t>Ninth level</a:t>
            </a:r>
          </a:p>
        </p:txBody>
      </p:sp>
      <p:sp>
        <p:nvSpPr>
          <p:cNvPr id="3" name="Footer Placeholder 2"/>
          <p:cNvSpPr>
            <a:spLocks noGrp="1"/>
          </p:cNvSpPr>
          <p:nvPr>
            <p:ph type="ftr" sz="quarter" idx="16"/>
          </p:nvPr>
        </p:nvSpPr>
        <p:spPr/>
        <p:txBody>
          <a:bodyPr/>
          <a:lstStyle/>
          <a:p>
            <a:r>
              <a:rPr lang="nl-NL" dirty="0">
                <a:solidFill>
                  <a:srgbClr val="313131"/>
                </a:solidFill>
              </a:rPr>
              <a:t>Actualiteiten Besluit begroting en verantwoording</a:t>
            </a:r>
            <a:endParaRPr lang="en-GB" dirty="0">
              <a:solidFill>
                <a:srgbClr val="313131"/>
              </a:solidFill>
            </a:endParaRPr>
          </a:p>
        </p:txBody>
      </p:sp>
      <p:sp>
        <p:nvSpPr>
          <p:cNvPr id="7" name="Slide Number Placeholder 6"/>
          <p:cNvSpPr>
            <a:spLocks noGrp="1"/>
          </p:cNvSpPr>
          <p:nvPr>
            <p:ph type="sldNum" sz="quarter" idx="17"/>
          </p:nvPr>
        </p:nvSpPr>
        <p:spPr/>
        <p:txBody>
          <a:bodyPr/>
          <a:lstStyle/>
          <a:p>
            <a:fld id="{E7E69083-84D8-4E59-86E6-37E14A15C756}" type="slidenum">
              <a:rPr lang="en-GB" smtClean="0">
                <a:solidFill>
                  <a:srgbClr val="313131"/>
                </a:solidFill>
              </a:rPr>
              <a:pPr/>
              <a:t>‹nr.›</a:t>
            </a:fld>
            <a:endParaRPr lang="en-GB" dirty="0">
              <a:solidFill>
                <a:srgbClr val="313131"/>
              </a:solidFill>
            </a:endParaRPr>
          </a:p>
        </p:txBody>
      </p:sp>
      <p:sp>
        <p:nvSpPr>
          <p:cNvPr id="9" name="Fußzeilenplatzhalter 7"/>
          <p:cNvSpPr txBox="1">
            <a:spLocks/>
          </p:cNvSpPr>
          <p:nvPr userDrawn="1"/>
        </p:nvSpPr>
        <p:spPr>
          <a:xfrm>
            <a:off x="9818260" y="6459466"/>
            <a:ext cx="1861832" cy="209894"/>
          </a:xfrm>
          <a:prstGeom prst="rect">
            <a:avLst/>
          </a:prstGeom>
        </p:spPr>
        <p:txBody>
          <a:bodyPr lIns="0" tIns="0" rIns="0" bIns="0"/>
          <a:lstStyle>
            <a:defPPr>
              <a:defRPr lang="en-US"/>
            </a:defPPr>
            <a:lvl1pPr marL="0" algn="l" defTabSz="914400" rtl="0" eaLnBrk="1" latinLnBrk="0" hangingPunct="1">
              <a:defRPr sz="7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646" dirty="0">
                <a:solidFill>
                  <a:srgbClr val="313131"/>
                </a:solidFill>
              </a:rPr>
              <a:t>© </a:t>
            </a:r>
            <a:r>
              <a:rPr lang="en-US" sz="738" dirty="0">
                <a:solidFill>
                  <a:srgbClr val="313131"/>
                </a:solidFill>
              </a:rPr>
              <a:t>2016 Deloitte The Netherlands</a:t>
            </a:r>
          </a:p>
        </p:txBody>
      </p:sp>
    </p:spTree>
    <p:extLst>
      <p:ext uri="{BB962C8B-B14F-4D97-AF65-F5344CB8AC3E}">
        <p14:creationId xmlns:p14="http://schemas.microsoft.com/office/powerpoint/2010/main" val="144264458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Executive Summary">
    <p:spTree>
      <p:nvGrpSpPr>
        <p:cNvPr id="1" name=""/>
        <p:cNvGrpSpPr/>
        <p:nvPr/>
      </p:nvGrpSpPr>
      <p:grpSpPr>
        <a:xfrm>
          <a:off x="0" y="0"/>
          <a:ext cx="0" cy="0"/>
          <a:chOff x="0" y="0"/>
          <a:chExt cx="0" cy="0"/>
        </a:xfrm>
      </p:grpSpPr>
      <p:sp>
        <p:nvSpPr>
          <p:cNvPr id="11" name="Textplatzhalter 10"/>
          <p:cNvSpPr>
            <a:spLocks noGrp="1"/>
          </p:cNvSpPr>
          <p:nvPr>
            <p:ph type="body" sz="quarter" idx="13" hasCustomPrompt="1"/>
          </p:nvPr>
        </p:nvSpPr>
        <p:spPr>
          <a:xfrm>
            <a:off x="531693" y="1700214"/>
            <a:ext cx="7798153" cy="4608513"/>
          </a:xfrm>
          <a:prstGeom prst="rect">
            <a:avLst/>
          </a:prstGeom>
        </p:spPr>
        <p:txBody>
          <a:bodyPr/>
          <a:lstStyle/>
          <a:p>
            <a:pPr lvl="0"/>
            <a:r>
              <a:rPr lang="en-GB" noProof="0" dirty="0"/>
              <a:t>Click here to enter text</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a:p>
            <a:pPr lvl="5"/>
            <a:r>
              <a:rPr lang="en-GB" noProof="0" dirty="0"/>
              <a:t>Six level</a:t>
            </a:r>
          </a:p>
          <a:p>
            <a:pPr lvl="6"/>
            <a:r>
              <a:rPr lang="en-GB" noProof="0" dirty="0"/>
              <a:t>Seventh level</a:t>
            </a:r>
          </a:p>
          <a:p>
            <a:pPr lvl="7"/>
            <a:r>
              <a:rPr lang="en-GB" noProof="0" dirty="0"/>
              <a:t>Eight level</a:t>
            </a:r>
          </a:p>
          <a:p>
            <a:pPr lvl="8"/>
            <a:r>
              <a:rPr lang="en-GB" noProof="0" dirty="0"/>
              <a:t>Ninth level</a:t>
            </a:r>
          </a:p>
        </p:txBody>
      </p:sp>
      <p:sp>
        <p:nvSpPr>
          <p:cNvPr id="5" name="Textplatzhalter 4"/>
          <p:cNvSpPr>
            <a:spLocks noGrp="1"/>
          </p:cNvSpPr>
          <p:nvPr>
            <p:ph type="body" sz="quarter" idx="14" hasCustomPrompt="1"/>
          </p:nvPr>
        </p:nvSpPr>
        <p:spPr>
          <a:xfrm>
            <a:off x="8861540" y="1700214"/>
            <a:ext cx="2818553" cy="4608513"/>
          </a:xfrm>
          <a:prstGeom prst="rect">
            <a:avLst/>
          </a:prstGeom>
        </p:spPr>
        <p:txBody>
          <a:bodyPr/>
          <a:lstStyle>
            <a:lvl1pPr marL="0" marR="0" indent="0" algn="l" defTabSz="844083" rtl="0" eaLnBrk="1" fontAlgn="auto" latinLnBrk="0" hangingPunct="1">
              <a:lnSpc>
                <a:spcPct val="100000"/>
              </a:lnSpc>
              <a:spcBef>
                <a:spcPts val="554"/>
              </a:spcBef>
              <a:spcAft>
                <a:spcPts val="0"/>
              </a:spcAft>
              <a:buClr>
                <a:srgbClr val="313131"/>
              </a:buClr>
              <a:buSzTx/>
              <a:buFont typeface="Arial" panose="020B0604020202020204" pitchFamily="34" charset="0"/>
              <a:buNone/>
              <a:tabLst/>
              <a:defRPr sz="1569"/>
            </a:lvl1pPr>
            <a:lvl2pPr marL="0" marR="0" indent="0" algn="l" defTabSz="844083" rtl="0" eaLnBrk="1" fontAlgn="auto" latinLnBrk="0" hangingPunct="1">
              <a:lnSpc>
                <a:spcPct val="100000"/>
              </a:lnSpc>
              <a:spcBef>
                <a:spcPts val="554"/>
              </a:spcBef>
              <a:spcAft>
                <a:spcPts val="0"/>
              </a:spcAft>
              <a:buClr>
                <a:srgbClr val="313131"/>
              </a:buClr>
              <a:buSzTx/>
              <a:buFont typeface="Arial" panose="020B0604020202020204" pitchFamily="34" charset="0"/>
              <a:buNone/>
              <a:tabLst/>
              <a:defRPr sz="1569"/>
            </a:lvl2pPr>
            <a:lvl3pPr marL="166158" marR="0" indent="-166158" algn="l" defTabSz="844083" rtl="0" eaLnBrk="1" fontAlgn="auto" latinLnBrk="0" hangingPunct="1">
              <a:lnSpc>
                <a:spcPct val="100000"/>
              </a:lnSpc>
              <a:spcBef>
                <a:spcPts val="554"/>
              </a:spcBef>
              <a:spcAft>
                <a:spcPts val="0"/>
              </a:spcAft>
              <a:buClrTx/>
              <a:buSzTx/>
              <a:buFont typeface="Arial" panose="020B0604020202020204" pitchFamily="34" charset="0"/>
              <a:buChar char="•"/>
              <a:tabLst/>
              <a:defRPr sz="1569"/>
            </a:lvl3pPr>
            <a:lvl4pPr marL="332316" marR="0" indent="-166158" algn="l" defTabSz="844083" rtl="0" eaLnBrk="1" fontAlgn="auto" latinLnBrk="0" hangingPunct="1">
              <a:lnSpc>
                <a:spcPct val="100000"/>
              </a:lnSpc>
              <a:spcBef>
                <a:spcPts val="554"/>
              </a:spcBef>
              <a:spcAft>
                <a:spcPts val="0"/>
              </a:spcAft>
              <a:buClrTx/>
              <a:buSzTx/>
              <a:buFont typeface="Arial" panose="020B0604020202020204" pitchFamily="34" charset="0"/>
              <a:buChar char="−"/>
              <a:tabLst/>
              <a:defRPr sz="1569"/>
            </a:lvl4pPr>
            <a:lvl5pPr marL="498474" marR="0" indent="-166158" algn="l" defTabSz="844083" rtl="0" eaLnBrk="1" fontAlgn="auto" latinLnBrk="0" hangingPunct="1">
              <a:lnSpc>
                <a:spcPct val="100000"/>
              </a:lnSpc>
              <a:spcBef>
                <a:spcPts val="554"/>
              </a:spcBef>
              <a:spcAft>
                <a:spcPts val="0"/>
              </a:spcAft>
              <a:buClrTx/>
              <a:buSzTx/>
              <a:buFont typeface="Arial" panose="020B0604020202020204" pitchFamily="34" charset="0"/>
              <a:buChar char="•"/>
              <a:tabLst/>
              <a:defRPr sz="1569"/>
            </a:lvl5pPr>
            <a:lvl6pPr marL="664632" marR="0" indent="-166158" algn="l" defTabSz="844083" rtl="0" eaLnBrk="1" fontAlgn="auto" latinLnBrk="0" hangingPunct="1">
              <a:lnSpc>
                <a:spcPct val="100000"/>
              </a:lnSpc>
              <a:spcBef>
                <a:spcPts val="554"/>
              </a:spcBef>
              <a:spcAft>
                <a:spcPts val="0"/>
              </a:spcAft>
              <a:buClrTx/>
              <a:buSzTx/>
              <a:buFont typeface="Arial" panose="020B0604020202020204" pitchFamily="34" charset="0"/>
              <a:buChar char="−"/>
              <a:tabLst/>
              <a:defRPr/>
            </a:lvl6pPr>
            <a:lvl7pPr marL="830790" marR="0" indent="-165593" algn="l" defTabSz="844083" rtl="0" eaLnBrk="1" fontAlgn="auto" latinLnBrk="0" hangingPunct="1">
              <a:lnSpc>
                <a:spcPct val="100000"/>
              </a:lnSpc>
              <a:spcBef>
                <a:spcPts val="554"/>
              </a:spcBef>
              <a:spcAft>
                <a:spcPts val="0"/>
              </a:spcAft>
              <a:buClrTx/>
              <a:buSzTx/>
              <a:buFont typeface="Arial" panose="020B0604020202020204" pitchFamily="34" charset="0"/>
              <a:buChar char="•"/>
              <a:tabLst/>
              <a:defRPr/>
            </a:lvl7pPr>
            <a:lvl8pPr marL="996948" marR="0" indent="-165593" algn="l" defTabSz="844083" rtl="0" eaLnBrk="1" fontAlgn="auto" latinLnBrk="0" hangingPunct="1">
              <a:lnSpc>
                <a:spcPct val="100000"/>
              </a:lnSpc>
              <a:spcBef>
                <a:spcPts val="554"/>
              </a:spcBef>
              <a:spcAft>
                <a:spcPts val="0"/>
              </a:spcAft>
              <a:buClrTx/>
              <a:buSzTx/>
              <a:buFont typeface="Arial" panose="020B0604020202020204" pitchFamily="34" charset="0"/>
              <a:buChar char="−"/>
              <a:tabLst/>
              <a:defRPr/>
            </a:lvl8pPr>
            <a:lvl9pPr marL="1163106" marR="0" indent="-166158" algn="l" defTabSz="844083" rtl="0" eaLnBrk="1" fontAlgn="auto" latinLnBrk="0" hangingPunct="1">
              <a:lnSpc>
                <a:spcPct val="100000"/>
              </a:lnSpc>
              <a:spcBef>
                <a:spcPts val="554"/>
              </a:spcBef>
              <a:spcAft>
                <a:spcPts val="0"/>
              </a:spcAft>
              <a:buClrTx/>
              <a:buSzTx/>
              <a:buFont typeface="Arial" panose="020B0604020202020204" pitchFamily="34" charset="0"/>
              <a:buChar char="•"/>
              <a:tabLst/>
              <a:defRPr/>
            </a:lvl9pPr>
          </a:lstStyle>
          <a:p>
            <a:pPr marL="0" marR="0" lvl="0" indent="0" algn="l" defTabSz="844083" rtl="0" eaLnBrk="1" fontAlgn="auto" latinLnBrk="0" hangingPunct="1">
              <a:lnSpc>
                <a:spcPct val="100000"/>
              </a:lnSpc>
              <a:spcBef>
                <a:spcPts val="554"/>
              </a:spcBef>
              <a:spcAft>
                <a:spcPts val="0"/>
              </a:spcAft>
              <a:buClr>
                <a:srgbClr val="313131"/>
              </a:buClr>
              <a:buSzTx/>
              <a:buFont typeface="Arial" panose="020B0604020202020204" pitchFamily="34" charset="0"/>
              <a:buNone/>
              <a:tabLst/>
              <a:defRPr/>
            </a:pPr>
            <a:r>
              <a:rPr kumimoji="0" lang="en-GB" sz="1292" b="0" i="0" u="none" strike="noStrike" kern="1200" cap="none" spc="0" normalizeH="0" baseline="0" noProof="0" dirty="0">
                <a:ln>
                  <a:noFill/>
                </a:ln>
                <a:solidFill>
                  <a:srgbClr val="313131"/>
                </a:solidFill>
                <a:effectLst/>
                <a:uLnTx/>
                <a:uFillTx/>
                <a:latin typeface="+mn-lt"/>
                <a:ea typeface="+mn-ea"/>
                <a:cs typeface="+mn-cs"/>
              </a:rPr>
              <a:t>Click here to enter text</a:t>
            </a:r>
          </a:p>
          <a:p>
            <a:pPr marL="0" marR="0" lvl="1" indent="0" algn="l" defTabSz="844083" rtl="0" eaLnBrk="1" fontAlgn="auto" latinLnBrk="0" hangingPunct="1">
              <a:lnSpc>
                <a:spcPct val="100000"/>
              </a:lnSpc>
              <a:spcBef>
                <a:spcPts val="554"/>
              </a:spcBef>
              <a:spcAft>
                <a:spcPts val="0"/>
              </a:spcAft>
              <a:buClr>
                <a:srgbClr val="313131"/>
              </a:buClr>
              <a:buSzTx/>
              <a:buFont typeface="Arial" panose="020B0604020202020204" pitchFamily="34" charset="0"/>
              <a:buNone/>
              <a:tabLst/>
              <a:defRPr/>
            </a:pPr>
            <a:r>
              <a:rPr kumimoji="0" lang="en-GB" sz="1292" b="1" i="0" u="none" strike="noStrike" kern="1200" cap="none" spc="0" normalizeH="0" baseline="0" noProof="0" dirty="0">
                <a:ln>
                  <a:noFill/>
                </a:ln>
                <a:solidFill>
                  <a:srgbClr val="00A1DE"/>
                </a:solidFill>
                <a:effectLst/>
                <a:uLnTx/>
                <a:uFillTx/>
                <a:latin typeface="+mn-lt"/>
                <a:ea typeface="+mn-ea"/>
                <a:cs typeface="+mn-cs"/>
              </a:rPr>
              <a:t>Second level</a:t>
            </a:r>
          </a:p>
          <a:p>
            <a:pPr marL="166158" marR="0" lvl="2" indent="-166158" algn="l" defTabSz="844083" rtl="0" eaLnBrk="1" fontAlgn="auto" latinLnBrk="0" hangingPunct="1">
              <a:lnSpc>
                <a:spcPct val="100000"/>
              </a:lnSpc>
              <a:spcBef>
                <a:spcPts val="554"/>
              </a:spcBef>
              <a:spcAft>
                <a:spcPts val="0"/>
              </a:spcAft>
              <a:buClrTx/>
              <a:buSzTx/>
              <a:buFont typeface="Arial" panose="020B0604020202020204" pitchFamily="34" charset="0"/>
              <a:buChar char="•"/>
              <a:tabLst/>
              <a:defRPr/>
            </a:pPr>
            <a:r>
              <a:rPr kumimoji="0" lang="en-GB" sz="1292" b="0" i="0" u="none" strike="noStrike" kern="1200" cap="none" spc="0" normalizeH="0" baseline="0" noProof="0" dirty="0">
                <a:ln>
                  <a:noFill/>
                </a:ln>
                <a:solidFill>
                  <a:srgbClr val="313131"/>
                </a:solidFill>
                <a:effectLst/>
                <a:uLnTx/>
                <a:uFillTx/>
                <a:latin typeface="+mn-lt"/>
                <a:ea typeface="+mn-ea"/>
                <a:cs typeface="+mn-cs"/>
              </a:rPr>
              <a:t>Third level</a:t>
            </a:r>
          </a:p>
          <a:p>
            <a:pPr marL="332316" marR="0" lvl="3" indent="-166158" algn="l" defTabSz="844083" rtl="0" eaLnBrk="1" fontAlgn="auto" latinLnBrk="0" hangingPunct="1">
              <a:lnSpc>
                <a:spcPct val="100000"/>
              </a:lnSpc>
              <a:spcBef>
                <a:spcPts val="554"/>
              </a:spcBef>
              <a:spcAft>
                <a:spcPts val="0"/>
              </a:spcAft>
              <a:buClrTx/>
              <a:buSzTx/>
              <a:buFont typeface="Arial" panose="020B0604020202020204" pitchFamily="34" charset="0"/>
              <a:buChar char="−"/>
              <a:tabLst/>
              <a:defRPr/>
            </a:pPr>
            <a:r>
              <a:rPr kumimoji="0" lang="en-GB" sz="1108" b="0" i="0" u="none" strike="noStrike" kern="1200" cap="none" spc="0" normalizeH="0" baseline="0" noProof="0" dirty="0">
                <a:ln>
                  <a:noFill/>
                </a:ln>
                <a:solidFill>
                  <a:srgbClr val="313131"/>
                </a:solidFill>
                <a:effectLst/>
                <a:uLnTx/>
                <a:uFillTx/>
                <a:latin typeface="+mn-lt"/>
                <a:ea typeface="+mn-ea"/>
                <a:cs typeface="+mn-cs"/>
              </a:rPr>
              <a:t>Fourth level</a:t>
            </a:r>
          </a:p>
          <a:p>
            <a:pPr marL="498474" marR="0" lvl="4" indent="-166158" algn="l" defTabSz="844083" rtl="0" eaLnBrk="1" fontAlgn="auto" latinLnBrk="0" hangingPunct="1">
              <a:lnSpc>
                <a:spcPct val="100000"/>
              </a:lnSpc>
              <a:spcBef>
                <a:spcPts val="554"/>
              </a:spcBef>
              <a:spcAft>
                <a:spcPts val="0"/>
              </a:spcAft>
              <a:buClrTx/>
              <a:buSzTx/>
              <a:buFont typeface="Arial" panose="020B0604020202020204" pitchFamily="34" charset="0"/>
              <a:buChar char="•"/>
              <a:tabLst/>
              <a:defRPr/>
            </a:pPr>
            <a:r>
              <a:rPr kumimoji="0" lang="en-GB" sz="923" b="0" i="0" u="none" strike="noStrike" kern="1200" cap="none" spc="0" normalizeH="0" baseline="0" noProof="0" dirty="0">
                <a:ln>
                  <a:noFill/>
                </a:ln>
                <a:solidFill>
                  <a:srgbClr val="313131"/>
                </a:solidFill>
                <a:effectLst/>
                <a:uLnTx/>
                <a:uFillTx/>
                <a:latin typeface="+mn-lt"/>
                <a:ea typeface="+mn-ea"/>
                <a:cs typeface="+mn-cs"/>
              </a:rPr>
              <a:t>Fifth level</a:t>
            </a:r>
          </a:p>
          <a:p>
            <a:pPr marL="664632" marR="0" lvl="5" indent="-166158" algn="l" defTabSz="844083" rtl="0" eaLnBrk="1" fontAlgn="auto" latinLnBrk="0" hangingPunct="1">
              <a:lnSpc>
                <a:spcPct val="100000"/>
              </a:lnSpc>
              <a:spcBef>
                <a:spcPts val="554"/>
              </a:spcBef>
              <a:spcAft>
                <a:spcPts val="0"/>
              </a:spcAft>
              <a:buClrTx/>
              <a:buSzTx/>
              <a:buFont typeface="Arial" panose="020B0604020202020204" pitchFamily="34" charset="0"/>
              <a:buChar char="−"/>
              <a:tabLst/>
              <a:defRPr/>
            </a:pPr>
            <a:r>
              <a:rPr kumimoji="0" lang="en-GB" sz="923" b="0" i="0" u="none" strike="noStrike" kern="1200" cap="none" spc="0" normalizeH="0" baseline="0" noProof="0" dirty="0">
                <a:ln>
                  <a:noFill/>
                </a:ln>
                <a:solidFill>
                  <a:prstClr val="black"/>
                </a:solidFill>
                <a:effectLst/>
                <a:uLnTx/>
                <a:uFillTx/>
                <a:latin typeface="+mn-lt"/>
                <a:ea typeface="+mn-ea"/>
                <a:cs typeface="+mn-cs"/>
              </a:rPr>
              <a:t>Six level</a:t>
            </a:r>
          </a:p>
          <a:p>
            <a:pPr marL="830790" marR="0" lvl="6" indent="-165593" algn="l" defTabSz="844083" rtl="0" eaLnBrk="1" fontAlgn="auto" latinLnBrk="0" hangingPunct="1">
              <a:lnSpc>
                <a:spcPct val="100000"/>
              </a:lnSpc>
              <a:spcBef>
                <a:spcPts val="554"/>
              </a:spcBef>
              <a:spcAft>
                <a:spcPts val="0"/>
              </a:spcAft>
              <a:buClrTx/>
              <a:buSzTx/>
              <a:buFont typeface="Arial" panose="020B0604020202020204" pitchFamily="34" charset="0"/>
              <a:buChar char="•"/>
              <a:tabLst/>
              <a:defRPr/>
            </a:pPr>
            <a:r>
              <a:rPr kumimoji="0" lang="en-GB" sz="923" b="0" i="0" u="none" strike="noStrike" kern="1200" cap="none" spc="0" normalizeH="0" baseline="0" noProof="0" dirty="0">
                <a:ln>
                  <a:noFill/>
                </a:ln>
                <a:solidFill>
                  <a:prstClr val="black"/>
                </a:solidFill>
                <a:effectLst/>
                <a:uLnTx/>
                <a:uFillTx/>
                <a:latin typeface="+mn-lt"/>
                <a:ea typeface="+mn-ea"/>
                <a:cs typeface="+mn-cs"/>
              </a:rPr>
              <a:t>Seventh level</a:t>
            </a:r>
          </a:p>
          <a:p>
            <a:pPr marL="996948" marR="0" lvl="7" indent="-165593" algn="l" defTabSz="844083" rtl="0" eaLnBrk="1" fontAlgn="auto" latinLnBrk="0" hangingPunct="1">
              <a:lnSpc>
                <a:spcPct val="100000"/>
              </a:lnSpc>
              <a:spcBef>
                <a:spcPts val="554"/>
              </a:spcBef>
              <a:spcAft>
                <a:spcPts val="0"/>
              </a:spcAft>
              <a:buClrTx/>
              <a:buSzTx/>
              <a:buFont typeface="Arial" panose="020B0604020202020204" pitchFamily="34" charset="0"/>
              <a:buChar char="−"/>
              <a:tabLst/>
              <a:defRPr/>
            </a:pPr>
            <a:r>
              <a:rPr kumimoji="0" lang="en-GB" sz="923" b="0" i="0" u="none" strike="noStrike" kern="1200" cap="none" spc="0" normalizeH="0" baseline="0" noProof="0" dirty="0">
                <a:ln>
                  <a:noFill/>
                </a:ln>
                <a:solidFill>
                  <a:prstClr val="black"/>
                </a:solidFill>
                <a:effectLst/>
                <a:uLnTx/>
                <a:uFillTx/>
                <a:latin typeface="+mn-lt"/>
                <a:ea typeface="+mn-ea"/>
                <a:cs typeface="+mn-cs"/>
              </a:rPr>
              <a:t>Eight level</a:t>
            </a:r>
          </a:p>
          <a:p>
            <a:pPr marL="1163106" marR="0" lvl="8" indent="-166158" algn="l" defTabSz="844083" rtl="0" eaLnBrk="1" fontAlgn="auto" latinLnBrk="0" hangingPunct="1">
              <a:lnSpc>
                <a:spcPct val="100000"/>
              </a:lnSpc>
              <a:spcBef>
                <a:spcPts val="554"/>
              </a:spcBef>
              <a:spcAft>
                <a:spcPts val="0"/>
              </a:spcAft>
              <a:buClrTx/>
              <a:buSzTx/>
              <a:buFont typeface="Arial" panose="020B0604020202020204" pitchFamily="34" charset="0"/>
              <a:buChar char="•"/>
              <a:tabLst/>
              <a:defRPr/>
            </a:pPr>
            <a:r>
              <a:rPr kumimoji="0" lang="en-GB" sz="923" b="0" i="0" u="none" strike="noStrike" kern="1200" cap="none" spc="0" normalizeH="0" baseline="0" noProof="0" dirty="0">
                <a:ln>
                  <a:noFill/>
                </a:ln>
                <a:solidFill>
                  <a:prstClr val="black"/>
                </a:solidFill>
                <a:effectLst/>
                <a:uLnTx/>
                <a:uFillTx/>
                <a:latin typeface="+mn-lt"/>
                <a:ea typeface="+mn-ea"/>
                <a:cs typeface="+mn-cs"/>
              </a:rPr>
              <a:t>Ninth level</a:t>
            </a:r>
          </a:p>
        </p:txBody>
      </p:sp>
      <p:sp>
        <p:nvSpPr>
          <p:cNvPr id="10" name="Fußzeilenplatzhalter 7"/>
          <p:cNvSpPr txBox="1">
            <a:spLocks/>
          </p:cNvSpPr>
          <p:nvPr userDrawn="1"/>
        </p:nvSpPr>
        <p:spPr>
          <a:xfrm>
            <a:off x="9818260" y="6459466"/>
            <a:ext cx="1861832" cy="209894"/>
          </a:xfrm>
          <a:prstGeom prst="rect">
            <a:avLst/>
          </a:prstGeom>
        </p:spPr>
        <p:txBody>
          <a:bodyPr lIns="0" tIns="0" rIns="0" bIns="0"/>
          <a:lstStyle>
            <a:defPPr>
              <a:defRPr lang="en-US"/>
            </a:defPPr>
            <a:lvl1pPr marL="0" algn="l" defTabSz="914400" rtl="0" eaLnBrk="1" latinLnBrk="0" hangingPunct="1">
              <a:defRPr sz="7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646" dirty="0">
                <a:solidFill>
                  <a:srgbClr val="313131"/>
                </a:solidFill>
              </a:rPr>
              <a:t>© </a:t>
            </a:r>
            <a:r>
              <a:rPr lang="en-US" sz="738" dirty="0">
                <a:solidFill>
                  <a:srgbClr val="313131"/>
                </a:solidFill>
              </a:rPr>
              <a:t>2016 Deloitte The Netherlands</a:t>
            </a:r>
          </a:p>
        </p:txBody>
      </p:sp>
      <p:sp>
        <p:nvSpPr>
          <p:cNvPr id="6" name="Title 5"/>
          <p:cNvSpPr>
            <a:spLocks noGrp="1"/>
          </p:cNvSpPr>
          <p:nvPr>
            <p:ph type="title" hasCustomPrompt="1"/>
          </p:nvPr>
        </p:nvSpPr>
        <p:spPr>
          <a:xfrm>
            <a:off x="511908" y="355085"/>
            <a:ext cx="11168184" cy="284052"/>
          </a:xfrm>
        </p:spPr>
        <p:txBody>
          <a:bodyPr/>
          <a:lstStyle/>
          <a:p>
            <a:r>
              <a:rPr lang="en-GB" dirty="0"/>
              <a:t>Click here to enter </a:t>
            </a:r>
            <a:r>
              <a:rPr lang="en-GB" noProof="0" dirty="0"/>
              <a:t>chapter title</a:t>
            </a:r>
            <a:endParaRPr lang="en-GB" dirty="0"/>
          </a:p>
        </p:txBody>
      </p:sp>
      <p:sp>
        <p:nvSpPr>
          <p:cNvPr id="4" name="Footer Placeholder 3"/>
          <p:cNvSpPr>
            <a:spLocks noGrp="1"/>
          </p:cNvSpPr>
          <p:nvPr>
            <p:ph type="ftr" sz="quarter" idx="15"/>
          </p:nvPr>
        </p:nvSpPr>
        <p:spPr/>
        <p:txBody>
          <a:bodyPr/>
          <a:lstStyle/>
          <a:p>
            <a:r>
              <a:rPr lang="nl-NL" dirty="0">
                <a:solidFill>
                  <a:srgbClr val="313131"/>
                </a:solidFill>
              </a:rPr>
              <a:t>Actualiteiten Besluit begroting en verantwoording</a:t>
            </a:r>
            <a:endParaRPr lang="en-GB" dirty="0">
              <a:solidFill>
                <a:srgbClr val="313131"/>
              </a:solidFill>
            </a:endParaRPr>
          </a:p>
        </p:txBody>
      </p:sp>
      <p:sp>
        <p:nvSpPr>
          <p:cNvPr id="7" name="Slide Number Placeholder 6"/>
          <p:cNvSpPr>
            <a:spLocks noGrp="1"/>
          </p:cNvSpPr>
          <p:nvPr>
            <p:ph type="sldNum" sz="quarter" idx="16"/>
          </p:nvPr>
        </p:nvSpPr>
        <p:spPr/>
        <p:txBody>
          <a:bodyPr/>
          <a:lstStyle/>
          <a:p>
            <a:fld id="{E7E69083-84D8-4E59-86E6-37E14A15C756}" type="slidenum">
              <a:rPr lang="en-GB" smtClean="0">
                <a:solidFill>
                  <a:srgbClr val="313131"/>
                </a:solidFill>
              </a:rPr>
              <a:pPr/>
              <a:t>‹nr.›</a:t>
            </a:fld>
            <a:endParaRPr lang="en-GB" dirty="0">
              <a:solidFill>
                <a:srgbClr val="313131"/>
              </a:solidFill>
            </a:endParaRPr>
          </a:p>
        </p:txBody>
      </p:sp>
    </p:spTree>
    <p:extLst>
      <p:ext uri="{BB962C8B-B14F-4D97-AF65-F5344CB8AC3E}">
        <p14:creationId xmlns:p14="http://schemas.microsoft.com/office/powerpoint/2010/main" val="3435271321"/>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blank" preserve="1">
  <p:cSld name="Disclaimer FOR CLIENT">
    <p:spTree>
      <p:nvGrpSpPr>
        <p:cNvPr id="1" name=""/>
        <p:cNvGrpSpPr/>
        <p:nvPr/>
      </p:nvGrpSpPr>
      <p:grpSpPr>
        <a:xfrm>
          <a:off x="0" y="0"/>
          <a:ext cx="0" cy="0"/>
          <a:chOff x="0" y="0"/>
          <a:chExt cx="0" cy="0"/>
        </a:xfrm>
      </p:grpSpPr>
      <p:sp>
        <p:nvSpPr>
          <p:cNvPr id="5" name="Text Placeholder 3"/>
          <p:cNvSpPr txBox="1">
            <a:spLocks/>
          </p:cNvSpPr>
          <p:nvPr userDrawn="1"/>
        </p:nvSpPr>
        <p:spPr bwMode="gray">
          <a:xfrm>
            <a:off x="539261" y="4932479"/>
            <a:ext cx="11121231" cy="1406411"/>
          </a:xfrm>
          <a:prstGeom prst="rect">
            <a:avLst/>
          </a:prstGeom>
        </p:spPr>
        <p:txBody>
          <a:bodyPr vert="horz" lIns="0" tIns="0" rIns="0" bIns="0" rtlCol="0" anchor="b" anchorCtr="0">
            <a:spAutoFit/>
          </a:bodyPr>
          <a:lstStyle>
            <a:lvl1pPr marL="0" indent="0" algn="l" defTabSz="1005083" rtl="0" eaLnBrk="1" latinLnBrk="0" hangingPunct="1">
              <a:lnSpc>
                <a:spcPct val="100000"/>
              </a:lnSpc>
              <a:spcBef>
                <a:spcPts val="600"/>
              </a:spcBef>
              <a:buFontTx/>
              <a:buNone/>
              <a:defRPr sz="1400" b="0" kern="1200">
                <a:solidFill>
                  <a:schemeClr val="tx2"/>
                </a:solidFill>
                <a:latin typeface="+mn-lt"/>
                <a:ea typeface="+mn-ea"/>
                <a:cs typeface="+mn-cs"/>
              </a:defRPr>
            </a:lvl1pPr>
            <a:lvl2pPr marL="0" indent="0" algn="l" defTabSz="1005083" rtl="0" eaLnBrk="1" latinLnBrk="0" hangingPunct="1">
              <a:lnSpc>
                <a:spcPct val="100000"/>
              </a:lnSpc>
              <a:spcBef>
                <a:spcPts val="600"/>
              </a:spcBef>
              <a:buFontTx/>
              <a:buNone/>
              <a:defRPr sz="1400" b="1" kern="1200">
                <a:solidFill>
                  <a:schemeClr val="accent3"/>
                </a:solidFill>
                <a:latin typeface="+mn-lt"/>
                <a:ea typeface="+mn-ea"/>
                <a:cs typeface="+mn-cs"/>
              </a:defRPr>
            </a:lvl2pPr>
            <a:lvl3pPr marL="180000" indent="-180000" algn="l" defTabSz="1005083" rtl="0" eaLnBrk="1" latinLnBrk="0" hangingPunct="1">
              <a:lnSpc>
                <a:spcPct val="100000"/>
              </a:lnSpc>
              <a:spcBef>
                <a:spcPts val="600"/>
              </a:spcBef>
              <a:buClr>
                <a:schemeClr val="tx2"/>
              </a:buClr>
              <a:buFont typeface="Arial" pitchFamily="34" charset="0"/>
              <a:buChar char="•"/>
              <a:defRPr sz="1400" kern="1200">
                <a:solidFill>
                  <a:schemeClr val="tx2"/>
                </a:solidFill>
                <a:latin typeface="+mn-lt"/>
                <a:ea typeface="+mn-ea"/>
                <a:cs typeface="+mn-cs"/>
              </a:defRPr>
            </a:lvl3pPr>
            <a:lvl4pPr marL="360000" indent="-180000" algn="l" defTabSz="1005083" rtl="0" eaLnBrk="1" latinLnBrk="0" hangingPunct="1">
              <a:lnSpc>
                <a:spcPct val="100000"/>
              </a:lnSpc>
              <a:spcBef>
                <a:spcPts val="600"/>
              </a:spcBef>
              <a:buClr>
                <a:schemeClr val="tx2"/>
              </a:buClr>
              <a:buFont typeface="Arial" pitchFamily="34" charset="0"/>
              <a:buChar char="−"/>
              <a:defRPr sz="1400" kern="1200">
                <a:solidFill>
                  <a:schemeClr val="tx2"/>
                </a:solidFill>
                <a:latin typeface="+mn-lt"/>
                <a:ea typeface="+mn-ea"/>
                <a:cs typeface="+mn-cs"/>
              </a:defRPr>
            </a:lvl4pPr>
            <a:lvl5pPr marL="540000" indent="-180000" algn="l" defTabSz="1005083" rtl="0" eaLnBrk="1" latinLnBrk="0" hangingPunct="1">
              <a:lnSpc>
                <a:spcPct val="100000"/>
              </a:lnSpc>
              <a:spcBef>
                <a:spcPts val="600"/>
              </a:spcBef>
              <a:buClr>
                <a:schemeClr val="tx2"/>
              </a:buClr>
              <a:buFont typeface="Arial" pitchFamily="34" charset="0"/>
              <a:buChar char="•"/>
              <a:defRPr sz="1400" kern="1200">
                <a:solidFill>
                  <a:schemeClr val="tx2"/>
                </a:solidFill>
                <a:latin typeface="+mn-lt"/>
                <a:ea typeface="+mn-ea"/>
                <a:cs typeface="+mn-cs"/>
              </a:defRPr>
            </a:lvl5pPr>
            <a:lvl6pPr marL="2763979" indent="-251270" algn="l" defTabSz="1005083" rtl="0" eaLnBrk="1" latinLnBrk="0" hangingPunct="1">
              <a:spcBef>
                <a:spcPct val="20000"/>
              </a:spcBef>
              <a:buFont typeface="Arial" pitchFamily="34" charset="0"/>
              <a:buChar char="•"/>
              <a:defRPr sz="2300" kern="1200">
                <a:solidFill>
                  <a:schemeClr val="tx1"/>
                </a:solidFill>
                <a:latin typeface="+mn-lt"/>
                <a:ea typeface="+mn-ea"/>
                <a:cs typeface="+mn-cs"/>
              </a:defRPr>
            </a:lvl6pPr>
            <a:lvl7pPr marL="3266520" indent="-251270" algn="l" defTabSz="1005083" rtl="0" eaLnBrk="1" latinLnBrk="0" hangingPunct="1">
              <a:spcBef>
                <a:spcPct val="20000"/>
              </a:spcBef>
              <a:buFont typeface="Arial" pitchFamily="34" charset="0"/>
              <a:buChar char="•"/>
              <a:defRPr sz="2300" kern="1200">
                <a:solidFill>
                  <a:schemeClr val="tx1"/>
                </a:solidFill>
                <a:latin typeface="+mn-lt"/>
                <a:ea typeface="+mn-ea"/>
                <a:cs typeface="+mn-cs"/>
              </a:defRPr>
            </a:lvl7pPr>
            <a:lvl8pPr marL="3769062" indent="-251270" algn="l" defTabSz="1005083" rtl="0" eaLnBrk="1" latinLnBrk="0" hangingPunct="1">
              <a:spcBef>
                <a:spcPct val="20000"/>
              </a:spcBef>
              <a:buFont typeface="Arial" pitchFamily="34" charset="0"/>
              <a:buChar char="•"/>
              <a:defRPr sz="2300" kern="1200">
                <a:solidFill>
                  <a:schemeClr val="tx1"/>
                </a:solidFill>
                <a:latin typeface="+mn-lt"/>
                <a:ea typeface="+mn-ea"/>
                <a:cs typeface="+mn-cs"/>
              </a:defRPr>
            </a:lvl8pPr>
            <a:lvl9pPr marL="4271604" indent="-251270" algn="l" defTabSz="1005083" rtl="0" eaLnBrk="1" latinLnBrk="0" hangingPunct="1">
              <a:spcBef>
                <a:spcPct val="20000"/>
              </a:spcBef>
              <a:buFont typeface="Arial" pitchFamily="34" charset="0"/>
              <a:buChar char="•"/>
              <a:defRPr sz="2300" kern="1200">
                <a:solidFill>
                  <a:schemeClr val="tx1"/>
                </a:solidFill>
                <a:latin typeface="+mn-lt"/>
                <a:ea typeface="+mn-ea"/>
                <a:cs typeface="+mn-cs"/>
              </a:defRPr>
            </a:lvl9pPr>
          </a:lstStyle>
          <a:p>
            <a:pPr defTabSz="844083"/>
            <a:r>
              <a:rPr lang="en-US" sz="831" dirty="0">
                <a:solidFill>
                  <a:srgbClr val="313131"/>
                </a:solidFill>
              </a:rPr>
              <a:t>Deloitte refers to one or more of Deloitte </a:t>
            </a:r>
            <a:r>
              <a:rPr lang="en-US" sz="831" dirty="0" err="1">
                <a:solidFill>
                  <a:srgbClr val="313131"/>
                </a:solidFill>
              </a:rPr>
              <a:t>Touche</a:t>
            </a:r>
            <a:r>
              <a:rPr lang="en-US" sz="831" dirty="0">
                <a:solidFill>
                  <a:srgbClr val="313131"/>
                </a:solidFill>
              </a:rPr>
              <a:t> Tohmatsu Limited, a UK private company limited by guarantee (“DTTL”), its network of member firms, and their related entities. DTTL and each of its member firms are legally separate and independent entities. DTTL (also referred to as “Deloitte Global”) does not provide services to clients. Please see www.deloitte.nl/about for a more detailed description of DTTL and its member firms.</a:t>
            </a:r>
            <a:br>
              <a:rPr lang="en-US" sz="831" dirty="0">
                <a:solidFill>
                  <a:srgbClr val="313131"/>
                </a:solidFill>
              </a:rPr>
            </a:br>
            <a:br>
              <a:rPr lang="en-US" sz="831" dirty="0">
                <a:solidFill>
                  <a:srgbClr val="313131"/>
                </a:solidFill>
              </a:rPr>
            </a:br>
            <a:r>
              <a:rPr lang="en-US" sz="831" dirty="0">
                <a:solidFill>
                  <a:srgbClr val="313131"/>
                </a:solidFill>
              </a:rPr>
              <a:t>Deloitte provides audit, consulting, financial advisory, risk management, tax and related services to public and private clients spanning multiple industries. With a globally connected network of member firms in more than 150 countries and territories, Deloitte brings world-class capabilities and high-quality service to clients, delivering the insights they need to address their most complex business challenges. Deloitte’s more than 210,000 professionals are committed to becoming the standard of excellence.</a:t>
            </a:r>
            <a:br>
              <a:rPr lang="en-US" sz="831" dirty="0">
                <a:solidFill>
                  <a:srgbClr val="313131"/>
                </a:solidFill>
              </a:rPr>
            </a:br>
            <a:br>
              <a:rPr lang="en-US" sz="831" dirty="0">
                <a:solidFill>
                  <a:srgbClr val="313131"/>
                </a:solidFill>
              </a:rPr>
            </a:br>
            <a:r>
              <a:rPr lang="en-US" sz="831" dirty="0">
                <a:solidFill>
                  <a:srgbClr val="313131"/>
                </a:solidFill>
              </a:rPr>
              <a:t>This communication contains general information only, and none of Deloitte </a:t>
            </a:r>
            <a:r>
              <a:rPr lang="en-US" sz="831" dirty="0" err="1">
                <a:solidFill>
                  <a:srgbClr val="313131"/>
                </a:solidFill>
              </a:rPr>
              <a:t>Touche</a:t>
            </a:r>
            <a:r>
              <a:rPr lang="en-US" sz="831" dirty="0">
                <a:solidFill>
                  <a:srgbClr val="313131"/>
                </a:solidFill>
              </a:rPr>
              <a:t> Tohmatsu Limited, its member firms, or their related entities (collectively, the “Deloitte network”) is, by means of this communication, rendering professional advice or services. No entity in the Deloitte network shall be responsible for any loss whatsoever sustained by any person who relies on this communication.</a:t>
            </a:r>
            <a:br>
              <a:rPr lang="en-US" sz="831" dirty="0">
                <a:solidFill>
                  <a:srgbClr val="313131"/>
                </a:solidFill>
              </a:rPr>
            </a:br>
            <a:br>
              <a:rPr lang="en-US" sz="831" dirty="0">
                <a:solidFill>
                  <a:srgbClr val="313131"/>
                </a:solidFill>
              </a:rPr>
            </a:br>
            <a:r>
              <a:rPr lang="en-US" sz="831" dirty="0">
                <a:solidFill>
                  <a:srgbClr val="313131"/>
                </a:solidFill>
              </a:rPr>
              <a:t>© 2016 Deloitte The Netherlands</a:t>
            </a:r>
          </a:p>
        </p:txBody>
      </p:sp>
      <p:pic>
        <p:nvPicPr>
          <p:cNvPr id="6" name="Picture 7" descr="DEL_PRI_RGB.gif"/>
          <p:cNvPicPr>
            <a:picLocks noChangeAspect="1"/>
          </p:cNvPicPr>
          <p:nvPr userDrawn="1"/>
        </p:nvPicPr>
        <p:blipFill>
          <a:blip r:embed="rId2" cstate="print"/>
          <a:stretch>
            <a:fillRect/>
          </a:stretch>
        </p:blipFill>
        <p:spPr bwMode="gray">
          <a:xfrm>
            <a:off x="460486" y="3344540"/>
            <a:ext cx="2422023" cy="361154"/>
          </a:xfrm>
          <a:prstGeom prst="rect">
            <a:avLst/>
          </a:prstGeom>
        </p:spPr>
      </p:pic>
    </p:spTree>
    <p:extLst>
      <p:ext uri="{BB962C8B-B14F-4D97-AF65-F5344CB8AC3E}">
        <p14:creationId xmlns:p14="http://schemas.microsoft.com/office/powerpoint/2010/main" val="201574251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blank" preserve="1">
  <p:cSld name="Disclaimer FOR DELOITTE">
    <p:spTree>
      <p:nvGrpSpPr>
        <p:cNvPr id="1" name=""/>
        <p:cNvGrpSpPr/>
        <p:nvPr/>
      </p:nvGrpSpPr>
      <p:grpSpPr>
        <a:xfrm>
          <a:off x="0" y="0"/>
          <a:ext cx="0" cy="0"/>
          <a:chOff x="0" y="0"/>
          <a:chExt cx="0" cy="0"/>
        </a:xfrm>
      </p:grpSpPr>
      <p:sp>
        <p:nvSpPr>
          <p:cNvPr id="5" name="Text Placeholder 3"/>
          <p:cNvSpPr txBox="1">
            <a:spLocks/>
          </p:cNvSpPr>
          <p:nvPr userDrawn="1"/>
        </p:nvSpPr>
        <p:spPr bwMode="gray">
          <a:xfrm>
            <a:off x="539261" y="4932479"/>
            <a:ext cx="11121231" cy="1406411"/>
          </a:xfrm>
          <a:prstGeom prst="rect">
            <a:avLst/>
          </a:prstGeom>
        </p:spPr>
        <p:txBody>
          <a:bodyPr vert="horz" lIns="0" tIns="0" rIns="0" bIns="0" rtlCol="0" anchor="b" anchorCtr="0">
            <a:spAutoFit/>
          </a:bodyPr>
          <a:lstStyle>
            <a:lvl1pPr marL="0" indent="0" algn="l" defTabSz="1005083" rtl="0" eaLnBrk="1" latinLnBrk="0" hangingPunct="1">
              <a:lnSpc>
                <a:spcPct val="100000"/>
              </a:lnSpc>
              <a:spcBef>
                <a:spcPts val="600"/>
              </a:spcBef>
              <a:buFontTx/>
              <a:buNone/>
              <a:defRPr sz="1400" b="0" kern="1200">
                <a:solidFill>
                  <a:schemeClr val="tx2"/>
                </a:solidFill>
                <a:latin typeface="+mn-lt"/>
                <a:ea typeface="+mn-ea"/>
                <a:cs typeface="+mn-cs"/>
              </a:defRPr>
            </a:lvl1pPr>
            <a:lvl2pPr marL="0" indent="0" algn="l" defTabSz="1005083" rtl="0" eaLnBrk="1" latinLnBrk="0" hangingPunct="1">
              <a:lnSpc>
                <a:spcPct val="100000"/>
              </a:lnSpc>
              <a:spcBef>
                <a:spcPts val="600"/>
              </a:spcBef>
              <a:buFontTx/>
              <a:buNone/>
              <a:defRPr sz="1400" b="1" kern="1200">
                <a:solidFill>
                  <a:schemeClr val="accent3"/>
                </a:solidFill>
                <a:latin typeface="+mn-lt"/>
                <a:ea typeface="+mn-ea"/>
                <a:cs typeface="+mn-cs"/>
              </a:defRPr>
            </a:lvl2pPr>
            <a:lvl3pPr marL="180000" indent="-180000" algn="l" defTabSz="1005083" rtl="0" eaLnBrk="1" latinLnBrk="0" hangingPunct="1">
              <a:lnSpc>
                <a:spcPct val="100000"/>
              </a:lnSpc>
              <a:spcBef>
                <a:spcPts val="600"/>
              </a:spcBef>
              <a:buClr>
                <a:schemeClr val="tx2"/>
              </a:buClr>
              <a:buFont typeface="Arial" pitchFamily="34" charset="0"/>
              <a:buChar char="•"/>
              <a:defRPr sz="1400" kern="1200">
                <a:solidFill>
                  <a:schemeClr val="tx2"/>
                </a:solidFill>
                <a:latin typeface="+mn-lt"/>
                <a:ea typeface="+mn-ea"/>
                <a:cs typeface="+mn-cs"/>
              </a:defRPr>
            </a:lvl3pPr>
            <a:lvl4pPr marL="360000" indent="-180000" algn="l" defTabSz="1005083" rtl="0" eaLnBrk="1" latinLnBrk="0" hangingPunct="1">
              <a:lnSpc>
                <a:spcPct val="100000"/>
              </a:lnSpc>
              <a:spcBef>
                <a:spcPts val="600"/>
              </a:spcBef>
              <a:buClr>
                <a:schemeClr val="tx2"/>
              </a:buClr>
              <a:buFont typeface="Arial" pitchFamily="34" charset="0"/>
              <a:buChar char="−"/>
              <a:defRPr sz="1400" kern="1200">
                <a:solidFill>
                  <a:schemeClr val="tx2"/>
                </a:solidFill>
                <a:latin typeface="+mn-lt"/>
                <a:ea typeface="+mn-ea"/>
                <a:cs typeface="+mn-cs"/>
              </a:defRPr>
            </a:lvl4pPr>
            <a:lvl5pPr marL="540000" indent="-180000" algn="l" defTabSz="1005083" rtl="0" eaLnBrk="1" latinLnBrk="0" hangingPunct="1">
              <a:lnSpc>
                <a:spcPct val="100000"/>
              </a:lnSpc>
              <a:spcBef>
                <a:spcPts val="600"/>
              </a:spcBef>
              <a:buClr>
                <a:schemeClr val="tx2"/>
              </a:buClr>
              <a:buFont typeface="Arial" pitchFamily="34" charset="0"/>
              <a:buChar char="•"/>
              <a:defRPr sz="1400" kern="1200">
                <a:solidFill>
                  <a:schemeClr val="tx2"/>
                </a:solidFill>
                <a:latin typeface="+mn-lt"/>
                <a:ea typeface="+mn-ea"/>
                <a:cs typeface="+mn-cs"/>
              </a:defRPr>
            </a:lvl5pPr>
            <a:lvl6pPr marL="2763979" indent="-251270" algn="l" defTabSz="1005083" rtl="0" eaLnBrk="1" latinLnBrk="0" hangingPunct="1">
              <a:spcBef>
                <a:spcPct val="20000"/>
              </a:spcBef>
              <a:buFont typeface="Arial" pitchFamily="34" charset="0"/>
              <a:buChar char="•"/>
              <a:defRPr sz="2300" kern="1200">
                <a:solidFill>
                  <a:schemeClr val="tx1"/>
                </a:solidFill>
                <a:latin typeface="+mn-lt"/>
                <a:ea typeface="+mn-ea"/>
                <a:cs typeface="+mn-cs"/>
              </a:defRPr>
            </a:lvl6pPr>
            <a:lvl7pPr marL="3266520" indent="-251270" algn="l" defTabSz="1005083" rtl="0" eaLnBrk="1" latinLnBrk="0" hangingPunct="1">
              <a:spcBef>
                <a:spcPct val="20000"/>
              </a:spcBef>
              <a:buFont typeface="Arial" pitchFamily="34" charset="0"/>
              <a:buChar char="•"/>
              <a:defRPr sz="2300" kern="1200">
                <a:solidFill>
                  <a:schemeClr val="tx1"/>
                </a:solidFill>
                <a:latin typeface="+mn-lt"/>
                <a:ea typeface="+mn-ea"/>
                <a:cs typeface="+mn-cs"/>
              </a:defRPr>
            </a:lvl7pPr>
            <a:lvl8pPr marL="3769062" indent="-251270" algn="l" defTabSz="1005083" rtl="0" eaLnBrk="1" latinLnBrk="0" hangingPunct="1">
              <a:spcBef>
                <a:spcPct val="20000"/>
              </a:spcBef>
              <a:buFont typeface="Arial" pitchFamily="34" charset="0"/>
              <a:buChar char="•"/>
              <a:defRPr sz="2300" kern="1200">
                <a:solidFill>
                  <a:schemeClr val="tx1"/>
                </a:solidFill>
                <a:latin typeface="+mn-lt"/>
                <a:ea typeface="+mn-ea"/>
                <a:cs typeface="+mn-cs"/>
              </a:defRPr>
            </a:lvl8pPr>
            <a:lvl9pPr marL="4271604" indent="-251270" algn="l" defTabSz="1005083" rtl="0" eaLnBrk="1" latinLnBrk="0" hangingPunct="1">
              <a:spcBef>
                <a:spcPct val="20000"/>
              </a:spcBef>
              <a:buFont typeface="Arial" pitchFamily="34" charset="0"/>
              <a:buChar char="•"/>
              <a:defRPr sz="2300" kern="1200">
                <a:solidFill>
                  <a:schemeClr val="tx1"/>
                </a:solidFill>
                <a:latin typeface="+mn-lt"/>
                <a:ea typeface="+mn-ea"/>
                <a:cs typeface="+mn-cs"/>
              </a:defRPr>
            </a:lvl9pPr>
          </a:lstStyle>
          <a:p>
            <a:pPr defTabSz="844083"/>
            <a:r>
              <a:rPr lang="en-US" sz="831" dirty="0">
                <a:solidFill>
                  <a:srgbClr val="313131"/>
                </a:solidFill>
              </a:rPr>
              <a:t>Deloitte refers to one or more of Deloitte </a:t>
            </a:r>
            <a:r>
              <a:rPr lang="en-US" sz="831" dirty="0" err="1">
                <a:solidFill>
                  <a:srgbClr val="313131"/>
                </a:solidFill>
              </a:rPr>
              <a:t>Touche</a:t>
            </a:r>
            <a:r>
              <a:rPr lang="en-US" sz="831" dirty="0">
                <a:solidFill>
                  <a:srgbClr val="313131"/>
                </a:solidFill>
              </a:rPr>
              <a:t> Tohmatsu Limited, a UK private company limited by guarantee (“DTTL”), its network of member firms, and their related entities. DTTL and each of its member firms are legally separate and independent entities. DTTL (also referred to as “Deloitte Global”) does not provide services to clients. Please see www.deloitte.nl/about for a more detailed description of DTTL and its member firms.</a:t>
            </a:r>
            <a:br>
              <a:rPr lang="en-US" sz="831" dirty="0">
                <a:solidFill>
                  <a:srgbClr val="313131"/>
                </a:solidFill>
              </a:rPr>
            </a:br>
            <a:br>
              <a:rPr lang="en-US" sz="831" dirty="0">
                <a:solidFill>
                  <a:srgbClr val="313131"/>
                </a:solidFill>
              </a:rPr>
            </a:br>
            <a:r>
              <a:rPr lang="en-US" sz="831" dirty="0">
                <a:solidFill>
                  <a:srgbClr val="313131"/>
                </a:solidFill>
              </a:rPr>
              <a:t>Deloitte provides audit, consulting, financial advisory, risk management, tax and related services to public and private clients spanning multiple industries. With a globally connected network of member firms in more than 150 countries and territories, Deloitte brings world-class capabilities and high-quality service to clients, delivering the insights they need to address their most complex business challenges. Deloitte’s more than 210,000 professionals are committed to becoming the standard of excellence.</a:t>
            </a:r>
            <a:br>
              <a:rPr lang="en-US" sz="831" dirty="0">
                <a:solidFill>
                  <a:srgbClr val="313131"/>
                </a:solidFill>
              </a:rPr>
            </a:br>
            <a:br>
              <a:rPr lang="en-US" sz="831" dirty="0">
                <a:solidFill>
                  <a:srgbClr val="313131"/>
                </a:solidFill>
              </a:rPr>
            </a:br>
            <a:r>
              <a:rPr lang="en-US" sz="831" dirty="0">
                <a:solidFill>
                  <a:srgbClr val="313131"/>
                </a:solidFill>
              </a:rPr>
              <a:t>This communication is for internal distribution and use only among personnel of Deloitte </a:t>
            </a:r>
            <a:r>
              <a:rPr lang="en-US" sz="831" dirty="0" err="1">
                <a:solidFill>
                  <a:srgbClr val="313131"/>
                </a:solidFill>
              </a:rPr>
              <a:t>Touche</a:t>
            </a:r>
            <a:r>
              <a:rPr lang="en-US" sz="831" dirty="0">
                <a:solidFill>
                  <a:srgbClr val="313131"/>
                </a:solidFill>
              </a:rPr>
              <a:t> Tohmatsu Limited, its member firms, and their related entities (collectively, the “Deloitte network”). None of the Deloitte network shall be responsible for any loss whatsoever sustained by any person who relies on this communication.</a:t>
            </a:r>
            <a:br>
              <a:rPr lang="en-US" sz="831" dirty="0">
                <a:solidFill>
                  <a:srgbClr val="313131"/>
                </a:solidFill>
              </a:rPr>
            </a:br>
            <a:br>
              <a:rPr lang="en-US" sz="831" dirty="0">
                <a:solidFill>
                  <a:srgbClr val="313131"/>
                </a:solidFill>
              </a:rPr>
            </a:br>
            <a:r>
              <a:rPr lang="en-US" sz="831" dirty="0">
                <a:solidFill>
                  <a:srgbClr val="313131"/>
                </a:solidFill>
              </a:rPr>
              <a:t>© 2016 Deloitte The Netherlands</a:t>
            </a:r>
          </a:p>
        </p:txBody>
      </p:sp>
      <p:pic>
        <p:nvPicPr>
          <p:cNvPr id="6" name="Picture 7" descr="DEL_PRI_RGB.gif"/>
          <p:cNvPicPr>
            <a:picLocks noChangeAspect="1"/>
          </p:cNvPicPr>
          <p:nvPr userDrawn="1"/>
        </p:nvPicPr>
        <p:blipFill>
          <a:blip r:embed="rId2" cstate="print"/>
          <a:stretch>
            <a:fillRect/>
          </a:stretch>
        </p:blipFill>
        <p:spPr bwMode="gray">
          <a:xfrm>
            <a:off x="460486" y="3344540"/>
            <a:ext cx="2422023" cy="361154"/>
          </a:xfrm>
          <a:prstGeom prst="rect">
            <a:avLst/>
          </a:prstGeom>
        </p:spPr>
      </p:pic>
    </p:spTree>
    <p:extLst>
      <p:ext uri="{BB962C8B-B14F-4D97-AF65-F5344CB8AC3E}">
        <p14:creationId xmlns:p14="http://schemas.microsoft.com/office/powerpoint/2010/main" val="283183949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1 kolommen">
    <p:bg bwMode="gray">
      <p:bgPr>
        <a:solidFill>
          <a:schemeClr val="bg1"/>
        </a:solidFill>
        <a:effectLst/>
      </p:bgPr>
    </p:bg>
    <p:spTree>
      <p:nvGrpSpPr>
        <p:cNvPr id="1" name=""/>
        <p:cNvGrpSpPr/>
        <p:nvPr/>
      </p:nvGrpSpPr>
      <p:grpSpPr>
        <a:xfrm>
          <a:off x="0" y="0"/>
          <a:ext cx="0" cy="0"/>
          <a:chOff x="0" y="0"/>
          <a:chExt cx="0" cy="0"/>
        </a:xfrm>
      </p:grpSpPr>
      <p:sp>
        <p:nvSpPr>
          <p:cNvPr id="10" name="Text Placeholder 6">
            <a:extLst>
              <a:ext uri="{FF2B5EF4-FFF2-40B4-BE49-F238E27FC236}">
                <a16:creationId xmlns:a16="http://schemas.microsoft.com/office/drawing/2014/main" id="{46968410-149A-E540-8D65-F9AC464A0D1A}"/>
              </a:ext>
            </a:extLst>
          </p:cNvPr>
          <p:cNvSpPr>
            <a:spLocks noGrp="1"/>
          </p:cNvSpPr>
          <p:nvPr>
            <p:ph type="body" sz="quarter" idx="10" hasCustomPrompt="1"/>
          </p:nvPr>
        </p:nvSpPr>
        <p:spPr>
          <a:xfrm>
            <a:off x="593723" y="772854"/>
            <a:ext cx="10798538" cy="833524"/>
          </a:xfrm>
          <a:noFill/>
        </p:spPr>
        <p:txBody>
          <a:bodyPr wrap="square" lIns="0" tIns="0" rIns="0" bIns="0" rtlCol="0" anchor="t">
            <a:noAutofit/>
          </a:bodyPr>
          <a:lstStyle>
            <a:lvl1pPr>
              <a:defRPr lang="en-GB" sz="2400" b="1">
                <a:solidFill>
                  <a:srgbClr val="313131"/>
                </a:solidFill>
              </a:defRPr>
            </a:lvl1pPr>
          </a:lstStyle>
          <a:p>
            <a:pPr lvl="0" defTabSz="1219170">
              <a:spcBef>
                <a:spcPts val="600"/>
              </a:spcBef>
              <a:buFontTx/>
            </a:pPr>
            <a:r>
              <a:rPr lang="en-US"/>
              <a:t>Titel</a:t>
            </a:r>
            <a:endParaRPr lang="en-GB"/>
          </a:p>
        </p:txBody>
      </p:sp>
      <p:sp>
        <p:nvSpPr>
          <p:cNvPr id="7" name="Text Placeholder 6">
            <a:extLst>
              <a:ext uri="{FF2B5EF4-FFF2-40B4-BE49-F238E27FC236}">
                <a16:creationId xmlns:a16="http://schemas.microsoft.com/office/drawing/2014/main" id="{E1574593-BC6B-3543-BD6E-FE67EE5E9169}"/>
              </a:ext>
            </a:extLst>
          </p:cNvPr>
          <p:cNvSpPr>
            <a:spLocks noGrp="1"/>
          </p:cNvSpPr>
          <p:nvPr>
            <p:ph type="body" sz="quarter" idx="12" hasCustomPrompt="1"/>
          </p:nvPr>
        </p:nvSpPr>
        <p:spPr>
          <a:xfrm>
            <a:off x="592491" y="1888432"/>
            <a:ext cx="3966375" cy="261644"/>
          </a:xfrm>
          <a:noFill/>
        </p:spPr>
        <p:txBody>
          <a:bodyPr wrap="square" lIns="0" tIns="0" rIns="0" bIns="0" rtlCol="0" anchor="t">
            <a:noAutofit/>
          </a:bodyPr>
          <a:lstStyle>
            <a:lvl1pPr>
              <a:defRPr lang="en-GB" sz="1400">
                <a:solidFill>
                  <a:srgbClr val="313131"/>
                </a:solidFill>
              </a:defRPr>
            </a:lvl1pPr>
          </a:lstStyle>
          <a:p>
            <a:pPr lvl="0" defTabSz="1219170">
              <a:spcBef>
                <a:spcPts val="600"/>
              </a:spcBef>
              <a:buFontTx/>
            </a:pPr>
            <a:r>
              <a:rPr lang="en-US"/>
              <a:t>Titel</a:t>
            </a:r>
            <a:endParaRPr lang="en-GB"/>
          </a:p>
        </p:txBody>
      </p:sp>
      <p:sp>
        <p:nvSpPr>
          <p:cNvPr id="9" name="Text Placeholder 6">
            <a:extLst>
              <a:ext uri="{FF2B5EF4-FFF2-40B4-BE49-F238E27FC236}">
                <a16:creationId xmlns:a16="http://schemas.microsoft.com/office/drawing/2014/main" id="{164481F9-DCD7-974F-8210-4803C8F54F31}"/>
              </a:ext>
            </a:extLst>
          </p:cNvPr>
          <p:cNvSpPr>
            <a:spLocks noGrp="1"/>
          </p:cNvSpPr>
          <p:nvPr>
            <p:ph type="body" sz="quarter" idx="13" hasCustomPrompt="1"/>
          </p:nvPr>
        </p:nvSpPr>
        <p:spPr>
          <a:xfrm>
            <a:off x="592491" y="2568154"/>
            <a:ext cx="3966375" cy="3684365"/>
          </a:xfrm>
          <a:noFill/>
        </p:spPr>
        <p:txBody>
          <a:bodyPr wrap="square" lIns="0" tIns="0" rIns="0" bIns="0" rtlCol="0" anchor="t">
            <a:noAutofit/>
          </a:bodyPr>
          <a:lstStyle>
            <a:lvl1pPr>
              <a:defRPr lang="en-GB" sz="800">
                <a:solidFill>
                  <a:srgbClr val="313131"/>
                </a:solidFill>
              </a:defRPr>
            </a:lvl1pPr>
          </a:lstStyle>
          <a:p>
            <a:pPr lvl="0" defTabSz="1219170">
              <a:spcBef>
                <a:spcPts val="600"/>
              </a:spcBef>
              <a:buFontTx/>
            </a:pPr>
            <a:r>
              <a:rPr lang="en-US"/>
              <a:t>Titel</a:t>
            </a:r>
            <a:endParaRPr lang="en-GB"/>
          </a:p>
        </p:txBody>
      </p:sp>
      <p:sp>
        <p:nvSpPr>
          <p:cNvPr id="8" name="TextBox 7">
            <a:extLst>
              <a:ext uri="{FF2B5EF4-FFF2-40B4-BE49-F238E27FC236}">
                <a16:creationId xmlns:a16="http://schemas.microsoft.com/office/drawing/2014/main" id="{D09E7EE7-8680-4839-B9B5-E00CB2D1EC21}"/>
              </a:ext>
            </a:extLst>
          </p:cNvPr>
          <p:cNvSpPr txBox="1"/>
          <p:nvPr userDrawn="1"/>
        </p:nvSpPr>
        <p:spPr>
          <a:xfrm>
            <a:off x="11588628" y="6476878"/>
            <a:ext cx="307975" cy="107722"/>
          </a:xfrm>
          <a:prstGeom prst="rect">
            <a:avLst/>
          </a:prstGeom>
          <a:noFill/>
        </p:spPr>
        <p:txBody>
          <a:bodyPr wrap="square" lIns="0" tIns="0" rIns="0" bIns="0" rtlCol="0">
            <a:spAutoFit/>
          </a:bodyPr>
          <a:lstStyle/>
          <a:p>
            <a:pPr marL="0" indent="0" algn="l">
              <a:spcBef>
                <a:spcPts val="650"/>
              </a:spcBef>
              <a:buSzPct val="100000"/>
              <a:buFont typeface="Arial"/>
              <a:buNone/>
            </a:pPr>
            <a:fld id="{C58DF478-B544-4ED8-9ED4-6A2648E2D233}" type="slidenum">
              <a:rPr lang="en-US" sz="700" noProof="0" smtClean="0">
                <a:solidFill>
                  <a:schemeClr val="tx1"/>
                </a:solidFill>
              </a:rPr>
              <a:pPr marL="0" indent="0" algn="l">
                <a:spcBef>
                  <a:spcPts val="650"/>
                </a:spcBef>
                <a:buSzPct val="100000"/>
                <a:buFont typeface="Arial"/>
                <a:buNone/>
              </a:pPr>
              <a:t>‹nr.›</a:t>
            </a:fld>
            <a:endParaRPr lang="en-US" sz="700" noProof="0" dirty="0">
              <a:solidFill>
                <a:schemeClr val="tx1"/>
              </a:solidFill>
            </a:endParaRPr>
          </a:p>
        </p:txBody>
      </p:sp>
      <p:sp>
        <p:nvSpPr>
          <p:cNvPr id="13" name="Rectangle 12">
            <a:extLst>
              <a:ext uri="{FF2B5EF4-FFF2-40B4-BE49-F238E27FC236}">
                <a16:creationId xmlns:a16="http://schemas.microsoft.com/office/drawing/2014/main" id="{76ED856E-336A-4FC2-958F-D048FB52BA46}"/>
              </a:ext>
            </a:extLst>
          </p:cNvPr>
          <p:cNvSpPr/>
          <p:nvPr userDrawn="1"/>
        </p:nvSpPr>
        <p:spPr>
          <a:xfrm>
            <a:off x="424423" y="6430712"/>
            <a:ext cx="6096000" cy="200055"/>
          </a:xfrm>
          <a:prstGeom prst="rect">
            <a:avLst/>
          </a:prstGeom>
        </p:spPr>
        <p:txBody>
          <a:bodyPr>
            <a:spAutoFit/>
          </a:bodyPr>
          <a:lstStyle/>
          <a:p>
            <a:r>
              <a:rPr lang="en-GB" sz="700" dirty="0"/>
              <a:t>© 2020 Deloitte The Netherlands</a:t>
            </a:r>
          </a:p>
        </p:txBody>
      </p:sp>
      <p:sp>
        <p:nvSpPr>
          <p:cNvPr id="11" name="Text Placeholder 6">
            <a:extLst>
              <a:ext uri="{FF2B5EF4-FFF2-40B4-BE49-F238E27FC236}">
                <a16:creationId xmlns:a16="http://schemas.microsoft.com/office/drawing/2014/main" id="{09160F3B-8290-4669-B02B-290230937E2F}"/>
              </a:ext>
            </a:extLst>
          </p:cNvPr>
          <p:cNvSpPr txBox="1">
            <a:spLocks/>
          </p:cNvSpPr>
          <p:nvPr userDrawn="1"/>
        </p:nvSpPr>
        <p:spPr>
          <a:xfrm>
            <a:off x="7971692" y="6454703"/>
            <a:ext cx="3282462" cy="200055"/>
          </a:xfrm>
          <a:prstGeom prst="rect">
            <a:avLst/>
          </a:prstGeom>
        </p:spPr>
        <p:txBody>
          <a:bodyPr wrap="square">
            <a:spAutoFit/>
          </a:bodyPr>
          <a:lstStyle>
            <a:lvl1pPr marL="0" indent="0" algn="l" defTabSz="990576" rtl="0" eaLnBrk="1" latinLnBrk="0" hangingPunct="1">
              <a:spcBef>
                <a:spcPts val="0"/>
              </a:spcBef>
              <a:spcAft>
                <a:spcPts val="1083"/>
              </a:spcAft>
              <a:buSzPct val="100000"/>
              <a:buFont typeface="Arial" panose="020B0604020202020204" pitchFamily="34" charset="0"/>
              <a:buNone/>
              <a:defRPr lang="en-GB" sz="700" b="0" kern="1200">
                <a:solidFill>
                  <a:schemeClr val="tx1"/>
                </a:solidFill>
                <a:latin typeface="+mn-lt"/>
                <a:ea typeface="+mn-ea"/>
                <a:cs typeface="+mn-cs"/>
              </a:defRPr>
            </a:lvl1pPr>
            <a:lvl2pPr marL="0" indent="0" algn="l" defTabSz="990576" rtl="0" eaLnBrk="1" latinLnBrk="0" hangingPunct="1">
              <a:spcBef>
                <a:spcPts val="0"/>
              </a:spcBef>
              <a:spcAft>
                <a:spcPts val="1083"/>
              </a:spcAft>
              <a:buClrTx/>
              <a:buSzPct val="100000"/>
              <a:buFont typeface="Arial"/>
              <a:buNone/>
              <a:defRPr lang="en-US" sz="975" b="1" kern="1200" dirty="0" smtClean="0">
                <a:solidFill>
                  <a:schemeClr val="tx1"/>
                </a:solidFill>
                <a:latin typeface="+mn-lt"/>
                <a:ea typeface="+mn-ea"/>
                <a:cs typeface="+mn-cs"/>
              </a:defRPr>
            </a:lvl2pPr>
            <a:lvl3pPr marL="191095" indent="-191095" algn="l" defTabSz="990576" rtl="0" eaLnBrk="1" latinLnBrk="0" hangingPunct="1">
              <a:spcBef>
                <a:spcPts val="0"/>
              </a:spcBef>
              <a:spcAft>
                <a:spcPts val="1083"/>
              </a:spcAft>
              <a:buClrTx/>
              <a:buSzPct val="100000"/>
              <a:buFont typeface="Arial" panose="020B0604020202020204" pitchFamily="34" charset="0"/>
              <a:buChar char="•"/>
              <a:defRPr lang="en-US" sz="975" kern="1200" dirty="0" smtClean="0">
                <a:solidFill>
                  <a:schemeClr val="tx1"/>
                </a:solidFill>
                <a:latin typeface="+mn-lt"/>
                <a:ea typeface="+mn-ea"/>
                <a:cs typeface="+mn-cs"/>
              </a:defRPr>
            </a:lvl3pPr>
            <a:lvl4pPr marL="386090" indent="-191095" algn="l" defTabSz="990576" rtl="0" eaLnBrk="1" latinLnBrk="0" hangingPunct="1">
              <a:spcBef>
                <a:spcPts val="0"/>
              </a:spcBef>
              <a:spcAft>
                <a:spcPts val="1083"/>
              </a:spcAft>
              <a:buClrTx/>
              <a:buSzPct val="100000"/>
              <a:buFont typeface="Verdana" panose="020B0604030504040204" pitchFamily="34" charset="0"/>
              <a:buChar char="−"/>
              <a:defRPr lang="en-US" sz="975" kern="1200" baseline="0" dirty="0" smtClean="0">
                <a:solidFill>
                  <a:schemeClr val="tx1"/>
                </a:solidFill>
                <a:latin typeface="+mn-lt"/>
                <a:ea typeface="+mn-ea"/>
                <a:cs typeface="+mn-cs"/>
              </a:defRPr>
            </a:lvl4pPr>
            <a:lvl5pPr marL="577185" indent="-191095" algn="l" defTabSz="865034" rtl="0" eaLnBrk="1" latinLnBrk="0" hangingPunct="1">
              <a:spcBef>
                <a:spcPts val="0"/>
              </a:spcBef>
              <a:spcAft>
                <a:spcPts val="1083"/>
              </a:spcAft>
              <a:buClrTx/>
              <a:buSzPct val="100000"/>
              <a:buFont typeface="Verdana" panose="020B0604030504040204" pitchFamily="34" charset="0"/>
              <a:buChar char="−"/>
              <a:tabLst/>
              <a:defRPr lang="en-US" sz="975" kern="1200" baseline="0" dirty="0" smtClean="0">
                <a:solidFill>
                  <a:schemeClr val="tx1"/>
                </a:solidFill>
                <a:latin typeface="+mn-lt"/>
                <a:ea typeface="+mn-ea"/>
                <a:cs typeface="+mn-cs"/>
              </a:defRPr>
            </a:lvl5pPr>
            <a:lvl6pPr marL="577185" indent="-191095" algn="l" defTabSz="990576"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6pPr>
            <a:lvl7pPr marL="577185" indent="-191095" algn="l" defTabSz="990576" rtl="0" eaLnBrk="1" latinLnBrk="0" hangingPunct="1">
              <a:spcBef>
                <a:spcPts val="0"/>
              </a:spcBef>
              <a:spcAft>
                <a:spcPts val="1083"/>
              </a:spcAft>
              <a:buFont typeface="Verdana" panose="020B0604030504040204" pitchFamily="34" charset="0"/>
              <a:buChar char="−"/>
              <a:defRPr sz="1300" kern="1200">
                <a:solidFill>
                  <a:schemeClr val="tx1"/>
                </a:solidFill>
                <a:latin typeface="+mn-lt"/>
                <a:ea typeface="+mn-ea"/>
                <a:cs typeface="+mn-cs"/>
              </a:defRPr>
            </a:lvl7pPr>
            <a:lvl8pPr marL="577185" indent="-191095" algn="l" defTabSz="990576"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8pPr>
            <a:lvl9pPr marL="577185" indent="-191095" algn="l" defTabSz="990576"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9pPr>
          </a:lstStyle>
          <a:p>
            <a:pPr defTabSz="1219170">
              <a:buFontTx/>
              <a:buNone/>
            </a:pPr>
            <a:r>
              <a:rPr lang="nl-NL" sz="700" dirty="0"/>
              <a:t>Auditcommissie 16 juni 2020 | Gemeente Amersfoort</a:t>
            </a:r>
          </a:p>
        </p:txBody>
      </p:sp>
    </p:spTree>
    <p:extLst>
      <p:ext uri="{BB962C8B-B14F-4D97-AF65-F5344CB8AC3E}">
        <p14:creationId xmlns:p14="http://schemas.microsoft.com/office/powerpoint/2010/main" val="993822918"/>
      </p:ext>
    </p:extLst>
  </p:cSld>
  <p:clrMapOvr>
    <a:masterClrMapping/>
  </p:clrMapOvr>
  <p:transition>
    <p:fade/>
  </p:transition>
  <p:extLst>
    <p:ext uri="{DCECCB84-F9BA-43D5-87BE-67443E8EF086}">
      <p15:sldGuideLst xmlns:p15="http://schemas.microsoft.com/office/powerpoint/2012/main"/>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4875"/>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1950"/>
            </a:lvl1pPr>
            <a:lvl2pPr marL="371475" indent="0" algn="ctr">
              <a:buNone/>
              <a:defRPr sz="1625"/>
            </a:lvl2pPr>
            <a:lvl3pPr marL="742950" indent="0" algn="ctr">
              <a:buNone/>
              <a:defRPr sz="1463"/>
            </a:lvl3pPr>
            <a:lvl4pPr marL="1114425" indent="0" algn="ctr">
              <a:buNone/>
              <a:defRPr sz="1300"/>
            </a:lvl4pPr>
            <a:lvl5pPr marL="1485900" indent="0" algn="ctr">
              <a:buNone/>
              <a:defRPr sz="1300"/>
            </a:lvl5pPr>
            <a:lvl6pPr marL="1857375" indent="0" algn="ctr">
              <a:buNone/>
              <a:defRPr sz="1300"/>
            </a:lvl6pPr>
            <a:lvl7pPr marL="2228850" indent="0" algn="ctr">
              <a:buNone/>
              <a:defRPr sz="1300"/>
            </a:lvl7pPr>
            <a:lvl8pPr marL="2600325" indent="0" algn="ctr">
              <a:buNone/>
              <a:defRPr sz="1300"/>
            </a:lvl8pPr>
            <a:lvl9pPr marL="2971800" indent="0" algn="ctr">
              <a:buNone/>
              <a:defRPr sz="1300"/>
            </a:lvl9pPr>
          </a:lstStyle>
          <a:p>
            <a:r>
              <a:rPr lang="en-US"/>
              <a:t>Click to edit Master subtitle style</a:t>
            </a:r>
          </a:p>
        </p:txBody>
      </p:sp>
      <p:sp>
        <p:nvSpPr>
          <p:cNvPr id="4" name="Date Placeholder 3"/>
          <p:cNvSpPr>
            <a:spLocks noGrp="1"/>
          </p:cNvSpPr>
          <p:nvPr>
            <p:ph type="dt" sz="half" idx="10"/>
          </p:nvPr>
        </p:nvSpPr>
        <p:spPr/>
        <p:txBody>
          <a:bodyPr/>
          <a:lstStyle/>
          <a:p>
            <a:fld id="{F6A11185-D2CA-47F6-B2F2-1FA73564ADF1}" type="datetimeFigureOut">
              <a:rPr lang="en-US" smtClean="0"/>
              <a:t>7/4/2023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89A7891-C861-413A-94D3-27E792232454}" type="slidenum">
              <a:rPr lang="en-US" smtClean="0"/>
              <a:t>‹nr.›</a:t>
            </a:fld>
            <a:endParaRPr lang="en-US"/>
          </a:p>
        </p:txBody>
      </p:sp>
    </p:spTree>
    <p:extLst>
      <p:ext uri="{BB962C8B-B14F-4D97-AF65-F5344CB8AC3E}">
        <p14:creationId xmlns:p14="http://schemas.microsoft.com/office/powerpoint/2010/main" val="354170448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F6A11185-D2CA-47F6-B2F2-1FA73564ADF1}" type="datetimeFigureOut">
              <a:rPr lang="en-US" smtClean="0"/>
              <a:t>7/4/2023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89A7891-C861-413A-94D3-27E792232454}" type="slidenum">
              <a:rPr lang="en-US" smtClean="0"/>
              <a:t>‹nr.›</a:t>
            </a:fld>
            <a:endParaRPr lang="en-US"/>
          </a:p>
        </p:txBody>
      </p:sp>
    </p:spTree>
    <p:extLst>
      <p:ext uri="{BB962C8B-B14F-4D97-AF65-F5344CB8AC3E}">
        <p14:creationId xmlns:p14="http://schemas.microsoft.com/office/powerpoint/2010/main" val="33686102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40"/>
            <a:ext cx="10515600" cy="2852737"/>
          </a:xfrm>
        </p:spPr>
        <p:txBody>
          <a:bodyPr anchor="b"/>
          <a:lstStyle>
            <a:lvl1pPr>
              <a:defRPr sz="4875"/>
            </a:lvl1pPr>
          </a:lstStyle>
          <a:p>
            <a:r>
              <a:rPr lang="en-US"/>
              <a:t>Click to edit Master title style</a:t>
            </a:r>
          </a:p>
        </p:txBody>
      </p:sp>
      <p:sp>
        <p:nvSpPr>
          <p:cNvPr id="3" name="Text Placeholder 2"/>
          <p:cNvSpPr>
            <a:spLocks noGrp="1"/>
          </p:cNvSpPr>
          <p:nvPr>
            <p:ph type="body" idx="1"/>
          </p:nvPr>
        </p:nvSpPr>
        <p:spPr>
          <a:xfrm>
            <a:off x="831850" y="4589465"/>
            <a:ext cx="10515600" cy="1500187"/>
          </a:xfrm>
        </p:spPr>
        <p:txBody>
          <a:bodyPr/>
          <a:lstStyle>
            <a:lvl1pPr marL="0" indent="0">
              <a:buNone/>
              <a:defRPr sz="1950">
                <a:solidFill>
                  <a:schemeClr val="tx1">
                    <a:tint val="75000"/>
                  </a:schemeClr>
                </a:solidFill>
              </a:defRPr>
            </a:lvl1pPr>
            <a:lvl2pPr marL="371475" indent="0">
              <a:buNone/>
              <a:defRPr sz="1625">
                <a:solidFill>
                  <a:schemeClr val="tx1">
                    <a:tint val="75000"/>
                  </a:schemeClr>
                </a:solidFill>
              </a:defRPr>
            </a:lvl2pPr>
            <a:lvl3pPr marL="742950" indent="0">
              <a:buNone/>
              <a:defRPr sz="1463">
                <a:solidFill>
                  <a:schemeClr val="tx1">
                    <a:tint val="75000"/>
                  </a:schemeClr>
                </a:solidFill>
              </a:defRPr>
            </a:lvl3pPr>
            <a:lvl4pPr marL="1114425" indent="0">
              <a:buNone/>
              <a:defRPr sz="1300">
                <a:solidFill>
                  <a:schemeClr val="tx1">
                    <a:tint val="75000"/>
                  </a:schemeClr>
                </a:solidFill>
              </a:defRPr>
            </a:lvl4pPr>
            <a:lvl5pPr marL="1485900" indent="0">
              <a:buNone/>
              <a:defRPr sz="1300">
                <a:solidFill>
                  <a:schemeClr val="tx1">
                    <a:tint val="75000"/>
                  </a:schemeClr>
                </a:solidFill>
              </a:defRPr>
            </a:lvl5pPr>
            <a:lvl6pPr marL="1857375" indent="0">
              <a:buNone/>
              <a:defRPr sz="1300">
                <a:solidFill>
                  <a:schemeClr val="tx1">
                    <a:tint val="75000"/>
                  </a:schemeClr>
                </a:solidFill>
              </a:defRPr>
            </a:lvl6pPr>
            <a:lvl7pPr marL="2228850" indent="0">
              <a:buNone/>
              <a:defRPr sz="1300">
                <a:solidFill>
                  <a:schemeClr val="tx1">
                    <a:tint val="75000"/>
                  </a:schemeClr>
                </a:solidFill>
              </a:defRPr>
            </a:lvl7pPr>
            <a:lvl8pPr marL="2600325" indent="0">
              <a:buNone/>
              <a:defRPr sz="1300">
                <a:solidFill>
                  <a:schemeClr val="tx1">
                    <a:tint val="75000"/>
                  </a:schemeClr>
                </a:solidFill>
              </a:defRPr>
            </a:lvl8pPr>
            <a:lvl9pPr marL="2971800" indent="0">
              <a:buNone/>
              <a:defRPr sz="13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F6A11185-D2CA-47F6-B2F2-1FA73564ADF1}" type="datetimeFigureOut">
              <a:rPr lang="en-US" smtClean="0"/>
              <a:t>7/4/2023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89A7891-C861-413A-94D3-27E792232454}" type="slidenum">
              <a:rPr lang="en-US" smtClean="0"/>
              <a:t>‹nr.›</a:t>
            </a:fld>
            <a:endParaRPr lang="en-US"/>
          </a:p>
        </p:txBody>
      </p:sp>
    </p:spTree>
    <p:extLst>
      <p:ext uri="{BB962C8B-B14F-4D97-AF65-F5344CB8AC3E}">
        <p14:creationId xmlns:p14="http://schemas.microsoft.com/office/powerpoint/2010/main" val="364869892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1"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1"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F6A11185-D2CA-47F6-B2F2-1FA73564ADF1}" type="datetimeFigureOut">
              <a:rPr lang="en-US" smtClean="0"/>
              <a:t>7/4/2023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89A7891-C861-413A-94D3-27E792232454}" type="slidenum">
              <a:rPr lang="en-US" smtClean="0"/>
              <a:t>‹nr.›</a:t>
            </a:fld>
            <a:endParaRPr lang="en-US"/>
          </a:p>
        </p:txBody>
      </p:sp>
    </p:spTree>
    <p:extLst>
      <p:ext uri="{BB962C8B-B14F-4D97-AF65-F5344CB8AC3E}">
        <p14:creationId xmlns:p14="http://schemas.microsoft.com/office/powerpoint/2010/main" val="422239201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9" y="365127"/>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1950" b="1"/>
            </a:lvl1pPr>
            <a:lvl2pPr marL="371475" indent="0">
              <a:buNone/>
              <a:defRPr sz="1625" b="1"/>
            </a:lvl2pPr>
            <a:lvl3pPr marL="742950" indent="0">
              <a:buNone/>
              <a:defRPr sz="1463" b="1"/>
            </a:lvl3pPr>
            <a:lvl4pPr marL="1114425" indent="0">
              <a:buNone/>
              <a:defRPr sz="1300" b="1"/>
            </a:lvl4pPr>
            <a:lvl5pPr marL="1485900" indent="0">
              <a:buNone/>
              <a:defRPr sz="1300" b="1"/>
            </a:lvl5pPr>
            <a:lvl6pPr marL="1857375" indent="0">
              <a:buNone/>
              <a:defRPr sz="1300" b="1"/>
            </a:lvl6pPr>
            <a:lvl7pPr marL="2228850" indent="0">
              <a:buNone/>
              <a:defRPr sz="1300" b="1"/>
            </a:lvl7pPr>
            <a:lvl8pPr marL="2600325" indent="0">
              <a:buNone/>
              <a:defRPr sz="1300" b="1"/>
            </a:lvl8pPr>
            <a:lvl9pPr marL="2971800" indent="0">
              <a:buNone/>
              <a:defRPr sz="13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1950" b="1"/>
            </a:lvl1pPr>
            <a:lvl2pPr marL="371475" indent="0">
              <a:buNone/>
              <a:defRPr sz="1625" b="1"/>
            </a:lvl2pPr>
            <a:lvl3pPr marL="742950" indent="0">
              <a:buNone/>
              <a:defRPr sz="1463" b="1"/>
            </a:lvl3pPr>
            <a:lvl4pPr marL="1114425" indent="0">
              <a:buNone/>
              <a:defRPr sz="1300" b="1"/>
            </a:lvl4pPr>
            <a:lvl5pPr marL="1485900" indent="0">
              <a:buNone/>
              <a:defRPr sz="1300" b="1"/>
            </a:lvl5pPr>
            <a:lvl6pPr marL="1857375" indent="0">
              <a:buNone/>
              <a:defRPr sz="1300" b="1"/>
            </a:lvl6pPr>
            <a:lvl7pPr marL="2228850" indent="0">
              <a:buNone/>
              <a:defRPr sz="1300" b="1"/>
            </a:lvl7pPr>
            <a:lvl8pPr marL="2600325" indent="0">
              <a:buNone/>
              <a:defRPr sz="1300" b="1"/>
            </a:lvl8pPr>
            <a:lvl9pPr marL="2971800" indent="0">
              <a:buNone/>
              <a:defRPr sz="13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F6A11185-D2CA-47F6-B2F2-1FA73564ADF1}" type="datetimeFigureOut">
              <a:rPr lang="en-US" smtClean="0"/>
              <a:t>7/4/2023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A89A7891-C861-413A-94D3-27E792232454}" type="slidenum">
              <a:rPr lang="en-US" smtClean="0"/>
              <a:t>‹nr.›</a:t>
            </a:fld>
            <a:endParaRPr lang="en-US"/>
          </a:p>
        </p:txBody>
      </p:sp>
    </p:spTree>
    <p:extLst>
      <p:ext uri="{BB962C8B-B14F-4D97-AF65-F5344CB8AC3E}">
        <p14:creationId xmlns:p14="http://schemas.microsoft.com/office/powerpoint/2010/main" val="283080914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F6A11185-D2CA-47F6-B2F2-1FA73564ADF1}" type="datetimeFigureOut">
              <a:rPr lang="en-US" smtClean="0"/>
              <a:t>7/4/2023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A89A7891-C861-413A-94D3-27E792232454}" type="slidenum">
              <a:rPr lang="en-US" smtClean="0"/>
              <a:t>‹nr.›</a:t>
            </a:fld>
            <a:endParaRPr lang="en-US"/>
          </a:p>
        </p:txBody>
      </p:sp>
    </p:spTree>
    <p:extLst>
      <p:ext uri="{BB962C8B-B14F-4D97-AF65-F5344CB8AC3E}">
        <p14:creationId xmlns:p14="http://schemas.microsoft.com/office/powerpoint/2010/main" val="105199501"/>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1.emf"/><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oleObject" Target="../embeddings/oleObject1.bin"/><Relationship Id="rId5" Type="http://schemas.openxmlformats.org/officeDocument/2006/relationships/tags" Target="../tags/tag1.xml"/><Relationship Id="rId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1.xml"/><Relationship Id="rId3" Type="http://schemas.openxmlformats.org/officeDocument/2006/relationships/slideLayout" Target="../slideLayouts/slideLayout6.xml"/><Relationship Id="rId7" Type="http://schemas.openxmlformats.org/officeDocument/2006/relationships/slideLayout" Target="../slideLayouts/slideLayout10.xml"/><Relationship Id="rId12" Type="http://schemas.openxmlformats.org/officeDocument/2006/relationships/theme" Target="../theme/theme2.xml"/><Relationship Id="rId2" Type="http://schemas.openxmlformats.org/officeDocument/2006/relationships/slideLayout" Target="../slideLayouts/slideLayout5.xml"/><Relationship Id="rId1" Type="http://schemas.openxmlformats.org/officeDocument/2006/relationships/slideLayout" Target="../slideLayouts/slideLayout4.xml"/><Relationship Id="rId6" Type="http://schemas.openxmlformats.org/officeDocument/2006/relationships/slideLayout" Target="../slideLayouts/slideLayout9.xml"/><Relationship Id="rId11" Type="http://schemas.openxmlformats.org/officeDocument/2006/relationships/slideLayout" Target="../slideLayouts/slideLayout14.xml"/><Relationship Id="rId5" Type="http://schemas.openxmlformats.org/officeDocument/2006/relationships/slideLayout" Target="../slideLayouts/slideLayout8.xml"/><Relationship Id="rId10" Type="http://schemas.openxmlformats.org/officeDocument/2006/relationships/slideLayout" Target="../slideLayouts/slideLayout13.xml"/><Relationship Id="rId4" Type="http://schemas.openxmlformats.org/officeDocument/2006/relationships/slideLayout" Target="../slideLayouts/slideLayout7.xml"/><Relationship Id="rId9" Type="http://schemas.openxmlformats.org/officeDocument/2006/relationships/slideLayout" Target="../slideLayouts/slideLayout1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2.xml"/><Relationship Id="rId13" Type="http://schemas.openxmlformats.org/officeDocument/2006/relationships/oleObject" Target="../embeddings/oleObject2.bin"/><Relationship Id="rId3" Type="http://schemas.openxmlformats.org/officeDocument/2006/relationships/slideLayout" Target="../slideLayouts/slideLayout17.xml"/><Relationship Id="rId7" Type="http://schemas.openxmlformats.org/officeDocument/2006/relationships/slideLayout" Target="../slideLayouts/slideLayout21.xml"/><Relationship Id="rId12" Type="http://schemas.openxmlformats.org/officeDocument/2006/relationships/tags" Target="../tags/tag2.xml"/><Relationship Id="rId2" Type="http://schemas.openxmlformats.org/officeDocument/2006/relationships/slideLayout" Target="../slideLayouts/slideLayout16.xml"/><Relationship Id="rId1" Type="http://schemas.openxmlformats.org/officeDocument/2006/relationships/slideLayout" Target="../slideLayouts/slideLayout15.xml"/><Relationship Id="rId6" Type="http://schemas.openxmlformats.org/officeDocument/2006/relationships/slideLayout" Target="../slideLayouts/slideLayout20.xml"/><Relationship Id="rId11" Type="http://schemas.openxmlformats.org/officeDocument/2006/relationships/theme" Target="../theme/theme3.xml"/><Relationship Id="rId5" Type="http://schemas.openxmlformats.org/officeDocument/2006/relationships/slideLayout" Target="../slideLayouts/slideLayout19.xml"/><Relationship Id="rId15" Type="http://schemas.openxmlformats.org/officeDocument/2006/relationships/image" Target="../media/image3.gif"/><Relationship Id="rId10" Type="http://schemas.openxmlformats.org/officeDocument/2006/relationships/slideLayout" Target="../slideLayouts/slideLayout24.xml"/><Relationship Id="rId4" Type="http://schemas.openxmlformats.org/officeDocument/2006/relationships/slideLayout" Target="../slideLayouts/slideLayout18.xml"/><Relationship Id="rId9" Type="http://schemas.openxmlformats.org/officeDocument/2006/relationships/slideLayout" Target="../slideLayouts/slideLayout23.xml"/><Relationship Id="rId14" Type="http://schemas.openxmlformats.org/officeDocument/2006/relationships/image" Target="../media/image2.emf"/></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graphicFrame>
        <p:nvGraphicFramePr>
          <p:cNvPr id="4" name="Object 3" hidden="1"/>
          <p:cNvGraphicFramePr>
            <a:graphicFrameLocks noChangeAspect="1"/>
          </p:cNvGraphicFramePr>
          <p:nvPr>
            <p:custDataLst>
              <p:tags r:id="rId5"/>
            </p:custDataLst>
            <p:extLst>
              <p:ext uri="{D42A27DB-BD31-4B8C-83A1-F6EECF244321}">
                <p14:modId xmlns:p14="http://schemas.microsoft.com/office/powerpoint/2010/main" val="859213951"/>
              </p:ext>
            </p:extLst>
          </p:nvPr>
        </p:nvGraphicFramePr>
        <p:xfrm>
          <a:off x="2120" y="1591"/>
          <a:ext cx="2116" cy="1587"/>
        </p:xfrm>
        <a:graphic>
          <a:graphicData uri="http://schemas.openxmlformats.org/presentationml/2006/ole">
            <mc:AlternateContent xmlns:mc="http://schemas.openxmlformats.org/markup-compatibility/2006">
              <mc:Choice xmlns:v="urn:schemas-microsoft-com:vml" Requires="v">
                <p:oleObj name="think-cell Slide" r:id="rId6" imgW="270" imgH="270" progId="TCLayout.ActiveDocument.1">
                  <p:embed/>
                </p:oleObj>
              </mc:Choice>
              <mc:Fallback>
                <p:oleObj name="think-cell Slide" r:id="rId6" imgW="270" imgH="270" progId="TCLayout.ActiveDocument.1">
                  <p:embed/>
                  <p:pic>
                    <p:nvPicPr>
                      <p:cNvPr id="4" name="Object 3" hidden="1"/>
                      <p:cNvPicPr/>
                      <p:nvPr/>
                    </p:nvPicPr>
                    <p:blipFill>
                      <a:blip r:embed="rId7"/>
                      <a:stretch>
                        <a:fillRect/>
                      </a:stretch>
                    </p:blipFill>
                    <p:spPr>
                      <a:xfrm>
                        <a:off x="2120" y="1591"/>
                        <a:ext cx="2116" cy="1587"/>
                      </a:xfrm>
                      <a:prstGeom prst="rect">
                        <a:avLst/>
                      </a:prstGeom>
                    </p:spPr>
                  </p:pic>
                </p:oleObj>
              </mc:Fallback>
            </mc:AlternateContent>
          </a:graphicData>
        </a:graphic>
      </p:graphicFrame>
      <p:sp>
        <p:nvSpPr>
          <p:cNvPr id="2" name="Title Placeholder 1"/>
          <p:cNvSpPr>
            <a:spLocks noGrp="1"/>
          </p:cNvSpPr>
          <p:nvPr>
            <p:ph type="title"/>
          </p:nvPr>
        </p:nvSpPr>
        <p:spPr bwMode="gray">
          <a:xfrm>
            <a:off x="469901" y="402588"/>
            <a:ext cx="11252201" cy="692151"/>
          </a:xfrm>
          <a:prstGeom prst="rect">
            <a:avLst/>
          </a:prstGeom>
        </p:spPr>
        <p:txBody>
          <a:bodyPr vert="horz" lIns="0" tIns="0" rIns="0" bIns="0" rtlCol="0" anchor="t" anchorCtr="0">
            <a:noAutofit/>
          </a:bodyPr>
          <a:lstStyle/>
          <a:p>
            <a:r>
              <a:rPr lang="en-US" noProof="0"/>
              <a:t>Click to edit Master title style</a:t>
            </a:r>
            <a:endParaRPr lang="en-US" noProof="0" dirty="0"/>
          </a:p>
        </p:txBody>
      </p:sp>
      <p:sp>
        <p:nvSpPr>
          <p:cNvPr id="19" name="Text Placeholder 18"/>
          <p:cNvSpPr>
            <a:spLocks noGrp="1"/>
          </p:cNvSpPr>
          <p:nvPr>
            <p:ph type="body" idx="1"/>
          </p:nvPr>
        </p:nvSpPr>
        <p:spPr>
          <a:xfrm>
            <a:off x="469901" y="1665290"/>
            <a:ext cx="11252201" cy="4633911"/>
          </a:xfrm>
          <a:prstGeom prst="rect">
            <a:avLst/>
          </a:prstGeom>
        </p:spPr>
        <p:txBody>
          <a:bodyPr vert="horz" lIns="0" tIns="0" rIns="0" bIns="0" rtlCol="0">
            <a:noAutofit/>
          </a:body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US" noProof="0" dirty="0"/>
          </a:p>
        </p:txBody>
      </p:sp>
      <p:sp>
        <p:nvSpPr>
          <p:cNvPr id="12" name="TextBox 11"/>
          <p:cNvSpPr txBox="1"/>
          <p:nvPr userDrawn="1"/>
        </p:nvSpPr>
        <p:spPr>
          <a:xfrm>
            <a:off x="11336708" y="6485679"/>
            <a:ext cx="405908" cy="81241"/>
          </a:xfrm>
          <a:prstGeom prst="rect">
            <a:avLst/>
          </a:prstGeom>
          <a:noFill/>
        </p:spPr>
        <p:txBody>
          <a:bodyPr wrap="square" lIns="0" tIns="0" rIns="0" bIns="0" rtlCol="0">
            <a:spAutoFit/>
          </a:bodyPr>
          <a:lstStyle/>
          <a:p>
            <a:pPr marL="0" indent="0" algn="r">
              <a:spcBef>
                <a:spcPts val="650"/>
              </a:spcBef>
              <a:buSzPct val="100000"/>
              <a:buFont typeface="Arial"/>
              <a:buNone/>
            </a:pPr>
            <a:fld id="{C58DF478-B544-4ED8-9ED4-6A2648E2D233}" type="slidenum">
              <a:rPr lang="en-US" sz="528" noProof="0" smtClean="0">
                <a:solidFill>
                  <a:schemeClr val="tx1"/>
                </a:solidFill>
              </a:rPr>
              <a:pPr marL="0" indent="0" algn="r">
                <a:spcBef>
                  <a:spcPts val="650"/>
                </a:spcBef>
                <a:buSzPct val="100000"/>
                <a:buFont typeface="Arial"/>
                <a:buNone/>
              </a:pPr>
              <a:t>‹nr.›</a:t>
            </a:fld>
            <a:endParaRPr lang="en-US" sz="528" noProof="0" dirty="0">
              <a:solidFill>
                <a:schemeClr val="tx1"/>
              </a:solidFill>
            </a:endParaRPr>
          </a:p>
        </p:txBody>
      </p:sp>
      <p:sp>
        <p:nvSpPr>
          <p:cNvPr id="3" name="Rectangle 2">
            <a:extLst>
              <a:ext uri="{FF2B5EF4-FFF2-40B4-BE49-F238E27FC236}">
                <a16:creationId xmlns:a16="http://schemas.microsoft.com/office/drawing/2014/main" id="{44FD1E80-10DC-44B4-9652-B42D032042CC}"/>
              </a:ext>
            </a:extLst>
          </p:cNvPr>
          <p:cNvSpPr/>
          <p:nvPr userDrawn="1"/>
        </p:nvSpPr>
        <p:spPr>
          <a:xfrm>
            <a:off x="375138" y="6455414"/>
            <a:ext cx="6096000" cy="200055"/>
          </a:xfrm>
          <a:prstGeom prst="rect">
            <a:avLst/>
          </a:prstGeom>
        </p:spPr>
        <p:txBody>
          <a:bodyPr>
            <a:spAutoFit/>
          </a:bodyPr>
          <a:lstStyle/>
          <a:p>
            <a:r>
              <a:rPr lang="en-GB" sz="700" dirty="0"/>
              <a:t>© 2020 Deloitte The Netherlands</a:t>
            </a:r>
          </a:p>
        </p:txBody>
      </p:sp>
      <p:sp>
        <p:nvSpPr>
          <p:cNvPr id="7" name="Text Placeholder 6">
            <a:extLst>
              <a:ext uri="{FF2B5EF4-FFF2-40B4-BE49-F238E27FC236}">
                <a16:creationId xmlns:a16="http://schemas.microsoft.com/office/drawing/2014/main" id="{4A9991D3-B0F8-49B3-8CC5-4A3F1760FDBA}"/>
              </a:ext>
            </a:extLst>
          </p:cNvPr>
          <p:cNvSpPr txBox="1">
            <a:spLocks/>
          </p:cNvSpPr>
          <p:nvPr userDrawn="1"/>
        </p:nvSpPr>
        <p:spPr>
          <a:xfrm>
            <a:off x="7971692" y="6454703"/>
            <a:ext cx="3282462" cy="200055"/>
          </a:xfrm>
          <a:prstGeom prst="rect">
            <a:avLst/>
          </a:prstGeom>
        </p:spPr>
        <p:txBody>
          <a:bodyPr wrap="square">
            <a:spAutoFit/>
          </a:bodyPr>
          <a:lstStyle>
            <a:lvl1pPr marL="0" indent="0" algn="l" defTabSz="990576" rtl="0" eaLnBrk="1" latinLnBrk="0" hangingPunct="1">
              <a:spcBef>
                <a:spcPts val="0"/>
              </a:spcBef>
              <a:spcAft>
                <a:spcPts val="1083"/>
              </a:spcAft>
              <a:buSzPct val="100000"/>
              <a:buFont typeface="Arial" panose="020B0604020202020204" pitchFamily="34" charset="0"/>
              <a:buNone/>
              <a:defRPr lang="en-GB" sz="700" b="0" kern="1200">
                <a:solidFill>
                  <a:schemeClr val="tx1"/>
                </a:solidFill>
                <a:latin typeface="+mn-lt"/>
                <a:ea typeface="+mn-ea"/>
                <a:cs typeface="+mn-cs"/>
              </a:defRPr>
            </a:lvl1pPr>
            <a:lvl2pPr marL="0" indent="0" algn="l" defTabSz="990576" rtl="0" eaLnBrk="1" latinLnBrk="0" hangingPunct="1">
              <a:spcBef>
                <a:spcPts val="0"/>
              </a:spcBef>
              <a:spcAft>
                <a:spcPts val="1083"/>
              </a:spcAft>
              <a:buClrTx/>
              <a:buSzPct val="100000"/>
              <a:buFont typeface="Arial"/>
              <a:buNone/>
              <a:defRPr lang="en-US" sz="975" b="1" kern="1200" dirty="0" smtClean="0">
                <a:solidFill>
                  <a:schemeClr val="tx1"/>
                </a:solidFill>
                <a:latin typeface="+mn-lt"/>
                <a:ea typeface="+mn-ea"/>
                <a:cs typeface="+mn-cs"/>
              </a:defRPr>
            </a:lvl2pPr>
            <a:lvl3pPr marL="191095" indent="-191095" algn="l" defTabSz="990576" rtl="0" eaLnBrk="1" latinLnBrk="0" hangingPunct="1">
              <a:spcBef>
                <a:spcPts val="0"/>
              </a:spcBef>
              <a:spcAft>
                <a:spcPts val="1083"/>
              </a:spcAft>
              <a:buClrTx/>
              <a:buSzPct val="100000"/>
              <a:buFont typeface="Arial" panose="020B0604020202020204" pitchFamily="34" charset="0"/>
              <a:buChar char="•"/>
              <a:defRPr lang="en-US" sz="975" kern="1200" dirty="0" smtClean="0">
                <a:solidFill>
                  <a:schemeClr val="tx1"/>
                </a:solidFill>
                <a:latin typeface="+mn-lt"/>
                <a:ea typeface="+mn-ea"/>
                <a:cs typeface="+mn-cs"/>
              </a:defRPr>
            </a:lvl3pPr>
            <a:lvl4pPr marL="386090" indent="-191095" algn="l" defTabSz="990576" rtl="0" eaLnBrk="1" latinLnBrk="0" hangingPunct="1">
              <a:spcBef>
                <a:spcPts val="0"/>
              </a:spcBef>
              <a:spcAft>
                <a:spcPts val="1083"/>
              </a:spcAft>
              <a:buClrTx/>
              <a:buSzPct val="100000"/>
              <a:buFont typeface="Verdana" panose="020B0604030504040204" pitchFamily="34" charset="0"/>
              <a:buChar char="−"/>
              <a:defRPr lang="en-US" sz="975" kern="1200" baseline="0" dirty="0" smtClean="0">
                <a:solidFill>
                  <a:schemeClr val="tx1"/>
                </a:solidFill>
                <a:latin typeface="+mn-lt"/>
                <a:ea typeface="+mn-ea"/>
                <a:cs typeface="+mn-cs"/>
              </a:defRPr>
            </a:lvl4pPr>
            <a:lvl5pPr marL="577185" indent="-191095" algn="l" defTabSz="865034" rtl="0" eaLnBrk="1" latinLnBrk="0" hangingPunct="1">
              <a:spcBef>
                <a:spcPts val="0"/>
              </a:spcBef>
              <a:spcAft>
                <a:spcPts val="1083"/>
              </a:spcAft>
              <a:buClrTx/>
              <a:buSzPct val="100000"/>
              <a:buFont typeface="Verdana" panose="020B0604030504040204" pitchFamily="34" charset="0"/>
              <a:buChar char="−"/>
              <a:tabLst/>
              <a:defRPr lang="en-US" sz="975" kern="1200" baseline="0" dirty="0" smtClean="0">
                <a:solidFill>
                  <a:schemeClr val="tx1"/>
                </a:solidFill>
                <a:latin typeface="+mn-lt"/>
                <a:ea typeface="+mn-ea"/>
                <a:cs typeface="+mn-cs"/>
              </a:defRPr>
            </a:lvl5pPr>
            <a:lvl6pPr marL="577185" indent="-191095" algn="l" defTabSz="990576"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6pPr>
            <a:lvl7pPr marL="577185" indent="-191095" algn="l" defTabSz="990576" rtl="0" eaLnBrk="1" latinLnBrk="0" hangingPunct="1">
              <a:spcBef>
                <a:spcPts val="0"/>
              </a:spcBef>
              <a:spcAft>
                <a:spcPts val="1083"/>
              </a:spcAft>
              <a:buFont typeface="Verdana" panose="020B0604030504040204" pitchFamily="34" charset="0"/>
              <a:buChar char="−"/>
              <a:defRPr sz="1300" kern="1200">
                <a:solidFill>
                  <a:schemeClr val="tx1"/>
                </a:solidFill>
                <a:latin typeface="+mn-lt"/>
                <a:ea typeface="+mn-ea"/>
                <a:cs typeface="+mn-cs"/>
              </a:defRPr>
            </a:lvl7pPr>
            <a:lvl8pPr marL="577185" indent="-191095" algn="l" defTabSz="990576"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8pPr>
            <a:lvl9pPr marL="577185" indent="-191095" algn="l" defTabSz="990576"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9pPr>
          </a:lstStyle>
          <a:p>
            <a:pPr defTabSz="1219170">
              <a:buFontTx/>
              <a:buNone/>
            </a:pPr>
            <a:r>
              <a:rPr lang="nl-NL" sz="700" dirty="0"/>
              <a:t>Auditcommissie 16 juni 2020 | Gemeente Amersfoort</a:t>
            </a:r>
          </a:p>
        </p:txBody>
      </p:sp>
    </p:spTree>
    <p:extLst>
      <p:ext uri="{BB962C8B-B14F-4D97-AF65-F5344CB8AC3E}">
        <p14:creationId xmlns:p14="http://schemas.microsoft.com/office/powerpoint/2010/main" val="132700958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Lst>
  <p:transition>
    <p:fade/>
  </p:transition>
  <p:hf hdr="0" dt="0"/>
  <p:txStyles>
    <p:titleStyle>
      <a:lvl1pPr algn="l" defTabSz="990576" rtl="0" eaLnBrk="1" latinLnBrk="0" hangingPunct="1">
        <a:spcBef>
          <a:spcPct val="0"/>
        </a:spcBef>
        <a:buNone/>
        <a:defRPr sz="1625" kern="1200">
          <a:solidFill>
            <a:schemeClr val="tx1"/>
          </a:solidFill>
          <a:latin typeface="+mj-lt"/>
          <a:ea typeface="+mj-ea"/>
          <a:cs typeface="+mj-cs"/>
        </a:defRPr>
      </a:lvl1pPr>
    </p:titleStyle>
    <p:bodyStyle>
      <a:lvl1pPr marL="0" indent="0" algn="l" defTabSz="990576" rtl="0" eaLnBrk="1" latinLnBrk="0" hangingPunct="1">
        <a:spcBef>
          <a:spcPts val="0"/>
        </a:spcBef>
        <a:spcAft>
          <a:spcPts val="1083"/>
        </a:spcAft>
        <a:buSzPct val="100000"/>
        <a:buFont typeface="Arial" panose="020B0604020202020204" pitchFamily="34" charset="0"/>
        <a:buNone/>
        <a:defRPr sz="975" b="0" kern="1200">
          <a:solidFill>
            <a:schemeClr val="tx1"/>
          </a:solidFill>
          <a:latin typeface="+mn-lt"/>
          <a:ea typeface="+mn-ea"/>
          <a:cs typeface="+mn-cs"/>
        </a:defRPr>
      </a:lvl1pPr>
      <a:lvl2pPr marL="0" indent="0" algn="l" defTabSz="990576" rtl="0" eaLnBrk="1" latinLnBrk="0" hangingPunct="1">
        <a:spcBef>
          <a:spcPts val="0"/>
        </a:spcBef>
        <a:spcAft>
          <a:spcPts val="1083"/>
        </a:spcAft>
        <a:buClrTx/>
        <a:buSzPct val="100000"/>
        <a:buFont typeface="Arial"/>
        <a:buNone/>
        <a:defRPr lang="en-US" sz="975" b="1" kern="1200" dirty="0" smtClean="0">
          <a:solidFill>
            <a:schemeClr val="tx1"/>
          </a:solidFill>
          <a:latin typeface="+mn-lt"/>
          <a:ea typeface="+mn-ea"/>
          <a:cs typeface="+mn-cs"/>
        </a:defRPr>
      </a:lvl2pPr>
      <a:lvl3pPr marL="191095" indent="-191095" algn="l" defTabSz="990576" rtl="0" eaLnBrk="1" latinLnBrk="0" hangingPunct="1">
        <a:spcBef>
          <a:spcPts val="0"/>
        </a:spcBef>
        <a:spcAft>
          <a:spcPts val="1083"/>
        </a:spcAft>
        <a:buClrTx/>
        <a:buSzPct val="100000"/>
        <a:buFont typeface="Arial" panose="020B0604020202020204" pitchFamily="34" charset="0"/>
        <a:buChar char="•"/>
        <a:defRPr lang="en-US" sz="975" kern="1200" dirty="0" smtClean="0">
          <a:solidFill>
            <a:schemeClr val="tx1"/>
          </a:solidFill>
          <a:latin typeface="+mn-lt"/>
          <a:ea typeface="+mn-ea"/>
          <a:cs typeface="+mn-cs"/>
        </a:defRPr>
      </a:lvl3pPr>
      <a:lvl4pPr marL="386090" indent="-191095" algn="l" defTabSz="990576" rtl="0" eaLnBrk="1" latinLnBrk="0" hangingPunct="1">
        <a:spcBef>
          <a:spcPts val="0"/>
        </a:spcBef>
        <a:spcAft>
          <a:spcPts val="1083"/>
        </a:spcAft>
        <a:buClrTx/>
        <a:buSzPct val="100000"/>
        <a:buFont typeface="Verdana" panose="020B0604030504040204" pitchFamily="34" charset="0"/>
        <a:buChar char="−"/>
        <a:defRPr lang="en-US" sz="975" kern="1200" baseline="0" dirty="0" smtClean="0">
          <a:solidFill>
            <a:schemeClr val="tx1"/>
          </a:solidFill>
          <a:latin typeface="+mn-lt"/>
          <a:ea typeface="+mn-ea"/>
          <a:cs typeface="+mn-cs"/>
        </a:defRPr>
      </a:lvl4pPr>
      <a:lvl5pPr marL="577185" indent="-191095" algn="l" defTabSz="865034" rtl="0" eaLnBrk="1" latinLnBrk="0" hangingPunct="1">
        <a:spcBef>
          <a:spcPts val="0"/>
        </a:spcBef>
        <a:spcAft>
          <a:spcPts val="1083"/>
        </a:spcAft>
        <a:buClrTx/>
        <a:buSzPct val="100000"/>
        <a:buFont typeface="Verdana" panose="020B0604030504040204" pitchFamily="34" charset="0"/>
        <a:buChar char="−"/>
        <a:tabLst/>
        <a:defRPr lang="en-US" sz="975" kern="1200" baseline="0" dirty="0" smtClean="0">
          <a:solidFill>
            <a:schemeClr val="tx1"/>
          </a:solidFill>
          <a:latin typeface="+mn-lt"/>
          <a:ea typeface="+mn-ea"/>
          <a:cs typeface="+mn-cs"/>
        </a:defRPr>
      </a:lvl5pPr>
      <a:lvl6pPr marL="577185" indent="-191095" algn="l" defTabSz="990576"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6pPr>
      <a:lvl7pPr marL="577185" indent="-191095" algn="l" defTabSz="990576" rtl="0" eaLnBrk="1" latinLnBrk="0" hangingPunct="1">
        <a:spcBef>
          <a:spcPts val="0"/>
        </a:spcBef>
        <a:spcAft>
          <a:spcPts val="1083"/>
        </a:spcAft>
        <a:buFont typeface="Verdana" panose="020B0604030504040204" pitchFamily="34" charset="0"/>
        <a:buChar char="−"/>
        <a:defRPr sz="1300" kern="1200">
          <a:solidFill>
            <a:schemeClr val="tx1"/>
          </a:solidFill>
          <a:latin typeface="+mn-lt"/>
          <a:ea typeface="+mn-ea"/>
          <a:cs typeface="+mn-cs"/>
        </a:defRPr>
      </a:lvl7pPr>
      <a:lvl8pPr marL="577185" indent="-191095" algn="l" defTabSz="990576"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8pPr>
      <a:lvl9pPr marL="577185" indent="-191095" algn="l" defTabSz="990576"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9pPr>
    </p:bodyStyle>
    <p:otherStyle>
      <a:defPPr>
        <a:defRPr lang="en-US"/>
      </a:defPPr>
      <a:lvl1pPr marL="0" algn="l" defTabSz="990576" rtl="0" eaLnBrk="1" latinLnBrk="0" hangingPunct="1">
        <a:defRPr sz="1950" kern="1200">
          <a:solidFill>
            <a:schemeClr val="tx1"/>
          </a:solidFill>
          <a:latin typeface="+mn-lt"/>
          <a:ea typeface="+mn-ea"/>
          <a:cs typeface="+mn-cs"/>
        </a:defRPr>
      </a:lvl1pPr>
      <a:lvl2pPr marL="495288" algn="l" defTabSz="990576" rtl="0" eaLnBrk="1" latinLnBrk="0" hangingPunct="1">
        <a:defRPr sz="1950" kern="1200">
          <a:solidFill>
            <a:schemeClr val="tx1"/>
          </a:solidFill>
          <a:latin typeface="+mn-lt"/>
          <a:ea typeface="+mn-ea"/>
          <a:cs typeface="+mn-cs"/>
        </a:defRPr>
      </a:lvl2pPr>
      <a:lvl3pPr marL="990576" algn="l" defTabSz="990576" rtl="0" eaLnBrk="1" latinLnBrk="0" hangingPunct="1">
        <a:defRPr sz="1950" kern="1200">
          <a:solidFill>
            <a:schemeClr val="tx1"/>
          </a:solidFill>
          <a:latin typeface="+mn-lt"/>
          <a:ea typeface="+mn-ea"/>
          <a:cs typeface="+mn-cs"/>
        </a:defRPr>
      </a:lvl3pPr>
      <a:lvl4pPr marL="1485863" algn="l" defTabSz="990576" rtl="0" eaLnBrk="1" latinLnBrk="0" hangingPunct="1">
        <a:defRPr sz="1950" kern="1200">
          <a:solidFill>
            <a:schemeClr val="tx1"/>
          </a:solidFill>
          <a:latin typeface="+mn-lt"/>
          <a:ea typeface="+mn-ea"/>
          <a:cs typeface="+mn-cs"/>
        </a:defRPr>
      </a:lvl4pPr>
      <a:lvl5pPr marL="1981150" algn="l" defTabSz="990576" rtl="0" eaLnBrk="1" latinLnBrk="0" hangingPunct="1">
        <a:defRPr sz="1950" kern="1200">
          <a:solidFill>
            <a:schemeClr val="tx1"/>
          </a:solidFill>
          <a:latin typeface="+mn-lt"/>
          <a:ea typeface="+mn-ea"/>
          <a:cs typeface="+mn-cs"/>
        </a:defRPr>
      </a:lvl5pPr>
      <a:lvl6pPr marL="2476438" algn="l" defTabSz="990576" rtl="0" eaLnBrk="1" latinLnBrk="0" hangingPunct="1">
        <a:defRPr sz="1950" kern="1200">
          <a:solidFill>
            <a:schemeClr val="tx1"/>
          </a:solidFill>
          <a:latin typeface="+mn-lt"/>
          <a:ea typeface="+mn-ea"/>
          <a:cs typeface="+mn-cs"/>
        </a:defRPr>
      </a:lvl6pPr>
      <a:lvl7pPr marL="2971726" algn="l" defTabSz="990576" rtl="0" eaLnBrk="1" latinLnBrk="0" hangingPunct="1">
        <a:defRPr sz="1950" kern="1200">
          <a:solidFill>
            <a:schemeClr val="tx1"/>
          </a:solidFill>
          <a:latin typeface="+mn-lt"/>
          <a:ea typeface="+mn-ea"/>
          <a:cs typeface="+mn-cs"/>
        </a:defRPr>
      </a:lvl7pPr>
      <a:lvl8pPr marL="3467013" algn="l" defTabSz="990576" rtl="0" eaLnBrk="1" latinLnBrk="0" hangingPunct="1">
        <a:defRPr sz="1950" kern="1200">
          <a:solidFill>
            <a:schemeClr val="tx1"/>
          </a:solidFill>
          <a:latin typeface="+mn-lt"/>
          <a:ea typeface="+mn-ea"/>
          <a:cs typeface="+mn-cs"/>
        </a:defRPr>
      </a:lvl8pPr>
      <a:lvl9pPr marL="3962301" algn="l" defTabSz="990576" rtl="0" eaLnBrk="1" latinLnBrk="0" hangingPunct="1">
        <a:defRPr sz="195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4134">
          <p15:clr>
            <a:srgbClr val="A4A3A4"/>
          </p15:clr>
        </p15:guide>
        <p15:guide id="2" orient="horz" pos="2160">
          <p15:clr>
            <a:srgbClr val="A4A3A4"/>
          </p15:clr>
        </p15:guide>
        <p15:guide id="3" orient="horz" pos="3968">
          <p15:clr>
            <a:srgbClr val="A4A3A4"/>
          </p15:clr>
        </p15:guide>
        <p15:guide id="4" pos="241">
          <p15:clr>
            <a:srgbClr val="A4A3A4"/>
          </p15:clr>
        </p15:guide>
        <p15:guide id="5" pos="6010">
          <p15:clr>
            <a:srgbClr val="A4A3A4"/>
          </p15:clr>
        </p15:guide>
        <p15:guide id="6" orient="horz" pos="1071">
          <p15:clr>
            <a:srgbClr val="A4A3A4"/>
          </p15:clr>
        </p15:guide>
        <p15:guide id="7" orient="horz" pos="245">
          <p15:clr>
            <a:srgbClr val="A4A3A4"/>
          </p15:clr>
        </p15:guide>
        <p15:guide id="8" orient="horz" pos="4080">
          <p15:clr>
            <a:srgbClr val="A4A3A4"/>
          </p15:clr>
        </p15:guide>
        <p15:guide id="9" pos="4045">
          <p15:clr>
            <a:srgbClr val="A4A3A4"/>
          </p15:clr>
        </p15:guide>
        <p15:guide id="10" pos="1112">
          <p15:clr>
            <a:srgbClr val="A4A3A4"/>
          </p15:clr>
        </p15:guide>
        <p15:guide id="11" pos="1199">
          <p15:clr>
            <a:srgbClr val="A4A3A4"/>
          </p15:clr>
        </p15:guide>
        <p15:guide id="12" pos="2087">
          <p15:clr>
            <a:srgbClr val="A4A3A4"/>
          </p15:clr>
        </p15:guide>
        <p15:guide id="13" pos="2178">
          <p15:clr>
            <a:srgbClr val="A4A3A4"/>
          </p15:clr>
        </p15:guide>
        <p15:guide id="15" pos="3065">
          <p15:clr>
            <a:srgbClr val="A4A3A4"/>
          </p15:clr>
        </p15:guide>
        <p15:guide id="16" pos="3156">
          <p15:clr>
            <a:srgbClr val="A4A3A4"/>
          </p15:clr>
        </p15:guide>
        <p15:guide id="17" pos="3110">
          <p15:clr>
            <a:srgbClr val="A4A3A4"/>
          </p15:clr>
        </p15:guide>
        <p15:guide id="18" pos="5029">
          <p15:clr>
            <a:srgbClr val="A4A3A4"/>
          </p15:clr>
        </p15:guide>
        <p15:guide id="19" orient="horz" pos="1049">
          <p15:clr>
            <a:srgbClr val="A4A3A4"/>
          </p15:clr>
        </p15:guide>
        <p15:guide id="20" orient="horz" pos="641">
          <p15:clr>
            <a:srgbClr val="A4A3A4"/>
          </p15:clr>
        </p15:guide>
        <p15:guide id="21" orient="horz" pos="288">
          <p15:clr>
            <a:srgbClr val="A4A3A4"/>
          </p15:clr>
        </p15:guide>
        <p15:guide id="22" pos="5117">
          <p15:clr>
            <a:srgbClr val="A4A3A4"/>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1" y="365127"/>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1"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1" y="6356352"/>
            <a:ext cx="2743200" cy="365125"/>
          </a:xfrm>
          <a:prstGeom prst="rect">
            <a:avLst/>
          </a:prstGeom>
        </p:spPr>
        <p:txBody>
          <a:bodyPr vert="horz" lIns="91440" tIns="45720" rIns="91440" bIns="45720" rtlCol="0" anchor="ctr"/>
          <a:lstStyle>
            <a:lvl1pPr algn="l">
              <a:defRPr sz="975">
                <a:solidFill>
                  <a:schemeClr val="tx1">
                    <a:tint val="75000"/>
                  </a:schemeClr>
                </a:solidFill>
              </a:defRPr>
            </a:lvl1pPr>
          </a:lstStyle>
          <a:p>
            <a:fld id="{F6A11185-D2CA-47F6-B2F2-1FA73564ADF1}" type="datetimeFigureOut">
              <a:rPr lang="en-US" smtClean="0"/>
              <a:t>7/4/2023</a:t>
            </a:fld>
            <a:endParaRPr lang="en-US"/>
          </a:p>
        </p:txBody>
      </p:sp>
      <p:sp>
        <p:nvSpPr>
          <p:cNvPr id="5" name="Footer Placeholder 4"/>
          <p:cNvSpPr>
            <a:spLocks noGrp="1"/>
          </p:cNvSpPr>
          <p:nvPr>
            <p:ph type="ftr" sz="quarter" idx="3"/>
          </p:nvPr>
        </p:nvSpPr>
        <p:spPr>
          <a:xfrm>
            <a:off x="4038601" y="6356352"/>
            <a:ext cx="4114800" cy="365125"/>
          </a:xfrm>
          <a:prstGeom prst="rect">
            <a:avLst/>
          </a:prstGeom>
        </p:spPr>
        <p:txBody>
          <a:bodyPr vert="horz" lIns="91440" tIns="45720" rIns="91440" bIns="45720" rtlCol="0" anchor="ctr"/>
          <a:lstStyle>
            <a:lvl1pPr algn="ctr">
              <a:defRPr sz="975">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1" y="6356352"/>
            <a:ext cx="2743200" cy="365125"/>
          </a:xfrm>
          <a:prstGeom prst="rect">
            <a:avLst/>
          </a:prstGeom>
        </p:spPr>
        <p:txBody>
          <a:bodyPr vert="horz" lIns="91440" tIns="45720" rIns="91440" bIns="45720" rtlCol="0" anchor="ctr"/>
          <a:lstStyle>
            <a:lvl1pPr algn="r">
              <a:defRPr sz="975">
                <a:solidFill>
                  <a:schemeClr val="tx1">
                    <a:tint val="75000"/>
                  </a:schemeClr>
                </a:solidFill>
              </a:defRPr>
            </a:lvl1pPr>
          </a:lstStyle>
          <a:p>
            <a:fld id="{A89A7891-C861-413A-94D3-27E792232454}" type="slidenum">
              <a:rPr lang="en-US" smtClean="0"/>
              <a:t>‹nr.›</a:t>
            </a:fld>
            <a:endParaRPr lang="en-US"/>
          </a:p>
        </p:txBody>
      </p:sp>
    </p:spTree>
    <p:extLst>
      <p:ext uri="{BB962C8B-B14F-4D97-AF65-F5344CB8AC3E}">
        <p14:creationId xmlns:p14="http://schemas.microsoft.com/office/powerpoint/2010/main" val="485864233"/>
      </p:ext>
    </p:extLst>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xStyles>
    <p:titleStyle>
      <a:lvl1pPr algn="l" defTabSz="742950" rtl="0" eaLnBrk="1" latinLnBrk="0" hangingPunct="1">
        <a:lnSpc>
          <a:spcPct val="90000"/>
        </a:lnSpc>
        <a:spcBef>
          <a:spcPct val="0"/>
        </a:spcBef>
        <a:buNone/>
        <a:defRPr sz="3575" kern="1200">
          <a:solidFill>
            <a:schemeClr val="tx1"/>
          </a:solidFill>
          <a:latin typeface="+mj-lt"/>
          <a:ea typeface="+mj-ea"/>
          <a:cs typeface="+mj-cs"/>
        </a:defRPr>
      </a:lvl1pPr>
    </p:titleStyle>
    <p:bodyStyle>
      <a:lvl1pPr marL="185738" indent="-185738" algn="l" defTabSz="742950" rtl="0" eaLnBrk="1" latinLnBrk="0" hangingPunct="1">
        <a:lnSpc>
          <a:spcPct val="90000"/>
        </a:lnSpc>
        <a:spcBef>
          <a:spcPts val="813"/>
        </a:spcBef>
        <a:buFont typeface="Arial" panose="020B0604020202020204" pitchFamily="34" charset="0"/>
        <a:buChar char="•"/>
        <a:defRPr sz="2275" kern="1200">
          <a:solidFill>
            <a:schemeClr val="tx1"/>
          </a:solidFill>
          <a:latin typeface="+mn-lt"/>
          <a:ea typeface="+mn-ea"/>
          <a:cs typeface="+mn-cs"/>
        </a:defRPr>
      </a:lvl1pPr>
      <a:lvl2pPr marL="557213" indent="-185738" algn="l" defTabSz="742950" rtl="0" eaLnBrk="1" latinLnBrk="0" hangingPunct="1">
        <a:lnSpc>
          <a:spcPct val="90000"/>
        </a:lnSpc>
        <a:spcBef>
          <a:spcPts val="406"/>
        </a:spcBef>
        <a:buFont typeface="Arial" panose="020B0604020202020204" pitchFamily="34" charset="0"/>
        <a:buChar char="•"/>
        <a:defRPr sz="1950" kern="1200">
          <a:solidFill>
            <a:schemeClr val="tx1"/>
          </a:solidFill>
          <a:latin typeface="+mn-lt"/>
          <a:ea typeface="+mn-ea"/>
          <a:cs typeface="+mn-cs"/>
        </a:defRPr>
      </a:lvl2pPr>
      <a:lvl3pPr marL="928688" indent="-185738" algn="l" defTabSz="742950" rtl="0" eaLnBrk="1" latinLnBrk="0" hangingPunct="1">
        <a:lnSpc>
          <a:spcPct val="90000"/>
        </a:lnSpc>
        <a:spcBef>
          <a:spcPts val="406"/>
        </a:spcBef>
        <a:buFont typeface="Arial" panose="020B0604020202020204" pitchFamily="34" charset="0"/>
        <a:buChar char="•"/>
        <a:defRPr sz="1625" kern="1200">
          <a:solidFill>
            <a:schemeClr val="tx1"/>
          </a:solidFill>
          <a:latin typeface="+mn-lt"/>
          <a:ea typeface="+mn-ea"/>
          <a:cs typeface="+mn-cs"/>
        </a:defRPr>
      </a:lvl3pPr>
      <a:lvl4pPr marL="1300163"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4pPr>
      <a:lvl5pPr marL="1671638"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5pPr>
      <a:lvl6pPr marL="2043113"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6pPr>
      <a:lvl7pPr marL="2414588"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7pPr>
      <a:lvl8pPr marL="2786063"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8pPr>
      <a:lvl9pPr marL="3157538"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9pPr>
    </p:bodyStyle>
    <p:otherStyle>
      <a:defPPr>
        <a:defRPr lang="en-US"/>
      </a:defPPr>
      <a:lvl1pPr marL="0" algn="l" defTabSz="742950" rtl="0" eaLnBrk="1" latinLnBrk="0" hangingPunct="1">
        <a:defRPr sz="1463" kern="1200">
          <a:solidFill>
            <a:schemeClr val="tx1"/>
          </a:solidFill>
          <a:latin typeface="+mn-lt"/>
          <a:ea typeface="+mn-ea"/>
          <a:cs typeface="+mn-cs"/>
        </a:defRPr>
      </a:lvl1pPr>
      <a:lvl2pPr marL="371475" algn="l" defTabSz="742950" rtl="0" eaLnBrk="1" latinLnBrk="0" hangingPunct="1">
        <a:defRPr sz="1463" kern="1200">
          <a:solidFill>
            <a:schemeClr val="tx1"/>
          </a:solidFill>
          <a:latin typeface="+mn-lt"/>
          <a:ea typeface="+mn-ea"/>
          <a:cs typeface="+mn-cs"/>
        </a:defRPr>
      </a:lvl2pPr>
      <a:lvl3pPr marL="742950" algn="l" defTabSz="742950" rtl="0" eaLnBrk="1" latinLnBrk="0" hangingPunct="1">
        <a:defRPr sz="1463" kern="1200">
          <a:solidFill>
            <a:schemeClr val="tx1"/>
          </a:solidFill>
          <a:latin typeface="+mn-lt"/>
          <a:ea typeface="+mn-ea"/>
          <a:cs typeface="+mn-cs"/>
        </a:defRPr>
      </a:lvl3pPr>
      <a:lvl4pPr marL="1114425" algn="l" defTabSz="742950" rtl="0" eaLnBrk="1" latinLnBrk="0" hangingPunct="1">
        <a:defRPr sz="1463" kern="1200">
          <a:solidFill>
            <a:schemeClr val="tx1"/>
          </a:solidFill>
          <a:latin typeface="+mn-lt"/>
          <a:ea typeface="+mn-ea"/>
          <a:cs typeface="+mn-cs"/>
        </a:defRPr>
      </a:lvl4pPr>
      <a:lvl5pPr marL="1485900" algn="l" defTabSz="742950" rtl="0" eaLnBrk="1" latinLnBrk="0" hangingPunct="1">
        <a:defRPr sz="1463" kern="1200">
          <a:solidFill>
            <a:schemeClr val="tx1"/>
          </a:solidFill>
          <a:latin typeface="+mn-lt"/>
          <a:ea typeface="+mn-ea"/>
          <a:cs typeface="+mn-cs"/>
        </a:defRPr>
      </a:lvl5pPr>
      <a:lvl6pPr marL="1857375" algn="l" defTabSz="742950" rtl="0" eaLnBrk="1" latinLnBrk="0" hangingPunct="1">
        <a:defRPr sz="1463" kern="1200">
          <a:solidFill>
            <a:schemeClr val="tx1"/>
          </a:solidFill>
          <a:latin typeface="+mn-lt"/>
          <a:ea typeface="+mn-ea"/>
          <a:cs typeface="+mn-cs"/>
        </a:defRPr>
      </a:lvl6pPr>
      <a:lvl7pPr marL="2228850" algn="l" defTabSz="742950" rtl="0" eaLnBrk="1" latinLnBrk="0" hangingPunct="1">
        <a:defRPr sz="1463" kern="1200">
          <a:solidFill>
            <a:schemeClr val="tx1"/>
          </a:solidFill>
          <a:latin typeface="+mn-lt"/>
          <a:ea typeface="+mn-ea"/>
          <a:cs typeface="+mn-cs"/>
        </a:defRPr>
      </a:lvl7pPr>
      <a:lvl8pPr marL="2600325" algn="l" defTabSz="742950" rtl="0" eaLnBrk="1" latinLnBrk="0" hangingPunct="1">
        <a:defRPr sz="1463" kern="1200">
          <a:solidFill>
            <a:schemeClr val="tx1"/>
          </a:solidFill>
          <a:latin typeface="+mn-lt"/>
          <a:ea typeface="+mn-ea"/>
          <a:cs typeface="+mn-cs"/>
        </a:defRPr>
      </a:lvl8pPr>
      <a:lvl9pPr marL="2971800" algn="l" defTabSz="742950" rtl="0" eaLnBrk="1" latinLnBrk="0" hangingPunct="1">
        <a:defRPr sz="1463"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aphicFrame>
        <p:nvGraphicFramePr>
          <p:cNvPr id="31" name="Object 30" hidden="1"/>
          <p:cNvGraphicFramePr>
            <a:graphicFrameLocks noChangeAspect="1"/>
          </p:cNvGraphicFramePr>
          <p:nvPr userDrawn="1">
            <p:custDataLst>
              <p:tags r:id="rId12"/>
            </p:custDataLst>
          </p:nvPr>
        </p:nvGraphicFramePr>
        <p:xfrm>
          <a:off x="1956" y="1590"/>
          <a:ext cx="1953" cy="1587"/>
        </p:xfrm>
        <a:graphic>
          <a:graphicData uri="http://schemas.openxmlformats.org/presentationml/2006/ole">
            <mc:AlternateContent xmlns:mc="http://schemas.openxmlformats.org/markup-compatibility/2006">
              <mc:Choice xmlns:v="urn:schemas-microsoft-com:vml" Requires="v">
                <p:oleObj name="think-cell Slide" r:id="rId13" imgW="492" imgH="504" progId="TCLayout.ActiveDocument.1">
                  <p:embed/>
                </p:oleObj>
              </mc:Choice>
              <mc:Fallback>
                <p:oleObj name="think-cell Slide" r:id="rId13" imgW="492" imgH="504" progId="TCLayout.ActiveDocument.1">
                  <p:embed/>
                  <p:pic>
                    <p:nvPicPr>
                      <p:cNvPr id="31" name="Object 30" hidden="1"/>
                      <p:cNvPicPr/>
                      <p:nvPr/>
                    </p:nvPicPr>
                    <p:blipFill>
                      <a:blip r:embed="rId14"/>
                      <a:stretch>
                        <a:fillRect/>
                      </a:stretch>
                    </p:blipFill>
                    <p:spPr>
                      <a:xfrm>
                        <a:off x="1956" y="1590"/>
                        <a:ext cx="1953" cy="1587"/>
                      </a:xfrm>
                      <a:prstGeom prst="rect">
                        <a:avLst/>
                      </a:prstGeom>
                    </p:spPr>
                  </p:pic>
                </p:oleObj>
              </mc:Fallback>
            </mc:AlternateContent>
          </a:graphicData>
        </a:graphic>
      </p:graphicFrame>
      <p:sp>
        <p:nvSpPr>
          <p:cNvPr id="23" name="Title Placeholder 22"/>
          <p:cNvSpPr>
            <a:spLocks noGrp="1"/>
          </p:cNvSpPr>
          <p:nvPr>
            <p:ph type="title"/>
          </p:nvPr>
        </p:nvSpPr>
        <p:spPr>
          <a:xfrm>
            <a:off x="511908" y="348859"/>
            <a:ext cx="11168184" cy="284052"/>
          </a:xfrm>
          <a:prstGeom prst="rect">
            <a:avLst/>
          </a:prstGeom>
        </p:spPr>
        <p:txBody>
          <a:bodyPr vert="horz" lIns="0" tIns="0" rIns="0" bIns="0" rtlCol="0" anchor="ctr">
            <a:spAutoFit/>
          </a:bodyPr>
          <a:lstStyle/>
          <a:p>
            <a:r>
              <a:rPr lang="en-GB" dirty="0"/>
              <a:t>Click here to enter </a:t>
            </a:r>
            <a:r>
              <a:rPr lang="en-GB" noProof="0" dirty="0"/>
              <a:t>chapter title</a:t>
            </a:r>
            <a:endParaRPr lang="en-GB" dirty="0"/>
          </a:p>
        </p:txBody>
      </p:sp>
      <p:sp>
        <p:nvSpPr>
          <p:cNvPr id="24" name="Text Placeholder 23"/>
          <p:cNvSpPr>
            <a:spLocks noGrp="1"/>
          </p:cNvSpPr>
          <p:nvPr>
            <p:ph type="body" idx="1"/>
          </p:nvPr>
        </p:nvSpPr>
        <p:spPr>
          <a:xfrm>
            <a:off x="511908" y="1488559"/>
            <a:ext cx="11168184" cy="4820166"/>
          </a:xfrm>
          <a:prstGeom prst="rect">
            <a:avLst/>
          </a:prstGeom>
        </p:spPr>
        <p:txBody>
          <a:bodyPr vert="horz" lIns="0" tIns="0" rIns="0" bIns="0" rtlCol="0">
            <a:noAutofit/>
          </a:bodyPr>
          <a:lstStyle/>
          <a:p>
            <a:pPr lvl="0"/>
            <a:r>
              <a:rPr lang="en-GB" dirty="0"/>
              <a:t>Click here to enter text</a:t>
            </a:r>
          </a:p>
          <a:p>
            <a:pPr lvl="1"/>
            <a:r>
              <a:rPr lang="en-GB" dirty="0"/>
              <a:t>Second level</a:t>
            </a:r>
          </a:p>
          <a:p>
            <a:pPr lvl="2"/>
            <a:r>
              <a:rPr lang="en-GB" dirty="0"/>
              <a:t>Third level</a:t>
            </a:r>
          </a:p>
          <a:p>
            <a:pPr lvl="3"/>
            <a:r>
              <a:rPr lang="en-GB" dirty="0"/>
              <a:t>Fourth level</a:t>
            </a:r>
          </a:p>
          <a:p>
            <a:pPr lvl="4"/>
            <a:r>
              <a:rPr lang="en-GB" dirty="0"/>
              <a:t>Fifth level</a:t>
            </a:r>
          </a:p>
          <a:p>
            <a:pPr lvl="5"/>
            <a:r>
              <a:rPr lang="en-GB" dirty="0"/>
              <a:t>Six level</a:t>
            </a:r>
          </a:p>
          <a:p>
            <a:pPr lvl="6"/>
            <a:r>
              <a:rPr lang="en-GB" noProof="0" dirty="0"/>
              <a:t>Seventh</a:t>
            </a:r>
            <a:r>
              <a:rPr lang="en-GB" dirty="0"/>
              <a:t> level</a:t>
            </a:r>
          </a:p>
          <a:p>
            <a:pPr lvl="7"/>
            <a:r>
              <a:rPr lang="en-GB" dirty="0"/>
              <a:t>Eight level</a:t>
            </a:r>
          </a:p>
          <a:p>
            <a:pPr lvl="8"/>
            <a:r>
              <a:rPr lang="en-GB" dirty="0"/>
              <a:t>Ninth level</a:t>
            </a:r>
          </a:p>
        </p:txBody>
      </p:sp>
      <p:sp>
        <p:nvSpPr>
          <p:cNvPr id="27" name="Slide Number Placeholder 26"/>
          <p:cNvSpPr>
            <a:spLocks noGrp="1"/>
          </p:cNvSpPr>
          <p:nvPr>
            <p:ph type="sldNum" sz="quarter" idx="4"/>
          </p:nvPr>
        </p:nvSpPr>
        <p:spPr>
          <a:xfrm>
            <a:off x="547052" y="6463634"/>
            <a:ext cx="100989" cy="99386"/>
          </a:xfrm>
          <a:prstGeom prst="rect">
            <a:avLst/>
          </a:prstGeom>
        </p:spPr>
        <p:txBody>
          <a:bodyPr vert="horz" wrap="none" lIns="0" tIns="0" rIns="0" bIns="0" rtlCol="0" anchor="ctr">
            <a:spAutoFit/>
          </a:bodyPr>
          <a:lstStyle>
            <a:lvl1pPr algn="r">
              <a:defRPr sz="646">
                <a:solidFill>
                  <a:schemeClr val="tx2"/>
                </a:solidFill>
              </a:defRPr>
            </a:lvl1pPr>
          </a:lstStyle>
          <a:p>
            <a:fld id="{E7E69083-84D8-4E59-86E6-37E14A15C756}" type="slidenum">
              <a:rPr lang="en-GB" smtClean="0">
                <a:solidFill>
                  <a:srgbClr val="313131"/>
                </a:solidFill>
              </a:rPr>
              <a:pPr/>
              <a:t>‹nr.›</a:t>
            </a:fld>
            <a:endParaRPr lang="en-GB" dirty="0">
              <a:solidFill>
                <a:srgbClr val="313131"/>
              </a:solidFill>
            </a:endParaRPr>
          </a:p>
        </p:txBody>
      </p:sp>
      <p:sp>
        <p:nvSpPr>
          <p:cNvPr id="3" name="Footer Placeholder 2"/>
          <p:cNvSpPr>
            <a:spLocks noGrp="1"/>
          </p:cNvSpPr>
          <p:nvPr>
            <p:ph type="ftr" sz="quarter" idx="3"/>
          </p:nvPr>
        </p:nvSpPr>
        <p:spPr>
          <a:xfrm>
            <a:off x="1265921" y="6463773"/>
            <a:ext cx="1792157" cy="99386"/>
          </a:xfrm>
          <a:prstGeom prst="rect">
            <a:avLst/>
          </a:prstGeom>
        </p:spPr>
        <p:txBody>
          <a:bodyPr vert="horz" wrap="none" lIns="0" tIns="0" rIns="0" bIns="0" rtlCol="0" anchor="ctr">
            <a:spAutoFit/>
          </a:bodyPr>
          <a:lstStyle>
            <a:lvl1pPr algn="l">
              <a:defRPr sz="646">
                <a:solidFill>
                  <a:schemeClr val="tx2"/>
                </a:solidFill>
              </a:defRPr>
            </a:lvl1pPr>
          </a:lstStyle>
          <a:p>
            <a:r>
              <a:rPr lang="nl-NL" dirty="0">
                <a:solidFill>
                  <a:srgbClr val="313131"/>
                </a:solidFill>
              </a:rPr>
              <a:t>Actualiteiten Besluit begroting en verantwoording</a:t>
            </a:r>
            <a:endParaRPr lang="en-GB" dirty="0">
              <a:solidFill>
                <a:srgbClr val="313131"/>
              </a:solidFill>
            </a:endParaRPr>
          </a:p>
        </p:txBody>
      </p:sp>
      <p:pic>
        <p:nvPicPr>
          <p:cNvPr id="7" name="Picture 6" descr="DEL_PRI_RGB.gif"/>
          <p:cNvPicPr>
            <a:picLocks noChangeAspect="1"/>
          </p:cNvPicPr>
          <p:nvPr userDrawn="1"/>
        </p:nvPicPr>
        <p:blipFill>
          <a:blip r:embed="rId15" cstate="print"/>
          <a:stretch>
            <a:fillRect/>
          </a:stretch>
        </p:blipFill>
        <p:spPr>
          <a:xfrm>
            <a:off x="443078" y="406800"/>
            <a:ext cx="2126567" cy="323850"/>
          </a:xfrm>
          <a:prstGeom prst="rect">
            <a:avLst/>
          </a:prstGeom>
        </p:spPr>
      </p:pic>
    </p:spTree>
    <p:extLst>
      <p:ext uri="{BB962C8B-B14F-4D97-AF65-F5344CB8AC3E}">
        <p14:creationId xmlns:p14="http://schemas.microsoft.com/office/powerpoint/2010/main" val="2423102533"/>
      </p:ext>
    </p:extLst>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Lst>
  <p:hf hdr="0" dt="0"/>
  <p:txStyles>
    <p:titleStyle>
      <a:lvl1pPr algn="l" defTabSz="927792" rtl="0" eaLnBrk="1" latinLnBrk="0" hangingPunct="1">
        <a:spcBef>
          <a:spcPct val="0"/>
        </a:spcBef>
        <a:buNone/>
        <a:defRPr lang="de-DE" sz="1846" kern="1200" baseline="0" dirty="0">
          <a:solidFill>
            <a:schemeClr val="accent1"/>
          </a:solidFill>
          <a:latin typeface="+mj-lt"/>
          <a:ea typeface="+mj-ea"/>
          <a:cs typeface="+mj-cs"/>
        </a:defRPr>
      </a:lvl1pPr>
    </p:titleStyle>
    <p:bodyStyle>
      <a:lvl1pPr marL="0" indent="0" algn="l" defTabSz="844083" rtl="0" eaLnBrk="1" latinLnBrk="0" hangingPunct="1">
        <a:spcBef>
          <a:spcPts val="554"/>
        </a:spcBef>
        <a:buClr>
          <a:schemeClr val="tx2"/>
        </a:buClr>
        <a:buFont typeface="Arial" panose="020B0604020202020204" pitchFamily="34" charset="0"/>
        <a:buNone/>
        <a:defRPr sz="1292" kern="1200">
          <a:solidFill>
            <a:schemeClr val="tx2"/>
          </a:solidFill>
          <a:latin typeface="+mn-lt"/>
          <a:ea typeface="+mn-ea"/>
          <a:cs typeface="+mn-cs"/>
        </a:defRPr>
      </a:lvl1pPr>
      <a:lvl2pPr marL="0" indent="0" algn="l" defTabSz="844083" rtl="0" eaLnBrk="1" latinLnBrk="0" hangingPunct="1">
        <a:spcBef>
          <a:spcPts val="554"/>
        </a:spcBef>
        <a:buClr>
          <a:schemeClr val="tx2"/>
        </a:buClr>
        <a:buFont typeface="Arial" panose="020B0604020202020204" pitchFamily="34" charset="0"/>
        <a:buNone/>
        <a:defRPr sz="1292" b="1" kern="1200">
          <a:solidFill>
            <a:schemeClr val="accent3"/>
          </a:solidFill>
          <a:latin typeface="+mn-lt"/>
          <a:ea typeface="+mn-ea"/>
          <a:cs typeface="+mn-cs"/>
        </a:defRPr>
      </a:lvl2pPr>
      <a:lvl3pPr marL="166158" indent="-166158" algn="l" defTabSz="844083" rtl="0" eaLnBrk="1" latinLnBrk="0" hangingPunct="1">
        <a:spcBef>
          <a:spcPts val="554"/>
        </a:spcBef>
        <a:buClrTx/>
        <a:buFont typeface="Arial" panose="020B0604020202020204" pitchFamily="34" charset="0"/>
        <a:buChar char="•"/>
        <a:defRPr sz="1292" kern="1200" baseline="0">
          <a:solidFill>
            <a:schemeClr val="tx2"/>
          </a:solidFill>
          <a:latin typeface="+mn-lt"/>
          <a:ea typeface="+mn-ea"/>
          <a:cs typeface="+mn-cs"/>
        </a:defRPr>
      </a:lvl3pPr>
      <a:lvl4pPr marL="332316" indent="-166158" algn="l" defTabSz="844083" rtl="0" eaLnBrk="1" latinLnBrk="0" hangingPunct="1">
        <a:spcBef>
          <a:spcPts val="554"/>
        </a:spcBef>
        <a:buClrTx/>
        <a:buFont typeface="Arial" panose="020B0604020202020204" pitchFamily="34" charset="0"/>
        <a:buChar char="−"/>
        <a:defRPr lang="de-DE" sz="1108" kern="1200" dirty="0" smtClean="0">
          <a:solidFill>
            <a:schemeClr val="tx2"/>
          </a:solidFill>
          <a:latin typeface="+mn-lt"/>
          <a:ea typeface="+mn-ea"/>
          <a:cs typeface="+mn-cs"/>
        </a:defRPr>
      </a:lvl4pPr>
      <a:lvl5pPr marL="498474" indent="-166158" algn="l" defTabSz="844083" rtl="0" eaLnBrk="1" latinLnBrk="0" hangingPunct="1">
        <a:spcBef>
          <a:spcPts val="554"/>
        </a:spcBef>
        <a:buClrTx/>
        <a:buFont typeface="Arial" panose="020B0604020202020204" pitchFamily="34" charset="0"/>
        <a:buChar char="•"/>
        <a:defRPr sz="923" kern="1200">
          <a:solidFill>
            <a:schemeClr val="tx2"/>
          </a:solidFill>
          <a:latin typeface="+mn-lt"/>
          <a:ea typeface="+mn-ea"/>
          <a:cs typeface="+mn-cs"/>
        </a:defRPr>
      </a:lvl5pPr>
      <a:lvl6pPr marL="664632" indent="-166158" algn="l" defTabSz="844083" rtl="0" eaLnBrk="1" latinLnBrk="0" hangingPunct="1">
        <a:spcBef>
          <a:spcPts val="554"/>
        </a:spcBef>
        <a:buClrTx/>
        <a:buFont typeface="Arial" panose="020B0604020202020204" pitchFamily="34" charset="0"/>
        <a:buChar char="−"/>
        <a:defRPr sz="923" kern="1200">
          <a:solidFill>
            <a:schemeClr val="tx1"/>
          </a:solidFill>
          <a:latin typeface="+mn-lt"/>
          <a:ea typeface="+mn-ea"/>
          <a:cs typeface="+mn-cs"/>
        </a:defRPr>
      </a:lvl6pPr>
      <a:lvl7pPr marL="830790" indent="-165593" algn="l" defTabSz="844083" rtl="0" eaLnBrk="1" latinLnBrk="0" hangingPunct="1">
        <a:spcBef>
          <a:spcPts val="554"/>
        </a:spcBef>
        <a:buClrTx/>
        <a:buFont typeface="Arial" panose="020B0604020202020204" pitchFamily="34" charset="0"/>
        <a:buChar char="•"/>
        <a:defRPr sz="923" kern="1200">
          <a:solidFill>
            <a:schemeClr val="tx1"/>
          </a:solidFill>
          <a:latin typeface="+mn-lt"/>
          <a:ea typeface="+mn-ea"/>
          <a:cs typeface="+mn-cs"/>
        </a:defRPr>
      </a:lvl7pPr>
      <a:lvl8pPr marL="996948" indent="-165593" algn="l" defTabSz="844083" rtl="0" eaLnBrk="1" latinLnBrk="0" hangingPunct="1">
        <a:spcBef>
          <a:spcPts val="554"/>
        </a:spcBef>
        <a:buClrTx/>
        <a:buFont typeface="Arial" panose="020B0604020202020204" pitchFamily="34" charset="0"/>
        <a:buChar char="−"/>
        <a:defRPr sz="923" kern="1200">
          <a:solidFill>
            <a:schemeClr val="tx1"/>
          </a:solidFill>
          <a:latin typeface="+mn-lt"/>
          <a:ea typeface="+mn-ea"/>
          <a:cs typeface="+mn-cs"/>
        </a:defRPr>
      </a:lvl8pPr>
      <a:lvl9pPr marL="1163106" indent="-166158" algn="l" defTabSz="844083" rtl="0" eaLnBrk="1" latinLnBrk="0" hangingPunct="1">
        <a:spcBef>
          <a:spcPts val="554"/>
        </a:spcBef>
        <a:buClrTx/>
        <a:buFont typeface="Arial" panose="020B0604020202020204" pitchFamily="34" charset="0"/>
        <a:buChar char="•"/>
        <a:defRPr sz="923" kern="1200" baseline="0">
          <a:solidFill>
            <a:schemeClr val="tx1"/>
          </a:solidFill>
          <a:latin typeface="+mn-lt"/>
          <a:ea typeface="+mn-ea"/>
          <a:cs typeface="+mn-cs"/>
        </a:defRPr>
      </a:lvl9pPr>
    </p:bodyStyle>
    <p:otherStyle>
      <a:defPPr>
        <a:defRPr lang="en-US"/>
      </a:defPPr>
      <a:lvl1pPr marL="0" algn="l" defTabSz="844083" rtl="0" eaLnBrk="1" latinLnBrk="0" hangingPunct="1">
        <a:defRPr sz="1662" kern="1200">
          <a:solidFill>
            <a:schemeClr val="tx1"/>
          </a:solidFill>
          <a:latin typeface="+mn-lt"/>
          <a:ea typeface="+mn-ea"/>
          <a:cs typeface="+mn-cs"/>
        </a:defRPr>
      </a:lvl1pPr>
      <a:lvl2pPr marL="422041" algn="l" defTabSz="844083" rtl="0" eaLnBrk="1" latinLnBrk="0" hangingPunct="1">
        <a:defRPr sz="1662" kern="1200">
          <a:solidFill>
            <a:schemeClr val="tx1"/>
          </a:solidFill>
          <a:latin typeface="+mn-lt"/>
          <a:ea typeface="+mn-ea"/>
          <a:cs typeface="+mn-cs"/>
        </a:defRPr>
      </a:lvl2pPr>
      <a:lvl3pPr marL="844083" algn="l" defTabSz="844083" rtl="0" eaLnBrk="1" latinLnBrk="0" hangingPunct="1">
        <a:defRPr sz="1662" kern="1200">
          <a:solidFill>
            <a:schemeClr val="tx1"/>
          </a:solidFill>
          <a:latin typeface="+mn-lt"/>
          <a:ea typeface="+mn-ea"/>
          <a:cs typeface="+mn-cs"/>
        </a:defRPr>
      </a:lvl3pPr>
      <a:lvl4pPr marL="1266124" algn="l" defTabSz="844083" rtl="0" eaLnBrk="1" latinLnBrk="0" hangingPunct="1">
        <a:defRPr sz="1662" kern="1200">
          <a:solidFill>
            <a:schemeClr val="tx1"/>
          </a:solidFill>
          <a:latin typeface="+mn-lt"/>
          <a:ea typeface="+mn-ea"/>
          <a:cs typeface="+mn-cs"/>
        </a:defRPr>
      </a:lvl4pPr>
      <a:lvl5pPr marL="1688165" algn="l" defTabSz="844083" rtl="0" eaLnBrk="1" latinLnBrk="0" hangingPunct="1">
        <a:defRPr sz="1662" kern="1200">
          <a:solidFill>
            <a:schemeClr val="tx1"/>
          </a:solidFill>
          <a:latin typeface="+mn-lt"/>
          <a:ea typeface="+mn-ea"/>
          <a:cs typeface="+mn-cs"/>
        </a:defRPr>
      </a:lvl5pPr>
      <a:lvl6pPr marL="2110207" algn="l" defTabSz="844083" rtl="0" eaLnBrk="1" latinLnBrk="0" hangingPunct="1">
        <a:defRPr sz="1662" kern="1200">
          <a:solidFill>
            <a:schemeClr val="tx1"/>
          </a:solidFill>
          <a:latin typeface="+mn-lt"/>
          <a:ea typeface="+mn-ea"/>
          <a:cs typeface="+mn-cs"/>
        </a:defRPr>
      </a:lvl6pPr>
      <a:lvl7pPr marL="2532248" algn="l" defTabSz="844083" rtl="0" eaLnBrk="1" latinLnBrk="0" hangingPunct="1">
        <a:defRPr sz="1662" kern="1200">
          <a:solidFill>
            <a:schemeClr val="tx1"/>
          </a:solidFill>
          <a:latin typeface="+mn-lt"/>
          <a:ea typeface="+mn-ea"/>
          <a:cs typeface="+mn-cs"/>
        </a:defRPr>
      </a:lvl7pPr>
      <a:lvl8pPr marL="2954289" algn="l" defTabSz="844083" rtl="0" eaLnBrk="1" latinLnBrk="0" hangingPunct="1">
        <a:defRPr sz="1662" kern="1200">
          <a:solidFill>
            <a:schemeClr val="tx1"/>
          </a:solidFill>
          <a:latin typeface="+mn-lt"/>
          <a:ea typeface="+mn-ea"/>
          <a:cs typeface="+mn-cs"/>
        </a:defRPr>
      </a:lvl8pPr>
      <a:lvl9pPr marL="3376331" algn="l" defTabSz="844083" rtl="0" eaLnBrk="1" latinLnBrk="0" hangingPunct="1">
        <a:defRPr sz="1662"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0">
          <p15:clr>
            <a:srgbClr val="F26B43"/>
          </p15:clr>
        </p15:guide>
        <p15:guide id="2" pos="3120">
          <p15:clr>
            <a:srgbClr val="F26B43"/>
          </p15:clr>
        </p15:guide>
        <p15:guide id="3" orient="horz" pos="935">
          <p15:clr>
            <a:srgbClr val="F26B43"/>
          </p15:clr>
        </p15:guide>
        <p15:guide id="4" pos="5978">
          <p15:clr>
            <a:srgbClr val="F26B43"/>
          </p15:clr>
        </p15:guide>
        <p15:guide id="5" pos="262">
          <p15:clr>
            <a:srgbClr val="F26B43"/>
          </p15:clr>
        </p15:guide>
        <p15:guide id="6" orient="horz" pos="3974">
          <p15:clr>
            <a:srgbClr val="F26B43"/>
          </p15:clr>
        </p15:guide>
        <p15:guide id="7" orient="horz" pos="414">
          <p15:clr>
            <a:srgbClr val="F26B43"/>
          </p15:clr>
        </p15:guide>
        <p15:guide id="8" orient="horz" pos="845">
          <p15:clr>
            <a:srgbClr val="F26B43"/>
          </p15:clr>
        </p15:guide>
        <p15:guide id="9" orient="horz" pos="459">
          <p15:clr>
            <a:srgbClr val="F26B43"/>
          </p15:clr>
        </p15:guide>
      </p15:sldGuideLst>
    </p:ext>
  </p:extLst>
</p:sldMaster>
</file>

<file path=ppt/slides/_rels/slide1.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slideLayout" Target="../slideLayouts/slideLayout15.xml"/><Relationship Id="rId7" Type="http://schemas.openxmlformats.org/officeDocument/2006/relationships/image" Target="../media/image4.png"/><Relationship Id="rId2" Type="http://schemas.openxmlformats.org/officeDocument/2006/relationships/tags" Target="../tags/tag5.xml"/><Relationship Id="rId1" Type="http://schemas.openxmlformats.org/officeDocument/2006/relationships/tags" Target="../tags/tag4.xml"/><Relationship Id="rId6" Type="http://schemas.openxmlformats.org/officeDocument/2006/relationships/image" Target="../media/image2.emf"/><Relationship Id="rId5" Type="http://schemas.openxmlformats.org/officeDocument/2006/relationships/oleObject" Target="../embeddings/oleObject4.bin"/><Relationship Id="rId4" Type="http://schemas.openxmlformats.org/officeDocument/2006/relationships/notesSlide" Target="../notesSlides/notesSlide1.xml"/><Relationship Id="rId9" Type="http://schemas.openxmlformats.org/officeDocument/2006/relationships/image" Target="../media/image6.png"/></Relationships>
</file>

<file path=ppt/slides/_rels/slide1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0.xml"/></Relationships>
</file>

<file path=ppt/slides/_rels/slide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0.xml"/></Relationships>
</file>

<file path=ppt/slides/_rels/slide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0.xml"/></Relationships>
</file>

<file path=ppt/slides/_rels/slide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0.xml"/></Relationships>
</file>

<file path=ppt/slides/_rels/slide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0.xml"/></Relationships>
</file>

<file path=ppt/slides/_rels/slide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0.xml"/></Relationships>
</file>

<file path=ppt/slides/_rels/slide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0.xml"/></Relationships>
</file>

<file path=ppt/slides/_rels/slide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0.xml"/></Relationships>
</file>

<file path=ppt/slides/_rels/slide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7" name="Object 36" hidden="1"/>
          <p:cNvGraphicFramePr>
            <a:graphicFrameLocks noChangeAspect="1"/>
          </p:cNvGraphicFramePr>
          <p:nvPr>
            <p:custDataLst>
              <p:tags r:id="rId1"/>
            </p:custDataLst>
          </p:nvPr>
        </p:nvGraphicFramePr>
        <p:xfrm>
          <a:off x="1525467" y="265237"/>
          <a:ext cx="1465" cy="1465"/>
        </p:xfrm>
        <a:graphic>
          <a:graphicData uri="http://schemas.openxmlformats.org/presentationml/2006/ole">
            <mc:AlternateContent xmlns:mc="http://schemas.openxmlformats.org/markup-compatibility/2006">
              <mc:Choice xmlns:v="urn:schemas-microsoft-com:vml" Requires="v">
                <p:oleObj name="think-cell Slide" r:id="rId5" imgW="492" imgH="504" progId="TCLayout.ActiveDocument.1">
                  <p:embed/>
                </p:oleObj>
              </mc:Choice>
              <mc:Fallback>
                <p:oleObj name="think-cell Slide" r:id="rId5" imgW="492" imgH="504" progId="TCLayout.ActiveDocument.1">
                  <p:embed/>
                  <p:pic>
                    <p:nvPicPr>
                      <p:cNvPr id="37" name="Object 36" hidden="1"/>
                      <p:cNvPicPr/>
                      <p:nvPr/>
                    </p:nvPicPr>
                    <p:blipFill>
                      <a:blip r:embed="rId6"/>
                      <a:stretch>
                        <a:fillRect/>
                      </a:stretch>
                    </p:blipFill>
                    <p:spPr>
                      <a:xfrm>
                        <a:off x="1525467" y="265237"/>
                        <a:ext cx="1465" cy="1465"/>
                      </a:xfrm>
                      <a:prstGeom prst="rect">
                        <a:avLst/>
                      </a:prstGeom>
                    </p:spPr>
                  </p:pic>
                </p:oleObj>
              </mc:Fallback>
            </mc:AlternateContent>
          </a:graphicData>
        </a:graphic>
      </p:graphicFrame>
      <p:sp>
        <p:nvSpPr>
          <p:cNvPr id="14" name="Rectangle 13" hidden="1"/>
          <p:cNvSpPr/>
          <p:nvPr>
            <p:custDataLst>
              <p:tags r:id="rId2"/>
            </p:custDataLst>
          </p:nvPr>
        </p:nvSpPr>
        <p:spPr bwMode="auto">
          <a:xfrm>
            <a:off x="1524000" y="263769"/>
            <a:ext cx="146538" cy="146538"/>
          </a:xfrm>
          <a:prstGeom prst="rect">
            <a:avLst/>
          </a:prstGeom>
          <a:solidFill>
            <a:scrgbClr r="0" g="0" b="0"/>
          </a:solidFill>
          <a:ln w="12700">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marL="0" marR="0" lvl="0" indent="0" algn="ctr" defTabSz="883970" rtl="0" eaLnBrk="1" fontAlgn="auto" latinLnBrk="0" hangingPunct="1">
              <a:lnSpc>
                <a:spcPct val="100000"/>
              </a:lnSpc>
              <a:spcBef>
                <a:spcPct val="0"/>
              </a:spcBef>
              <a:spcAft>
                <a:spcPct val="0"/>
              </a:spcAft>
              <a:buClrTx/>
              <a:buSzTx/>
              <a:buFontTx/>
              <a:buNone/>
              <a:tabLst/>
              <a:defRPr/>
            </a:pPr>
            <a:endParaRPr kumimoji="0" lang="nl-NL" sz="1108" b="0" i="0" u="none" strike="noStrike" kern="1200" cap="none" spc="0" normalizeH="0" baseline="0" noProof="0" dirty="0">
              <a:ln>
                <a:noFill/>
              </a:ln>
              <a:solidFill>
                <a:srgbClr val="313131"/>
              </a:solidFill>
              <a:effectLst/>
              <a:uLnTx/>
              <a:uFillTx/>
              <a:latin typeface="Arial"/>
              <a:ea typeface="+mn-ea"/>
              <a:cs typeface="+mn-cs"/>
              <a:sym typeface="Arial" panose="020B0604020202020204" pitchFamily="34" charset="0"/>
            </a:endParaRPr>
          </a:p>
        </p:txBody>
      </p:sp>
      <p:pic>
        <p:nvPicPr>
          <p:cNvPr id="6" name="Picture 5">
            <a:extLst>
              <a:ext uri="{FF2B5EF4-FFF2-40B4-BE49-F238E27FC236}">
                <a16:creationId xmlns:a16="http://schemas.microsoft.com/office/drawing/2014/main" id="{1244AE59-F508-4DEB-8871-7B0D1C8CAFF1}"/>
              </a:ext>
            </a:extLst>
          </p:cNvPr>
          <p:cNvPicPr>
            <a:picLocks noChangeAspect="1"/>
          </p:cNvPicPr>
          <p:nvPr/>
        </p:nvPicPr>
        <p:blipFill>
          <a:blip r:embed="rId7"/>
          <a:stretch>
            <a:fillRect/>
          </a:stretch>
        </p:blipFill>
        <p:spPr>
          <a:xfrm>
            <a:off x="1" y="19745"/>
            <a:ext cx="12191999" cy="6857999"/>
          </a:xfrm>
          <a:prstGeom prst="rect">
            <a:avLst/>
          </a:prstGeom>
        </p:spPr>
      </p:pic>
      <p:sp>
        <p:nvSpPr>
          <p:cNvPr id="9" name="Text Placeholder 1">
            <a:extLst>
              <a:ext uri="{FF2B5EF4-FFF2-40B4-BE49-F238E27FC236}">
                <a16:creationId xmlns:a16="http://schemas.microsoft.com/office/drawing/2014/main" id="{345809E6-2DA5-4065-8030-6C0F938AA599}"/>
              </a:ext>
            </a:extLst>
          </p:cNvPr>
          <p:cNvSpPr txBox="1">
            <a:spLocks/>
          </p:cNvSpPr>
          <p:nvPr/>
        </p:nvSpPr>
        <p:spPr>
          <a:xfrm>
            <a:off x="206421" y="5936637"/>
            <a:ext cx="5383385" cy="750205"/>
          </a:xfrm>
          <a:prstGeom prst="rect">
            <a:avLst/>
          </a:prstGeom>
        </p:spPr>
        <p:txBody>
          <a:bodyPr vert="horz" lIns="0" tIns="0" rIns="0" bIns="0" rtlCol="0">
            <a:spAutoFit/>
          </a:bodyPr>
          <a:lstStyle>
            <a:lvl1pPr marL="0" indent="0" algn="l" defTabSz="844083" rtl="0" eaLnBrk="1" latinLnBrk="0" hangingPunct="1">
              <a:lnSpc>
                <a:spcPct val="110000"/>
              </a:lnSpc>
              <a:spcBef>
                <a:spcPts val="0"/>
              </a:spcBef>
              <a:buClr>
                <a:schemeClr val="tx2"/>
              </a:buClr>
              <a:buFont typeface="Arial" panose="020B0604020202020204" pitchFamily="34" charset="0"/>
              <a:buNone/>
              <a:defRPr sz="1477" kern="1200">
                <a:solidFill>
                  <a:schemeClr val="accent5"/>
                </a:solidFill>
                <a:latin typeface="+mn-lt"/>
                <a:ea typeface="+mn-ea"/>
                <a:cs typeface="+mn-cs"/>
              </a:defRPr>
            </a:lvl1pPr>
            <a:lvl2pPr marL="0" indent="0" algn="l" defTabSz="844083" rtl="0" eaLnBrk="1" latinLnBrk="0" hangingPunct="1">
              <a:spcBef>
                <a:spcPts val="554"/>
              </a:spcBef>
              <a:buClr>
                <a:schemeClr val="tx2"/>
              </a:buClr>
              <a:buFont typeface="Arial" panose="020B0604020202020204" pitchFamily="34" charset="0"/>
              <a:buNone/>
              <a:defRPr sz="1292" b="1" kern="1200">
                <a:solidFill>
                  <a:schemeClr val="accent3"/>
                </a:solidFill>
                <a:latin typeface="+mn-lt"/>
                <a:ea typeface="+mn-ea"/>
                <a:cs typeface="+mn-cs"/>
              </a:defRPr>
            </a:lvl2pPr>
            <a:lvl3pPr marL="166158" indent="-166158" algn="l" defTabSz="844083" rtl="0" eaLnBrk="1" latinLnBrk="0" hangingPunct="1">
              <a:spcBef>
                <a:spcPts val="554"/>
              </a:spcBef>
              <a:buClrTx/>
              <a:buFont typeface="Arial" panose="020B0604020202020204" pitchFamily="34" charset="0"/>
              <a:buChar char="•"/>
              <a:defRPr sz="1292" kern="1200" baseline="0">
                <a:solidFill>
                  <a:schemeClr val="tx2"/>
                </a:solidFill>
                <a:latin typeface="+mn-lt"/>
                <a:ea typeface="+mn-ea"/>
                <a:cs typeface="+mn-cs"/>
              </a:defRPr>
            </a:lvl3pPr>
            <a:lvl4pPr marL="332316" indent="-166158" algn="l" defTabSz="844083" rtl="0" eaLnBrk="1" latinLnBrk="0" hangingPunct="1">
              <a:spcBef>
                <a:spcPts val="554"/>
              </a:spcBef>
              <a:buClrTx/>
              <a:buFont typeface="Arial" panose="020B0604020202020204" pitchFamily="34" charset="0"/>
              <a:buChar char="−"/>
              <a:defRPr lang="de-DE" sz="1108" kern="1200" dirty="0" smtClean="0">
                <a:solidFill>
                  <a:schemeClr val="tx2"/>
                </a:solidFill>
                <a:latin typeface="+mn-lt"/>
                <a:ea typeface="+mn-ea"/>
                <a:cs typeface="+mn-cs"/>
              </a:defRPr>
            </a:lvl4pPr>
            <a:lvl5pPr marL="498474" indent="-166158" algn="l" defTabSz="844083" rtl="0" eaLnBrk="1" latinLnBrk="0" hangingPunct="1">
              <a:spcBef>
                <a:spcPts val="554"/>
              </a:spcBef>
              <a:buClrTx/>
              <a:buFont typeface="Arial" panose="020B0604020202020204" pitchFamily="34" charset="0"/>
              <a:buChar char="•"/>
              <a:defRPr sz="923" kern="1200">
                <a:solidFill>
                  <a:schemeClr val="tx2"/>
                </a:solidFill>
                <a:latin typeface="+mn-lt"/>
                <a:ea typeface="+mn-ea"/>
                <a:cs typeface="+mn-cs"/>
              </a:defRPr>
            </a:lvl5pPr>
            <a:lvl6pPr marL="664632" indent="-166158" algn="l" defTabSz="844083" rtl="0" eaLnBrk="1" latinLnBrk="0" hangingPunct="1">
              <a:spcBef>
                <a:spcPts val="554"/>
              </a:spcBef>
              <a:buClrTx/>
              <a:buFont typeface="Arial" panose="020B0604020202020204" pitchFamily="34" charset="0"/>
              <a:buChar char="−"/>
              <a:defRPr sz="923" kern="1200">
                <a:solidFill>
                  <a:schemeClr val="tx1"/>
                </a:solidFill>
                <a:latin typeface="+mn-lt"/>
                <a:ea typeface="+mn-ea"/>
                <a:cs typeface="+mn-cs"/>
              </a:defRPr>
            </a:lvl6pPr>
            <a:lvl7pPr marL="830790" indent="-165593" algn="l" defTabSz="844083" rtl="0" eaLnBrk="1" latinLnBrk="0" hangingPunct="1">
              <a:spcBef>
                <a:spcPts val="554"/>
              </a:spcBef>
              <a:buClrTx/>
              <a:buFont typeface="Arial" panose="020B0604020202020204" pitchFamily="34" charset="0"/>
              <a:buChar char="•"/>
              <a:defRPr sz="923" kern="1200">
                <a:solidFill>
                  <a:schemeClr val="tx1"/>
                </a:solidFill>
                <a:latin typeface="+mn-lt"/>
                <a:ea typeface="+mn-ea"/>
                <a:cs typeface="+mn-cs"/>
              </a:defRPr>
            </a:lvl7pPr>
            <a:lvl8pPr marL="996948" indent="-165593" algn="l" defTabSz="844083" rtl="0" eaLnBrk="1" latinLnBrk="0" hangingPunct="1">
              <a:spcBef>
                <a:spcPts val="554"/>
              </a:spcBef>
              <a:buClrTx/>
              <a:buFont typeface="Arial" panose="020B0604020202020204" pitchFamily="34" charset="0"/>
              <a:buChar char="−"/>
              <a:defRPr sz="923" kern="1200">
                <a:solidFill>
                  <a:schemeClr val="tx1"/>
                </a:solidFill>
                <a:latin typeface="+mn-lt"/>
                <a:ea typeface="+mn-ea"/>
                <a:cs typeface="+mn-cs"/>
              </a:defRPr>
            </a:lvl8pPr>
            <a:lvl9pPr marL="1163106" indent="-166158" algn="l" defTabSz="844083" rtl="0" eaLnBrk="1" latinLnBrk="0" hangingPunct="1">
              <a:spcBef>
                <a:spcPts val="554"/>
              </a:spcBef>
              <a:buClrTx/>
              <a:buFont typeface="Arial" panose="020B0604020202020204" pitchFamily="34" charset="0"/>
              <a:buChar char="•"/>
              <a:defRPr sz="923" kern="1200" baseline="0">
                <a:solidFill>
                  <a:schemeClr val="tx1"/>
                </a:solidFill>
                <a:latin typeface="+mn-lt"/>
                <a:ea typeface="+mn-ea"/>
                <a:cs typeface="+mn-cs"/>
              </a:defRPr>
            </a:lvl9pPr>
          </a:lstStyle>
          <a:p>
            <a:r>
              <a:rPr lang="nl-NL" dirty="0">
                <a:solidFill>
                  <a:schemeClr val="accent1"/>
                </a:solidFill>
              </a:rPr>
              <a:t>Kerkrade</a:t>
            </a:r>
            <a:br>
              <a:rPr lang="nl-NL" dirty="0">
                <a:solidFill>
                  <a:schemeClr val="accent1"/>
                </a:solidFill>
              </a:rPr>
            </a:br>
            <a:r>
              <a:rPr lang="nl-NL" dirty="0">
                <a:solidFill>
                  <a:schemeClr val="accent1"/>
                </a:solidFill>
              </a:rPr>
              <a:t>6 april 2022</a:t>
            </a:r>
            <a:br>
              <a:rPr lang="nl-NL" dirty="0">
                <a:solidFill>
                  <a:schemeClr val="accent1"/>
                </a:solidFill>
              </a:rPr>
            </a:br>
            <a:r>
              <a:rPr lang="nl-NL" dirty="0">
                <a:solidFill>
                  <a:schemeClr val="accent1"/>
                </a:solidFill>
              </a:rPr>
              <a:t>Rein-Aart van Vugt</a:t>
            </a:r>
          </a:p>
        </p:txBody>
      </p:sp>
      <p:sp>
        <p:nvSpPr>
          <p:cNvPr id="12" name="Text Placeholder 2">
            <a:extLst>
              <a:ext uri="{FF2B5EF4-FFF2-40B4-BE49-F238E27FC236}">
                <a16:creationId xmlns:a16="http://schemas.microsoft.com/office/drawing/2014/main" id="{066B42D2-5B4C-484E-A2FC-796768118A97}"/>
              </a:ext>
            </a:extLst>
          </p:cNvPr>
          <p:cNvSpPr txBox="1">
            <a:spLocks/>
          </p:cNvSpPr>
          <p:nvPr/>
        </p:nvSpPr>
        <p:spPr>
          <a:xfrm>
            <a:off x="3802744" y="1547112"/>
            <a:ext cx="3929921" cy="750205"/>
          </a:xfrm>
          <a:prstGeom prst="rect">
            <a:avLst/>
          </a:prstGeom>
        </p:spPr>
        <p:txBody>
          <a:bodyPr vert="horz" lIns="0" tIns="0" rIns="0" bIns="0" rtlCol="0" anchor="b">
            <a:noAutofit/>
          </a:bodyPr>
          <a:lstStyle>
            <a:lvl1pPr marL="0" indent="0" algn="l" defTabSz="844083" rtl="0" eaLnBrk="1" latinLnBrk="0" hangingPunct="1">
              <a:spcBef>
                <a:spcPts val="0"/>
              </a:spcBef>
              <a:buClr>
                <a:schemeClr val="tx2"/>
              </a:buClr>
              <a:buFont typeface="Arial" panose="020B0604020202020204" pitchFamily="34" charset="0"/>
              <a:buNone/>
              <a:defRPr sz="2585" kern="1200">
                <a:solidFill>
                  <a:schemeClr val="accent1"/>
                </a:solidFill>
                <a:latin typeface="+mn-lt"/>
                <a:ea typeface="+mn-ea"/>
                <a:cs typeface="+mn-cs"/>
              </a:defRPr>
            </a:lvl1pPr>
            <a:lvl2pPr marL="0" indent="0" algn="l" defTabSz="844083" rtl="0" eaLnBrk="1" latinLnBrk="0" hangingPunct="1">
              <a:spcBef>
                <a:spcPts val="554"/>
              </a:spcBef>
              <a:buClr>
                <a:schemeClr val="tx2"/>
              </a:buClr>
              <a:buFont typeface="Arial" panose="020B0604020202020204" pitchFamily="34" charset="0"/>
              <a:buNone/>
              <a:defRPr sz="1292" b="1" kern="1200">
                <a:solidFill>
                  <a:schemeClr val="accent3"/>
                </a:solidFill>
                <a:latin typeface="+mn-lt"/>
                <a:ea typeface="+mn-ea"/>
                <a:cs typeface="+mn-cs"/>
              </a:defRPr>
            </a:lvl2pPr>
            <a:lvl3pPr marL="166158" indent="-166158" algn="l" defTabSz="844083" rtl="0" eaLnBrk="1" latinLnBrk="0" hangingPunct="1">
              <a:spcBef>
                <a:spcPts val="554"/>
              </a:spcBef>
              <a:buClrTx/>
              <a:buFont typeface="Arial" panose="020B0604020202020204" pitchFamily="34" charset="0"/>
              <a:buChar char="•"/>
              <a:defRPr sz="1292" kern="1200" baseline="0">
                <a:solidFill>
                  <a:schemeClr val="tx2"/>
                </a:solidFill>
                <a:latin typeface="+mn-lt"/>
                <a:ea typeface="+mn-ea"/>
                <a:cs typeface="+mn-cs"/>
              </a:defRPr>
            </a:lvl3pPr>
            <a:lvl4pPr marL="332316" indent="-166158" algn="l" defTabSz="844083" rtl="0" eaLnBrk="1" latinLnBrk="0" hangingPunct="1">
              <a:spcBef>
                <a:spcPts val="554"/>
              </a:spcBef>
              <a:buClrTx/>
              <a:buFont typeface="Arial" panose="020B0604020202020204" pitchFamily="34" charset="0"/>
              <a:buChar char="−"/>
              <a:defRPr lang="de-DE" sz="1108" kern="1200" dirty="0" smtClean="0">
                <a:solidFill>
                  <a:schemeClr val="tx2"/>
                </a:solidFill>
                <a:latin typeface="+mn-lt"/>
                <a:ea typeface="+mn-ea"/>
                <a:cs typeface="+mn-cs"/>
              </a:defRPr>
            </a:lvl4pPr>
            <a:lvl5pPr marL="498474" indent="-166158" algn="l" defTabSz="844083" rtl="0" eaLnBrk="1" latinLnBrk="0" hangingPunct="1">
              <a:spcBef>
                <a:spcPts val="554"/>
              </a:spcBef>
              <a:buClrTx/>
              <a:buFont typeface="Arial" panose="020B0604020202020204" pitchFamily="34" charset="0"/>
              <a:buChar char="•"/>
              <a:defRPr sz="923" kern="1200">
                <a:solidFill>
                  <a:schemeClr val="tx2"/>
                </a:solidFill>
                <a:latin typeface="+mn-lt"/>
                <a:ea typeface="+mn-ea"/>
                <a:cs typeface="+mn-cs"/>
              </a:defRPr>
            </a:lvl5pPr>
            <a:lvl6pPr marL="664632" indent="-166158" algn="l" defTabSz="844083" rtl="0" eaLnBrk="1" latinLnBrk="0" hangingPunct="1">
              <a:spcBef>
                <a:spcPts val="554"/>
              </a:spcBef>
              <a:buClrTx/>
              <a:buFont typeface="Arial" panose="020B0604020202020204" pitchFamily="34" charset="0"/>
              <a:buChar char="−"/>
              <a:defRPr sz="923" kern="1200">
                <a:solidFill>
                  <a:schemeClr val="tx1"/>
                </a:solidFill>
                <a:latin typeface="+mn-lt"/>
                <a:ea typeface="+mn-ea"/>
                <a:cs typeface="+mn-cs"/>
              </a:defRPr>
            </a:lvl6pPr>
            <a:lvl7pPr marL="830790" indent="-165593" algn="l" defTabSz="844083" rtl="0" eaLnBrk="1" latinLnBrk="0" hangingPunct="1">
              <a:spcBef>
                <a:spcPts val="554"/>
              </a:spcBef>
              <a:buClrTx/>
              <a:buFont typeface="Arial" panose="020B0604020202020204" pitchFamily="34" charset="0"/>
              <a:buChar char="•"/>
              <a:defRPr sz="923" kern="1200">
                <a:solidFill>
                  <a:schemeClr val="tx1"/>
                </a:solidFill>
                <a:latin typeface="+mn-lt"/>
                <a:ea typeface="+mn-ea"/>
                <a:cs typeface="+mn-cs"/>
              </a:defRPr>
            </a:lvl7pPr>
            <a:lvl8pPr marL="996948" indent="-165593" algn="l" defTabSz="844083" rtl="0" eaLnBrk="1" latinLnBrk="0" hangingPunct="1">
              <a:spcBef>
                <a:spcPts val="554"/>
              </a:spcBef>
              <a:buClrTx/>
              <a:buFont typeface="Arial" panose="020B0604020202020204" pitchFamily="34" charset="0"/>
              <a:buChar char="−"/>
              <a:defRPr sz="923" kern="1200">
                <a:solidFill>
                  <a:schemeClr val="tx1"/>
                </a:solidFill>
                <a:latin typeface="+mn-lt"/>
                <a:ea typeface="+mn-ea"/>
                <a:cs typeface="+mn-cs"/>
              </a:defRPr>
            </a:lvl8pPr>
            <a:lvl9pPr marL="1163106" indent="-166158" algn="l" defTabSz="844083" rtl="0" eaLnBrk="1" latinLnBrk="0" hangingPunct="1">
              <a:spcBef>
                <a:spcPts val="554"/>
              </a:spcBef>
              <a:buClrTx/>
              <a:buFont typeface="Arial" panose="020B0604020202020204" pitchFamily="34" charset="0"/>
              <a:buChar char="•"/>
              <a:defRPr sz="923" kern="1200" baseline="0">
                <a:solidFill>
                  <a:schemeClr val="tx1"/>
                </a:solidFill>
                <a:latin typeface="+mn-lt"/>
                <a:ea typeface="+mn-ea"/>
                <a:cs typeface="+mn-cs"/>
              </a:defRPr>
            </a:lvl9pPr>
          </a:lstStyle>
          <a:p>
            <a:r>
              <a:rPr lang="nl-NL" sz="5000" dirty="0">
                <a:latin typeface="Verdana Pro Cond SemiBold" panose="020B0706030504040204" pitchFamily="34" charset="0"/>
              </a:rPr>
              <a:t>Wij Kerkrade</a:t>
            </a:r>
            <a:endParaRPr lang="nl-NL" sz="3200" dirty="0"/>
          </a:p>
        </p:txBody>
      </p:sp>
      <p:pic>
        <p:nvPicPr>
          <p:cNvPr id="15" name="Picture 14">
            <a:extLst>
              <a:ext uri="{FF2B5EF4-FFF2-40B4-BE49-F238E27FC236}">
                <a16:creationId xmlns:a16="http://schemas.microsoft.com/office/drawing/2014/main" id="{ABAD9E6F-69D1-4924-813E-F705466DFBFF}"/>
              </a:ext>
            </a:extLst>
          </p:cNvPr>
          <p:cNvPicPr>
            <a:picLocks noChangeAspect="1"/>
          </p:cNvPicPr>
          <p:nvPr/>
        </p:nvPicPr>
        <p:blipFill>
          <a:blip r:embed="rId8"/>
          <a:stretch>
            <a:fillRect/>
          </a:stretch>
        </p:blipFill>
        <p:spPr>
          <a:xfrm>
            <a:off x="0" y="13419"/>
            <a:ext cx="1367073" cy="315478"/>
          </a:xfrm>
          <a:prstGeom prst="rect">
            <a:avLst/>
          </a:prstGeom>
        </p:spPr>
      </p:pic>
      <p:pic>
        <p:nvPicPr>
          <p:cNvPr id="16" name="Picture 15">
            <a:extLst>
              <a:ext uri="{FF2B5EF4-FFF2-40B4-BE49-F238E27FC236}">
                <a16:creationId xmlns:a16="http://schemas.microsoft.com/office/drawing/2014/main" id="{8FB7DC30-8775-4542-A930-13BEF312FF82}"/>
              </a:ext>
            </a:extLst>
          </p:cNvPr>
          <p:cNvPicPr>
            <a:picLocks noChangeAspect="1"/>
          </p:cNvPicPr>
          <p:nvPr/>
        </p:nvPicPr>
        <p:blipFill>
          <a:blip r:embed="rId9"/>
          <a:stretch>
            <a:fillRect/>
          </a:stretch>
        </p:blipFill>
        <p:spPr>
          <a:xfrm>
            <a:off x="10825018" y="13419"/>
            <a:ext cx="1366981" cy="530769"/>
          </a:xfrm>
          <a:prstGeom prst="rect">
            <a:avLst/>
          </a:prstGeom>
        </p:spPr>
      </p:pic>
      <p:sp>
        <p:nvSpPr>
          <p:cNvPr id="2" name="Rectangle: Rounded Corners 1">
            <a:extLst>
              <a:ext uri="{FF2B5EF4-FFF2-40B4-BE49-F238E27FC236}">
                <a16:creationId xmlns:a16="http://schemas.microsoft.com/office/drawing/2014/main" id="{AEB9B9D1-D70E-480C-9CB1-A8BB5A730D36}"/>
              </a:ext>
            </a:extLst>
          </p:cNvPr>
          <p:cNvSpPr/>
          <p:nvPr/>
        </p:nvSpPr>
        <p:spPr>
          <a:xfrm>
            <a:off x="196566" y="587136"/>
            <a:ext cx="6328374" cy="914400"/>
          </a:xfrm>
          <a:prstGeom prst="roundRect">
            <a:avLst/>
          </a:prstGeom>
          <a:no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ctr" anchorCtr="0" forceAA="0" compatLnSpc="1">
            <a:prstTxWarp prst="textNoShape">
              <a:avLst/>
            </a:prstTxWarp>
            <a:noAutofit/>
          </a:bodyPr>
          <a:lstStyle/>
          <a:p>
            <a:pPr algn="ctr" defTabSz="957610"/>
            <a:r>
              <a:rPr lang="en-US" dirty="0">
                <a:solidFill>
                  <a:schemeClr val="bg1"/>
                </a:solidFill>
              </a:rPr>
              <a:t>Bedrijfsvoering is </a:t>
            </a:r>
            <a:r>
              <a:rPr lang="en-US" dirty="0" err="1">
                <a:solidFill>
                  <a:schemeClr val="bg1"/>
                </a:solidFill>
              </a:rPr>
              <a:t>ondersteunend</a:t>
            </a:r>
            <a:r>
              <a:rPr lang="en-US" dirty="0">
                <a:solidFill>
                  <a:schemeClr val="bg1"/>
                </a:solidFill>
              </a:rPr>
              <a:t>, maar </a:t>
            </a:r>
            <a:r>
              <a:rPr lang="en-US" dirty="0" err="1">
                <a:solidFill>
                  <a:schemeClr val="bg1"/>
                </a:solidFill>
              </a:rPr>
              <a:t>niet</a:t>
            </a:r>
            <a:r>
              <a:rPr lang="en-US" dirty="0">
                <a:solidFill>
                  <a:schemeClr val="bg1"/>
                </a:solidFill>
              </a:rPr>
              <a:t> </a:t>
            </a:r>
            <a:r>
              <a:rPr lang="en-US" dirty="0" err="1">
                <a:solidFill>
                  <a:schemeClr val="bg1"/>
                </a:solidFill>
              </a:rPr>
              <a:t>ondergeschikt</a:t>
            </a:r>
            <a:endParaRPr lang="nl-NL" dirty="0">
              <a:solidFill>
                <a:schemeClr val="bg1"/>
              </a:solidFill>
            </a:endParaRPr>
          </a:p>
        </p:txBody>
      </p:sp>
      <p:sp>
        <p:nvSpPr>
          <p:cNvPr id="11" name="Rectangle: Rounded Corners 10">
            <a:extLst>
              <a:ext uri="{FF2B5EF4-FFF2-40B4-BE49-F238E27FC236}">
                <a16:creationId xmlns:a16="http://schemas.microsoft.com/office/drawing/2014/main" id="{52B02DCE-EDBD-486B-B418-566160DFFE92}"/>
              </a:ext>
            </a:extLst>
          </p:cNvPr>
          <p:cNvSpPr/>
          <p:nvPr/>
        </p:nvSpPr>
        <p:spPr>
          <a:xfrm>
            <a:off x="-363603" y="2476450"/>
            <a:ext cx="6328374" cy="914400"/>
          </a:xfrm>
          <a:prstGeom prst="roundRect">
            <a:avLst/>
          </a:prstGeom>
          <a:no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ctr" anchorCtr="0" forceAA="0" compatLnSpc="1">
            <a:prstTxWarp prst="textNoShape">
              <a:avLst/>
            </a:prstTxWarp>
            <a:noAutofit/>
          </a:bodyPr>
          <a:lstStyle/>
          <a:p>
            <a:pPr algn="ctr" defTabSz="957610"/>
            <a:r>
              <a:rPr lang="en-US" dirty="0" err="1">
                <a:solidFill>
                  <a:schemeClr val="bg1"/>
                </a:solidFill>
              </a:rPr>
              <a:t>Alleen</a:t>
            </a:r>
            <a:r>
              <a:rPr lang="en-US" dirty="0">
                <a:solidFill>
                  <a:schemeClr val="bg1"/>
                </a:solidFill>
              </a:rPr>
              <a:t> </a:t>
            </a:r>
            <a:r>
              <a:rPr lang="en-US" dirty="0" err="1">
                <a:solidFill>
                  <a:schemeClr val="bg1"/>
                </a:solidFill>
              </a:rPr>
              <a:t>gaat</a:t>
            </a:r>
            <a:r>
              <a:rPr lang="en-US" dirty="0">
                <a:solidFill>
                  <a:schemeClr val="bg1"/>
                </a:solidFill>
              </a:rPr>
              <a:t> </a:t>
            </a:r>
            <a:r>
              <a:rPr lang="en-US" dirty="0" err="1">
                <a:solidFill>
                  <a:schemeClr val="bg1"/>
                </a:solidFill>
              </a:rPr>
              <a:t>sneller</a:t>
            </a:r>
            <a:r>
              <a:rPr lang="en-US" dirty="0">
                <a:solidFill>
                  <a:schemeClr val="bg1"/>
                </a:solidFill>
              </a:rPr>
              <a:t>, </a:t>
            </a:r>
            <a:r>
              <a:rPr lang="en-US" dirty="0" err="1">
                <a:solidFill>
                  <a:schemeClr val="bg1"/>
                </a:solidFill>
              </a:rPr>
              <a:t>samen</a:t>
            </a:r>
            <a:r>
              <a:rPr lang="en-US" dirty="0">
                <a:solidFill>
                  <a:schemeClr val="bg1"/>
                </a:solidFill>
              </a:rPr>
              <a:t> </a:t>
            </a:r>
            <a:r>
              <a:rPr lang="en-US" dirty="0" err="1">
                <a:solidFill>
                  <a:schemeClr val="bg1"/>
                </a:solidFill>
              </a:rPr>
              <a:t>kom</a:t>
            </a:r>
            <a:r>
              <a:rPr lang="en-US" dirty="0">
                <a:solidFill>
                  <a:schemeClr val="bg1"/>
                </a:solidFill>
              </a:rPr>
              <a:t> je </a:t>
            </a:r>
            <a:r>
              <a:rPr lang="en-US" dirty="0" err="1">
                <a:solidFill>
                  <a:schemeClr val="bg1"/>
                </a:solidFill>
              </a:rPr>
              <a:t>verder</a:t>
            </a:r>
            <a:endParaRPr lang="nl-NL" dirty="0">
              <a:solidFill>
                <a:schemeClr val="bg1"/>
              </a:solidFill>
            </a:endParaRPr>
          </a:p>
        </p:txBody>
      </p:sp>
      <p:sp>
        <p:nvSpPr>
          <p:cNvPr id="17" name="Rectangle: Rounded Corners 16">
            <a:extLst>
              <a:ext uri="{FF2B5EF4-FFF2-40B4-BE49-F238E27FC236}">
                <a16:creationId xmlns:a16="http://schemas.microsoft.com/office/drawing/2014/main" id="{DF663E2F-828E-4B97-B632-34DE6C12CF75}"/>
              </a:ext>
            </a:extLst>
          </p:cNvPr>
          <p:cNvSpPr/>
          <p:nvPr/>
        </p:nvSpPr>
        <p:spPr>
          <a:xfrm>
            <a:off x="6276359" y="845375"/>
            <a:ext cx="6328374" cy="914400"/>
          </a:xfrm>
          <a:prstGeom prst="roundRect">
            <a:avLst/>
          </a:prstGeom>
          <a:no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ctr" anchorCtr="0" forceAA="0" compatLnSpc="1">
            <a:prstTxWarp prst="textNoShape">
              <a:avLst/>
            </a:prstTxWarp>
            <a:noAutofit/>
          </a:bodyPr>
          <a:lstStyle/>
          <a:p>
            <a:pPr algn="ctr" defTabSz="957610"/>
            <a:r>
              <a:rPr lang="en-US" dirty="0" err="1">
                <a:solidFill>
                  <a:schemeClr val="bg1"/>
                </a:solidFill>
              </a:rPr>
              <a:t>Bespreken</a:t>
            </a:r>
            <a:r>
              <a:rPr lang="en-US" dirty="0">
                <a:solidFill>
                  <a:schemeClr val="bg1"/>
                </a:solidFill>
              </a:rPr>
              <a:t>, </a:t>
            </a:r>
            <a:r>
              <a:rPr lang="en-US" dirty="0" err="1">
                <a:solidFill>
                  <a:schemeClr val="bg1"/>
                </a:solidFill>
              </a:rPr>
              <a:t>afspreken</a:t>
            </a:r>
            <a:r>
              <a:rPr lang="en-US" dirty="0">
                <a:solidFill>
                  <a:schemeClr val="bg1"/>
                </a:solidFill>
              </a:rPr>
              <a:t> en </a:t>
            </a:r>
            <a:r>
              <a:rPr lang="en-US" dirty="0" err="1">
                <a:solidFill>
                  <a:schemeClr val="bg1"/>
                </a:solidFill>
              </a:rPr>
              <a:t>aanspreken</a:t>
            </a:r>
            <a:endParaRPr lang="nl-NL" dirty="0">
              <a:solidFill>
                <a:schemeClr val="bg1"/>
              </a:solidFill>
            </a:endParaRPr>
          </a:p>
        </p:txBody>
      </p:sp>
      <p:sp>
        <p:nvSpPr>
          <p:cNvPr id="18" name="Rectangle: Rounded Corners 17">
            <a:extLst>
              <a:ext uri="{FF2B5EF4-FFF2-40B4-BE49-F238E27FC236}">
                <a16:creationId xmlns:a16="http://schemas.microsoft.com/office/drawing/2014/main" id="{DB982AF3-6605-4178-87A8-7551059BFA18}"/>
              </a:ext>
            </a:extLst>
          </p:cNvPr>
          <p:cNvSpPr/>
          <p:nvPr/>
        </p:nvSpPr>
        <p:spPr>
          <a:xfrm>
            <a:off x="2898113" y="4727234"/>
            <a:ext cx="6328374" cy="914400"/>
          </a:xfrm>
          <a:prstGeom prst="roundRect">
            <a:avLst/>
          </a:prstGeom>
          <a:no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ctr" anchorCtr="0" forceAA="0" compatLnSpc="1">
            <a:prstTxWarp prst="textNoShape">
              <a:avLst/>
            </a:prstTxWarp>
            <a:noAutofit/>
          </a:bodyPr>
          <a:lstStyle/>
          <a:p>
            <a:pPr algn="ctr" defTabSz="957610"/>
            <a:r>
              <a:rPr lang="en-US" dirty="0" err="1">
                <a:solidFill>
                  <a:schemeClr val="bg1"/>
                </a:solidFill>
              </a:rPr>
              <a:t>Bereidt</a:t>
            </a:r>
            <a:r>
              <a:rPr lang="en-US" dirty="0">
                <a:solidFill>
                  <a:schemeClr val="bg1"/>
                </a:solidFill>
              </a:rPr>
              <a:t> om </a:t>
            </a:r>
            <a:r>
              <a:rPr lang="en-US" dirty="0" err="1">
                <a:solidFill>
                  <a:schemeClr val="bg1"/>
                </a:solidFill>
              </a:rPr>
              <a:t>een</a:t>
            </a:r>
            <a:r>
              <a:rPr lang="en-US" dirty="0">
                <a:solidFill>
                  <a:schemeClr val="bg1"/>
                </a:solidFill>
              </a:rPr>
              <a:t> </a:t>
            </a:r>
            <a:r>
              <a:rPr lang="en-US" dirty="0" err="1">
                <a:solidFill>
                  <a:schemeClr val="bg1"/>
                </a:solidFill>
              </a:rPr>
              <a:t>andere</a:t>
            </a:r>
            <a:r>
              <a:rPr lang="en-US" dirty="0">
                <a:solidFill>
                  <a:schemeClr val="bg1"/>
                </a:solidFill>
              </a:rPr>
              <a:t> </a:t>
            </a:r>
            <a:r>
              <a:rPr lang="en-US" dirty="0" err="1">
                <a:solidFill>
                  <a:schemeClr val="bg1"/>
                </a:solidFill>
              </a:rPr>
              <a:t>afdeling</a:t>
            </a:r>
            <a:r>
              <a:rPr lang="en-US" dirty="0">
                <a:solidFill>
                  <a:schemeClr val="bg1"/>
                </a:solidFill>
              </a:rPr>
              <a:t>, cluster of </a:t>
            </a:r>
            <a:r>
              <a:rPr lang="en-US" dirty="0" err="1">
                <a:solidFill>
                  <a:schemeClr val="bg1"/>
                </a:solidFill>
              </a:rPr>
              <a:t>domein</a:t>
            </a:r>
            <a:r>
              <a:rPr lang="en-US" dirty="0">
                <a:solidFill>
                  <a:schemeClr val="bg1"/>
                </a:solidFill>
              </a:rPr>
              <a:t> te </a:t>
            </a:r>
            <a:r>
              <a:rPr lang="en-US" dirty="0" err="1">
                <a:solidFill>
                  <a:schemeClr val="bg1"/>
                </a:solidFill>
              </a:rPr>
              <a:t>helpen</a:t>
            </a:r>
            <a:endParaRPr lang="nl-NL" dirty="0">
              <a:solidFill>
                <a:schemeClr val="bg1"/>
              </a:solidFill>
            </a:endParaRPr>
          </a:p>
        </p:txBody>
      </p:sp>
      <p:sp>
        <p:nvSpPr>
          <p:cNvPr id="20" name="Rectangle: Rounded Corners 19">
            <a:extLst>
              <a:ext uri="{FF2B5EF4-FFF2-40B4-BE49-F238E27FC236}">
                <a16:creationId xmlns:a16="http://schemas.microsoft.com/office/drawing/2014/main" id="{8AA689FE-DFA2-4D94-9039-77189C17B445}"/>
              </a:ext>
            </a:extLst>
          </p:cNvPr>
          <p:cNvSpPr/>
          <p:nvPr/>
        </p:nvSpPr>
        <p:spPr>
          <a:xfrm>
            <a:off x="5601167" y="2410277"/>
            <a:ext cx="6328374" cy="914400"/>
          </a:xfrm>
          <a:prstGeom prst="roundRect">
            <a:avLst/>
          </a:prstGeom>
          <a:no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ctr" anchorCtr="0" forceAA="0" compatLnSpc="1">
            <a:prstTxWarp prst="textNoShape">
              <a:avLst/>
            </a:prstTxWarp>
            <a:noAutofit/>
          </a:bodyPr>
          <a:lstStyle/>
          <a:p>
            <a:pPr algn="ctr" defTabSz="957610"/>
            <a:r>
              <a:rPr lang="en-US" dirty="0" err="1">
                <a:solidFill>
                  <a:schemeClr val="bg1"/>
                </a:solidFill>
              </a:rPr>
              <a:t>Samenvoegen</a:t>
            </a:r>
            <a:r>
              <a:rPr lang="en-US" dirty="0">
                <a:solidFill>
                  <a:schemeClr val="bg1"/>
                </a:solidFill>
              </a:rPr>
              <a:t> van </a:t>
            </a:r>
            <a:r>
              <a:rPr lang="en-US" dirty="0" err="1">
                <a:solidFill>
                  <a:schemeClr val="bg1"/>
                </a:solidFill>
              </a:rPr>
              <a:t>activiteiten</a:t>
            </a:r>
            <a:r>
              <a:rPr lang="en-US" dirty="0">
                <a:solidFill>
                  <a:schemeClr val="bg1"/>
                </a:solidFill>
              </a:rPr>
              <a:t> is </a:t>
            </a:r>
            <a:r>
              <a:rPr lang="en-US" dirty="0" err="1">
                <a:solidFill>
                  <a:schemeClr val="bg1"/>
                </a:solidFill>
              </a:rPr>
              <a:t>niet</a:t>
            </a:r>
            <a:r>
              <a:rPr lang="en-US" dirty="0">
                <a:solidFill>
                  <a:schemeClr val="bg1"/>
                </a:solidFill>
              </a:rPr>
              <a:t> </a:t>
            </a:r>
            <a:r>
              <a:rPr lang="en-US" dirty="0" err="1">
                <a:solidFill>
                  <a:schemeClr val="bg1"/>
                </a:solidFill>
              </a:rPr>
              <a:t>hetzelfde</a:t>
            </a:r>
            <a:r>
              <a:rPr lang="en-US" dirty="0">
                <a:solidFill>
                  <a:schemeClr val="bg1"/>
                </a:solidFill>
              </a:rPr>
              <a:t> </a:t>
            </a:r>
            <a:r>
              <a:rPr lang="en-US" dirty="0" err="1">
                <a:solidFill>
                  <a:schemeClr val="bg1"/>
                </a:solidFill>
              </a:rPr>
              <a:t>als</a:t>
            </a:r>
            <a:r>
              <a:rPr lang="en-US" dirty="0">
                <a:solidFill>
                  <a:schemeClr val="bg1"/>
                </a:solidFill>
              </a:rPr>
              <a:t> </a:t>
            </a:r>
            <a:r>
              <a:rPr lang="en-US" dirty="0" err="1">
                <a:solidFill>
                  <a:schemeClr val="bg1"/>
                </a:solidFill>
              </a:rPr>
              <a:t>samenvoegen</a:t>
            </a:r>
            <a:r>
              <a:rPr lang="en-US" dirty="0">
                <a:solidFill>
                  <a:schemeClr val="bg1"/>
                </a:solidFill>
              </a:rPr>
              <a:t> van </a:t>
            </a:r>
            <a:r>
              <a:rPr lang="en-US" dirty="0" err="1">
                <a:solidFill>
                  <a:schemeClr val="bg1"/>
                </a:solidFill>
              </a:rPr>
              <a:t>functies</a:t>
            </a:r>
            <a:endParaRPr lang="nl-NL" dirty="0">
              <a:solidFill>
                <a:schemeClr val="bg1"/>
              </a:solidFill>
            </a:endParaRPr>
          </a:p>
        </p:txBody>
      </p:sp>
      <p:sp>
        <p:nvSpPr>
          <p:cNvPr id="21" name="Rectangle: Rounded Corners 20">
            <a:extLst>
              <a:ext uri="{FF2B5EF4-FFF2-40B4-BE49-F238E27FC236}">
                <a16:creationId xmlns:a16="http://schemas.microsoft.com/office/drawing/2014/main" id="{78224F6C-6AC0-4C86-BF66-BCED3BD2E83B}"/>
              </a:ext>
            </a:extLst>
          </p:cNvPr>
          <p:cNvSpPr/>
          <p:nvPr/>
        </p:nvSpPr>
        <p:spPr>
          <a:xfrm>
            <a:off x="5726716" y="5922442"/>
            <a:ext cx="6328374" cy="914400"/>
          </a:xfrm>
          <a:prstGeom prst="roundRect">
            <a:avLst/>
          </a:prstGeom>
          <a:no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ctr" anchorCtr="0" forceAA="0" compatLnSpc="1">
            <a:prstTxWarp prst="textNoShape">
              <a:avLst/>
            </a:prstTxWarp>
            <a:noAutofit/>
          </a:bodyPr>
          <a:lstStyle/>
          <a:p>
            <a:pPr algn="ctr" defTabSz="957610"/>
            <a:r>
              <a:rPr lang="en-US" dirty="0" err="1">
                <a:solidFill>
                  <a:schemeClr val="bg1"/>
                </a:solidFill>
              </a:rPr>
              <a:t>Cultuur</a:t>
            </a:r>
            <a:r>
              <a:rPr lang="en-US" dirty="0">
                <a:solidFill>
                  <a:schemeClr val="bg1"/>
                </a:solidFill>
              </a:rPr>
              <a:t> en </a:t>
            </a:r>
            <a:r>
              <a:rPr lang="en-US" dirty="0" err="1">
                <a:solidFill>
                  <a:schemeClr val="bg1"/>
                </a:solidFill>
              </a:rPr>
              <a:t>inhoud</a:t>
            </a:r>
            <a:r>
              <a:rPr lang="en-US" dirty="0">
                <a:solidFill>
                  <a:schemeClr val="bg1"/>
                </a:solidFill>
              </a:rPr>
              <a:t> </a:t>
            </a:r>
            <a:r>
              <a:rPr lang="en-US" dirty="0" err="1">
                <a:solidFill>
                  <a:schemeClr val="bg1"/>
                </a:solidFill>
              </a:rPr>
              <a:t>gaan</a:t>
            </a:r>
            <a:r>
              <a:rPr lang="en-US" dirty="0">
                <a:solidFill>
                  <a:schemeClr val="bg1"/>
                </a:solidFill>
              </a:rPr>
              <a:t> </a:t>
            </a:r>
            <a:r>
              <a:rPr lang="en-US" dirty="0" err="1">
                <a:solidFill>
                  <a:schemeClr val="bg1"/>
                </a:solidFill>
              </a:rPr>
              <a:t>voor</a:t>
            </a:r>
            <a:r>
              <a:rPr lang="en-US" dirty="0">
                <a:solidFill>
                  <a:schemeClr val="bg1"/>
                </a:solidFill>
              </a:rPr>
              <a:t> </a:t>
            </a:r>
            <a:r>
              <a:rPr lang="en-US" dirty="0" err="1">
                <a:solidFill>
                  <a:schemeClr val="bg1"/>
                </a:solidFill>
              </a:rPr>
              <a:t>structuur</a:t>
            </a:r>
            <a:endParaRPr lang="nl-NL" dirty="0">
              <a:solidFill>
                <a:schemeClr val="bg1"/>
              </a:solidFill>
            </a:endParaRPr>
          </a:p>
        </p:txBody>
      </p:sp>
      <p:sp>
        <p:nvSpPr>
          <p:cNvPr id="24" name="Rectangle: Rounded Corners 23">
            <a:extLst>
              <a:ext uri="{FF2B5EF4-FFF2-40B4-BE49-F238E27FC236}">
                <a16:creationId xmlns:a16="http://schemas.microsoft.com/office/drawing/2014/main" id="{B27CBBA0-7E71-42C8-A23D-2C3EA05D7505}"/>
              </a:ext>
            </a:extLst>
          </p:cNvPr>
          <p:cNvSpPr/>
          <p:nvPr/>
        </p:nvSpPr>
        <p:spPr>
          <a:xfrm>
            <a:off x="0" y="3671658"/>
            <a:ext cx="7125077" cy="914400"/>
          </a:xfrm>
          <a:prstGeom prst="roundRect">
            <a:avLst/>
          </a:prstGeom>
          <a:no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ctr" anchorCtr="0" forceAA="0" compatLnSpc="1">
            <a:prstTxWarp prst="textNoShape">
              <a:avLst/>
            </a:prstTxWarp>
            <a:noAutofit/>
          </a:bodyPr>
          <a:lstStyle/>
          <a:p>
            <a:pPr algn="ctr" defTabSz="957610"/>
            <a:r>
              <a:rPr lang="en-US" dirty="0" err="1">
                <a:solidFill>
                  <a:schemeClr val="bg1"/>
                </a:solidFill>
              </a:rPr>
              <a:t>Integraal</a:t>
            </a:r>
            <a:r>
              <a:rPr lang="en-US" dirty="0">
                <a:solidFill>
                  <a:schemeClr val="bg1"/>
                </a:solidFill>
              </a:rPr>
              <a:t> management, maar er </a:t>
            </a:r>
            <a:r>
              <a:rPr lang="en-US" dirty="0" err="1">
                <a:solidFill>
                  <a:schemeClr val="bg1"/>
                </a:solidFill>
              </a:rPr>
              <a:t>wordt</a:t>
            </a:r>
            <a:r>
              <a:rPr lang="en-US" dirty="0">
                <a:solidFill>
                  <a:schemeClr val="bg1"/>
                </a:solidFill>
              </a:rPr>
              <a:t> </a:t>
            </a:r>
            <a:r>
              <a:rPr lang="en-US" dirty="0" err="1">
                <a:solidFill>
                  <a:schemeClr val="bg1"/>
                </a:solidFill>
              </a:rPr>
              <a:t>niet</a:t>
            </a:r>
            <a:r>
              <a:rPr lang="en-US" dirty="0">
                <a:solidFill>
                  <a:schemeClr val="bg1"/>
                </a:solidFill>
              </a:rPr>
              <a:t> </a:t>
            </a:r>
            <a:r>
              <a:rPr lang="en-US" dirty="0" err="1">
                <a:solidFill>
                  <a:schemeClr val="bg1"/>
                </a:solidFill>
              </a:rPr>
              <a:t>integraal</a:t>
            </a:r>
            <a:r>
              <a:rPr lang="en-US" dirty="0">
                <a:solidFill>
                  <a:schemeClr val="bg1"/>
                </a:solidFill>
              </a:rPr>
              <a:t> </a:t>
            </a:r>
            <a:r>
              <a:rPr lang="en-US" dirty="0" err="1">
                <a:solidFill>
                  <a:schemeClr val="bg1"/>
                </a:solidFill>
              </a:rPr>
              <a:t>gemanaged</a:t>
            </a:r>
            <a:endParaRPr lang="nl-NL" dirty="0">
              <a:solidFill>
                <a:schemeClr val="bg1"/>
              </a:solidFill>
            </a:endParaRPr>
          </a:p>
        </p:txBody>
      </p:sp>
    </p:spTree>
    <p:extLst>
      <p:ext uri="{BB962C8B-B14F-4D97-AF65-F5344CB8AC3E}">
        <p14:creationId xmlns:p14="http://schemas.microsoft.com/office/powerpoint/2010/main" val="349819112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6">
            <a:extLst>
              <a:ext uri="{FF2B5EF4-FFF2-40B4-BE49-F238E27FC236}">
                <a16:creationId xmlns:a16="http://schemas.microsoft.com/office/drawing/2014/main" id="{D10883B8-3633-4440-84FC-B01A381582F0}"/>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7E69083-84D8-4E59-86E6-37E14A15C756}" type="slidenum">
              <a:rPr kumimoji="0" lang="en-GB" sz="800" b="0" i="0" u="none" strike="noStrike" kern="1200" cap="none" spc="0" normalizeH="0" baseline="0" noProof="0">
                <a:ln>
                  <a:noFill/>
                </a:ln>
                <a:solidFill>
                  <a:prstClr val="white"/>
                </a:solidFill>
                <a:effectLst/>
                <a:uLnTx/>
                <a:uFillTx/>
                <a:latin typeface="Verdana"/>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en-GB" sz="800" b="0" i="0" u="none" strike="noStrike" kern="1200" cap="none" spc="0" normalizeH="0" baseline="0" noProof="0" dirty="0">
              <a:ln>
                <a:noFill/>
              </a:ln>
              <a:solidFill>
                <a:prstClr val="white"/>
              </a:solidFill>
              <a:effectLst/>
              <a:uLnTx/>
              <a:uFillTx/>
              <a:latin typeface="Verdana"/>
              <a:ea typeface="+mn-ea"/>
              <a:cs typeface="+mn-cs"/>
            </a:endParaRPr>
          </a:p>
        </p:txBody>
      </p:sp>
      <p:sp>
        <p:nvSpPr>
          <p:cNvPr id="2" name="Title 1"/>
          <p:cNvSpPr>
            <a:spLocks noGrp="1"/>
          </p:cNvSpPr>
          <p:nvPr>
            <p:ph type="title" idx="4294967295"/>
          </p:nvPr>
        </p:nvSpPr>
        <p:spPr>
          <a:xfrm>
            <a:off x="0" y="0"/>
            <a:ext cx="12192000" cy="6858000"/>
          </a:xfrm>
          <a:solidFill>
            <a:srgbClr val="FF9900"/>
          </a:solidFill>
        </p:spPr>
        <p:txBody>
          <a:bodyPr/>
          <a:lstStyle/>
          <a:p>
            <a:pPr>
              <a:tabLst>
                <a:tab pos="357188" algn="l"/>
              </a:tabLst>
            </a:pPr>
            <a:br>
              <a:rPr lang="en-US" sz="3500" dirty="0"/>
            </a:br>
            <a:br>
              <a:rPr lang="en-US" sz="3500" dirty="0"/>
            </a:br>
            <a:endParaRPr lang="nl-NL" sz="3500" dirty="0"/>
          </a:p>
        </p:txBody>
      </p:sp>
      <p:sp>
        <p:nvSpPr>
          <p:cNvPr id="3" name="Rectangle: Rounded Corners 2">
            <a:extLst>
              <a:ext uri="{FF2B5EF4-FFF2-40B4-BE49-F238E27FC236}">
                <a16:creationId xmlns:a16="http://schemas.microsoft.com/office/drawing/2014/main" id="{4A54F0B0-C12B-48EE-8BFD-76FAD4A8439C}"/>
              </a:ext>
            </a:extLst>
          </p:cNvPr>
          <p:cNvSpPr/>
          <p:nvPr/>
        </p:nvSpPr>
        <p:spPr>
          <a:xfrm>
            <a:off x="422541" y="278803"/>
            <a:ext cx="11346918" cy="5092164"/>
          </a:xfrm>
          <a:prstGeom prst="roundRect">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US" sz="3000" b="1" dirty="0">
                <a:solidFill>
                  <a:srgbClr val="002060"/>
                </a:solidFill>
              </a:rPr>
              <a:t>Plan van </a:t>
            </a:r>
            <a:r>
              <a:rPr lang="en-US" sz="3000" b="1" dirty="0" err="1">
                <a:solidFill>
                  <a:srgbClr val="002060"/>
                </a:solidFill>
              </a:rPr>
              <a:t>aanpak</a:t>
            </a:r>
            <a:r>
              <a:rPr lang="en-US" sz="3000" b="1" dirty="0">
                <a:solidFill>
                  <a:srgbClr val="002060"/>
                </a:solidFill>
              </a:rPr>
              <a:t> (2/2):</a:t>
            </a:r>
          </a:p>
          <a:p>
            <a:pPr marL="457200">
              <a:lnSpc>
                <a:spcPct val="106000"/>
              </a:lnSpc>
              <a:spcBef>
                <a:spcPts val="1200"/>
              </a:spcBef>
              <a:spcAft>
                <a:spcPts val="0"/>
              </a:spcAft>
            </a:pPr>
            <a:r>
              <a:rPr lang="nl-NL" sz="1800" b="1" dirty="0">
                <a:solidFill>
                  <a:srgbClr val="002060"/>
                </a:solidFill>
                <a:effectLst/>
                <a:latin typeface="Calibri" panose="020F0502020204030204" pitchFamily="34" charset="0"/>
                <a:ea typeface="Calibri" panose="020F0502020204030204" pitchFamily="34" charset="0"/>
                <a:cs typeface="Times New Roman" panose="02020603050405020304" pitchFamily="18" charset="0"/>
              </a:rPr>
              <a:t> </a:t>
            </a:r>
            <a:endParaRPr lang="nl-NL" sz="1800" b="1" dirty="0">
              <a:solidFill>
                <a:srgbClr val="002060"/>
              </a:solidFill>
              <a:effectLst/>
              <a:latin typeface="Verdana" panose="020B0604030504040204" pitchFamily="34" charset="0"/>
              <a:ea typeface="Times New Roman" panose="02020603050405020304" pitchFamily="18" charset="0"/>
              <a:cs typeface="Times New Roman" panose="02020603050405020304" pitchFamily="18" charset="0"/>
            </a:endParaRPr>
          </a:p>
          <a:p>
            <a:endParaRPr lang="nl-NL" sz="3000" dirty="0">
              <a:solidFill>
                <a:srgbClr val="002060"/>
              </a:solidFill>
            </a:endParaRPr>
          </a:p>
        </p:txBody>
      </p:sp>
      <p:sp>
        <p:nvSpPr>
          <p:cNvPr id="6" name="Rectangle 5">
            <a:extLst>
              <a:ext uri="{FF2B5EF4-FFF2-40B4-BE49-F238E27FC236}">
                <a16:creationId xmlns:a16="http://schemas.microsoft.com/office/drawing/2014/main" id="{4DE7FA02-F840-4772-B206-3C1C12CD21F2}"/>
              </a:ext>
            </a:extLst>
          </p:cNvPr>
          <p:cNvSpPr/>
          <p:nvPr/>
        </p:nvSpPr>
        <p:spPr>
          <a:xfrm>
            <a:off x="694145" y="1158845"/>
            <a:ext cx="11147742" cy="5562632"/>
          </a:xfrm>
          <a:prstGeom prst="rect">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lvl="0">
              <a:lnSpc>
                <a:spcPct val="115000"/>
              </a:lnSpc>
              <a:tabLst>
                <a:tab pos="179388" algn="l"/>
                <a:tab pos="442913" algn="l"/>
              </a:tabLst>
            </a:pPr>
            <a:r>
              <a:rPr lang="nl-NL" sz="1800" dirty="0">
                <a:solidFill>
                  <a:srgbClr val="002060"/>
                </a:solidFill>
                <a:effectLst/>
                <a:latin typeface="Calibri" panose="020F0502020204030204" pitchFamily="34" charset="0"/>
                <a:ea typeface="Calibri" panose="020F0502020204030204" pitchFamily="34" charset="0"/>
                <a:cs typeface="Calibri" panose="020F0502020204030204" pitchFamily="34" charset="0"/>
              </a:rPr>
              <a:t>4.		De Ontwikkelgroep start met een gezamenlijke ‘Hei-sessie’, waarin ook over de onderstromen en wijze van 		samenwerken wordt besproken en afgesproken.</a:t>
            </a:r>
            <a:endParaRPr lang="nl-NL" sz="2400" dirty="0">
              <a:solidFill>
                <a:srgbClr val="002060"/>
              </a:solidFill>
              <a:effectLst/>
              <a:latin typeface="Calibri" panose="020F0502020204030204" pitchFamily="34" charset="0"/>
              <a:ea typeface="Calibri" panose="020F0502020204030204" pitchFamily="34" charset="0"/>
              <a:cs typeface="Times New Roman" panose="02020603050405020304" pitchFamily="18" charset="0"/>
            </a:endParaRPr>
          </a:p>
          <a:p>
            <a:pPr lvl="0">
              <a:lnSpc>
                <a:spcPct val="115000"/>
              </a:lnSpc>
              <a:tabLst>
                <a:tab pos="179388" algn="l"/>
                <a:tab pos="442913" algn="l"/>
              </a:tabLst>
            </a:pPr>
            <a:r>
              <a:rPr lang="nl-NL" sz="1800" dirty="0">
                <a:solidFill>
                  <a:srgbClr val="002060"/>
                </a:solidFill>
                <a:effectLst/>
                <a:latin typeface="Calibri" panose="020F0502020204030204" pitchFamily="34" charset="0"/>
                <a:ea typeface="Calibri" panose="020F0502020204030204" pitchFamily="34" charset="0"/>
                <a:cs typeface="Calibri" panose="020F0502020204030204" pitchFamily="34" charset="0"/>
              </a:rPr>
              <a:t>5.		Het advies en het plan worden aan de medewerkers toegelicht en besproken. </a:t>
            </a:r>
            <a:endParaRPr lang="nl-NL" sz="2400" dirty="0">
              <a:solidFill>
                <a:srgbClr val="002060"/>
              </a:solidFill>
              <a:effectLst/>
              <a:latin typeface="Calibri" panose="020F0502020204030204" pitchFamily="34" charset="0"/>
              <a:ea typeface="Calibri" panose="020F0502020204030204" pitchFamily="34" charset="0"/>
              <a:cs typeface="Times New Roman" panose="02020603050405020304" pitchFamily="18" charset="0"/>
            </a:endParaRPr>
          </a:p>
          <a:p>
            <a:pPr lvl="0">
              <a:lnSpc>
                <a:spcPct val="115000"/>
              </a:lnSpc>
              <a:tabLst>
                <a:tab pos="179388" algn="l"/>
                <a:tab pos="442913" algn="l"/>
              </a:tabLst>
            </a:pPr>
            <a:r>
              <a:rPr lang="nl-NL" sz="1800" dirty="0">
                <a:solidFill>
                  <a:srgbClr val="002060"/>
                </a:solidFill>
                <a:effectLst/>
                <a:latin typeface="Calibri" panose="020F0502020204030204" pitchFamily="34" charset="0"/>
                <a:ea typeface="Calibri" panose="020F0502020204030204" pitchFamily="34" charset="0"/>
                <a:cs typeface="Calibri" panose="020F0502020204030204" pitchFamily="34" charset="0"/>
              </a:rPr>
              <a:t>6.		Zet het proces versterken besturingsfilosofie en </a:t>
            </a:r>
            <a:r>
              <a:rPr lang="nl-NL" sz="1800" dirty="0" err="1">
                <a:solidFill>
                  <a:srgbClr val="002060"/>
                </a:solidFill>
                <a:effectLst/>
                <a:latin typeface="Calibri" panose="020F0502020204030204" pitchFamily="34" charset="0"/>
                <a:ea typeface="Calibri" panose="020F0502020204030204" pitchFamily="34" charset="0"/>
                <a:cs typeface="Calibri" panose="020F0502020204030204" pitchFamily="34" charset="0"/>
              </a:rPr>
              <a:t>teaming</a:t>
            </a:r>
            <a:r>
              <a:rPr lang="nl-NL" sz="1800" dirty="0">
                <a:solidFill>
                  <a:srgbClr val="002060"/>
                </a:solidFill>
                <a:effectLst/>
                <a:latin typeface="Calibri" panose="020F0502020204030204" pitchFamily="34" charset="0"/>
                <a:ea typeface="Calibri" panose="020F0502020204030204" pitchFamily="34" charset="0"/>
                <a:cs typeface="Calibri" panose="020F0502020204030204" pitchFamily="34" charset="0"/>
              </a:rPr>
              <a:t> in het directieteam verder door.</a:t>
            </a:r>
            <a:endParaRPr lang="nl-NL" sz="2400" dirty="0">
              <a:solidFill>
                <a:srgbClr val="002060"/>
              </a:solidFill>
              <a:effectLst/>
              <a:latin typeface="Calibri" panose="020F0502020204030204" pitchFamily="34" charset="0"/>
              <a:ea typeface="Calibri" panose="020F0502020204030204" pitchFamily="34" charset="0"/>
              <a:cs typeface="Times New Roman" panose="02020603050405020304" pitchFamily="18" charset="0"/>
            </a:endParaRPr>
          </a:p>
          <a:p>
            <a:pPr lvl="0">
              <a:lnSpc>
                <a:spcPct val="115000"/>
              </a:lnSpc>
              <a:spcAft>
                <a:spcPts val="1000"/>
              </a:spcAft>
              <a:tabLst>
                <a:tab pos="179388" algn="l"/>
                <a:tab pos="442913" algn="l"/>
              </a:tabLst>
            </a:pPr>
            <a:r>
              <a:rPr lang="nl-NL" sz="1800" dirty="0">
                <a:solidFill>
                  <a:srgbClr val="002060"/>
                </a:solidFill>
                <a:effectLst/>
                <a:latin typeface="Calibri" panose="020F0502020204030204" pitchFamily="34" charset="0"/>
                <a:ea typeface="Calibri" panose="020F0502020204030204" pitchFamily="34" charset="0"/>
                <a:cs typeface="Calibri" panose="020F0502020204030204" pitchFamily="34" charset="0"/>
              </a:rPr>
              <a:t>7.		Met de nieuwe gemeenteraad (of raadscommissie) een sessie organiseren om de kaders van risicomanagement 		en weerstandsvermogen scherp te krijgen.</a:t>
            </a:r>
            <a:endParaRPr lang="nl-NL" sz="2400" dirty="0">
              <a:solidFill>
                <a:srgbClr val="002060"/>
              </a:solidFill>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Bef>
                <a:spcPts val="1200"/>
              </a:spcBef>
              <a:tabLst>
                <a:tab pos="180340" algn="l"/>
              </a:tabLst>
            </a:pPr>
            <a:endParaRPr lang="nl-NL" sz="1800" dirty="0">
              <a:solidFill>
                <a:srgbClr val="002060"/>
              </a:solidFill>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Bef>
                <a:spcPts val="1200"/>
              </a:spcBef>
              <a:tabLst>
                <a:tab pos="180340" algn="l"/>
              </a:tabLst>
            </a:pPr>
            <a:r>
              <a:rPr lang="nl-NL" sz="1800" dirty="0">
                <a:solidFill>
                  <a:srgbClr val="002060"/>
                </a:solidFill>
                <a:effectLst/>
                <a:latin typeface="Calibri" panose="020F0502020204030204" pitchFamily="34" charset="0"/>
                <a:ea typeface="Calibri" panose="020F0502020204030204" pitchFamily="34" charset="0"/>
                <a:cs typeface="Times New Roman" panose="02020603050405020304" pitchFamily="18" charset="0"/>
              </a:rPr>
              <a:t>Ontwikkelgroep (suggestie):</a:t>
            </a:r>
            <a:br>
              <a:rPr lang="nl-NL" sz="1800" dirty="0">
                <a:solidFill>
                  <a:srgbClr val="002060"/>
                </a:solidFill>
                <a:effectLst/>
                <a:latin typeface="Calibri" panose="020F0502020204030204" pitchFamily="34" charset="0"/>
                <a:ea typeface="Calibri" panose="020F0502020204030204" pitchFamily="34" charset="0"/>
                <a:cs typeface="Times New Roman" panose="02020603050405020304" pitchFamily="18" charset="0"/>
              </a:rPr>
            </a:br>
            <a:br>
              <a:rPr lang="nl-NL" sz="1800" dirty="0">
                <a:solidFill>
                  <a:srgbClr val="002060"/>
                </a:solidFill>
                <a:effectLst/>
                <a:latin typeface="Calibri" panose="020F0502020204030204" pitchFamily="34" charset="0"/>
                <a:ea typeface="Calibri" panose="020F0502020204030204" pitchFamily="34" charset="0"/>
                <a:cs typeface="Times New Roman" panose="02020603050405020304" pitchFamily="18" charset="0"/>
              </a:rPr>
            </a:br>
            <a:r>
              <a:rPr lang="nl-NL" sz="1800" dirty="0">
                <a:solidFill>
                  <a:srgbClr val="002060"/>
                </a:solidFill>
                <a:effectLst/>
                <a:latin typeface="Calibri" panose="020F0502020204030204" pitchFamily="34" charset="0"/>
                <a:ea typeface="Calibri" panose="020F0502020204030204" pitchFamily="34" charset="0"/>
                <a:cs typeface="Times New Roman" panose="02020603050405020304" pitchFamily="18" charset="0"/>
              </a:rPr>
              <a:t>De twee hoofden van het bedrijfsbureau</a:t>
            </a:r>
            <a:br>
              <a:rPr lang="nl-NL" sz="1800" dirty="0">
                <a:solidFill>
                  <a:srgbClr val="002060"/>
                </a:solidFill>
                <a:effectLst/>
                <a:latin typeface="Calibri" panose="020F0502020204030204" pitchFamily="34" charset="0"/>
                <a:ea typeface="Calibri" panose="020F0502020204030204" pitchFamily="34" charset="0"/>
                <a:cs typeface="Times New Roman" panose="02020603050405020304" pitchFamily="18" charset="0"/>
              </a:rPr>
            </a:br>
            <a:r>
              <a:rPr lang="nl-NL" sz="1800" dirty="0">
                <a:solidFill>
                  <a:srgbClr val="002060"/>
                </a:solidFill>
                <a:effectLst/>
                <a:latin typeface="Calibri" panose="020F0502020204030204" pitchFamily="34" charset="0"/>
                <a:ea typeface="Calibri" panose="020F0502020204030204" pitchFamily="34" charset="0"/>
                <a:cs typeface="Times New Roman" panose="02020603050405020304" pitchFamily="18" charset="0"/>
              </a:rPr>
              <a:t>Het hoofd financiën</a:t>
            </a:r>
            <a:br>
              <a:rPr lang="nl-NL" sz="1800" dirty="0">
                <a:solidFill>
                  <a:srgbClr val="002060"/>
                </a:solidFill>
                <a:effectLst/>
                <a:latin typeface="Calibri" panose="020F0502020204030204" pitchFamily="34" charset="0"/>
                <a:ea typeface="Calibri" panose="020F0502020204030204" pitchFamily="34" charset="0"/>
                <a:cs typeface="Times New Roman" panose="02020603050405020304" pitchFamily="18" charset="0"/>
              </a:rPr>
            </a:br>
            <a:r>
              <a:rPr lang="nl-NL" sz="1800" dirty="0">
                <a:solidFill>
                  <a:srgbClr val="002060"/>
                </a:solidFill>
                <a:effectLst/>
                <a:latin typeface="Calibri" panose="020F0502020204030204" pitchFamily="34" charset="0"/>
                <a:ea typeface="Calibri" panose="020F0502020204030204" pitchFamily="34" charset="0"/>
                <a:cs typeface="Times New Roman" panose="02020603050405020304" pitchFamily="18" charset="0"/>
              </a:rPr>
              <a:t>Het hoofd bestuur en bedrijfsvoering</a:t>
            </a:r>
            <a:br>
              <a:rPr lang="nl-NL" sz="1800" dirty="0">
                <a:solidFill>
                  <a:srgbClr val="002060"/>
                </a:solidFill>
                <a:effectLst/>
                <a:latin typeface="Calibri" panose="020F0502020204030204" pitchFamily="34" charset="0"/>
                <a:ea typeface="Calibri" panose="020F0502020204030204" pitchFamily="34" charset="0"/>
                <a:cs typeface="Times New Roman" panose="02020603050405020304" pitchFamily="18" charset="0"/>
              </a:rPr>
            </a:br>
            <a:r>
              <a:rPr lang="nl-NL" sz="1800" dirty="0">
                <a:solidFill>
                  <a:srgbClr val="002060"/>
                </a:solidFill>
                <a:effectLst/>
                <a:latin typeface="Calibri" panose="020F0502020204030204" pitchFamily="34" charset="0"/>
                <a:ea typeface="Calibri" panose="020F0502020204030204" pitchFamily="34" charset="0"/>
                <a:cs typeface="Times New Roman" panose="02020603050405020304" pitchFamily="18" charset="0"/>
              </a:rPr>
              <a:t>Hoofd P&amp;O</a:t>
            </a:r>
            <a:br>
              <a:rPr lang="nl-NL" sz="1800" dirty="0">
                <a:solidFill>
                  <a:srgbClr val="002060"/>
                </a:solidFill>
                <a:effectLst/>
                <a:latin typeface="Calibri" panose="020F0502020204030204" pitchFamily="34" charset="0"/>
                <a:ea typeface="Calibri" panose="020F0502020204030204" pitchFamily="34" charset="0"/>
                <a:cs typeface="Times New Roman" panose="02020603050405020304" pitchFamily="18" charset="0"/>
              </a:rPr>
            </a:br>
            <a:r>
              <a:rPr lang="nl-NL" sz="1800" dirty="0">
                <a:solidFill>
                  <a:srgbClr val="002060"/>
                </a:solidFill>
                <a:effectLst/>
                <a:latin typeface="Calibri" panose="020F0502020204030204" pitchFamily="34" charset="0"/>
                <a:ea typeface="Calibri" panose="020F0502020204030204" pitchFamily="34" charset="0"/>
                <a:cs typeface="Times New Roman" panose="02020603050405020304" pitchFamily="18" charset="0"/>
              </a:rPr>
              <a:t>Een directielid dat de directie vertegenwoordigt</a:t>
            </a:r>
            <a:br>
              <a:rPr lang="nl-NL" sz="1800" dirty="0">
                <a:solidFill>
                  <a:srgbClr val="002060"/>
                </a:solidFill>
                <a:effectLst/>
                <a:latin typeface="Calibri" panose="020F0502020204030204" pitchFamily="34" charset="0"/>
                <a:ea typeface="Calibri" panose="020F0502020204030204" pitchFamily="34" charset="0"/>
                <a:cs typeface="Times New Roman" panose="02020603050405020304" pitchFamily="18" charset="0"/>
              </a:rPr>
            </a:br>
            <a:r>
              <a:rPr lang="nl-NL" sz="1800" dirty="0">
                <a:solidFill>
                  <a:srgbClr val="002060"/>
                </a:solidFill>
                <a:effectLst/>
                <a:latin typeface="Calibri" panose="020F0502020204030204" pitchFamily="34" charset="0"/>
                <a:ea typeface="Calibri" panose="020F0502020204030204" pitchFamily="34" charset="0"/>
                <a:cs typeface="Times New Roman" panose="02020603050405020304" pitchFamily="18" charset="0"/>
              </a:rPr>
              <a:t>Een secretaris en adviseur</a:t>
            </a:r>
            <a:endParaRPr lang="nl-NL" sz="1600" dirty="0">
              <a:solidFill>
                <a:srgbClr val="002060"/>
              </a:solidFill>
              <a:effectLst/>
              <a:latin typeface="Verdana" panose="020B0604030504040204" pitchFamily="34" charset="0"/>
              <a:ea typeface="Times New Roman" panose="02020603050405020304" pitchFamily="18" charset="0"/>
              <a:cs typeface="Times New Roman" panose="02020603050405020304" pitchFamily="18" charset="0"/>
            </a:endParaRPr>
          </a:p>
        </p:txBody>
      </p:sp>
      <p:pic>
        <p:nvPicPr>
          <p:cNvPr id="8" name="Picture 7">
            <a:extLst>
              <a:ext uri="{FF2B5EF4-FFF2-40B4-BE49-F238E27FC236}">
                <a16:creationId xmlns:a16="http://schemas.microsoft.com/office/drawing/2014/main" id="{CD0F0831-0BA0-4C25-AB83-16FE678AC402}"/>
              </a:ext>
            </a:extLst>
          </p:cNvPr>
          <p:cNvPicPr>
            <a:picLocks noChangeAspect="1"/>
          </p:cNvPicPr>
          <p:nvPr/>
        </p:nvPicPr>
        <p:blipFill>
          <a:blip r:embed="rId2"/>
          <a:stretch>
            <a:fillRect/>
          </a:stretch>
        </p:blipFill>
        <p:spPr>
          <a:xfrm>
            <a:off x="10760135" y="48653"/>
            <a:ext cx="1366981" cy="530769"/>
          </a:xfrm>
          <a:prstGeom prst="rect">
            <a:avLst/>
          </a:prstGeom>
        </p:spPr>
      </p:pic>
    </p:spTree>
    <p:extLst>
      <p:ext uri="{BB962C8B-B14F-4D97-AF65-F5344CB8AC3E}">
        <p14:creationId xmlns:p14="http://schemas.microsoft.com/office/powerpoint/2010/main" val="274562226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6">
            <a:extLst>
              <a:ext uri="{FF2B5EF4-FFF2-40B4-BE49-F238E27FC236}">
                <a16:creationId xmlns:a16="http://schemas.microsoft.com/office/drawing/2014/main" id="{D10883B8-3633-4440-84FC-B01A381582F0}"/>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7E69083-84D8-4E59-86E6-37E14A15C756}" type="slidenum">
              <a:rPr kumimoji="0" lang="en-GB" sz="800" b="0" i="0" u="none" strike="noStrike" kern="1200" cap="none" spc="0" normalizeH="0" baseline="0" noProof="0" smtClean="0">
                <a:ln>
                  <a:noFill/>
                </a:ln>
                <a:solidFill>
                  <a:prstClr val="white"/>
                </a:solidFill>
                <a:effectLst/>
                <a:uLnTx/>
                <a:uFillTx/>
                <a:latin typeface="Verdana"/>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en-GB" sz="800" b="0" i="0" u="none" strike="noStrike" kern="1200" cap="none" spc="0" normalizeH="0" baseline="0" noProof="0" dirty="0">
              <a:ln>
                <a:noFill/>
              </a:ln>
              <a:solidFill>
                <a:prstClr val="white"/>
              </a:solidFill>
              <a:effectLst/>
              <a:uLnTx/>
              <a:uFillTx/>
              <a:latin typeface="Verdana"/>
              <a:ea typeface="+mn-ea"/>
              <a:cs typeface="+mn-cs"/>
            </a:endParaRPr>
          </a:p>
        </p:txBody>
      </p:sp>
      <p:sp>
        <p:nvSpPr>
          <p:cNvPr id="2" name="Title 1"/>
          <p:cNvSpPr>
            <a:spLocks noGrp="1"/>
          </p:cNvSpPr>
          <p:nvPr>
            <p:ph type="title" idx="4294967295"/>
          </p:nvPr>
        </p:nvSpPr>
        <p:spPr>
          <a:xfrm>
            <a:off x="0" y="0"/>
            <a:ext cx="12192000" cy="6858000"/>
          </a:xfrm>
          <a:solidFill>
            <a:srgbClr val="FF9900"/>
          </a:solidFill>
        </p:spPr>
        <p:txBody>
          <a:bodyPr/>
          <a:lstStyle/>
          <a:p>
            <a:pPr>
              <a:tabLst>
                <a:tab pos="357188" algn="l"/>
              </a:tabLst>
            </a:pPr>
            <a:br>
              <a:rPr lang="en-US" sz="3500"/>
            </a:br>
            <a:br>
              <a:rPr lang="en-US" sz="3500"/>
            </a:br>
            <a:endParaRPr lang="nl-NL" sz="3500" dirty="0"/>
          </a:p>
        </p:txBody>
      </p:sp>
      <p:sp>
        <p:nvSpPr>
          <p:cNvPr id="3" name="Rectangle: Rounded Corners 2">
            <a:extLst>
              <a:ext uri="{FF2B5EF4-FFF2-40B4-BE49-F238E27FC236}">
                <a16:creationId xmlns:a16="http://schemas.microsoft.com/office/drawing/2014/main" id="{4A54F0B0-C12B-48EE-8BFD-76FAD4A8439C}"/>
              </a:ext>
            </a:extLst>
          </p:cNvPr>
          <p:cNvSpPr/>
          <p:nvPr/>
        </p:nvSpPr>
        <p:spPr>
          <a:xfrm>
            <a:off x="504067" y="278803"/>
            <a:ext cx="11346918" cy="5092164"/>
          </a:xfrm>
          <a:prstGeom prst="roundRect">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000" b="1" i="0" u="none" strike="noStrike" kern="1200" cap="none" spc="0" normalizeH="0" baseline="0" noProof="0" dirty="0" err="1">
                <a:ln>
                  <a:noFill/>
                </a:ln>
                <a:solidFill>
                  <a:srgbClr val="002060"/>
                </a:solidFill>
                <a:effectLst/>
                <a:uLnTx/>
                <a:uFillTx/>
                <a:latin typeface="Calibri" panose="020F0502020204030204"/>
                <a:ea typeface="+mn-ea"/>
                <a:cs typeface="+mn-cs"/>
              </a:rPr>
              <a:t>Vraagstelling</a:t>
            </a:r>
            <a:r>
              <a:rPr kumimoji="0" lang="en-US" sz="3000" b="1" i="0" u="none" strike="noStrike" kern="1200" cap="none" spc="0" normalizeH="0" baseline="0" noProof="0" dirty="0">
                <a:ln>
                  <a:noFill/>
                </a:ln>
                <a:solidFill>
                  <a:srgbClr val="002060"/>
                </a:solidFill>
                <a:effectLst/>
                <a:uLnTx/>
                <a:uFillTx/>
                <a:latin typeface="Calibri" panose="020F0502020204030204"/>
                <a:ea typeface="+mn-ea"/>
                <a:cs typeface="+mn-cs"/>
              </a:rPr>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3000" b="1" dirty="0">
              <a:solidFill>
                <a:srgbClr val="002060"/>
              </a:solidFill>
              <a:latin typeface="Calibri" panose="020F0502020204030204"/>
            </a:endParaRPr>
          </a:p>
          <a:p>
            <a:r>
              <a:rPr lang="en-US" sz="3000" dirty="0">
                <a:solidFill>
                  <a:srgbClr val="002060"/>
                </a:solidFill>
              </a:rPr>
              <a:t>Bedrijfsvoering </a:t>
            </a:r>
            <a:r>
              <a:rPr lang="en-US" sz="3000" dirty="0" err="1">
                <a:solidFill>
                  <a:srgbClr val="002060"/>
                </a:solidFill>
              </a:rPr>
              <a:t>toekomstproof</a:t>
            </a:r>
            <a:r>
              <a:rPr lang="en-US" sz="3000" dirty="0">
                <a:solidFill>
                  <a:srgbClr val="002060"/>
                </a:solidFill>
              </a:rPr>
              <a:t> </a:t>
            </a:r>
            <a:r>
              <a:rPr lang="en-US" sz="3000" dirty="0" err="1">
                <a:solidFill>
                  <a:srgbClr val="002060"/>
                </a:solidFill>
              </a:rPr>
              <a:t>gezien</a:t>
            </a:r>
            <a:r>
              <a:rPr lang="en-US" sz="3000" dirty="0">
                <a:solidFill>
                  <a:srgbClr val="002060"/>
                </a:solidFill>
              </a:rPr>
              <a:t> </a:t>
            </a:r>
            <a:r>
              <a:rPr lang="en-US" sz="3000" dirty="0" err="1">
                <a:solidFill>
                  <a:srgbClr val="002060"/>
                </a:solidFill>
              </a:rPr>
              <a:t>ontwikkelingen</a:t>
            </a:r>
            <a:r>
              <a:rPr lang="en-US" sz="3000" dirty="0">
                <a:solidFill>
                  <a:srgbClr val="002060"/>
                </a:solidFill>
              </a:rPr>
              <a:t>?</a:t>
            </a:r>
            <a:endParaRPr lang="nl-NL" sz="3000" dirty="0">
              <a:solidFill>
                <a:srgbClr val="002060"/>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3000" b="1" i="0" u="none" strike="noStrike" kern="1200" cap="none" spc="0" normalizeH="0" baseline="0" noProof="0" dirty="0">
              <a:ln>
                <a:noFill/>
              </a:ln>
              <a:solidFill>
                <a:srgbClr val="002060"/>
              </a:solidFill>
              <a:effectLst/>
              <a:uLnTx/>
              <a:uFillTx/>
              <a:latin typeface="Calibri" panose="020F0502020204030204"/>
              <a:ea typeface="+mn-ea"/>
              <a:cs typeface="+mn-cs"/>
            </a:endParaRPr>
          </a:p>
          <a:p>
            <a:pPr marL="342900" marR="0" lvl="0" indent="-342900" algn="l" defTabSz="914400" rtl="0" eaLnBrk="1" fontAlgn="auto" latinLnBrk="0" hangingPunct="1">
              <a:lnSpc>
                <a:spcPct val="106000"/>
              </a:lnSpc>
              <a:spcBef>
                <a:spcPts val="1200"/>
              </a:spcBef>
              <a:spcAft>
                <a:spcPts val="800"/>
              </a:spcAft>
              <a:buClrTx/>
              <a:buSzTx/>
              <a:buFont typeface="+mj-lt"/>
              <a:buAutoNum type="arabicPeriod"/>
              <a:tabLst/>
              <a:defRPr/>
            </a:pPr>
            <a:r>
              <a:rPr kumimoji="0" lang="nl-NL" sz="2000" b="1" i="0" u="none" strike="noStrike" kern="1200" cap="none" spc="0" normalizeH="0" baseline="0" noProof="0" dirty="0">
                <a:ln>
                  <a:noFill/>
                </a:ln>
                <a:solidFill>
                  <a:srgbClr val="002060"/>
                </a:solidFill>
                <a:effectLst/>
                <a:uLnTx/>
                <a:uFillTx/>
                <a:latin typeface="Calibri" panose="020F0502020204030204" pitchFamily="34" charset="0"/>
                <a:ea typeface="Calibri" panose="020F0502020204030204" pitchFamily="34" charset="0"/>
                <a:cs typeface="Times New Roman" panose="02020603050405020304" pitchFamily="18" charset="0"/>
              </a:rPr>
              <a:t>Benoem actuele ontwikkelingen en maak ze in het kort concreet.</a:t>
            </a:r>
          </a:p>
          <a:p>
            <a:pPr marL="342900" marR="0" lvl="0" indent="-342900" algn="l" defTabSz="914400" rtl="0" eaLnBrk="1" fontAlgn="auto" latinLnBrk="0" hangingPunct="1">
              <a:lnSpc>
                <a:spcPct val="106000"/>
              </a:lnSpc>
              <a:spcBef>
                <a:spcPts val="1200"/>
              </a:spcBef>
              <a:spcAft>
                <a:spcPts val="0"/>
              </a:spcAft>
              <a:buClrTx/>
              <a:buSzTx/>
              <a:buFont typeface="+mj-lt"/>
              <a:buAutoNum type="arabicPeriod"/>
              <a:tabLst/>
              <a:defRPr/>
            </a:pPr>
            <a:r>
              <a:rPr kumimoji="0" lang="nl-NL" sz="2000" b="1" i="0" u="none" strike="noStrike" kern="1200" cap="none" spc="0" normalizeH="0" baseline="0" noProof="0" dirty="0">
                <a:ln>
                  <a:noFill/>
                </a:ln>
                <a:solidFill>
                  <a:srgbClr val="002060"/>
                </a:solidFill>
                <a:effectLst/>
                <a:uLnTx/>
                <a:uFillTx/>
                <a:latin typeface="Calibri" panose="020F0502020204030204" pitchFamily="34" charset="0"/>
                <a:ea typeface="Calibri" panose="020F0502020204030204" pitchFamily="34" charset="0"/>
                <a:cs typeface="Times New Roman" panose="02020603050405020304" pitchFamily="18" charset="0"/>
              </a:rPr>
              <a:t>Ga daarover het gesprek aan met de organisatie met als concrete vraagstelling of de organisatie naar de mening van betrokkenen deze zaken  “</a:t>
            </a:r>
            <a:r>
              <a:rPr kumimoji="0" lang="nl-NL" sz="2000" b="1" i="0" u="none" strike="noStrike" kern="1200" cap="none" spc="0" normalizeH="0" baseline="0" noProof="0" dirty="0" err="1">
                <a:ln>
                  <a:noFill/>
                </a:ln>
                <a:solidFill>
                  <a:srgbClr val="002060"/>
                </a:solidFill>
                <a:effectLst/>
                <a:uLnTx/>
                <a:uFillTx/>
                <a:latin typeface="Calibri" panose="020F0502020204030204" pitchFamily="34" charset="0"/>
                <a:ea typeface="Calibri" panose="020F0502020204030204" pitchFamily="34" charset="0"/>
                <a:cs typeface="Times New Roman" panose="02020603050405020304" pitchFamily="18" charset="0"/>
              </a:rPr>
              <a:t>toekomstproof</a:t>
            </a:r>
            <a:r>
              <a:rPr kumimoji="0" lang="nl-NL" sz="2000" b="1" i="0" u="none" strike="noStrike" kern="1200" cap="none" spc="0" normalizeH="0" baseline="0" noProof="0" dirty="0">
                <a:ln>
                  <a:noFill/>
                </a:ln>
                <a:solidFill>
                  <a:srgbClr val="002060"/>
                </a:solidFill>
                <a:effectLst/>
                <a:uLnTx/>
                <a:uFillTx/>
                <a:latin typeface="Calibri" panose="020F0502020204030204" pitchFamily="34" charset="0"/>
                <a:ea typeface="Calibri" panose="020F0502020204030204" pitchFamily="34" charset="0"/>
                <a:cs typeface="Times New Roman" panose="02020603050405020304" pitchFamily="18" charset="0"/>
              </a:rPr>
              <a:t>” heeft weggezet.</a:t>
            </a:r>
          </a:p>
          <a:p>
            <a:pPr marL="342900" marR="0" lvl="0" indent="-342900" algn="l" defTabSz="914400" rtl="0" eaLnBrk="1" fontAlgn="auto" latinLnBrk="0" hangingPunct="1">
              <a:lnSpc>
                <a:spcPct val="106000"/>
              </a:lnSpc>
              <a:spcBef>
                <a:spcPts val="1200"/>
              </a:spcBef>
              <a:spcAft>
                <a:spcPts val="0"/>
              </a:spcAft>
              <a:buClrTx/>
              <a:buSzTx/>
              <a:buFont typeface="+mj-lt"/>
              <a:buAutoNum type="arabicPeriod"/>
              <a:tabLst/>
              <a:defRPr/>
            </a:pPr>
            <a:r>
              <a:rPr kumimoji="0" lang="nl-NL" sz="2000" b="1" i="0" u="none" strike="noStrike" kern="1200" cap="none" spc="0" normalizeH="0" baseline="0" noProof="0" dirty="0">
                <a:ln>
                  <a:noFill/>
                </a:ln>
                <a:solidFill>
                  <a:srgbClr val="002060"/>
                </a:solidFill>
                <a:effectLst/>
                <a:uLnTx/>
                <a:uFillTx/>
                <a:latin typeface="Calibri" panose="020F0502020204030204" pitchFamily="34" charset="0"/>
                <a:ea typeface="Calibri" panose="020F0502020204030204" pitchFamily="34" charset="0"/>
                <a:cs typeface="Times New Roman" panose="02020603050405020304" pitchFamily="18" charset="0"/>
              </a:rPr>
              <a:t>Voer daarover de gesprekken met betrokken medewerkers. Deze gesprekken kunnen individueel dan wel groepsgewijs plaatsvinden. Dat wordt aan de onderzoeker overgelaten.</a:t>
            </a:r>
          </a:p>
          <a:p>
            <a:pPr marL="342900" marR="0" lvl="0" indent="-342900" algn="l" defTabSz="914400" rtl="0" eaLnBrk="1" fontAlgn="auto" latinLnBrk="0" hangingPunct="1">
              <a:lnSpc>
                <a:spcPct val="106000"/>
              </a:lnSpc>
              <a:spcBef>
                <a:spcPts val="1200"/>
              </a:spcBef>
              <a:spcAft>
                <a:spcPts val="0"/>
              </a:spcAft>
              <a:buClrTx/>
              <a:buSzTx/>
              <a:buFont typeface="+mj-lt"/>
              <a:buAutoNum type="arabicPeriod"/>
              <a:tabLst/>
              <a:defRPr/>
            </a:pPr>
            <a:r>
              <a:rPr kumimoji="0" lang="nl-NL" sz="2000" b="1" i="0" u="none" strike="noStrike" kern="1200" cap="none" spc="0" normalizeH="0" baseline="0" noProof="0" dirty="0">
                <a:ln>
                  <a:noFill/>
                </a:ln>
                <a:solidFill>
                  <a:srgbClr val="002060"/>
                </a:solidFill>
                <a:effectLst/>
                <a:uLnTx/>
                <a:uFillTx/>
                <a:latin typeface="Calibri" panose="020F0502020204030204" pitchFamily="34" charset="0"/>
                <a:ea typeface="Calibri" panose="020F0502020204030204" pitchFamily="34" charset="0"/>
                <a:cs typeface="Times New Roman" panose="02020603050405020304" pitchFamily="18" charset="0"/>
              </a:rPr>
              <a:t>Neem in de gesprekken de vraagstelling mee of de in het verleden gemaakte keuze voor integraal management met de daaraan gekoppelde decentrale bedrijfsbureaus voor de PIOFAH-functies nog de steeds de juiste is, gelet op bovengenoemde ontwikkelingen die daarbinnen spelen.</a:t>
            </a:r>
          </a:p>
          <a:p>
            <a:pPr marL="342900" marR="0" lvl="0" indent="-342900" algn="l" defTabSz="914400" rtl="0" eaLnBrk="1" fontAlgn="auto" latinLnBrk="0" hangingPunct="1">
              <a:lnSpc>
                <a:spcPct val="106000"/>
              </a:lnSpc>
              <a:spcBef>
                <a:spcPts val="1200"/>
              </a:spcBef>
              <a:spcAft>
                <a:spcPts val="0"/>
              </a:spcAft>
              <a:buClrTx/>
              <a:buSzTx/>
              <a:buFont typeface="+mj-lt"/>
              <a:buAutoNum type="arabicPeriod"/>
              <a:tabLst/>
              <a:defRPr/>
            </a:pPr>
            <a:r>
              <a:rPr kumimoji="0" lang="nl-NL" sz="2000" b="1" i="0" u="none" strike="noStrike" kern="1200" cap="none" spc="0" normalizeH="0" baseline="0" noProof="0" dirty="0">
                <a:ln>
                  <a:noFill/>
                </a:ln>
                <a:solidFill>
                  <a:srgbClr val="002060"/>
                </a:solidFill>
                <a:effectLst/>
                <a:uLnTx/>
                <a:uFillTx/>
                <a:latin typeface="Calibri" panose="020F0502020204030204" pitchFamily="34" charset="0"/>
                <a:ea typeface="Calibri" panose="020F0502020204030204" pitchFamily="34" charset="0"/>
                <a:cs typeface="Times New Roman" panose="02020603050405020304" pitchFamily="18" charset="0"/>
              </a:rPr>
              <a:t>Focus daarbij in eerste instantie op de aspecten financiën, informatiemanagement en applicatiebeheer.</a:t>
            </a:r>
          </a:p>
          <a:p>
            <a:pPr marL="457200" marR="0" lvl="0" indent="0" algn="l" defTabSz="914400" rtl="0" eaLnBrk="1" fontAlgn="auto" latinLnBrk="0" hangingPunct="1">
              <a:lnSpc>
                <a:spcPct val="106000"/>
              </a:lnSpc>
              <a:spcBef>
                <a:spcPts val="1200"/>
              </a:spcBef>
              <a:spcAft>
                <a:spcPts val="0"/>
              </a:spcAft>
              <a:buClrTx/>
              <a:buSzTx/>
              <a:buFontTx/>
              <a:buNone/>
              <a:tabLst/>
              <a:defRPr/>
            </a:pPr>
            <a:r>
              <a:rPr kumimoji="0" lang="nl-NL" sz="1800" b="1" i="0" u="none" strike="noStrike" kern="1200" cap="none" spc="0" normalizeH="0" baseline="0" noProof="0" dirty="0">
                <a:ln>
                  <a:noFill/>
                </a:ln>
                <a:solidFill>
                  <a:srgbClr val="002060"/>
                </a:solidFill>
                <a:effectLst/>
                <a:uLnTx/>
                <a:uFillTx/>
                <a:latin typeface="Calibri" panose="020F0502020204030204" pitchFamily="34" charset="0"/>
                <a:ea typeface="Calibri" panose="020F0502020204030204" pitchFamily="34" charset="0"/>
                <a:cs typeface="Times New Roman" panose="02020603050405020304" pitchFamily="18" charset="0"/>
              </a:rPr>
              <a:t> </a:t>
            </a:r>
            <a:endParaRPr kumimoji="0" lang="nl-NL" sz="1800" b="1" i="0" u="none" strike="noStrike" kern="1200" cap="none" spc="0" normalizeH="0" baseline="0" noProof="0" dirty="0">
              <a:ln>
                <a:noFill/>
              </a:ln>
              <a:solidFill>
                <a:srgbClr val="002060"/>
              </a:solidFill>
              <a:effectLst/>
              <a:uLnTx/>
              <a:uFillTx/>
              <a:latin typeface="Verdana" panose="020B0604030504040204" pitchFamily="34" charset="0"/>
              <a:ea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nl-NL" sz="3000" b="0" i="0" u="none" strike="noStrike" kern="1200" cap="none" spc="0" normalizeH="0" baseline="0" noProof="0" dirty="0">
              <a:ln>
                <a:noFill/>
              </a:ln>
              <a:solidFill>
                <a:srgbClr val="002060"/>
              </a:solidFill>
              <a:effectLst/>
              <a:uLnTx/>
              <a:uFillTx/>
              <a:latin typeface="Calibri" panose="020F0502020204030204"/>
              <a:ea typeface="+mn-ea"/>
              <a:cs typeface="+mn-cs"/>
            </a:endParaRPr>
          </a:p>
        </p:txBody>
      </p:sp>
      <p:pic>
        <p:nvPicPr>
          <p:cNvPr id="8" name="Picture 7">
            <a:extLst>
              <a:ext uri="{FF2B5EF4-FFF2-40B4-BE49-F238E27FC236}">
                <a16:creationId xmlns:a16="http://schemas.microsoft.com/office/drawing/2014/main" id="{CF4B8C15-AB30-414B-96B6-8562B5D4B6CB}"/>
              </a:ext>
            </a:extLst>
          </p:cNvPr>
          <p:cNvPicPr>
            <a:picLocks noChangeAspect="1"/>
          </p:cNvPicPr>
          <p:nvPr/>
        </p:nvPicPr>
        <p:blipFill>
          <a:blip r:embed="rId2"/>
          <a:stretch>
            <a:fillRect/>
          </a:stretch>
        </p:blipFill>
        <p:spPr>
          <a:xfrm>
            <a:off x="10742028" y="136523"/>
            <a:ext cx="1366981" cy="530769"/>
          </a:xfrm>
          <a:prstGeom prst="rect">
            <a:avLst/>
          </a:prstGeom>
        </p:spPr>
      </p:pic>
    </p:spTree>
    <p:extLst>
      <p:ext uri="{BB962C8B-B14F-4D97-AF65-F5344CB8AC3E}">
        <p14:creationId xmlns:p14="http://schemas.microsoft.com/office/powerpoint/2010/main" val="147587573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6">
            <a:extLst>
              <a:ext uri="{FF2B5EF4-FFF2-40B4-BE49-F238E27FC236}">
                <a16:creationId xmlns:a16="http://schemas.microsoft.com/office/drawing/2014/main" id="{D10883B8-3633-4440-84FC-B01A381582F0}"/>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7E69083-84D8-4E59-86E6-37E14A15C756}" type="slidenum">
              <a:rPr kumimoji="0" lang="en-GB" sz="800" b="0" i="0" u="none" strike="noStrike" kern="1200" cap="none" spc="0" normalizeH="0" baseline="0" noProof="0">
                <a:ln>
                  <a:noFill/>
                </a:ln>
                <a:solidFill>
                  <a:prstClr val="white"/>
                </a:solidFill>
                <a:effectLst/>
                <a:uLnTx/>
                <a:uFillTx/>
                <a:latin typeface="Verdana"/>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en-GB" sz="800" b="0" i="0" u="none" strike="noStrike" kern="1200" cap="none" spc="0" normalizeH="0" baseline="0" noProof="0" dirty="0">
              <a:ln>
                <a:noFill/>
              </a:ln>
              <a:solidFill>
                <a:prstClr val="white"/>
              </a:solidFill>
              <a:effectLst/>
              <a:uLnTx/>
              <a:uFillTx/>
              <a:latin typeface="Verdana"/>
              <a:ea typeface="+mn-ea"/>
              <a:cs typeface="+mn-cs"/>
            </a:endParaRPr>
          </a:p>
        </p:txBody>
      </p:sp>
      <p:sp>
        <p:nvSpPr>
          <p:cNvPr id="2" name="Title 1"/>
          <p:cNvSpPr>
            <a:spLocks noGrp="1"/>
          </p:cNvSpPr>
          <p:nvPr>
            <p:ph type="title" idx="4294967295"/>
          </p:nvPr>
        </p:nvSpPr>
        <p:spPr>
          <a:xfrm>
            <a:off x="0" y="0"/>
            <a:ext cx="12192000" cy="6858000"/>
          </a:xfrm>
          <a:solidFill>
            <a:srgbClr val="FF9900"/>
          </a:solidFill>
        </p:spPr>
        <p:txBody>
          <a:bodyPr/>
          <a:lstStyle/>
          <a:p>
            <a:pPr>
              <a:tabLst>
                <a:tab pos="357188" algn="l"/>
              </a:tabLst>
            </a:pPr>
            <a:br>
              <a:rPr lang="en-US" sz="3500" dirty="0"/>
            </a:br>
            <a:br>
              <a:rPr lang="en-US" sz="3500" dirty="0"/>
            </a:br>
            <a:endParaRPr lang="nl-NL" sz="3500" dirty="0"/>
          </a:p>
        </p:txBody>
      </p:sp>
      <p:pic>
        <p:nvPicPr>
          <p:cNvPr id="4" name="Picture 3">
            <a:extLst>
              <a:ext uri="{FF2B5EF4-FFF2-40B4-BE49-F238E27FC236}">
                <a16:creationId xmlns:a16="http://schemas.microsoft.com/office/drawing/2014/main" id="{40BB127A-E7EF-486B-B0D2-097A72A2D853}"/>
              </a:ext>
            </a:extLst>
          </p:cNvPr>
          <p:cNvPicPr>
            <a:picLocks noChangeAspect="1"/>
          </p:cNvPicPr>
          <p:nvPr/>
        </p:nvPicPr>
        <p:blipFill>
          <a:blip r:embed="rId2"/>
          <a:stretch>
            <a:fillRect/>
          </a:stretch>
        </p:blipFill>
        <p:spPr>
          <a:xfrm>
            <a:off x="10825018" y="13419"/>
            <a:ext cx="1366981" cy="530769"/>
          </a:xfrm>
          <a:prstGeom prst="rect">
            <a:avLst/>
          </a:prstGeom>
        </p:spPr>
      </p:pic>
      <p:sp>
        <p:nvSpPr>
          <p:cNvPr id="3" name="Rectangle: Rounded Corners 2">
            <a:extLst>
              <a:ext uri="{FF2B5EF4-FFF2-40B4-BE49-F238E27FC236}">
                <a16:creationId xmlns:a16="http://schemas.microsoft.com/office/drawing/2014/main" id="{4A54F0B0-C12B-48EE-8BFD-76FAD4A8439C}"/>
              </a:ext>
            </a:extLst>
          </p:cNvPr>
          <p:cNvSpPr/>
          <p:nvPr/>
        </p:nvSpPr>
        <p:spPr>
          <a:xfrm>
            <a:off x="522174" y="729214"/>
            <a:ext cx="11346918" cy="5092164"/>
          </a:xfrm>
          <a:prstGeom prst="roundRect">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US" sz="3000" b="1" dirty="0" err="1">
                <a:solidFill>
                  <a:srgbClr val="002060"/>
                </a:solidFill>
              </a:rPr>
              <a:t>Aanpak</a:t>
            </a:r>
            <a:r>
              <a:rPr lang="en-US" sz="3000" b="1" dirty="0">
                <a:solidFill>
                  <a:srgbClr val="002060"/>
                </a:solidFill>
              </a:rPr>
              <a:t>:</a:t>
            </a:r>
          </a:p>
          <a:p>
            <a:pPr lvl="0">
              <a:lnSpc>
                <a:spcPct val="106000"/>
              </a:lnSpc>
              <a:spcBef>
                <a:spcPts val="1200"/>
              </a:spcBef>
              <a:spcAft>
                <a:spcPts val="800"/>
              </a:spcAft>
            </a:pPr>
            <a:r>
              <a:rPr lang="nl-NL" sz="2000" b="1" dirty="0">
                <a:solidFill>
                  <a:srgbClr val="002060"/>
                </a:solidFill>
                <a:effectLst/>
                <a:latin typeface="Calibri" panose="020F0502020204030204" pitchFamily="34" charset="0"/>
                <a:ea typeface="Calibri" panose="020F0502020204030204" pitchFamily="34" charset="0"/>
                <a:cs typeface="Times New Roman" panose="02020603050405020304" pitchFamily="18" charset="0"/>
              </a:rPr>
              <a:t>Kennis nemen van relevante </a:t>
            </a:r>
            <a:r>
              <a:rPr lang="nl-NL" sz="2000" b="1" dirty="0">
                <a:solidFill>
                  <a:srgbClr val="002060"/>
                </a:solidFill>
                <a:latin typeface="Calibri" panose="020F0502020204030204" pitchFamily="34" charset="0"/>
                <a:ea typeface="Calibri" panose="020F0502020204030204" pitchFamily="34" charset="0"/>
                <a:cs typeface="Times New Roman" panose="02020603050405020304" pitchFamily="18" charset="0"/>
              </a:rPr>
              <a:t>interne en externe </a:t>
            </a:r>
            <a:r>
              <a:rPr lang="nl-NL" sz="2000" b="1" dirty="0">
                <a:solidFill>
                  <a:srgbClr val="002060"/>
                </a:solidFill>
                <a:effectLst/>
                <a:latin typeface="Calibri" panose="020F0502020204030204" pitchFamily="34" charset="0"/>
                <a:ea typeface="Calibri" panose="020F0502020204030204" pitchFamily="34" charset="0"/>
                <a:cs typeface="Times New Roman" panose="02020603050405020304" pitchFamily="18" charset="0"/>
              </a:rPr>
              <a:t>documenten</a:t>
            </a:r>
          </a:p>
          <a:p>
            <a:pPr lvl="0">
              <a:lnSpc>
                <a:spcPct val="106000"/>
              </a:lnSpc>
              <a:spcBef>
                <a:spcPts val="1200"/>
              </a:spcBef>
              <a:spcAft>
                <a:spcPts val="800"/>
              </a:spcAft>
            </a:pPr>
            <a:r>
              <a:rPr lang="nl-NL" sz="2000" b="1" dirty="0">
                <a:solidFill>
                  <a:srgbClr val="002060"/>
                </a:solidFill>
                <a:latin typeface="Calibri" panose="020F0502020204030204" pitchFamily="34" charset="0"/>
                <a:ea typeface="Calibri" panose="020F0502020204030204" pitchFamily="34" charset="0"/>
                <a:cs typeface="Times New Roman" panose="02020603050405020304" pitchFamily="18" charset="0"/>
              </a:rPr>
              <a:t>Interviews</a:t>
            </a:r>
            <a:endParaRPr lang="nl-NL" sz="2000" b="1" dirty="0">
              <a:solidFill>
                <a:srgbClr val="002060"/>
              </a:solidFill>
              <a:effectLst/>
              <a:latin typeface="Calibri" panose="020F0502020204030204" pitchFamily="34" charset="0"/>
              <a:ea typeface="Calibri" panose="020F0502020204030204" pitchFamily="34" charset="0"/>
              <a:cs typeface="Times New Roman" panose="02020603050405020304" pitchFamily="18" charset="0"/>
            </a:endParaRPr>
          </a:p>
          <a:p>
            <a:pPr marL="457200">
              <a:lnSpc>
                <a:spcPct val="106000"/>
              </a:lnSpc>
              <a:spcBef>
                <a:spcPts val="1200"/>
              </a:spcBef>
              <a:spcAft>
                <a:spcPts val="0"/>
              </a:spcAft>
            </a:pPr>
            <a:r>
              <a:rPr lang="nl-NL" sz="1800" b="1" dirty="0">
                <a:solidFill>
                  <a:srgbClr val="002060"/>
                </a:solidFill>
                <a:effectLst/>
                <a:latin typeface="Calibri" panose="020F0502020204030204" pitchFamily="34" charset="0"/>
                <a:ea typeface="Calibri" panose="020F0502020204030204" pitchFamily="34" charset="0"/>
                <a:cs typeface="Times New Roman" panose="02020603050405020304" pitchFamily="18" charset="0"/>
              </a:rPr>
              <a:t> </a:t>
            </a:r>
            <a:endParaRPr lang="nl-NL" sz="1800" b="1" dirty="0">
              <a:solidFill>
                <a:srgbClr val="002060"/>
              </a:solidFill>
              <a:effectLst/>
              <a:latin typeface="Verdana" panose="020B0604030504040204" pitchFamily="34" charset="0"/>
              <a:ea typeface="Times New Roman" panose="02020603050405020304" pitchFamily="18" charset="0"/>
              <a:cs typeface="Times New Roman" panose="02020603050405020304" pitchFamily="18" charset="0"/>
            </a:endParaRPr>
          </a:p>
          <a:p>
            <a:endParaRPr lang="nl-NL" sz="3000" dirty="0">
              <a:solidFill>
                <a:srgbClr val="002060"/>
              </a:solidFill>
            </a:endParaRPr>
          </a:p>
        </p:txBody>
      </p:sp>
    </p:spTree>
    <p:extLst>
      <p:ext uri="{BB962C8B-B14F-4D97-AF65-F5344CB8AC3E}">
        <p14:creationId xmlns:p14="http://schemas.microsoft.com/office/powerpoint/2010/main" val="307403362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6">
            <a:extLst>
              <a:ext uri="{FF2B5EF4-FFF2-40B4-BE49-F238E27FC236}">
                <a16:creationId xmlns:a16="http://schemas.microsoft.com/office/drawing/2014/main" id="{D10883B8-3633-4440-84FC-B01A381582F0}"/>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7E69083-84D8-4E59-86E6-37E14A15C756}" type="slidenum">
              <a:rPr kumimoji="0" lang="en-GB" sz="800" b="0" i="0" u="none" strike="noStrike" kern="1200" cap="none" spc="0" normalizeH="0" baseline="0" noProof="0">
                <a:ln>
                  <a:noFill/>
                </a:ln>
                <a:solidFill>
                  <a:prstClr val="white"/>
                </a:solidFill>
                <a:effectLst/>
                <a:uLnTx/>
                <a:uFillTx/>
                <a:latin typeface="Verdana"/>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en-GB" sz="800" b="0" i="0" u="none" strike="noStrike" kern="1200" cap="none" spc="0" normalizeH="0" baseline="0" noProof="0" dirty="0">
              <a:ln>
                <a:noFill/>
              </a:ln>
              <a:solidFill>
                <a:prstClr val="white"/>
              </a:solidFill>
              <a:effectLst/>
              <a:uLnTx/>
              <a:uFillTx/>
              <a:latin typeface="Verdana"/>
              <a:ea typeface="+mn-ea"/>
              <a:cs typeface="+mn-cs"/>
            </a:endParaRPr>
          </a:p>
        </p:txBody>
      </p:sp>
      <p:sp>
        <p:nvSpPr>
          <p:cNvPr id="2" name="Title 1"/>
          <p:cNvSpPr>
            <a:spLocks noGrp="1"/>
          </p:cNvSpPr>
          <p:nvPr>
            <p:ph type="title" idx="4294967295"/>
          </p:nvPr>
        </p:nvSpPr>
        <p:spPr>
          <a:xfrm>
            <a:off x="0" y="0"/>
            <a:ext cx="12192000" cy="6858000"/>
          </a:xfrm>
          <a:solidFill>
            <a:srgbClr val="FF9900"/>
          </a:solidFill>
        </p:spPr>
        <p:txBody>
          <a:bodyPr/>
          <a:lstStyle/>
          <a:p>
            <a:pPr>
              <a:tabLst>
                <a:tab pos="357188" algn="l"/>
              </a:tabLst>
            </a:pPr>
            <a:br>
              <a:rPr lang="en-US" sz="3500" dirty="0"/>
            </a:br>
            <a:br>
              <a:rPr lang="en-US" sz="3500" dirty="0"/>
            </a:br>
            <a:endParaRPr lang="nl-NL" sz="3500" dirty="0"/>
          </a:p>
        </p:txBody>
      </p:sp>
      <p:sp>
        <p:nvSpPr>
          <p:cNvPr id="3" name="Rectangle: Rounded Corners 2">
            <a:extLst>
              <a:ext uri="{FF2B5EF4-FFF2-40B4-BE49-F238E27FC236}">
                <a16:creationId xmlns:a16="http://schemas.microsoft.com/office/drawing/2014/main" id="{4A54F0B0-C12B-48EE-8BFD-76FAD4A8439C}"/>
              </a:ext>
            </a:extLst>
          </p:cNvPr>
          <p:cNvSpPr/>
          <p:nvPr/>
        </p:nvSpPr>
        <p:spPr>
          <a:xfrm>
            <a:off x="322997" y="278803"/>
            <a:ext cx="11869001" cy="5092164"/>
          </a:xfrm>
          <a:prstGeom prst="roundRect">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L="457200">
              <a:tabLst>
                <a:tab pos="180340" algn="l"/>
              </a:tabLst>
            </a:pPr>
            <a:r>
              <a:rPr lang="en-US" sz="3000" b="1" dirty="0" err="1">
                <a:solidFill>
                  <a:srgbClr val="002060"/>
                </a:solidFill>
              </a:rPr>
              <a:t>Ontwikkelingen</a:t>
            </a:r>
            <a:r>
              <a:rPr lang="en-US" sz="3000" b="1" dirty="0">
                <a:solidFill>
                  <a:srgbClr val="002060"/>
                </a:solidFill>
              </a:rPr>
              <a:t>:</a:t>
            </a:r>
            <a:br>
              <a:rPr lang="en-US" sz="3000" b="1" dirty="0">
                <a:solidFill>
                  <a:srgbClr val="002060"/>
                </a:solidFill>
              </a:rPr>
            </a:br>
            <a:br>
              <a:rPr lang="en-US" sz="3000" b="1" dirty="0">
                <a:solidFill>
                  <a:srgbClr val="002060"/>
                </a:solidFill>
              </a:rPr>
            </a:br>
            <a:r>
              <a:rPr lang="nl-NL" sz="1800" dirty="0">
                <a:solidFill>
                  <a:srgbClr val="002060"/>
                </a:solidFill>
                <a:effectLst/>
                <a:latin typeface="Calibri" panose="020F0502020204030204" pitchFamily="34" charset="0"/>
                <a:ea typeface="Calibri" panose="020F0502020204030204" pitchFamily="34" charset="0"/>
                <a:cs typeface="Calibri" panose="020F0502020204030204" pitchFamily="34" charset="0"/>
              </a:rPr>
              <a:t>- 	</a:t>
            </a:r>
            <a:r>
              <a:rPr lang="nl-NL" dirty="0">
                <a:solidFill>
                  <a:srgbClr val="002060"/>
                </a:solidFill>
                <a:latin typeface="Calibri" panose="020F0502020204030204" pitchFamily="34" charset="0"/>
                <a:ea typeface="Calibri" panose="020F0502020204030204" pitchFamily="34" charset="0"/>
                <a:cs typeface="Calibri" panose="020F0502020204030204" pitchFamily="34" charset="0"/>
              </a:rPr>
              <a:t>I</a:t>
            </a:r>
            <a:r>
              <a:rPr lang="nl-NL" sz="1800" dirty="0">
                <a:solidFill>
                  <a:srgbClr val="002060"/>
                </a:solidFill>
                <a:effectLst/>
                <a:latin typeface="Calibri" panose="020F0502020204030204" pitchFamily="34" charset="0"/>
                <a:ea typeface="Calibri" panose="020F0502020204030204" pitchFamily="34" charset="0"/>
                <a:cs typeface="Calibri" panose="020F0502020204030204" pitchFamily="34" charset="0"/>
              </a:rPr>
              <a:t>ntegraliteit van opgaven (opgave-gericht werken) (o.a. Covid-19, duurzaamheid, energietransitie)</a:t>
            </a:r>
            <a:br>
              <a:rPr lang="nl-NL" sz="1800" dirty="0">
                <a:solidFill>
                  <a:srgbClr val="002060"/>
                </a:solidFill>
                <a:effectLst/>
                <a:latin typeface="Calibri" panose="020F0502020204030204" pitchFamily="34" charset="0"/>
                <a:ea typeface="Calibri" panose="020F0502020204030204" pitchFamily="34" charset="0"/>
                <a:cs typeface="Calibri" panose="020F0502020204030204" pitchFamily="34" charset="0"/>
              </a:rPr>
            </a:br>
            <a:r>
              <a:rPr lang="nl-NL" sz="1800" dirty="0">
                <a:solidFill>
                  <a:srgbClr val="002060"/>
                </a:solidFill>
                <a:effectLst/>
                <a:latin typeface="Calibri" panose="020F0502020204030204" pitchFamily="34" charset="0"/>
                <a:ea typeface="Calibri" panose="020F0502020204030204" pitchFamily="34" charset="0"/>
                <a:cs typeface="Calibri" panose="020F0502020204030204" pitchFamily="34" charset="0"/>
              </a:rPr>
              <a:t>-	Complexiteit en integraliteit van vraagstukken (kennis, specialismen)</a:t>
            </a:r>
            <a:br>
              <a:rPr lang="nl-NL" sz="1800" dirty="0">
                <a:solidFill>
                  <a:srgbClr val="002060"/>
                </a:solidFill>
                <a:effectLst/>
                <a:latin typeface="Calibri" panose="020F0502020204030204" pitchFamily="34" charset="0"/>
                <a:ea typeface="Calibri" panose="020F0502020204030204" pitchFamily="34" charset="0"/>
                <a:cs typeface="Calibri" panose="020F0502020204030204" pitchFamily="34" charset="0"/>
              </a:rPr>
            </a:br>
            <a:r>
              <a:rPr lang="nl-NL" sz="1800" dirty="0">
                <a:solidFill>
                  <a:srgbClr val="002060"/>
                </a:solidFill>
                <a:effectLst/>
                <a:latin typeface="Calibri" panose="020F0502020204030204" pitchFamily="34" charset="0"/>
                <a:ea typeface="Calibri" panose="020F0502020204030204" pitchFamily="34" charset="0"/>
                <a:cs typeface="Calibri" panose="020F0502020204030204" pitchFamily="34" charset="0"/>
              </a:rPr>
              <a:t>-	Moeilijke arbeidsmarkt in combinatie met ‘vergrijzing’.</a:t>
            </a:r>
            <a:br>
              <a:rPr lang="nl-NL" sz="1800" dirty="0">
                <a:solidFill>
                  <a:srgbClr val="002060"/>
                </a:solidFill>
                <a:effectLst/>
                <a:latin typeface="Calibri" panose="020F0502020204030204" pitchFamily="34" charset="0"/>
                <a:ea typeface="Calibri" panose="020F0502020204030204" pitchFamily="34" charset="0"/>
                <a:cs typeface="Calibri" panose="020F0502020204030204" pitchFamily="34" charset="0"/>
              </a:rPr>
            </a:br>
            <a:r>
              <a:rPr lang="nl-NL" sz="1800" dirty="0">
                <a:solidFill>
                  <a:srgbClr val="002060"/>
                </a:solidFill>
                <a:effectLst/>
                <a:latin typeface="Calibri" panose="020F0502020204030204" pitchFamily="34" charset="0"/>
                <a:ea typeface="Calibri" panose="020F0502020204030204" pitchFamily="34" charset="0"/>
                <a:cs typeface="Calibri" panose="020F0502020204030204" pitchFamily="34" charset="0"/>
              </a:rPr>
              <a:t>- 	Continuïteit bedrijfsvoering</a:t>
            </a:r>
            <a:br>
              <a:rPr lang="nl-NL" sz="1800" dirty="0">
                <a:solidFill>
                  <a:srgbClr val="002060"/>
                </a:solidFill>
                <a:effectLst/>
                <a:latin typeface="Calibri" panose="020F0502020204030204" pitchFamily="34" charset="0"/>
                <a:ea typeface="Calibri" panose="020F0502020204030204" pitchFamily="34" charset="0"/>
                <a:cs typeface="Calibri" panose="020F0502020204030204" pitchFamily="34" charset="0"/>
              </a:rPr>
            </a:br>
            <a:r>
              <a:rPr lang="nl-NL" sz="1800" dirty="0">
                <a:solidFill>
                  <a:srgbClr val="002060"/>
                </a:solidFill>
                <a:effectLst/>
                <a:latin typeface="Calibri" panose="020F0502020204030204" pitchFamily="34" charset="0"/>
                <a:ea typeface="Calibri" panose="020F0502020204030204" pitchFamily="34" charset="0"/>
                <a:cs typeface="Calibri" panose="020F0502020204030204" pitchFamily="34" charset="0"/>
              </a:rPr>
              <a:t>- 	Versterking kwaliteit in de lijn bij de primaire processen</a:t>
            </a:r>
            <a:br>
              <a:rPr lang="nl-NL" sz="1800" dirty="0">
                <a:solidFill>
                  <a:srgbClr val="002060"/>
                </a:solidFill>
                <a:effectLst/>
                <a:latin typeface="Calibri" panose="020F0502020204030204" pitchFamily="34" charset="0"/>
                <a:ea typeface="Calibri" panose="020F0502020204030204" pitchFamily="34" charset="0"/>
                <a:cs typeface="Calibri" panose="020F0502020204030204" pitchFamily="34" charset="0"/>
              </a:rPr>
            </a:br>
            <a:r>
              <a:rPr lang="nl-NL" sz="1800" dirty="0">
                <a:solidFill>
                  <a:srgbClr val="002060"/>
                </a:solidFill>
                <a:effectLst/>
                <a:latin typeface="Calibri" panose="020F0502020204030204" pitchFamily="34" charset="0"/>
                <a:ea typeface="Calibri" panose="020F0502020204030204" pitchFamily="34" charset="0"/>
                <a:cs typeface="Calibri" panose="020F0502020204030204" pitchFamily="34" charset="0"/>
              </a:rPr>
              <a:t>- 	Toenemende digitalisering (informatie integraal te ontsluiten)</a:t>
            </a:r>
            <a:br>
              <a:rPr lang="nl-NL" sz="1800" dirty="0">
                <a:solidFill>
                  <a:srgbClr val="002060"/>
                </a:solidFill>
                <a:effectLst/>
                <a:latin typeface="Calibri" panose="020F0502020204030204" pitchFamily="34" charset="0"/>
                <a:ea typeface="Calibri" panose="020F0502020204030204" pitchFamily="34" charset="0"/>
                <a:cs typeface="Calibri" panose="020F0502020204030204" pitchFamily="34" charset="0"/>
              </a:rPr>
            </a:br>
            <a:r>
              <a:rPr lang="nl-NL" sz="1800" dirty="0">
                <a:solidFill>
                  <a:srgbClr val="002060"/>
                </a:solidFill>
                <a:effectLst/>
                <a:latin typeface="Calibri" panose="020F0502020204030204" pitchFamily="34" charset="0"/>
                <a:ea typeface="Calibri" panose="020F0502020204030204" pitchFamily="34" charset="0"/>
                <a:cs typeface="Calibri" panose="020F0502020204030204" pitchFamily="34" charset="0"/>
              </a:rPr>
              <a:t>-	Data-gedreven werken</a:t>
            </a:r>
            <a:br>
              <a:rPr lang="nl-NL" sz="1800" dirty="0">
                <a:solidFill>
                  <a:srgbClr val="002060"/>
                </a:solidFill>
                <a:effectLst/>
                <a:latin typeface="Calibri" panose="020F0502020204030204" pitchFamily="34" charset="0"/>
                <a:ea typeface="Calibri" panose="020F0502020204030204" pitchFamily="34" charset="0"/>
                <a:cs typeface="Calibri" panose="020F0502020204030204" pitchFamily="34" charset="0"/>
              </a:rPr>
            </a:br>
            <a:r>
              <a:rPr lang="nl-NL" sz="1800" dirty="0">
                <a:solidFill>
                  <a:srgbClr val="002060"/>
                </a:solidFill>
                <a:effectLst/>
                <a:latin typeface="Calibri" panose="020F0502020204030204" pitchFamily="34" charset="0"/>
                <a:ea typeface="Calibri" panose="020F0502020204030204" pitchFamily="34" charset="0"/>
                <a:cs typeface="Calibri" panose="020F0502020204030204" pitchFamily="34" charset="0"/>
              </a:rPr>
              <a:t>-	Overkoepelende visie en uitvoering van (bescherming persoonsgegevens, rechtmatigheidsverantwoording, 	ICT-veiligheid, Cyberbescherming, misbruik- en oneigenlijk gebruik beleid, fraudedetectie, ondermijning, 	 	integraal financieel beleid, </a:t>
            </a:r>
            <a:r>
              <a:rPr lang="nl-NL" sz="1800" dirty="0" err="1">
                <a:solidFill>
                  <a:srgbClr val="002060"/>
                </a:solidFill>
                <a:effectLst/>
                <a:latin typeface="Calibri" panose="020F0502020204030204" pitchFamily="34" charset="0"/>
                <a:ea typeface="Calibri" panose="020F0502020204030204" pitchFamily="34" charset="0"/>
                <a:cs typeface="Calibri" panose="020F0502020204030204" pitchFamily="34" charset="0"/>
              </a:rPr>
              <a:t>risico-management</a:t>
            </a:r>
            <a:r>
              <a:rPr lang="nl-NL" sz="1800" dirty="0">
                <a:solidFill>
                  <a:srgbClr val="002060"/>
                </a:solidFill>
                <a:effectLst/>
                <a:latin typeface="Calibri" panose="020F0502020204030204" pitchFamily="34" charset="0"/>
                <a:ea typeface="Calibri" panose="020F0502020204030204" pitchFamily="34" charset="0"/>
                <a:cs typeface="Calibri" panose="020F0502020204030204" pitchFamily="34" charset="0"/>
              </a:rPr>
              <a:t>)</a:t>
            </a:r>
            <a:br>
              <a:rPr lang="nl-NL" sz="1800" dirty="0">
                <a:solidFill>
                  <a:srgbClr val="002060"/>
                </a:solidFill>
                <a:effectLst/>
                <a:latin typeface="Calibri" panose="020F0502020204030204" pitchFamily="34" charset="0"/>
                <a:ea typeface="Calibri" panose="020F0502020204030204" pitchFamily="34" charset="0"/>
                <a:cs typeface="Calibri" panose="020F0502020204030204" pitchFamily="34" charset="0"/>
              </a:rPr>
            </a:br>
            <a:r>
              <a:rPr lang="nl-NL" sz="1800" dirty="0">
                <a:solidFill>
                  <a:srgbClr val="002060"/>
                </a:solidFill>
                <a:effectLst/>
                <a:latin typeface="Calibri" panose="020F0502020204030204" pitchFamily="34" charset="0"/>
                <a:ea typeface="Calibri" panose="020F0502020204030204" pitchFamily="34" charset="0"/>
                <a:cs typeface="Calibri" panose="020F0502020204030204" pitchFamily="34" charset="0"/>
              </a:rPr>
              <a:t>-	Burger stelt hoge eisen aan bedrijfsvoering en 1 aanspreekpunt</a:t>
            </a:r>
            <a:br>
              <a:rPr lang="nl-NL" sz="1800" dirty="0">
                <a:solidFill>
                  <a:srgbClr val="002060"/>
                </a:solidFill>
                <a:effectLst/>
                <a:latin typeface="Calibri" panose="020F0502020204030204" pitchFamily="34" charset="0"/>
                <a:ea typeface="Calibri" panose="020F0502020204030204" pitchFamily="34" charset="0"/>
                <a:cs typeface="Calibri" panose="020F0502020204030204" pitchFamily="34" charset="0"/>
              </a:rPr>
            </a:br>
            <a:r>
              <a:rPr lang="nl-NL" sz="1800" dirty="0">
                <a:solidFill>
                  <a:srgbClr val="002060"/>
                </a:solidFill>
                <a:effectLst/>
                <a:latin typeface="Calibri" panose="020F0502020204030204" pitchFamily="34" charset="0"/>
                <a:ea typeface="Calibri" panose="020F0502020204030204" pitchFamily="34" charset="0"/>
                <a:cs typeface="Calibri" panose="020F0502020204030204" pitchFamily="34" charset="0"/>
              </a:rPr>
              <a:t>- 	Omgevingswet per 1 januari 2023</a:t>
            </a:r>
            <a:br>
              <a:rPr lang="nl-NL" sz="1800" dirty="0">
                <a:solidFill>
                  <a:srgbClr val="002060"/>
                </a:solidFill>
                <a:effectLst/>
                <a:latin typeface="Calibri" panose="020F0502020204030204" pitchFamily="34" charset="0"/>
                <a:ea typeface="Calibri" panose="020F0502020204030204" pitchFamily="34" charset="0"/>
                <a:cs typeface="Calibri" panose="020F0502020204030204" pitchFamily="34" charset="0"/>
              </a:rPr>
            </a:br>
            <a:r>
              <a:rPr lang="nl-NL" sz="1800" dirty="0">
                <a:solidFill>
                  <a:srgbClr val="002060"/>
                </a:solidFill>
                <a:effectLst/>
                <a:latin typeface="Calibri" panose="020F0502020204030204" pitchFamily="34" charset="0"/>
                <a:ea typeface="Calibri" panose="020F0502020204030204" pitchFamily="34" charset="0"/>
                <a:cs typeface="Calibri" panose="020F0502020204030204" pitchFamily="34" charset="0"/>
              </a:rPr>
              <a:t>-	Wet open overheid (</a:t>
            </a:r>
            <a:r>
              <a:rPr lang="nl-NL" sz="1800" dirty="0" err="1">
                <a:solidFill>
                  <a:srgbClr val="002060"/>
                </a:solidFill>
                <a:effectLst/>
                <a:latin typeface="Calibri" panose="020F0502020204030204" pitchFamily="34" charset="0"/>
                <a:ea typeface="Calibri" panose="020F0502020204030204" pitchFamily="34" charset="0"/>
                <a:cs typeface="Calibri" panose="020F0502020204030204" pitchFamily="34" charset="0"/>
              </a:rPr>
              <a:t>Woo</a:t>
            </a:r>
            <a:r>
              <a:rPr lang="nl-NL" sz="1800" dirty="0">
                <a:solidFill>
                  <a:srgbClr val="002060"/>
                </a:solidFill>
                <a:effectLst/>
                <a:latin typeface="Calibri" panose="020F0502020204030204" pitchFamily="34" charset="0"/>
                <a:ea typeface="Calibri" panose="020F0502020204030204" pitchFamily="34" charset="0"/>
                <a:cs typeface="Calibri" panose="020F0502020204030204" pitchFamily="34" charset="0"/>
              </a:rPr>
              <a:t>) </a:t>
            </a:r>
            <a:br>
              <a:rPr lang="nl-NL" sz="1800" dirty="0">
                <a:solidFill>
                  <a:srgbClr val="002060"/>
                </a:solidFill>
                <a:effectLst/>
                <a:latin typeface="Calibri" panose="020F0502020204030204" pitchFamily="34" charset="0"/>
                <a:ea typeface="Calibri" panose="020F0502020204030204" pitchFamily="34" charset="0"/>
                <a:cs typeface="Calibri" panose="020F0502020204030204" pitchFamily="34" charset="0"/>
              </a:rPr>
            </a:br>
            <a:r>
              <a:rPr lang="nl-NL" sz="1800" dirty="0">
                <a:solidFill>
                  <a:srgbClr val="002060"/>
                </a:solidFill>
                <a:effectLst/>
                <a:latin typeface="Calibri" panose="020F0502020204030204" pitchFamily="34" charset="0"/>
                <a:ea typeface="Calibri" panose="020F0502020204030204" pitchFamily="34" charset="0"/>
                <a:cs typeface="Calibri" panose="020F0502020204030204" pitchFamily="34" charset="0"/>
              </a:rPr>
              <a:t>-	Landelijke beweging om ondersteunende afdelingen te concentreren en centraliseren en de 	</a:t>
            </a:r>
            <a:r>
              <a:rPr lang="nl-NL" sz="1800" dirty="0" err="1">
                <a:solidFill>
                  <a:srgbClr val="002060"/>
                </a:solidFill>
                <a:effectLst/>
                <a:latin typeface="Calibri" panose="020F0502020204030204" pitchFamily="34" charset="0"/>
                <a:ea typeface="Calibri" panose="020F0502020204030204" pitchFamily="34" charset="0"/>
                <a:cs typeface="Calibri" panose="020F0502020204030204" pitchFamily="34" charset="0"/>
              </a:rPr>
              <a:t>vakafdelingen</a:t>
            </a:r>
            <a:r>
              <a:rPr lang="nl-NL" sz="1800" dirty="0">
                <a:solidFill>
                  <a:srgbClr val="002060"/>
                </a:solidFill>
                <a:effectLst/>
                <a:latin typeface="Calibri" panose="020F0502020204030204" pitchFamily="34" charset="0"/>
                <a:ea typeface="Calibri" panose="020F0502020204030204" pitchFamily="34" charset="0"/>
                <a:cs typeface="Calibri" panose="020F0502020204030204" pitchFamily="34" charset="0"/>
              </a:rPr>
              <a:t> kwalitatief te versterken.</a:t>
            </a:r>
            <a:br>
              <a:rPr lang="nl-NL" sz="1800" dirty="0">
                <a:solidFill>
                  <a:srgbClr val="002060"/>
                </a:solidFill>
                <a:effectLst/>
                <a:latin typeface="Calibri" panose="020F0502020204030204" pitchFamily="34" charset="0"/>
                <a:ea typeface="Calibri" panose="020F0502020204030204" pitchFamily="34" charset="0"/>
                <a:cs typeface="Calibri" panose="020F0502020204030204" pitchFamily="34" charset="0"/>
              </a:rPr>
            </a:br>
            <a:r>
              <a:rPr lang="nl-NL" sz="1800" dirty="0">
                <a:solidFill>
                  <a:srgbClr val="002060"/>
                </a:solidFill>
                <a:effectLst/>
                <a:latin typeface="Calibri" panose="020F0502020204030204" pitchFamily="34" charset="0"/>
                <a:ea typeface="Calibri" panose="020F0502020204030204" pitchFamily="34" charset="0"/>
                <a:cs typeface="Calibri" panose="020F0502020204030204" pitchFamily="34" charset="0"/>
              </a:rPr>
              <a:t>-	Regionale samenwerking, outsourcing vraagt om centrale visie en aanpak</a:t>
            </a:r>
            <a:endParaRPr lang="nl-NL" sz="1800" dirty="0">
              <a:solidFill>
                <a:srgbClr val="002060"/>
              </a:solidFill>
              <a:effectLst/>
              <a:latin typeface="Calibri" panose="020F0502020204030204" pitchFamily="34" charset="0"/>
              <a:ea typeface="Calibri" panose="020F0502020204030204" pitchFamily="34" charset="0"/>
              <a:cs typeface="Times New Roman" panose="02020603050405020304" pitchFamily="18" charset="0"/>
            </a:endParaRPr>
          </a:p>
          <a:p>
            <a:endParaRPr lang="en-US" sz="3000" b="1" dirty="0">
              <a:solidFill>
                <a:srgbClr val="002060"/>
              </a:solidFill>
            </a:endParaRPr>
          </a:p>
          <a:p>
            <a:pPr marL="457200">
              <a:lnSpc>
                <a:spcPct val="106000"/>
              </a:lnSpc>
              <a:spcBef>
                <a:spcPts val="1200"/>
              </a:spcBef>
              <a:spcAft>
                <a:spcPts val="0"/>
              </a:spcAft>
            </a:pPr>
            <a:r>
              <a:rPr lang="nl-NL" sz="1800" b="1" dirty="0">
                <a:solidFill>
                  <a:srgbClr val="002060"/>
                </a:solidFill>
                <a:effectLst/>
                <a:latin typeface="Calibri" panose="020F0502020204030204" pitchFamily="34" charset="0"/>
                <a:ea typeface="Calibri" panose="020F0502020204030204" pitchFamily="34" charset="0"/>
                <a:cs typeface="Times New Roman" panose="02020603050405020304" pitchFamily="18" charset="0"/>
              </a:rPr>
              <a:t> </a:t>
            </a:r>
            <a:endParaRPr lang="nl-NL" sz="1800" b="1" dirty="0">
              <a:solidFill>
                <a:srgbClr val="002060"/>
              </a:solidFill>
              <a:effectLst/>
              <a:latin typeface="Verdana" panose="020B0604030504040204" pitchFamily="34" charset="0"/>
              <a:ea typeface="Times New Roman" panose="02020603050405020304" pitchFamily="18" charset="0"/>
              <a:cs typeface="Times New Roman" panose="02020603050405020304" pitchFamily="18" charset="0"/>
            </a:endParaRPr>
          </a:p>
          <a:p>
            <a:endParaRPr lang="nl-NL" sz="3000" dirty="0">
              <a:solidFill>
                <a:srgbClr val="002060"/>
              </a:solidFill>
            </a:endParaRPr>
          </a:p>
        </p:txBody>
      </p:sp>
      <p:pic>
        <p:nvPicPr>
          <p:cNvPr id="6" name="Picture 5">
            <a:extLst>
              <a:ext uri="{FF2B5EF4-FFF2-40B4-BE49-F238E27FC236}">
                <a16:creationId xmlns:a16="http://schemas.microsoft.com/office/drawing/2014/main" id="{673F35C8-7E8E-42C0-A2C0-201F875E6E65}"/>
              </a:ext>
            </a:extLst>
          </p:cNvPr>
          <p:cNvPicPr>
            <a:picLocks noChangeAspect="1"/>
          </p:cNvPicPr>
          <p:nvPr/>
        </p:nvPicPr>
        <p:blipFill>
          <a:blip r:embed="rId2"/>
          <a:stretch>
            <a:fillRect/>
          </a:stretch>
        </p:blipFill>
        <p:spPr>
          <a:xfrm>
            <a:off x="10670310" y="136523"/>
            <a:ext cx="1366981" cy="530769"/>
          </a:xfrm>
          <a:prstGeom prst="rect">
            <a:avLst/>
          </a:prstGeom>
        </p:spPr>
      </p:pic>
    </p:spTree>
    <p:extLst>
      <p:ext uri="{BB962C8B-B14F-4D97-AF65-F5344CB8AC3E}">
        <p14:creationId xmlns:p14="http://schemas.microsoft.com/office/powerpoint/2010/main" val="332279377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6">
            <a:extLst>
              <a:ext uri="{FF2B5EF4-FFF2-40B4-BE49-F238E27FC236}">
                <a16:creationId xmlns:a16="http://schemas.microsoft.com/office/drawing/2014/main" id="{D10883B8-3633-4440-84FC-B01A381582F0}"/>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7E69083-84D8-4E59-86E6-37E14A15C756}" type="slidenum">
              <a:rPr kumimoji="0" lang="en-GB" sz="800" b="0" i="0" u="none" strike="noStrike" kern="1200" cap="none" spc="0" normalizeH="0" baseline="0" noProof="0">
                <a:ln>
                  <a:noFill/>
                </a:ln>
                <a:solidFill>
                  <a:prstClr val="white"/>
                </a:solidFill>
                <a:effectLst/>
                <a:uLnTx/>
                <a:uFillTx/>
                <a:latin typeface="Verdana"/>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en-GB" sz="800" b="0" i="0" u="none" strike="noStrike" kern="1200" cap="none" spc="0" normalizeH="0" baseline="0" noProof="0" dirty="0">
              <a:ln>
                <a:noFill/>
              </a:ln>
              <a:solidFill>
                <a:prstClr val="white"/>
              </a:solidFill>
              <a:effectLst/>
              <a:uLnTx/>
              <a:uFillTx/>
              <a:latin typeface="Verdana"/>
              <a:ea typeface="+mn-ea"/>
              <a:cs typeface="+mn-cs"/>
            </a:endParaRPr>
          </a:p>
        </p:txBody>
      </p:sp>
      <p:sp>
        <p:nvSpPr>
          <p:cNvPr id="2" name="Title 1"/>
          <p:cNvSpPr>
            <a:spLocks noGrp="1"/>
          </p:cNvSpPr>
          <p:nvPr>
            <p:ph type="title" idx="4294967295"/>
          </p:nvPr>
        </p:nvSpPr>
        <p:spPr>
          <a:xfrm>
            <a:off x="0" y="0"/>
            <a:ext cx="12192000" cy="6858000"/>
          </a:xfrm>
          <a:solidFill>
            <a:srgbClr val="FF9900"/>
          </a:solidFill>
        </p:spPr>
        <p:txBody>
          <a:bodyPr/>
          <a:lstStyle/>
          <a:p>
            <a:pPr>
              <a:tabLst>
                <a:tab pos="357188" algn="l"/>
              </a:tabLst>
            </a:pPr>
            <a:br>
              <a:rPr lang="en-US" sz="3500" dirty="0"/>
            </a:br>
            <a:br>
              <a:rPr lang="en-US" sz="3500" dirty="0"/>
            </a:br>
            <a:endParaRPr lang="nl-NL" sz="3500" dirty="0"/>
          </a:p>
        </p:txBody>
      </p:sp>
      <p:pic>
        <p:nvPicPr>
          <p:cNvPr id="4" name="Picture 3">
            <a:extLst>
              <a:ext uri="{FF2B5EF4-FFF2-40B4-BE49-F238E27FC236}">
                <a16:creationId xmlns:a16="http://schemas.microsoft.com/office/drawing/2014/main" id="{40BB127A-E7EF-486B-B0D2-097A72A2D853}"/>
              </a:ext>
            </a:extLst>
          </p:cNvPr>
          <p:cNvPicPr>
            <a:picLocks noChangeAspect="1"/>
          </p:cNvPicPr>
          <p:nvPr/>
        </p:nvPicPr>
        <p:blipFill>
          <a:blip r:embed="rId2"/>
          <a:stretch>
            <a:fillRect/>
          </a:stretch>
        </p:blipFill>
        <p:spPr>
          <a:xfrm>
            <a:off x="10825018" y="13419"/>
            <a:ext cx="1366981" cy="530769"/>
          </a:xfrm>
          <a:prstGeom prst="rect">
            <a:avLst/>
          </a:prstGeom>
        </p:spPr>
      </p:pic>
      <p:sp>
        <p:nvSpPr>
          <p:cNvPr id="3" name="Rectangle: Rounded Corners 2">
            <a:extLst>
              <a:ext uri="{FF2B5EF4-FFF2-40B4-BE49-F238E27FC236}">
                <a16:creationId xmlns:a16="http://schemas.microsoft.com/office/drawing/2014/main" id="{4A54F0B0-C12B-48EE-8BFD-76FAD4A8439C}"/>
              </a:ext>
            </a:extLst>
          </p:cNvPr>
          <p:cNvSpPr/>
          <p:nvPr/>
        </p:nvSpPr>
        <p:spPr>
          <a:xfrm>
            <a:off x="161590" y="271927"/>
            <a:ext cx="11346918" cy="5092164"/>
          </a:xfrm>
          <a:prstGeom prst="roundRect">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3000" b="1" dirty="0" err="1">
                <a:solidFill>
                  <a:srgbClr val="002060"/>
                </a:solidFill>
                <a:latin typeface="Calibri" panose="020F0502020204030204"/>
              </a:rPr>
              <a:t>Waar</a:t>
            </a:r>
            <a:r>
              <a:rPr lang="en-US" sz="3000" b="1" dirty="0">
                <a:solidFill>
                  <a:srgbClr val="002060"/>
                </a:solidFill>
                <a:latin typeface="Calibri" panose="020F0502020204030204"/>
              </a:rPr>
              <a:t> bent u </a:t>
            </a:r>
            <a:r>
              <a:rPr lang="en-US" sz="3000" b="1" dirty="0" err="1">
                <a:solidFill>
                  <a:srgbClr val="002060"/>
                </a:solidFill>
                <a:latin typeface="Calibri" panose="020F0502020204030204"/>
              </a:rPr>
              <a:t>goed</a:t>
            </a:r>
            <a:r>
              <a:rPr lang="en-US" sz="3000" b="1" dirty="0">
                <a:solidFill>
                  <a:srgbClr val="002060"/>
                </a:solidFill>
                <a:latin typeface="Calibri" panose="020F0502020204030204"/>
              </a:rPr>
              <a:t> in</a:t>
            </a:r>
            <a:r>
              <a:rPr kumimoji="0" lang="en-US" sz="3000" b="1" i="0" u="none" strike="noStrike" kern="1200" cap="none" spc="0" normalizeH="0" baseline="0" noProof="0" dirty="0">
                <a:ln>
                  <a:noFill/>
                </a:ln>
                <a:solidFill>
                  <a:srgbClr val="002060"/>
                </a:solidFill>
                <a:effectLst/>
                <a:uLnTx/>
                <a:uFillTx/>
                <a:latin typeface="Calibri" panose="020F0502020204030204"/>
                <a:ea typeface="+mn-ea"/>
                <a:cs typeface="+mn-cs"/>
              </a:rPr>
              <a:t>:</a:t>
            </a:r>
          </a:p>
          <a:p>
            <a:pPr marL="457200" marR="0" lvl="0" indent="0" algn="l" defTabSz="914400" rtl="0" eaLnBrk="1" fontAlgn="auto" latinLnBrk="0" hangingPunct="1">
              <a:lnSpc>
                <a:spcPct val="106000"/>
              </a:lnSpc>
              <a:spcBef>
                <a:spcPts val="1200"/>
              </a:spcBef>
              <a:spcAft>
                <a:spcPts val="0"/>
              </a:spcAft>
              <a:buClrTx/>
              <a:buSzTx/>
              <a:buFontTx/>
              <a:buNone/>
              <a:tabLst/>
              <a:defRPr/>
            </a:pPr>
            <a:r>
              <a:rPr kumimoji="0" lang="nl-NL" sz="1800" b="1" i="0" u="none" strike="noStrike" kern="1200" cap="none" spc="0" normalizeH="0" baseline="0" noProof="0" dirty="0">
                <a:ln>
                  <a:noFill/>
                </a:ln>
                <a:solidFill>
                  <a:srgbClr val="002060"/>
                </a:solidFill>
                <a:effectLst/>
                <a:uLnTx/>
                <a:uFillTx/>
                <a:latin typeface="Calibri" panose="020F0502020204030204" pitchFamily="34" charset="0"/>
                <a:ea typeface="Calibri" panose="020F0502020204030204" pitchFamily="34" charset="0"/>
                <a:cs typeface="Times New Roman" panose="02020603050405020304" pitchFamily="18" charset="0"/>
              </a:rPr>
              <a:t> </a:t>
            </a:r>
            <a:endParaRPr kumimoji="0" lang="nl-NL" sz="1800" b="1" i="0" u="none" strike="noStrike" kern="1200" cap="none" spc="0" normalizeH="0" baseline="0" noProof="0" dirty="0">
              <a:ln>
                <a:noFill/>
              </a:ln>
              <a:solidFill>
                <a:srgbClr val="002060"/>
              </a:solidFill>
              <a:effectLst/>
              <a:uLnTx/>
              <a:uFillTx/>
              <a:latin typeface="Verdana" panose="020B0604030504040204" pitchFamily="34" charset="0"/>
              <a:ea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nl-NL" sz="3000" b="0" i="0" u="none" strike="noStrike" kern="1200" cap="none" spc="0" normalizeH="0" baseline="0" noProof="0" dirty="0">
              <a:ln>
                <a:noFill/>
              </a:ln>
              <a:solidFill>
                <a:srgbClr val="002060"/>
              </a:solidFill>
              <a:effectLst/>
              <a:uLnTx/>
              <a:uFillTx/>
              <a:latin typeface="Calibri" panose="020F0502020204030204"/>
              <a:ea typeface="+mn-ea"/>
              <a:cs typeface="+mn-cs"/>
            </a:endParaRPr>
          </a:p>
        </p:txBody>
      </p:sp>
      <p:sp>
        <p:nvSpPr>
          <p:cNvPr id="5" name="Rectangle 4">
            <a:extLst>
              <a:ext uri="{FF2B5EF4-FFF2-40B4-BE49-F238E27FC236}">
                <a16:creationId xmlns:a16="http://schemas.microsoft.com/office/drawing/2014/main" id="{B333D9EC-949F-4192-86BC-F45E46D970AC}"/>
              </a:ext>
            </a:extLst>
          </p:cNvPr>
          <p:cNvSpPr/>
          <p:nvPr/>
        </p:nvSpPr>
        <p:spPr>
          <a:xfrm>
            <a:off x="1406259" y="3020355"/>
            <a:ext cx="2616451" cy="488887"/>
          </a:xfrm>
          <a:prstGeom prst="rect">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err="1">
                <a:solidFill>
                  <a:srgbClr val="002060"/>
                </a:solidFill>
              </a:rPr>
              <a:t>Flexibiliteit</a:t>
            </a:r>
            <a:endParaRPr lang="nl-NL" sz="2400" dirty="0">
              <a:solidFill>
                <a:srgbClr val="002060"/>
              </a:solidFill>
            </a:endParaRPr>
          </a:p>
        </p:txBody>
      </p:sp>
      <p:sp>
        <p:nvSpPr>
          <p:cNvPr id="8" name="Rectangle 7">
            <a:extLst>
              <a:ext uri="{FF2B5EF4-FFF2-40B4-BE49-F238E27FC236}">
                <a16:creationId xmlns:a16="http://schemas.microsoft.com/office/drawing/2014/main" id="{D2812EFF-2DB8-494E-BB56-6987101DAA10}"/>
              </a:ext>
            </a:extLst>
          </p:cNvPr>
          <p:cNvSpPr/>
          <p:nvPr/>
        </p:nvSpPr>
        <p:spPr>
          <a:xfrm>
            <a:off x="353083" y="2017783"/>
            <a:ext cx="2616451" cy="488887"/>
          </a:xfrm>
          <a:prstGeom prst="rect">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err="1">
                <a:solidFill>
                  <a:srgbClr val="002060"/>
                </a:solidFill>
              </a:rPr>
              <a:t>Loyaliteit</a:t>
            </a:r>
            <a:endParaRPr lang="nl-NL" sz="2400" dirty="0">
              <a:solidFill>
                <a:srgbClr val="002060"/>
              </a:solidFill>
            </a:endParaRPr>
          </a:p>
        </p:txBody>
      </p:sp>
      <p:sp>
        <p:nvSpPr>
          <p:cNvPr id="9" name="Rectangle 8">
            <a:extLst>
              <a:ext uri="{FF2B5EF4-FFF2-40B4-BE49-F238E27FC236}">
                <a16:creationId xmlns:a16="http://schemas.microsoft.com/office/drawing/2014/main" id="{D6140AFE-DB8C-4034-8D29-589A78C30863}"/>
              </a:ext>
            </a:extLst>
          </p:cNvPr>
          <p:cNvSpPr/>
          <p:nvPr/>
        </p:nvSpPr>
        <p:spPr>
          <a:xfrm>
            <a:off x="6187906" y="691609"/>
            <a:ext cx="2616451" cy="488887"/>
          </a:xfrm>
          <a:prstGeom prst="rect">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err="1">
                <a:solidFill>
                  <a:srgbClr val="002060"/>
                </a:solidFill>
              </a:rPr>
              <a:t>Resultaatgericht</a:t>
            </a:r>
            <a:endParaRPr lang="nl-NL" sz="2400" dirty="0">
              <a:solidFill>
                <a:srgbClr val="002060"/>
              </a:solidFill>
            </a:endParaRPr>
          </a:p>
        </p:txBody>
      </p:sp>
      <p:sp>
        <p:nvSpPr>
          <p:cNvPr id="10" name="Rectangle 9">
            <a:extLst>
              <a:ext uri="{FF2B5EF4-FFF2-40B4-BE49-F238E27FC236}">
                <a16:creationId xmlns:a16="http://schemas.microsoft.com/office/drawing/2014/main" id="{39CE5D2D-8EFB-41A4-B106-69FFDDBFDE04}"/>
              </a:ext>
            </a:extLst>
          </p:cNvPr>
          <p:cNvSpPr/>
          <p:nvPr/>
        </p:nvSpPr>
        <p:spPr>
          <a:xfrm>
            <a:off x="500956" y="4286815"/>
            <a:ext cx="4953756" cy="488887"/>
          </a:xfrm>
          <a:prstGeom prst="rect">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err="1">
                <a:solidFill>
                  <a:srgbClr val="002060"/>
                </a:solidFill>
              </a:rPr>
              <a:t>Directieteam</a:t>
            </a:r>
            <a:r>
              <a:rPr lang="en-US" sz="2400" dirty="0">
                <a:solidFill>
                  <a:srgbClr val="002060"/>
                </a:solidFill>
              </a:rPr>
              <a:t> </a:t>
            </a:r>
            <a:r>
              <a:rPr lang="en-US" sz="2400" dirty="0" err="1">
                <a:solidFill>
                  <a:srgbClr val="002060"/>
                </a:solidFill>
              </a:rPr>
              <a:t>zet</a:t>
            </a:r>
            <a:r>
              <a:rPr lang="en-US" sz="2400" dirty="0">
                <a:solidFill>
                  <a:srgbClr val="002060"/>
                </a:solidFill>
              </a:rPr>
              <a:t> in op </a:t>
            </a:r>
            <a:r>
              <a:rPr lang="en-US" sz="2400" dirty="0" err="1">
                <a:solidFill>
                  <a:srgbClr val="002060"/>
                </a:solidFill>
              </a:rPr>
              <a:t>ontwikkeling</a:t>
            </a:r>
            <a:endParaRPr lang="nl-NL" sz="2400" dirty="0">
              <a:solidFill>
                <a:srgbClr val="002060"/>
              </a:solidFill>
            </a:endParaRPr>
          </a:p>
        </p:txBody>
      </p:sp>
      <p:sp>
        <p:nvSpPr>
          <p:cNvPr id="11" name="Rectangle 10">
            <a:extLst>
              <a:ext uri="{FF2B5EF4-FFF2-40B4-BE49-F238E27FC236}">
                <a16:creationId xmlns:a16="http://schemas.microsoft.com/office/drawing/2014/main" id="{999BC696-882A-4339-ADE7-90D1230E745C}"/>
              </a:ext>
            </a:extLst>
          </p:cNvPr>
          <p:cNvSpPr/>
          <p:nvPr/>
        </p:nvSpPr>
        <p:spPr>
          <a:xfrm>
            <a:off x="4287638" y="1575140"/>
            <a:ext cx="6756904" cy="488887"/>
          </a:xfrm>
          <a:prstGeom prst="rect">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err="1">
                <a:solidFill>
                  <a:srgbClr val="002060"/>
                </a:solidFill>
              </a:rPr>
              <a:t>Als</a:t>
            </a:r>
            <a:r>
              <a:rPr lang="en-US" sz="2400" dirty="0">
                <a:solidFill>
                  <a:srgbClr val="002060"/>
                </a:solidFill>
              </a:rPr>
              <a:t> het </a:t>
            </a:r>
            <a:r>
              <a:rPr lang="en-US" sz="2400" dirty="0" err="1">
                <a:solidFill>
                  <a:srgbClr val="002060"/>
                </a:solidFill>
              </a:rPr>
              <a:t>moeilijk</a:t>
            </a:r>
            <a:r>
              <a:rPr lang="en-US" sz="2400" dirty="0">
                <a:solidFill>
                  <a:srgbClr val="002060"/>
                </a:solidFill>
              </a:rPr>
              <a:t> </a:t>
            </a:r>
            <a:r>
              <a:rPr lang="en-US" sz="2400" dirty="0" err="1">
                <a:solidFill>
                  <a:srgbClr val="002060"/>
                </a:solidFill>
              </a:rPr>
              <a:t>wordt</a:t>
            </a:r>
            <a:r>
              <a:rPr lang="en-US" sz="2400" dirty="0">
                <a:solidFill>
                  <a:srgbClr val="002060"/>
                </a:solidFill>
              </a:rPr>
              <a:t>, </a:t>
            </a:r>
            <a:r>
              <a:rPr lang="en-US" sz="2400" dirty="0" err="1">
                <a:solidFill>
                  <a:srgbClr val="002060"/>
                </a:solidFill>
              </a:rPr>
              <a:t>gaat</a:t>
            </a:r>
            <a:r>
              <a:rPr lang="en-US" sz="2400" dirty="0">
                <a:solidFill>
                  <a:srgbClr val="002060"/>
                </a:solidFill>
              </a:rPr>
              <a:t> </a:t>
            </a:r>
            <a:r>
              <a:rPr lang="en-US" sz="2400" dirty="0" err="1">
                <a:solidFill>
                  <a:srgbClr val="002060"/>
                </a:solidFill>
              </a:rPr>
              <a:t>iedereen</a:t>
            </a:r>
            <a:r>
              <a:rPr lang="en-US" sz="2400" dirty="0">
                <a:solidFill>
                  <a:srgbClr val="002060"/>
                </a:solidFill>
              </a:rPr>
              <a:t> er </a:t>
            </a:r>
            <a:r>
              <a:rPr lang="en-US" sz="2400" dirty="0" err="1">
                <a:solidFill>
                  <a:srgbClr val="002060"/>
                </a:solidFill>
              </a:rPr>
              <a:t>voor</a:t>
            </a:r>
            <a:endParaRPr lang="nl-NL" sz="2400" dirty="0">
              <a:solidFill>
                <a:srgbClr val="002060"/>
              </a:solidFill>
            </a:endParaRPr>
          </a:p>
        </p:txBody>
      </p:sp>
      <p:sp>
        <p:nvSpPr>
          <p:cNvPr id="12" name="Rectangle 11">
            <a:extLst>
              <a:ext uri="{FF2B5EF4-FFF2-40B4-BE49-F238E27FC236}">
                <a16:creationId xmlns:a16="http://schemas.microsoft.com/office/drawing/2014/main" id="{0B06EAC2-B4B7-40B3-9CDA-0BFE12F316C9}"/>
              </a:ext>
            </a:extLst>
          </p:cNvPr>
          <p:cNvSpPr/>
          <p:nvPr/>
        </p:nvSpPr>
        <p:spPr>
          <a:xfrm>
            <a:off x="6432486" y="2686613"/>
            <a:ext cx="2616451" cy="488887"/>
          </a:xfrm>
          <a:prstGeom prst="rect">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err="1">
                <a:solidFill>
                  <a:srgbClr val="002060"/>
                </a:solidFill>
              </a:rPr>
              <a:t>Actiegericht</a:t>
            </a:r>
            <a:endParaRPr lang="nl-NL" sz="2400" dirty="0">
              <a:solidFill>
                <a:srgbClr val="002060"/>
              </a:solidFill>
            </a:endParaRPr>
          </a:p>
        </p:txBody>
      </p:sp>
      <p:sp>
        <p:nvSpPr>
          <p:cNvPr id="13" name="Rectangle 12">
            <a:extLst>
              <a:ext uri="{FF2B5EF4-FFF2-40B4-BE49-F238E27FC236}">
                <a16:creationId xmlns:a16="http://schemas.microsoft.com/office/drawing/2014/main" id="{778F3455-DA4C-433D-ACF0-0549FBD7FB6C}"/>
              </a:ext>
            </a:extLst>
          </p:cNvPr>
          <p:cNvSpPr/>
          <p:nvPr/>
        </p:nvSpPr>
        <p:spPr>
          <a:xfrm>
            <a:off x="5486089" y="3717831"/>
            <a:ext cx="2616451" cy="488887"/>
          </a:xfrm>
          <a:prstGeom prst="rect">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solidFill>
                  <a:srgbClr val="002060"/>
                </a:solidFill>
              </a:rPr>
              <a:t>Korte </a:t>
            </a:r>
            <a:r>
              <a:rPr lang="en-US" sz="2400" dirty="0" err="1">
                <a:solidFill>
                  <a:srgbClr val="002060"/>
                </a:solidFill>
              </a:rPr>
              <a:t>lijnen</a:t>
            </a:r>
            <a:endParaRPr lang="nl-NL" sz="2400" dirty="0">
              <a:solidFill>
                <a:srgbClr val="002060"/>
              </a:solidFill>
            </a:endParaRPr>
          </a:p>
        </p:txBody>
      </p:sp>
      <p:sp>
        <p:nvSpPr>
          <p:cNvPr id="14" name="Rectangle 13">
            <a:extLst>
              <a:ext uri="{FF2B5EF4-FFF2-40B4-BE49-F238E27FC236}">
                <a16:creationId xmlns:a16="http://schemas.microsoft.com/office/drawing/2014/main" id="{126C43BF-6578-4E25-9CDD-1D3C67F43C11}"/>
              </a:ext>
            </a:extLst>
          </p:cNvPr>
          <p:cNvSpPr/>
          <p:nvPr/>
        </p:nvSpPr>
        <p:spPr>
          <a:xfrm>
            <a:off x="1075990" y="5720792"/>
            <a:ext cx="2616451" cy="488887"/>
          </a:xfrm>
          <a:prstGeom prst="rect">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err="1">
                <a:solidFill>
                  <a:srgbClr val="002060"/>
                </a:solidFill>
              </a:rPr>
              <a:t>Visie</a:t>
            </a:r>
            <a:r>
              <a:rPr lang="en-US" sz="2400" dirty="0">
                <a:solidFill>
                  <a:srgbClr val="002060"/>
                </a:solidFill>
              </a:rPr>
              <a:t> op </a:t>
            </a:r>
            <a:r>
              <a:rPr lang="en-US" sz="2400" dirty="0" err="1">
                <a:solidFill>
                  <a:srgbClr val="002060"/>
                </a:solidFill>
              </a:rPr>
              <a:t>inhoud</a:t>
            </a:r>
            <a:endParaRPr lang="nl-NL" sz="2400" dirty="0">
              <a:solidFill>
                <a:srgbClr val="002060"/>
              </a:solidFill>
            </a:endParaRPr>
          </a:p>
        </p:txBody>
      </p:sp>
      <p:sp>
        <p:nvSpPr>
          <p:cNvPr id="15" name="Rectangle 14">
            <a:extLst>
              <a:ext uri="{FF2B5EF4-FFF2-40B4-BE49-F238E27FC236}">
                <a16:creationId xmlns:a16="http://schemas.microsoft.com/office/drawing/2014/main" id="{983E4790-C1F5-42FC-81AC-6901DC4FCD7C}"/>
              </a:ext>
            </a:extLst>
          </p:cNvPr>
          <p:cNvSpPr/>
          <p:nvPr/>
        </p:nvSpPr>
        <p:spPr>
          <a:xfrm>
            <a:off x="4671656" y="5308831"/>
            <a:ext cx="2616451" cy="488887"/>
          </a:xfrm>
          <a:prstGeom prst="rect">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err="1">
                <a:solidFill>
                  <a:srgbClr val="002060"/>
                </a:solidFill>
              </a:rPr>
              <a:t>Informeel</a:t>
            </a:r>
            <a:endParaRPr lang="nl-NL" sz="2400" dirty="0">
              <a:solidFill>
                <a:srgbClr val="002060"/>
              </a:solidFill>
            </a:endParaRPr>
          </a:p>
        </p:txBody>
      </p:sp>
      <p:sp>
        <p:nvSpPr>
          <p:cNvPr id="17" name="Rectangle 16">
            <a:extLst>
              <a:ext uri="{FF2B5EF4-FFF2-40B4-BE49-F238E27FC236}">
                <a16:creationId xmlns:a16="http://schemas.microsoft.com/office/drawing/2014/main" id="{8F4E233B-BCC7-429C-95C8-9D898939EF3B}"/>
              </a:ext>
            </a:extLst>
          </p:cNvPr>
          <p:cNvSpPr/>
          <p:nvPr/>
        </p:nvSpPr>
        <p:spPr>
          <a:xfrm>
            <a:off x="8267322" y="5752283"/>
            <a:ext cx="2616451" cy="488887"/>
          </a:xfrm>
          <a:prstGeom prst="rect">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err="1">
                <a:solidFill>
                  <a:srgbClr val="002060"/>
                </a:solidFill>
              </a:rPr>
              <a:t>Historische</a:t>
            </a:r>
            <a:r>
              <a:rPr lang="en-US" sz="2400" dirty="0">
                <a:solidFill>
                  <a:srgbClr val="002060"/>
                </a:solidFill>
              </a:rPr>
              <a:t> </a:t>
            </a:r>
            <a:r>
              <a:rPr lang="en-US" sz="2400" dirty="0" err="1">
                <a:solidFill>
                  <a:srgbClr val="002060"/>
                </a:solidFill>
              </a:rPr>
              <a:t>kennis</a:t>
            </a:r>
            <a:endParaRPr lang="nl-NL" sz="2400" dirty="0">
              <a:solidFill>
                <a:srgbClr val="002060"/>
              </a:solidFill>
            </a:endParaRPr>
          </a:p>
        </p:txBody>
      </p:sp>
      <p:sp>
        <p:nvSpPr>
          <p:cNvPr id="18" name="Rectangle 17">
            <a:extLst>
              <a:ext uri="{FF2B5EF4-FFF2-40B4-BE49-F238E27FC236}">
                <a16:creationId xmlns:a16="http://schemas.microsoft.com/office/drawing/2014/main" id="{AC44B4CF-547E-49FD-80B3-698150F72F39}"/>
              </a:ext>
            </a:extLst>
          </p:cNvPr>
          <p:cNvSpPr/>
          <p:nvPr/>
        </p:nvSpPr>
        <p:spPr>
          <a:xfrm>
            <a:off x="8737350" y="3442925"/>
            <a:ext cx="2616451" cy="488887"/>
          </a:xfrm>
          <a:prstGeom prst="rect">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err="1">
                <a:solidFill>
                  <a:srgbClr val="002060"/>
                </a:solidFill>
              </a:rPr>
              <a:t>Veel</a:t>
            </a:r>
            <a:r>
              <a:rPr lang="en-US" sz="2400" dirty="0">
                <a:solidFill>
                  <a:srgbClr val="002060"/>
                </a:solidFill>
              </a:rPr>
              <a:t> </a:t>
            </a:r>
            <a:r>
              <a:rPr lang="en-US" sz="2400" dirty="0" err="1">
                <a:solidFill>
                  <a:srgbClr val="002060"/>
                </a:solidFill>
              </a:rPr>
              <a:t>ervaring</a:t>
            </a:r>
            <a:endParaRPr lang="nl-NL" sz="2400" dirty="0">
              <a:solidFill>
                <a:srgbClr val="002060"/>
              </a:solidFill>
            </a:endParaRPr>
          </a:p>
        </p:txBody>
      </p:sp>
      <p:sp>
        <p:nvSpPr>
          <p:cNvPr id="19" name="Rectangle 18">
            <a:extLst>
              <a:ext uri="{FF2B5EF4-FFF2-40B4-BE49-F238E27FC236}">
                <a16:creationId xmlns:a16="http://schemas.microsoft.com/office/drawing/2014/main" id="{30F4E9C6-F9BD-4875-9ACF-04A3B12A6E0D}"/>
              </a:ext>
            </a:extLst>
          </p:cNvPr>
          <p:cNvSpPr/>
          <p:nvPr/>
        </p:nvSpPr>
        <p:spPr>
          <a:xfrm>
            <a:off x="7288107" y="4815343"/>
            <a:ext cx="3756435" cy="488887"/>
          </a:xfrm>
          <a:prstGeom prst="rect">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solidFill>
                  <a:srgbClr val="002060"/>
                </a:solidFill>
              </a:rPr>
              <a:t>Week van de </a:t>
            </a:r>
            <a:r>
              <a:rPr lang="en-US" sz="2400" dirty="0" err="1">
                <a:solidFill>
                  <a:srgbClr val="002060"/>
                </a:solidFill>
              </a:rPr>
              <a:t>begroting</a:t>
            </a:r>
            <a:endParaRPr lang="nl-NL" sz="2400" dirty="0">
              <a:solidFill>
                <a:srgbClr val="002060"/>
              </a:solidFill>
            </a:endParaRPr>
          </a:p>
        </p:txBody>
      </p:sp>
      <p:sp>
        <p:nvSpPr>
          <p:cNvPr id="20" name="Rectangle 19">
            <a:extLst>
              <a:ext uri="{FF2B5EF4-FFF2-40B4-BE49-F238E27FC236}">
                <a16:creationId xmlns:a16="http://schemas.microsoft.com/office/drawing/2014/main" id="{ED5636D1-7419-4520-B691-C8F16B4A567B}"/>
              </a:ext>
            </a:extLst>
          </p:cNvPr>
          <p:cNvSpPr/>
          <p:nvPr/>
        </p:nvSpPr>
        <p:spPr>
          <a:xfrm>
            <a:off x="3759288" y="2573566"/>
            <a:ext cx="2616451" cy="488887"/>
          </a:xfrm>
          <a:prstGeom prst="rect">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err="1">
                <a:solidFill>
                  <a:srgbClr val="002060"/>
                </a:solidFill>
              </a:rPr>
              <a:t>Praktisch</a:t>
            </a:r>
            <a:endParaRPr lang="nl-NL" sz="2400" dirty="0">
              <a:solidFill>
                <a:srgbClr val="002060"/>
              </a:solidFill>
            </a:endParaRPr>
          </a:p>
        </p:txBody>
      </p:sp>
    </p:spTree>
    <p:extLst>
      <p:ext uri="{BB962C8B-B14F-4D97-AF65-F5344CB8AC3E}">
        <p14:creationId xmlns:p14="http://schemas.microsoft.com/office/powerpoint/2010/main" val="169806880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6">
            <a:extLst>
              <a:ext uri="{FF2B5EF4-FFF2-40B4-BE49-F238E27FC236}">
                <a16:creationId xmlns:a16="http://schemas.microsoft.com/office/drawing/2014/main" id="{D10883B8-3633-4440-84FC-B01A381582F0}"/>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7E69083-84D8-4E59-86E6-37E14A15C756}" type="slidenum">
              <a:rPr kumimoji="0" lang="en-GB" sz="800" b="0" i="0" u="none" strike="noStrike" kern="1200" cap="none" spc="0" normalizeH="0" baseline="0" noProof="0">
                <a:ln>
                  <a:noFill/>
                </a:ln>
                <a:solidFill>
                  <a:prstClr val="white"/>
                </a:solidFill>
                <a:effectLst/>
                <a:uLnTx/>
                <a:uFillTx/>
                <a:latin typeface="Verdana"/>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en-GB" sz="800" b="0" i="0" u="none" strike="noStrike" kern="1200" cap="none" spc="0" normalizeH="0" baseline="0" noProof="0" dirty="0">
              <a:ln>
                <a:noFill/>
              </a:ln>
              <a:solidFill>
                <a:prstClr val="white"/>
              </a:solidFill>
              <a:effectLst/>
              <a:uLnTx/>
              <a:uFillTx/>
              <a:latin typeface="Verdana"/>
              <a:ea typeface="+mn-ea"/>
              <a:cs typeface="+mn-cs"/>
            </a:endParaRPr>
          </a:p>
        </p:txBody>
      </p:sp>
      <p:sp>
        <p:nvSpPr>
          <p:cNvPr id="2" name="Title 1"/>
          <p:cNvSpPr>
            <a:spLocks noGrp="1"/>
          </p:cNvSpPr>
          <p:nvPr>
            <p:ph type="title" idx="4294967295"/>
          </p:nvPr>
        </p:nvSpPr>
        <p:spPr>
          <a:xfrm>
            <a:off x="0" y="0"/>
            <a:ext cx="12192000" cy="6858000"/>
          </a:xfrm>
          <a:solidFill>
            <a:srgbClr val="FF9900"/>
          </a:solidFill>
        </p:spPr>
        <p:txBody>
          <a:bodyPr/>
          <a:lstStyle/>
          <a:p>
            <a:pPr>
              <a:tabLst>
                <a:tab pos="357188" algn="l"/>
              </a:tabLst>
            </a:pPr>
            <a:br>
              <a:rPr lang="en-US" sz="3500" dirty="0"/>
            </a:br>
            <a:br>
              <a:rPr lang="en-US" sz="3500" dirty="0"/>
            </a:br>
            <a:endParaRPr lang="nl-NL" sz="3500" dirty="0"/>
          </a:p>
        </p:txBody>
      </p:sp>
      <p:sp>
        <p:nvSpPr>
          <p:cNvPr id="3" name="Rectangle: Rounded Corners 2">
            <a:extLst>
              <a:ext uri="{FF2B5EF4-FFF2-40B4-BE49-F238E27FC236}">
                <a16:creationId xmlns:a16="http://schemas.microsoft.com/office/drawing/2014/main" id="{4A54F0B0-C12B-48EE-8BFD-76FAD4A8439C}"/>
              </a:ext>
            </a:extLst>
          </p:cNvPr>
          <p:cNvSpPr/>
          <p:nvPr/>
        </p:nvSpPr>
        <p:spPr>
          <a:xfrm>
            <a:off x="160036" y="21234"/>
            <a:ext cx="11346918" cy="5092164"/>
          </a:xfrm>
          <a:prstGeom prst="roundRect">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US" sz="3000" b="1" dirty="0" err="1">
                <a:solidFill>
                  <a:srgbClr val="002060"/>
                </a:solidFill>
              </a:rPr>
              <a:t>Constateringen</a:t>
            </a:r>
            <a:r>
              <a:rPr lang="en-US" sz="3000" b="1" dirty="0">
                <a:solidFill>
                  <a:srgbClr val="002060"/>
                </a:solidFill>
              </a:rPr>
              <a:t>:</a:t>
            </a:r>
          </a:p>
          <a:p>
            <a:endParaRPr lang="en-US" sz="3000" b="1" dirty="0">
              <a:solidFill>
                <a:srgbClr val="002060"/>
              </a:solidFill>
            </a:endParaRPr>
          </a:p>
          <a:p>
            <a:pPr marL="457200">
              <a:lnSpc>
                <a:spcPct val="106000"/>
              </a:lnSpc>
              <a:spcBef>
                <a:spcPts val="1200"/>
              </a:spcBef>
              <a:spcAft>
                <a:spcPts val="0"/>
              </a:spcAft>
            </a:pPr>
            <a:r>
              <a:rPr lang="nl-NL" sz="1800" b="1" dirty="0">
                <a:solidFill>
                  <a:srgbClr val="002060"/>
                </a:solidFill>
                <a:effectLst/>
                <a:latin typeface="Calibri" panose="020F0502020204030204" pitchFamily="34" charset="0"/>
                <a:ea typeface="Calibri" panose="020F0502020204030204" pitchFamily="34" charset="0"/>
                <a:cs typeface="Times New Roman" panose="02020603050405020304" pitchFamily="18" charset="0"/>
              </a:rPr>
              <a:t> </a:t>
            </a:r>
            <a:endParaRPr lang="nl-NL" sz="1800" b="1" dirty="0">
              <a:solidFill>
                <a:srgbClr val="002060"/>
              </a:solidFill>
              <a:effectLst/>
              <a:latin typeface="Verdana" panose="020B0604030504040204" pitchFamily="34" charset="0"/>
              <a:ea typeface="Times New Roman" panose="02020603050405020304" pitchFamily="18" charset="0"/>
              <a:cs typeface="Times New Roman" panose="02020603050405020304" pitchFamily="18" charset="0"/>
            </a:endParaRPr>
          </a:p>
          <a:p>
            <a:endParaRPr lang="nl-NL" sz="3000" dirty="0">
              <a:solidFill>
                <a:srgbClr val="002060"/>
              </a:solidFill>
            </a:endParaRPr>
          </a:p>
        </p:txBody>
      </p:sp>
      <p:sp>
        <p:nvSpPr>
          <p:cNvPr id="5" name="Oval 4">
            <a:extLst>
              <a:ext uri="{FF2B5EF4-FFF2-40B4-BE49-F238E27FC236}">
                <a16:creationId xmlns:a16="http://schemas.microsoft.com/office/drawing/2014/main" id="{E865851B-C47C-4A90-AA73-9113201A53F6}"/>
              </a:ext>
            </a:extLst>
          </p:cNvPr>
          <p:cNvSpPr/>
          <p:nvPr/>
        </p:nvSpPr>
        <p:spPr>
          <a:xfrm>
            <a:off x="3849967" y="79120"/>
            <a:ext cx="3268301" cy="3205967"/>
          </a:xfrm>
          <a:prstGeom prst="ellipse">
            <a:avLst/>
          </a:prstGeom>
          <a:solidFill>
            <a:srgbClr val="002060"/>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sz="1800" b="1" dirty="0" err="1">
                <a:solidFill>
                  <a:schemeClr val="bg1"/>
                </a:solidFill>
              </a:rPr>
              <a:t>Kwetsbaar</a:t>
            </a:r>
            <a:endParaRPr lang="en-US" sz="1800" b="1" dirty="0">
              <a:solidFill>
                <a:schemeClr val="bg1"/>
              </a:solidFill>
            </a:endParaRPr>
          </a:p>
          <a:p>
            <a:pPr algn="ctr"/>
            <a:endParaRPr lang="en-US" sz="1800" b="1" dirty="0">
              <a:solidFill>
                <a:schemeClr val="bg1"/>
              </a:solidFill>
            </a:endParaRPr>
          </a:p>
          <a:p>
            <a:pPr marL="285750" indent="-285750">
              <a:buFontTx/>
              <a:buChar char="-"/>
            </a:pPr>
            <a:r>
              <a:rPr lang="en-US" sz="1600" dirty="0" err="1">
                <a:solidFill>
                  <a:schemeClr val="bg1"/>
                </a:solidFill>
              </a:rPr>
              <a:t>Éénpitters</a:t>
            </a:r>
            <a:endParaRPr lang="en-US" sz="1600" dirty="0">
              <a:solidFill>
                <a:schemeClr val="bg1"/>
              </a:solidFill>
            </a:endParaRPr>
          </a:p>
          <a:p>
            <a:pPr marL="285750" indent="-285750">
              <a:buFontTx/>
              <a:buChar char="-"/>
            </a:pPr>
            <a:r>
              <a:rPr lang="en-US" sz="1600" dirty="0" err="1">
                <a:solidFill>
                  <a:schemeClr val="bg1"/>
                </a:solidFill>
              </a:rPr>
              <a:t>Vervanging</a:t>
            </a:r>
            <a:endParaRPr lang="en-US" sz="1600" dirty="0">
              <a:solidFill>
                <a:schemeClr val="bg1"/>
              </a:solidFill>
            </a:endParaRPr>
          </a:p>
          <a:p>
            <a:pPr marL="285750" indent="-285750">
              <a:buFontTx/>
              <a:buChar char="-"/>
            </a:pPr>
            <a:r>
              <a:rPr lang="en-US" sz="1600" dirty="0" err="1">
                <a:solidFill>
                  <a:schemeClr val="bg1"/>
                </a:solidFill>
              </a:rPr>
              <a:t>Versnippering</a:t>
            </a:r>
            <a:endParaRPr lang="en-US" sz="1600" dirty="0">
              <a:solidFill>
                <a:schemeClr val="bg1"/>
              </a:solidFill>
            </a:endParaRPr>
          </a:p>
          <a:p>
            <a:pPr marL="285750" indent="-285750">
              <a:buFontTx/>
              <a:buChar char="-"/>
            </a:pPr>
            <a:r>
              <a:rPr lang="en-US" sz="1600" dirty="0" err="1">
                <a:solidFill>
                  <a:schemeClr val="bg1"/>
                </a:solidFill>
              </a:rPr>
              <a:t>Sparren</a:t>
            </a:r>
            <a:endParaRPr lang="en-US" sz="1600" dirty="0">
              <a:solidFill>
                <a:schemeClr val="bg1"/>
              </a:solidFill>
            </a:endParaRPr>
          </a:p>
          <a:p>
            <a:pPr marL="285750" indent="-285750">
              <a:buFontTx/>
              <a:buChar char="-"/>
            </a:pPr>
            <a:r>
              <a:rPr lang="en-US" sz="1600" dirty="0">
                <a:solidFill>
                  <a:schemeClr val="bg1"/>
                </a:solidFill>
              </a:rPr>
              <a:t>‘In het </a:t>
            </a:r>
            <a:r>
              <a:rPr lang="en-US" sz="1600" dirty="0" err="1">
                <a:solidFill>
                  <a:schemeClr val="bg1"/>
                </a:solidFill>
              </a:rPr>
              <a:t>hoofd</a:t>
            </a:r>
            <a:r>
              <a:rPr lang="en-US" sz="1600" dirty="0">
                <a:solidFill>
                  <a:schemeClr val="bg1"/>
                </a:solidFill>
              </a:rPr>
              <a:t>’</a:t>
            </a:r>
          </a:p>
          <a:p>
            <a:pPr marL="285750" indent="-285750">
              <a:buFontTx/>
              <a:buChar char="-"/>
            </a:pPr>
            <a:r>
              <a:rPr lang="en-US" sz="1600" dirty="0" err="1">
                <a:solidFill>
                  <a:schemeClr val="bg1"/>
                </a:solidFill>
              </a:rPr>
              <a:t>Implementatie</a:t>
            </a:r>
            <a:endParaRPr lang="en-US" sz="1600" dirty="0">
              <a:solidFill>
                <a:schemeClr val="bg1"/>
              </a:solidFill>
            </a:endParaRPr>
          </a:p>
        </p:txBody>
      </p:sp>
      <p:sp>
        <p:nvSpPr>
          <p:cNvPr id="8" name="Oval 7">
            <a:extLst>
              <a:ext uri="{FF2B5EF4-FFF2-40B4-BE49-F238E27FC236}">
                <a16:creationId xmlns:a16="http://schemas.microsoft.com/office/drawing/2014/main" id="{BD800F98-E9DA-4AE2-A817-466D4D902D4B}"/>
              </a:ext>
            </a:extLst>
          </p:cNvPr>
          <p:cNvSpPr/>
          <p:nvPr/>
        </p:nvSpPr>
        <p:spPr>
          <a:xfrm>
            <a:off x="2286388" y="3546182"/>
            <a:ext cx="3351246" cy="3205967"/>
          </a:xfrm>
          <a:prstGeom prst="ellipse">
            <a:avLst/>
          </a:prstGeom>
          <a:solidFill>
            <a:srgbClr val="002060"/>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sz="1800" b="1" dirty="0" err="1">
                <a:solidFill>
                  <a:schemeClr val="bg1"/>
                </a:solidFill>
              </a:rPr>
              <a:t>Structuur</a:t>
            </a:r>
            <a:endParaRPr lang="en-US" sz="1800" b="1" dirty="0">
              <a:solidFill>
                <a:schemeClr val="bg1"/>
              </a:solidFill>
            </a:endParaRPr>
          </a:p>
          <a:p>
            <a:pPr>
              <a:tabLst>
                <a:tab pos="271463" algn="l"/>
              </a:tabLst>
            </a:pPr>
            <a:br>
              <a:rPr lang="en-US" b="1" dirty="0">
                <a:solidFill>
                  <a:schemeClr val="bg1"/>
                </a:solidFill>
              </a:rPr>
            </a:br>
            <a:r>
              <a:rPr lang="en-US" sz="1600" dirty="0">
                <a:solidFill>
                  <a:schemeClr val="bg1"/>
                </a:solidFill>
              </a:rPr>
              <a:t>-	</a:t>
            </a:r>
            <a:r>
              <a:rPr lang="en-US" sz="1600" dirty="0" err="1">
                <a:solidFill>
                  <a:schemeClr val="bg1"/>
                </a:solidFill>
              </a:rPr>
              <a:t>Eigenaarschap</a:t>
            </a:r>
            <a:br>
              <a:rPr lang="en-US" sz="1600" dirty="0">
                <a:solidFill>
                  <a:schemeClr val="bg1"/>
                </a:solidFill>
              </a:rPr>
            </a:br>
            <a:r>
              <a:rPr lang="en-US" sz="1600" dirty="0">
                <a:solidFill>
                  <a:schemeClr val="bg1"/>
                </a:solidFill>
              </a:rPr>
              <a:t>-	</a:t>
            </a:r>
            <a:r>
              <a:rPr lang="en-US" sz="1600" dirty="0" err="1">
                <a:solidFill>
                  <a:schemeClr val="bg1"/>
                </a:solidFill>
              </a:rPr>
              <a:t>Eilanden</a:t>
            </a:r>
            <a:br>
              <a:rPr lang="en-US" sz="1600" dirty="0">
                <a:solidFill>
                  <a:schemeClr val="bg1"/>
                </a:solidFill>
              </a:rPr>
            </a:br>
            <a:r>
              <a:rPr lang="en-US" sz="1600" dirty="0">
                <a:solidFill>
                  <a:schemeClr val="bg1"/>
                </a:solidFill>
              </a:rPr>
              <a:t>-	Combi-</a:t>
            </a:r>
            <a:r>
              <a:rPr lang="en-US" sz="1600" dirty="0" err="1">
                <a:solidFill>
                  <a:schemeClr val="bg1"/>
                </a:solidFill>
              </a:rPr>
              <a:t>functies</a:t>
            </a:r>
            <a:br>
              <a:rPr lang="en-US" sz="1600" dirty="0">
                <a:solidFill>
                  <a:schemeClr val="bg1"/>
                </a:solidFill>
              </a:rPr>
            </a:br>
            <a:r>
              <a:rPr lang="en-US" sz="1600" dirty="0">
                <a:solidFill>
                  <a:schemeClr val="bg1"/>
                </a:solidFill>
              </a:rPr>
              <a:t>-	</a:t>
            </a:r>
            <a:r>
              <a:rPr lang="en-US" sz="1600" dirty="0" err="1">
                <a:solidFill>
                  <a:schemeClr val="bg1"/>
                </a:solidFill>
              </a:rPr>
              <a:t>Weinig</a:t>
            </a:r>
            <a:r>
              <a:rPr lang="en-US" sz="1600" dirty="0">
                <a:solidFill>
                  <a:schemeClr val="bg1"/>
                </a:solidFill>
              </a:rPr>
              <a:t> </a:t>
            </a:r>
            <a:r>
              <a:rPr lang="en-US" sz="1600" dirty="0" err="1">
                <a:solidFill>
                  <a:schemeClr val="bg1"/>
                </a:solidFill>
              </a:rPr>
              <a:t>documentatie</a:t>
            </a:r>
            <a:endParaRPr lang="en-US" sz="1800" dirty="0">
              <a:solidFill>
                <a:schemeClr val="bg1"/>
              </a:solidFill>
            </a:endParaRPr>
          </a:p>
        </p:txBody>
      </p:sp>
      <p:sp>
        <p:nvSpPr>
          <p:cNvPr id="9" name="Oval 8">
            <a:extLst>
              <a:ext uri="{FF2B5EF4-FFF2-40B4-BE49-F238E27FC236}">
                <a16:creationId xmlns:a16="http://schemas.microsoft.com/office/drawing/2014/main" id="{DC119B52-52A1-4E81-B11C-EE8871F9AE91}"/>
              </a:ext>
            </a:extLst>
          </p:cNvPr>
          <p:cNvSpPr/>
          <p:nvPr/>
        </p:nvSpPr>
        <p:spPr>
          <a:xfrm>
            <a:off x="5607762" y="2863364"/>
            <a:ext cx="3264101" cy="3205967"/>
          </a:xfrm>
          <a:prstGeom prst="ellipse">
            <a:avLst/>
          </a:prstGeom>
          <a:solidFill>
            <a:srgbClr val="002060"/>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sz="1800" b="1" dirty="0" err="1">
                <a:solidFill>
                  <a:schemeClr val="bg1"/>
                </a:solidFill>
              </a:rPr>
              <a:t>Kaderstelling</a:t>
            </a:r>
            <a:br>
              <a:rPr lang="en-US" sz="1800" b="1" dirty="0">
                <a:solidFill>
                  <a:schemeClr val="bg1"/>
                </a:solidFill>
              </a:rPr>
            </a:br>
            <a:endParaRPr lang="en-US" sz="1800" b="1" dirty="0">
              <a:solidFill>
                <a:schemeClr val="bg1"/>
              </a:solidFill>
            </a:endParaRPr>
          </a:p>
          <a:p>
            <a:pPr>
              <a:tabLst>
                <a:tab pos="271463" algn="l"/>
              </a:tabLst>
            </a:pPr>
            <a:r>
              <a:rPr lang="en-US" sz="1600" dirty="0">
                <a:solidFill>
                  <a:schemeClr val="bg1"/>
                </a:solidFill>
              </a:rPr>
              <a:t>-	Rollen</a:t>
            </a:r>
            <a:br>
              <a:rPr lang="en-US" sz="1600" dirty="0">
                <a:solidFill>
                  <a:schemeClr val="bg1"/>
                </a:solidFill>
              </a:rPr>
            </a:br>
            <a:r>
              <a:rPr lang="en-US" sz="1600" dirty="0">
                <a:solidFill>
                  <a:schemeClr val="bg1"/>
                </a:solidFill>
              </a:rPr>
              <a:t>-	Centrale </a:t>
            </a:r>
            <a:r>
              <a:rPr lang="en-US" sz="1600" dirty="0" err="1">
                <a:solidFill>
                  <a:schemeClr val="bg1"/>
                </a:solidFill>
              </a:rPr>
              <a:t>richtlijnen</a:t>
            </a:r>
            <a:br>
              <a:rPr lang="en-US" sz="1600" dirty="0">
                <a:solidFill>
                  <a:schemeClr val="bg1"/>
                </a:solidFill>
              </a:rPr>
            </a:br>
            <a:r>
              <a:rPr lang="en-US" sz="1600" dirty="0">
                <a:solidFill>
                  <a:schemeClr val="bg1"/>
                </a:solidFill>
              </a:rPr>
              <a:t>-	</a:t>
            </a:r>
            <a:r>
              <a:rPr lang="en-US" sz="1600" dirty="0" err="1">
                <a:solidFill>
                  <a:schemeClr val="bg1"/>
                </a:solidFill>
              </a:rPr>
              <a:t>Ondersteuning</a:t>
            </a:r>
            <a:br>
              <a:rPr lang="en-US" sz="1600" dirty="0">
                <a:solidFill>
                  <a:schemeClr val="bg1"/>
                </a:solidFill>
              </a:rPr>
            </a:br>
            <a:r>
              <a:rPr lang="en-US" sz="1600" dirty="0">
                <a:solidFill>
                  <a:schemeClr val="bg1"/>
                </a:solidFill>
              </a:rPr>
              <a:t>-	‘Over-all’- </a:t>
            </a:r>
            <a:r>
              <a:rPr lang="en-US" sz="1600" dirty="0" err="1">
                <a:solidFill>
                  <a:schemeClr val="bg1"/>
                </a:solidFill>
              </a:rPr>
              <a:t>inzicht</a:t>
            </a:r>
            <a:br>
              <a:rPr lang="en-US" sz="1600" dirty="0">
                <a:solidFill>
                  <a:schemeClr val="bg1"/>
                </a:solidFill>
              </a:rPr>
            </a:br>
            <a:r>
              <a:rPr lang="en-US" sz="1600" dirty="0">
                <a:solidFill>
                  <a:schemeClr val="bg1"/>
                </a:solidFill>
              </a:rPr>
              <a:t>-	</a:t>
            </a:r>
            <a:r>
              <a:rPr lang="en-US" sz="1600" dirty="0" err="1">
                <a:solidFill>
                  <a:schemeClr val="bg1"/>
                </a:solidFill>
              </a:rPr>
              <a:t>Informatie</a:t>
            </a:r>
            <a:br>
              <a:rPr lang="en-US" sz="1600" dirty="0">
                <a:solidFill>
                  <a:schemeClr val="bg1"/>
                </a:solidFill>
              </a:rPr>
            </a:br>
            <a:r>
              <a:rPr lang="en-US" sz="1600" dirty="0">
                <a:solidFill>
                  <a:schemeClr val="bg1"/>
                </a:solidFill>
              </a:rPr>
              <a:t>-	</a:t>
            </a:r>
            <a:r>
              <a:rPr lang="en-US" sz="1600" dirty="0" err="1">
                <a:solidFill>
                  <a:schemeClr val="bg1"/>
                </a:solidFill>
              </a:rPr>
              <a:t>Overleggen</a:t>
            </a:r>
            <a:br>
              <a:rPr lang="en-US" sz="1600" dirty="0">
                <a:solidFill>
                  <a:schemeClr val="bg1"/>
                </a:solidFill>
              </a:rPr>
            </a:br>
            <a:r>
              <a:rPr lang="en-US" sz="1600" dirty="0">
                <a:solidFill>
                  <a:schemeClr val="bg1"/>
                </a:solidFill>
              </a:rPr>
              <a:t>-	</a:t>
            </a:r>
            <a:r>
              <a:rPr lang="en-US" sz="1600" dirty="0" err="1">
                <a:solidFill>
                  <a:schemeClr val="bg1"/>
                </a:solidFill>
              </a:rPr>
              <a:t>Uniformiteit</a:t>
            </a:r>
            <a:endParaRPr lang="en-US" sz="1600" dirty="0">
              <a:solidFill>
                <a:schemeClr val="bg1"/>
              </a:solidFill>
            </a:endParaRPr>
          </a:p>
        </p:txBody>
      </p:sp>
      <p:sp>
        <p:nvSpPr>
          <p:cNvPr id="10" name="Oval 9">
            <a:extLst>
              <a:ext uri="{FF2B5EF4-FFF2-40B4-BE49-F238E27FC236}">
                <a16:creationId xmlns:a16="http://schemas.microsoft.com/office/drawing/2014/main" id="{D6C87A6F-B021-4D42-9E5F-4991D92EE80E}"/>
              </a:ext>
            </a:extLst>
          </p:cNvPr>
          <p:cNvSpPr/>
          <p:nvPr/>
        </p:nvSpPr>
        <p:spPr>
          <a:xfrm>
            <a:off x="7801170" y="187265"/>
            <a:ext cx="3264101" cy="3205967"/>
          </a:xfrm>
          <a:prstGeom prst="ellipse">
            <a:avLst/>
          </a:prstGeom>
          <a:solidFill>
            <a:srgbClr val="002060"/>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sz="1800" b="1" dirty="0" err="1">
                <a:solidFill>
                  <a:schemeClr val="bg1"/>
                </a:solidFill>
              </a:rPr>
              <a:t>Cultuur</a:t>
            </a:r>
            <a:br>
              <a:rPr lang="en-US" sz="1800" b="1" dirty="0">
                <a:solidFill>
                  <a:schemeClr val="bg1"/>
                </a:solidFill>
              </a:rPr>
            </a:br>
            <a:endParaRPr lang="en-US" sz="1800" b="1" dirty="0">
              <a:solidFill>
                <a:schemeClr val="bg1"/>
              </a:solidFill>
            </a:endParaRPr>
          </a:p>
          <a:p>
            <a:pPr>
              <a:tabLst>
                <a:tab pos="271463" algn="l"/>
              </a:tabLst>
            </a:pPr>
            <a:r>
              <a:rPr lang="en-US" sz="1600" dirty="0">
                <a:solidFill>
                  <a:schemeClr val="bg1"/>
                </a:solidFill>
              </a:rPr>
              <a:t>-	‘</a:t>
            </a:r>
            <a:r>
              <a:rPr lang="en-US" sz="1600" dirty="0" err="1">
                <a:solidFill>
                  <a:schemeClr val="bg1"/>
                </a:solidFill>
              </a:rPr>
              <a:t>Wij-zij</a:t>
            </a:r>
            <a:r>
              <a:rPr lang="en-US" sz="1600" dirty="0">
                <a:solidFill>
                  <a:schemeClr val="bg1"/>
                </a:solidFill>
              </a:rPr>
              <a:t>’- </a:t>
            </a:r>
            <a:r>
              <a:rPr lang="en-US" sz="1600" dirty="0" err="1">
                <a:solidFill>
                  <a:schemeClr val="bg1"/>
                </a:solidFill>
              </a:rPr>
              <a:t>cultuur</a:t>
            </a:r>
            <a:br>
              <a:rPr lang="en-US" sz="1600" dirty="0">
                <a:solidFill>
                  <a:schemeClr val="bg1"/>
                </a:solidFill>
              </a:rPr>
            </a:br>
            <a:r>
              <a:rPr lang="en-US" sz="1600" dirty="0">
                <a:solidFill>
                  <a:schemeClr val="bg1"/>
                </a:solidFill>
              </a:rPr>
              <a:t>-	</a:t>
            </a:r>
            <a:r>
              <a:rPr lang="en-US" sz="1600" dirty="0" err="1">
                <a:solidFill>
                  <a:schemeClr val="bg1"/>
                </a:solidFill>
              </a:rPr>
              <a:t>Aanspreken</a:t>
            </a:r>
            <a:br>
              <a:rPr lang="en-US" sz="1600" dirty="0">
                <a:solidFill>
                  <a:schemeClr val="bg1"/>
                </a:solidFill>
              </a:rPr>
            </a:br>
            <a:r>
              <a:rPr lang="en-US" sz="1600" dirty="0">
                <a:solidFill>
                  <a:schemeClr val="bg1"/>
                </a:solidFill>
              </a:rPr>
              <a:t>-	</a:t>
            </a:r>
            <a:r>
              <a:rPr lang="en-US" sz="1600" dirty="0" err="1">
                <a:solidFill>
                  <a:schemeClr val="bg1"/>
                </a:solidFill>
              </a:rPr>
              <a:t>Cultuurwaarden</a:t>
            </a:r>
            <a:br>
              <a:rPr lang="en-US" sz="1600" dirty="0">
                <a:solidFill>
                  <a:schemeClr val="bg1"/>
                </a:solidFill>
              </a:rPr>
            </a:br>
            <a:r>
              <a:rPr lang="en-US" sz="1600" dirty="0">
                <a:solidFill>
                  <a:schemeClr val="bg1"/>
                </a:solidFill>
              </a:rPr>
              <a:t>-	Feed-back/</a:t>
            </a:r>
            <a:r>
              <a:rPr lang="en-US" sz="1600" dirty="0" err="1">
                <a:solidFill>
                  <a:schemeClr val="bg1"/>
                </a:solidFill>
              </a:rPr>
              <a:t>kritiek</a:t>
            </a:r>
            <a:br>
              <a:rPr lang="en-US" sz="1600" dirty="0">
                <a:solidFill>
                  <a:schemeClr val="bg1"/>
                </a:solidFill>
              </a:rPr>
            </a:br>
            <a:r>
              <a:rPr lang="en-US" sz="1600" dirty="0">
                <a:solidFill>
                  <a:schemeClr val="bg1"/>
                </a:solidFill>
              </a:rPr>
              <a:t>-	‘Nee’-</a:t>
            </a:r>
            <a:r>
              <a:rPr lang="en-US" sz="1600" dirty="0" err="1">
                <a:solidFill>
                  <a:schemeClr val="bg1"/>
                </a:solidFill>
              </a:rPr>
              <a:t>zeggen</a:t>
            </a:r>
            <a:br>
              <a:rPr lang="en-US" sz="1600" dirty="0">
                <a:solidFill>
                  <a:schemeClr val="bg1"/>
                </a:solidFill>
              </a:rPr>
            </a:br>
            <a:r>
              <a:rPr lang="en-US" sz="1600" dirty="0">
                <a:solidFill>
                  <a:schemeClr val="bg1"/>
                </a:solidFill>
              </a:rPr>
              <a:t>-	</a:t>
            </a:r>
            <a:r>
              <a:rPr lang="en-US" sz="1600" dirty="0" err="1">
                <a:solidFill>
                  <a:schemeClr val="bg1"/>
                </a:solidFill>
              </a:rPr>
              <a:t>Onderstromen</a:t>
            </a:r>
            <a:br>
              <a:rPr lang="en-US" sz="1600" dirty="0">
                <a:solidFill>
                  <a:schemeClr val="bg1"/>
                </a:solidFill>
              </a:rPr>
            </a:br>
            <a:r>
              <a:rPr lang="en-US" sz="1600" dirty="0">
                <a:solidFill>
                  <a:schemeClr val="bg1"/>
                </a:solidFill>
              </a:rPr>
              <a:t>-	</a:t>
            </a:r>
            <a:r>
              <a:rPr lang="en-US" sz="1600" dirty="0" err="1">
                <a:solidFill>
                  <a:schemeClr val="bg1"/>
                </a:solidFill>
              </a:rPr>
              <a:t>Veranderingen</a:t>
            </a:r>
            <a:endParaRPr lang="en-US" sz="1600" dirty="0">
              <a:solidFill>
                <a:schemeClr val="bg1"/>
              </a:solidFill>
            </a:endParaRPr>
          </a:p>
        </p:txBody>
      </p:sp>
      <p:sp>
        <p:nvSpPr>
          <p:cNvPr id="11" name="Oval 10">
            <a:extLst>
              <a:ext uri="{FF2B5EF4-FFF2-40B4-BE49-F238E27FC236}">
                <a16:creationId xmlns:a16="http://schemas.microsoft.com/office/drawing/2014/main" id="{888562A9-FD97-47ED-AA63-44E139C49FE3}"/>
              </a:ext>
            </a:extLst>
          </p:cNvPr>
          <p:cNvSpPr/>
          <p:nvPr/>
        </p:nvSpPr>
        <p:spPr>
          <a:xfrm>
            <a:off x="8871863" y="3429000"/>
            <a:ext cx="3264101" cy="3205966"/>
          </a:xfrm>
          <a:prstGeom prst="ellipse">
            <a:avLst/>
          </a:prstGeom>
          <a:solidFill>
            <a:srgbClr val="002060"/>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sz="1800" b="1" dirty="0" err="1">
                <a:solidFill>
                  <a:schemeClr val="bg1"/>
                </a:solidFill>
              </a:rPr>
              <a:t>Overig</a:t>
            </a:r>
            <a:br>
              <a:rPr lang="en-US" sz="1800" b="1" dirty="0">
                <a:solidFill>
                  <a:schemeClr val="bg1"/>
                </a:solidFill>
              </a:rPr>
            </a:br>
            <a:endParaRPr lang="en-US" sz="1800" b="1" dirty="0">
              <a:solidFill>
                <a:schemeClr val="bg1"/>
              </a:solidFill>
            </a:endParaRPr>
          </a:p>
          <a:p>
            <a:pPr>
              <a:tabLst>
                <a:tab pos="271463" algn="l"/>
              </a:tabLst>
            </a:pPr>
            <a:r>
              <a:rPr lang="en-US" sz="1600" dirty="0">
                <a:solidFill>
                  <a:schemeClr val="bg1"/>
                </a:solidFill>
              </a:rPr>
              <a:t>-	</a:t>
            </a:r>
            <a:r>
              <a:rPr lang="en-US" sz="1600" dirty="0" err="1">
                <a:solidFill>
                  <a:schemeClr val="bg1"/>
                </a:solidFill>
              </a:rPr>
              <a:t>Leiding</a:t>
            </a:r>
            <a:r>
              <a:rPr lang="en-US" sz="1600" dirty="0">
                <a:solidFill>
                  <a:schemeClr val="bg1"/>
                </a:solidFill>
              </a:rPr>
              <a:t> </a:t>
            </a:r>
            <a:r>
              <a:rPr lang="en-US" sz="1600" dirty="0" err="1">
                <a:solidFill>
                  <a:schemeClr val="bg1"/>
                </a:solidFill>
              </a:rPr>
              <a:t>geven</a:t>
            </a:r>
            <a:r>
              <a:rPr lang="en-US" sz="1600" dirty="0">
                <a:solidFill>
                  <a:schemeClr val="bg1"/>
                </a:solidFill>
              </a:rPr>
              <a:t> (‘</a:t>
            </a:r>
            <a:r>
              <a:rPr lang="en-US" sz="1600" dirty="0" err="1">
                <a:solidFill>
                  <a:schemeClr val="bg1"/>
                </a:solidFill>
              </a:rPr>
              <a:t>tijd</a:t>
            </a:r>
            <a:r>
              <a:rPr lang="en-US" sz="1600" dirty="0">
                <a:solidFill>
                  <a:schemeClr val="bg1"/>
                </a:solidFill>
              </a:rPr>
              <a:t>’)</a:t>
            </a:r>
            <a:br>
              <a:rPr lang="en-US" sz="1600" dirty="0">
                <a:solidFill>
                  <a:schemeClr val="bg1"/>
                </a:solidFill>
              </a:rPr>
            </a:br>
            <a:r>
              <a:rPr lang="en-US" sz="1600" dirty="0">
                <a:solidFill>
                  <a:schemeClr val="bg1"/>
                </a:solidFill>
              </a:rPr>
              <a:t>-	</a:t>
            </a:r>
            <a:r>
              <a:rPr lang="en-US" sz="1600" dirty="0" err="1">
                <a:solidFill>
                  <a:schemeClr val="bg1"/>
                </a:solidFill>
              </a:rPr>
              <a:t>Inhoud</a:t>
            </a:r>
            <a:r>
              <a:rPr lang="en-US" sz="1600" dirty="0">
                <a:solidFill>
                  <a:schemeClr val="bg1"/>
                </a:solidFill>
              </a:rPr>
              <a:t> </a:t>
            </a:r>
            <a:r>
              <a:rPr lang="en-US" sz="1600" dirty="0" err="1">
                <a:solidFill>
                  <a:schemeClr val="bg1"/>
                </a:solidFill>
              </a:rPr>
              <a:t>altijd</a:t>
            </a:r>
            <a:r>
              <a:rPr lang="en-US" sz="1600" dirty="0">
                <a:solidFill>
                  <a:schemeClr val="bg1"/>
                </a:solidFill>
              </a:rPr>
              <a:t> </a:t>
            </a:r>
            <a:r>
              <a:rPr lang="en-US" sz="1600" dirty="0" err="1">
                <a:solidFill>
                  <a:schemeClr val="bg1"/>
                </a:solidFill>
              </a:rPr>
              <a:t>voorrang</a:t>
            </a:r>
            <a:br>
              <a:rPr lang="en-US" sz="1600" dirty="0">
                <a:solidFill>
                  <a:schemeClr val="bg1"/>
                </a:solidFill>
              </a:rPr>
            </a:br>
            <a:r>
              <a:rPr lang="en-US" sz="1600" dirty="0">
                <a:solidFill>
                  <a:schemeClr val="bg1"/>
                </a:solidFill>
              </a:rPr>
              <a:t>-	</a:t>
            </a:r>
            <a:r>
              <a:rPr lang="en-US" sz="1600" dirty="0" err="1">
                <a:solidFill>
                  <a:schemeClr val="bg1"/>
                </a:solidFill>
              </a:rPr>
              <a:t>Communiicatie</a:t>
            </a:r>
            <a:br>
              <a:rPr lang="en-US" sz="1600" dirty="0">
                <a:solidFill>
                  <a:schemeClr val="bg1"/>
                </a:solidFill>
              </a:rPr>
            </a:br>
            <a:r>
              <a:rPr lang="en-US" sz="1600" dirty="0">
                <a:solidFill>
                  <a:schemeClr val="bg1"/>
                </a:solidFill>
              </a:rPr>
              <a:t>-	</a:t>
            </a:r>
            <a:r>
              <a:rPr lang="en-US" sz="1600" dirty="0" err="1">
                <a:solidFill>
                  <a:schemeClr val="bg1"/>
                </a:solidFill>
              </a:rPr>
              <a:t>Capaciteit</a:t>
            </a:r>
            <a:r>
              <a:rPr lang="en-US" sz="1600" dirty="0">
                <a:solidFill>
                  <a:schemeClr val="bg1"/>
                </a:solidFill>
              </a:rPr>
              <a:t> </a:t>
            </a:r>
            <a:r>
              <a:rPr lang="en-US" sz="1600" dirty="0" err="1">
                <a:solidFill>
                  <a:schemeClr val="bg1"/>
                </a:solidFill>
              </a:rPr>
              <a:t>organisatie</a:t>
            </a:r>
            <a:r>
              <a:rPr lang="en-US" sz="1600" dirty="0">
                <a:solidFill>
                  <a:schemeClr val="bg1"/>
                </a:solidFill>
              </a:rPr>
              <a:t>		</a:t>
            </a:r>
          </a:p>
        </p:txBody>
      </p:sp>
      <p:sp>
        <p:nvSpPr>
          <p:cNvPr id="12" name="Oval 11">
            <a:extLst>
              <a:ext uri="{FF2B5EF4-FFF2-40B4-BE49-F238E27FC236}">
                <a16:creationId xmlns:a16="http://schemas.microsoft.com/office/drawing/2014/main" id="{598F8D5D-B735-4B43-AD61-FB41984888DA}"/>
              </a:ext>
            </a:extLst>
          </p:cNvPr>
          <p:cNvSpPr/>
          <p:nvPr/>
        </p:nvSpPr>
        <p:spPr>
          <a:xfrm>
            <a:off x="74355" y="981823"/>
            <a:ext cx="3351247" cy="3205967"/>
          </a:xfrm>
          <a:prstGeom prst="ellipse">
            <a:avLst/>
          </a:prstGeom>
          <a:solidFill>
            <a:srgbClr val="002060"/>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b="1" dirty="0">
                <a:solidFill>
                  <a:schemeClr val="bg1"/>
                </a:solidFill>
              </a:rPr>
              <a:t>Bedrijfsvoering</a:t>
            </a:r>
          </a:p>
          <a:p>
            <a:pPr algn="ctr"/>
            <a:endParaRPr lang="en-US" b="1" dirty="0">
              <a:solidFill>
                <a:schemeClr val="bg1"/>
              </a:solidFill>
            </a:endParaRPr>
          </a:p>
          <a:p>
            <a:pPr marL="285750" indent="-285750">
              <a:buFontTx/>
              <a:buChar char="-"/>
              <a:tabLst>
                <a:tab pos="180975" algn="l"/>
              </a:tabLst>
            </a:pPr>
            <a:r>
              <a:rPr lang="en-US" sz="1600" dirty="0" err="1">
                <a:solidFill>
                  <a:schemeClr val="bg1"/>
                </a:solidFill>
              </a:rPr>
              <a:t>Systemen</a:t>
            </a:r>
            <a:endParaRPr lang="en-US" sz="1600" dirty="0">
              <a:solidFill>
                <a:schemeClr val="bg1"/>
              </a:solidFill>
            </a:endParaRPr>
          </a:p>
          <a:p>
            <a:pPr marL="285750" indent="-285750">
              <a:buFontTx/>
              <a:buChar char="-"/>
              <a:tabLst>
                <a:tab pos="180975" algn="l"/>
              </a:tabLst>
            </a:pPr>
            <a:r>
              <a:rPr lang="en-US" sz="1600" dirty="0">
                <a:solidFill>
                  <a:schemeClr val="bg1"/>
                </a:solidFill>
              </a:rPr>
              <a:t>Geld</a:t>
            </a:r>
          </a:p>
          <a:p>
            <a:pPr marL="285750" indent="-285750">
              <a:buFontTx/>
              <a:buChar char="-"/>
              <a:tabLst>
                <a:tab pos="180975" algn="l"/>
              </a:tabLst>
            </a:pPr>
            <a:r>
              <a:rPr lang="en-US" sz="1600" dirty="0">
                <a:solidFill>
                  <a:schemeClr val="bg1"/>
                </a:solidFill>
              </a:rPr>
              <a:t>Corvee</a:t>
            </a:r>
          </a:p>
          <a:p>
            <a:pPr marL="285750" indent="-285750">
              <a:buFontTx/>
              <a:buChar char="-"/>
              <a:tabLst>
                <a:tab pos="180975" algn="l"/>
              </a:tabLst>
            </a:pPr>
            <a:r>
              <a:rPr lang="en-US" sz="1600" dirty="0" err="1">
                <a:solidFill>
                  <a:schemeClr val="bg1"/>
                </a:solidFill>
              </a:rPr>
              <a:t>Weinig</a:t>
            </a:r>
            <a:r>
              <a:rPr lang="en-US" sz="1600" dirty="0">
                <a:solidFill>
                  <a:schemeClr val="bg1"/>
                </a:solidFill>
              </a:rPr>
              <a:t> </a:t>
            </a:r>
            <a:r>
              <a:rPr lang="en-US" sz="1600" dirty="0" err="1">
                <a:solidFill>
                  <a:schemeClr val="bg1"/>
                </a:solidFill>
              </a:rPr>
              <a:t>aandacht</a:t>
            </a:r>
            <a:endParaRPr lang="en-US" sz="1600" dirty="0">
              <a:solidFill>
                <a:schemeClr val="bg1"/>
              </a:solidFill>
            </a:endParaRPr>
          </a:p>
          <a:p>
            <a:pPr marL="285750" indent="-285750">
              <a:buFontTx/>
              <a:buChar char="-"/>
              <a:tabLst>
                <a:tab pos="180975" algn="l"/>
              </a:tabLst>
            </a:pPr>
            <a:r>
              <a:rPr lang="en-US" sz="1600" dirty="0" err="1">
                <a:solidFill>
                  <a:schemeClr val="bg1"/>
                </a:solidFill>
              </a:rPr>
              <a:t>Geen</a:t>
            </a:r>
            <a:r>
              <a:rPr lang="en-US" sz="1600" dirty="0">
                <a:solidFill>
                  <a:schemeClr val="bg1"/>
                </a:solidFill>
              </a:rPr>
              <a:t> </a:t>
            </a:r>
            <a:r>
              <a:rPr lang="en-US" sz="1600" dirty="0" err="1">
                <a:solidFill>
                  <a:schemeClr val="bg1"/>
                </a:solidFill>
              </a:rPr>
              <a:t>eenduidige</a:t>
            </a:r>
            <a:r>
              <a:rPr lang="en-US" sz="1600" dirty="0">
                <a:solidFill>
                  <a:schemeClr val="bg1"/>
                </a:solidFill>
              </a:rPr>
              <a:t> </a:t>
            </a:r>
            <a:r>
              <a:rPr lang="en-US" sz="1600" dirty="0" err="1">
                <a:solidFill>
                  <a:schemeClr val="bg1"/>
                </a:solidFill>
              </a:rPr>
              <a:t>Visie</a:t>
            </a:r>
            <a:br>
              <a:rPr lang="en-US" sz="1600" b="1" dirty="0">
                <a:solidFill>
                  <a:schemeClr val="bg1"/>
                </a:solidFill>
              </a:rPr>
            </a:br>
            <a:br>
              <a:rPr lang="en-US" sz="1600" b="1" dirty="0">
                <a:solidFill>
                  <a:schemeClr val="bg1"/>
                </a:solidFill>
              </a:rPr>
            </a:br>
            <a:endParaRPr lang="en-US" sz="1600" b="1" dirty="0">
              <a:solidFill>
                <a:schemeClr val="bg1"/>
              </a:solidFill>
            </a:endParaRPr>
          </a:p>
        </p:txBody>
      </p:sp>
      <p:pic>
        <p:nvPicPr>
          <p:cNvPr id="13" name="Picture 12">
            <a:extLst>
              <a:ext uri="{FF2B5EF4-FFF2-40B4-BE49-F238E27FC236}">
                <a16:creationId xmlns:a16="http://schemas.microsoft.com/office/drawing/2014/main" id="{B4847FFE-02F4-4846-9094-92934573E6FD}"/>
              </a:ext>
            </a:extLst>
          </p:cNvPr>
          <p:cNvPicPr>
            <a:picLocks noChangeAspect="1"/>
          </p:cNvPicPr>
          <p:nvPr/>
        </p:nvPicPr>
        <p:blipFill>
          <a:blip r:embed="rId2"/>
          <a:stretch>
            <a:fillRect/>
          </a:stretch>
        </p:blipFill>
        <p:spPr>
          <a:xfrm>
            <a:off x="10751366" y="85059"/>
            <a:ext cx="1366981" cy="530769"/>
          </a:xfrm>
          <a:prstGeom prst="rect">
            <a:avLst/>
          </a:prstGeom>
        </p:spPr>
      </p:pic>
    </p:spTree>
    <p:extLst>
      <p:ext uri="{BB962C8B-B14F-4D97-AF65-F5344CB8AC3E}">
        <p14:creationId xmlns:p14="http://schemas.microsoft.com/office/powerpoint/2010/main" val="20450547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6">
            <a:extLst>
              <a:ext uri="{FF2B5EF4-FFF2-40B4-BE49-F238E27FC236}">
                <a16:creationId xmlns:a16="http://schemas.microsoft.com/office/drawing/2014/main" id="{D10883B8-3633-4440-84FC-B01A381582F0}"/>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7E69083-84D8-4E59-86E6-37E14A15C756}" type="slidenum">
              <a:rPr kumimoji="0" lang="en-GB" sz="800" b="0" i="0" u="none" strike="noStrike" kern="1200" cap="none" spc="0" normalizeH="0" baseline="0" noProof="0">
                <a:ln>
                  <a:noFill/>
                </a:ln>
                <a:solidFill>
                  <a:prstClr val="white"/>
                </a:solidFill>
                <a:effectLst/>
                <a:uLnTx/>
                <a:uFillTx/>
                <a:latin typeface="Verdana"/>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en-GB" sz="800" b="0" i="0" u="none" strike="noStrike" kern="1200" cap="none" spc="0" normalizeH="0" baseline="0" noProof="0" dirty="0">
              <a:ln>
                <a:noFill/>
              </a:ln>
              <a:solidFill>
                <a:prstClr val="white"/>
              </a:solidFill>
              <a:effectLst/>
              <a:uLnTx/>
              <a:uFillTx/>
              <a:latin typeface="Verdana"/>
              <a:ea typeface="+mn-ea"/>
              <a:cs typeface="+mn-cs"/>
            </a:endParaRPr>
          </a:p>
        </p:txBody>
      </p:sp>
      <p:sp>
        <p:nvSpPr>
          <p:cNvPr id="2" name="Title 1"/>
          <p:cNvSpPr>
            <a:spLocks noGrp="1"/>
          </p:cNvSpPr>
          <p:nvPr>
            <p:ph type="title" idx="4294967295"/>
          </p:nvPr>
        </p:nvSpPr>
        <p:spPr>
          <a:xfrm>
            <a:off x="0" y="0"/>
            <a:ext cx="12192000" cy="6858000"/>
          </a:xfrm>
          <a:solidFill>
            <a:srgbClr val="FF9900"/>
          </a:solidFill>
        </p:spPr>
        <p:txBody>
          <a:bodyPr/>
          <a:lstStyle/>
          <a:p>
            <a:pPr>
              <a:tabLst>
                <a:tab pos="357188" algn="l"/>
              </a:tabLst>
            </a:pPr>
            <a:br>
              <a:rPr lang="en-US" sz="3500" dirty="0"/>
            </a:br>
            <a:br>
              <a:rPr lang="en-US" sz="3500" dirty="0"/>
            </a:br>
            <a:endParaRPr lang="nl-NL" sz="3500" dirty="0"/>
          </a:p>
        </p:txBody>
      </p:sp>
      <p:sp>
        <p:nvSpPr>
          <p:cNvPr id="3" name="Rectangle: Rounded Corners 2">
            <a:extLst>
              <a:ext uri="{FF2B5EF4-FFF2-40B4-BE49-F238E27FC236}">
                <a16:creationId xmlns:a16="http://schemas.microsoft.com/office/drawing/2014/main" id="{4A54F0B0-C12B-48EE-8BFD-76FAD4A8439C}"/>
              </a:ext>
            </a:extLst>
          </p:cNvPr>
          <p:cNvSpPr/>
          <p:nvPr/>
        </p:nvSpPr>
        <p:spPr>
          <a:xfrm>
            <a:off x="422541" y="278803"/>
            <a:ext cx="11555194" cy="5092164"/>
          </a:xfrm>
          <a:prstGeom prst="roundRect">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US" sz="3000" b="1" dirty="0">
                <a:solidFill>
                  <a:srgbClr val="002060"/>
                </a:solidFill>
              </a:rPr>
              <a:t>Advies (1/2):</a:t>
            </a:r>
          </a:p>
          <a:p>
            <a:endParaRPr lang="en-US" sz="3000" b="1" dirty="0">
              <a:solidFill>
                <a:srgbClr val="002060"/>
              </a:solidFill>
            </a:endParaRPr>
          </a:p>
          <a:p>
            <a:pPr marL="342900" lvl="0" indent="-342900">
              <a:lnSpc>
                <a:spcPct val="115000"/>
              </a:lnSpc>
              <a:buFont typeface="Calibri" panose="020F0502020204030204" pitchFamily="34" charset="0"/>
              <a:buChar char="-"/>
            </a:pPr>
            <a:r>
              <a:rPr lang="nl-NL" sz="2000" dirty="0">
                <a:solidFill>
                  <a:srgbClr val="002060"/>
                </a:solidFill>
                <a:effectLst/>
                <a:ea typeface="Calibri" panose="020F0502020204030204" pitchFamily="34" charset="0"/>
                <a:cs typeface="Calibri" panose="020F0502020204030204" pitchFamily="34" charset="0"/>
              </a:rPr>
              <a:t>Behoudt waar u goed in bent</a:t>
            </a:r>
            <a:endParaRPr lang="nl-NL" sz="2000" dirty="0">
              <a:solidFill>
                <a:srgbClr val="002060"/>
              </a:solidFill>
              <a:effectLst/>
              <a:ea typeface="Calibri" panose="020F0502020204030204" pitchFamily="34" charset="0"/>
              <a:cs typeface="Times New Roman" panose="02020603050405020304" pitchFamily="18" charset="0"/>
            </a:endParaRPr>
          </a:p>
          <a:p>
            <a:pPr marL="342900" lvl="0" indent="-342900">
              <a:lnSpc>
                <a:spcPct val="115000"/>
              </a:lnSpc>
              <a:buFont typeface="Calibri" panose="020F0502020204030204" pitchFamily="34" charset="0"/>
              <a:buChar char="-"/>
            </a:pPr>
            <a:r>
              <a:rPr lang="nl-NL" sz="2000" dirty="0">
                <a:solidFill>
                  <a:srgbClr val="002060"/>
                </a:solidFill>
                <a:effectLst/>
                <a:ea typeface="Calibri" panose="020F0502020204030204" pitchFamily="34" charset="0"/>
                <a:cs typeface="Calibri" panose="020F0502020204030204" pitchFamily="34" charset="0"/>
              </a:rPr>
              <a:t>Helder formuleren van een visie op bedrijfsvoering (welke doelen hebben we, wat willen we bereiken en welke inspanning gaan we plegen?). Een structuur aanpassing alleen (onderdeel van de ‘’hoe-vraag’) zal niet de oplossing zijn; belangrijk is de ‘wat-vraag’. </a:t>
            </a:r>
            <a:endParaRPr lang="nl-NL" sz="2000" dirty="0">
              <a:solidFill>
                <a:srgbClr val="002060"/>
              </a:solidFill>
              <a:effectLst/>
              <a:ea typeface="Calibri" panose="020F0502020204030204" pitchFamily="34" charset="0"/>
              <a:cs typeface="Times New Roman" panose="02020603050405020304" pitchFamily="18" charset="0"/>
            </a:endParaRPr>
          </a:p>
          <a:p>
            <a:pPr marL="342900" lvl="0" indent="-342900">
              <a:lnSpc>
                <a:spcPct val="115000"/>
              </a:lnSpc>
              <a:spcAft>
                <a:spcPts val="1000"/>
              </a:spcAft>
              <a:buFont typeface="Calibri" panose="020F0502020204030204" pitchFamily="34" charset="0"/>
              <a:buChar char="-"/>
            </a:pPr>
            <a:r>
              <a:rPr lang="nl-NL" sz="2000" dirty="0">
                <a:solidFill>
                  <a:srgbClr val="002060"/>
                </a:solidFill>
                <a:effectLst/>
                <a:ea typeface="Calibri" panose="020F0502020204030204" pitchFamily="34" charset="0"/>
                <a:cs typeface="Calibri" panose="020F0502020204030204" pitchFamily="34" charset="0"/>
              </a:rPr>
              <a:t>Maak van bedrijfsvoering een kerntaak en investeer in bedrijfsvoering (bedrijfsvoering, vastleggingen en documenteren zijn geen belasting of corvee). Bedrijfsvoering is ondersteunend aan de primaire taken, maar is niet ondergeschikt.</a:t>
            </a:r>
          </a:p>
          <a:p>
            <a:pPr lvl="0">
              <a:lnSpc>
                <a:spcPct val="115000"/>
              </a:lnSpc>
              <a:spcAft>
                <a:spcPts val="1000"/>
              </a:spcAft>
            </a:pPr>
            <a:r>
              <a:rPr lang="nl-NL" sz="2000" b="1" dirty="0">
                <a:solidFill>
                  <a:srgbClr val="002060"/>
                </a:solidFill>
                <a:effectLst/>
                <a:ea typeface="Calibri" panose="020F0502020204030204" pitchFamily="34" charset="0"/>
                <a:cs typeface="Times New Roman" panose="02020603050405020304" pitchFamily="18" charset="0"/>
              </a:rPr>
              <a:t> </a:t>
            </a:r>
            <a:endParaRPr lang="nl-NL" sz="2000" b="1" dirty="0">
              <a:solidFill>
                <a:srgbClr val="002060"/>
              </a:solidFill>
              <a:effectLst/>
              <a:ea typeface="Times New Roman" panose="02020603050405020304" pitchFamily="18" charset="0"/>
              <a:cs typeface="Times New Roman" panose="02020603050405020304" pitchFamily="18" charset="0"/>
            </a:endParaRPr>
          </a:p>
          <a:p>
            <a:endParaRPr lang="nl-NL" sz="3000" dirty="0">
              <a:solidFill>
                <a:srgbClr val="002060"/>
              </a:solidFill>
            </a:endParaRPr>
          </a:p>
        </p:txBody>
      </p:sp>
      <p:pic>
        <p:nvPicPr>
          <p:cNvPr id="6" name="Picture 5">
            <a:extLst>
              <a:ext uri="{FF2B5EF4-FFF2-40B4-BE49-F238E27FC236}">
                <a16:creationId xmlns:a16="http://schemas.microsoft.com/office/drawing/2014/main" id="{6E3852DD-E7A4-4627-BF18-B40214890541}"/>
              </a:ext>
            </a:extLst>
          </p:cNvPr>
          <p:cNvPicPr>
            <a:picLocks noChangeAspect="1"/>
          </p:cNvPicPr>
          <p:nvPr/>
        </p:nvPicPr>
        <p:blipFill>
          <a:blip r:embed="rId2"/>
          <a:stretch>
            <a:fillRect/>
          </a:stretch>
        </p:blipFill>
        <p:spPr>
          <a:xfrm>
            <a:off x="10670310" y="136523"/>
            <a:ext cx="1366981" cy="530769"/>
          </a:xfrm>
          <a:prstGeom prst="rect">
            <a:avLst/>
          </a:prstGeom>
        </p:spPr>
      </p:pic>
    </p:spTree>
    <p:extLst>
      <p:ext uri="{BB962C8B-B14F-4D97-AF65-F5344CB8AC3E}">
        <p14:creationId xmlns:p14="http://schemas.microsoft.com/office/powerpoint/2010/main" val="48521074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6">
            <a:extLst>
              <a:ext uri="{FF2B5EF4-FFF2-40B4-BE49-F238E27FC236}">
                <a16:creationId xmlns:a16="http://schemas.microsoft.com/office/drawing/2014/main" id="{D10883B8-3633-4440-84FC-B01A381582F0}"/>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7E69083-84D8-4E59-86E6-37E14A15C756}" type="slidenum">
              <a:rPr kumimoji="0" lang="en-GB" sz="800" b="0" i="0" u="none" strike="noStrike" kern="1200" cap="none" spc="0" normalizeH="0" baseline="0" noProof="0">
                <a:ln>
                  <a:noFill/>
                </a:ln>
                <a:solidFill>
                  <a:prstClr val="white"/>
                </a:solidFill>
                <a:effectLst/>
                <a:uLnTx/>
                <a:uFillTx/>
                <a:latin typeface="Verdana"/>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en-GB" sz="800" b="0" i="0" u="none" strike="noStrike" kern="1200" cap="none" spc="0" normalizeH="0" baseline="0" noProof="0" dirty="0">
              <a:ln>
                <a:noFill/>
              </a:ln>
              <a:solidFill>
                <a:prstClr val="white"/>
              </a:solidFill>
              <a:effectLst/>
              <a:uLnTx/>
              <a:uFillTx/>
              <a:latin typeface="Verdana"/>
              <a:ea typeface="+mn-ea"/>
              <a:cs typeface="+mn-cs"/>
            </a:endParaRPr>
          </a:p>
        </p:txBody>
      </p:sp>
      <p:sp>
        <p:nvSpPr>
          <p:cNvPr id="2" name="Title 1"/>
          <p:cNvSpPr>
            <a:spLocks noGrp="1"/>
          </p:cNvSpPr>
          <p:nvPr>
            <p:ph type="title" idx="4294967295"/>
          </p:nvPr>
        </p:nvSpPr>
        <p:spPr>
          <a:xfrm>
            <a:off x="0" y="0"/>
            <a:ext cx="12192000" cy="6858000"/>
          </a:xfrm>
          <a:solidFill>
            <a:srgbClr val="FF9900"/>
          </a:solidFill>
        </p:spPr>
        <p:txBody>
          <a:bodyPr/>
          <a:lstStyle/>
          <a:p>
            <a:pPr>
              <a:tabLst>
                <a:tab pos="357188" algn="l"/>
              </a:tabLst>
            </a:pPr>
            <a:br>
              <a:rPr lang="en-US" sz="3500" dirty="0"/>
            </a:br>
            <a:br>
              <a:rPr lang="en-US" sz="3500" dirty="0"/>
            </a:br>
            <a:endParaRPr lang="nl-NL" sz="3500" dirty="0"/>
          </a:p>
        </p:txBody>
      </p:sp>
      <p:sp>
        <p:nvSpPr>
          <p:cNvPr id="3" name="Rectangle: Rounded Corners 2">
            <a:extLst>
              <a:ext uri="{FF2B5EF4-FFF2-40B4-BE49-F238E27FC236}">
                <a16:creationId xmlns:a16="http://schemas.microsoft.com/office/drawing/2014/main" id="{4A54F0B0-C12B-48EE-8BFD-76FAD4A8439C}"/>
              </a:ext>
            </a:extLst>
          </p:cNvPr>
          <p:cNvSpPr/>
          <p:nvPr/>
        </p:nvSpPr>
        <p:spPr>
          <a:xfrm>
            <a:off x="253497" y="333123"/>
            <a:ext cx="11534115" cy="4872620"/>
          </a:xfrm>
          <a:prstGeom prst="roundRect">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US" sz="3000" b="1" dirty="0">
                <a:solidFill>
                  <a:srgbClr val="002060"/>
                </a:solidFill>
              </a:rPr>
              <a:t>Advies (2/2):</a:t>
            </a:r>
            <a:endParaRPr lang="nl-NL" sz="3000" dirty="0">
              <a:solidFill>
                <a:srgbClr val="002060"/>
              </a:solidFill>
            </a:endParaRPr>
          </a:p>
        </p:txBody>
      </p:sp>
      <p:pic>
        <p:nvPicPr>
          <p:cNvPr id="6" name="Picture 5">
            <a:extLst>
              <a:ext uri="{FF2B5EF4-FFF2-40B4-BE49-F238E27FC236}">
                <a16:creationId xmlns:a16="http://schemas.microsoft.com/office/drawing/2014/main" id="{6E3852DD-E7A4-4627-BF18-B40214890541}"/>
              </a:ext>
            </a:extLst>
          </p:cNvPr>
          <p:cNvPicPr>
            <a:picLocks noChangeAspect="1"/>
          </p:cNvPicPr>
          <p:nvPr/>
        </p:nvPicPr>
        <p:blipFill>
          <a:blip r:embed="rId2"/>
          <a:stretch>
            <a:fillRect/>
          </a:stretch>
        </p:blipFill>
        <p:spPr>
          <a:xfrm>
            <a:off x="10674128" y="68806"/>
            <a:ext cx="1366981" cy="530769"/>
          </a:xfrm>
          <a:prstGeom prst="rect">
            <a:avLst/>
          </a:prstGeom>
        </p:spPr>
      </p:pic>
      <p:sp>
        <p:nvSpPr>
          <p:cNvPr id="5" name="Rectangle 4">
            <a:extLst>
              <a:ext uri="{FF2B5EF4-FFF2-40B4-BE49-F238E27FC236}">
                <a16:creationId xmlns:a16="http://schemas.microsoft.com/office/drawing/2014/main" id="{A4F2DEA1-B644-43F8-B368-16A82F25A94F}"/>
              </a:ext>
            </a:extLst>
          </p:cNvPr>
          <p:cNvSpPr/>
          <p:nvPr/>
        </p:nvSpPr>
        <p:spPr>
          <a:xfrm>
            <a:off x="537172" y="1101223"/>
            <a:ext cx="11503937" cy="5255129"/>
          </a:xfrm>
          <a:prstGeom prst="rect">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tabLst>
                <a:tab pos="271463" algn="l"/>
                <a:tab pos="533400" algn="l"/>
              </a:tabLst>
            </a:pPr>
            <a:r>
              <a:rPr kumimoji="0" lang="nl-NL" sz="2000" b="0" i="0" u="none" strike="noStrike" kern="1200" cap="none" spc="0" normalizeH="0" baseline="0" noProof="0" dirty="0">
                <a:ln>
                  <a:noFill/>
                </a:ln>
                <a:solidFill>
                  <a:srgbClr val="002060"/>
                </a:solidFill>
                <a:effectLst/>
                <a:uLnTx/>
                <a:uFillTx/>
                <a:latin typeface="Calibri" panose="020F0502020204030204"/>
                <a:ea typeface="Calibri" panose="020F0502020204030204" pitchFamily="34" charset="0"/>
                <a:cs typeface="Calibri" panose="020F0502020204030204" pitchFamily="34" charset="0"/>
              </a:rPr>
              <a:t>-	De volgende zeven aspecten van de bedrijfsvoering oppakken:</a:t>
            </a:r>
            <a:br>
              <a:rPr kumimoji="0" lang="nl-NL" sz="2000" b="0" i="0" u="none" strike="noStrike" kern="1200" cap="none" spc="0" normalizeH="0" baseline="0" noProof="0" dirty="0">
                <a:ln>
                  <a:noFill/>
                </a:ln>
                <a:solidFill>
                  <a:srgbClr val="002060"/>
                </a:solidFill>
                <a:effectLst/>
                <a:uLnTx/>
                <a:uFillTx/>
                <a:latin typeface="Calibri" panose="020F0502020204030204"/>
                <a:ea typeface="Calibri" panose="020F0502020204030204" pitchFamily="34" charset="0"/>
                <a:cs typeface="Calibri" panose="020F0502020204030204" pitchFamily="34" charset="0"/>
              </a:rPr>
            </a:br>
            <a:r>
              <a:rPr kumimoji="0" lang="nl-NL" sz="2000" b="0" i="0" u="none" strike="noStrike" kern="1200" cap="none" spc="0" normalizeH="0" baseline="0" noProof="0" dirty="0">
                <a:ln>
                  <a:noFill/>
                </a:ln>
                <a:solidFill>
                  <a:srgbClr val="002060"/>
                </a:solidFill>
                <a:effectLst/>
                <a:uLnTx/>
                <a:uFillTx/>
                <a:latin typeface="Calibri" panose="020F0502020204030204"/>
                <a:ea typeface="Calibri" panose="020F0502020204030204" pitchFamily="34" charset="0"/>
                <a:cs typeface="Calibri" panose="020F0502020204030204" pitchFamily="34" charset="0"/>
              </a:rPr>
              <a:t>	-	maak helder welke werkzaamheden in de 1</a:t>
            </a:r>
            <a:r>
              <a:rPr kumimoji="0" lang="nl-NL" sz="2000" b="0" i="0" u="none" strike="noStrike" kern="1200" cap="none" spc="0" normalizeH="0" baseline="30000" noProof="0" dirty="0">
                <a:ln>
                  <a:noFill/>
                </a:ln>
                <a:solidFill>
                  <a:srgbClr val="002060"/>
                </a:solidFill>
                <a:effectLst/>
                <a:uLnTx/>
                <a:uFillTx/>
                <a:latin typeface="Calibri" panose="020F0502020204030204"/>
                <a:ea typeface="Calibri" panose="020F0502020204030204" pitchFamily="34" charset="0"/>
                <a:cs typeface="Calibri" panose="020F0502020204030204" pitchFamily="34" charset="0"/>
              </a:rPr>
              <a:t>e</a:t>
            </a:r>
            <a:r>
              <a:rPr kumimoji="0" lang="nl-NL" sz="2000" b="0" i="0" u="none" strike="noStrike" kern="1200" cap="none" spc="0" normalizeH="0" baseline="0" noProof="0" dirty="0">
                <a:ln>
                  <a:noFill/>
                </a:ln>
                <a:solidFill>
                  <a:srgbClr val="002060"/>
                </a:solidFill>
                <a:effectLst/>
                <a:uLnTx/>
                <a:uFillTx/>
                <a:latin typeface="Calibri" panose="020F0502020204030204"/>
                <a:ea typeface="Calibri" panose="020F0502020204030204" pitchFamily="34" charset="0"/>
                <a:cs typeface="Calibri" panose="020F0502020204030204" pitchFamily="34" charset="0"/>
              </a:rPr>
              <a:t> lijn (het primaire proces), de 2</a:t>
            </a:r>
            <a:r>
              <a:rPr kumimoji="0" lang="nl-NL" sz="2000" b="0" i="0" u="none" strike="noStrike" kern="1200" cap="none" spc="0" normalizeH="0" baseline="30000" noProof="0" dirty="0">
                <a:ln>
                  <a:noFill/>
                </a:ln>
                <a:solidFill>
                  <a:srgbClr val="002060"/>
                </a:solidFill>
                <a:effectLst/>
                <a:uLnTx/>
                <a:uFillTx/>
                <a:latin typeface="Calibri" panose="020F0502020204030204"/>
                <a:ea typeface="Calibri" panose="020F0502020204030204" pitchFamily="34" charset="0"/>
                <a:cs typeface="Calibri" panose="020F0502020204030204" pitchFamily="34" charset="0"/>
              </a:rPr>
              <a:t>e</a:t>
            </a:r>
            <a:r>
              <a:rPr kumimoji="0" lang="nl-NL" sz="2000" b="0" i="0" u="none" strike="noStrike" kern="1200" cap="none" spc="0" normalizeH="0" baseline="0" noProof="0" dirty="0">
                <a:ln>
                  <a:noFill/>
                </a:ln>
                <a:solidFill>
                  <a:srgbClr val="002060"/>
                </a:solidFill>
                <a:effectLst/>
                <a:uLnTx/>
                <a:uFillTx/>
                <a:latin typeface="Calibri" panose="020F0502020204030204"/>
                <a:ea typeface="Calibri" panose="020F0502020204030204" pitchFamily="34" charset="0"/>
                <a:cs typeface="Calibri" panose="020F0502020204030204" pitchFamily="34" charset="0"/>
              </a:rPr>
              <a:t> lijn (het </a:t>
            </a:r>
            <a:r>
              <a:rPr kumimoji="0" lang="nl-NL" sz="2000" b="0" i="0" u="none" strike="noStrike" kern="1200" cap="none" spc="0" normalizeH="0" baseline="0" noProof="0" dirty="0" err="1">
                <a:ln>
                  <a:noFill/>
                </a:ln>
                <a:solidFill>
                  <a:srgbClr val="002060"/>
                </a:solidFill>
                <a:effectLst/>
                <a:uLnTx/>
                <a:uFillTx/>
                <a:latin typeface="Calibri" panose="020F0502020204030204"/>
                <a:ea typeface="Calibri" panose="020F0502020204030204" pitchFamily="34" charset="0"/>
                <a:cs typeface="Calibri" panose="020F0502020204030204" pitchFamily="34" charset="0"/>
              </a:rPr>
              <a:t>kaderstellende</a:t>
            </a:r>
            <a:r>
              <a:rPr kumimoji="0" lang="nl-NL" sz="2000" b="0" i="0" u="none" strike="noStrike" kern="1200" cap="none" spc="0" normalizeH="0" baseline="0" noProof="0" dirty="0">
                <a:ln>
                  <a:noFill/>
                </a:ln>
                <a:solidFill>
                  <a:srgbClr val="002060"/>
                </a:solidFill>
                <a:effectLst/>
                <a:uLnTx/>
                <a:uFillTx/>
                <a:latin typeface="Calibri" panose="020F0502020204030204"/>
                <a:ea typeface="Calibri" panose="020F0502020204030204" pitchFamily="34" charset="0"/>
                <a:cs typeface="Calibri" panose="020F0502020204030204" pitchFamily="34" charset="0"/>
              </a:rPr>
              <a:t> 			en monitorende proces) en de 3</a:t>
            </a:r>
            <a:r>
              <a:rPr kumimoji="0" lang="nl-NL" sz="2000" b="0" i="0" u="none" strike="noStrike" kern="1200" cap="none" spc="0" normalizeH="0" baseline="30000" noProof="0" dirty="0">
                <a:ln>
                  <a:noFill/>
                </a:ln>
                <a:solidFill>
                  <a:srgbClr val="002060"/>
                </a:solidFill>
                <a:effectLst/>
                <a:uLnTx/>
                <a:uFillTx/>
                <a:latin typeface="Calibri" panose="020F0502020204030204"/>
                <a:ea typeface="Calibri" panose="020F0502020204030204" pitchFamily="34" charset="0"/>
                <a:cs typeface="Calibri" panose="020F0502020204030204" pitchFamily="34" charset="0"/>
              </a:rPr>
              <a:t>e</a:t>
            </a:r>
            <a:r>
              <a:rPr kumimoji="0" lang="nl-NL" sz="2000" b="0" i="0" u="none" strike="noStrike" kern="1200" cap="none" spc="0" normalizeH="0" baseline="0" noProof="0" dirty="0">
                <a:ln>
                  <a:noFill/>
                </a:ln>
                <a:solidFill>
                  <a:srgbClr val="002060"/>
                </a:solidFill>
                <a:effectLst/>
                <a:uLnTx/>
                <a:uFillTx/>
                <a:latin typeface="Calibri" panose="020F0502020204030204"/>
                <a:ea typeface="Calibri" panose="020F0502020204030204" pitchFamily="34" charset="0"/>
                <a:cs typeface="Calibri" panose="020F0502020204030204" pitchFamily="34" charset="0"/>
              </a:rPr>
              <a:t> lijn (verbijzonderde interne controle) thuishoren en wat de daarbij 			passende positie in de organisatie is.</a:t>
            </a:r>
            <a:br>
              <a:rPr kumimoji="0" lang="nl-NL" sz="2000" b="0" i="0" u="none" strike="noStrike" kern="1200" cap="none" spc="0" normalizeH="0" baseline="0" noProof="0" dirty="0">
                <a:ln>
                  <a:noFill/>
                </a:ln>
                <a:solidFill>
                  <a:srgbClr val="002060"/>
                </a:solidFill>
                <a:effectLst/>
                <a:uLnTx/>
                <a:uFillTx/>
                <a:latin typeface="Calibri" panose="020F0502020204030204"/>
                <a:ea typeface="Calibri" panose="020F0502020204030204" pitchFamily="34" charset="0"/>
                <a:cs typeface="Calibri" panose="020F0502020204030204" pitchFamily="34" charset="0"/>
              </a:rPr>
            </a:br>
            <a:r>
              <a:rPr kumimoji="0" lang="nl-NL" sz="2000" b="0" i="0" u="none" strike="noStrike" kern="1200" cap="none" spc="0" normalizeH="0" baseline="0" noProof="0" dirty="0">
                <a:ln>
                  <a:noFill/>
                </a:ln>
                <a:solidFill>
                  <a:srgbClr val="002060"/>
                </a:solidFill>
                <a:effectLst/>
                <a:uLnTx/>
                <a:uFillTx/>
                <a:latin typeface="Calibri" panose="020F0502020204030204"/>
                <a:ea typeface="Calibri" panose="020F0502020204030204" pitchFamily="34" charset="0"/>
                <a:cs typeface="Calibri" panose="020F0502020204030204" pitchFamily="34" charset="0"/>
              </a:rPr>
              <a:t>	-	centraliseer gelijke-soortige activiteiten en werkzaamheden (= aan centraliseren van functies)</a:t>
            </a:r>
            <a:br>
              <a:rPr kumimoji="0" lang="nl-NL" sz="2000" b="0" i="0" u="none" strike="noStrike" kern="1200" cap="none" spc="0" normalizeH="0" baseline="0" noProof="0" dirty="0">
                <a:ln>
                  <a:noFill/>
                </a:ln>
                <a:solidFill>
                  <a:srgbClr val="002060"/>
                </a:solidFill>
                <a:effectLst/>
                <a:uLnTx/>
                <a:uFillTx/>
                <a:latin typeface="Calibri" panose="020F0502020204030204"/>
                <a:ea typeface="Calibri" panose="020F0502020204030204" pitchFamily="34" charset="0"/>
                <a:cs typeface="Calibri" panose="020F0502020204030204" pitchFamily="34" charset="0"/>
              </a:rPr>
            </a:br>
            <a:r>
              <a:rPr kumimoji="0" lang="nl-NL" sz="2000" b="0" i="0" u="none" strike="noStrike" kern="1200" cap="none" spc="0" normalizeH="0" baseline="0" noProof="0" dirty="0">
                <a:ln>
                  <a:noFill/>
                </a:ln>
                <a:solidFill>
                  <a:srgbClr val="002060"/>
                </a:solidFill>
                <a:effectLst/>
                <a:uLnTx/>
                <a:uFillTx/>
                <a:latin typeface="Calibri" panose="020F0502020204030204"/>
                <a:ea typeface="Calibri" panose="020F0502020204030204" pitchFamily="34" charset="0"/>
                <a:cs typeface="Calibri" panose="020F0502020204030204" pitchFamily="34" charset="0"/>
              </a:rPr>
              <a:t>	-	maak eigenaarschap van processen en werkzaamheden duidelijk</a:t>
            </a:r>
            <a:br>
              <a:rPr kumimoji="0" lang="nl-NL" sz="2000" b="0" i="0" u="none" strike="noStrike" kern="1200" cap="none" spc="0" normalizeH="0" baseline="0" noProof="0" dirty="0">
                <a:ln>
                  <a:noFill/>
                </a:ln>
                <a:solidFill>
                  <a:srgbClr val="002060"/>
                </a:solidFill>
                <a:effectLst/>
                <a:uLnTx/>
                <a:uFillTx/>
                <a:latin typeface="Calibri" panose="020F0502020204030204"/>
                <a:ea typeface="Calibri" panose="020F0502020204030204" pitchFamily="34" charset="0"/>
                <a:cs typeface="Calibri" panose="020F0502020204030204" pitchFamily="34" charset="0"/>
              </a:rPr>
            </a:br>
            <a:r>
              <a:rPr kumimoji="0" lang="nl-NL" sz="2000" b="0" i="0" u="none" strike="noStrike" kern="1200" cap="none" spc="0" normalizeH="0" baseline="0" noProof="0" dirty="0">
                <a:ln>
                  <a:noFill/>
                </a:ln>
                <a:solidFill>
                  <a:srgbClr val="002060"/>
                </a:solidFill>
                <a:effectLst/>
                <a:uLnTx/>
                <a:uFillTx/>
                <a:latin typeface="Calibri" panose="020F0502020204030204"/>
                <a:ea typeface="Calibri" panose="020F0502020204030204" pitchFamily="34" charset="0"/>
                <a:cs typeface="Calibri" panose="020F0502020204030204" pitchFamily="34" charset="0"/>
              </a:rPr>
              <a:t>	-	formuleer gemeenschappelijke cultuurwaarden, die ook de ‘wij-zij’-cultuur terugdringt en ‘wij-			Kerkrade’ centraal zet, cultuur van bespreken, afspreken en aanspreken, openstaan voor en geven van 		</a:t>
            </a:r>
            <a:r>
              <a:rPr kumimoji="0" lang="nl-NL" sz="2000" b="0" i="0" u="none" strike="noStrike" kern="1200" cap="none" spc="0" normalizeH="0" baseline="0" noProof="0" dirty="0" err="1">
                <a:ln>
                  <a:noFill/>
                </a:ln>
                <a:solidFill>
                  <a:srgbClr val="002060"/>
                </a:solidFill>
                <a:effectLst/>
                <a:uLnTx/>
                <a:uFillTx/>
                <a:latin typeface="Calibri" panose="020F0502020204030204"/>
                <a:ea typeface="Calibri" panose="020F0502020204030204" pitchFamily="34" charset="0"/>
                <a:cs typeface="Calibri" panose="020F0502020204030204" pitchFamily="34" charset="0"/>
              </a:rPr>
              <a:t>feed-back</a:t>
            </a:r>
            <a:r>
              <a:rPr kumimoji="0" lang="nl-NL" sz="2000" b="0" i="0" u="none" strike="noStrike" kern="1200" cap="none" spc="0" normalizeH="0" baseline="0" noProof="0" dirty="0">
                <a:ln>
                  <a:noFill/>
                </a:ln>
                <a:solidFill>
                  <a:srgbClr val="002060"/>
                </a:solidFill>
                <a:effectLst/>
                <a:uLnTx/>
                <a:uFillTx/>
                <a:latin typeface="Calibri" panose="020F0502020204030204"/>
                <a:ea typeface="Calibri" panose="020F0502020204030204" pitchFamily="34" charset="0"/>
                <a:cs typeface="Calibri" panose="020F0502020204030204" pitchFamily="34" charset="0"/>
              </a:rPr>
              <a:t> (= geen kritiek, maar een leermoment), leren ‘nee’-zeggen</a:t>
            </a:r>
            <a:br>
              <a:rPr kumimoji="0" lang="nl-NL" sz="2000" b="0" i="0" u="none" strike="noStrike" kern="1200" cap="none" spc="0" normalizeH="0" baseline="0" noProof="0" dirty="0">
                <a:ln>
                  <a:noFill/>
                </a:ln>
                <a:solidFill>
                  <a:srgbClr val="002060"/>
                </a:solidFill>
                <a:effectLst/>
                <a:uLnTx/>
                <a:uFillTx/>
                <a:latin typeface="Calibri" panose="020F0502020204030204"/>
                <a:ea typeface="Calibri" panose="020F0502020204030204" pitchFamily="34" charset="0"/>
                <a:cs typeface="Calibri" panose="020F0502020204030204" pitchFamily="34" charset="0"/>
              </a:rPr>
            </a:br>
            <a:r>
              <a:rPr kumimoji="0" lang="nl-NL" sz="2000" b="0" i="0" u="none" strike="noStrike" kern="1200" cap="none" spc="0" normalizeH="0" baseline="0" noProof="0" dirty="0">
                <a:ln>
                  <a:noFill/>
                </a:ln>
                <a:solidFill>
                  <a:srgbClr val="002060"/>
                </a:solidFill>
                <a:effectLst/>
                <a:uLnTx/>
                <a:uFillTx/>
                <a:latin typeface="Calibri" panose="020F0502020204030204"/>
                <a:ea typeface="Calibri" panose="020F0502020204030204" pitchFamily="34" charset="0"/>
                <a:cs typeface="Calibri" panose="020F0502020204030204" pitchFamily="34" charset="0"/>
              </a:rPr>
              <a:t>	-	formuleer heldere kaders met betrekking tot bedrijfsvoering (voorwaarden, methodieken, 				instrumenten, ICT- en andere hulpmiddelen)</a:t>
            </a:r>
            <a:br>
              <a:rPr kumimoji="0" lang="nl-NL" sz="2000" b="0" i="0" u="none" strike="noStrike" kern="1200" cap="none" spc="0" normalizeH="0" baseline="0" noProof="0" dirty="0">
                <a:ln>
                  <a:noFill/>
                </a:ln>
                <a:solidFill>
                  <a:srgbClr val="002060"/>
                </a:solidFill>
                <a:effectLst/>
                <a:uLnTx/>
                <a:uFillTx/>
                <a:latin typeface="Calibri" panose="020F0502020204030204"/>
                <a:ea typeface="Calibri" panose="020F0502020204030204" pitchFamily="34" charset="0"/>
                <a:cs typeface="Calibri" panose="020F0502020204030204" pitchFamily="34" charset="0"/>
              </a:rPr>
            </a:br>
            <a:r>
              <a:rPr kumimoji="0" lang="nl-NL" sz="2000" b="0" i="0" u="none" strike="noStrike" kern="1200" cap="none" spc="0" normalizeH="0" baseline="0" noProof="0" dirty="0">
                <a:ln>
                  <a:noFill/>
                </a:ln>
                <a:solidFill>
                  <a:srgbClr val="002060"/>
                </a:solidFill>
                <a:effectLst/>
                <a:uLnTx/>
                <a:uFillTx/>
                <a:latin typeface="Calibri" panose="020F0502020204030204"/>
                <a:ea typeface="Calibri" panose="020F0502020204030204" pitchFamily="34" charset="0"/>
                <a:cs typeface="Calibri" panose="020F0502020204030204" pitchFamily="34" charset="0"/>
              </a:rPr>
              <a:t>	-	verder versterken van de eenduidige sturingsfilosofie</a:t>
            </a:r>
            <a:br>
              <a:rPr kumimoji="0" lang="nl-NL" sz="2000" b="0" i="0" u="none" strike="noStrike" kern="1200" cap="none" spc="0" normalizeH="0" baseline="0" noProof="0" dirty="0">
                <a:ln>
                  <a:noFill/>
                </a:ln>
                <a:solidFill>
                  <a:srgbClr val="002060"/>
                </a:solidFill>
                <a:effectLst/>
                <a:uLnTx/>
                <a:uFillTx/>
                <a:latin typeface="Calibri" panose="020F0502020204030204"/>
                <a:ea typeface="Calibri" panose="020F0502020204030204" pitchFamily="34" charset="0"/>
                <a:cs typeface="Calibri" panose="020F0502020204030204" pitchFamily="34" charset="0"/>
              </a:rPr>
            </a:br>
            <a:r>
              <a:rPr kumimoji="0" lang="nl-NL" sz="2000" b="0" i="0" u="none" strike="noStrike" kern="1200" cap="none" spc="0" normalizeH="0" baseline="0" noProof="0" dirty="0">
                <a:ln>
                  <a:noFill/>
                </a:ln>
                <a:solidFill>
                  <a:srgbClr val="002060"/>
                </a:solidFill>
                <a:effectLst/>
                <a:uLnTx/>
                <a:uFillTx/>
                <a:latin typeface="Calibri" panose="020F0502020204030204"/>
                <a:ea typeface="Calibri" panose="020F0502020204030204" pitchFamily="34" charset="0"/>
                <a:cs typeface="Calibri" panose="020F0502020204030204" pitchFamily="34" charset="0"/>
              </a:rPr>
              <a:t>	-	besluitvorming en uitvoering integraal maken, binnen de geformuleerde en vastgestelde kaders</a:t>
            </a:r>
            <a:endParaRPr lang="nl-NL" dirty="0"/>
          </a:p>
        </p:txBody>
      </p:sp>
      <p:cxnSp>
        <p:nvCxnSpPr>
          <p:cNvPr id="9" name="Straight Connector 8">
            <a:extLst>
              <a:ext uri="{FF2B5EF4-FFF2-40B4-BE49-F238E27FC236}">
                <a16:creationId xmlns:a16="http://schemas.microsoft.com/office/drawing/2014/main" id="{F4491895-CC33-4BEC-8D7A-FBA8AA1B314C}"/>
              </a:ext>
            </a:extLst>
          </p:cNvPr>
          <p:cNvCxnSpPr>
            <a:cxnSpLocks/>
          </p:cNvCxnSpPr>
          <p:nvPr/>
        </p:nvCxnSpPr>
        <p:spPr>
          <a:xfrm flipH="1">
            <a:off x="7451002" y="2978590"/>
            <a:ext cx="108641" cy="262551"/>
          </a:xfrm>
          <a:prstGeom prst="line">
            <a:avLst/>
          </a:prstGeom>
          <a:ln w="28575">
            <a:solidFill>
              <a:srgbClr val="00206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8470522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6">
            <a:extLst>
              <a:ext uri="{FF2B5EF4-FFF2-40B4-BE49-F238E27FC236}">
                <a16:creationId xmlns:a16="http://schemas.microsoft.com/office/drawing/2014/main" id="{D10883B8-3633-4440-84FC-B01A381582F0}"/>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7E69083-84D8-4E59-86E6-37E14A15C756}" type="slidenum">
              <a:rPr kumimoji="0" lang="en-GB" sz="800" b="0" i="0" u="none" strike="noStrike" kern="1200" cap="none" spc="0" normalizeH="0" baseline="0" noProof="0">
                <a:ln>
                  <a:noFill/>
                </a:ln>
                <a:solidFill>
                  <a:prstClr val="white"/>
                </a:solidFill>
                <a:effectLst/>
                <a:uLnTx/>
                <a:uFillTx/>
                <a:latin typeface="Verdana"/>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en-GB" sz="800" b="0" i="0" u="none" strike="noStrike" kern="1200" cap="none" spc="0" normalizeH="0" baseline="0" noProof="0" dirty="0">
              <a:ln>
                <a:noFill/>
              </a:ln>
              <a:solidFill>
                <a:prstClr val="white"/>
              </a:solidFill>
              <a:effectLst/>
              <a:uLnTx/>
              <a:uFillTx/>
              <a:latin typeface="Verdana"/>
              <a:ea typeface="+mn-ea"/>
              <a:cs typeface="+mn-cs"/>
            </a:endParaRPr>
          </a:p>
        </p:txBody>
      </p:sp>
      <p:sp>
        <p:nvSpPr>
          <p:cNvPr id="2" name="Title 1"/>
          <p:cNvSpPr>
            <a:spLocks noGrp="1"/>
          </p:cNvSpPr>
          <p:nvPr>
            <p:ph type="title" idx="4294967295"/>
          </p:nvPr>
        </p:nvSpPr>
        <p:spPr>
          <a:xfrm>
            <a:off x="0" y="0"/>
            <a:ext cx="12192000" cy="6858000"/>
          </a:xfrm>
          <a:solidFill>
            <a:srgbClr val="FF9900"/>
          </a:solidFill>
        </p:spPr>
        <p:txBody>
          <a:bodyPr/>
          <a:lstStyle/>
          <a:p>
            <a:pPr>
              <a:tabLst>
                <a:tab pos="357188" algn="l"/>
              </a:tabLst>
            </a:pPr>
            <a:br>
              <a:rPr lang="en-US" sz="3500" dirty="0"/>
            </a:br>
            <a:br>
              <a:rPr lang="en-US" sz="3500" dirty="0"/>
            </a:br>
            <a:endParaRPr lang="nl-NL" sz="3500" dirty="0"/>
          </a:p>
        </p:txBody>
      </p:sp>
      <p:sp>
        <p:nvSpPr>
          <p:cNvPr id="3" name="Rectangle: Rounded Corners 2">
            <a:extLst>
              <a:ext uri="{FF2B5EF4-FFF2-40B4-BE49-F238E27FC236}">
                <a16:creationId xmlns:a16="http://schemas.microsoft.com/office/drawing/2014/main" id="{4A54F0B0-C12B-48EE-8BFD-76FAD4A8439C}"/>
              </a:ext>
            </a:extLst>
          </p:cNvPr>
          <p:cNvSpPr/>
          <p:nvPr/>
        </p:nvSpPr>
        <p:spPr>
          <a:xfrm>
            <a:off x="161590" y="125615"/>
            <a:ext cx="11346918" cy="5092164"/>
          </a:xfrm>
          <a:prstGeom prst="roundRect">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US" sz="3000" b="1" dirty="0">
                <a:solidFill>
                  <a:srgbClr val="002060"/>
                </a:solidFill>
              </a:rPr>
              <a:t>Plan van </a:t>
            </a:r>
            <a:r>
              <a:rPr lang="en-US" sz="3000" b="1" dirty="0" err="1">
                <a:solidFill>
                  <a:srgbClr val="002060"/>
                </a:solidFill>
              </a:rPr>
              <a:t>aanpak</a:t>
            </a:r>
            <a:r>
              <a:rPr lang="en-US" sz="3000" b="1" dirty="0">
                <a:solidFill>
                  <a:srgbClr val="002060"/>
                </a:solidFill>
              </a:rPr>
              <a:t> (1/2):</a:t>
            </a:r>
          </a:p>
          <a:p>
            <a:pPr marL="457200">
              <a:lnSpc>
                <a:spcPct val="106000"/>
              </a:lnSpc>
              <a:spcBef>
                <a:spcPts val="1200"/>
              </a:spcBef>
              <a:spcAft>
                <a:spcPts val="0"/>
              </a:spcAft>
            </a:pPr>
            <a:r>
              <a:rPr lang="nl-NL" sz="1800" b="1" dirty="0">
                <a:solidFill>
                  <a:srgbClr val="002060"/>
                </a:solidFill>
                <a:effectLst/>
                <a:latin typeface="Calibri" panose="020F0502020204030204" pitchFamily="34" charset="0"/>
                <a:ea typeface="Calibri" panose="020F0502020204030204" pitchFamily="34" charset="0"/>
                <a:cs typeface="Times New Roman" panose="02020603050405020304" pitchFamily="18" charset="0"/>
              </a:rPr>
              <a:t> </a:t>
            </a:r>
            <a:endParaRPr lang="nl-NL" sz="1800" b="1" dirty="0">
              <a:solidFill>
                <a:srgbClr val="002060"/>
              </a:solidFill>
              <a:effectLst/>
              <a:latin typeface="Verdana" panose="020B0604030504040204" pitchFamily="34" charset="0"/>
              <a:ea typeface="Times New Roman" panose="02020603050405020304" pitchFamily="18" charset="0"/>
              <a:cs typeface="Times New Roman" panose="02020603050405020304" pitchFamily="18" charset="0"/>
            </a:endParaRPr>
          </a:p>
          <a:p>
            <a:endParaRPr lang="nl-NL" sz="3000" dirty="0">
              <a:solidFill>
                <a:srgbClr val="002060"/>
              </a:solidFill>
            </a:endParaRPr>
          </a:p>
        </p:txBody>
      </p:sp>
      <p:sp>
        <p:nvSpPr>
          <p:cNvPr id="6" name="Rectangle 5">
            <a:extLst>
              <a:ext uri="{FF2B5EF4-FFF2-40B4-BE49-F238E27FC236}">
                <a16:creationId xmlns:a16="http://schemas.microsoft.com/office/drawing/2014/main" id="{4DE7FA02-F840-4772-B206-3C1C12CD21F2}"/>
              </a:ext>
            </a:extLst>
          </p:cNvPr>
          <p:cNvSpPr/>
          <p:nvPr/>
        </p:nvSpPr>
        <p:spPr>
          <a:xfrm>
            <a:off x="460128" y="976282"/>
            <a:ext cx="11731872" cy="5562632"/>
          </a:xfrm>
          <a:prstGeom prst="rect">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nSpc>
                <a:spcPct val="115000"/>
              </a:lnSpc>
              <a:tabLst>
                <a:tab pos="180340" algn="l"/>
              </a:tabLst>
            </a:pPr>
            <a:endParaRPr lang="nl-NL" dirty="0">
              <a:solidFill>
                <a:srgbClr val="002060"/>
              </a:solidFill>
              <a:latin typeface="Calibri" panose="020F0502020204030204" pitchFamily="34" charset="0"/>
              <a:ea typeface="Calibri" panose="020F0502020204030204" pitchFamily="34" charset="0"/>
              <a:cs typeface="Calibri" panose="020F0502020204030204" pitchFamily="34" charset="0"/>
            </a:endParaRPr>
          </a:p>
          <a:p>
            <a:pPr marL="342900" lvl="0" indent="-342900">
              <a:lnSpc>
                <a:spcPct val="115000"/>
              </a:lnSpc>
              <a:buFont typeface="+mj-lt"/>
              <a:buAutoNum type="arabicPeriod"/>
              <a:tabLst>
                <a:tab pos="180340" algn="l"/>
              </a:tabLst>
            </a:pPr>
            <a:r>
              <a:rPr lang="nl-NL" sz="1800" dirty="0">
                <a:solidFill>
                  <a:srgbClr val="002060"/>
                </a:solidFill>
                <a:effectLst/>
                <a:latin typeface="Calibri" panose="020F0502020204030204" pitchFamily="34" charset="0"/>
                <a:ea typeface="Calibri" panose="020F0502020204030204" pitchFamily="34" charset="0"/>
                <a:cs typeface="Calibri" panose="020F0502020204030204" pitchFamily="34" charset="0"/>
              </a:rPr>
              <a:t>Maak van bedrijfsvoering (in feite de PIOFAH-functies) een kerntaak. Hierbij is het ook passend als het bedrijfsvoering van het nieuwe college en de raad kernprioriteit krijgt.</a:t>
            </a:r>
            <a:endParaRPr lang="nl-NL" sz="2400" dirty="0">
              <a:solidFill>
                <a:srgbClr val="002060"/>
              </a:solidFill>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15000"/>
              </a:lnSpc>
              <a:buFont typeface="+mj-lt"/>
              <a:buAutoNum type="arabicPeriod"/>
              <a:tabLst>
                <a:tab pos="180340" algn="l"/>
              </a:tabLst>
            </a:pPr>
            <a:r>
              <a:rPr lang="nl-NL" sz="1800" dirty="0">
                <a:solidFill>
                  <a:srgbClr val="002060"/>
                </a:solidFill>
                <a:effectLst/>
                <a:latin typeface="Calibri" panose="020F0502020204030204" pitchFamily="34" charset="0"/>
                <a:ea typeface="Calibri" panose="020F0502020204030204" pitchFamily="34" charset="0"/>
                <a:cs typeface="Calibri" panose="020F0502020204030204" pitchFamily="34" charset="0"/>
              </a:rPr>
              <a:t>Stel een </a:t>
            </a:r>
            <a:r>
              <a:rPr lang="nl-NL" sz="1800" b="1" dirty="0">
                <a:solidFill>
                  <a:srgbClr val="002060"/>
                </a:solidFill>
                <a:effectLst/>
                <a:latin typeface="Calibri" panose="020F0502020204030204" pitchFamily="34" charset="0"/>
                <a:ea typeface="Calibri" panose="020F0502020204030204" pitchFamily="34" charset="0"/>
                <a:cs typeface="Calibri" panose="020F0502020204030204" pitchFamily="34" charset="0"/>
              </a:rPr>
              <a:t>Ontwikkelgroep</a:t>
            </a:r>
            <a:r>
              <a:rPr lang="nl-NL" sz="1800" dirty="0">
                <a:solidFill>
                  <a:srgbClr val="002060"/>
                </a:solidFill>
                <a:effectLst/>
                <a:latin typeface="Calibri" panose="020F0502020204030204" pitchFamily="34" charset="0"/>
                <a:ea typeface="Calibri" panose="020F0502020204030204" pitchFamily="34" charset="0"/>
                <a:cs typeface="Calibri" panose="020F0502020204030204" pitchFamily="34" charset="0"/>
              </a:rPr>
              <a:t> samen en geef die vanuit het directieteam de opdracht een visie op bedrijfsvoering op te stellen en tegelijk de implementatie uit te voeren. Start hierbij met de aspecten van bedrijfsvoering die het belangrijkst zijn in het kader van </a:t>
            </a:r>
            <a:r>
              <a:rPr lang="nl-NL" sz="1800" dirty="0" err="1">
                <a:solidFill>
                  <a:srgbClr val="002060"/>
                </a:solidFill>
                <a:effectLst/>
                <a:latin typeface="Calibri" panose="020F0502020204030204" pitchFamily="34" charset="0"/>
                <a:ea typeface="Calibri" panose="020F0502020204030204" pitchFamily="34" charset="0"/>
                <a:cs typeface="Calibri" panose="020F0502020204030204" pitchFamily="34" charset="0"/>
              </a:rPr>
              <a:t>toekomstproof</a:t>
            </a:r>
            <a:r>
              <a:rPr lang="nl-NL" sz="1800" dirty="0">
                <a:solidFill>
                  <a:srgbClr val="002060"/>
                </a:solidFill>
                <a:effectLst/>
                <a:latin typeface="Calibri" panose="020F0502020204030204" pitchFamily="34" charset="0"/>
                <a:ea typeface="Calibri" panose="020F0502020204030204" pitchFamily="34" charset="0"/>
                <a:cs typeface="Calibri" panose="020F0502020204030204" pitchFamily="34" charset="0"/>
              </a:rPr>
              <a:t> bedrijfsvoering zijn: ICT, Privacy- en veiligheid, financiën, risicomanagement en P&amp;O.</a:t>
            </a:r>
            <a:endParaRPr lang="nl-NL" sz="2400" dirty="0">
              <a:solidFill>
                <a:srgbClr val="002060"/>
              </a:solidFill>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15000"/>
              </a:lnSpc>
              <a:buFont typeface="+mj-lt"/>
              <a:buAutoNum type="arabicPeriod"/>
              <a:tabLst>
                <a:tab pos="180340" algn="l"/>
                <a:tab pos="540385" algn="l"/>
              </a:tabLst>
            </a:pPr>
            <a:r>
              <a:rPr lang="nl-NL" sz="1800" dirty="0">
                <a:solidFill>
                  <a:srgbClr val="002060"/>
                </a:solidFill>
                <a:effectLst/>
                <a:latin typeface="Calibri" panose="020F0502020204030204" pitchFamily="34" charset="0"/>
                <a:ea typeface="Calibri" panose="020F0502020204030204" pitchFamily="34" charset="0"/>
                <a:cs typeface="Calibri" panose="020F0502020204030204" pitchFamily="34" charset="0"/>
              </a:rPr>
              <a:t>Bij de ontwikkelopgave van bedrijfsvoering worden door de werkgroep in ieder geval de volgende uitgangspunten betrokken:</a:t>
            </a:r>
            <a:br>
              <a:rPr lang="nl-NL" sz="1800" dirty="0">
                <a:solidFill>
                  <a:srgbClr val="002060"/>
                </a:solidFill>
                <a:effectLst/>
                <a:latin typeface="Calibri" panose="020F0502020204030204" pitchFamily="34" charset="0"/>
                <a:ea typeface="Calibri" panose="020F0502020204030204" pitchFamily="34" charset="0"/>
                <a:cs typeface="Calibri" panose="020F0502020204030204" pitchFamily="34" charset="0"/>
              </a:rPr>
            </a:br>
            <a:r>
              <a:rPr lang="nl-NL" sz="1800" dirty="0">
                <a:solidFill>
                  <a:srgbClr val="002060"/>
                </a:solidFill>
                <a:effectLst/>
                <a:latin typeface="Calibri" panose="020F0502020204030204" pitchFamily="34" charset="0"/>
                <a:ea typeface="Calibri" panose="020F0502020204030204" pitchFamily="34" charset="0"/>
                <a:cs typeface="Calibri" panose="020F0502020204030204" pitchFamily="34" charset="0"/>
              </a:rPr>
              <a:t>	- 	maak helder welke werkzaamheden in de 1</a:t>
            </a:r>
            <a:r>
              <a:rPr lang="nl-NL" sz="1800" baseline="30000" dirty="0">
                <a:solidFill>
                  <a:srgbClr val="002060"/>
                </a:solidFill>
                <a:effectLst/>
                <a:latin typeface="Calibri" panose="020F0502020204030204" pitchFamily="34" charset="0"/>
                <a:ea typeface="Calibri" panose="020F0502020204030204" pitchFamily="34" charset="0"/>
                <a:cs typeface="Calibri" panose="020F0502020204030204" pitchFamily="34" charset="0"/>
              </a:rPr>
              <a:t>e</a:t>
            </a:r>
            <a:r>
              <a:rPr lang="nl-NL" sz="1800" dirty="0">
                <a:solidFill>
                  <a:srgbClr val="002060"/>
                </a:solidFill>
                <a:effectLst/>
                <a:latin typeface="Calibri" panose="020F0502020204030204" pitchFamily="34" charset="0"/>
                <a:ea typeface="Calibri" panose="020F0502020204030204" pitchFamily="34" charset="0"/>
                <a:cs typeface="Calibri" panose="020F0502020204030204" pitchFamily="34" charset="0"/>
              </a:rPr>
              <a:t> lijn (het primaire proces), de 2</a:t>
            </a:r>
            <a:r>
              <a:rPr lang="nl-NL" sz="1800" baseline="30000" dirty="0">
                <a:solidFill>
                  <a:srgbClr val="002060"/>
                </a:solidFill>
                <a:effectLst/>
                <a:latin typeface="Calibri" panose="020F0502020204030204" pitchFamily="34" charset="0"/>
                <a:ea typeface="Calibri" panose="020F0502020204030204" pitchFamily="34" charset="0"/>
                <a:cs typeface="Calibri" panose="020F0502020204030204" pitchFamily="34" charset="0"/>
              </a:rPr>
              <a:t>e</a:t>
            </a:r>
            <a:r>
              <a:rPr lang="nl-NL" sz="1800" dirty="0">
                <a:solidFill>
                  <a:srgbClr val="002060"/>
                </a:solidFill>
                <a:effectLst/>
                <a:latin typeface="Calibri" panose="020F0502020204030204" pitchFamily="34" charset="0"/>
                <a:ea typeface="Calibri" panose="020F0502020204030204" pitchFamily="34" charset="0"/>
                <a:cs typeface="Calibri" panose="020F0502020204030204" pitchFamily="34" charset="0"/>
              </a:rPr>
              <a:t> lijn (het </a:t>
            </a:r>
            <a:r>
              <a:rPr lang="nl-NL" sz="1800" dirty="0" err="1">
                <a:solidFill>
                  <a:srgbClr val="002060"/>
                </a:solidFill>
                <a:effectLst/>
                <a:latin typeface="Calibri" panose="020F0502020204030204" pitchFamily="34" charset="0"/>
                <a:ea typeface="Calibri" panose="020F0502020204030204" pitchFamily="34" charset="0"/>
                <a:cs typeface="Calibri" panose="020F0502020204030204" pitchFamily="34" charset="0"/>
              </a:rPr>
              <a:t>kaderstellende</a:t>
            </a:r>
            <a:r>
              <a:rPr lang="nl-NL" sz="1800" dirty="0">
                <a:solidFill>
                  <a:srgbClr val="002060"/>
                </a:solidFill>
                <a:effectLst/>
                <a:latin typeface="Calibri" panose="020F0502020204030204" pitchFamily="34" charset="0"/>
                <a:ea typeface="Calibri" panose="020F0502020204030204" pitchFamily="34" charset="0"/>
                <a:cs typeface="Calibri" panose="020F0502020204030204" pitchFamily="34" charset="0"/>
              </a:rPr>
              <a:t> en 			monitorende proces) en de 3</a:t>
            </a:r>
            <a:r>
              <a:rPr lang="nl-NL" sz="1800" baseline="30000" dirty="0">
                <a:solidFill>
                  <a:srgbClr val="002060"/>
                </a:solidFill>
                <a:effectLst/>
                <a:latin typeface="Calibri" panose="020F0502020204030204" pitchFamily="34" charset="0"/>
                <a:ea typeface="Calibri" panose="020F0502020204030204" pitchFamily="34" charset="0"/>
                <a:cs typeface="Calibri" panose="020F0502020204030204" pitchFamily="34" charset="0"/>
              </a:rPr>
              <a:t>e</a:t>
            </a:r>
            <a:r>
              <a:rPr lang="nl-NL" sz="1800" dirty="0">
                <a:solidFill>
                  <a:srgbClr val="002060"/>
                </a:solidFill>
                <a:effectLst/>
                <a:latin typeface="Calibri" panose="020F0502020204030204" pitchFamily="34" charset="0"/>
                <a:ea typeface="Calibri" panose="020F0502020204030204" pitchFamily="34" charset="0"/>
                <a:cs typeface="Calibri" panose="020F0502020204030204" pitchFamily="34" charset="0"/>
              </a:rPr>
              <a:t> lijn (verbijzonderde interne controle) </a:t>
            </a:r>
            <a:r>
              <a:rPr lang="nl-NL" dirty="0">
                <a:solidFill>
                  <a:srgbClr val="002060"/>
                </a:solidFill>
                <a:latin typeface="Calibri" panose="020F0502020204030204" pitchFamily="34" charset="0"/>
                <a:ea typeface="Calibri" panose="020F0502020204030204" pitchFamily="34" charset="0"/>
                <a:cs typeface="Calibri" panose="020F0502020204030204" pitchFamily="34" charset="0"/>
              </a:rPr>
              <a:t>t</a:t>
            </a:r>
            <a:r>
              <a:rPr lang="nl-NL" sz="1800" dirty="0">
                <a:solidFill>
                  <a:srgbClr val="002060"/>
                </a:solidFill>
                <a:effectLst/>
                <a:latin typeface="Calibri" panose="020F0502020204030204" pitchFamily="34" charset="0"/>
                <a:ea typeface="Calibri" panose="020F0502020204030204" pitchFamily="34" charset="0"/>
                <a:cs typeface="Calibri" panose="020F0502020204030204" pitchFamily="34" charset="0"/>
              </a:rPr>
              <a:t>huishoren en wat de daarbij passende positie 		in de organisatie is.</a:t>
            </a:r>
            <a:br>
              <a:rPr lang="nl-NL" sz="1800" dirty="0">
                <a:solidFill>
                  <a:srgbClr val="002060"/>
                </a:solidFill>
                <a:effectLst/>
                <a:latin typeface="Calibri" panose="020F0502020204030204" pitchFamily="34" charset="0"/>
                <a:ea typeface="Calibri" panose="020F0502020204030204" pitchFamily="34" charset="0"/>
                <a:cs typeface="Calibri" panose="020F0502020204030204" pitchFamily="34" charset="0"/>
              </a:rPr>
            </a:br>
            <a:r>
              <a:rPr lang="nl-NL" sz="1800" dirty="0">
                <a:solidFill>
                  <a:srgbClr val="002060"/>
                </a:solidFill>
                <a:effectLst/>
                <a:latin typeface="Calibri" panose="020F0502020204030204" pitchFamily="34" charset="0"/>
                <a:ea typeface="Calibri" panose="020F0502020204030204" pitchFamily="34" charset="0"/>
                <a:cs typeface="Calibri" panose="020F0502020204030204" pitchFamily="34" charset="0"/>
              </a:rPr>
              <a:t>	-	centraliseer gelijke-soortige activiteiten en werkzaamheden (= niet gelijk aan centraliseren van functies)</a:t>
            </a:r>
            <a:br>
              <a:rPr lang="nl-NL" sz="1800" dirty="0">
                <a:solidFill>
                  <a:srgbClr val="002060"/>
                </a:solidFill>
                <a:effectLst/>
                <a:latin typeface="Calibri" panose="020F0502020204030204" pitchFamily="34" charset="0"/>
                <a:ea typeface="Calibri" panose="020F0502020204030204" pitchFamily="34" charset="0"/>
                <a:cs typeface="Calibri" panose="020F0502020204030204" pitchFamily="34" charset="0"/>
              </a:rPr>
            </a:br>
            <a:r>
              <a:rPr lang="nl-NL" sz="1800" dirty="0">
                <a:solidFill>
                  <a:srgbClr val="002060"/>
                </a:solidFill>
                <a:effectLst/>
                <a:latin typeface="Calibri" panose="020F0502020204030204" pitchFamily="34" charset="0"/>
                <a:ea typeface="Calibri" panose="020F0502020204030204" pitchFamily="34" charset="0"/>
                <a:cs typeface="Calibri" panose="020F0502020204030204" pitchFamily="34" charset="0"/>
              </a:rPr>
              <a:t>	-	maak eigenaarschap van processen en werkzaamheden duidelijk</a:t>
            </a:r>
            <a:br>
              <a:rPr lang="nl-NL" sz="1800" dirty="0">
                <a:solidFill>
                  <a:srgbClr val="002060"/>
                </a:solidFill>
                <a:effectLst/>
                <a:latin typeface="Calibri" panose="020F0502020204030204" pitchFamily="34" charset="0"/>
                <a:ea typeface="Calibri" panose="020F0502020204030204" pitchFamily="34" charset="0"/>
                <a:cs typeface="Calibri" panose="020F0502020204030204" pitchFamily="34" charset="0"/>
              </a:rPr>
            </a:br>
            <a:r>
              <a:rPr lang="nl-NL" sz="1800" dirty="0">
                <a:solidFill>
                  <a:srgbClr val="002060"/>
                </a:solidFill>
                <a:effectLst/>
                <a:latin typeface="Calibri" panose="020F0502020204030204" pitchFamily="34" charset="0"/>
                <a:ea typeface="Calibri" panose="020F0502020204030204" pitchFamily="34" charset="0"/>
                <a:cs typeface="Calibri" panose="020F0502020204030204" pitchFamily="34" charset="0"/>
              </a:rPr>
              <a:t>	-	formuleer gemeenschappelijke cultuurwaarden. Hierbij wordt aangesloten bij de inmiddels ingezette acties. Doel 		is een echte ‘Wij-Kerkrade- cultuur’. </a:t>
            </a:r>
            <a:br>
              <a:rPr lang="nl-NL" sz="1800" dirty="0">
                <a:solidFill>
                  <a:srgbClr val="002060"/>
                </a:solidFill>
                <a:effectLst/>
                <a:latin typeface="Calibri" panose="020F0502020204030204" pitchFamily="34" charset="0"/>
                <a:ea typeface="Calibri" panose="020F0502020204030204" pitchFamily="34" charset="0"/>
                <a:cs typeface="Calibri" panose="020F0502020204030204" pitchFamily="34" charset="0"/>
              </a:rPr>
            </a:br>
            <a:r>
              <a:rPr lang="nl-NL" sz="1800" dirty="0">
                <a:solidFill>
                  <a:srgbClr val="002060"/>
                </a:solidFill>
                <a:effectLst/>
                <a:latin typeface="Calibri" panose="020F0502020204030204" pitchFamily="34" charset="0"/>
                <a:ea typeface="Calibri" panose="020F0502020204030204" pitchFamily="34" charset="0"/>
                <a:cs typeface="Calibri" panose="020F0502020204030204" pitchFamily="34" charset="0"/>
              </a:rPr>
              <a:t>	-	formuleer heldere kaders met betrekking tot bedrijfsvoering (voorwaarden, methodieken, 				instrumenten, ICT- en andere hulpmiddelen)</a:t>
            </a:r>
            <a:endParaRPr lang="nl-NL" sz="2400" dirty="0">
              <a:solidFill>
                <a:srgbClr val="002060"/>
              </a:solidFill>
              <a:effectLst/>
              <a:latin typeface="Calibri" panose="020F0502020204030204" pitchFamily="34" charset="0"/>
              <a:ea typeface="Calibri" panose="020F0502020204030204" pitchFamily="34" charset="0"/>
              <a:cs typeface="Times New Roman" panose="02020603050405020304" pitchFamily="18" charset="0"/>
            </a:endParaRPr>
          </a:p>
          <a:p>
            <a:pPr lvl="0">
              <a:lnSpc>
                <a:spcPct val="115000"/>
              </a:lnSpc>
              <a:tabLst>
                <a:tab pos="180340" algn="l"/>
              </a:tabLst>
            </a:pPr>
            <a:br>
              <a:rPr lang="nl-NL" sz="1800" dirty="0">
                <a:effectLst/>
                <a:latin typeface="Calibri" panose="020F0502020204030204" pitchFamily="34" charset="0"/>
                <a:ea typeface="Calibri" panose="020F0502020204030204" pitchFamily="34" charset="0"/>
                <a:cs typeface="Times New Roman" panose="02020603050405020304" pitchFamily="18" charset="0"/>
              </a:rPr>
            </a:br>
            <a:endParaRPr lang="nl-NL" sz="1600" dirty="0">
              <a:effectLst/>
              <a:latin typeface="Verdana" panose="020B0604030504040204" pitchFamily="34" charset="0"/>
              <a:ea typeface="Times New Roman" panose="02020603050405020304" pitchFamily="18" charset="0"/>
              <a:cs typeface="Times New Roman" panose="02020603050405020304" pitchFamily="18" charset="0"/>
            </a:endParaRPr>
          </a:p>
        </p:txBody>
      </p:sp>
      <p:pic>
        <p:nvPicPr>
          <p:cNvPr id="8" name="Picture 7">
            <a:extLst>
              <a:ext uri="{FF2B5EF4-FFF2-40B4-BE49-F238E27FC236}">
                <a16:creationId xmlns:a16="http://schemas.microsoft.com/office/drawing/2014/main" id="{A99D4DE3-37B8-4F6C-A939-85B8FAAD8181}"/>
              </a:ext>
            </a:extLst>
          </p:cNvPr>
          <p:cNvPicPr>
            <a:picLocks noChangeAspect="1"/>
          </p:cNvPicPr>
          <p:nvPr/>
        </p:nvPicPr>
        <p:blipFill>
          <a:blip r:embed="rId2"/>
          <a:stretch>
            <a:fillRect/>
          </a:stretch>
        </p:blipFill>
        <p:spPr>
          <a:xfrm>
            <a:off x="10742028" y="79036"/>
            <a:ext cx="1366981" cy="530769"/>
          </a:xfrm>
          <a:prstGeom prst="rect">
            <a:avLst/>
          </a:prstGeom>
        </p:spPr>
      </p:pic>
      <p:cxnSp>
        <p:nvCxnSpPr>
          <p:cNvPr id="9" name="Straight Connector 8">
            <a:extLst>
              <a:ext uri="{FF2B5EF4-FFF2-40B4-BE49-F238E27FC236}">
                <a16:creationId xmlns:a16="http://schemas.microsoft.com/office/drawing/2014/main" id="{763CF06B-F61E-49CF-9633-A618E7AEA707}"/>
              </a:ext>
            </a:extLst>
          </p:cNvPr>
          <p:cNvCxnSpPr>
            <a:cxnSpLocks/>
          </p:cNvCxnSpPr>
          <p:nvPr/>
        </p:nvCxnSpPr>
        <p:spPr>
          <a:xfrm flipH="1">
            <a:off x="7106970" y="4309450"/>
            <a:ext cx="108641" cy="262551"/>
          </a:xfrm>
          <a:prstGeom prst="line">
            <a:avLst/>
          </a:prstGeom>
          <a:ln w="28575">
            <a:solidFill>
              <a:srgbClr val="00206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88775065"/>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xml><?xml version="1.0" encoding="utf-8"?>
<p:tagLst xmlns:a="http://schemas.openxmlformats.org/drawingml/2006/main" xmlns:r="http://schemas.openxmlformats.org/officeDocument/2006/relationships" xmlns:p="http://schemas.openxmlformats.org/presentationml/2006/main">
  <p:tag name="THINKCELLSHAPEDONOTDELETE" val="t1325sOdNaEW7F2ItfOWfvg"/>
</p:tagLst>
</file>

<file path=ppt/theme/theme1.xml><?xml version="1.0" encoding="utf-8"?>
<a:theme xmlns:a="http://schemas.openxmlformats.org/drawingml/2006/main" name="1 Title">
  <a:themeElements>
    <a:clrScheme name="Deloitte colors">
      <a:dk1>
        <a:sysClr val="windowText" lastClr="000000"/>
      </a:dk1>
      <a:lt1>
        <a:sysClr val="window" lastClr="FFFFFF"/>
      </a:lt1>
      <a:dk2>
        <a:srgbClr val="53565A"/>
      </a:dk2>
      <a:lt2>
        <a:srgbClr val="D0D0CE"/>
      </a:lt2>
      <a:accent1>
        <a:srgbClr val="86BC25"/>
      </a:accent1>
      <a:accent2>
        <a:srgbClr val="046A38"/>
      </a:accent2>
      <a:accent3>
        <a:srgbClr val="62B5E5"/>
      </a:accent3>
      <a:accent4>
        <a:srgbClr val="012169"/>
      </a:accent4>
      <a:accent5>
        <a:srgbClr val="0097A9"/>
      </a:accent5>
      <a:accent6>
        <a:srgbClr val="75787B"/>
      </a:accent6>
      <a:hlink>
        <a:srgbClr val="00A3E0"/>
      </a:hlink>
      <a:folHlink>
        <a:srgbClr val="53565A"/>
      </a:folHlink>
    </a:clrScheme>
    <a:fontScheme name="Deloitte Powerpoint font">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gray">
        <a:solidFill>
          <a:schemeClr val="accent3"/>
        </a:solidFill>
        <a:ln w="19050" algn="ctr">
          <a:noFill/>
          <a:miter lim="800000"/>
          <a:headEnd/>
          <a:tailEnd/>
        </a:ln>
      </a:spPr>
      <a:bodyPr wrap="square" lIns="88900" tIns="88900" rIns="88900" bIns="88900" rtlCol="0" anchor="ctr"/>
      <a:lstStyle>
        <a:defPPr>
          <a:lnSpc>
            <a:spcPct val="106000"/>
          </a:lnSpc>
          <a:buFont typeface="Wingdings 2" pitchFamily="18" charset="2"/>
          <a:buNone/>
          <a:defRPr sz="1600" b="1" dirty="0" smtClean="0">
            <a:solidFill>
              <a:schemeClr val="bg1"/>
            </a:solidFill>
          </a:defRPr>
        </a:defPPr>
      </a:lstStyle>
    </a:spDef>
    <a:lnDef>
      <a:spPr>
        <a:ln>
          <a:solidFill>
            <a:schemeClr val="tx2"/>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marL="203200" indent="-203200">
          <a:spcBef>
            <a:spcPts val="600"/>
          </a:spcBef>
          <a:buSzPct val="100000"/>
          <a:buFont typeface="Arial"/>
          <a:buChar char="•"/>
          <a:defRPr dirty="0" smtClean="0">
            <a:solidFill>
              <a:srgbClr val="313131"/>
            </a:solidFill>
          </a:defRPr>
        </a:defPPr>
      </a:lstStyle>
    </a:txDef>
  </a:objectDefaults>
  <a:extraClrSchemeLst/>
  <a:custClrLst>
    <a:custClr name="Green 7">
      <a:srgbClr val="2C5234"/>
    </a:custClr>
    <a:custClr name="Green 6">
      <a:srgbClr val="046A38"/>
    </a:custClr>
    <a:custClr name="Green 5">
      <a:srgbClr val="009A44"/>
    </a:custClr>
    <a:custClr name="Green 4">
      <a:srgbClr val="43B02A"/>
    </a:custClr>
    <a:custClr name="Deloitte Green">
      <a:srgbClr val="86BC25"/>
    </a:custClr>
    <a:custClr name="Green 2">
      <a:srgbClr val="C4D600"/>
    </a:custClr>
    <a:custClr name="Green 1">
      <a:srgbClr val="E3E48D"/>
    </a:custClr>
    <a:custClr name="Teal 7">
      <a:srgbClr val="004F59"/>
    </a:custClr>
    <a:custClr name="Teal 6">
      <a:srgbClr val="007680"/>
    </a:custClr>
    <a:custClr name="Teal 5">
      <a:srgbClr val="0097A9"/>
    </a:custClr>
    <a:custClr name="Teal 4">
      <a:srgbClr val="00ABAB"/>
    </a:custClr>
    <a:custClr name="Teal 3">
      <a:srgbClr val="6FC2B4"/>
    </a:custClr>
    <a:custClr name="Teal 2">
      <a:srgbClr val="9DD4CF"/>
    </a:custClr>
    <a:custClr name="Teal 1">
      <a:srgbClr val="DDEFE8"/>
    </a:custClr>
    <a:custClr name="Blue 7">
      <a:srgbClr val="041E42"/>
    </a:custClr>
    <a:custClr name="Blue 6">
      <a:srgbClr val="012169"/>
    </a:custClr>
    <a:custClr name="Blue 5">
      <a:srgbClr val="005587"/>
    </a:custClr>
    <a:custClr name="Blue 4">
      <a:srgbClr val="0076A8"/>
    </a:custClr>
    <a:custClr name="Blue 3">
      <a:srgbClr val="00A3E0"/>
    </a:custClr>
    <a:custClr name="Blue 2">
      <a:srgbClr val="62B5E5"/>
    </a:custClr>
    <a:custClr name="Blue 1">
      <a:srgbClr val="A0DCFF"/>
    </a:custClr>
    <a:custClr name="Cool Gray 11">
      <a:srgbClr val="53565A"/>
    </a:custClr>
    <a:custClr name="Cool Gray 10">
      <a:srgbClr val="63666A"/>
    </a:custClr>
    <a:custClr name="Cool Gray 9">
      <a:srgbClr val="75787B"/>
    </a:custClr>
    <a:custClr name="Cool Gray 7">
      <a:srgbClr val="97999B"/>
    </a:custClr>
    <a:custClr name="Cool Gray 6">
      <a:srgbClr val="A7A8AA"/>
    </a:custClr>
    <a:custClr name="Cool Gray 4">
      <a:srgbClr val="BBBCBC"/>
    </a:custClr>
    <a:custClr name="Cool Gray 2">
      <a:srgbClr val="D0D0CE"/>
    </a:custClr>
    <a:custClr name="White">
      <a:srgbClr val="FFFFFF"/>
    </a:custClr>
    <a:custClr name="Black">
      <a:srgbClr val="000000"/>
    </a:custClr>
    <a:custClr name="Red">
      <a:srgbClr val="DA291C"/>
    </a:custClr>
    <a:custClr name="Orange">
      <a:srgbClr val="ED8B00"/>
    </a:custClr>
    <a:custClr name="Yellow">
      <a:srgbClr val="FFCD00"/>
    </a:custClr>
  </a:custClrLst>
  <a:extLst>
    <a:ext uri="{05A4C25C-085E-4340-85A3-A5531E510DB2}">
      <thm15:themeFamily xmlns:thm15="http://schemas.microsoft.com/office/thememl/2012/main" name=" Deloitte_16_9_Onscreen_Dynamic" id="{233224E4-B556-DB4A-BB5F-456AD962D47A}" vid="{3834B3A5-31E6-5443-99E3-BA98721EC38B}"/>
    </a:ext>
  </a:ext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7_Deloitte Proposals  Reports Template A4_050214_vw">
  <a:themeElements>
    <a:clrScheme name="Deloitte 2014">
      <a:dk1>
        <a:sysClr val="windowText" lastClr="000000"/>
      </a:dk1>
      <a:lt1>
        <a:sysClr val="window" lastClr="FFFFFF"/>
      </a:lt1>
      <a:dk2>
        <a:srgbClr val="313131"/>
      </a:dk2>
      <a:lt2>
        <a:srgbClr val="FFFFFF"/>
      </a:lt2>
      <a:accent1>
        <a:srgbClr val="002776"/>
      </a:accent1>
      <a:accent2>
        <a:srgbClr val="81BC00"/>
      </a:accent2>
      <a:accent3>
        <a:srgbClr val="00A1DE"/>
      </a:accent3>
      <a:accent4>
        <a:srgbClr val="3C8A2E"/>
      </a:accent4>
      <a:accent5>
        <a:srgbClr val="575757"/>
      </a:accent5>
      <a:accent6>
        <a:srgbClr val="BDD203"/>
      </a:accent6>
      <a:hlink>
        <a:srgbClr val="00A1DE"/>
      </a:hlink>
      <a:folHlink>
        <a:srgbClr val="72C7E7"/>
      </a:folHlink>
    </a:clrScheme>
    <a:fontScheme name="Larissa Klassisch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12700">
          <a:solidFill>
            <a:schemeClr val="accent5">
              <a:lumMod val="60000"/>
              <a:lumOff val="40000"/>
            </a:schemeClr>
          </a:solidFill>
        </a:ln>
      </a:spPr>
      <a:bodyPr rot="0" spcFirstLastPara="0" vertOverflow="overflow" horzOverflow="overflow" vert="horz" wrap="square" lIns="36000" tIns="36000" rIns="36000" bIns="36000" numCol="1" spcCol="0" rtlCol="0" fromWordArt="0" anchor="ctr" anchorCtr="0" forceAA="0" compatLnSpc="1">
        <a:prstTxWarp prst="textNoShape">
          <a:avLst/>
        </a:prstTxWarp>
        <a:noAutofit/>
      </a:bodyPr>
      <a:lstStyle>
        <a:defPPr algn="ctr" defTabSz="957610">
          <a:defRPr sz="1400" dirty="0" smtClean="0">
            <a:solidFill>
              <a:schemeClr val="tx2"/>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w="12700">
          <a:solidFill>
            <a:schemeClr val="accent5">
              <a:lumMod val="60000"/>
              <a:lumOff val="40000"/>
            </a:schemeClr>
          </a:solidFill>
          <a:tailEnd type="triangle"/>
        </a:ln>
      </a:spPr>
      <a:bodyPr/>
      <a:lstStyle/>
      <a:style>
        <a:lnRef idx="1">
          <a:schemeClr val="accent1"/>
        </a:lnRef>
        <a:fillRef idx="0">
          <a:schemeClr val="accent1"/>
        </a:fillRef>
        <a:effectRef idx="0">
          <a:schemeClr val="accent1"/>
        </a:effectRef>
        <a:fontRef idx="minor">
          <a:schemeClr val="tx1"/>
        </a:fontRef>
      </a:style>
    </a:lnDef>
    <a:txDef>
      <a:spPr>
        <a:noFill/>
      </a:spPr>
      <a:bodyPr wrap="none" lIns="0" tIns="0" rIns="0" bIns="0" rtlCol="0">
        <a:spAutoFit/>
      </a:bodyPr>
      <a:lstStyle>
        <a:defPPr>
          <a:spcBef>
            <a:spcPts val="600"/>
          </a:spcBef>
          <a:buClr>
            <a:schemeClr val="tx2"/>
          </a:buClr>
          <a:defRPr sz="1400" dirty="0" err="1" smtClean="0">
            <a:solidFill>
              <a:schemeClr val="tx2"/>
            </a:solidFill>
          </a:defRPr>
        </a:defPPr>
      </a:lstStyle>
    </a:txDef>
  </a:objectDefaults>
  <a:extraClrSchemeLst/>
  <a:extLst>
    <a:ext uri="{05A4C25C-085E-4340-85A3-A5531E510DB2}">
      <thm15:themeFamily xmlns:thm15="http://schemas.microsoft.com/office/thememl/2012/main" name="Blanc 2015" id="{A9AD3851-56AF-487C-AF3E-8802DE041711}" vid="{564194A8-2546-48C4-B4C3-A7680DD0A7A3}"/>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8C884ED09138F248BBF92AB70F02C412" ma:contentTypeVersion="7" ma:contentTypeDescription="Create a new document." ma:contentTypeScope="" ma:versionID="f74e5246c9d5532f69f0cdb5722ee1f8">
  <xsd:schema xmlns:xsd="http://www.w3.org/2001/XMLSchema" xmlns:xs="http://www.w3.org/2001/XMLSchema" xmlns:p="http://schemas.microsoft.com/office/2006/metadata/properties" xmlns:ns3="90706265-bff7-4ce4-9827-9acbe5dbfd33" targetNamespace="http://schemas.microsoft.com/office/2006/metadata/properties" ma:root="true" ma:fieldsID="92c4d55de60c6c270fe3dbb7eb179a20" ns3:_="">
    <xsd:import namespace="90706265-bff7-4ce4-9827-9acbe5dbfd33"/>
    <xsd:element name="properties">
      <xsd:complexType>
        <xsd:sequence>
          <xsd:element name="documentManagement">
            <xsd:complexType>
              <xsd:all>
                <xsd:element ref="ns3:MediaServiceMetadata" minOccurs="0"/>
                <xsd:element ref="ns3:MediaServiceFastMetadata" minOccurs="0"/>
                <xsd:element ref="ns3:MediaServiceAutoTags" minOccurs="0"/>
                <xsd:element ref="ns3:MediaServiceOCR" minOccurs="0"/>
                <xsd:element ref="ns3:MediaServiceDateTaken" minOccurs="0"/>
                <xsd:element ref="ns3:MediaServiceGenerationTime" minOccurs="0"/>
                <xsd:element ref="ns3:MediaServiceEventHashCod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0706265-bff7-4ce4-9827-9acbe5dbfd33"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OCR" ma:index="11" nillable="true" ma:displayName="Extracted Text" ma:internalName="MediaServiceOCR"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DE92C9C8-A589-4DDF-8396-AE52BA463865}">
  <ds:schemaRefs>
    <ds:schemaRef ds:uri="http://schemas.microsoft.com/sharepoint/v3/contenttype/forms"/>
  </ds:schemaRefs>
</ds:datastoreItem>
</file>

<file path=customXml/itemProps2.xml><?xml version="1.0" encoding="utf-8"?>
<ds:datastoreItem xmlns:ds="http://schemas.openxmlformats.org/officeDocument/2006/customXml" ds:itemID="{04561DA5-ABDE-42F2-B146-58F999738D06}">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0706265-bff7-4ce4-9827-9acbe5dbfd3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6768EAAF-A0AE-4E63-B9A3-E9FB8245CFB9}">
  <ds:schemaRefs>
    <ds:schemaRef ds:uri="http://schemas.microsoft.com/office/2006/metadata/properties"/>
    <ds:schemaRef ds:uri="http://www.w3.org/XML/1998/namespace"/>
    <ds:schemaRef ds:uri="http://schemas.microsoft.com/office/2006/documentManagement/types"/>
    <ds:schemaRef ds:uri="http://purl.org/dc/terms/"/>
    <ds:schemaRef ds:uri="90706265-bff7-4ce4-9827-9acbe5dbfd33"/>
    <ds:schemaRef ds:uri="http://purl.org/dc/elements/1.1/"/>
    <ds:schemaRef ds:uri="http://schemas.microsoft.com/office/infopath/2007/PartnerControls"/>
    <ds:schemaRef ds:uri="http://schemas.openxmlformats.org/package/2006/metadata/core-properties"/>
    <ds:schemaRef ds:uri="http://purl.org/dc/dcmitype/"/>
  </ds:schemaRefs>
</ds:datastoreItem>
</file>

<file path=docProps/app.xml><?xml version="1.0" encoding="utf-8"?>
<Properties xmlns="http://schemas.openxmlformats.org/officeDocument/2006/extended-properties" xmlns:vt="http://schemas.openxmlformats.org/officeDocument/2006/docPropsVTypes">
  <TotalTime>14089</TotalTime>
  <Words>1282</Words>
  <Application>Microsoft Office PowerPoint</Application>
  <PresentationFormat>Breedbeeld</PresentationFormat>
  <Paragraphs>110</Paragraphs>
  <Slides>10</Slides>
  <Notes>1</Notes>
  <HiddenSlides>0</HiddenSlides>
  <MMClips>0</MMClips>
  <ScaleCrop>false</ScaleCrop>
  <HeadingPairs>
    <vt:vector size="8" baseType="variant">
      <vt:variant>
        <vt:lpstr>Gebruikte lettertypen</vt:lpstr>
      </vt:variant>
      <vt:variant>
        <vt:i4>5</vt:i4>
      </vt:variant>
      <vt:variant>
        <vt:lpstr>Thema</vt:lpstr>
      </vt:variant>
      <vt:variant>
        <vt:i4>3</vt:i4>
      </vt:variant>
      <vt:variant>
        <vt:lpstr>Ingesloten OLE-bronprogramma's</vt:lpstr>
      </vt:variant>
      <vt:variant>
        <vt:i4>1</vt:i4>
      </vt:variant>
      <vt:variant>
        <vt:lpstr>Diatitels</vt:lpstr>
      </vt:variant>
      <vt:variant>
        <vt:i4>10</vt:i4>
      </vt:variant>
    </vt:vector>
  </HeadingPairs>
  <TitlesOfParts>
    <vt:vector size="19" baseType="lpstr">
      <vt:lpstr>Arial</vt:lpstr>
      <vt:lpstr>Calibri</vt:lpstr>
      <vt:lpstr>Calibri Light</vt:lpstr>
      <vt:lpstr>Verdana</vt:lpstr>
      <vt:lpstr>Verdana Pro Cond SemiBold</vt:lpstr>
      <vt:lpstr>1 Title</vt:lpstr>
      <vt:lpstr>1_Office Theme</vt:lpstr>
      <vt:lpstr>7_Deloitte Proposals  Reports Template A4_050214_vw</vt:lpstr>
      <vt:lpstr>think-cell Slide</vt:lpstr>
      <vt:lpstr>PowerPoint-presentatie</vt:lpstr>
      <vt:lpstr>  </vt:lpstr>
      <vt:lpstr>  </vt:lpstr>
      <vt:lpstr>  </vt:lpstr>
      <vt:lpstr>  </vt:lpstr>
      <vt:lpstr>  </vt:lpstr>
      <vt:lpstr>  </vt:lpstr>
      <vt:lpstr>  </vt:lpstr>
      <vt:lpstr>  </vt:lpstr>
      <vt:lpstr>  </vt:lpstr>
    </vt:vector>
  </TitlesOfParts>
  <Company>Deloitte</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Reserves (per inwoner) Gemeente X Landelijk gemiddelde Gemiddelde gemeente X – Y inwoners</dc:title>
  <dc:creator>StedaCosta@deloitte.nl</dc:creator>
  <cp:lastModifiedBy>Out, Annick (Kerkrade)</cp:lastModifiedBy>
  <cp:revision>227</cp:revision>
  <cp:lastPrinted>2021-09-13T06:18:24Z</cp:lastPrinted>
  <dcterms:created xsi:type="dcterms:W3CDTF">2014-02-14T07:51:56Z</dcterms:created>
  <dcterms:modified xsi:type="dcterms:W3CDTF">2023-07-04T09:39:36Z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0x0101008C884ED09138F248BBF92AB70F02C412</vt:lpwstr>
  </property>
  <property fmtid="{D5CDD505-2E9C-101B-9397-08002B2CF9AE}" pid="3" name="MSIP_Label_ea60d57e-af5b-4752-ac57-3e4f28ca11dc_Enabled">
    <vt:lpwstr>true</vt:lpwstr>
  </property>
  <property fmtid="{D5CDD505-2E9C-101B-9397-08002B2CF9AE}" pid="4" name="MSIP_Label_ea60d57e-af5b-4752-ac57-3e4f28ca11dc_SetDate">
    <vt:lpwstr>2021-07-28T07:08:59Z</vt:lpwstr>
  </property>
  <property fmtid="{D5CDD505-2E9C-101B-9397-08002B2CF9AE}" pid="5" name="MSIP_Label_ea60d57e-af5b-4752-ac57-3e4f28ca11dc_Method">
    <vt:lpwstr>Standard</vt:lpwstr>
  </property>
  <property fmtid="{D5CDD505-2E9C-101B-9397-08002B2CF9AE}" pid="6" name="MSIP_Label_ea60d57e-af5b-4752-ac57-3e4f28ca11dc_Name">
    <vt:lpwstr>ea60d57e-af5b-4752-ac57-3e4f28ca11dc</vt:lpwstr>
  </property>
  <property fmtid="{D5CDD505-2E9C-101B-9397-08002B2CF9AE}" pid="7" name="MSIP_Label_ea60d57e-af5b-4752-ac57-3e4f28ca11dc_SiteId">
    <vt:lpwstr>36da45f1-dd2c-4d1f-af13-5abe46b99921</vt:lpwstr>
  </property>
  <property fmtid="{D5CDD505-2E9C-101B-9397-08002B2CF9AE}" pid="8" name="MSIP_Label_ea60d57e-af5b-4752-ac57-3e4f28ca11dc_ActionId">
    <vt:lpwstr>0908ce69-6329-4a22-ab70-7e02f8c40c41</vt:lpwstr>
  </property>
  <property fmtid="{D5CDD505-2E9C-101B-9397-08002B2CF9AE}" pid="9" name="MSIP_Label_ea60d57e-af5b-4752-ac57-3e4f28ca11dc_ContentBits">
    <vt:lpwstr>0</vt:lpwstr>
  </property>
</Properties>
</file>