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8" r:id="rId6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38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43548D-5F31-28C3-8465-17E0381045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B39F35B-0F8A-5900-3A5E-AC02E4A845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CAC5AC1-A49B-BD6B-6A4F-82D14F3C5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A1937-5C3D-4762-B975-C0B0A62E1064}" type="datetimeFigureOut">
              <a:rPr lang="nl-NL" smtClean="0"/>
              <a:t>19-12-2022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706A956-BDF0-181C-387E-E923CCFD4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B6D460F-D368-1F86-57BD-77799D3D7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FEB13-BB5D-4711-90DF-4FF29200E7B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73019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D11A27-3D79-A74A-E657-F8FF133A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29DFA44-4164-A92C-B270-CE0D45E45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F5D6308-2FFE-C9AC-773E-B42DA6882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A1937-5C3D-4762-B975-C0B0A62E1064}" type="datetimeFigureOut">
              <a:rPr lang="nl-NL" smtClean="0"/>
              <a:t>19-12-2022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94EE174-A679-2C40-1300-72C5CCAA9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7462E87-07C5-28B3-10D3-17A6EE3C0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FEB13-BB5D-4711-90DF-4FF29200E7B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95606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54DEE7-D237-660A-8D08-4DC09821C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236F916-D018-E580-8E07-C87BB349F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55BC008-F75F-969E-3FCB-3E6C65CC5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A1937-5C3D-4762-B975-C0B0A62E1064}" type="datetimeFigureOut">
              <a:rPr lang="nl-NL" smtClean="0"/>
              <a:t>19-12-2022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00F1DDE-720E-EFBA-7429-A0CC55048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5CA38D2-A29E-3F7B-2FEC-A451CA201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FEB13-BB5D-4711-90DF-4FF29200E7B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36170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639F23-8BDE-353C-64EF-AF224A900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4B98109-F274-B0C6-E09F-A6505975F6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62C17D7-13B1-2511-C6B6-EC91041EE7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BF7E308-1596-D5C7-885F-EB08626ED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A1937-5C3D-4762-B975-C0B0A62E1064}" type="datetimeFigureOut">
              <a:rPr lang="nl-NL" smtClean="0"/>
              <a:t>19-12-2022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0AB0BE9-AE06-861A-DD43-D63AC6375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1B8DD78-C666-61DF-48EA-3A6745245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FEB13-BB5D-4711-90DF-4FF29200E7B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61311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9D6256-2EE5-4537-6F34-221CF440F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AA3152C-4FEF-8540-70DA-F0FC2321F6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418749E-BC5E-A649-8ADB-FD25E71E7C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FD3D0CF8-ECE2-0FEF-240E-B9FE7F3121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4C308E58-B21E-0997-7732-06BEB00E5F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D4FE484C-1352-DD51-A8E8-1022B3563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A1937-5C3D-4762-B975-C0B0A62E1064}" type="datetimeFigureOut">
              <a:rPr lang="nl-NL" smtClean="0"/>
              <a:t>19-12-2022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D3C94C67-B96D-A8F2-48C2-9F241504E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7410E271-B943-429B-FE18-3FEC20748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FEB13-BB5D-4711-90DF-4FF29200E7B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27870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107638-B5BB-B1B0-850D-34FF607A9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6480910D-9B0C-4CEF-49DF-0EFA08A45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A1937-5C3D-4762-B975-C0B0A62E1064}" type="datetimeFigureOut">
              <a:rPr lang="nl-NL" smtClean="0"/>
              <a:t>19-12-2022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205ACAF-5815-DF45-B8C0-86557F1F7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30E55FC-44E8-11DC-7A7B-6C26912B0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FEB13-BB5D-4711-90DF-4FF29200E7B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87663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BE5E05FF-CF30-1DBB-45FB-05264421E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A1937-5C3D-4762-B975-C0B0A62E1064}" type="datetimeFigureOut">
              <a:rPr lang="nl-NL" smtClean="0"/>
              <a:t>19-12-2022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5072A6C-2EC8-3788-3620-D32FB6D22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5154A7A-E7C1-8E2A-54ED-09A7C3C83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FEB13-BB5D-4711-90DF-4FF29200E7B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04368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00FC7E-5EF1-B533-6F4F-4AE85E5C9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A48A8EE-9459-E29D-0B67-2F73279C4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22392E6-7BAE-F104-015E-98BDA0C4A1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EA0C38F-89F9-AF48-20CE-8B2E6DDC9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A1937-5C3D-4762-B975-C0B0A62E1064}" type="datetimeFigureOut">
              <a:rPr lang="nl-NL" smtClean="0"/>
              <a:t>19-12-2022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5FDBD8E-DD07-F71C-AD51-A11D65985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56797C9-2F2A-40B0-10DC-6AA920D1C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FEB13-BB5D-4711-90DF-4FF29200E7B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98650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B5ADE8-A075-A347-18F1-6BDA9F6A1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2083A92-DE32-1DF4-5A59-C5E93176E2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976A370-1CBE-F25A-5449-8FAC3F5CB4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41426FC-E636-8853-84C5-448007868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A1937-5C3D-4762-B975-C0B0A62E1064}" type="datetimeFigureOut">
              <a:rPr lang="nl-NL" smtClean="0"/>
              <a:t>19-12-2022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6F2C8EE-1FBF-BA18-C5F4-C2A3C50DA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D611651-EEF4-A359-2BAB-07CCC166D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FEB13-BB5D-4711-90DF-4FF29200E7B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71859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CC7A1F-023E-4FE9-7E48-B94F50918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1AD332F-9CA2-1A72-C9E1-5E5AC35D71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B8DD3B0-A870-18A2-CFAB-6B410A9A2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A1937-5C3D-4762-B975-C0B0A62E1064}" type="datetimeFigureOut">
              <a:rPr lang="nl-NL" smtClean="0"/>
              <a:t>19-12-2022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D12ED73-6E16-E0F5-0B02-81D52E668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39C8D1F-DAA1-65A8-4C7A-259E0717A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FEB13-BB5D-4711-90DF-4FF29200E7B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83519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ADF7A4C6-2706-6780-E332-B318F7264E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8DA4F48-01AC-742E-F276-643F8484E2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D5F2502-C653-A9D5-15C5-CD73D516F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A1937-5C3D-4762-B975-C0B0A62E1064}" type="datetimeFigureOut">
              <a:rPr lang="nl-NL" smtClean="0"/>
              <a:t>19-12-2022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433D7C2-3779-F9E5-3119-76DEF57D5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05EEA82-716D-1820-22FF-5C99EC608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FEB13-BB5D-4711-90DF-4FF29200E7B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64359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D521D00A-3955-F1FE-2401-E788D2C1D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6352D0C-F1B2-BAA5-98C2-3199553A2B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D02A52F-C399-B73D-FB94-725425FAF7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EA1937-5C3D-4762-B975-C0B0A62E1064}" type="datetimeFigureOut">
              <a:rPr lang="nl-NL" smtClean="0"/>
              <a:t>19-12-2022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6F6949A-EFA3-AEC7-E5FA-6DCE556859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18A3163-0AC9-6D32-B5DC-93AA959D34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FEB13-BB5D-4711-90DF-4FF29200E7B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28820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BDD133-2429-5EA9-6ADE-B90CB9C86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Oppervlakte inzetproces nieuwbouw Houten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14D5DEA-16D8-33AA-21C5-6897AA9928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5483C842-16AE-863F-D49C-DC7A558AA4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920" y="1906621"/>
            <a:ext cx="7394413" cy="3801986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D9F63041-6F83-7642-18A9-EFFBB2A7F0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8692" y="2292852"/>
            <a:ext cx="3104762" cy="4019048"/>
          </a:xfrm>
          <a:prstGeom prst="rect">
            <a:avLst/>
          </a:prstGeom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9FB7BC0B-6645-9556-C07D-157D569E5BC5}"/>
              </a:ext>
            </a:extLst>
          </p:cNvPr>
          <p:cNvCxnSpPr/>
          <p:nvPr/>
        </p:nvCxnSpPr>
        <p:spPr>
          <a:xfrm flipV="1">
            <a:off x="4572000" y="2538919"/>
            <a:ext cx="3852153" cy="20428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CB7E4996-89A8-F08D-124C-F5BF008E6927}"/>
              </a:ext>
            </a:extLst>
          </p:cNvPr>
          <p:cNvCxnSpPr>
            <a:cxnSpLocks/>
          </p:cNvCxnSpPr>
          <p:nvPr/>
        </p:nvCxnSpPr>
        <p:spPr>
          <a:xfrm>
            <a:off x="4572000" y="5058032"/>
            <a:ext cx="3954162" cy="9720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9845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90FE36-05F8-9CC1-5EF0-C847AD22E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Toegangsmaten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6FBAB69-74FE-228C-65DA-51905B6BD9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8205613-2323-263B-F00B-BC6B8A820A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922472"/>
            <a:ext cx="10515599" cy="4157643"/>
          </a:xfrm>
          <a:prstGeom prst="rect">
            <a:avLst/>
          </a:prstGeo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60033CCC-2CE1-49EA-5B63-ACC6C4389469}"/>
              </a:ext>
            </a:extLst>
          </p:cNvPr>
          <p:cNvSpPr/>
          <p:nvPr/>
        </p:nvSpPr>
        <p:spPr>
          <a:xfrm>
            <a:off x="4283676" y="3278658"/>
            <a:ext cx="1911178" cy="76611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400969E9-1184-209D-405C-A1CAD4F04771}"/>
              </a:ext>
            </a:extLst>
          </p:cNvPr>
          <p:cNvSpPr txBox="1"/>
          <p:nvPr/>
        </p:nvSpPr>
        <p:spPr>
          <a:xfrm>
            <a:off x="6870357" y="489054"/>
            <a:ext cx="44834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Deur 1 en 4 hebben een dagmaat van 1700</a:t>
            </a:r>
          </a:p>
          <a:p>
            <a:r>
              <a:rPr lang="nl-NL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Deur 2 en 3 een dagmaat van 1600</a:t>
            </a:r>
          </a:p>
          <a:p>
            <a:r>
              <a:rPr lang="nl-NL" dirty="0">
                <a:latin typeface="Calibri" panose="020F0502020204030204" pitchFamily="34" charset="0"/>
                <a:ea typeface="Calibri" panose="020F0502020204030204" pitchFamily="34" charset="0"/>
              </a:rPr>
              <a:t>Hoogte gelijk aan Tiel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804248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A5E5E00430D5458584E6FDCE7AF99D" ma:contentTypeVersion="13" ma:contentTypeDescription="Een nieuw document maken." ma:contentTypeScope="" ma:versionID="cd90a3e1eddeda41fd8cbee84e4a6b10">
  <xsd:schema xmlns:xsd="http://www.w3.org/2001/XMLSchema" xmlns:xs="http://www.w3.org/2001/XMLSchema" xmlns:p="http://schemas.microsoft.com/office/2006/metadata/properties" xmlns:ns2="23b07f7d-7294-419e-8d43-d66c3080008d" xmlns:ns3="964d1cb9-3268-49fb-a7d9-a6da079caa59" targetNamespace="http://schemas.microsoft.com/office/2006/metadata/properties" ma:root="true" ma:fieldsID="08c2dcf5bba3ebcf5f936a639bbce68b" ns2:_="" ns3:_="">
    <xsd:import namespace="23b07f7d-7294-419e-8d43-d66c3080008d"/>
    <xsd:import namespace="964d1cb9-3268-49fb-a7d9-a6da079caa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b07f7d-7294-419e-8d43-d66c308000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c99a4f02-befe-4bbe-adfb-7eec4be8d64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4d1cb9-3268-49fb-a7d9-a6da079caa59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bc54c051-c66d-4776-beae-5d856f6752a9}" ma:internalName="TaxCatchAll" ma:showField="CatchAllData" ma:web="964d1cb9-3268-49fb-a7d9-a6da079caa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3b07f7d-7294-419e-8d43-d66c3080008d">
      <Terms xmlns="http://schemas.microsoft.com/office/infopath/2007/PartnerControls"/>
    </lcf76f155ced4ddcb4097134ff3c332f>
    <TaxCatchAll xmlns="964d1cb9-3268-49fb-a7d9-a6da079caa59" xsi:nil="true"/>
  </documentManagement>
</p:properties>
</file>

<file path=customXml/itemProps1.xml><?xml version="1.0" encoding="utf-8"?>
<ds:datastoreItem xmlns:ds="http://schemas.openxmlformats.org/officeDocument/2006/customXml" ds:itemID="{B55FC94C-0218-446A-BFEA-AB93D975170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3b07f7d-7294-419e-8d43-d66c3080008d"/>
    <ds:schemaRef ds:uri="964d1cb9-3268-49fb-a7d9-a6da079caa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08AA587-A7BB-4CD9-8CEC-5087B1F88E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32FDF97-C70A-4C05-876D-9E89DD2E6A04}">
  <ds:schemaRefs>
    <ds:schemaRef ds:uri="http://schemas.microsoft.com/office/2006/documentManagement/types"/>
    <ds:schemaRef ds:uri="http://purl.org/dc/dcmitype/"/>
    <ds:schemaRef ds:uri="http://www.w3.org/XML/1998/namespace"/>
    <ds:schemaRef ds:uri="http://purl.org/dc/elements/1.1/"/>
    <ds:schemaRef ds:uri="23b07f7d-7294-419e-8d43-d66c3080008d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964d1cb9-3268-49fb-a7d9-a6da079caa5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26</Words>
  <Application>Microsoft Office PowerPoint</Application>
  <PresentationFormat>Breedbeeld</PresentationFormat>
  <Paragraphs>5</Paragraphs>
  <Slides>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Kantoorthema</vt:lpstr>
      <vt:lpstr>Oppervlakte inzetproces nieuwbouw Houten</vt:lpstr>
      <vt:lpstr>Toegangsmaten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Oppervlakte inzetproces nieuwbouw Houten</dc:title>
  <dc:creator>Arjan van Wilgenburg</dc:creator>
  <cp:lastModifiedBy>Arjan van Wilgenburg</cp:lastModifiedBy>
  <cp:revision>1</cp:revision>
  <dcterms:created xsi:type="dcterms:W3CDTF">2022-12-19T15:20:27Z</dcterms:created>
  <dcterms:modified xsi:type="dcterms:W3CDTF">2022-12-19T15:27:28Z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0x010100B2A5E5E00430D5458584E6FDCE7AF99D</vt:lpwstr>
  </property>
  <property fmtid="{D5CDD505-2E9C-101B-9397-08002B2CF9AE}" pid="3" name="MediaServiceImageTags">
    <vt:lpwstr/>
  </property>
</Properties>
</file>