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AA811-6227-43DB-865F-3DC6EE70770E}" v="1" dt="2022-12-01T09:44:47.945"/>
    <p1510:client id="{36A898D1-F1FC-4416-9889-AEB569B154B9}" v="1" dt="2022-08-23T13:24:19.794"/>
    <p1510:client id="{6EFBE33C-A5E0-4545-B26D-EF9FCC4C605B}" v="2" dt="2022-08-15T13:38:00.0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5" d="100"/>
          <a:sy n="95" d="100"/>
        </p:scale>
        <p:origin x="33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jan van Wilgenburg" userId="S::wilga1@aquon.nl::4cffb4db-cd51-496a-af31-2bfb072bea62" providerId="AD" clId="Web-{2F9AA811-6227-43DB-865F-3DC6EE70770E}"/>
    <pc:docChg chg="modSld">
      <pc:chgData name="Arjan van Wilgenburg" userId="S::wilga1@aquon.nl::4cffb4db-cd51-496a-af31-2bfb072bea62" providerId="AD" clId="Web-{2F9AA811-6227-43DB-865F-3DC6EE70770E}" dt="2022-12-01T09:44:47.945" v="0" actId="1076"/>
      <pc:docMkLst>
        <pc:docMk/>
      </pc:docMkLst>
      <pc:sldChg chg="modSp">
        <pc:chgData name="Arjan van Wilgenburg" userId="S::wilga1@aquon.nl::4cffb4db-cd51-496a-af31-2bfb072bea62" providerId="AD" clId="Web-{2F9AA811-6227-43DB-865F-3DC6EE70770E}" dt="2022-12-01T09:44:47.945" v="0" actId="1076"/>
        <pc:sldMkLst>
          <pc:docMk/>
          <pc:sldMk cId="2114856680" sldId="256"/>
        </pc:sldMkLst>
        <pc:spChg chg="mod">
          <ac:chgData name="Arjan van Wilgenburg" userId="S::wilga1@aquon.nl::4cffb4db-cd51-496a-af31-2bfb072bea62" providerId="AD" clId="Web-{2F9AA811-6227-43DB-865F-3DC6EE70770E}" dt="2022-12-01T09:44:47.945" v="0" actId="1076"/>
          <ac:spMkLst>
            <pc:docMk/>
            <pc:sldMk cId="2114856680" sldId="256"/>
            <ac:spMk id="6" creationId="{75177823-DB9D-9147-FC39-42F170799886}"/>
          </ac:spMkLst>
        </pc:spChg>
      </pc:sldChg>
    </pc:docChg>
  </pc:docChgLst>
  <pc:docChgLst>
    <pc:chgData name="Arjan van Wilgenburg" userId="S::wilga1@aquon.nl::4cffb4db-cd51-496a-af31-2bfb072bea62" providerId="AD" clId="Web-{6EFBE33C-A5E0-4545-B26D-EF9FCC4C605B}"/>
    <pc:docChg chg="modSld">
      <pc:chgData name="Arjan van Wilgenburg" userId="S::wilga1@aquon.nl::4cffb4db-cd51-496a-af31-2bfb072bea62" providerId="AD" clId="Web-{6EFBE33C-A5E0-4545-B26D-EF9FCC4C605B}" dt="2022-08-15T13:38:00.090" v="1" actId="1076"/>
      <pc:docMkLst>
        <pc:docMk/>
      </pc:docMkLst>
      <pc:sldChg chg="modSp">
        <pc:chgData name="Arjan van Wilgenburg" userId="S::wilga1@aquon.nl::4cffb4db-cd51-496a-af31-2bfb072bea62" providerId="AD" clId="Web-{6EFBE33C-A5E0-4545-B26D-EF9FCC4C605B}" dt="2022-08-15T13:38:00.090" v="1" actId="1076"/>
        <pc:sldMkLst>
          <pc:docMk/>
          <pc:sldMk cId="2114856680" sldId="256"/>
        </pc:sldMkLst>
        <pc:spChg chg="mod">
          <ac:chgData name="Arjan van Wilgenburg" userId="S::wilga1@aquon.nl::4cffb4db-cd51-496a-af31-2bfb072bea62" providerId="AD" clId="Web-{6EFBE33C-A5E0-4545-B26D-EF9FCC4C605B}" dt="2022-08-15T13:38:00.090" v="1" actId="1076"/>
          <ac:spMkLst>
            <pc:docMk/>
            <pc:sldMk cId="2114856680" sldId="256"/>
            <ac:spMk id="6" creationId="{75177823-DB9D-9147-FC39-42F170799886}"/>
          </ac:spMkLst>
        </pc:spChg>
      </pc:sldChg>
    </pc:docChg>
  </pc:docChgLst>
  <pc:docChgLst>
    <pc:chgData name="Arjan van Wilgenburg" userId="S::wilga1@aquon.nl::4cffb4db-cd51-496a-af31-2bfb072bea62" providerId="AD" clId="Web-{36A898D1-F1FC-4416-9889-AEB569B154B9}"/>
    <pc:docChg chg="modSld">
      <pc:chgData name="Arjan van Wilgenburg" userId="S::wilga1@aquon.nl::4cffb4db-cd51-496a-af31-2bfb072bea62" providerId="AD" clId="Web-{36A898D1-F1FC-4416-9889-AEB569B154B9}" dt="2022-08-23T13:24:19.794" v="0" actId="1076"/>
      <pc:docMkLst>
        <pc:docMk/>
      </pc:docMkLst>
      <pc:sldChg chg="modSp">
        <pc:chgData name="Arjan van Wilgenburg" userId="S::wilga1@aquon.nl::4cffb4db-cd51-496a-af31-2bfb072bea62" providerId="AD" clId="Web-{36A898D1-F1FC-4416-9889-AEB569B154B9}" dt="2022-08-23T13:24:19.794" v="0" actId="1076"/>
        <pc:sldMkLst>
          <pc:docMk/>
          <pc:sldMk cId="2114856680" sldId="256"/>
        </pc:sldMkLst>
        <pc:picChg chg="mod">
          <ac:chgData name="Arjan van Wilgenburg" userId="S::wilga1@aquon.nl::4cffb4db-cd51-496a-af31-2bfb072bea62" providerId="AD" clId="Web-{36A898D1-F1FC-4416-9889-AEB569B154B9}" dt="2022-08-23T13:24:19.794" v="0" actId="1076"/>
          <ac:picMkLst>
            <pc:docMk/>
            <pc:sldMk cId="2114856680" sldId="256"/>
            <ac:picMk id="1026" creationId="{E19F34AE-70D8-B37B-A57A-0B322A7C6C0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65D613-1C2A-A972-4CC6-668F23049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6B0AA5-AAB1-22BD-3F57-9D8CA219A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297336-A8D1-1ABB-60E7-257E3671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DA90D3-E3EB-6D83-A20C-0B7C8C13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DBD39-02EC-E992-49CE-EA74E5EC6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925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57944F-C00D-7CED-9F57-B749C9447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F8D3008-56C8-82CE-47A9-54370DE8A4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B83982-D862-A165-2F19-35C825156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EE264AE-C21D-2868-C35F-A8ED4550D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C66949C-262B-4F34-1146-F31E7806E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062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573FDCB-B9CE-7B1C-B543-568E442707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2FC757E-06A2-251F-67FA-67E5E6AF2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94D040F-93AC-BBEB-F060-64BB31E1B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412F02F-3642-9537-604C-76EBCEA96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ECD59AE-8B91-D4CC-ED78-1341DABC9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354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84E05-6640-14EA-439E-C869B8641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443EE6-361F-416D-0F43-95C3AE304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2A9D58-A286-C39D-5C4E-023D28B965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7508C0D-DF2B-21E9-3518-9EEC8D3AD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D23EFC8-9233-41C0-7043-E03D4AD31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3868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3B02F-89FE-043C-6C8D-B1B65DA52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BF91E04-DDF0-1459-22F5-C4C51CC74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CCF36B8-CB77-A281-FD94-CD7196340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374885-5A26-CF23-ED58-278241CA0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73857F-52CE-8D10-5C10-003128797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853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9B5FE4-F43C-B4ED-2EB7-460828AF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779521-B7F4-04C4-DA6D-9846174883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6C6662-B74C-A3F8-39EE-A9499FDCF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C836890-3855-D912-2C32-17FABFE10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0D981F4-F489-8F96-6CFC-3688AA2E9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F8D0A5B-9826-B4C7-8FB9-F5E8CBC5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916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1CF3F-4E8B-8973-3B0A-9D0DC372A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FCB379-7EC3-183B-0B6C-44ACFE7741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F41332-3E97-002D-DBD2-ECDDF7C85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21AF518-8ADC-663A-9B81-E526502D39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CBC15A6-098F-BF31-41C8-94C2C5FCB1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D904BBC-9291-8685-519C-A0925E407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A683015-3995-8F17-68FF-829C59FDF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ADAC5DC-ABCE-7854-C5C1-10CB7FC76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814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8899B3-2249-8984-1D1B-70E28ADAA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D19AF07-FB11-CD7F-F2C1-30451F4B4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EE1C17-A0EF-4A0F-9BFB-E45A500DD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AAE42B0-FCB5-C3FF-24E4-B5684CC56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564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8E01BE7-8808-2B0A-A119-595103CB8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26F6FB8-11A8-CF94-458F-12C7C0326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0013643-0A72-2CB4-949D-AFF6B854A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538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09312F-71B9-A04B-1EF7-F51C4855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F30679-E08B-A095-FC06-D144E89F2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C07CB9-27D4-3F5A-7090-1BE3E21FA7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E1BDB2B-7738-1108-2FB0-62A2FB427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1901E0A-B1AF-4835-6427-19345E3A2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1E66D87-285D-AE79-81FB-6AD30B310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6222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FF11B4-2B36-B9FE-4876-607D83D8E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2F86B4B-C038-022E-38A6-37F1B98C5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C03860D-8363-DD54-E7A6-320A66368F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3247836-495C-85E7-0479-C1C3158C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0CA587E-C60E-FF61-A38D-E3955D26F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684BF8B-0A1B-5FC9-9FE6-6DD481A74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915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D40928-9430-5C50-2D58-3101288A3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E5A41CC-05FC-CF4D-4BD7-43F222F2D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CCFAB5-2CDF-79DD-8DE5-E487A952E9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31033-456D-4C60-9036-E4D4223346A0}" type="datetimeFigureOut">
              <a:rPr lang="nl-NL" smtClean="0"/>
              <a:t>1-12-2022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16B2C2-2057-1E82-85B0-2C69FF0261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C9ABA36-3AAE-F74E-5252-387BF342F1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22267-B69A-48DF-B28B-B4CA2C9AF54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9602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19F34AE-70D8-B37B-A57A-0B322A7C6C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24" y="264887"/>
            <a:ext cx="11510803" cy="6112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27D59947-8F9A-150B-7BB4-50A2694F8A4E}"/>
              </a:ext>
            </a:extLst>
          </p:cNvPr>
          <p:cNvSpPr/>
          <p:nvPr/>
        </p:nvSpPr>
        <p:spPr>
          <a:xfrm>
            <a:off x="3275762" y="944545"/>
            <a:ext cx="3687745" cy="5094514"/>
          </a:xfrm>
          <a:prstGeom prst="roundRect">
            <a:avLst>
              <a:gd name="adj" fmla="val 2107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75177823-DB9D-9147-FC39-42F170799886}"/>
              </a:ext>
            </a:extLst>
          </p:cNvPr>
          <p:cNvSpPr/>
          <p:nvPr/>
        </p:nvSpPr>
        <p:spPr>
          <a:xfrm>
            <a:off x="7507778" y="3764525"/>
            <a:ext cx="4408923" cy="1589313"/>
          </a:xfrm>
          <a:prstGeom prst="roundRect">
            <a:avLst>
              <a:gd name="adj" fmla="val 2107"/>
            </a:avLst>
          </a:prstGeom>
          <a:solidFill>
            <a:schemeClr val="bg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1600" b="1" dirty="0">
                <a:solidFill>
                  <a:schemeClr val="tx1"/>
                </a:solidFill>
              </a:rPr>
              <a:t>Voor de nieuwe weeg/droog/gloei robot is de maximaal beschikbare ruimte in de nieuwbouw is 1,5 module. Dus 6m x 8m, een oppervlakte van 48m2.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A3B4DCA-0B75-E318-2F44-18FF96386FD2}"/>
              </a:ext>
            </a:extLst>
          </p:cNvPr>
          <p:cNvCxnSpPr/>
          <p:nvPr/>
        </p:nvCxnSpPr>
        <p:spPr>
          <a:xfrm>
            <a:off x="321545" y="595365"/>
            <a:ext cx="0" cy="566727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DF75AD99-1739-B216-7416-4D956F76A9E1}"/>
              </a:ext>
            </a:extLst>
          </p:cNvPr>
          <p:cNvCxnSpPr>
            <a:cxnSpLocks/>
          </p:cNvCxnSpPr>
          <p:nvPr/>
        </p:nvCxnSpPr>
        <p:spPr>
          <a:xfrm flipH="1">
            <a:off x="663191" y="406121"/>
            <a:ext cx="254223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AA170D3F-6222-9220-2266-499824C526C6}"/>
              </a:ext>
            </a:extLst>
          </p:cNvPr>
          <p:cNvSpPr txBox="1"/>
          <p:nvPr/>
        </p:nvSpPr>
        <p:spPr>
          <a:xfrm>
            <a:off x="974689" y="76745"/>
            <a:ext cx="197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 meter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B1DCFD0-FAF1-5B0A-F801-96FB2B5636D4}"/>
              </a:ext>
            </a:extLst>
          </p:cNvPr>
          <p:cNvSpPr txBox="1"/>
          <p:nvPr/>
        </p:nvSpPr>
        <p:spPr>
          <a:xfrm rot="16200000">
            <a:off x="-1078971" y="3307136"/>
            <a:ext cx="2612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8 meter</a:t>
            </a: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30E64092-86D1-BA60-3074-6665F0EA8D73}"/>
              </a:ext>
            </a:extLst>
          </p:cNvPr>
          <p:cNvCxnSpPr>
            <a:cxnSpLocks/>
          </p:cNvCxnSpPr>
          <p:nvPr/>
        </p:nvCxnSpPr>
        <p:spPr>
          <a:xfrm flipH="1">
            <a:off x="3205424" y="388774"/>
            <a:ext cx="254223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2F59D363-4EC4-5D5B-57B0-2758502EC5F1}"/>
              </a:ext>
            </a:extLst>
          </p:cNvPr>
          <p:cNvSpPr txBox="1"/>
          <p:nvPr/>
        </p:nvSpPr>
        <p:spPr>
          <a:xfrm>
            <a:off x="3516922" y="59398"/>
            <a:ext cx="197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 meter</a:t>
            </a:r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FD80E0DD-EC0B-8C1C-B04A-06C8E05A23CE}"/>
              </a:ext>
            </a:extLst>
          </p:cNvPr>
          <p:cNvCxnSpPr>
            <a:cxnSpLocks/>
          </p:cNvCxnSpPr>
          <p:nvPr/>
        </p:nvCxnSpPr>
        <p:spPr>
          <a:xfrm flipH="1">
            <a:off x="5747657" y="388774"/>
            <a:ext cx="254223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kstvak 17">
            <a:extLst>
              <a:ext uri="{FF2B5EF4-FFF2-40B4-BE49-F238E27FC236}">
                <a16:creationId xmlns:a16="http://schemas.microsoft.com/office/drawing/2014/main" id="{84D9FFC1-1611-2A97-60DB-57EAEE89A3D6}"/>
              </a:ext>
            </a:extLst>
          </p:cNvPr>
          <p:cNvSpPr txBox="1"/>
          <p:nvPr/>
        </p:nvSpPr>
        <p:spPr>
          <a:xfrm>
            <a:off x="6059155" y="59398"/>
            <a:ext cx="19795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4 meter</a:t>
            </a:r>
          </a:p>
        </p:txBody>
      </p:sp>
    </p:spTree>
    <p:extLst>
      <p:ext uri="{BB962C8B-B14F-4D97-AF65-F5344CB8AC3E}">
        <p14:creationId xmlns:p14="http://schemas.microsoft.com/office/powerpoint/2010/main" val="211485668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3b07f7d-7294-419e-8d43-d66c3080008d">
      <Terms xmlns="http://schemas.microsoft.com/office/infopath/2007/PartnerControls"/>
    </lcf76f155ced4ddcb4097134ff3c332f>
    <TaxCatchAll xmlns="964d1cb9-3268-49fb-a7d9-a6da079caa5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A5E5E00430D5458584E6FDCE7AF99D" ma:contentTypeVersion="13" ma:contentTypeDescription="Een nieuw document maken." ma:contentTypeScope="" ma:versionID="cd90a3e1eddeda41fd8cbee84e4a6b10">
  <xsd:schema xmlns:xsd="http://www.w3.org/2001/XMLSchema" xmlns:xs="http://www.w3.org/2001/XMLSchema" xmlns:p="http://schemas.microsoft.com/office/2006/metadata/properties" xmlns:ns2="23b07f7d-7294-419e-8d43-d66c3080008d" xmlns:ns3="964d1cb9-3268-49fb-a7d9-a6da079caa59" targetNamespace="http://schemas.microsoft.com/office/2006/metadata/properties" ma:root="true" ma:fieldsID="08c2dcf5bba3ebcf5f936a639bbce68b" ns2:_="" ns3:_="">
    <xsd:import namespace="23b07f7d-7294-419e-8d43-d66c3080008d"/>
    <xsd:import namespace="964d1cb9-3268-49fb-a7d9-a6da079caa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07f7d-7294-419e-8d43-d66c308000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Afbeeldingtags" ma:readOnly="false" ma:fieldId="{5cf76f15-5ced-4ddc-b409-7134ff3c332f}" ma:taxonomyMulti="true" ma:sspId="c99a4f02-befe-4bbe-adfb-7eec4be8d6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4d1cb9-3268-49fb-a7d9-a6da079caa59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bc54c051-c66d-4776-beae-5d856f6752a9}" ma:internalName="TaxCatchAll" ma:showField="CatchAllData" ma:web="964d1cb9-3268-49fb-a7d9-a6da079caa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BF3548-F1C6-4120-94A7-76BB6A4CADBC}">
  <ds:schemaRefs>
    <ds:schemaRef ds:uri="http://schemas.microsoft.com/office/2006/metadata/properties"/>
    <ds:schemaRef ds:uri="http://schemas.microsoft.com/office/infopath/2007/PartnerControls"/>
    <ds:schemaRef ds:uri="23b07f7d-7294-419e-8d43-d66c3080008d"/>
    <ds:schemaRef ds:uri="964d1cb9-3268-49fb-a7d9-a6da079caa59"/>
  </ds:schemaRefs>
</ds:datastoreItem>
</file>

<file path=customXml/itemProps2.xml><?xml version="1.0" encoding="utf-8"?>
<ds:datastoreItem xmlns:ds="http://schemas.openxmlformats.org/officeDocument/2006/customXml" ds:itemID="{F6277B6C-F47D-4A9A-83A1-DF44F085EB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F9BFFA-14A7-4833-9195-E02772ECC4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b07f7d-7294-419e-8d43-d66c3080008d"/>
    <ds:schemaRef ds:uri="964d1cb9-3268-49fb-a7d9-a6da079caa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39</Words>
  <Application>Microsoft Office PowerPoint</Application>
  <PresentationFormat>Breedbeeld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Arjan van Wilgenburg</dc:creator>
  <cp:lastModifiedBy>Arjan van Wilgenburg</cp:lastModifiedBy>
  <cp:revision>5</cp:revision>
  <dcterms:created xsi:type="dcterms:W3CDTF">2022-08-11T12:38:22Z</dcterms:created>
  <dcterms:modified xsi:type="dcterms:W3CDTF">2022-12-01T09:44:48Z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0x010100B2A5E5E00430D5458584E6FDCE7AF99D</vt:lpwstr>
  </property>
  <property fmtid="{D5CDD505-2E9C-101B-9397-08002B2CF9AE}" pid="3" name="MediaServiceImageTags">
    <vt:lpwstr/>
  </property>
</Properties>
</file>