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bookmarkIdSeed="6">
  <p:sldMasterIdLst>
    <p:sldMasterId id="2147483672" r:id="rId5"/>
  </p:sldMasterIdLst>
  <p:notesMasterIdLst>
    <p:notesMasterId r:id="rId20"/>
  </p:notesMasterIdLst>
  <p:handoutMasterIdLst>
    <p:handoutMasterId r:id="rId21"/>
  </p:handoutMasterIdLst>
  <p:sldIdLst>
    <p:sldId id="257" r:id="rId6"/>
    <p:sldId id="306" r:id="rId7"/>
    <p:sldId id="351" r:id="rId8"/>
    <p:sldId id="308" r:id="rId9"/>
    <p:sldId id="309" r:id="rId10"/>
    <p:sldId id="310" r:id="rId11"/>
    <p:sldId id="334" r:id="rId12"/>
    <p:sldId id="353" r:id="rId13"/>
    <p:sldId id="354" r:id="rId14"/>
    <p:sldId id="355" r:id="rId15"/>
    <p:sldId id="356" r:id="rId16"/>
    <p:sldId id="357" r:id="rId17"/>
    <p:sldId id="327" r:id="rId18"/>
    <p:sldId id="298" r:id="rId19"/>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bert van den Braak" initials="WAJM" lastIdx="1" clrIdx="0"/>
  <p:cmAuthor id="2" name="Bijleveld, A.F. (Aarnoud)" initials="BA(" lastIdx="1" clrIdx="1">
    <p:extLst>
      <p:ext uri="{19B8F6BF-5375-455C-9EA6-DF929625EA0E}">
        <p15:presenceInfo xmlns:p15="http://schemas.microsoft.com/office/powerpoint/2012/main" userId="S::Aarnoud.Bijleveld@ka.prorail.nl::c684a0e1-3704-41f0-a73c-4a9ee3251d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2D"/>
    <a:srgbClr val="E8DD10"/>
    <a:srgbClr val="FDCA00"/>
    <a:srgbClr val="7DB713"/>
    <a:srgbClr val="C1D533"/>
    <a:srgbClr val="00822E"/>
    <a:srgbClr val="E60004"/>
    <a:srgbClr val="C1D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83813E6-812E-A81A-1458-9A8DA8411183}" v="2" dt="2023-06-07T12:26:37.113"/>
    <p1510:client id="{7EF75566-A2D3-441B-81C0-8A509279250B}" v="6" dt="2023-06-07T11:24:53.673"/>
    <p1510:client id="{A96E2763-FDC7-2D1F-1194-F84FC808F27B}" v="161" dt="2023-06-07T12:47:40.246"/>
  </p1510:revLst>
</p1510:revInfo>
</file>

<file path=ppt/tableStyles.xml><?xml version="1.0" encoding="utf-8"?>
<a:tblStyleLst xmlns:a="http://schemas.openxmlformats.org/drawingml/2006/main" def="{F5AB1C69-6EDB-4FF4-983F-18BD219EF322}">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52" y="80"/>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jleveld, A.F. (Aarnoud)" userId="c684a0e1-3704-41f0-a73c-4a9ee3251d32" providerId="ADAL" clId="{7F508614-F95D-4413-8CA9-8B74344E44B1}"/>
    <pc:docChg chg="undo custSel addSld delSld modSld sldOrd">
      <pc:chgData name="Bijleveld, A.F. (Aarnoud)" userId="c684a0e1-3704-41f0-a73c-4a9ee3251d32" providerId="ADAL" clId="{7F508614-F95D-4413-8CA9-8B74344E44B1}" dt="2022-06-17T11:40:35.810" v="2632" actId="20577"/>
      <pc:docMkLst>
        <pc:docMk/>
      </pc:docMkLst>
      <pc:sldChg chg="del">
        <pc:chgData name="Bijleveld, A.F. (Aarnoud)" userId="c684a0e1-3704-41f0-a73c-4a9ee3251d32" providerId="ADAL" clId="{7F508614-F95D-4413-8CA9-8B74344E44B1}" dt="2022-06-17T09:49:49.047" v="451" actId="2696"/>
        <pc:sldMkLst>
          <pc:docMk/>
          <pc:sldMk cId="1902371233" sldId="278"/>
        </pc:sldMkLst>
      </pc:sldChg>
      <pc:sldChg chg="del">
        <pc:chgData name="Bijleveld, A.F. (Aarnoud)" userId="c684a0e1-3704-41f0-a73c-4a9ee3251d32" providerId="ADAL" clId="{7F508614-F95D-4413-8CA9-8B74344E44B1}" dt="2022-06-17T08:44:18.554" v="11" actId="2696"/>
        <pc:sldMkLst>
          <pc:docMk/>
          <pc:sldMk cId="1325912431" sldId="296"/>
        </pc:sldMkLst>
      </pc:sldChg>
      <pc:sldChg chg="add del">
        <pc:chgData name="Bijleveld, A.F. (Aarnoud)" userId="c684a0e1-3704-41f0-a73c-4a9ee3251d32" providerId="ADAL" clId="{7F508614-F95D-4413-8CA9-8B74344E44B1}" dt="2022-06-17T08:44:22.620" v="13" actId="2696"/>
        <pc:sldMkLst>
          <pc:docMk/>
          <pc:sldMk cId="1533911357" sldId="298"/>
        </pc:sldMkLst>
      </pc:sldChg>
      <pc:sldChg chg="del">
        <pc:chgData name="Bijleveld, A.F. (Aarnoud)" userId="c684a0e1-3704-41f0-a73c-4a9ee3251d32" providerId="ADAL" clId="{7F508614-F95D-4413-8CA9-8B74344E44B1}" dt="2022-06-17T08:44:14.865" v="9" actId="2696"/>
        <pc:sldMkLst>
          <pc:docMk/>
          <pc:sldMk cId="203241366" sldId="299"/>
        </pc:sldMkLst>
      </pc:sldChg>
      <pc:sldChg chg="del">
        <pc:chgData name="Bijleveld, A.F. (Aarnoud)" userId="c684a0e1-3704-41f0-a73c-4a9ee3251d32" providerId="ADAL" clId="{7F508614-F95D-4413-8CA9-8B74344E44B1}" dt="2022-06-17T08:44:16.231" v="10" actId="2696"/>
        <pc:sldMkLst>
          <pc:docMk/>
          <pc:sldMk cId="704808515" sldId="300"/>
        </pc:sldMkLst>
      </pc:sldChg>
      <pc:sldChg chg="addSp delSp modSp">
        <pc:chgData name="Bijleveld, A.F. (Aarnoud)" userId="c684a0e1-3704-41f0-a73c-4a9ee3251d32" providerId="ADAL" clId="{7F508614-F95D-4413-8CA9-8B74344E44B1}" dt="2022-06-17T09:51:05.932" v="595" actId="20577"/>
        <pc:sldMkLst>
          <pc:docMk/>
          <pc:sldMk cId="305044758" sldId="306"/>
        </pc:sldMkLst>
        <pc:spChg chg="mod">
          <ac:chgData name="Bijleveld, A.F. (Aarnoud)" userId="c684a0e1-3704-41f0-a73c-4a9ee3251d32" providerId="ADAL" clId="{7F508614-F95D-4413-8CA9-8B74344E44B1}" dt="2022-06-17T09:51:05.932" v="595" actId="20577"/>
          <ac:spMkLst>
            <pc:docMk/>
            <pc:sldMk cId="305044758" sldId="306"/>
            <ac:spMk id="3" creationId="{00000000-0000-0000-0000-000000000000}"/>
          </ac:spMkLst>
        </pc:spChg>
        <pc:spChg chg="del">
          <ac:chgData name="Bijleveld, A.F. (Aarnoud)" userId="c684a0e1-3704-41f0-a73c-4a9ee3251d32" providerId="ADAL" clId="{7F508614-F95D-4413-8CA9-8B74344E44B1}" dt="2022-06-17T08:43:48.896" v="1" actId="478"/>
          <ac:spMkLst>
            <pc:docMk/>
            <pc:sldMk cId="305044758" sldId="306"/>
            <ac:spMk id="4" creationId="{00000000-0000-0000-0000-000000000000}"/>
          </ac:spMkLst>
        </pc:spChg>
        <pc:spChg chg="add mod">
          <ac:chgData name="Bijleveld, A.F. (Aarnoud)" userId="c684a0e1-3704-41f0-a73c-4a9ee3251d32" providerId="ADAL" clId="{7F508614-F95D-4413-8CA9-8B74344E44B1}" dt="2022-06-17T08:43:52.819" v="2" actId="1076"/>
          <ac:spMkLst>
            <pc:docMk/>
            <pc:sldMk cId="305044758" sldId="306"/>
            <ac:spMk id="5" creationId="{7DFA657D-0863-4A83-8D20-7DDFFA0965FB}"/>
          </ac:spMkLst>
        </pc:spChg>
      </pc:sldChg>
      <pc:sldChg chg="del">
        <pc:chgData name="Bijleveld, A.F. (Aarnoud)" userId="c684a0e1-3704-41f0-a73c-4a9ee3251d32" providerId="ADAL" clId="{7F508614-F95D-4413-8CA9-8B74344E44B1}" dt="2022-06-17T08:44:12.986" v="8" actId="2696"/>
        <pc:sldMkLst>
          <pc:docMk/>
          <pc:sldMk cId="1126229569" sldId="307"/>
        </pc:sldMkLst>
      </pc:sldChg>
      <pc:sldChg chg="addSp delSp modSp">
        <pc:chgData name="Bijleveld, A.F. (Aarnoud)" userId="c684a0e1-3704-41f0-a73c-4a9ee3251d32" providerId="ADAL" clId="{7F508614-F95D-4413-8CA9-8B74344E44B1}" dt="2022-06-17T09:07:42.298" v="117" actId="27636"/>
        <pc:sldMkLst>
          <pc:docMk/>
          <pc:sldMk cId="961410019" sldId="308"/>
        </pc:sldMkLst>
        <pc:spChg chg="mod">
          <ac:chgData name="Bijleveld, A.F. (Aarnoud)" userId="c684a0e1-3704-41f0-a73c-4a9ee3251d32" providerId="ADAL" clId="{7F508614-F95D-4413-8CA9-8B74344E44B1}" dt="2022-06-17T08:44:55.756" v="16"/>
          <ac:spMkLst>
            <pc:docMk/>
            <pc:sldMk cId="961410019" sldId="308"/>
            <ac:spMk id="2" creationId="{00000000-0000-0000-0000-000000000000}"/>
          </ac:spMkLst>
        </pc:spChg>
        <pc:spChg chg="add del">
          <ac:chgData name="Bijleveld, A.F. (Aarnoud)" userId="c684a0e1-3704-41f0-a73c-4a9ee3251d32" providerId="ADAL" clId="{7F508614-F95D-4413-8CA9-8B74344E44B1}" dt="2022-06-17T08:45:16.277" v="23"/>
          <ac:spMkLst>
            <pc:docMk/>
            <pc:sldMk cId="961410019" sldId="308"/>
            <ac:spMk id="3" creationId="{00000000-0000-0000-0000-000000000000}"/>
          </ac:spMkLst>
        </pc:spChg>
        <pc:spChg chg="del">
          <ac:chgData name="Bijleveld, A.F. (Aarnoud)" userId="c684a0e1-3704-41f0-a73c-4a9ee3251d32" providerId="ADAL" clId="{7F508614-F95D-4413-8CA9-8B74344E44B1}" dt="2022-06-17T08:44:34.621" v="14" actId="478"/>
          <ac:spMkLst>
            <pc:docMk/>
            <pc:sldMk cId="961410019" sldId="308"/>
            <ac:spMk id="4" creationId="{00000000-0000-0000-0000-000000000000}"/>
          </ac:spMkLst>
        </pc:spChg>
        <pc:spChg chg="add">
          <ac:chgData name="Bijleveld, A.F. (Aarnoud)" userId="c684a0e1-3704-41f0-a73c-4a9ee3251d32" providerId="ADAL" clId="{7F508614-F95D-4413-8CA9-8B74344E44B1}" dt="2022-06-17T08:44:42.210" v="15"/>
          <ac:spMkLst>
            <pc:docMk/>
            <pc:sldMk cId="961410019" sldId="308"/>
            <ac:spMk id="5" creationId="{BFD771E3-4439-4B2B-8A4C-DFE439041AAB}"/>
          </ac:spMkLst>
        </pc:spChg>
        <pc:spChg chg="add del mod">
          <ac:chgData name="Bijleveld, A.F. (Aarnoud)" userId="c684a0e1-3704-41f0-a73c-4a9ee3251d32" providerId="ADAL" clId="{7F508614-F95D-4413-8CA9-8B74344E44B1}" dt="2022-06-17T08:45:13.007" v="21"/>
          <ac:spMkLst>
            <pc:docMk/>
            <pc:sldMk cId="961410019" sldId="308"/>
            <ac:spMk id="6" creationId="{49FEA4A5-1BB5-447F-8B9D-59197AAD60BE}"/>
          </ac:spMkLst>
        </pc:spChg>
        <pc:spChg chg="add mod">
          <ac:chgData name="Bijleveld, A.F. (Aarnoud)" userId="c684a0e1-3704-41f0-a73c-4a9ee3251d32" providerId="ADAL" clId="{7F508614-F95D-4413-8CA9-8B74344E44B1}" dt="2022-06-17T09:07:42.298" v="117" actId="27636"/>
          <ac:spMkLst>
            <pc:docMk/>
            <pc:sldMk cId="961410019" sldId="308"/>
            <ac:spMk id="7" creationId="{146681E4-3B34-4D6E-939C-657C9FA067F3}"/>
          </ac:spMkLst>
        </pc:spChg>
        <pc:graphicFrameChg chg="add mod modGraphic">
          <ac:chgData name="Bijleveld, A.F. (Aarnoud)" userId="c684a0e1-3704-41f0-a73c-4a9ee3251d32" providerId="ADAL" clId="{7F508614-F95D-4413-8CA9-8B74344E44B1}" dt="2022-06-17T09:06:45.263" v="79" actId="14100"/>
          <ac:graphicFrameMkLst>
            <pc:docMk/>
            <pc:sldMk cId="961410019" sldId="308"/>
            <ac:graphicFrameMk id="8" creationId="{68B357CC-E547-45D4-8C86-55C2372B8228}"/>
          </ac:graphicFrameMkLst>
        </pc:graphicFrameChg>
      </pc:sldChg>
      <pc:sldChg chg="addSp delSp modSp add">
        <pc:chgData name="Bijleveld, A.F. (Aarnoud)" userId="c684a0e1-3704-41f0-a73c-4a9ee3251d32" providerId="ADAL" clId="{7F508614-F95D-4413-8CA9-8B74344E44B1}" dt="2022-06-17T09:08:25.563" v="126"/>
        <pc:sldMkLst>
          <pc:docMk/>
          <pc:sldMk cId="2403933968" sldId="309"/>
        </pc:sldMkLst>
        <pc:spChg chg="mod">
          <ac:chgData name="Bijleveld, A.F. (Aarnoud)" userId="c684a0e1-3704-41f0-a73c-4a9ee3251d32" providerId="ADAL" clId="{7F508614-F95D-4413-8CA9-8B74344E44B1}" dt="2022-06-17T09:08:17.239" v="122"/>
          <ac:spMkLst>
            <pc:docMk/>
            <pc:sldMk cId="2403933968" sldId="309"/>
            <ac:spMk id="2" creationId="{00000000-0000-0000-0000-000000000000}"/>
          </ac:spMkLst>
        </pc:spChg>
        <pc:spChg chg="add mod">
          <ac:chgData name="Bijleveld, A.F. (Aarnoud)" userId="c684a0e1-3704-41f0-a73c-4a9ee3251d32" providerId="ADAL" clId="{7F508614-F95D-4413-8CA9-8B74344E44B1}" dt="2022-06-17T09:08:25.563" v="126"/>
          <ac:spMkLst>
            <pc:docMk/>
            <pc:sldMk cId="2403933968" sldId="309"/>
            <ac:spMk id="4" creationId="{34E57799-8CA3-48C6-996D-E11DBBC0C5F6}"/>
          </ac:spMkLst>
        </pc:spChg>
        <pc:spChg chg="del">
          <ac:chgData name="Bijleveld, A.F. (Aarnoud)" userId="c684a0e1-3704-41f0-a73c-4a9ee3251d32" providerId="ADAL" clId="{7F508614-F95D-4413-8CA9-8B74344E44B1}" dt="2022-06-17T09:08:02.768" v="121" actId="478"/>
          <ac:spMkLst>
            <pc:docMk/>
            <pc:sldMk cId="2403933968" sldId="309"/>
            <ac:spMk id="7" creationId="{146681E4-3B34-4D6E-939C-657C9FA067F3}"/>
          </ac:spMkLst>
        </pc:spChg>
        <pc:graphicFrameChg chg="del modGraphic">
          <ac:chgData name="Bijleveld, A.F. (Aarnoud)" userId="c684a0e1-3704-41f0-a73c-4a9ee3251d32" providerId="ADAL" clId="{7F508614-F95D-4413-8CA9-8B74344E44B1}" dt="2022-06-17T09:07:58.360" v="120" actId="478"/>
          <ac:graphicFrameMkLst>
            <pc:docMk/>
            <pc:sldMk cId="2403933968" sldId="309"/>
            <ac:graphicFrameMk id="8" creationId="{68B357CC-E547-45D4-8C86-55C2372B8228}"/>
          </ac:graphicFrameMkLst>
        </pc:graphicFrameChg>
      </pc:sldChg>
      <pc:sldChg chg="modSp add">
        <pc:chgData name="Bijleveld, A.F. (Aarnoud)" userId="c684a0e1-3704-41f0-a73c-4a9ee3251d32" providerId="ADAL" clId="{7F508614-F95D-4413-8CA9-8B74344E44B1}" dt="2022-06-17T11:40:35.810" v="2632" actId="20577"/>
        <pc:sldMkLst>
          <pc:docMk/>
          <pc:sldMk cId="1654767026" sldId="310"/>
        </pc:sldMkLst>
        <pc:spChg chg="mod">
          <ac:chgData name="Bijleveld, A.F. (Aarnoud)" userId="c684a0e1-3704-41f0-a73c-4a9ee3251d32" providerId="ADAL" clId="{7F508614-F95D-4413-8CA9-8B74344E44B1}" dt="2022-06-17T11:16:03.657" v="1917" actId="20577"/>
          <ac:spMkLst>
            <pc:docMk/>
            <pc:sldMk cId="1654767026" sldId="310"/>
            <ac:spMk id="2" creationId="{00000000-0000-0000-0000-000000000000}"/>
          </ac:spMkLst>
        </pc:spChg>
        <pc:spChg chg="mod">
          <ac:chgData name="Bijleveld, A.F. (Aarnoud)" userId="c684a0e1-3704-41f0-a73c-4a9ee3251d32" providerId="ADAL" clId="{7F508614-F95D-4413-8CA9-8B74344E44B1}" dt="2022-06-17T11:40:35.810" v="2632" actId="20577"/>
          <ac:spMkLst>
            <pc:docMk/>
            <pc:sldMk cId="1654767026" sldId="310"/>
            <ac:spMk id="4" creationId="{34E57799-8CA3-48C6-996D-E11DBBC0C5F6}"/>
          </ac:spMkLst>
        </pc:spChg>
      </pc:sldChg>
      <pc:sldChg chg="modSp add">
        <pc:chgData name="Bijleveld, A.F. (Aarnoud)" userId="c684a0e1-3704-41f0-a73c-4a9ee3251d32" providerId="ADAL" clId="{7F508614-F95D-4413-8CA9-8B74344E44B1}" dt="2022-06-17T11:16:54.340" v="1980" actId="20577"/>
        <pc:sldMkLst>
          <pc:docMk/>
          <pc:sldMk cId="3360155365" sldId="311"/>
        </pc:sldMkLst>
        <pc:spChg chg="mod">
          <ac:chgData name="Bijleveld, A.F. (Aarnoud)" userId="c684a0e1-3704-41f0-a73c-4a9ee3251d32" providerId="ADAL" clId="{7F508614-F95D-4413-8CA9-8B74344E44B1}" dt="2022-06-17T09:44:10.749" v="165"/>
          <ac:spMkLst>
            <pc:docMk/>
            <pc:sldMk cId="3360155365" sldId="311"/>
            <ac:spMk id="2" creationId="{00000000-0000-0000-0000-000000000000}"/>
          </ac:spMkLst>
        </pc:spChg>
        <pc:spChg chg="mod">
          <ac:chgData name="Bijleveld, A.F. (Aarnoud)" userId="c684a0e1-3704-41f0-a73c-4a9ee3251d32" providerId="ADAL" clId="{7F508614-F95D-4413-8CA9-8B74344E44B1}" dt="2022-06-17T11:16:54.340" v="1980" actId="20577"/>
          <ac:spMkLst>
            <pc:docMk/>
            <pc:sldMk cId="3360155365" sldId="311"/>
            <ac:spMk id="4" creationId="{34E57799-8CA3-48C6-996D-E11DBBC0C5F6}"/>
          </ac:spMkLst>
        </pc:spChg>
      </pc:sldChg>
      <pc:sldChg chg="addSp delSp modSp add">
        <pc:chgData name="Bijleveld, A.F. (Aarnoud)" userId="c684a0e1-3704-41f0-a73c-4a9ee3251d32" providerId="ADAL" clId="{7F508614-F95D-4413-8CA9-8B74344E44B1}" dt="2022-06-17T11:31:00.137" v="2277" actId="20577"/>
        <pc:sldMkLst>
          <pc:docMk/>
          <pc:sldMk cId="283909460" sldId="312"/>
        </pc:sldMkLst>
        <pc:spChg chg="mod">
          <ac:chgData name="Bijleveld, A.F. (Aarnoud)" userId="c684a0e1-3704-41f0-a73c-4a9ee3251d32" providerId="ADAL" clId="{7F508614-F95D-4413-8CA9-8B74344E44B1}" dt="2022-06-17T11:31:00.137" v="2277" actId="20577"/>
          <ac:spMkLst>
            <pc:docMk/>
            <pc:sldMk cId="283909460" sldId="312"/>
            <ac:spMk id="2" creationId="{00000000-0000-0000-0000-000000000000}"/>
          </ac:spMkLst>
        </pc:spChg>
        <pc:spChg chg="del">
          <ac:chgData name="Bijleveld, A.F. (Aarnoud)" userId="c684a0e1-3704-41f0-a73c-4a9ee3251d32" providerId="ADAL" clId="{7F508614-F95D-4413-8CA9-8B74344E44B1}" dt="2022-06-17T09:45:48.689" v="306" actId="478"/>
          <ac:spMkLst>
            <pc:docMk/>
            <pc:sldMk cId="283909460" sldId="312"/>
            <ac:spMk id="4" creationId="{34E57799-8CA3-48C6-996D-E11DBBC0C5F6}"/>
          </ac:spMkLst>
        </pc:spChg>
        <pc:spChg chg="add del mod">
          <ac:chgData name="Bijleveld, A.F. (Aarnoud)" userId="c684a0e1-3704-41f0-a73c-4a9ee3251d32" providerId="ADAL" clId="{7F508614-F95D-4413-8CA9-8B74344E44B1}" dt="2022-06-17T09:45:51.352" v="307" actId="478"/>
          <ac:spMkLst>
            <pc:docMk/>
            <pc:sldMk cId="283909460" sldId="312"/>
            <ac:spMk id="6" creationId="{6116CF90-2F19-471F-9181-235827F8F693}"/>
          </ac:spMkLst>
        </pc:spChg>
      </pc:sldChg>
      <pc:sldChg chg="addSp modSp add addCm delCm">
        <pc:chgData name="Bijleveld, A.F. (Aarnoud)" userId="c684a0e1-3704-41f0-a73c-4a9ee3251d32" providerId="ADAL" clId="{7F508614-F95D-4413-8CA9-8B74344E44B1}" dt="2022-06-17T11:21:46.771" v="2261" actId="20577"/>
        <pc:sldMkLst>
          <pc:docMk/>
          <pc:sldMk cId="2897447805" sldId="313"/>
        </pc:sldMkLst>
        <pc:spChg chg="mod">
          <ac:chgData name="Bijleveld, A.F. (Aarnoud)" userId="c684a0e1-3704-41f0-a73c-4a9ee3251d32" providerId="ADAL" clId="{7F508614-F95D-4413-8CA9-8B74344E44B1}" dt="2022-06-17T11:21:46.771" v="2261" actId="20577"/>
          <ac:spMkLst>
            <pc:docMk/>
            <pc:sldMk cId="2897447805" sldId="313"/>
            <ac:spMk id="2" creationId="{00000000-0000-0000-0000-000000000000}"/>
          </ac:spMkLst>
        </pc:spChg>
        <pc:spChg chg="add mod">
          <ac:chgData name="Bijleveld, A.F. (Aarnoud)" userId="c684a0e1-3704-41f0-a73c-4a9ee3251d32" providerId="ADAL" clId="{7F508614-F95D-4413-8CA9-8B74344E44B1}" dt="2022-06-17T11:20:57.172" v="2221" actId="114"/>
          <ac:spMkLst>
            <pc:docMk/>
            <pc:sldMk cId="2897447805" sldId="313"/>
            <ac:spMk id="3" creationId="{AF7E3213-7AEC-45BD-94C5-EBCCE8544AAC}"/>
          </ac:spMkLst>
        </pc:spChg>
      </pc:sldChg>
      <pc:sldChg chg="modSp add ord">
        <pc:chgData name="Bijleveld, A.F. (Aarnoud)" userId="c684a0e1-3704-41f0-a73c-4a9ee3251d32" providerId="ADAL" clId="{7F508614-F95D-4413-8CA9-8B74344E44B1}" dt="2022-06-17T10:01:24.526" v="1561" actId="20577"/>
        <pc:sldMkLst>
          <pc:docMk/>
          <pc:sldMk cId="4030394808" sldId="314"/>
        </pc:sldMkLst>
        <pc:spChg chg="mod">
          <ac:chgData name="Bijleveld, A.F. (Aarnoud)" userId="c684a0e1-3704-41f0-a73c-4a9ee3251d32" providerId="ADAL" clId="{7F508614-F95D-4413-8CA9-8B74344E44B1}" dt="2022-06-17T10:01:24.526" v="1561" actId="20577"/>
          <ac:spMkLst>
            <pc:docMk/>
            <pc:sldMk cId="4030394808" sldId="314"/>
            <ac:spMk id="2" creationId="{00000000-0000-0000-0000-000000000000}"/>
          </ac:spMkLst>
        </pc:spChg>
      </pc:sldChg>
      <pc:sldChg chg="modSp add">
        <pc:chgData name="Bijleveld, A.F. (Aarnoud)" userId="c684a0e1-3704-41f0-a73c-4a9ee3251d32" providerId="ADAL" clId="{7F508614-F95D-4413-8CA9-8B74344E44B1}" dt="2022-06-17T10:02:10.539" v="1667" actId="20577"/>
        <pc:sldMkLst>
          <pc:docMk/>
          <pc:sldMk cId="78517706" sldId="315"/>
        </pc:sldMkLst>
        <pc:spChg chg="mod">
          <ac:chgData name="Bijleveld, A.F. (Aarnoud)" userId="c684a0e1-3704-41f0-a73c-4a9ee3251d32" providerId="ADAL" clId="{7F508614-F95D-4413-8CA9-8B74344E44B1}" dt="2022-06-17T10:02:10.539" v="1667" actId="20577"/>
          <ac:spMkLst>
            <pc:docMk/>
            <pc:sldMk cId="78517706" sldId="315"/>
            <ac:spMk id="2" creationId="{00000000-0000-0000-0000-000000000000}"/>
          </ac:spMkLst>
        </pc:spChg>
      </pc:sldChg>
      <pc:sldChg chg="modSp add">
        <pc:chgData name="Bijleveld, A.F. (Aarnoud)" userId="c684a0e1-3704-41f0-a73c-4a9ee3251d32" providerId="ADAL" clId="{7F508614-F95D-4413-8CA9-8B74344E44B1}" dt="2022-06-17T11:31:26.402" v="2289" actId="20577"/>
        <pc:sldMkLst>
          <pc:docMk/>
          <pc:sldMk cId="2799302249" sldId="316"/>
        </pc:sldMkLst>
        <pc:spChg chg="mod">
          <ac:chgData name="Bijleveld, A.F. (Aarnoud)" userId="c684a0e1-3704-41f0-a73c-4a9ee3251d32" providerId="ADAL" clId="{7F508614-F95D-4413-8CA9-8B74344E44B1}" dt="2022-06-17T11:31:26.402" v="2289" actId="20577"/>
          <ac:spMkLst>
            <pc:docMk/>
            <pc:sldMk cId="2799302249" sldId="316"/>
            <ac:spMk id="2" creationId="{00000000-0000-0000-0000-000000000000}"/>
          </ac:spMkLst>
        </pc:spChg>
      </pc:sldChg>
      <pc:sldChg chg="add del">
        <pc:chgData name="Bijleveld, A.F. (Aarnoud)" userId="c684a0e1-3704-41f0-a73c-4a9ee3251d32" providerId="ADAL" clId="{7F508614-F95D-4413-8CA9-8B74344E44B1}" dt="2022-06-17T11:31:37.891" v="2290" actId="2696"/>
        <pc:sldMkLst>
          <pc:docMk/>
          <pc:sldMk cId="1616746101" sldId="317"/>
        </pc:sldMkLst>
      </pc:sldChg>
      <pc:sldChg chg="modSp add">
        <pc:chgData name="Bijleveld, A.F. (Aarnoud)" userId="c684a0e1-3704-41f0-a73c-4a9ee3251d32" providerId="ADAL" clId="{7F508614-F95D-4413-8CA9-8B74344E44B1}" dt="2022-06-17T11:35:04.241" v="2577" actId="27636"/>
        <pc:sldMkLst>
          <pc:docMk/>
          <pc:sldMk cId="558895322" sldId="318"/>
        </pc:sldMkLst>
        <pc:spChg chg="mod">
          <ac:chgData name="Bijleveld, A.F. (Aarnoud)" userId="c684a0e1-3704-41f0-a73c-4a9ee3251d32" providerId="ADAL" clId="{7F508614-F95D-4413-8CA9-8B74344E44B1}" dt="2022-06-17T11:35:04.241" v="2577" actId="27636"/>
          <ac:spMkLst>
            <pc:docMk/>
            <pc:sldMk cId="558895322" sldId="318"/>
            <ac:spMk id="2" creationId="{00000000-0000-0000-0000-000000000000}"/>
          </ac:spMkLst>
        </pc:spChg>
      </pc:sldChg>
      <pc:sldChg chg="add del">
        <pc:chgData name="Bijleveld, A.F. (Aarnoud)" userId="c684a0e1-3704-41f0-a73c-4a9ee3251d32" providerId="ADAL" clId="{7F508614-F95D-4413-8CA9-8B74344E44B1}" dt="2022-06-17T11:38:53.020" v="2580" actId="2696"/>
        <pc:sldMkLst>
          <pc:docMk/>
          <pc:sldMk cId="318855156" sldId="319"/>
        </pc:sldMkLst>
      </pc:sldChg>
      <pc:sldChg chg="modSp add">
        <pc:chgData name="Bijleveld, A.F. (Aarnoud)" userId="c684a0e1-3704-41f0-a73c-4a9ee3251d32" providerId="ADAL" clId="{7F508614-F95D-4413-8CA9-8B74344E44B1}" dt="2022-06-17T09:57:32.230" v="1210" actId="6549"/>
        <pc:sldMkLst>
          <pc:docMk/>
          <pc:sldMk cId="1156664397" sldId="320"/>
        </pc:sldMkLst>
        <pc:spChg chg="mod">
          <ac:chgData name="Bijleveld, A.F. (Aarnoud)" userId="c684a0e1-3704-41f0-a73c-4a9ee3251d32" providerId="ADAL" clId="{7F508614-F95D-4413-8CA9-8B74344E44B1}" dt="2022-06-17T09:57:32.230" v="1210" actId="6549"/>
          <ac:spMkLst>
            <pc:docMk/>
            <pc:sldMk cId="1156664397" sldId="320"/>
            <ac:spMk id="2" creationId="{00000000-0000-0000-0000-000000000000}"/>
          </ac:spMkLst>
        </pc:spChg>
      </pc:sldChg>
      <pc:sldChg chg="add del">
        <pc:chgData name="Bijleveld, A.F. (Aarnoud)" userId="c684a0e1-3704-41f0-a73c-4a9ee3251d32" providerId="ADAL" clId="{7F508614-F95D-4413-8CA9-8B74344E44B1}" dt="2022-06-17T09:56:33.130" v="1061" actId="2696"/>
        <pc:sldMkLst>
          <pc:docMk/>
          <pc:sldMk cId="2222560642" sldId="321"/>
        </pc:sldMkLst>
      </pc:sldChg>
      <pc:sldChg chg="modSp add">
        <pc:chgData name="Bijleveld, A.F. (Aarnoud)" userId="c684a0e1-3704-41f0-a73c-4a9ee3251d32" providerId="ADAL" clId="{7F508614-F95D-4413-8CA9-8B74344E44B1}" dt="2022-06-17T09:47:12.628" v="375" actId="20577"/>
        <pc:sldMkLst>
          <pc:docMk/>
          <pc:sldMk cId="149423594" sldId="322"/>
        </pc:sldMkLst>
        <pc:spChg chg="mod">
          <ac:chgData name="Bijleveld, A.F. (Aarnoud)" userId="c684a0e1-3704-41f0-a73c-4a9ee3251d32" providerId="ADAL" clId="{7F508614-F95D-4413-8CA9-8B74344E44B1}" dt="2022-06-17T09:47:12.628" v="375" actId="20577"/>
          <ac:spMkLst>
            <pc:docMk/>
            <pc:sldMk cId="149423594" sldId="322"/>
            <ac:spMk id="2" creationId="{00000000-0000-0000-0000-000000000000}"/>
          </ac:spMkLst>
        </pc:spChg>
      </pc:sldChg>
      <pc:sldChg chg="modSp add">
        <pc:chgData name="Bijleveld, A.F. (Aarnoud)" userId="c684a0e1-3704-41f0-a73c-4a9ee3251d32" providerId="ADAL" clId="{7F508614-F95D-4413-8CA9-8B74344E44B1}" dt="2022-06-17T09:46:45.700" v="322" actId="20577"/>
        <pc:sldMkLst>
          <pc:docMk/>
          <pc:sldMk cId="4242096562" sldId="323"/>
        </pc:sldMkLst>
        <pc:spChg chg="mod">
          <ac:chgData name="Bijleveld, A.F. (Aarnoud)" userId="c684a0e1-3704-41f0-a73c-4a9ee3251d32" providerId="ADAL" clId="{7F508614-F95D-4413-8CA9-8B74344E44B1}" dt="2022-06-17T09:46:45.700" v="322" actId="20577"/>
          <ac:spMkLst>
            <pc:docMk/>
            <pc:sldMk cId="4242096562" sldId="323"/>
            <ac:spMk id="2" creationId="{00000000-0000-0000-0000-000000000000}"/>
          </ac:spMkLst>
        </pc:spChg>
      </pc:sldChg>
      <pc:sldChg chg="modSp add">
        <pc:chgData name="Bijleveld, A.F. (Aarnoud)" userId="c684a0e1-3704-41f0-a73c-4a9ee3251d32" providerId="ADAL" clId="{7F508614-F95D-4413-8CA9-8B74344E44B1}" dt="2022-06-17T09:47:32.306" v="395" actId="20577"/>
        <pc:sldMkLst>
          <pc:docMk/>
          <pc:sldMk cId="2964937753" sldId="324"/>
        </pc:sldMkLst>
        <pc:spChg chg="mod">
          <ac:chgData name="Bijleveld, A.F. (Aarnoud)" userId="c684a0e1-3704-41f0-a73c-4a9ee3251d32" providerId="ADAL" clId="{7F508614-F95D-4413-8CA9-8B74344E44B1}" dt="2022-06-17T09:47:32.306" v="395" actId="20577"/>
          <ac:spMkLst>
            <pc:docMk/>
            <pc:sldMk cId="2964937753" sldId="324"/>
            <ac:spMk id="2" creationId="{00000000-0000-0000-0000-000000000000}"/>
          </ac:spMkLst>
        </pc:spChg>
      </pc:sldChg>
      <pc:sldChg chg="modSp add">
        <pc:chgData name="Bijleveld, A.F. (Aarnoud)" userId="c684a0e1-3704-41f0-a73c-4a9ee3251d32" providerId="ADAL" clId="{7F508614-F95D-4413-8CA9-8B74344E44B1}" dt="2022-06-17T11:32:36.321" v="2299" actId="20577"/>
        <pc:sldMkLst>
          <pc:docMk/>
          <pc:sldMk cId="2304041436" sldId="325"/>
        </pc:sldMkLst>
        <pc:spChg chg="mod">
          <ac:chgData name="Bijleveld, A.F. (Aarnoud)" userId="c684a0e1-3704-41f0-a73c-4a9ee3251d32" providerId="ADAL" clId="{7F508614-F95D-4413-8CA9-8B74344E44B1}" dt="2022-06-17T11:32:36.321" v="2299" actId="20577"/>
          <ac:spMkLst>
            <pc:docMk/>
            <pc:sldMk cId="2304041436" sldId="325"/>
            <ac:spMk id="2" creationId="{00000000-0000-0000-0000-000000000000}"/>
          </ac:spMkLst>
        </pc:spChg>
      </pc:sldChg>
      <pc:sldChg chg="modSp add">
        <pc:chgData name="Bijleveld, A.F. (Aarnoud)" userId="c684a0e1-3704-41f0-a73c-4a9ee3251d32" providerId="ADAL" clId="{7F508614-F95D-4413-8CA9-8B74344E44B1}" dt="2022-06-17T09:48:36.211" v="450" actId="20577"/>
        <pc:sldMkLst>
          <pc:docMk/>
          <pc:sldMk cId="2994447713" sldId="326"/>
        </pc:sldMkLst>
        <pc:spChg chg="mod">
          <ac:chgData name="Bijleveld, A.F. (Aarnoud)" userId="c684a0e1-3704-41f0-a73c-4a9ee3251d32" providerId="ADAL" clId="{7F508614-F95D-4413-8CA9-8B74344E44B1}" dt="2022-06-17T09:48:36.211" v="450" actId="20577"/>
          <ac:spMkLst>
            <pc:docMk/>
            <pc:sldMk cId="2994447713" sldId="326"/>
            <ac:spMk id="2" creationId="{00000000-0000-0000-0000-000000000000}"/>
          </ac:spMkLst>
        </pc:spChg>
      </pc:sldChg>
      <pc:sldChg chg="modSp add">
        <pc:chgData name="Bijleveld, A.F. (Aarnoud)" userId="c684a0e1-3704-41f0-a73c-4a9ee3251d32" providerId="ADAL" clId="{7F508614-F95D-4413-8CA9-8B74344E44B1}" dt="2022-06-17T09:48:09.971" v="410" actId="20577"/>
        <pc:sldMkLst>
          <pc:docMk/>
          <pc:sldMk cId="3066878835" sldId="327"/>
        </pc:sldMkLst>
        <pc:spChg chg="mod">
          <ac:chgData name="Bijleveld, A.F. (Aarnoud)" userId="c684a0e1-3704-41f0-a73c-4a9ee3251d32" providerId="ADAL" clId="{7F508614-F95D-4413-8CA9-8B74344E44B1}" dt="2022-06-17T09:48:09.971" v="410" actId="20577"/>
          <ac:spMkLst>
            <pc:docMk/>
            <pc:sldMk cId="3066878835" sldId="327"/>
            <ac:spMk id="2" creationId="{00000000-0000-0000-0000-000000000000}"/>
          </ac:spMkLst>
        </pc:spChg>
      </pc:sldChg>
      <pc:sldChg chg="modSp add ord">
        <pc:chgData name="Bijleveld, A.F. (Aarnoud)" userId="c684a0e1-3704-41f0-a73c-4a9ee3251d32" providerId="ADAL" clId="{7F508614-F95D-4413-8CA9-8B74344E44B1}" dt="2022-06-17T10:01:15.726" v="1550"/>
        <pc:sldMkLst>
          <pc:docMk/>
          <pc:sldMk cId="2722735393" sldId="328"/>
        </pc:sldMkLst>
        <pc:spChg chg="mod">
          <ac:chgData name="Bijleveld, A.F. (Aarnoud)" userId="c684a0e1-3704-41f0-a73c-4a9ee3251d32" providerId="ADAL" clId="{7F508614-F95D-4413-8CA9-8B74344E44B1}" dt="2022-06-17T09:55:32.756" v="966" actId="27636"/>
          <ac:spMkLst>
            <pc:docMk/>
            <pc:sldMk cId="2722735393" sldId="328"/>
            <ac:spMk id="2" creationId="{00000000-0000-0000-0000-000000000000}"/>
          </ac:spMkLst>
        </pc:spChg>
      </pc:sldChg>
      <pc:sldChg chg="modSp add">
        <pc:chgData name="Bijleveld, A.F. (Aarnoud)" userId="c684a0e1-3704-41f0-a73c-4a9ee3251d32" providerId="ADAL" clId="{7F508614-F95D-4413-8CA9-8B74344E44B1}" dt="2022-06-17T09:55:49.240" v="980" actId="20577"/>
        <pc:sldMkLst>
          <pc:docMk/>
          <pc:sldMk cId="745232468" sldId="329"/>
        </pc:sldMkLst>
        <pc:spChg chg="mod">
          <ac:chgData name="Bijleveld, A.F. (Aarnoud)" userId="c684a0e1-3704-41f0-a73c-4a9ee3251d32" providerId="ADAL" clId="{7F508614-F95D-4413-8CA9-8B74344E44B1}" dt="2022-06-17T09:55:49.240" v="980" actId="20577"/>
          <ac:spMkLst>
            <pc:docMk/>
            <pc:sldMk cId="745232468" sldId="329"/>
            <ac:spMk id="2" creationId="{00000000-0000-0000-0000-000000000000}"/>
          </ac:spMkLst>
        </pc:spChg>
      </pc:sldChg>
      <pc:sldChg chg="modSp add">
        <pc:chgData name="Bijleveld, A.F. (Aarnoud)" userId="c684a0e1-3704-41f0-a73c-4a9ee3251d32" providerId="ADAL" clId="{7F508614-F95D-4413-8CA9-8B74344E44B1}" dt="2022-06-17T11:31:57.102" v="2291" actId="313"/>
        <pc:sldMkLst>
          <pc:docMk/>
          <pc:sldMk cId="367961795" sldId="330"/>
        </pc:sldMkLst>
        <pc:spChg chg="mod">
          <ac:chgData name="Bijleveld, A.F. (Aarnoud)" userId="c684a0e1-3704-41f0-a73c-4a9ee3251d32" providerId="ADAL" clId="{7F508614-F95D-4413-8CA9-8B74344E44B1}" dt="2022-06-17T11:31:57.102" v="2291" actId="313"/>
          <ac:spMkLst>
            <pc:docMk/>
            <pc:sldMk cId="367961795" sldId="330"/>
            <ac:spMk id="2" creationId="{00000000-0000-0000-0000-000000000000}"/>
          </ac:spMkLst>
        </pc:spChg>
      </pc:sldChg>
      <pc:sldChg chg="modSp add">
        <pc:chgData name="Bijleveld, A.F. (Aarnoud)" userId="c684a0e1-3704-41f0-a73c-4a9ee3251d32" providerId="ADAL" clId="{7F508614-F95D-4413-8CA9-8B74344E44B1}" dt="2022-06-17T09:58:25.407" v="1339" actId="20577"/>
        <pc:sldMkLst>
          <pc:docMk/>
          <pc:sldMk cId="314452464" sldId="331"/>
        </pc:sldMkLst>
        <pc:spChg chg="mod">
          <ac:chgData name="Bijleveld, A.F. (Aarnoud)" userId="c684a0e1-3704-41f0-a73c-4a9ee3251d32" providerId="ADAL" clId="{7F508614-F95D-4413-8CA9-8B74344E44B1}" dt="2022-06-17T09:58:25.407" v="1339" actId="20577"/>
          <ac:spMkLst>
            <pc:docMk/>
            <pc:sldMk cId="314452464" sldId="331"/>
            <ac:spMk id="2" creationId="{00000000-0000-0000-0000-000000000000}"/>
          </ac:spMkLst>
        </pc:spChg>
      </pc:sldChg>
      <pc:sldChg chg="modSp add">
        <pc:chgData name="Bijleveld, A.F. (Aarnoud)" userId="c684a0e1-3704-41f0-a73c-4a9ee3251d32" providerId="ADAL" clId="{7F508614-F95D-4413-8CA9-8B74344E44B1}" dt="2022-06-17T09:59:35.421" v="1482" actId="20577"/>
        <pc:sldMkLst>
          <pc:docMk/>
          <pc:sldMk cId="960530931" sldId="332"/>
        </pc:sldMkLst>
        <pc:spChg chg="mod">
          <ac:chgData name="Bijleveld, A.F. (Aarnoud)" userId="c684a0e1-3704-41f0-a73c-4a9ee3251d32" providerId="ADAL" clId="{7F508614-F95D-4413-8CA9-8B74344E44B1}" dt="2022-06-17T09:59:35.421" v="1482" actId="20577"/>
          <ac:spMkLst>
            <pc:docMk/>
            <pc:sldMk cId="960530931" sldId="332"/>
            <ac:spMk id="2" creationId="{00000000-0000-0000-0000-000000000000}"/>
          </ac:spMkLst>
        </pc:spChg>
      </pc:sldChg>
      <pc:sldChg chg="modSp add">
        <pc:chgData name="Bijleveld, A.F. (Aarnoud)" userId="c684a0e1-3704-41f0-a73c-4a9ee3251d32" providerId="ADAL" clId="{7F508614-F95D-4413-8CA9-8B74344E44B1}" dt="2022-06-17T10:00:37.622" v="1548" actId="6549"/>
        <pc:sldMkLst>
          <pc:docMk/>
          <pc:sldMk cId="1277531198" sldId="333"/>
        </pc:sldMkLst>
        <pc:spChg chg="mod">
          <ac:chgData name="Bijleveld, A.F. (Aarnoud)" userId="c684a0e1-3704-41f0-a73c-4a9ee3251d32" providerId="ADAL" clId="{7F508614-F95D-4413-8CA9-8B74344E44B1}" dt="2022-06-17T10:00:37.622" v="1548" actId="6549"/>
          <ac:spMkLst>
            <pc:docMk/>
            <pc:sldMk cId="1277531198" sldId="333"/>
            <ac:spMk id="2" creationId="{00000000-0000-0000-0000-000000000000}"/>
          </ac:spMkLst>
        </pc:spChg>
      </pc:sldChg>
      <pc:sldChg chg="add del">
        <pc:chgData name="Bijleveld, A.F. (Aarnoud)" userId="c684a0e1-3704-41f0-a73c-4a9ee3251d32" providerId="ADAL" clId="{7F508614-F95D-4413-8CA9-8B74344E44B1}" dt="2022-06-17T11:38:48.561" v="2579" actId="2696"/>
        <pc:sldMkLst>
          <pc:docMk/>
          <pc:sldMk cId="489354902" sldId="334"/>
        </pc:sldMkLst>
      </pc:sldChg>
      <pc:sldChg chg="modSp add">
        <pc:chgData name="Bijleveld, A.F. (Aarnoud)" userId="c684a0e1-3704-41f0-a73c-4a9ee3251d32" providerId="ADAL" clId="{7F508614-F95D-4413-8CA9-8B74344E44B1}" dt="2022-06-17T11:39:14.112" v="2599" actId="6549"/>
        <pc:sldMkLst>
          <pc:docMk/>
          <pc:sldMk cId="1257670323" sldId="334"/>
        </pc:sldMkLst>
        <pc:spChg chg="mod">
          <ac:chgData name="Bijleveld, A.F. (Aarnoud)" userId="c684a0e1-3704-41f0-a73c-4a9ee3251d32" providerId="ADAL" clId="{7F508614-F95D-4413-8CA9-8B74344E44B1}" dt="2022-06-17T11:39:14.112" v="2599" actId="6549"/>
          <ac:spMkLst>
            <pc:docMk/>
            <pc:sldMk cId="1257670323" sldId="334"/>
            <ac:spMk id="2" creationId="{00000000-0000-0000-0000-000000000000}"/>
          </ac:spMkLst>
        </pc:spChg>
      </pc:sldChg>
      <pc:sldChg chg="modSp add">
        <pc:chgData name="Bijleveld, A.F. (Aarnoud)" userId="c684a0e1-3704-41f0-a73c-4a9ee3251d32" providerId="ADAL" clId="{7F508614-F95D-4413-8CA9-8B74344E44B1}" dt="2022-06-17T11:39:35.138" v="2605" actId="20577"/>
        <pc:sldMkLst>
          <pc:docMk/>
          <pc:sldMk cId="3133155143" sldId="335"/>
        </pc:sldMkLst>
        <pc:spChg chg="mod">
          <ac:chgData name="Bijleveld, A.F. (Aarnoud)" userId="c684a0e1-3704-41f0-a73c-4a9ee3251d32" providerId="ADAL" clId="{7F508614-F95D-4413-8CA9-8B74344E44B1}" dt="2022-06-17T11:39:35.138" v="2605" actId="20577"/>
          <ac:spMkLst>
            <pc:docMk/>
            <pc:sldMk cId="3133155143" sldId="335"/>
            <ac:spMk id="2" creationId="{00000000-0000-0000-0000-000000000000}"/>
          </ac:spMkLst>
        </pc:spChg>
      </pc:sldChg>
      <pc:sldChg chg="modSp add">
        <pc:chgData name="Bijleveld, A.F. (Aarnoud)" userId="c684a0e1-3704-41f0-a73c-4a9ee3251d32" providerId="ADAL" clId="{7F508614-F95D-4413-8CA9-8B74344E44B1}" dt="2022-06-17T11:40:05.221" v="2615" actId="27636"/>
        <pc:sldMkLst>
          <pc:docMk/>
          <pc:sldMk cId="3697880331" sldId="336"/>
        </pc:sldMkLst>
        <pc:spChg chg="mod">
          <ac:chgData name="Bijleveld, A.F. (Aarnoud)" userId="c684a0e1-3704-41f0-a73c-4a9ee3251d32" providerId="ADAL" clId="{7F508614-F95D-4413-8CA9-8B74344E44B1}" dt="2022-06-17T11:40:05.221" v="2615" actId="27636"/>
          <ac:spMkLst>
            <pc:docMk/>
            <pc:sldMk cId="3697880331" sldId="336"/>
            <ac:spMk id="2" creationId="{00000000-0000-0000-0000-000000000000}"/>
          </ac:spMkLst>
        </pc:spChg>
      </pc:sldChg>
      <pc:sldChg chg="modSp add">
        <pc:chgData name="Bijleveld, A.F. (Aarnoud)" userId="c684a0e1-3704-41f0-a73c-4a9ee3251d32" providerId="ADAL" clId="{7F508614-F95D-4413-8CA9-8B74344E44B1}" dt="2022-06-17T11:40:17.668" v="2618" actId="27636"/>
        <pc:sldMkLst>
          <pc:docMk/>
          <pc:sldMk cId="2108994541" sldId="337"/>
        </pc:sldMkLst>
        <pc:spChg chg="mod">
          <ac:chgData name="Bijleveld, A.F. (Aarnoud)" userId="c684a0e1-3704-41f0-a73c-4a9ee3251d32" providerId="ADAL" clId="{7F508614-F95D-4413-8CA9-8B74344E44B1}" dt="2022-06-17T11:40:17.668" v="2618" actId="27636"/>
          <ac:spMkLst>
            <pc:docMk/>
            <pc:sldMk cId="2108994541" sldId="337"/>
            <ac:spMk id="2" creationId="{00000000-0000-0000-0000-000000000000}"/>
          </ac:spMkLst>
        </pc:spChg>
      </pc:sldChg>
      <pc:sldChg chg="add del">
        <pc:chgData name="Bijleveld, A.F. (Aarnoud)" userId="c684a0e1-3704-41f0-a73c-4a9ee3251d32" providerId="ADAL" clId="{7F508614-F95D-4413-8CA9-8B74344E44B1}" dt="2022-06-17T11:39:50.838" v="2611"/>
        <pc:sldMkLst>
          <pc:docMk/>
          <pc:sldMk cId="3285082289" sldId="337"/>
        </pc:sldMkLst>
      </pc:sldChg>
    </pc:docChg>
  </pc:docChgLst>
  <pc:docChgLst>
    <pc:chgData name="Winter, R.A.M. de (Richard)" userId="d35c7690-5959-473a-89a0-30e2d530e45c" providerId="ADAL" clId="{7EF75566-A2D3-441B-81C0-8A509279250B}"/>
    <pc:docChg chg="undo custSel modSld">
      <pc:chgData name="Winter, R.A.M. de (Richard)" userId="d35c7690-5959-473a-89a0-30e2d530e45c" providerId="ADAL" clId="{7EF75566-A2D3-441B-81C0-8A509279250B}" dt="2023-06-07T11:24:52.820" v="54"/>
      <pc:docMkLst>
        <pc:docMk/>
      </pc:docMkLst>
      <pc:sldChg chg="modSp mod">
        <pc:chgData name="Winter, R.A.M. de (Richard)" userId="d35c7690-5959-473a-89a0-30e2d530e45c" providerId="ADAL" clId="{7EF75566-A2D3-441B-81C0-8A509279250B}" dt="2023-06-07T11:24:52.820" v="54"/>
        <pc:sldMkLst>
          <pc:docMk/>
          <pc:sldMk cId="1011625671" sldId="257"/>
        </pc:sldMkLst>
        <pc:spChg chg="mod">
          <ac:chgData name="Winter, R.A.M. de (Richard)" userId="d35c7690-5959-473a-89a0-30e2d530e45c" providerId="ADAL" clId="{7EF75566-A2D3-441B-81C0-8A509279250B}" dt="2023-06-07T11:24:52.820" v="54"/>
          <ac:spMkLst>
            <pc:docMk/>
            <pc:sldMk cId="1011625671" sldId="257"/>
            <ac:spMk id="5" creationId="{00000000-0000-0000-0000-000000000000}"/>
          </ac:spMkLst>
        </pc:spChg>
      </pc:sldChg>
      <pc:sldChg chg="modSp mod">
        <pc:chgData name="Winter, R.A.M. de (Richard)" userId="d35c7690-5959-473a-89a0-30e2d530e45c" providerId="ADAL" clId="{7EF75566-A2D3-441B-81C0-8A509279250B}" dt="2023-06-07T11:24:47.861" v="48" actId="20577"/>
        <pc:sldMkLst>
          <pc:docMk/>
          <pc:sldMk cId="305044758" sldId="306"/>
        </pc:sldMkLst>
        <pc:spChg chg="mod">
          <ac:chgData name="Winter, R.A.M. de (Richard)" userId="d35c7690-5959-473a-89a0-30e2d530e45c" providerId="ADAL" clId="{7EF75566-A2D3-441B-81C0-8A509279250B}" dt="2023-06-07T11:24:47.861" v="48" actId="20577"/>
          <ac:spMkLst>
            <pc:docMk/>
            <pc:sldMk cId="305044758" sldId="306"/>
            <ac:spMk id="3" creationId="{00000000-0000-0000-0000-000000000000}"/>
          </ac:spMkLst>
        </pc:spChg>
      </pc:sldChg>
    </pc:docChg>
  </pc:docChgLst>
  <pc:docChgLst>
    <pc:chgData name="Winter, R.A.M. de (Richard)" userId="S::richard.dewinter@ka.prorail.nl::d35c7690-5959-473a-89a0-30e2d530e45c" providerId="AD" clId="Web-{87926EB6-5D99-A954-50B3-6353295C57FF}"/>
    <pc:docChg chg="modSld">
      <pc:chgData name="Winter, R.A.M. de (Richard)" userId="S::richard.dewinter@ka.prorail.nl::d35c7690-5959-473a-89a0-30e2d530e45c" providerId="AD" clId="Web-{87926EB6-5D99-A954-50B3-6353295C57FF}" dt="2023-05-31T14:10:32.082" v="389"/>
      <pc:docMkLst>
        <pc:docMk/>
      </pc:docMkLst>
      <pc:sldChg chg="modSp">
        <pc:chgData name="Winter, R.A.M. de (Richard)" userId="S::richard.dewinter@ka.prorail.nl::d35c7690-5959-473a-89a0-30e2d530e45c" providerId="AD" clId="Web-{87926EB6-5D99-A954-50B3-6353295C57FF}" dt="2023-05-31T14:10:32.082" v="389"/>
        <pc:sldMkLst>
          <pc:docMk/>
          <pc:sldMk cId="1293183438" sldId="351"/>
        </pc:sldMkLst>
        <pc:graphicFrameChg chg="mod modGraphic">
          <ac:chgData name="Winter, R.A.M. de (Richard)" userId="S::richard.dewinter@ka.prorail.nl::d35c7690-5959-473a-89a0-30e2d530e45c" providerId="AD" clId="Web-{87926EB6-5D99-A954-50B3-6353295C57FF}" dt="2023-05-31T14:10:32.082" v="389"/>
          <ac:graphicFrameMkLst>
            <pc:docMk/>
            <pc:sldMk cId="1293183438" sldId="351"/>
            <ac:graphicFrameMk id="5" creationId="{5E88CAAD-DA2F-4D57-9195-71AA5677CB62}"/>
          </ac:graphicFrameMkLst>
        </pc:graphicFrameChg>
      </pc:sldChg>
    </pc:docChg>
  </pc:docChgLst>
  <pc:docChgLst>
    <pc:chgData name="Pfundt, A.H.W. (Arjen)" userId="ef7a4913-2e54-477d-a741-dc4dce46d79a" providerId="ADAL" clId="{81193CE8-C33B-4C05-ABC1-D980CB6C30A9}"/>
    <pc:docChg chg="undo custSel addSld delSld modSld">
      <pc:chgData name="Pfundt, A.H.W. (Arjen)" userId="ef7a4913-2e54-477d-a741-dc4dce46d79a" providerId="ADAL" clId="{81193CE8-C33B-4C05-ABC1-D980CB6C30A9}" dt="2022-10-25T12:19:38.695" v="406" actId="20577"/>
      <pc:docMkLst>
        <pc:docMk/>
      </pc:docMkLst>
      <pc:sldChg chg="modSp mod">
        <pc:chgData name="Pfundt, A.H.W. (Arjen)" userId="ef7a4913-2e54-477d-a741-dc4dce46d79a" providerId="ADAL" clId="{81193CE8-C33B-4C05-ABC1-D980CB6C30A9}" dt="2022-10-24T13:03:08.424" v="75" actId="13926"/>
        <pc:sldMkLst>
          <pc:docMk/>
          <pc:sldMk cId="1011625671" sldId="257"/>
        </pc:sldMkLst>
        <pc:spChg chg="mod">
          <ac:chgData name="Pfundt, A.H.W. (Arjen)" userId="ef7a4913-2e54-477d-a741-dc4dce46d79a" providerId="ADAL" clId="{81193CE8-C33B-4C05-ABC1-D980CB6C30A9}" dt="2022-10-24T13:03:08.424" v="75" actId="13926"/>
          <ac:spMkLst>
            <pc:docMk/>
            <pc:sldMk cId="1011625671" sldId="257"/>
            <ac:spMk id="4" creationId="{00000000-0000-0000-0000-000000000000}"/>
          </ac:spMkLst>
        </pc:spChg>
        <pc:spChg chg="mod">
          <ac:chgData name="Pfundt, A.H.W. (Arjen)" userId="ef7a4913-2e54-477d-a741-dc4dce46d79a" providerId="ADAL" clId="{81193CE8-C33B-4C05-ABC1-D980CB6C30A9}" dt="2022-10-24T13:00:47.006" v="61" actId="1076"/>
          <ac:spMkLst>
            <pc:docMk/>
            <pc:sldMk cId="1011625671" sldId="257"/>
            <ac:spMk id="5" creationId="{00000000-0000-0000-0000-000000000000}"/>
          </ac:spMkLst>
        </pc:spChg>
      </pc:sldChg>
      <pc:sldChg chg="modSp mod">
        <pc:chgData name="Pfundt, A.H.W. (Arjen)" userId="ef7a4913-2e54-477d-a741-dc4dce46d79a" providerId="ADAL" clId="{81193CE8-C33B-4C05-ABC1-D980CB6C30A9}" dt="2022-10-24T13:05:53.485" v="112" actId="20577"/>
        <pc:sldMkLst>
          <pc:docMk/>
          <pc:sldMk cId="1654767026" sldId="310"/>
        </pc:sldMkLst>
        <pc:spChg chg="mod">
          <ac:chgData name="Pfundt, A.H.W. (Arjen)" userId="ef7a4913-2e54-477d-a741-dc4dce46d79a" providerId="ADAL" clId="{81193CE8-C33B-4C05-ABC1-D980CB6C30A9}" dt="2022-10-24T13:05:53.485" v="112" actId="20577"/>
          <ac:spMkLst>
            <pc:docMk/>
            <pc:sldMk cId="1654767026" sldId="310"/>
            <ac:spMk id="4" creationId="{34E57799-8CA3-48C6-996D-E11DBBC0C5F6}"/>
          </ac:spMkLst>
        </pc:spChg>
      </pc:sldChg>
      <pc:sldChg chg="del">
        <pc:chgData name="Pfundt, A.H.W. (Arjen)" userId="ef7a4913-2e54-477d-a741-dc4dce46d79a" providerId="ADAL" clId="{81193CE8-C33B-4C05-ABC1-D980CB6C30A9}" dt="2022-09-28T08:47:22.923" v="16" actId="47"/>
        <pc:sldMkLst>
          <pc:docMk/>
          <pc:sldMk cId="3360155365" sldId="311"/>
        </pc:sldMkLst>
      </pc:sldChg>
      <pc:sldChg chg="modSp mod">
        <pc:chgData name="Pfundt, A.H.W. (Arjen)" userId="ef7a4913-2e54-477d-a741-dc4dce46d79a" providerId="ADAL" clId="{81193CE8-C33B-4C05-ABC1-D980CB6C30A9}" dt="2022-10-24T13:08:30.382" v="136" actId="207"/>
        <pc:sldMkLst>
          <pc:docMk/>
          <pc:sldMk cId="283909460" sldId="312"/>
        </pc:sldMkLst>
        <pc:spChg chg="mod">
          <ac:chgData name="Pfundt, A.H.W. (Arjen)" userId="ef7a4913-2e54-477d-a741-dc4dce46d79a" providerId="ADAL" clId="{81193CE8-C33B-4C05-ABC1-D980CB6C30A9}" dt="2022-10-24T13:08:30.382" v="136" actId="207"/>
          <ac:spMkLst>
            <pc:docMk/>
            <pc:sldMk cId="283909460" sldId="312"/>
            <ac:spMk id="2" creationId="{00000000-0000-0000-0000-000000000000}"/>
          </ac:spMkLst>
        </pc:spChg>
      </pc:sldChg>
      <pc:sldChg chg="modSp del mod">
        <pc:chgData name="Pfundt, A.H.W. (Arjen)" userId="ef7a4913-2e54-477d-a741-dc4dce46d79a" providerId="ADAL" clId="{81193CE8-C33B-4C05-ABC1-D980CB6C30A9}" dt="2022-10-24T13:11:04.919" v="158" actId="47"/>
        <pc:sldMkLst>
          <pc:docMk/>
          <pc:sldMk cId="2897447805" sldId="313"/>
        </pc:sldMkLst>
        <pc:spChg chg="mod">
          <ac:chgData name="Pfundt, A.H.W. (Arjen)" userId="ef7a4913-2e54-477d-a741-dc4dce46d79a" providerId="ADAL" clId="{81193CE8-C33B-4C05-ABC1-D980CB6C30A9}" dt="2022-09-28T08:49:41.982" v="28" actId="27636"/>
          <ac:spMkLst>
            <pc:docMk/>
            <pc:sldMk cId="2897447805" sldId="313"/>
            <ac:spMk id="2" creationId="{00000000-0000-0000-0000-000000000000}"/>
          </ac:spMkLst>
        </pc:spChg>
      </pc:sldChg>
      <pc:sldChg chg="modSp del mod">
        <pc:chgData name="Pfundt, A.H.W. (Arjen)" userId="ef7a4913-2e54-477d-a741-dc4dce46d79a" providerId="ADAL" clId="{81193CE8-C33B-4C05-ABC1-D980CB6C30A9}" dt="2022-10-24T13:16:22.663" v="304" actId="47"/>
        <pc:sldMkLst>
          <pc:docMk/>
          <pc:sldMk cId="4030394808" sldId="314"/>
        </pc:sldMkLst>
        <pc:spChg chg="mod">
          <ac:chgData name="Pfundt, A.H.W. (Arjen)" userId="ef7a4913-2e54-477d-a741-dc4dce46d79a" providerId="ADAL" clId="{81193CE8-C33B-4C05-ABC1-D980CB6C30A9}" dt="2022-09-28T08:51:17.554" v="33" actId="6549"/>
          <ac:spMkLst>
            <pc:docMk/>
            <pc:sldMk cId="4030394808" sldId="314"/>
            <ac:spMk id="2" creationId="{00000000-0000-0000-0000-000000000000}"/>
          </ac:spMkLst>
        </pc:spChg>
      </pc:sldChg>
      <pc:sldChg chg="modSp del mod">
        <pc:chgData name="Pfundt, A.H.W. (Arjen)" userId="ef7a4913-2e54-477d-a741-dc4dce46d79a" providerId="ADAL" clId="{81193CE8-C33B-4C05-ABC1-D980CB6C30A9}" dt="2022-10-24T13:16:19.235" v="301" actId="47"/>
        <pc:sldMkLst>
          <pc:docMk/>
          <pc:sldMk cId="78517706" sldId="315"/>
        </pc:sldMkLst>
        <pc:spChg chg="mod">
          <ac:chgData name="Pfundt, A.H.W. (Arjen)" userId="ef7a4913-2e54-477d-a741-dc4dce46d79a" providerId="ADAL" clId="{81193CE8-C33B-4C05-ABC1-D980CB6C30A9}" dt="2022-09-28T08:50:03.723" v="29" actId="6549"/>
          <ac:spMkLst>
            <pc:docMk/>
            <pc:sldMk cId="78517706" sldId="315"/>
            <ac:spMk id="2" creationId="{00000000-0000-0000-0000-000000000000}"/>
          </ac:spMkLst>
        </pc:spChg>
      </pc:sldChg>
      <pc:sldChg chg="modSp del mod">
        <pc:chgData name="Pfundt, A.H.W. (Arjen)" userId="ef7a4913-2e54-477d-a741-dc4dce46d79a" providerId="ADAL" clId="{81193CE8-C33B-4C05-ABC1-D980CB6C30A9}" dt="2022-10-24T13:16:20.068" v="302" actId="47"/>
        <pc:sldMkLst>
          <pc:docMk/>
          <pc:sldMk cId="2799302249" sldId="316"/>
        </pc:sldMkLst>
        <pc:spChg chg="mod">
          <ac:chgData name="Pfundt, A.H.W. (Arjen)" userId="ef7a4913-2e54-477d-a741-dc4dce46d79a" providerId="ADAL" clId="{81193CE8-C33B-4C05-ABC1-D980CB6C30A9}" dt="2022-09-28T08:50:09.502" v="31" actId="27636"/>
          <ac:spMkLst>
            <pc:docMk/>
            <pc:sldMk cId="2799302249" sldId="316"/>
            <ac:spMk id="2" creationId="{00000000-0000-0000-0000-000000000000}"/>
          </ac:spMkLst>
        </pc:spChg>
      </pc:sldChg>
      <pc:sldChg chg="modSp del mod">
        <pc:chgData name="Pfundt, A.H.W. (Arjen)" userId="ef7a4913-2e54-477d-a741-dc4dce46d79a" providerId="ADAL" clId="{81193CE8-C33B-4C05-ABC1-D980CB6C30A9}" dt="2022-10-24T13:16:21.119" v="303" actId="47"/>
        <pc:sldMkLst>
          <pc:docMk/>
          <pc:sldMk cId="558895322" sldId="318"/>
        </pc:sldMkLst>
        <pc:spChg chg="mod">
          <ac:chgData name="Pfundt, A.H.W. (Arjen)" userId="ef7a4913-2e54-477d-a741-dc4dce46d79a" providerId="ADAL" clId="{81193CE8-C33B-4C05-ABC1-D980CB6C30A9}" dt="2022-09-28T08:51:10.578" v="32" actId="6549"/>
          <ac:spMkLst>
            <pc:docMk/>
            <pc:sldMk cId="558895322" sldId="318"/>
            <ac:spMk id="2" creationId="{00000000-0000-0000-0000-000000000000}"/>
          </ac:spMkLst>
        </pc:spChg>
      </pc:sldChg>
      <pc:sldChg chg="modSp del mod">
        <pc:chgData name="Pfundt, A.H.W. (Arjen)" userId="ef7a4913-2e54-477d-a741-dc4dce46d79a" providerId="ADAL" clId="{81193CE8-C33B-4C05-ABC1-D980CB6C30A9}" dt="2022-10-24T13:16:26.576" v="306" actId="47"/>
        <pc:sldMkLst>
          <pc:docMk/>
          <pc:sldMk cId="1156664397" sldId="320"/>
        </pc:sldMkLst>
        <pc:spChg chg="mod">
          <ac:chgData name="Pfundt, A.H.W. (Arjen)" userId="ef7a4913-2e54-477d-a741-dc4dce46d79a" providerId="ADAL" clId="{81193CE8-C33B-4C05-ABC1-D980CB6C30A9}" dt="2022-09-28T08:52:43.006" v="35" actId="6549"/>
          <ac:spMkLst>
            <pc:docMk/>
            <pc:sldMk cId="1156664397" sldId="320"/>
            <ac:spMk id="2" creationId="{00000000-0000-0000-0000-000000000000}"/>
          </ac:spMkLst>
        </pc:spChg>
      </pc:sldChg>
      <pc:sldChg chg="del">
        <pc:chgData name="Pfundt, A.H.W. (Arjen)" userId="ef7a4913-2e54-477d-a741-dc4dce46d79a" providerId="ADAL" clId="{81193CE8-C33B-4C05-ABC1-D980CB6C30A9}" dt="2022-10-24T13:22:55.186" v="363" actId="47"/>
        <pc:sldMkLst>
          <pc:docMk/>
          <pc:sldMk cId="149423594" sldId="322"/>
        </pc:sldMkLst>
      </pc:sldChg>
      <pc:sldChg chg="modSp mod">
        <pc:chgData name="Pfundt, A.H.W. (Arjen)" userId="ef7a4913-2e54-477d-a741-dc4dce46d79a" providerId="ADAL" clId="{81193CE8-C33B-4C05-ABC1-D980CB6C30A9}" dt="2022-10-24T13:09:27.769" v="148" actId="20577"/>
        <pc:sldMkLst>
          <pc:docMk/>
          <pc:sldMk cId="4242096562" sldId="323"/>
        </pc:sldMkLst>
        <pc:spChg chg="mod">
          <ac:chgData name="Pfundt, A.H.W. (Arjen)" userId="ef7a4913-2e54-477d-a741-dc4dce46d79a" providerId="ADAL" clId="{81193CE8-C33B-4C05-ABC1-D980CB6C30A9}" dt="2022-10-24T13:09:27.769" v="148" actId="20577"/>
          <ac:spMkLst>
            <pc:docMk/>
            <pc:sldMk cId="4242096562" sldId="323"/>
            <ac:spMk id="2" creationId="{00000000-0000-0000-0000-000000000000}"/>
          </ac:spMkLst>
        </pc:spChg>
      </pc:sldChg>
      <pc:sldChg chg="modSp mod">
        <pc:chgData name="Pfundt, A.H.W. (Arjen)" userId="ef7a4913-2e54-477d-a741-dc4dce46d79a" providerId="ADAL" clId="{81193CE8-C33B-4C05-ABC1-D980CB6C30A9}" dt="2022-10-24T13:10:28.999" v="155" actId="6549"/>
        <pc:sldMkLst>
          <pc:docMk/>
          <pc:sldMk cId="2964937753" sldId="324"/>
        </pc:sldMkLst>
        <pc:spChg chg="mod">
          <ac:chgData name="Pfundt, A.H.W. (Arjen)" userId="ef7a4913-2e54-477d-a741-dc4dce46d79a" providerId="ADAL" clId="{81193CE8-C33B-4C05-ABC1-D980CB6C30A9}" dt="2022-10-24T13:10:28.999" v="155" actId="6549"/>
          <ac:spMkLst>
            <pc:docMk/>
            <pc:sldMk cId="2964937753" sldId="324"/>
            <ac:spMk id="2" creationId="{00000000-0000-0000-0000-000000000000}"/>
          </ac:spMkLst>
        </pc:spChg>
      </pc:sldChg>
      <pc:sldChg chg="modSp mod">
        <pc:chgData name="Pfundt, A.H.W. (Arjen)" userId="ef7a4913-2e54-477d-a741-dc4dce46d79a" providerId="ADAL" clId="{81193CE8-C33B-4C05-ABC1-D980CB6C30A9}" dt="2022-10-24T13:26:17.923" v="399"/>
        <pc:sldMkLst>
          <pc:docMk/>
          <pc:sldMk cId="2304041436" sldId="325"/>
        </pc:sldMkLst>
        <pc:spChg chg="mod">
          <ac:chgData name="Pfundt, A.H.W. (Arjen)" userId="ef7a4913-2e54-477d-a741-dc4dce46d79a" providerId="ADAL" clId="{81193CE8-C33B-4C05-ABC1-D980CB6C30A9}" dt="2022-10-24T13:26:17.923" v="399"/>
          <ac:spMkLst>
            <pc:docMk/>
            <pc:sldMk cId="2304041436" sldId="325"/>
            <ac:spMk id="2" creationId="{00000000-0000-0000-0000-000000000000}"/>
          </ac:spMkLst>
        </pc:spChg>
      </pc:sldChg>
      <pc:sldChg chg="modSp mod">
        <pc:chgData name="Pfundt, A.H.W. (Arjen)" userId="ef7a4913-2e54-477d-a741-dc4dce46d79a" providerId="ADAL" clId="{81193CE8-C33B-4C05-ABC1-D980CB6C30A9}" dt="2022-10-24T13:26:22.255" v="400" actId="20577"/>
        <pc:sldMkLst>
          <pc:docMk/>
          <pc:sldMk cId="2994447713" sldId="326"/>
        </pc:sldMkLst>
        <pc:spChg chg="mod">
          <ac:chgData name="Pfundt, A.H.W. (Arjen)" userId="ef7a4913-2e54-477d-a741-dc4dce46d79a" providerId="ADAL" clId="{81193CE8-C33B-4C05-ABC1-D980CB6C30A9}" dt="2022-10-24T13:26:22.255" v="400" actId="20577"/>
          <ac:spMkLst>
            <pc:docMk/>
            <pc:sldMk cId="2994447713" sldId="326"/>
            <ac:spMk id="2" creationId="{00000000-0000-0000-0000-000000000000}"/>
          </ac:spMkLst>
        </pc:spChg>
      </pc:sldChg>
      <pc:sldChg chg="modSp del mod">
        <pc:chgData name="Pfundt, A.H.W. (Arjen)" userId="ef7a4913-2e54-477d-a741-dc4dce46d79a" providerId="ADAL" clId="{81193CE8-C33B-4C05-ABC1-D980CB6C30A9}" dt="2022-10-24T13:16:23.813" v="305" actId="47"/>
        <pc:sldMkLst>
          <pc:docMk/>
          <pc:sldMk cId="2722735393" sldId="328"/>
        </pc:sldMkLst>
        <pc:spChg chg="mod">
          <ac:chgData name="Pfundt, A.H.W. (Arjen)" userId="ef7a4913-2e54-477d-a741-dc4dce46d79a" providerId="ADAL" clId="{81193CE8-C33B-4C05-ABC1-D980CB6C30A9}" dt="2022-09-28T08:52:20.444" v="34" actId="6549"/>
          <ac:spMkLst>
            <pc:docMk/>
            <pc:sldMk cId="2722735393" sldId="328"/>
            <ac:spMk id="2" creationId="{00000000-0000-0000-0000-000000000000}"/>
          </ac:spMkLst>
        </pc:spChg>
      </pc:sldChg>
      <pc:sldChg chg="modSp mod">
        <pc:chgData name="Pfundt, A.H.W. (Arjen)" userId="ef7a4913-2e54-477d-a741-dc4dce46d79a" providerId="ADAL" clId="{81193CE8-C33B-4C05-ABC1-D980CB6C30A9}" dt="2022-10-24T13:09:58.944" v="150" actId="20577"/>
        <pc:sldMkLst>
          <pc:docMk/>
          <pc:sldMk cId="745232468" sldId="329"/>
        </pc:sldMkLst>
        <pc:spChg chg="mod">
          <ac:chgData name="Pfundt, A.H.W. (Arjen)" userId="ef7a4913-2e54-477d-a741-dc4dce46d79a" providerId="ADAL" clId="{81193CE8-C33B-4C05-ABC1-D980CB6C30A9}" dt="2022-10-24T13:09:58.944" v="150" actId="20577"/>
          <ac:spMkLst>
            <pc:docMk/>
            <pc:sldMk cId="745232468" sldId="329"/>
            <ac:spMk id="2" creationId="{00000000-0000-0000-0000-000000000000}"/>
          </ac:spMkLst>
        </pc:spChg>
      </pc:sldChg>
      <pc:sldChg chg="modSp del mod">
        <pc:chgData name="Pfundt, A.H.W. (Arjen)" userId="ef7a4913-2e54-477d-a741-dc4dce46d79a" providerId="ADAL" clId="{81193CE8-C33B-4C05-ABC1-D980CB6C30A9}" dt="2022-10-24T13:16:27.467" v="307" actId="47"/>
        <pc:sldMkLst>
          <pc:docMk/>
          <pc:sldMk cId="367961795" sldId="330"/>
        </pc:sldMkLst>
        <pc:spChg chg="mod">
          <ac:chgData name="Pfundt, A.H.W. (Arjen)" userId="ef7a4913-2e54-477d-a741-dc4dce46d79a" providerId="ADAL" clId="{81193CE8-C33B-4C05-ABC1-D980CB6C30A9}" dt="2022-09-28T08:52:56.391" v="37" actId="27636"/>
          <ac:spMkLst>
            <pc:docMk/>
            <pc:sldMk cId="367961795" sldId="330"/>
            <ac:spMk id="2" creationId="{00000000-0000-0000-0000-000000000000}"/>
          </ac:spMkLst>
        </pc:spChg>
      </pc:sldChg>
      <pc:sldChg chg="modSp del mod">
        <pc:chgData name="Pfundt, A.H.W. (Arjen)" userId="ef7a4913-2e54-477d-a741-dc4dce46d79a" providerId="ADAL" clId="{81193CE8-C33B-4C05-ABC1-D980CB6C30A9}" dt="2022-10-24T13:16:28.397" v="308" actId="47"/>
        <pc:sldMkLst>
          <pc:docMk/>
          <pc:sldMk cId="314452464" sldId="331"/>
        </pc:sldMkLst>
        <pc:spChg chg="mod">
          <ac:chgData name="Pfundt, A.H.W. (Arjen)" userId="ef7a4913-2e54-477d-a741-dc4dce46d79a" providerId="ADAL" clId="{81193CE8-C33B-4C05-ABC1-D980CB6C30A9}" dt="2022-09-28T08:53:12.622" v="39" actId="27636"/>
          <ac:spMkLst>
            <pc:docMk/>
            <pc:sldMk cId="314452464" sldId="331"/>
            <ac:spMk id="2" creationId="{00000000-0000-0000-0000-000000000000}"/>
          </ac:spMkLst>
        </pc:spChg>
      </pc:sldChg>
      <pc:sldChg chg="modSp del mod">
        <pc:chgData name="Pfundt, A.H.W. (Arjen)" userId="ef7a4913-2e54-477d-a741-dc4dce46d79a" providerId="ADAL" clId="{81193CE8-C33B-4C05-ABC1-D980CB6C30A9}" dt="2022-10-24T13:16:31.222" v="310" actId="47"/>
        <pc:sldMkLst>
          <pc:docMk/>
          <pc:sldMk cId="960530931" sldId="332"/>
        </pc:sldMkLst>
        <pc:spChg chg="mod">
          <ac:chgData name="Pfundt, A.H.W. (Arjen)" userId="ef7a4913-2e54-477d-a741-dc4dce46d79a" providerId="ADAL" clId="{81193CE8-C33B-4C05-ABC1-D980CB6C30A9}" dt="2022-09-28T08:53:51.587" v="42" actId="27636"/>
          <ac:spMkLst>
            <pc:docMk/>
            <pc:sldMk cId="960530931" sldId="332"/>
            <ac:spMk id="2" creationId="{00000000-0000-0000-0000-000000000000}"/>
          </ac:spMkLst>
        </pc:spChg>
      </pc:sldChg>
      <pc:sldChg chg="modSp del mod">
        <pc:chgData name="Pfundt, A.H.W. (Arjen)" userId="ef7a4913-2e54-477d-a741-dc4dce46d79a" providerId="ADAL" clId="{81193CE8-C33B-4C05-ABC1-D980CB6C30A9}" dt="2022-10-24T13:16:30.087" v="309" actId="47"/>
        <pc:sldMkLst>
          <pc:docMk/>
          <pc:sldMk cId="1277531198" sldId="333"/>
        </pc:sldMkLst>
        <pc:spChg chg="mod">
          <ac:chgData name="Pfundt, A.H.W. (Arjen)" userId="ef7a4913-2e54-477d-a741-dc4dce46d79a" providerId="ADAL" clId="{81193CE8-C33B-4C05-ABC1-D980CB6C30A9}" dt="2022-09-28T08:53:24.086" v="40" actId="21"/>
          <ac:spMkLst>
            <pc:docMk/>
            <pc:sldMk cId="1277531198" sldId="333"/>
            <ac:spMk id="2" creationId="{00000000-0000-0000-0000-000000000000}"/>
          </ac:spMkLst>
        </pc:spChg>
      </pc:sldChg>
      <pc:sldChg chg="modSp mod">
        <pc:chgData name="Pfundt, A.H.W. (Arjen)" userId="ef7a4913-2e54-477d-a741-dc4dce46d79a" providerId="ADAL" clId="{81193CE8-C33B-4C05-ABC1-D980CB6C30A9}" dt="2022-10-24T13:08:47.985" v="138" actId="20577"/>
        <pc:sldMkLst>
          <pc:docMk/>
          <pc:sldMk cId="1257670323" sldId="334"/>
        </pc:sldMkLst>
        <pc:spChg chg="mod">
          <ac:chgData name="Pfundt, A.H.W. (Arjen)" userId="ef7a4913-2e54-477d-a741-dc4dce46d79a" providerId="ADAL" clId="{81193CE8-C33B-4C05-ABC1-D980CB6C30A9}" dt="2022-10-24T13:08:47.985" v="138" actId="20577"/>
          <ac:spMkLst>
            <pc:docMk/>
            <pc:sldMk cId="1257670323" sldId="334"/>
            <ac:spMk id="2" creationId="{00000000-0000-0000-0000-000000000000}"/>
          </ac:spMkLst>
        </pc:spChg>
      </pc:sldChg>
      <pc:sldChg chg="modSp mod">
        <pc:chgData name="Pfundt, A.H.W. (Arjen)" userId="ef7a4913-2e54-477d-a741-dc4dce46d79a" providerId="ADAL" clId="{81193CE8-C33B-4C05-ABC1-D980CB6C30A9}" dt="2022-10-24T13:23:58.865" v="379" actId="115"/>
        <pc:sldMkLst>
          <pc:docMk/>
          <pc:sldMk cId="3133155143" sldId="335"/>
        </pc:sldMkLst>
        <pc:spChg chg="mod">
          <ac:chgData name="Pfundt, A.H.W. (Arjen)" userId="ef7a4913-2e54-477d-a741-dc4dce46d79a" providerId="ADAL" clId="{81193CE8-C33B-4C05-ABC1-D980CB6C30A9}" dt="2022-10-24T13:23:58.865" v="379" actId="115"/>
          <ac:spMkLst>
            <pc:docMk/>
            <pc:sldMk cId="3133155143" sldId="335"/>
            <ac:spMk id="2" creationId="{00000000-0000-0000-0000-000000000000}"/>
          </ac:spMkLst>
        </pc:spChg>
        <pc:spChg chg="mod">
          <ac:chgData name="Pfundt, A.H.W. (Arjen)" userId="ef7a4913-2e54-477d-a741-dc4dce46d79a" providerId="ADAL" clId="{81193CE8-C33B-4C05-ABC1-D980CB6C30A9}" dt="2022-10-24T13:13:24.325" v="195" actId="1076"/>
          <ac:spMkLst>
            <pc:docMk/>
            <pc:sldMk cId="3133155143" sldId="335"/>
            <ac:spMk id="4" creationId="{34E57799-8CA3-48C6-996D-E11DBBC0C5F6}"/>
          </ac:spMkLst>
        </pc:spChg>
      </pc:sldChg>
      <pc:sldChg chg="modSp mod">
        <pc:chgData name="Pfundt, A.H.W. (Arjen)" userId="ef7a4913-2e54-477d-a741-dc4dce46d79a" providerId="ADAL" clId="{81193CE8-C33B-4C05-ABC1-D980CB6C30A9}" dt="2022-10-24T13:23:50.247" v="377" actId="20577"/>
        <pc:sldMkLst>
          <pc:docMk/>
          <pc:sldMk cId="3697880331" sldId="336"/>
        </pc:sldMkLst>
        <pc:spChg chg="mod">
          <ac:chgData name="Pfundt, A.H.W. (Arjen)" userId="ef7a4913-2e54-477d-a741-dc4dce46d79a" providerId="ADAL" clId="{81193CE8-C33B-4C05-ABC1-D980CB6C30A9}" dt="2022-10-24T13:23:50.247" v="377" actId="20577"/>
          <ac:spMkLst>
            <pc:docMk/>
            <pc:sldMk cId="3697880331" sldId="336"/>
            <ac:spMk id="2" creationId="{00000000-0000-0000-0000-000000000000}"/>
          </ac:spMkLst>
        </pc:spChg>
      </pc:sldChg>
      <pc:sldChg chg="modSp mod">
        <pc:chgData name="Pfundt, A.H.W. (Arjen)" userId="ef7a4913-2e54-477d-a741-dc4dce46d79a" providerId="ADAL" clId="{81193CE8-C33B-4C05-ABC1-D980CB6C30A9}" dt="2022-10-25T12:19:09.856" v="401" actId="6549"/>
        <pc:sldMkLst>
          <pc:docMk/>
          <pc:sldMk cId="2108994541" sldId="337"/>
        </pc:sldMkLst>
        <pc:spChg chg="mod">
          <ac:chgData name="Pfundt, A.H.W. (Arjen)" userId="ef7a4913-2e54-477d-a741-dc4dce46d79a" providerId="ADAL" clId="{81193CE8-C33B-4C05-ABC1-D980CB6C30A9}" dt="2022-10-25T12:19:09.856" v="401" actId="6549"/>
          <ac:spMkLst>
            <pc:docMk/>
            <pc:sldMk cId="2108994541" sldId="337"/>
            <ac:spMk id="2" creationId="{00000000-0000-0000-0000-000000000000}"/>
          </ac:spMkLst>
        </pc:spChg>
        <pc:spChg chg="mod">
          <ac:chgData name="Pfundt, A.H.W. (Arjen)" userId="ef7a4913-2e54-477d-a741-dc4dce46d79a" providerId="ADAL" clId="{81193CE8-C33B-4C05-ABC1-D980CB6C30A9}" dt="2022-10-24T13:14:28.675" v="212" actId="1076"/>
          <ac:spMkLst>
            <pc:docMk/>
            <pc:sldMk cId="2108994541" sldId="337"/>
            <ac:spMk id="4" creationId="{34E57799-8CA3-48C6-996D-E11DBBC0C5F6}"/>
          </ac:spMkLst>
        </pc:spChg>
      </pc:sldChg>
      <pc:sldChg chg="modSp add mod">
        <pc:chgData name="Pfundt, A.H.W. (Arjen)" userId="ef7a4913-2e54-477d-a741-dc4dce46d79a" providerId="ADAL" clId="{81193CE8-C33B-4C05-ABC1-D980CB6C30A9}" dt="2022-10-24T13:10:07.526" v="152" actId="20577"/>
        <pc:sldMkLst>
          <pc:docMk/>
          <pc:sldMk cId="4224155315" sldId="338"/>
        </pc:sldMkLst>
        <pc:spChg chg="mod">
          <ac:chgData name="Pfundt, A.H.W. (Arjen)" userId="ef7a4913-2e54-477d-a741-dc4dce46d79a" providerId="ADAL" clId="{81193CE8-C33B-4C05-ABC1-D980CB6C30A9}" dt="2022-10-24T13:10:07.526" v="152" actId="20577"/>
          <ac:spMkLst>
            <pc:docMk/>
            <pc:sldMk cId="4224155315" sldId="338"/>
            <ac:spMk id="2" creationId="{00000000-0000-0000-0000-000000000000}"/>
          </ac:spMkLst>
        </pc:spChg>
      </pc:sldChg>
      <pc:sldChg chg="modSp add mod">
        <pc:chgData name="Pfundt, A.H.W. (Arjen)" userId="ef7a4913-2e54-477d-a741-dc4dce46d79a" providerId="ADAL" clId="{81193CE8-C33B-4C05-ABC1-D980CB6C30A9}" dt="2022-10-24T13:24:04.913" v="380" actId="115"/>
        <pc:sldMkLst>
          <pc:docMk/>
          <pc:sldMk cId="2020666773" sldId="339"/>
        </pc:sldMkLst>
        <pc:spChg chg="mod">
          <ac:chgData name="Pfundt, A.H.W. (Arjen)" userId="ef7a4913-2e54-477d-a741-dc4dce46d79a" providerId="ADAL" clId="{81193CE8-C33B-4C05-ABC1-D980CB6C30A9}" dt="2022-10-24T13:24:04.913" v="380" actId="115"/>
          <ac:spMkLst>
            <pc:docMk/>
            <pc:sldMk cId="2020666773" sldId="339"/>
            <ac:spMk id="2" creationId="{00000000-0000-0000-0000-000000000000}"/>
          </ac:spMkLst>
        </pc:spChg>
        <pc:spChg chg="mod">
          <ac:chgData name="Pfundt, A.H.W. (Arjen)" userId="ef7a4913-2e54-477d-a741-dc4dce46d79a" providerId="ADAL" clId="{81193CE8-C33B-4C05-ABC1-D980CB6C30A9}" dt="2022-10-24T13:15:39.181" v="220" actId="1076"/>
          <ac:spMkLst>
            <pc:docMk/>
            <pc:sldMk cId="2020666773" sldId="339"/>
            <ac:spMk id="4" creationId="{34E57799-8CA3-48C6-996D-E11DBBC0C5F6}"/>
          </ac:spMkLst>
        </pc:spChg>
      </pc:sldChg>
      <pc:sldChg chg="add del">
        <pc:chgData name="Pfundt, A.H.W. (Arjen)" userId="ef7a4913-2e54-477d-a741-dc4dce46d79a" providerId="ADAL" clId="{81193CE8-C33B-4C05-ABC1-D980CB6C30A9}" dt="2022-10-24T13:09:13.830" v="143" actId="47"/>
        <pc:sldMkLst>
          <pc:docMk/>
          <pc:sldMk cId="2745387073" sldId="339"/>
        </pc:sldMkLst>
      </pc:sldChg>
      <pc:sldChg chg="add del">
        <pc:chgData name="Pfundt, A.H.W. (Arjen)" userId="ef7a4913-2e54-477d-a741-dc4dce46d79a" providerId="ADAL" clId="{81193CE8-C33B-4C05-ABC1-D980CB6C30A9}" dt="2022-10-24T13:15:02.444" v="213" actId="47"/>
        <pc:sldMkLst>
          <pc:docMk/>
          <pc:sldMk cId="3424343606" sldId="339"/>
        </pc:sldMkLst>
      </pc:sldChg>
      <pc:sldChg chg="modSp add mod">
        <pc:chgData name="Pfundt, A.H.W. (Arjen)" userId="ef7a4913-2e54-477d-a741-dc4dce46d79a" providerId="ADAL" clId="{81193CE8-C33B-4C05-ABC1-D980CB6C30A9}" dt="2022-10-24T13:23:34.556" v="374" actId="20577"/>
        <pc:sldMkLst>
          <pc:docMk/>
          <pc:sldMk cId="2166669866" sldId="340"/>
        </pc:sldMkLst>
        <pc:spChg chg="mod">
          <ac:chgData name="Pfundt, A.H.W. (Arjen)" userId="ef7a4913-2e54-477d-a741-dc4dce46d79a" providerId="ADAL" clId="{81193CE8-C33B-4C05-ABC1-D980CB6C30A9}" dt="2022-10-24T13:23:34.556" v="374" actId="20577"/>
          <ac:spMkLst>
            <pc:docMk/>
            <pc:sldMk cId="2166669866" sldId="340"/>
            <ac:spMk id="2" creationId="{00000000-0000-0000-0000-000000000000}"/>
          </ac:spMkLst>
        </pc:spChg>
      </pc:sldChg>
      <pc:sldChg chg="add del">
        <pc:chgData name="Pfundt, A.H.W. (Arjen)" userId="ef7a4913-2e54-477d-a741-dc4dce46d79a" providerId="ADAL" clId="{81193CE8-C33B-4C05-ABC1-D980CB6C30A9}" dt="2022-10-24T13:15:03.192" v="214" actId="47"/>
        <pc:sldMkLst>
          <pc:docMk/>
          <pc:sldMk cId="2420948117" sldId="340"/>
        </pc:sldMkLst>
      </pc:sldChg>
      <pc:sldChg chg="add del">
        <pc:chgData name="Pfundt, A.H.W. (Arjen)" userId="ef7a4913-2e54-477d-a741-dc4dce46d79a" providerId="ADAL" clId="{81193CE8-C33B-4C05-ABC1-D980CB6C30A9}" dt="2022-10-24T13:15:05.373" v="215" actId="47"/>
        <pc:sldMkLst>
          <pc:docMk/>
          <pc:sldMk cId="605540975" sldId="341"/>
        </pc:sldMkLst>
      </pc:sldChg>
      <pc:sldChg chg="modSp add mod">
        <pc:chgData name="Pfundt, A.H.W. (Arjen)" userId="ef7a4913-2e54-477d-a741-dc4dce46d79a" providerId="ADAL" clId="{81193CE8-C33B-4C05-ABC1-D980CB6C30A9}" dt="2022-10-24T13:24:12.064" v="381" actId="115"/>
        <pc:sldMkLst>
          <pc:docMk/>
          <pc:sldMk cId="887896053" sldId="341"/>
        </pc:sldMkLst>
        <pc:spChg chg="mod">
          <ac:chgData name="Pfundt, A.H.W. (Arjen)" userId="ef7a4913-2e54-477d-a741-dc4dce46d79a" providerId="ADAL" clId="{81193CE8-C33B-4C05-ABC1-D980CB6C30A9}" dt="2022-10-24T13:24:12.064" v="381" actId="115"/>
          <ac:spMkLst>
            <pc:docMk/>
            <pc:sldMk cId="887896053" sldId="341"/>
            <ac:spMk id="2" creationId="{00000000-0000-0000-0000-000000000000}"/>
          </ac:spMkLst>
        </pc:spChg>
      </pc:sldChg>
      <pc:sldChg chg="add del">
        <pc:chgData name="Pfundt, A.H.W. (Arjen)" userId="ef7a4913-2e54-477d-a741-dc4dce46d79a" providerId="ADAL" clId="{81193CE8-C33B-4C05-ABC1-D980CB6C30A9}" dt="2022-10-24T13:16:15.536" v="300" actId="47"/>
        <pc:sldMkLst>
          <pc:docMk/>
          <pc:sldMk cId="2548459883" sldId="341"/>
        </pc:sldMkLst>
      </pc:sldChg>
      <pc:sldChg chg="modSp add mod">
        <pc:chgData name="Pfundt, A.H.W. (Arjen)" userId="ef7a4913-2e54-477d-a741-dc4dce46d79a" providerId="ADAL" clId="{81193CE8-C33B-4C05-ABC1-D980CB6C30A9}" dt="2022-10-24T13:23:28.453" v="372" actId="20577"/>
        <pc:sldMkLst>
          <pc:docMk/>
          <pc:sldMk cId="1167705120" sldId="342"/>
        </pc:sldMkLst>
        <pc:spChg chg="mod">
          <ac:chgData name="Pfundt, A.H.W. (Arjen)" userId="ef7a4913-2e54-477d-a741-dc4dce46d79a" providerId="ADAL" clId="{81193CE8-C33B-4C05-ABC1-D980CB6C30A9}" dt="2022-10-24T13:23:28.453" v="372" actId="20577"/>
          <ac:spMkLst>
            <pc:docMk/>
            <pc:sldMk cId="1167705120" sldId="342"/>
            <ac:spMk id="2" creationId="{00000000-0000-0000-0000-000000000000}"/>
          </ac:spMkLst>
        </pc:spChg>
      </pc:sldChg>
      <pc:sldChg chg="modSp add mod">
        <pc:chgData name="Pfundt, A.H.W. (Arjen)" userId="ef7a4913-2e54-477d-a741-dc4dce46d79a" providerId="ADAL" clId="{81193CE8-C33B-4C05-ABC1-D980CB6C30A9}" dt="2022-10-24T13:23:26.076" v="371" actId="20577"/>
        <pc:sldMkLst>
          <pc:docMk/>
          <pc:sldMk cId="3335915146" sldId="343"/>
        </pc:sldMkLst>
        <pc:spChg chg="mod">
          <ac:chgData name="Pfundt, A.H.W. (Arjen)" userId="ef7a4913-2e54-477d-a741-dc4dce46d79a" providerId="ADAL" clId="{81193CE8-C33B-4C05-ABC1-D980CB6C30A9}" dt="2022-10-24T13:23:26.076" v="371" actId="20577"/>
          <ac:spMkLst>
            <pc:docMk/>
            <pc:sldMk cId="3335915146" sldId="343"/>
            <ac:spMk id="2" creationId="{00000000-0000-0000-0000-000000000000}"/>
          </ac:spMkLst>
        </pc:spChg>
        <pc:spChg chg="mod">
          <ac:chgData name="Pfundt, A.H.W. (Arjen)" userId="ef7a4913-2e54-477d-a741-dc4dce46d79a" providerId="ADAL" clId="{81193CE8-C33B-4C05-ABC1-D980CB6C30A9}" dt="2022-10-24T13:17:33.549" v="320" actId="1076"/>
          <ac:spMkLst>
            <pc:docMk/>
            <pc:sldMk cId="3335915146" sldId="343"/>
            <ac:spMk id="4" creationId="{34E57799-8CA3-48C6-996D-E11DBBC0C5F6}"/>
          </ac:spMkLst>
        </pc:spChg>
      </pc:sldChg>
      <pc:sldChg chg="modSp add mod">
        <pc:chgData name="Pfundt, A.H.W. (Arjen)" userId="ef7a4913-2e54-477d-a741-dc4dce46d79a" providerId="ADAL" clId="{81193CE8-C33B-4C05-ABC1-D980CB6C30A9}" dt="2022-10-24T13:23:23.737" v="370" actId="20577"/>
        <pc:sldMkLst>
          <pc:docMk/>
          <pc:sldMk cId="1060883173" sldId="344"/>
        </pc:sldMkLst>
        <pc:spChg chg="mod">
          <ac:chgData name="Pfundt, A.H.W. (Arjen)" userId="ef7a4913-2e54-477d-a741-dc4dce46d79a" providerId="ADAL" clId="{81193CE8-C33B-4C05-ABC1-D980CB6C30A9}" dt="2022-10-24T13:23:23.737" v="370" actId="20577"/>
          <ac:spMkLst>
            <pc:docMk/>
            <pc:sldMk cId="1060883173" sldId="344"/>
            <ac:spMk id="2" creationId="{00000000-0000-0000-0000-000000000000}"/>
          </ac:spMkLst>
        </pc:spChg>
      </pc:sldChg>
      <pc:sldChg chg="modSp add mod">
        <pc:chgData name="Pfundt, A.H.W. (Arjen)" userId="ef7a4913-2e54-477d-a741-dc4dce46d79a" providerId="ADAL" clId="{81193CE8-C33B-4C05-ABC1-D980CB6C30A9}" dt="2022-10-24T13:24:28.242" v="382" actId="115"/>
        <pc:sldMkLst>
          <pc:docMk/>
          <pc:sldMk cId="777525231" sldId="345"/>
        </pc:sldMkLst>
        <pc:spChg chg="mod">
          <ac:chgData name="Pfundt, A.H.W. (Arjen)" userId="ef7a4913-2e54-477d-a741-dc4dce46d79a" providerId="ADAL" clId="{81193CE8-C33B-4C05-ABC1-D980CB6C30A9}" dt="2022-10-24T13:24:28.242" v="382" actId="115"/>
          <ac:spMkLst>
            <pc:docMk/>
            <pc:sldMk cId="777525231" sldId="345"/>
            <ac:spMk id="2" creationId="{00000000-0000-0000-0000-000000000000}"/>
          </ac:spMkLst>
        </pc:spChg>
        <pc:spChg chg="mod">
          <ac:chgData name="Pfundt, A.H.W. (Arjen)" userId="ef7a4913-2e54-477d-a741-dc4dce46d79a" providerId="ADAL" clId="{81193CE8-C33B-4C05-ABC1-D980CB6C30A9}" dt="2022-10-24T13:20:14.605" v="344" actId="1076"/>
          <ac:spMkLst>
            <pc:docMk/>
            <pc:sldMk cId="777525231" sldId="345"/>
            <ac:spMk id="4" creationId="{34E57799-8CA3-48C6-996D-E11DBBC0C5F6}"/>
          </ac:spMkLst>
        </pc:spChg>
      </pc:sldChg>
      <pc:sldChg chg="modSp add mod">
        <pc:chgData name="Pfundt, A.H.W. (Arjen)" userId="ef7a4913-2e54-477d-a741-dc4dce46d79a" providerId="ADAL" clId="{81193CE8-C33B-4C05-ABC1-D980CB6C30A9}" dt="2022-10-24T13:23:18.432" v="368" actId="20577"/>
        <pc:sldMkLst>
          <pc:docMk/>
          <pc:sldMk cId="1170659280" sldId="346"/>
        </pc:sldMkLst>
        <pc:spChg chg="mod">
          <ac:chgData name="Pfundt, A.H.W. (Arjen)" userId="ef7a4913-2e54-477d-a741-dc4dce46d79a" providerId="ADAL" clId="{81193CE8-C33B-4C05-ABC1-D980CB6C30A9}" dt="2022-10-24T13:23:18.432" v="368" actId="20577"/>
          <ac:spMkLst>
            <pc:docMk/>
            <pc:sldMk cId="1170659280" sldId="346"/>
            <ac:spMk id="2" creationId="{00000000-0000-0000-0000-000000000000}"/>
          </ac:spMkLst>
        </pc:spChg>
      </pc:sldChg>
      <pc:sldChg chg="modSp add mod">
        <pc:chgData name="Pfundt, A.H.W. (Arjen)" userId="ef7a4913-2e54-477d-a741-dc4dce46d79a" providerId="ADAL" clId="{81193CE8-C33B-4C05-ABC1-D980CB6C30A9}" dt="2022-10-25T12:19:38.695" v="406" actId="20577"/>
        <pc:sldMkLst>
          <pc:docMk/>
          <pc:sldMk cId="923054603" sldId="347"/>
        </pc:sldMkLst>
        <pc:spChg chg="mod">
          <ac:chgData name="Pfundt, A.H.W. (Arjen)" userId="ef7a4913-2e54-477d-a741-dc4dce46d79a" providerId="ADAL" clId="{81193CE8-C33B-4C05-ABC1-D980CB6C30A9}" dt="2022-10-25T12:19:38.695" v="406" actId="20577"/>
          <ac:spMkLst>
            <pc:docMk/>
            <pc:sldMk cId="923054603" sldId="347"/>
            <ac:spMk id="2" creationId="{00000000-0000-0000-0000-000000000000}"/>
          </ac:spMkLst>
        </pc:spChg>
        <pc:spChg chg="mod">
          <ac:chgData name="Pfundt, A.H.W. (Arjen)" userId="ef7a4913-2e54-477d-a741-dc4dce46d79a" providerId="ADAL" clId="{81193CE8-C33B-4C05-ABC1-D980CB6C30A9}" dt="2022-10-24T13:20:42.204" v="347" actId="1076"/>
          <ac:spMkLst>
            <pc:docMk/>
            <pc:sldMk cId="923054603" sldId="347"/>
            <ac:spMk id="4" creationId="{34E57799-8CA3-48C6-996D-E11DBBC0C5F6}"/>
          </ac:spMkLst>
        </pc:spChg>
      </pc:sldChg>
      <pc:sldChg chg="modSp add mod">
        <pc:chgData name="Pfundt, A.H.W. (Arjen)" userId="ef7a4913-2e54-477d-a741-dc4dce46d79a" providerId="ADAL" clId="{81193CE8-C33B-4C05-ABC1-D980CB6C30A9}" dt="2022-10-24T13:23:12.550" v="366" actId="20577"/>
        <pc:sldMkLst>
          <pc:docMk/>
          <pc:sldMk cId="3103916668" sldId="348"/>
        </pc:sldMkLst>
        <pc:spChg chg="mod">
          <ac:chgData name="Pfundt, A.H.W. (Arjen)" userId="ef7a4913-2e54-477d-a741-dc4dce46d79a" providerId="ADAL" clId="{81193CE8-C33B-4C05-ABC1-D980CB6C30A9}" dt="2022-10-24T13:23:12.550" v="366" actId="20577"/>
          <ac:spMkLst>
            <pc:docMk/>
            <pc:sldMk cId="3103916668" sldId="348"/>
            <ac:spMk id="2" creationId="{00000000-0000-0000-0000-000000000000}"/>
          </ac:spMkLst>
        </pc:spChg>
        <pc:spChg chg="mod">
          <ac:chgData name="Pfundt, A.H.W. (Arjen)" userId="ef7a4913-2e54-477d-a741-dc4dce46d79a" providerId="ADAL" clId="{81193CE8-C33B-4C05-ABC1-D980CB6C30A9}" dt="2022-10-24T13:21:43.061" v="356" actId="1076"/>
          <ac:spMkLst>
            <pc:docMk/>
            <pc:sldMk cId="3103916668" sldId="348"/>
            <ac:spMk id="4" creationId="{34E57799-8CA3-48C6-996D-E11DBBC0C5F6}"/>
          </ac:spMkLst>
        </pc:spChg>
      </pc:sldChg>
      <pc:sldChg chg="modSp add mod">
        <pc:chgData name="Pfundt, A.H.W. (Arjen)" userId="ef7a4913-2e54-477d-a741-dc4dce46d79a" providerId="ADAL" clId="{81193CE8-C33B-4C05-ABC1-D980CB6C30A9}" dt="2022-10-24T13:23:10.660" v="365" actId="20577"/>
        <pc:sldMkLst>
          <pc:docMk/>
          <pc:sldMk cId="2384568414" sldId="349"/>
        </pc:sldMkLst>
        <pc:spChg chg="mod">
          <ac:chgData name="Pfundt, A.H.W. (Arjen)" userId="ef7a4913-2e54-477d-a741-dc4dce46d79a" providerId="ADAL" clId="{81193CE8-C33B-4C05-ABC1-D980CB6C30A9}" dt="2022-10-24T13:23:10.660" v="365" actId="20577"/>
          <ac:spMkLst>
            <pc:docMk/>
            <pc:sldMk cId="2384568414" sldId="349"/>
            <ac:spMk id="2" creationId="{00000000-0000-0000-0000-000000000000}"/>
          </ac:spMkLst>
        </pc:spChg>
      </pc:sldChg>
      <pc:sldChg chg="modSp add mod">
        <pc:chgData name="Pfundt, A.H.W. (Arjen)" userId="ef7a4913-2e54-477d-a741-dc4dce46d79a" providerId="ADAL" clId="{81193CE8-C33B-4C05-ABC1-D980CB6C30A9}" dt="2022-10-24T13:23:05.370" v="364" actId="20577"/>
        <pc:sldMkLst>
          <pc:docMk/>
          <pc:sldMk cId="3944092457" sldId="350"/>
        </pc:sldMkLst>
        <pc:spChg chg="mod">
          <ac:chgData name="Pfundt, A.H.W. (Arjen)" userId="ef7a4913-2e54-477d-a741-dc4dce46d79a" providerId="ADAL" clId="{81193CE8-C33B-4C05-ABC1-D980CB6C30A9}" dt="2022-10-24T13:23:05.370" v="364" actId="20577"/>
          <ac:spMkLst>
            <pc:docMk/>
            <pc:sldMk cId="3944092457" sldId="350"/>
            <ac:spMk id="2" creationId="{00000000-0000-0000-0000-000000000000}"/>
          </ac:spMkLst>
        </pc:spChg>
      </pc:sldChg>
    </pc:docChg>
  </pc:docChgLst>
  <pc:docChgLst>
    <pc:chgData name="Winter, R.A.M. de (Richard)" userId="d35c7690-5959-473a-89a0-30e2d530e45c" providerId="ADAL" clId="{8CBCD562-832D-4E13-B356-C9E1B66641CE}"/>
    <pc:docChg chg="undo custSel addSld delSld modSld">
      <pc:chgData name="Winter, R.A.M. de (Richard)" userId="d35c7690-5959-473a-89a0-30e2d530e45c" providerId="ADAL" clId="{8CBCD562-832D-4E13-B356-C9E1B66641CE}" dt="2023-05-30T15:38:03.649" v="947" actId="20577"/>
      <pc:docMkLst>
        <pc:docMk/>
      </pc:docMkLst>
      <pc:sldChg chg="addSp delSp modSp mod">
        <pc:chgData name="Winter, R.A.M. de (Richard)" userId="d35c7690-5959-473a-89a0-30e2d530e45c" providerId="ADAL" clId="{8CBCD562-832D-4E13-B356-C9E1B66641CE}" dt="2023-05-30T14:10:13.089" v="105" actId="14100"/>
        <pc:sldMkLst>
          <pc:docMk/>
          <pc:sldMk cId="1011625671" sldId="257"/>
        </pc:sldMkLst>
        <pc:spChg chg="mod">
          <ac:chgData name="Winter, R.A.M. de (Richard)" userId="d35c7690-5959-473a-89a0-30e2d530e45c" providerId="ADAL" clId="{8CBCD562-832D-4E13-B356-C9E1B66641CE}" dt="2023-05-30T14:08:39.793" v="61" actId="255"/>
          <ac:spMkLst>
            <pc:docMk/>
            <pc:sldMk cId="1011625671" sldId="257"/>
            <ac:spMk id="4" creationId="{00000000-0000-0000-0000-000000000000}"/>
          </ac:spMkLst>
        </pc:spChg>
        <pc:spChg chg="mod">
          <ac:chgData name="Winter, R.A.M. de (Richard)" userId="d35c7690-5959-473a-89a0-30e2d530e45c" providerId="ADAL" clId="{8CBCD562-832D-4E13-B356-C9E1B66641CE}" dt="2023-05-30T14:08:57.676" v="73" actId="6549"/>
          <ac:spMkLst>
            <pc:docMk/>
            <pc:sldMk cId="1011625671" sldId="257"/>
            <ac:spMk id="5" creationId="{00000000-0000-0000-0000-000000000000}"/>
          </ac:spMkLst>
        </pc:spChg>
        <pc:spChg chg="mod">
          <ac:chgData name="Winter, R.A.M. de (Richard)" userId="d35c7690-5959-473a-89a0-30e2d530e45c" providerId="ADAL" clId="{8CBCD562-832D-4E13-B356-C9E1B66641CE}" dt="2023-05-30T14:10:13.089" v="105" actId="14100"/>
          <ac:spMkLst>
            <pc:docMk/>
            <pc:sldMk cId="1011625671" sldId="257"/>
            <ac:spMk id="7" creationId="{00000000-0000-0000-0000-000000000000}"/>
          </ac:spMkLst>
        </pc:spChg>
        <pc:picChg chg="add mod">
          <ac:chgData name="Winter, R.A.M. de (Richard)" userId="d35c7690-5959-473a-89a0-30e2d530e45c" providerId="ADAL" clId="{8CBCD562-832D-4E13-B356-C9E1B66641CE}" dt="2023-05-30T14:09:52.009" v="104" actId="1038"/>
          <ac:picMkLst>
            <pc:docMk/>
            <pc:sldMk cId="1011625671" sldId="257"/>
            <ac:picMk id="6" creationId="{AA2BF898-296A-4768-987A-158078F02807}"/>
          </ac:picMkLst>
        </pc:picChg>
        <pc:picChg chg="del">
          <ac:chgData name="Winter, R.A.M. de (Richard)" userId="d35c7690-5959-473a-89a0-30e2d530e45c" providerId="ADAL" clId="{8CBCD562-832D-4E13-B356-C9E1B66641CE}" dt="2023-05-30T14:09:44.155" v="78" actId="478"/>
          <ac:picMkLst>
            <pc:docMk/>
            <pc:sldMk cId="1011625671" sldId="257"/>
            <ac:picMk id="9" creationId="{00000000-0000-0000-0000-000000000000}"/>
          </ac:picMkLst>
        </pc:picChg>
      </pc:sldChg>
      <pc:sldChg chg="modSp mod">
        <pc:chgData name="Winter, R.A.M. de (Richard)" userId="d35c7690-5959-473a-89a0-30e2d530e45c" providerId="ADAL" clId="{8CBCD562-832D-4E13-B356-C9E1B66641CE}" dt="2023-05-30T14:59:33.717" v="810" actId="20577"/>
        <pc:sldMkLst>
          <pc:docMk/>
          <pc:sldMk cId="305044758" sldId="306"/>
        </pc:sldMkLst>
        <pc:spChg chg="mod">
          <ac:chgData name="Winter, R.A.M. de (Richard)" userId="d35c7690-5959-473a-89a0-30e2d530e45c" providerId="ADAL" clId="{8CBCD562-832D-4E13-B356-C9E1B66641CE}" dt="2023-05-30T14:59:33.717" v="810" actId="20577"/>
          <ac:spMkLst>
            <pc:docMk/>
            <pc:sldMk cId="305044758" sldId="306"/>
            <ac:spMk id="3" creationId="{00000000-0000-0000-0000-000000000000}"/>
          </ac:spMkLst>
        </pc:spChg>
      </pc:sldChg>
      <pc:sldChg chg="modSp mod">
        <pc:chgData name="Winter, R.A.M. de (Richard)" userId="d35c7690-5959-473a-89a0-30e2d530e45c" providerId="ADAL" clId="{8CBCD562-832D-4E13-B356-C9E1B66641CE}" dt="2023-05-30T14:50:59.995" v="567" actId="20577"/>
        <pc:sldMkLst>
          <pc:docMk/>
          <pc:sldMk cId="1654767026" sldId="310"/>
        </pc:sldMkLst>
        <pc:spChg chg="mod">
          <ac:chgData name="Winter, R.A.M. de (Richard)" userId="d35c7690-5959-473a-89a0-30e2d530e45c" providerId="ADAL" clId="{8CBCD562-832D-4E13-B356-C9E1B66641CE}" dt="2023-05-30T14:50:59.995" v="567" actId="20577"/>
          <ac:spMkLst>
            <pc:docMk/>
            <pc:sldMk cId="1654767026" sldId="310"/>
            <ac:spMk id="4" creationId="{34E57799-8CA3-48C6-996D-E11DBBC0C5F6}"/>
          </ac:spMkLst>
        </pc:spChg>
      </pc:sldChg>
      <pc:sldChg chg="del">
        <pc:chgData name="Winter, R.A.M. de (Richard)" userId="d35c7690-5959-473a-89a0-30e2d530e45c" providerId="ADAL" clId="{8CBCD562-832D-4E13-B356-C9E1B66641CE}" dt="2023-05-30T14:40:32.987" v="384" actId="47"/>
        <pc:sldMkLst>
          <pc:docMk/>
          <pc:sldMk cId="283909460" sldId="312"/>
        </pc:sldMkLst>
      </pc:sldChg>
      <pc:sldChg chg="del">
        <pc:chgData name="Winter, R.A.M. de (Richard)" userId="d35c7690-5959-473a-89a0-30e2d530e45c" providerId="ADAL" clId="{8CBCD562-832D-4E13-B356-C9E1B66641CE}" dt="2023-05-30T14:40:51.047" v="396" actId="47"/>
        <pc:sldMkLst>
          <pc:docMk/>
          <pc:sldMk cId="4242096562" sldId="323"/>
        </pc:sldMkLst>
      </pc:sldChg>
      <pc:sldChg chg="del">
        <pc:chgData name="Winter, R.A.M. de (Richard)" userId="d35c7690-5959-473a-89a0-30e2d530e45c" providerId="ADAL" clId="{8CBCD562-832D-4E13-B356-C9E1B66641CE}" dt="2023-05-30T14:40:53.589" v="398" actId="47"/>
        <pc:sldMkLst>
          <pc:docMk/>
          <pc:sldMk cId="2964937753" sldId="324"/>
        </pc:sldMkLst>
      </pc:sldChg>
      <pc:sldChg chg="del">
        <pc:chgData name="Winter, R.A.M. de (Richard)" userId="d35c7690-5959-473a-89a0-30e2d530e45c" providerId="ADAL" clId="{8CBCD562-832D-4E13-B356-C9E1B66641CE}" dt="2023-05-30T14:40:54.913" v="399" actId="47"/>
        <pc:sldMkLst>
          <pc:docMk/>
          <pc:sldMk cId="2304041436" sldId="325"/>
        </pc:sldMkLst>
      </pc:sldChg>
      <pc:sldChg chg="del">
        <pc:chgData name="Winter, R.A.M. de (Richard)" userId="d35c7690-5959-473a-89a0-30e2d530e45c" providerId="ADAL" clId="{8CBCD562-832D-4E13-B356-C9E1B66641CE}" dt="2023-05-30T14:40:56.237" v="400" actId="47"/>
        <pc:sldMkLst>
          <pc:docMk/>
          <pc:sldMk cId="2994447713" sldId="326"/>
        </pc:sldMkLst>
      </pc:sldChg>
      <pc:sldChg chg="del">
        <pc:chgData name="Winter, R.A.M. de (Richard)" userId="d35c7690-5959-473a-89a0-30e2d530e45c" providerId="ADAL" clId="{8CBCD562-832D-4E13-B356-C9E1B66641CE}" dt="2023-05-30T14:40:41.328" v="389" actId="47"/>
        <pc:sldMkLst>
          <pc:docMk/>
          <pc:sldMk cId="745232468" sldId="329"/>
        </pc:sldMkLst>
      </pc:sldChg>
      <pc:sldChg chg="modSp mod">
        <pc:chgData name="Winter, R.A.M. de (Richard)" userId="d35c7690-5959-473a-89a0-30e2d530e45c" providerId="ADAL" clId="{8CBCD562-832D-4E13-B356-C9E1B66641CE}" dt="2023-05-30T14:55:51.538" v="723" actId="20577"/>
        <pc:sldMkLst>
          <pc:docMk/>
          <pc:sldMk cId="1257670323" sldId="334"/>
        </pc:sldMkLst>
        <pc:spChg chg="mod">
          <ac:chgData name="Winter, R.A.M. de (Richard)" userId="d35c7690-5959-473a-89a0-30e2d530e45c" providerId="ADAL" clId="{8CBCD562-832D-4E13-B356-C9E1B66641CE}" dt="2023-05-30T14:55:51.538" v="723" actId="20577"/>
          <ac:spMkLst>
            <pc:docMk/>
            <pc:sldMk cId="1257670323" sldId="334"/>
            <ac:spMk id="2" creationId="{00000000-0000-0000-0000-000000000000}"/>
          </ac:spMkLst>
        </pc:spChg>
      </pc:sldChg>
      <pc:sldChg chg="modSp del mod">
        <pc:chgData name="Winter, R.A.M. de (Richard)" userId="d35c7690-5959-473a-89a0-30e2d530e45c" providerId="ADAL" clId="{8CBCD562-832D-4E13-B356-C9E1B66641CE}" dt="2023-05-30T14:40:27.760" v="379" actId="47"/>
        <pc:sldMkLst>
          <pc:docMk/>
          <pc:sldMk cId="3133155143" sldId="335"/>
        </pc:sldMkLst>
        <pc:spChg chg="mod">
          <ac:chgData name="Winter, R.A.M. de (Richard)" userId="d35c7690-5959-473a-89a0-30e2d530e45c" providerId="ADAL" clId="{8CBCD562-832D-4E13-B356-C9E1B66641CE}" dt="2023-05-30T14:36:02.463" v="364" actId="255"/>
          <ac:spMkLst>
            <pc:docMk/>
            <pc:sldMk cId="3133155143" sldId="335"/>
            <ac:spMk id="2" creationId="{00000000-0000-0000-0000-000000000000}"/>
          </ac:spMkLst>
        </pc:spChg>
      </pc:sldChg>
      <pc:sldChg chg="del">
        <pc:chgData name="Winter, R.A.M. de (Richard)" userId="d35c7690-5959-473a-89a0-30e2d530e45c" providerId="ADAL" clId="{8CBCD562-832D-4E13-B356-C9E1B66641CE}" dt="2023-05-30T14:40:29.273" v="380" actId="47"/>
        <pc:sldMkLst>
          <pc:docMk/>
          <pc:sldMk cId="3697880331" sldId="336"/>
        </pc:sldMkLst>
      </pc:sldChg>
      <pc:sldChg chg="del">
        <pc:chgData name="Winter, R.A.M. de (Richard)" userId="d35c7690-5959-473a-89a0-30e2d530e45c" providerId="ADAL" clId="{8CBCD562-832D-4E13-B356-C9E1B66641CE}" dt="2023-05-30T14:40:29.992" v="381" actId="47"/>
        <pc:sldMkLst>
          <pc:docMk/>
          <pc:sldMk cId="2108994541" sldId="337"/>
        </pc:sldMkLst>
      </pc:sldChg>
      <pc:sldChg chg="del">
        <pc:chgData name="Winter, R.A.M. de (Richard)" userId="d35c7690-5959-473a-89a0-30e2d530e45c" providerId="ADAL" clId="{8CBCD562-832D-4E13-B356-C9E1B66641CE}" dt="2023-05-30T14:40:46.872" v="393" actId="47"/>
        <pc:sldMkLst>
          <pc:docMk/>
          <pc:sldMk cId="4224155315" sldId="338"/>
        </pc:sldMkLst>
      </pc:sldChg>
      <pc:sldChg chg="del">
        <pc:chgData name="Winter, R.A.M. de (Richard)" userId="d35c7690-5959-473a-89a0-30e2d530e45c" providerId="ADAL" clId="{8CBCD562-832D-4E13-B356-C9E1B66641CE}" dt="2023-05-30T14:40:31.198" v="382" actId="47"/>
        <pc:sldMkLst>
          <pc:docMk/>
          <pc:sldMk cId="2020666773" sldId="339"/>
        </pc:sldMkLst>
      </pc:sldChg>
      <pc:sldChg chg="del">
        <pc:chgData name="Winter, R.A.M. de (Richard)" userId="d35c7690-5959-473a-89a0-30e2d530e45c" providerId="ADAL" clId="{8CBCD562-832D-4E13-B356-C9E1B66641CE}" dt="2023-05-30T14:40:31.949" v="383" actId="47"/>
        <pc:sldMkLst>
          <pc:docMk/>
          <pc:sldMk cId="2166669866" sldId="340"/>
        </pc:sldMkLst>
      </pc:sldChg>
      <pc:sldChg chg="del">
        <pc:chgData name="Winter, R.A.M. de (Richard)" userId="d35c7690-5959-473a-89a0-30e2d530e45c" providerId="ADAL" clId="{8CBCD562-832D-4E13-B356-C9E1B66641CE}" dt="2023-05-30T14:40:34.431" v="385" actId="47"/>
        <pc:sldMkLst>
          <pc:docMk/>
          <pc:sldMk cId="887896053" sldId="341"/>
        </pc:sldMkLst>
      </pc:sldChg>
      <pc:sldChg chg="del">
        <pc:chgData name="Winter, R.A.M. de (Richard)" userId="d35c7690-5959-473a-89a0-30e2d530e45c" providerId="ADAL" clId="{8CBCD562-832D-4E13-B356-C9E1B66641CE}" dt="2023-05-30T14:40:36.544" v="386" actId="47"/>
        <pc:sldMkLst>
          <pc:docMk/>
          <pc:sldMk cId="1167705120" sldId="342"/>
        </pc:sldMkLst>
      </pc:sldChg>
      <pc:sldChg chg="del">
        <pc:chgData name="Winter, R.A.M. de (Richard)" userId="d35c7690-5959-473a-89a0-30e2d530e45c" providerId="ADAL" clId="{8CBCD562-832D-4E13-B356-C9E1B66641CE}" dt="2023-05-30T14:40:37.880" v="387" actId="47"/>
        <pc:sldMkLst>
          <pc:docMk/>
          <pc:sldMk cId="3335915146" sldId="343"/>
        </pc:sldMkLst>
      </pc:sldChg>
      <pc:sldChg chg="del">
        <pc:chgData name="Winter, R.A.M. de (Richard)" userId="d35c7690-5959-473a-89a0-30e2d530e45c" providerId="ADAL" clId="{8CBCD562-832D-4E13-B356-C9E1B66641CE}" dt="2023-05-30T14:40:40.045" v="388" actId="47"/>
        <pc:sldMkLst>
          <pc:docMk/>
          <pc:sldMk cId="1060883173" sldId="344"/>
        </pc:sldMkLst>
      </pc:sldChg>
      <pc:sldChg chg="del">
        <pc:chgData name="Winter, R.A.M. de (Richard)" userId="d35c7690-5959-473a-89a0-30e2d530e45c" providerId="ADAL" clId="{8CBCD562-832D-4E13-B356-C9E1B66641CE}" dt="2023-05-30T14:40:42.405" v="390" actId="47"/>
        <pc:sldMkLst>
          <pc:docMk/>
          <pc:sldMk cId="777525231" sldId="345"/>
        </pc:sldMkLst>
      </pc:sldChg>
      <pc:sldChg chg="del">
        <pc:chgData name="Winter, R.A.M. de (Richard)" userId="d35c7690-5959-473a-89a0-30e2d530e45c" providerId="ADAL" clId="{8CBCD562-832D-4E13-B356-C9E1B66641CE}" dt="2023-05-30T14:40:43.944" v="391" actId="47"/>
        <pc:sldMkLst>
          <pc:docMk/>
          <pc:sldMk cId="1170659280" sldId="346"/>
        </pc:sldMkLst>
      </pc:sldChg>
      <pc:sldChg chg="del">
        <pc:chgData name="Winter, R.A.M. de (Richard)" userId="d35c7690-5959-473a-89a0-30e2d530e45c" providerId="ADAL" clId="{8CBCD562-832D-4E13-B356-C9E1B66641CE}" dt="2023-05-30T14:40:45.483" v="392" actId="47"/>
        <pc:sldMkLst>
          <pc:docMk/>
          <pc:sldMk cId="923054603" sldId="347"/>
        </pc:sldMkLst>
      </pc:sldChg>
      <pc:sldChg chg="del">
        <pc:chgData name="Winter, R.A.M. de (Richard)" userId="d35c7690-5959-473a-89a0-30e2d530e45c" providerId="ADAL" clId="{8CBCD562-832D-4E13-B356-C9E1B66641CE}" dt="2023-05-30T14:40:48.108" v="394" actId="47"/>
        <pc:sldMkLst>
          <pc:docMk/>
          <pc:sldMk cId="3103916668" sldId="348"/>
        </pc:sldMkLst>
      </pc:sldChg>
      <pc:sldChg chg="del">
        <pc:chgData name="Winter, R.A.M. de (Richard)" userId="d35c7690-5959-473a-89a0-30e2d530e45c" providerId="ADAL" clId="{8CBCD562-832D-4E13-B356-C9E1B66641CE}" dt="2023-05-30T14:40:49.284" v="395" actId="47"/>
        <pc:sldMkLst>
          <pc:docMk/>
          <pc:sldMk cId="2384568414" sldId="349"/>
        </pc:sldMkLst>
      </pc:sldChg>
      <pc:sldChg chg="del">
        <pc:chgData name="Winter, R.A.M. de (Richard)" userId="d35c7690-5959-473a-89a0-30e2d530e45c" providerId="ADAL" clId="{8CBCD562-832D-4E13-B356-C9E1B66641CE}" dt="2023-05-30T14:40:52.354" v="397" actId="47"/>
        <pc:sldMkLst>
          <pc:docMk/>
          <pc:sldMk cId="3944092457" sldId="350"/>
        </pc:sldMkLst>
      </pc:sldChg>
      <pc:sldChg chg="modSp mod">
        <pc:chgData name="Winter, R.A.M. de (Richard)" userId="d35c7690-5959-473a-89a0-30e2d530e45c" providerId="ADAL" clId="{8CBCD562-832D-4E13-B356-C9E1B66641CE}" dt="2023-05-30T15:38:03.649" v="947" actId="20577"/>
        <pc:sldMkLst>
          <pc:docMk/>
          <pc:sldMk cId="1293183438" sldId="351"/>
        </pc:sldMkLst>
        <pc:spChg chg="mod">
          <ac:chgData name="Winter, R.A.M. de (Richard)" userId="d35c7690-5959-473a-89a0-30e2d530e45c" providerId="ADAL" clId="{8CBCD562-832D-4E13-B356-C9E1B66641CE}" dt="2023-05-30T15:38:03.649" v="947" actId="20577"/>
          <ac:spMkLst>
            <pc:docMk/>
            <pc:sldMk cId="1293183438" sldId="351"/>
            <ac:spMk id="9" creationId="{7B9F404C-7D96-4B73-87AC-878572051FEC}"/>
          </ac:spMkLst>
        </pc:spChg>
        <pc:graphicFrameChg chg="modGraphic">
          <ac:chgData name="Winter, R.A.M. de (Richard)" userId="d35c7690-5959-473a-89a0-30e2d530e45c" providerId="ADAL" clId="{8CBCD562-832D-4E13-B356-C9E1B66641CE}" dt="2023-05-30T15:37:43.620" v="946" actId="14100"/>
          <ac:graphicFrameMkLst>
            <pc:docMk/>
            <pc:sldMk cId="1293183438" sldId="351"/>
            <ac:graphicFrameMk id="5" creationId="{5E88CAAD-DA2F-4D57-9195-71AA5677CB62}"/>
          </ac:graphicFrameMkLst>
        </pc:graphicFrameChg>
      </pc:sldChg>
      <pc:sldChg chg="addSp delSp modSp new del mod">
        <pc:chgData name="Winter, R.A.M. de (Richard)" userId="d35c7690-5959-473a-89a0-30e2d530e45c" providerId="ADAL" clId="{8CBCD562-832D-4E13-B356-C9E1B66641CE}" dt="2023-05-30T14:49:42.947" v="538" actId="47"/>
        <pc:sldMkLst>
          <pc:docMk/>
          <pc:sldMk cId="2631364831" sldId="352"/>
        </pc:sldMkLst>
        <pc:spChg chg="add del mod">
          <ac:chgData name="Winter, R.A.M. de (Richard)" userId="d35c7690-5959-473a-89a0-30e2d530e45c" providerId="ADAL" clId="{8CBCD562-832D-4E13-B356-C9E1B66641CE}" dt="2023-05-30T14:16:02.623" v="135" actId="478"/>
          <ac:spMkLst>
            <pc:docMk/>
            <pc:sldMk cId="2631364831" sldId="352"/>
            <ac:spMk id="2" creationId="{2AF30398-C86F-434E-AFBF-007A27504BFD}"/>
          </ac:spMkLst>
        </pc:spChg>
        <pc:spChg chg="add mod">
          <ac:chgData name="Winter, R.A.M. de (Richard)" userId="d35c7690-5959-473a-89a0-30e2d530e45c" providerId="ADAL" clId="{8CBCD562-832D-4E13-B356-C9E1B66641CE}" dt="2023-05-30T14:16:38.053" v="139" actId="14100"/>
          <ac:spMkLst>
            <pc:docMk/>
            <pc:sldMk cId="2631364831" sldId="352"/>
            <ac:spMk id="4" creationId="{6233CBDB-1F3F-4C7B-A2F5-659B5D3E859F}"/>
          </ac:spMkLst>
        </pc:spChg>
      </pc:sldChg>
      <pc:sldChg chg="modSp add mod">
        <pc:chgData name="Winter, R.A.M. de (Richard)" userId="d35c7690-5959-473a-89a0-30e2d530e45c" providerId="ADAL" clId="{8CBCD562-832D-4E13-B356-C9E1B66641CE}" dt="2023-05-30T14:51:12.460" v="573" actId="20577"/>
        <pc:sldMkLst>
          <pc:docMk/>
          <pc:sldMk cId="1936465822" sldId="353"/>
        </pc:sldMkLst>
        <pc:spChg chg="mod">
          <ac:chgData name="Winter, R.A.M. de (Richard)" userId="d35c7690-5959-473a-89a0-30e2d530e45c" providerId="ADAL" clId="{8CBCD562-832D-4E13-B356-C9E1B66641CE}" dt="2023-05-30T14:51:12.460" v="573" actId="20577"/>
          <ac:spMkLst>
            <pc:docMk/>
            <pc:sldMk cId="1936465822" sldId="353"/>
            <ac:spMk id="2" creationId="{00000000-0000-0000-0000-000000000000}"/>
          </ac:spMkLst>
        </pc:spChg>
      </pc:sldChg>
      <pc:sldChg chg="modSp add mod">
        <pc:chgData name="Winter, R.A.M. de (Richard)" userId="d35c7690-5959-473a-89a0-30e2d530e45c" providerId="ADAL" clId="{8CBCD562-832D-4E13-B356-C9E1B66641CE}" dt="2023-05-30T14:57:11.048" v="775" actId="20577"/>
        <pc:sldMkLst>
          <pc:docMk/>
          <pc:sldMk cId="2066499597" sldId="354"/>
        </pc:sldMkLst>
        <pc:spChg chg="mod">
          <ac:chgData name="Winter, R.A.M. de (Richard)" userId="d35c7690-5959-473a-89a0-30e2d530e45c" providerId="ADAL" clId="{8CBCD562-832D-4E13-B356-C9E1B66641CE}" dt="2023-05-30T14:57:11.048" v="775" actId="20577"/>
          <ac:spMkLst>
            <pc:docMk/>
            <pc:sldMk cId="2066499597" sldId="354"/>
            <ac:spMk id="2" creationId="{00000000-0000-0000-0000-000000000000}"/>
          </ac:spMkLst>
        </pc:spChg>
      </pc:sldChg>
      <pc:sldChg chg="modSp add mod">
        <pc:chgData name="Winter, R.A.M. de (Richard)" userId="d35c7690-5959-473a-89a0-30e2d530e45c" providerId="ADAL" clId="{8CBCD562-832D-4E13-B356-C9E1B66641CE}" dt="2023-05-30T14:58:26.622" v="778" actId="20577"/>
        <pc:sldMkLst>
          <pc:docMk/>
          <pc:sldMk cId="1465386021" sldId="355"/>
        </pc:sldMkLst>
        <pc:spChg chg="mod">
          <ac:chgData name="Winter, R.A.M. de (Richard)" userId="d35c7690-5959-473a-89a0-30e2d530e45c" providerId="ADAL" clId="{8CBCD562-832D-4E13-B356-C9E1B66641CE}" dt="2023-05-30T14:58:26.622" v="778" actId="20577"/>
          <ac:spMkLst>
            <pc:docMk/>
            <pc:sldMk cId="1465386021" sldId="355"/>
            <ac:spMk id="2" creationId="{00000000-0000-0000-0000-000000000000}"/>
          </ac:spMkLst>
        </pc:spChg>
      </pc:sldChg>
      <pc:sldChg chg="modSp add mod">
        <pc:chgData name="Winter, R.A.M. de (Richard)" userId="d35c7690-5959-473a-89a0-30e2d530e45c" providerId="ADAL" clId="{8CBCD562-832D-4E13-B356-C9E1B66641CE}" dt="2023-05-30T14:58:31.940" v="781" actId="20577"/>
        <pc:sldMkLst>
          <pc:docMk/>
          <pc:sldMk cId="885620973" sldId="356"/>
        </pc:sldMkLst>
        <pc:spChg chg="mod">
          <ac:chgData name="Winter, R.A.M. de (Richard)" userId="d35c7690-5959-473a-89a0-30e2d530e45c" providerId="ADAL" clId="{8CBCD562-832D-4E13-B356-C9E1B66641CE}" dt="2023-05-30T14:58:31.940" v="781" actId="20577"/>
          <ac:spMkLst>
            <pc:docMk/>
            <pc:sldMk cId="885620973" sldId="356"/>
            <ac:spMk id="2" creationId="{00000000-0000-0000-0000-000000000000}"/>
          </ac:spMkLst>
        </pc:spChg>
      </pc:sldChg>
      <pc:sldChg chg="modSp add mod">
        <pc:chgData name="Winter, R.A.M. de (Richard)" userId="d35c7690-5959-473a-89a0-30e2d530e45c" providerId="ADAL" clId="{8CBCD562-832D-4E13-B356-C9E1B66641CE}" dt="2023-05-30T14:58:38.374" v="784" actId="20577"/>
        <pc:sldMkLst>
          <pc:docMk/>
          <pc:sldMk cId="3433338446" sldId="357"/>
        </pc:sldMkLst>
        <pc:spChg chg="mod">
          <ac:chgData name="Winter, R.A.M. de (Richard)" userId="d35c7690-5959-473a-89a0-30e2d530e45c" providerId="ADAL" clId="{8CBCD562-832D-4E13-B356-C9E1B66641CE}" dt="2023-05-30T14:58:38.374" v="784" actId="20577"/>
          <ac:spMkLst>
            <pc:docMk/>
            <pc:sldMk cId="3433338446" sldId="357"/>
            <ac:spMk id="2" creationId="{00000000-0000-0000-0000-000000000000}"/>
          </ac:spMkLst>
        </pc:spChg>
      </pc:sldChg>
    </pc:docChg>
  </pc:docChgLst>
  <pc:docChgLst>
    <pc:chgData name="Winter, R.A.M. de (Richard)" userId="S::richard.dewinter@ka.prorail.nl::d35c7690-5959-473a-89a0-30e2d530e45c" providerId="AD" clId="Web-{A96E2763-FDC7-2D1F-1194-F84FC808F27B}"/>
    <pc:docChg chg="modSld">
      <pc:chgData name="Winter, R.A.M. de (Richard)" userId="S::richard.dewinter@ka.prorail.nl::d35c7690-5959-473a-89a0-30e2d530e45c" providerId="AD" clId="Web-{A96E2763-FDC7-2D1F-1194-F84FC808F27B}" dt="2023-06-07T12:47:40.246" v="157" actId="20577"/>
      <pc:docMkLst>
        <pc:docMk/>
      </pc:docMkLst>
      <pc:sldChg chg="modSp">
        <pc:chgData name="Winter, R.A.M. de (Richard)" userId="S::richard.dewinter@ka.prorail.nl::d35c7690-5959-473a-89a0-30e2d530e45c" providerId="AD" clId="Web-{A96E2763-FDC7-2D1F-1194-F84FC808F27B}" dt="2023-06-07T12:47:40.246" v="157" actId="20577"/>
        <pc:sldMkLst>
          <pc:docMk/>
          <pc:sldMk cId="305044758" sldId="306"/>
        </pc:sldMkLst>
        <pc:spChg chg="mod">
          <ac:chgData name="Winter, R.A.M. de (Richard)" userId="S::richard.dewinter@ka.prorail.nl::d35c7690-5959-473a-89a0-30e2d530e45c" providerId="AD" clId="Web-{A96E2763-FDC7-2D1F-1194-F84FC808F27B}" dt="2023-06-07T12:47:40.246" v="157" actId="20577"/>
          <ac:spMkLst>
            <pc:docMk/>
            <pc:sldMk cId="305044758" sldId="306"/>
            <ac:spMk id="2" creationId="{00000000-0000-0000-0000-000000000000}"/>
          </ac:spMkLst>
        </pc:spChg>
        <pc:spChg chg="mod">
          <ac:chgData name="Winter, R.A.M. de (Richard)" userId="S::richard.dewinter@ka.prorail.nl::d35c7690-5959-473a-89a0-30e2d530e45c" providerId="AD" clId="Web-{A96E2763-FDC7-2D1F-1194-F84FC808F27B}" dt="2023-06-07T12:44:48.506" v="92" actId="20577"/>
          <ac:spMkLst>
            <pc:docMk/>
            <pc:sldMk cId="305044758" sldId="306"/>
            <ac:spMk id="3" creationId="{00000000-0000-0000-0000-000000000000}"/>
          </ac:spMkLst>
        </pc:spChg>
      </pc:sldChg>
      <pc:sldChg chg="modSp">
        <pc:chgData name="Winter, R.A.M. de (Richard)" userId="S::richard.dewinter@ka.prorail.nl::d35c7690-5959-473a-89a0-30e2d530e45c" providerId="AD" clId="Web-{A96E2763-FDC7-2D1F-1194-F84FC808F27B}" dt="2023-06-07T12:44:57.491" v="94" actId="20577"/>
        <pc:sldMkLst>
          <pc:docMk/>
          <pc:sldMk cId="2403933968" sldId="309"/>
        </pc:sldMkLst>
        <pc:spChg chg="mod">
          <ac:chgData name="Winter, R.A.M. de (Richard)" userId="S::richard.dewinter@ka.prorail.nl::d35c7690-5959-473a-89a0-30e2d530e45c" providerId="AD" clId="Web-{A96E2763-FDC7-2D1F-1194-F84FC808F27B}" dt="2023-06-07T12:44:57.491" v="94" actId="20577"/>
          <ac:spMkLst>
            <pc:docMk/>
            <pc:sldMk cId="2403933968" sldId="309"/>
            <ac:spMk id="4" creationId="{34E57799-8CA3-48C6-996D-E11DBBC0C5F6}"/>
          </ac:spMkLst>
        </pc:spChg>
      </pc:sldChg>
      <pc:sldChg chg="modSp">
        <pc:chgData name="Winter, R.A.M. de (Richard)" userId="S::richard.dewinter@ka.prorail.nl::d35c7690-5959-473a-89a0-30e2d530e45c" providerId="AD" clId="Web-{A96E2763-FDC7-2D1F-1194-F84FC808F27B}" dt="2023-06-07T12:46:16.884" v="151" actId="20577"/>
        <pc:sldMkLst>
          <pc:docMk/>
          <pc:sldMk cId="1654767026" sldId="310"/>
        </pc:sldMkLst>
        <pc:spChg chg="mod">
          <ac:chgData name="Winter, R.A.M. de (Richard)" userId="S::richard.dewinter@ka.prorail.nl::d35c7690-5959-473a-89a0-30e2d530e45c" providerId="AD" clId="Web-{A96E2763-FDC7-2D1F-1194-F84FC808F27B}" dt="2023-06-07T12:46:12.634" v="149" actId="20577"/>
          <ac:spMkLst>
            <pc:docMk/>
            <pc:sldMk cId="1654767026" sldId="310"/>
            <ac:spMk id="2" creationId="{00000000-0000-0000-0000-000000000000}"/>
          </ac:spMkLst>
        </pc:spChg>
        <pc:spChg chg="mod">
          <ac:chgData name="Winter, R.A.M. de (Richard)" userId="S::richard.dewinter@ka.prorail.nl::d35c7690-5959-473a-89a0-30e2d530e45c" providerId="AD" clId="Web-{A96E2763-FDC7-2D1F-1194-F84FC808F27B}" dt="2023-06-07T12:46:16.884" v="151" actId="20577"/>
          <ac:spMkLst>
            <pc:docMk/>
            <pc:sldMk cId="1654767026" sldId="310"/>
            <ac:spMk id="4" creationId="{34E57799-8CA3-48C6-996D-E11DBBC0C5F6}"/>
          </ac:spMkLst>
        </pc:spChg>
      </pc:sldChg>
      <pc:sldChg chg="modSp">
        <pc:chgData name="Winter, R.A.M. de (Richard)" userId="S::richard.dewinter@ka.prorail.nl::d35c7690-5959-473a-89a0-30e2d530e45c" providerId="AD" clId="Web-{A96E2763-FDC7-2D1F-1194-F84FC808F27B}" dt="2023-06-07T12:45:36.976" v="132" actId="20577"/>
        <pc:sldMkLst>
          <pc:docMk/>
          <pc:sldMk cId="2066499597" sldId="354"/>
        </pc:sldMkLst>
        <pc:spChg chg="mod">
          <ac:chgData name="Winter, R.A.M. de (Richard)" userId="S::richard.dewinter@ka.prorail.nl::d35c7690-5959-473a-89a0-30e2d530e45c" providerId="AD" clId="Web-{A96E2763-FDC7-2D1F-1194-F84FC808F27B}" dt="2023-06-07T12:45:36.976" v="132" actId="20577"/>
          <ac:spMkLst>
            <pc:docMk/>
            <pc:sldMk cId="2066499597" sldId="354"/>
            <ac:spMk id="2" creationId="{00000000-0000-0000-0000-000000000000}"/>
          </ac:spMkLst>
        </pc:spChg>
      </pc:sldChg>
    </pc:docChg>
  </pc:docChgLst>
  <pc:docChgLst>
    <pc:chgData name="Pfundt, A.H.W. (Arjen)" userId="ef7a4913-2e54-477d-a741-dc4dce46d79a" providerId="ADAL" clId="{5CA2BC08-E487-496B-9EDA-E8935D58682C}"/>
    <pc:docChg chg="undo redo custSel addSld modSld sldOrd">
      <pc:chgData name="Pfundt, A.H.W. (Arjen)" userId="ef7a4913-2e54-477d-a741-dc4dce46d79a" providerId="ADAL" clId="{5CA2BC08-E487-496B-9EDA-E8935D58682C}" dt="2022-11-14T12:47:06.623" v="612" actId="313"/>
      <pc:docMkLst>
        <pc:docMk/>
      </pc:docMkLst>
      <pc:sldChg chg="addSp delSp modSp mod">
        <pc:chgData name="Pfundt, A.H.W. (Arjen)" userId="ef7a4913-2e54-477d-a741-dc4dce46d79a" providerId="ADAL" clId="{5CA2BC08-E487-496B-9EDA-E8935D58682C}" dt="2022-11-14T12:44:50.671" v="497" actId="14734"/>
        <pc:sldMkLst>
          <pc:docMk/>
          <pc:sldMk cId="961410019" sldId="308"/>
        </pc:sldMkLst>
        <pc:spChg chg="mod">
          <ac:chgData name="Pfundt, A.H.W. (Arjen)" userId="ef7a4913-2e54-477d-a741-dc4dce46d79a" providerId="ADAL" clId="{5CA2BC08-E487-496B-9EDA-E8935D58682C}" dt="2022-11-14T12:41:55.142" v="379" actId="20577"/>
          <ac:spMkLst>
            <pc:docMk/>
            <pc:sldMk cId="961410019" sldId="308"/>
            <ac:spMk id="2" creationId="{00000000-0000-0000-0000-000000000000}"/>
          </ac:spMkLst>
        </pc:spChg>
        <pc:spChg chg="mod">
          <ac:chgData name="Pfundt, A.H.W. (Arjen)" userId="ef7a4913-2e54-477d-a741-dc4dce46d79a" providerId="ADAL" clId="{5CA2BC08-E487-496B-9EDA-E8935D58682C}" dt="2022-11-14T12:44:29.672" v="492" actId="20577"/>
          <ac:spMkLst>
            <pc:docMk/>
            <pc:sldMk cId="961410019" sldId="308"/>
            <ac:spMk id="7" creationId="{146681E4-3B34-4D6E-939C-657C9FA067F3}"/>
          </ac:spMkLst>
        </pc:spChg>
        <pc:graphicFrameChg chg="add mod modGraphic">
          <ac:chgData name="Pfundt, A.H.W. (Arjen)" userId="ef7a4913-2e54-477d-a741-dc4dce46d79a" providerId="ADAL" clId="{5CA2BC08-E487-496B-9EDA-E8935D58682C}" dt="2022-11-14T12:44:50.671" v="497" actId="14734"/>
          <ac:graphicFrameMkLst>
            <pc:docMk/>
            <pc:sldMk cId="961410019" sldId="308"/>
            <ac:graphicFrameMk id="3" creationId="{2BDB1164-964E-470A-8288-2E8E8B47EDA5}"/>
          </ac:graphicFrameMkLst>
        </pc:graphicFrameChg>
        <pc:graphicFrameChg chg="add del mod modGraphic">
          <ac:chgData name="Pfundt, A.H.W. (Arjen)" userId="ef7a4913-2e54-477d-a741-dc4dce46d79a" providerId="ADAL" clId="{5CA2BC08-E487-496B-9EDA-E8935D58682C}" dt="2022-11-14T12:44:22.558" v="488" actId="478"/>
          <ac:graphicFrameMkLst>
            <pc:docMk/>
            <pc:sldMk cId="961410019" sldId="308"/>
            <ac:graphicFrameMk id="8" creationId="{68B357CC-E547-45D4-8C86-55C2372B8228}"/>
          </ac:graphicFrameMkLst>
        </pc:graphicFrameChg>
      </pc:sldChg>
      <pc:sldChg chg="addSp delSp modSp new mod ord">
        <pc:chgData name="Pfundt, A.H.W. (Arjen)" userId="ef7a4913-2e54-477d-a741-dc4dce46d79a" providerId="ADAL" clId="{5CA2BC08-E487-496B-9EDA-E8935D58682C}" dt="2022-11-14T12:47:06.623" v="612" actId="313"/>
        <pc:sldMkLst>
          <pc:docMk/>
          <pc:sldMk cId="1293183438" sldId="351"/>
        </pc:sldMkLst>
        <pc:spChg chg="mod">
          <ac:chgData name="Pfundt, A.H.W. (Arjen)" userId="ef7a4913-2e54-477d-a741-dc4dce46d79a" providerId="ADAL" clId="{5CA2BC08-E487-496B-9EDA-E8935D58682C}" dt="2022-11-14T12:39:47.722" v="310" actId="113"/>
          <ac:spMkLst>
            <pc:docMk/>
            <pc:sldMk cId="1293183438" sldId="351"/>
            <ac:spMk id="2" creationId="{35D53CC7-41D3-4265-83C2-B75497AF6B92}"/>
          </ac:spMkLst>
        </pc:spChg>
        <pc:spChg chg="del">
          <ac:chgData name="Pfundt, A.H.W. (Arjen)" userId="ef7a4913-2e54-477d-a741-dc4dce46d79a" providerId="ADAL" clId="{5CA2BC08-E487-496B-9EDA-E8935D58682C}" dt="2022-11-14T12:34:36.462" v="53" actId="3680"/>
          <ac:spMkLst>
            <pc:docMk/>
            <pc:sldMk cId="1293183438" sldId="351"/>
            <ac:spMk id="3" creationId="{568826CB-5501-4844-8FAE-9587237E47D1}"/>
          </ac:spMkLst>
        </pc:spChg>
        <pc:spChg chg="add del mod">
          <ac:chgData name="Pfundt, A.H.W. (Arjen)" userId="ef7a4913-2e54-477d-a741-dc4dce46d79a" providerId="ADAL" clId="{5CA2BC08-E487-496B-9EDA-E8935D58682C}" dt="2022-11-14T12:40:34.509" v="365" actId="478"/>
          <ac:spMkLst>
            <pc:docMk/>
            <pc:sldMk cId="1293183438" sldId="351"/>
            <ac:spMk id="8" creationId="{1CED35B2-A520-416E-8186-3B8BB422997A}"/>
          </ac:spMkLst>
        </pc:spChg>
        <pc:spChg chg="add mod">
          <ac:chgData name="Pfundt, A.H.W. (Arjen)" userId="ef7a4913-2e54-477d-a741-dc4dce46d79a" providerId="ADAL" clId="{5CA2BC08-E487-496B-9EDA-E8935D58682C}" dt="2022-11-14T12:47:06.623" v="612" actId="313"/>
          <ac:spMkLst>
            <pc:docMk/>
            <pc:sldMk cId="1293183438" sldId="351"/>
            <ac:spMk id="9" creationId="{7B9F404C-7D96-4B73-87AC-878572051FEC}"/>
          </ac:spMkLst>
        </pc:spChg>
        <pc:graphicFrameChg chg="add mod ord modGraphic">
          <ac:chgData name="Pfundt, A.H.W. (Arjen)" userId="ef7a4913-2e54-477d-a741-dc4dce46d79a" providerId="ADAL" clId="{5CA2BC08-E487-496B-9EDA-E8935D58682C}" dt="2022-11-14T12:40:59.097" v="368" actId="122"/>
          <ac:graphicFrameMkLst>
            <pc:docMk/>
            <pc:sldMk cId="1293183438" sldId="351"/>
            <ac:graphicFrameMk id="5" creationId="{5E88CAAD-DA2F-4D57-9195-71AA5677CB62}"/>
          </ac:graphicFrameMkLst>
        </pc:graphicFrameChg>
        <pc:graphicFrameChg chg="add del mod modGraphic">
          <ac:chgData name="Pfundt, A.H.W. (Arjen)" userId="ef7a4913-2e54-477d-a741-dc4dce46d79a" providerId="ADAL" clId="{5CA2BC08-E487-496B-9EDA-E8935D58682C}" dt="2022-11-14T12:40:39.295" v="367" actId="478"/>
          <ac:graphicFrameMkLst>
            <pc:docMk/>
            <pc:sldMk cId="1293183438" sldId="351"/>
            <ac:graphicFrameMk id="6" creationId="{01F6C475-86AA-4C84-B408-19A979D6191E}"/>
          </ac:graphicFrameMkLst>
        </pc:graphicFrameChg>
      </pc:sldChg>
    </pc:docChg>
  </pc:docChgLst>
  <pc:docChgLst>
    <pc:chgData name="Winter, R.A.M. de (Richard)" userId="S::richard.dewinter@ka.prorail.nl::d35c7690-5959-473a-89a0-30e2d530e45c" providerId="AD" clId="Web-{683813E6-812E-A81A-1458-9A8DA8411183}"/>
    <pc:docChg chg="modSld">
      <pc:chgData name="Winter, R.A.M. de (Richard)" userId="S::richard.dewinter@ka.prorail.nl::d35c7690-5959-473a-89a0-30e2d530e45c" providerId="AD" clId="Web-{683813E6-812E-A81A-1458-9A8DA8411183}" dt="2023-06-07T12:26:37.113" v="0" actId="20577"/>
      <pc:docMkLst>
        <pc:docMk/>
      </pc:docMkLst>
      <pc:sldChg chg="modSp">
        <pc:chgData name="Winter, R.A.M. de (Richard)" userId="S::richard.dewinter@ka.prorail.nl::d35c7690-5959-473a-89a0-30e2d530e45c" providerId="AD" clId="Web-{683813E6-812E-A81A-1458-9A8DA8411183}" dt="2023-06-07T12:26:37.113" v="0" actId="20577"/>
        <pc:sldMkLst>
          <pc:docMk/>
          <pc:sldMk cId="1293183438" sldId="351"/>
        </pc:sldMkLst>
        <pc:spChg chg="mod">
          <ac:chgData name="Winter, R.A.M. de (Richard)" userId="S::richard.dewinter@ka.prorail.nl::d35c7690-5959-473a-89a0-30e2d530e45c" providerId="AD" clId="Web-{683813E6-812E-A81A-1458-9A8DA8411183}" dt="2023-06-07T12:26:37.113" v="0" actId="20577"/>
          <ac:spMkLst>
            <pc:docMk/>
            <pc:sldMk cId="1293183438" sldId="351"/>
            <ac:spMk id="9" creationId="{7B9F404C-7D96-4B73-87AC-878572051FEC}"/>
          </ac:spMkLst>
        </pc:spChg>
      </pc:sldChg>
    </pc:docChg>
  </pc:docChgLst>
  <pc:docChgLst>
    <pc:chgData name="Pfundt, A.H.W. (Arjen)" userId="ef7a4913-2e54-477d-a741-dc4dce46d79a" providerId="ADAL" clId="{A1F9B5F1-634E-43C2-8592-D560A7B8C7BD}"/>
    <pc:docChg chg="custSel modSld">
      <pc:chgData name="Pfundt, A.H.W. (Arjen)" userId="ef7a4913-2e54-477d-a741-dc4dce46d79a" providerId="ADAL" clId="{A1F9B5F1-634E-43C2-8592-D560A7B8C7BD}" dt="2023-06-06T09:16:40.038" v="33" actId="20577"/>
      <pc:docMkLst>
        <pc:docMk/>
      </pc:docMkLst>
      <pc:sldChg chg="modSp mod">
        <pc:chgData name="Pfundt, A.H.W. (Arjen)" userId="ef7a4913-2e54-477d-a741-dc4dce46d79a" providerId="ADAL" clId="{A1F9B5F1-634E-43C2-8592-D560A7B8C7BD}" dt="2023-06-06T09:16:40.038" v="33" actId="20577"/>
        <pc:sldMkLst>
          <pc:docMk/>
          <pc:sldMk cId="1293183438" sldId="351"/>
        </pc:sldMkLst>
        <pc:spChg chg="mod">
          <ac:chgData name="Pfundt, A.H.W. (Arjen)" userId="ef7a4913-2e54-477d-a741-dc4dce46d79a" providerId="ADAL" clId="{A1F9B5F1-634E-43C2-8592-D560A7B8C7BD}" dt="2023-06-06T09:16:40.038" v="33" actId="20577"/>
          <ac:spMkLst>
            <pc:docMk/>
            <pc:sldMk cId="1293183438" sldId="351"/>
            <ac:spMk id="4" creationId="{0AB20489-81E6-42C9-8992-0F37BB5BD576}"/>
          </ac:spMkLst>
        </pc:spChg>
        <pc:graphicFrameChg chg="mod modGraphic">
          <ac:chgData name="Pfundt, A.H.W. (Arjen)" userId="ef7a4913-2e54-477d-a741-dc4dce46d79a" providerId="ADAL" clId="{A1F9B5F1-634E-43C2-8592-D560A7B8C7BD}" dt="2023-06-05T12:35:48.011" v="25"/>
          <ac:graphicFrameMkLst>
            <pc:docMk/>
            <pc:sldMk cId="1293183438" sldId="351"/>
            <ac:graphicFrameMk id="5" creationId="{5E88CAAD-DA2F-4D57-9195-71AA5677CB62}"/>
          </ac:graphicFrameMkLst>
        </pc:graphicFrameChg>
      </pc:sldChg>
    </pc:docChg>
  </pc:docChgLst>
  <pc:docChgLst>
    <pc:chgData name="Winter, R.A.M. de (Richard)" userId="S::richard.dewinter@ka.prorail.nl::d35c7690-5959-473a-89a0-30e2d530e45c" providerId="AD" clId="Web-{27D42006-ACE2-C9FA-593F-71437D159102}"/>
    <pc:docChg chg="modSld">
      <pc:chgData name="Winter, R.A.M. de (Richard)" userId="S::richard.dewinter@ka.prorail.nl::d35c7690-5959-473a-89a0-30e2d530e45c" providerId="AD" clId="Web-{27D42006-ACE2-C9FA-593F-71437D159102}" dt="2023-06-05T14:02:06.287" v="16"/>
      <pc:docMkLst>
        <pc:docMk/>
      </pc:docMkLst>
      <pc:sldChg chg="modSp">
        <pc:chgData name="Winter, R.A.M. de (Richard)" userId="S::richard.dewinter@ka.prorail.nl::d35c7690-5959-473a-89a0-30e2d530e45c" providerId="AD" clId="Web-{27D42006-ACE2-C9FA-593F-71437D159102}" dt="2023-06-05T14:02:06.287" v="16"/>
        <pc:sldMkLst>
          <pc:docMk/>
          <pc:sldMk cId="1293183438" sldId="351"/>
        </pc:sldMkLst>
        <pc:graphicFrameChg chg="mod modGraphic">
          <ac:chgData name="Winter, R.A.M. de (Richard)" userId="S::richard.dewinter@ka.prorail.nl::d35c7690-5959-473a-89a0-30e2d530e45c" providerId="AD" clId="Web-{27D42006-ACE2-C9FA-593F-71437D159102}" dt="2023-06-05T14:02:06.287" v="16"/>
          <ac:graphicFrameMkLst>
            <pc:docMk/>
            <pc:sldMk cId="1293183438" sldId="351"/>
            <ac:graphicFrameMk id="5" creationId="{5E88CAAD-DA2F-4D57-9195-71AA5677CB62}"/>
          </ac:graphicFrameMkLst>
        </pc:graphicFrame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6672" y="230982"/>
            <a:ext cx="5040560" cy="458788"/>
          </a:xfrm>
          <a:prstGeom prst="rect">
            <a:avLst/>
          </a:prstGeom>
        </p:spPr>
        <p:txBody>
          <a:bodyPr vert="horz" lIns="0" tIns="0" rIns="0" bIns="0" rtlCol="0"/>
          <a:lstStyle>
            <a:lvl1pPr algn="l">
              <a:defRPr sz="1200"/>
            </a:lvl1pPr>
          </a:lstStyle>
          <a:p>
            <a:endParaRPr lang="nl-NL">
              <a:latin typeface="Arial" charset="0"/>
            </a:endParaRPr>
          </a:p>
        </p:txBody>
      </p:sp>
      <p:sp>
        <p:nvSpPr>
          <p:cNvPr id="3" name="Tijdelijke aanduiding voor datum 2"/>
          <p:cNvSpPr>
            <a:spLocks noGrp="1"/>
          </p:cNvSpPr>
          <p:nvPr>
            <p:ph type="dt" sz="quarter" idx="1"/>
          </p:nvPr>
        </p:nvSpPr>
        <p:spPr>
          <a:xfrm>
            <a:off x="3451660" y="229394"/>
            <a:ext cx="2971800" cy="458788"/>
          </a:xfrm>
          <a:prstGeom prst="rect">
            <a:avLst/>
          </a:prstGeom>
        </p:spPr>
        <p:txBody>
          <a:bodyPr vert="horz" lIns="0" tIns="0" rIns="0" bIns="0" rtlCol="0"/>
          <a:lstStyle>
            <a:lvl1pPr algn="r">
              <a:defRPr sz="1200"/>
            </a:lvl1pPr>
          </a:lstStyle>
          <a:p>
            <a:fld id="{13F94FCE-88E1-7C4D-AC49-E8FEE0841165}" type="datetimeFigureOut">
              <a:rPr lang="nl-NL" smtClean="0">
                <a:latin typeface="Arial" charset="0"/>
              </a:rPr>
              <a:t>7-6-2023</a:t>
            </a:fld>
            <a:endParaRPr lang="nl-NL">
              <a:latin typeface="Arial" charset="0"/>
            </a:endParaRPr>
          </a:p>
        </p:txBody>
      </p:sp>
      <p:sp>
        <p:nvSpPr>
          <p:cNvPr id="6" name="Rechthoek 7"/>
          <p:cNvSpPr/>
          <p:nvPr/>
        </p:nvSpPr>
        <p:spPr>
          <a:xfrm>
            <a:off x="1949201" y="8689665"/>
            <a:ext cx="792000" cy="66229"/>
          </a:xfrm>
          <a:custGeom>
            <a:avLst/>
            <a:gdLst>
              <a:gd name="connsiteX0" fmla="*/ 0 w 2367610"/>
              <a:gd name="connsiteY0" fmla="*/ 0 h 288000"/>
              <a:gd name="connsiteX1" fmla="*/ 2367610 w 2367610"/>
              <a:gd name="connsiteY1" fmla="*/ 0 h 288000"/>
              <a:gd name="connsiteX2" fmla="*/ 2367610 w 2367610"/>
              <a:gd name="connsiteY2" fmla="*/ 288000 h 288000"/>
              <a:gd name="connsiteX3" fmla="*/ 0 w 2367610"/>
              <a:gd name="connsiteY3" fmla="*/ 288000 h 288000"/>
              <a:gd name="connsiteX4" fmla="*/ 0 w 2367610"/>
              <a:gd name="connsiteY4" fmla="*/ 0 h 288000"/>
              <a:gd name="connsiteX0" fmla="*/ 57150 w 2424760"/>
              <a:gd name="connsiteY0" fmla="*/ 0 h 288000"/>
              <a:gd name="connsiteX1" fmla="*/ 2424760 w 2424760"/>
              <a:gd name="connsiteY1" fmla="*/ 0 h 288000"/>
              <a:gd name="connsiteX2" fmla="*/ 2424760 w 2424760"/>
              <a:gd name="connsiteY2" fmla="*/ 288000 h 288000"/>
              <a:gd name="connsiteX3" fmla="*/ 0 w 2424760"/>
              <a:gd name="connsiteY3" fmla="*/ 288000 h 288000"/>
              <a:gd name="connsiteX4" fmla="*/ 57150 w 2424760"/>
              <a:gd name="connsiteY4" fmla="*/ 0 h 288000"/>
              <a:gd name="connsiteX0" fmla="*/ 57150 w 2424760"/>
              <a:gd name="connsiteY0" fmla="*/ 0 h 288000"/>
              <a:gd name="connsiteX1" fmla="*/ 2424760 w 2424760"/>
              <a:gd name="connsiteY1" fmla="*/ 0 h 288000"/>
              <a:gd name="connsiteX2" fmla="*/ 2361260 w 2424760"/>
              <a:gd name="connsiteY2" fmla="*/ 288000 h 288000"/>
              <a:gd name="connsiteX3" fmla="*/ 0 w 2424760"/>
              <a:gd name="connsiteY3" fmla="*/ 288000 h 288000"/>
              <a:gd name="connsiteX4" fmla="*/ 57150 w 2424760"/>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760" h="288000">
                <a:moveTo>
                  <a:pt x="57150" y="0"/>
                </a:moveTo>
                <a:lnTo>
                  <a:pt x="2424760" y="0"/>
                </a:lnTo>
                <a:lnTo>
                  <a:pt x="2361260" y="288000"/>
                </a:lnTo>
                <a:lnTo>
                  <a:pt x="0" y="288000"/>
                </a:lnTo>
                <a:lnTo>
                  <a:pt x="5715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8"/>
          <p:cNvSpPr/>
          <p:nvPr/>
        </p:nvSpPr>
        <p:spPr>
          <a:xfrm>
            <a:off x="3791738" y="8689665"/>
            <a:ext cx="429886" cy="66229"/>
          </a:xfrm>
          <a:custGeom>
            <a:avLst/>
            <a:gdLst>
              <a:gd name="connsiteX0" fmla="*/ 0 w 1815412"/>
              <a:gd name="connsiteY0" fmla="*/ 0 h 288000"/>
              <a:gd name="connsiteX1" fmla="*/ 1815412 w 1815412"/>
              <a:gd name="connsiteY1" fmla="*/ 0 h 288000"/>
              <a:gd name="connsiteX2" fmla="*/ 1815412 w 1815412"/>
              <a:gd name="connsiteY2" fmla="*/ 288000 h 288000"/>
              <a:gd name="connsiteX3" fmla="*/ 0 w 1815412"/>
              <a:gd name="connsiteY3" fmla="*/ 288000 h 288000"/>
              <a:gd name="connsiteX4" fmla="*/ 0 w 1815412"/>
              <a:gd name="connsiteY4" fmla="*/ 0 h 288000"/>
              <a:gd name="connsiteX0" fmla="*/ 53975 w 1869387"/>
              <a:gd name="connsiteY0" fmla="*/ 0 h 288000"/>
              <a:gd name="connsiteX1" fmla="*/ 1869387 w 1869387"/>
              <a:gd name="connsiteY1" fmla="*/ 0 h 288000"/>
              <a:gd name="connsiteX2" fmla="*/ 18693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058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21762 w 1869387"/>
              <a:gd name="connsiteY2" fmla="*/ 288000 h 288000"/>
              <a:gd name="connsiteX3" fmla="*/ 0 w 1869387"/>
              <a:gd name="connsiteY3" fmla="*/ 288000 h 288000"/>
              <a:gd name="connsiteX4" fmla="*/ 53975 w 1869387"/>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387" h="288000">
                <a:moveTo>
                  <a:pt x="53975" y="0"/>
                </a:moveTo>
                <a:lnTo>
                  <a:pt x="1869387" y="0"/>
                </a:lnTo>
                <a:lnTo>
                  <a:pt x="1821762" y="288000"/>
                </a:lnTo>
                <a:lnTo>
                  <a:pt x="0" y="288000"/>
                </a:lnTo>
                <a:lnTo>
                  <a:pt x="539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13"/>
          <p:cNvSpPr/>
          <p:nvPr/>
        </p:nvSpPr>
        <p:spPr>
          <a:xfrm>
            <a:off x="2673656" y="8876848"/>
            <a:ext cx="1080000" cy="15632"/>
          </a:xfrm>
          <a:custGeom>
            <a:avLst/>
            <a:gdLst>
              <a:gd name="connsiteX0" fmla="*/ 0 w 3150000"/>
              <a:gd name="connsiteY0" fmla="*/ 0 h 64800"/>
              <a:gd name="connsiteX1" fmla="*/ 3150000 w 3150000"/>
              <a:gd name="connsiteY1" fmla="*/ 0 h 64800"/>
              <a:gd name="connsiteX2" fmla="*/ 3150000 w 3150000"/>
              <a:gd name="connsiteY2" fmla="*/ 64800 h 64800"/>
              <a:gd name="connsiteX3" fmla="*/ 0 w 3150000"/>
              <a:gd name="connsiteY3" fmla="*/ 64800 h 64800"/>
              <a:gd name="connsiteX4" fmla="*/ 0 w 3150000"/>
              <a:gd name="connsiteY4" fmla="*/ 0 h 64800"/>
              <a:gd name="connsiteX0" fmla="*/ 12700 w 3162700"/>
              <a:gd name="connsiteY0" fmla="*/ 0 h 67975"/>
              <a:gd name="connsiteX1" fmla="*/ 3162700 w 3162700"/>
              <a:gd name="connsiteY1" fmla="*/ 0 h 67975"/>
              <a:gd name="connsiteX2" fmla="*/ 3162700 w 3162700"/>
              <a:gd name="connsiteY2" fmla="*/ 64800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37300 w 3162700"/>
              <a:gd name="connsiteY2" fmla="*/ 67975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53175 w 3162700"/>
              <a:gd name="connsiteY2" fmla="*/ 67975 h 67975"/>
              <a:gd name="connsiteX3" fmla="*/ 0 w 3162700"/>
              <a:gd name="connsiteY3" fmla="*/ 67975 h 67975"/>
              <a:gd name="connsiteX4" fmla="*/ 12700 w 3162700"/>
              <a:gd name="connsiteY4" fmla="*/ 0 h 6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700" h="67975">
                <a:moveTo>
                  <a:pt x="12700" y="0"/>
                </a:moveTo>
                <a:lnTo>
                  <a:pt x="3162700" y="0"/>
                </a:lnTo>
                <a:lnTo>
                  <a:pt x="3153175" y="67975"/>
                </a:lnTo>
                <a:lnTo>
                  <a:pt x="0" y="67975"/>
                </a:lnTo>
                <a:lnTo>
                  <a:pt x="127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14"/>
          <p:cNvSpPr/>
          <p:nvPr/>
        </p:nvSpPr>
        <p:spPr>
          <a:xfrm>
            <a:off x="4293632" y="8876848"/>
            <a:ext cx="4824000" cy="14902"/>
          </a:xfrm>
          <a:custGeom>
            <a:avLst/>
            <a:gdLst>
              <a:gd name="connsiteX0" fmla="*/ 0 w 7146000"/>
              <a:gd name="connsiteY0" fmla="*/ 0 h 64800"/>
              <a:gd name="connsiteX1" fmla="*/ 7146000 w 7146000"/>
              <a:gd name="connsiteY1" fmla="*/ 0 h 64800"/>
              <a:gd name="connsiteX2" fmla="*/ 7146000 w 7146000"/>
              <a:gd name="connsiteY2" fmla="*/ 64800 h 64800"/>
              <a:gd name="connsiteX3" fmla="*/ 0 w 7146000"/>
              <a:gd name="connsiteY3" fmla="*/ 64800 h 64800"/>
              <a:gd name="connsiteX4" fmla="*/ 0 w 7146000"/>
              <a:gd name="connsiteY4" fmla="*/ 0 h 64800"/>
              <a:gd name="connsiteX0" fmla="*/ 15875 w 7161875"/>
              <a:gd name="connsiteY0" fmla="*/ 0 h 64800"/>
              <a:gd name="connsiteX1" fmla="*/ 7161875 w 7161875"/>
              <a:gd name="connsiteY1" fmla="*/ 0 h 64800"/>
              <a:gd name="connsiteX2" fmla="*/ 7161875 w 7161875"/>
              <a:gd name="connsiteY2" fmla="*/ 64800 h 64800"/>
              <a:gd name="connsiteX3" fmla="*/ 0 w 7161875"/>
              <a:gd name="connsiteY3" fmla="*/ 64800 h 64800"/>
              <a:gd name="connsiteX4" fmla="*/ 15875 w 7161875"/>
              <a:gd name="connsiteY4" fmla="*/ 0 h 64800"/>
              <a:gd name="connsiteX0" fmla="*/ 15875 w 7161875"/>
              <a:gd name="connsiteY0" fmla="*/ 0 h 64800"/>
              <a:gd name="connsiteX1" fmla="*/ 7161875 w 7161875"/>
              <a:gd name="connsiteY1" fmla="*/ 0 h 64800"/>
              <a:gd name="connsiteX2" fmla="*/ 7146000 w 7161875"/>
              <a:gd name="connsiteY2" fmla="*/ 64800 h 64800"/>
              <a:gd name="connsiteX3" fmla="*/ 0 w 7161875"/>
              <a:gd name="connsiteY3" fmla="*/ 64800 h 64800"/>
              <a:gd name="connsiteX4" fmla="*/ 15875 w 7161875"/>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1875" h="64800">
                <a:moveTo>
                  <a:pt x="15875" y="0"/>
                </a:moveTo>
                <a:lnTo>
                  <a:pt x="7161875" y="0"/>
                </a:lnTo>
                <a:lnTo>
                  <a:pt x="7146000" y="64800"/>
                </a:lnTo>
                <a:lnTo>
                  <a:pt x="0" y="64800"/>
                </a:lnTo>
                <a:lnTo>
                  <a:pt x="158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18"/>
          <p:cNvSpPr/>
          <p:nvPr/>
        </p:nvSpPr>
        <p:spPr>
          <a:xfrm>
            <a:off x="-78395" y="8876848"/>
            <a:ext cx="1059659" cy="14902"/>
          </a:xfrm>
          <a:custGeom>
            <a:avLst/>
            <a:gdLst>
              <a:gd name="connsiteX0" fmla="*/ 0 w 4608000"/>
              <a:gd name="connsiteY0" fmla="*/ 0 h 64800"/>
              <a:gd name="connsiteX1" fmla="*/ 4608000 w 4608000"/>
              <a:gd name="connsiteY1" fmla="*/ 0 h 64800"/>
              <a:gd name="connsiteX2" fmla="*/ 4608000 w 4608000"/>
              <a:gd name="connsiteY2" fmla="*/ 64800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63550 w 4608000"/>
              <a:gd name="connsiteY2" fmla="*/ 61625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79425 w 4608000"/>
              <a:gd name="connsiteY2" fmla="*/ 61625 h 64800"/>
              <a:gd name="connsiteX3" fmla="*/ 0 w 4608000"/>
              <a:gd name="connsiteY3" fmla="*/ 64800 h 64800"/>
              <a:gd name="connsiteX4" fmla="*/ 0 w 4608000"/>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8000" h="64800">
                <a:moveTo>
                  <a:pt x="0" y="0"/>
                </a:moveTo>
                <a:lnTo>
                  <a:pt x="4608000" y="0"/>
                </a:lnTo>
                <a:lnTo>
                  <a:pt x="4579425" y="61625"/>
                </a:lnTo>
                <a:lnTo>
                  <a:pt x="0" y="648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99841" y="8516081"/>
            <a:ext cx="1126680" cy="242386"/>
          </a:xfrm>
          <a:prstGeom prst="rect">
            <a:avLst/>
          </a:prstGeom>
        </p:spPr>
      </p:pic>
      <p:sp>
        <p:nvSpPr>
          <p:cNvPr id="13" name="Tijdelijke aanduiding voor dianummer 4"/>
          <p:cNvSpPr txBox="1">
            <a:spLocks/>
          </p:cNvSpPr>
          <p:nvPr/>
        </p:nvSpPr>
        <p:spPr>
          <a:xfrm>
            <a:off x="5229200" y="8316416"/>
            <a:ext cx="1194260" cy="458787"/>
          </a:xfrm>
          <a:prstGeom prst="rect">
            <a:avLst/>
          </a:prstGeom>
        </p:spPr>
        <p:txBody>
          <a:bodyPr vert="horz" lIns="0" tIns="0" rIns="0" bIns="0" rtlCol="0" anchor="b"/>
          <a:lstStyle>
            <a:defPPr>
              <a:defRPr lang="nl-NL"/>
            </a:defPPr>
            <a:lvl1pPr marL="0" algn="r" defTabSz="685800" rtl="0" eaLnBrk="1" latinLnBrk="0" hangingPunct="1">
              <a:defRPr sz="12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C46F5DC-8175-694F-86AA-6CC7BD974F1A}" type="slidenum">
              <a:rPr lang="nl-NL" smtClean="0">
                <a:latin typeface="Arial" charset="0"/>
              </a:rPr>
              <a:pPr/>
              <a:t>‹nr.›</a:t>
            </a:fld>
            <a:endParaRPr lang="nl-NL">
              <a:latin typeface="Arial" charset="0"/>
            </a:endParaRPr>
          </a:p>
        </p:txBody>
      </p:sp>
    </p:spTree>
    <p:extLst>
      <p:ext uri="{BB962C8B-B14F-4D97-AF65-F5344CB8AC3E}">
        <p14:creationId xmlns:p14="http://schemas.microsoft.com/office/powerpoint/2010/main" val="76403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2C507-AB66-064B-85D9-9B533BD8047E}" type="datetimeFigureOut">
              <a:rPr lang="nl-NL" smtClean="0"/>
              <a:t>7-6-2023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AB6035-115A-7F4D-966D-A174921C2B9D}" type="slidenum">
              <a:rPr lang="nl-NL" smtClean="0"/>
              <a:t>‹nr.›</a:t>
            </a:fld>
            <a:endParaRPr lang="nl-NL"/>
          </a:p>
        </p:txBody>
      </p:sp>
    </p:spTree>
    <p:extLst>
      <p:ext uri="{BB962C8B-B14F-4D97-AF65-F5344CB8AC3E}">
        <p14:creationId xmlns:p14="http://schemas.microsoft.com/office/powerpoint/2010/main" val="463085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1AAB6035-115A-7F4D-966D-A174921C2B9D}" type="slidenum">
              <a:rPr lang="nl-NL" smtClean="0"/>
              <a:t>0</a:t>
            </a:fld>
            <a:endParaRPr lang="nl-NL"/>
          </a:p>
        </p:txBody>
      </p:sp>
    </p:spTree>
    <p:extLst>
      <p:ext uri="{BB962C8B-B14F-4D97-AF65-F5344CB8AC3E}">
        <p14:creationId xmlns:p14="http://schemas.microsoft.com/office/powerpoint/2010/main" val="1227071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6263" y="3146866"/>
            <a:ext cx="7991475" cy="863601"/>
          </a:xfrm>
          <a:prstGeom prst="rect">
            <a:avLst/>
          </a:prstGeom>
        </p:spPr>
        <p:txBody>
          <a:bodyPr lIns="0" tIns="72000" rIns="0" bIns="0" anchor="t" anchorCtr="0">
            <a:normAutofit/>
          </a:bodyPr>
          <a:lstStyle>
            <a:lvl1pPr algn="l">
              <a:lnSpc>
                <a:spcPct val="100000"/>
              </a:lnSpc>
              <a:defRPr sz="2400" b="1" i="0" baseline="0"/>
            </a:lvl1pPr>
          </a:lstStyle>
          <a:p>
            <a:r>
              <a:rPr lang="nl-NL"/>
              <a:t>Klik om titel van de presentatie toe te voegen</a:t>
            </a:r>
            <a:endParaRPr lang="en-US"/>
          </a:p>
        </p:txBody>
      </p:sp>
      <p:sp>
        <p:nvSpPr>
          <p:cNvPr id="3" name="Subtitle 2"/>
          <p:cNvSpPr>
            <a:spLocks noGrp="1"/>
          </p:cNvSpPr>
          <p:nvPr>
            <p:ph type="subTitle" idx="1" hasCustomPrompt="1"/>
          </p:nvPr>
        </p:nvSpPr>
        <p:spPr>
          <a:xfrm>
            <a:off x="576263" y="3602502"/>
            <a:ext cx="7991475" cy="409111"/>
          </a:xfrm>
        </p:spPr>
        <p:txBody>
          <a:bodyPr lIns="0" tIns="0" rIns="0" bIns="0">
            <a:normAutofit/>
          </a:bodyPr>
          <a:lstStyle>
            <a:lvl1pPr marL="0" indent="-88900" algn="l">
              <a:lnSpc>
                <a:spcPct val="100000"/>
              </a:lnSpc>
              <a:buNone/>
              <a:tabLst/>
              <a:defRPr sz="2400"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tekst toe te voegen</a:t>
            </a:r>
          </a:p>
        </p:txBody>
      </p:sp>
      <p:sp>
        <p:nvSpPr>
          <p:cNvPr id="4" name="Rechthoek 3"/>
          <p:cNvSpPr/>
          <p:nvPr userDrawn="1"/>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8" name="Afbeelding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9" name="Groeperen 28"/>
          <p:cNvGrpSpPr/>
          <p:nvPr/>
        </p:nvGrpSpPr>
        <p:grpSpPr>
          <a:xfrm>
            <a:off x="-1188640" y="4227934"/>
            <a:ext cx="1125323" cy="562064"/>
            <a:chOff x="4782929" y="4335401"/>
            <a:chExt cx="1125323" cy="562064"/>
          </a:xfrm>
        </p:grpSpPr>
        <p:pic>
          <p:nvPicPr>
            <p:cNvPr id="30" name="Afbeelding 2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1" name="Rechte verbindingslijn 3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8" name="Afbeelding 17"/>
          <p:cNvPicPr>
            <a:picLocks noChangeAspect="1"/>
          </p:cNvPicPr>
          <p:nvPr userDrawn="1"/>
        </p:nvPicPr>
        <p:blipFill rotWithShape="1">
          <a:blip r:embed="rId4">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eldenreeks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p>
            <a:r>
              <a:rPr lang="nl-NL"/>
              <a:t>Klik om titel van de dia toe te voegen</a:t>
            </a:r>
          </a:p>
        </p:txBody>
      </p:sp>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335401"/>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1" name="Rechte verbindingslijn 4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8" name="Tekstvak 17"/>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9"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3" name="Tekstvak 12"/>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5" name="Afbeelding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17" name="Groeperen 16"/>
          <p:cNvGrpSpPr/>
          <p:nvPr/>
        </p:nvGrpSpPr>
        <p:grpSpPr>
          <a:xfrm>
            <a:off x="-1188640" y="4227934"/>
            <a:ext cx="1125323" cy="562064"/>
            <a:chOff x="4782929" y="4335401"/>
            <a:chExt cx="1125323" cy="562064"/>
          </a:xfrm>
        </p:grpSpPr>
        <p:pic>
          <p:nvPicPr>
            <p:cNvPr id="18" name="Afbeelding 1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2" name="Rechte verbindingslijn 2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262619" cy="863601"/>
          </a:xfrm>
          <a:prstGeom prst="rect">
            <a:avLst/>
          </a:prstGeom>
        </p:spPr>
        <p:txBody>
          <a:bodyPr lIns="0" tIns="0" rIns="0" bIns="0" anchor="t" anchorCtr="0"/>
          <a:lstStyle>
            <a:lvl1pPr>
              <a:defRPr sz="2400"/>
            </a:lvl1pPr>
          </a:lstStyle>
          <a:p>
            <a:r>
              <a:rPr lang="nl-NL"/>
              <a:t>Klik om titel van de dia toe te voegen</a:t>
            </a:r>
            <a:endParaRPr lang="en-US"/>
          </a:p>
        </p:txBody>
      </p:sp>
      <p:sp>
        <p:nvSpPr>
          <p:cNvPr id="3" name="Content Placeholder 2"/>
          <p:cNvSpPr>
            <a:spLocks noGrp="1"/>
          </p:cNvSpPr>
          <p:nvPr>
            <p:ph idx="1" hasCustomPrompt="1"/>
          </p:nvPr>
        </p:nvSpPr>
        <p:spPr>
          <a:xfrm>
            <a:off x="3995936" y="555626"/>
            <a:ext cx="4571801" cy="3455988"/>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vl6pPr>
              <a:defRPr sz="1500"/>
            </a:lvl6pPr>
            <a:lvl7pPr>
              <a:defRPr sz="1500"/>
            </a:lvl7pPr>
            <a:lvl8pPr>
              <a:defRPr sz="1500"/>
            </a:lvl8pPr>
            <a:lvl9pPr>
              <a:defRPr sz="1500"/>
            </a:lvl9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9"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8" name="Content Placeholder 2"/>
          <p:cNvSpPr>
            <a:spLocks noGrp="1"/>
          </p:cNvSpPr>
          <p:nvPr>
            <p:ph idx="11" hasCustomPrompt="1"/>
          </p:nvPr>
        </p:nvSpPr>
        <p:spPr>
          <a:xfrm>
            <a:off x="576264" y="1419225"/>
            <a:ext cx="3262618" cy="25923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6" name="Tekstvak 15"/>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lstStyle>
            <a:lvl1pPr>
              <a:defRPr b="1" baseline="0"/>
            </a:lvl1pPr>
          </a:lstStyle>
          <a:p>
            <a:r>
              <a:rPr lang="nl-NL"/>
              <a:t>Klik om titel van de dia toe te voegen</a:t>
            </a:r>
            <a:endParaRPr lang="en-US"/>
          </a:p>
        </p:txBody>
      </p:sp>
      <p:sp>
        <p:nvSpPr>
          <p:cNvPr id="3" name="Content Placeholder 2"/>
          <p:cNvSpPr>
            <a:spLocks noGrp="1"/>
          </p:cNvSpPr>
          <p:nvPr>
            <p:ph sz="half" idx="1" hasCustomPrompt="1"/>
          </p:nvPr>
        </p:nvSpPr>
        <p:spPr>
          <a:xfrm>
            <a:off x="576263" y="1419225"/>
            <a:ext cx="3995737" cy="2592388"/>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Content Placeholder 3"/>
          <p:cNvSpPr>
            <a:spLocks noGrp="1"/>
          </p:cNvSpPr>
          <p:nvPr>
            <p:ph sz="half" idx="2" hasCustomPrompt="1"/>
          </p:nvPr>
        </p:nvSpPr>
        <p:spPr>
          <a:xfrm>
            <a:off x="4572000" y="1419225"/>
            <a:ext cx="3995738" cy="2592388"/>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29" name="Afbeelding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2"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0" name="Tekstvak 19"/>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4" name="Tekstvak 33"/>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5" name="Afbeelding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6" name="Groeperen 35"/>
          <p:cNvGrpSpPr/>
          <p:nvPr/>
        </p:nvGrpSpPr>
        <p:grpSpPr>
          <a:xfrm>
            <a:off x="-1188640" y="3939902"/>
            <a:ext cx="1125323" cy="562064"/>
            <a:chOff x="4782929" y="4335401"/>
            <a:chExt cx="1125323" cy="562064"/>
          </a:xfrm>
        </p:grpSpPr>
        <p:pic>
          <p:nvPicPr>
            <p:cNvPr id="37" name="Afbeelding 36"/>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8" name="Rechte verbindingslijn 3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10" name="Tijdelijke aanduiding voor tekst 9"/>
          <p:cNvSpPr>
            <a:spLocks noGrp="1"/>
          </p:cNvSpPr>
          <p:nvPr>
            <p:ph type="body" sz="quarter" idx="12" hasCustomPrompt="1"/>
          </p:nvPr>
        </p:nvSpPr>
        <p:spPr>
          <a:xfrm>
            <a:off x="4572000" y="3502800"/>
            <a:ext cx="3995738" cy="559380"/>
          </a:xfrm>
        </p:spPr>
        <p:txBody>
          <a:bodyPr anchor="b" anchorCtr="0">
            <a:noAutofit/>
          </a:bodyPr>
          <a:lstStyle>
            <a:lvl1pPr marL="0" indent="0" algn="ctr">
              <a:buFontTx/>
              <a:buNone/>
              <a:defRPr sz="1600" baseline="0"/>
            </a:lvl1pPr>
            <a:lvl2pPr>
              <a:defRPr sz="1600" baseline="0"/>
            </a:lvl2pPr>
            <a:lvl3pPr>
              <a:defRPr sz="1600" baseline="0"/>
            </a:lvl3pPr>
            <a:lvl4pPr>
              <a:defRPr sz="1600" baseline="0"/>
            </a:lvl4pPr>
            <a:lvl5pPr>
              <a:defRPr sz="1600" baseline="0"/>
            </a:lvl5pPr>
          </a:lstStyle>
          <a:p>
            <a:pPr lvl="0"/>
            <a:r>
              <a:rPr lang="nl-NL"/>
              <a:t>Klik om tekst toe te voegen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Objecten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7991475" cy="863598"/>
          </a:xfrm>
          <a:prstGeom prst="rect">
            <a:avLst/>
          </a:prstGeom>
        </p:spPr>
        <p:txBody>
          <a:bodyPr lIns="0" tIns="0" rIns="0" bIns="0" anchor="t" anchorCtr="0"/>
          <a:lstStyle>
            <a:lvl1pPr>
              <a:defRPr baseline="0"/>
            </a:lvl1pPr>
          </a:lstStyle>
          <a:p>
            <a:r>
              <a:rPr lang="nl-NL"/>
              <a:t>Klik om titel van de dia toe te voegen</a:t>
            </a:r>
            <a:endParaRPr lang="en-US"/>
          </a:p>
        </p:txBody>
      </p:sp>
      <p:sp>
        <p:nvSpPr>
          <p:cNvPr id="3" name="Text Placeholder 2"/>
          <p:cNvSpPr>
            <a:spLocks noGrp="1"/>
          </p:cNvSpPr>
          <p:nvPr>
            <p:ph type="body" idx="1" hasCustomPrompt="1"/>
          </p:nvPr>
        </p:nvSpPr>
        <p:spPr>
          <a:xfrm>
            <a:off x="576263" y="1419224"/>
            <a:ext cx="3995737" cy="865189"/>
          </a:xfrm>
        </p:spPr>
        <p:txBody>
          <a:bodyPr lIns="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4" name="Content Placeholder 3"/>
          <p:cNvSpPr>
            <a:spLocks noGrp="1"/>
          </p:cNvSpPr>
          <p:nvPr>
            <p:ph sz="half" idx="2" hasCustomPrompt="1"/>
          </p:nvPr>
        </p:nvSpPr>
        <p:spPr>
          <a:xfrm>
            <a:off x="576263" y="2284413"/>
            <a:ext cx="3995737" cy="1727200"/>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5" name="Text Placeholder 4"/>
          <p:cNvSpPr>
            <a:spLocks noGrp="1"/>
          </p:cNvSpPr>
          <p:nvPr>
            <p:ph type="body" sz="quarter" idx="3" hasCustomPrompt="1"/>
          </p:nvPr>
        </p:nvSpPr>
        <p:spPr>
          <a:xfrm>
            <a:off x="4572000" y="1419223"/>
            <a:ext cx="3995738" cy="865189"/>
          </a:xfrm>
        </p:spPr>
        <p:txBody>
          <a:bodyPr lIns="10800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6" name="Content Placeholder 5"/>
          <p:cNvSpPr>
            <a:spLocks noGrp="1"/>
          </p:cNvSpPr>
          <p:nvPr>
            <p:ph sz="quarter" idx="4" hasCustomPrompt="1"/>
          </p:nvPr>
        </p:nvSpPr>
        <p:spPr>
          <a:xfrm>
            <a:off x="4572000" y="2284413"/>
            <a:ext cx="3995738" cy="1727200"/>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33" name="Afbeelding 3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5"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6" name="Tekstvak 35"/>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7" name="Afbeelding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8" name="Groeperen 37"/>
          <p:cNvGrpSpPr/>
          <p:nvPr/>
        </p:nvGrpSpPr>
        <p:grpSpPr>
          <a:xfrm>
            <a:off x="-1188640" y="3939902"/>
            <a:ext cx="1125323" cy="562064"/>
            <a:chOff x="4782929" y="4335401"/>
            <a:chExt cx="1125323" cy="562064"/>
          </a:xfrm>
        </p:grpSpPr>
        <p:pic>
          <p:nvPicPr>
            <p:cNvPr id="39" name="Afbeelding 38"/>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0" name="Rechte verbindingslijn 3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9" name="Tekstvak 18"/>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bject aflopend">
    <p:spTree>
      <p:nvGrpSpPr>
        <p:cNvPr id="1" name=""/>
        <p:cNvGrpSpPr/>
        <p:nvPr/>
      </p:nvGrpSpPr>
      <p:grpSpPr>
        <a:xfrm>
          <a:off x="0" y="0"/>
          <a:ext cx="0" cy="0"/>
          <a:chOff x="0" y="0"/>
          <a:chExt cx="0" cy="0"/>
        </a:xfrm>
      </p:grpSpPr>
      <p:sp>
        <p:nvSpPr>
          <p:cNvPr id="28"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9"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Content Placeholder 2"/>
          <p:cNvSpPr>
            <a:spLocks noGrp="1"/>
          </p:cNvSpPr>
          <p:nvPr>
            <p:ph idx="1" hasCustomPrompt="1"/>
          </p:nvPr>
        </p:nvSpPr>
        <p:spPr>
          <a:xfrm>
            <a:off x="0" y="-3175"/>
            <a:ext cx="9144000" cy="5146675"/>
          </a:xfrm>
        </p:spPr>
        <p:txBody>
          <a:bodyPr lIns="0" tIns="540000" rIns="0" bIns="0">
            <a:normAutofit/>
          </a:bodyPr>
          <a:lstStyle>
            <a:lvl1pPr marL="847725" marR="0" indent="-172800" algn="l" defTabSz="685800" rtl="0" eaLnBrk="1" fontAlgn="auto" latinLnBrk="0" hangingPunct="1">
              <a:lnSpc>
                <a:spcPct val="100000"/>
              </a:lnSpc>
              <a:spcBef>
                <a:spcPts val="0"/>
              </a:spcBef>
              <a:spcAft>
                <a:spcPts val="0"/>
              </a:spcAft>
              <a:buClrTx/>
              <a:buSzTx/>
              <a:buFont typeface="Arial" panose="020B0604020202020204" pitchFamily="34" charset="0"/>
              <a:buChar char="•"/>
              <a:tabLst>
                <a:tab pos="1188000" algn="l"/>
              </a:tabLst>
              <a:defRPr sz="2000" baseline="0"/>
            </a:lvl1pPr>
            <a:lvl2pPr marL="1073150" indent="-172800">
              <a:tabLst/>
              <a:defRPr sz="1800" baseline="0"/>
            </a:lvl2pPr>
            <a:lvl3pPr marL="1290638" indent="-172800">
              <a:tabLst/>
              <a:defRPr sz="1600" baseline="0"/>
            </a:lvl3pPr>
            <a:lvl4pPr marL="1473200" indent="-172800">
              <a:tabLst/>
              <a:defRPr sz="1400" baseline="0"/>
            </a:lvl4pPr>
            <a:lvl5pPr marL="1733550" indent="-172800">
              <a:tabLst/>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lm">
    <p:spTree>
      <p:nvGrpSpPr>
        <p:cNvPr id="1" name=""/>
        <p:cNvGrpSpPr/>
        <p:nvPr/>
      </p:nvGrpSpPr>
      <p:grpSpPr>
        <a:xfrm>
          <a:off x="0" y="0"/>
          <a:ext cx="0" cy="0"/>
          <a:chOff x="0" y="0"/>
          <a:chExt cx="0" cy="0"/>
        </a:xfrm>
      </p:grpSpPr>
      <p:sp>
        <p:nvSpPr>
          <p:cNvPr id="16" name="Tijdelijke aanduiding voor media 15"/>
          <p:cNvSpPr>
            <a:spLocks noGrp="1"/>
          </p:cNvSpPr>
          <p:nvPr>
            <p:ph type="media" sz="quarter" idx="10" hasCustomPrompt="1"/>
          </p:nvPr>
        </p:nvSpPr>
        <p:spPr>
          <a:xfrm>
            <a:off x="0" y="0"/>
            <a:ext cx="9144000" cy="5143500"/>
          </a:xfrm>
        </p:spPr>
        <p:txBody>
          <a:bodyPr lIns="576000" tIns="1404000"/>
          <a:lstStyle>
            <a:lvl1pPr marL="1377950" indent="-1377950">
              <a:tabLst/>
              <a:defRPr baseline="0"/>
            </a:lvl1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nl-NL"/>
              <a:t>Klik om film in te voegen</a:t>
            </a:r>
          </a:p>
        </p:txBody>
      </p:sp>
      <p:sp>
        <p:nvSpPr>
          <p:cNvPr id="15" name="Title 1"/>
          <p:cNvSpPr>
            <a:spLocks noGrp="1"/>
          </p:cNvSpPr>
          <p:nvPr>
            <p:ph type="title" hasCustomPrompt="1"/>
          </p:nvPr>
        </p:nvSpPr>
        <p:spPr>
          <a:xfrm>
            <a:off x="576263" y="555625"/>
            <a:ext cx="7991475" cy="863600"/>
          </a:xfrm>
          <a:prstGeom prst="rect">
            <a:avLst/>
          </a:prstGeom>
        </p:spPr>
        <p:txBody>
          <a:bodyPr lIns="0" tIns="0" rIns="0" bIns="0" anchor="t" anchorCtr="0">
            <a:normAutofit/>
          </a:bodyPr>
          <a:lstStyle>
            <a:lvl1pPr>
              <a:defRPr sz="2400" baseline="0"/>
            </a:lvl1pPr>
          </a:lstStyle>
          <a:p>
            <a:r>
              <a:rPr lang="nl-NL"/>
              <a:t>Klik om titel van de filmclip toe te voegen</a:t>
            </a:r>
            <a:endParaRPr lang="en-US"/>
          </a:p>
        </p:txBody>
      </p:sp>
      <p:sp>
        <p:nvSpPr>
          <p:cNvPr id="18" name="Tekstvak 17"/>
          <p:cNvSpPr txBox="1"/>
          <p:nvPr userDrawn="1"/>
        </p:nvSpPr>
        <p:spPr>
          <a:xfrm>
            <a:off x="-1188000" y="555625"/>
            <a:ext cx="1103620" cy="1508105"/>
          </a:xfrm>
          <a:prstGeom prst="rect">
            <a:avLst/>
          </a:prstGeom>
          <a:noFill/>
        </p:spPr>
        <p:txBody>
          <a:bodyPr wrap="square" lIns="0" tIns="0" rIns="0" bIns="0" rtlCol="0">
            <a:spAutoFit/>
          </a:bodyPr>
          <a:lstStyle/>
          <a:p>
            <a:pPr marL="6350" indent="-6350">
              <a:tabLst/>
            </a:pPr>
            <a:r>
              <a:rPr lang="nl-NL" sz="700" b="1" baseline="0">
                <a:latin typeface="Arial" charset="0"/>
              </a:rPr>
              <a:t>Video automatisch laten afspelen</a:t>
            </a:r>
          </a:p>
          <a:p>
            <a:pPr marL="90488" indent="-90488">
              <a:buAutoNum type="arabicPeriod"/>
              <a:tabLst/>
            </a:pPr>
            <a:r>
              <a:rPr lang="nl-NL" sz="700" baseline="0">
                <a:latin typeface="Arial" charset="0"/>
              </a:rPr>
              <a:t>Klik op venster </a:t>
            </a:r>
            <a:r>
              <a:rPr lang="nl-NL" sz="700" u="sng" baseline="0">
                <a:latin typeface="Arial" charset="0"/>
              </a:rPr>
              <a:t>Animaties</a:t>
            </a:r>
          </a:p>
          <a:p>
            <a:pPr marL="90488" indent="-90488">
              <a:buAutoNum type="arabicPeriod"/>
              <a:tabLst/>
            </a:pPr>
            <a:r>
              <a:rPr lang="nl-NL" sz="700" baseline="0">
                <a:latin typeface="Arial" charset="0"/>
              </a:rPr>
              <a:t>Ga naar deelvenster </a:t>
            </a:r>
            <a:r>
              <a:rPr lang="nl-NL" sz="700" u="sng" baseline="0">
                <a:latin typeface="Arial" charset="0"/>
              </a:rPr>
              <a:t>Animatie</a:t>
            </a:r>
          </a:p>
          <a:p>
            <a:pPr marL="90488" indent="-90488">
              <a:buAutoNum type="arabicPeriod"/>
              <a:tabLst/>
            </a:pPr>
            <a:r>
              <a:rPr lang="nl-NL" sz="700" baseline="0" err="1">
                <a:latin typeface="Arial" charset="0"/>
              </a:rPr>
              <a:t>Dubbelkik</a:t>
            </a:r>
            <a:r>
              <a:rPr lang="nl-NL" sz="700" baseline="0">
                <a:latin typeface="Arial" charset="0"/>
              </a:rPr>
              <a:t> op </a:t>
            </a:r>
            <a:r>
              <a:rPr lang="nl-NL" sz="700" u="sng" baseline="0">
                <a:latin typeface="Arial" charset="0"/>
              </a:rPr>
              <a:t>Afspelen</a:t>
            </a:r>
          </a:p>
          <a:p>
            <a:pPr marL="90488" indent="-90488">
              <a:buAutoNum type="arabicPeriod"/>
              <a:tabLst/>
            </a:pPr>
            <a:endParaRPr lang="nl-NL" sz="700" baseline="0">
              <a:latin typeface="Arial" charset="0"/>
            </a:endParaRPr>
          </a:p>
          <a:p>
            <a:pPr marL="0" indent="0">
              <a:buFontTx/>
              <a:buNone/>
              <a:tabLst/>
            </a:pPr>
            <a:r>
              <a:rPr lang="nl-NL" sz="700" baseline="0">
                <a:latin typeface="Arial" charset="0"/>
              </a:rPr>
              <a:t>De film zal bij de eerste klik starten met afspelen.</a:t>
            </a:r>
          </a:p>
          <a:p>
            <a:pPr marL="0" indent="0">
              <a:buFontTx/>
              <a:buNone/>
              <a:tabLst/>
            </a:pPr>
            <a:r>
              <a:rPr lang="nl-NL" sz="700" baseline="0">
                <a:latin typeface="Arial" charset="0"/>
              </a:rPr>
              <a:t>Onderbreken, terug- en </a:t>
            </a:r>
            <a:r>
              <a:rPr lang="nl-NL" sz="700" baseline="0" err="1">
                <a:latin typeface="Arial" charset="0"/>
              </a:rPr>
              <a:t>vooruitspoelen</a:t>
            </a:r>
            <a:r>
              <a:rPr lang="nl-NL" sz="700" baseline="0">
                <a:latin typeface="Arial" charset="0"/>
              </a:rPr>
              <a:t> doet u met behulp van het controlepanel tijdens de presentatie. </a:t>
            </a:r>
          </a:p>
        </p:txBody>
      </p:sp>
      <p:sp>
        <p:nvSpPr>
          <p:cNvPr id="9" name="Tekstvak 8"/>
          <p:cNvSpPr txBox="1"/>
          <p:nvPr/>
        </p:nvSpPr>
        <p:spPr>
          <a:xfrm>
            <a:off x="-1188640" y="2139702"/>
            <a:ext cx="1055969" cy="861774"/>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endParaRPr lang="nl-NL" sz="700" baseline="0">
              <a:latin typeface="Arial" charset="0"/>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73" y="2139702"/>
            <a:ext cx="230120" cy="281258"/>
          </a:xfrm>
          <a:prstGeom prst="rect">
            <a:avLst/>
          </a:prstGeom>
        </p:spPr>
      </p:pic>
      <p:sp>
        <p:nvSpPr>
          <p:cNvPr id="12" name="Tekstvak 11"/>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4" name="Tekstvak 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 of subtitel</a:t>
            </a:r>
            <a:endParaRPr lang="nl-NL" sz="700" baseline="0">
              <a:latin typeface="Arial"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bject blanc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marL="536575" marR="0" indent="-176213" algn="l" defTabSz="685800" rtl="0" eaLnBrk="1" fontAlgn="auto" latinLnBrk="0" hangingPunct="1">
              <a:lnSpc>
                <a:spcPts val="2500"/>
              </a:lnSpc>
              <a:spcBef>
                <a:spcPts val="0"/>
              </a:spcBef>
              <a:spcAft>
                <a:spcPts val="0"/>
              </a:spcAft>
              <a:buClrTx/>
              <a:buSzTx/>
              <a:buFont typeface="Arial" panose="020B0604020202020204" pitchFamily="34" charset="0"/>
              <a:buChar char="•"/>
              <a:tabLst/>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a:p>
            <a:pPr marL="171450" marR="0" lvl="0" indent="-171450" algn="l" defTabSz="685800" rtl="0" eaLnBrk="1" fontAlgn="auto" latinLnBrk="0" hangingPunct="1">
              <a:lnSpc>
                <a:spcPts val="2500"/>
              </a:lnSpc>
              <a:spcBef>
                <a:spcPts val="0"/>
              </a:spcBef>
              <a:spcAft>
                <a:spcPts val="0"/>
              </a:spcAft>
              <a:buClrTx/>
              <a:buSzTx/>
              <a:buFont typeface="Arial" panose="020B0604020202020204" pitchFamily="34" charset="0"/>
              <a:buNone/>
              <a:tabLst/>
              <a:defRPr/>
            </a:pPr>
            <a:endParaRPr lang="nl-NL"/>
          </a:p>
        </p:txBody>
      </p:sp>
      <p:sp>
        <p:nvSpPr>
          <p:cNvPr id="10"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1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2" name="Tekstvak 1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7" name="Groeperen 6"/>
          <p:cNvGrpSpPr/>
          <p:nvPr userDrawn="1"/>
        </p:nvGrpSpPr>
        <p:grpSpPr>
          <a:xfrm>
            <a:off x="-1188640" y="4241934"/>
            <a:ext cx="1125323" cy="562064"/>
            <a:chOff x="4782929" y="4335401"/>
            <a:chExt cx="1125323" cy="562064"/>
          </a:xfrm>
        </p:grpSpPr>
        <p:pic>
          <p:nvPicPr>
            <p:cNvPr id="8" name="Afbeelding 7"/>
            <p:cNvPicPr>
              <a:picLocks noChangeAspect="1"/>
            </p:cNvPicPr>
            <p:nvPr/>
          </p:nvPicPr>
          <p:blipFill rotWithShape="1">
            <a:blip r:embed="rId2">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9" name="Rechte verbindingslijn 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1" name="Afbeelding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Einddia">
    <p:spTree>
      <p:nvGrpSpPr>
        <p:cNvPr id="1" name=""/>
        <p:cNvGrpSpPr/>
        <p:nvPr/>
      </p:nvGrpSpPr>
      <p:grpSpPr>
        <a:xfrm>
          <a:off x="0" y="0"/>
          <a:ext cx="0" cy="0"/>
          <a:chOff x="0" y="0"/>
          <a:chExt cx="0" cy="0"/>
        </a:xfrm>
      </p:grpSpPr>
      <p:pic>
        <p:nvPicPr>
          <p:cNvPr id="22" name="Afbeelding 21"/>
          <p:cNvPicPr>
            <a:picLocks noChangeAspect="1"/>
          </p:cNvPicPr>
          <p:nvPr userDrawn="1"/>
        </p:nvPicPr>
        <p:blipFill rotWithShape="1">
          <a:blip r:embed="rId2">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0" indent="0">
              <a:spcBef>
                <a:spcPts val="0"/>
              </a:spcBef>
              <a:buNone/>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p:txBody>
      </p:sp>
      <p:sp>
        <p:nvSpPr>
          <p:cNvPr id="30" name="Tekstvak 29"/>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31"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2" name="Tekstvak 3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18" name="Groeperen 17"/>
          <p:cNvGrpSpPr/>
          <p:nvPr userDrawn="1"/>
        </p:nvGrpSpPr>
        <p:grpSpPr>
          <a:xfrm>
            <a:off x="-1188640" y="4241934"/>
            <a:ext cx="1125323" cy="562064"/>
            <a:chOff x="4782929" y="4335401"/>
            <a:chExt cx="1125323" cy="562064"/>
          </a:xfrm>
        </p:grpSpPr>
        <p:pic>
          <p:nvPicPr>
            <p:cNvPr id="19" name="Afbeelding 1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0" name="Rechte verbindingslijn 1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21" name="Afbeelding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Inhoudsopgave</a:t>
            </a:r>
            <a:endParaRPr lang="en-US"/>
          </a:p>
        </p:txBody>
      </p:sp>
      <p:sp>
        <p:nvSpPr>
          <p:cNvPr id="3" name="Content Placeholder 2"/>
          <p:cNvSpPr>
            <a:spLocks noGrp="1"/>
          </p:cNvSpPr>
          <p:nvPr>
            <p:ph idx="1" hasCustomPrompt="1"/>
          </p:nvPr>
        </p:nvSpPr>
        <p:spPr/>
        <p:txBody>
          <a:bodyPr lIns="0" tIns="0" rIns="0" bIns="0">
            <a:normAutofit/>
          </a:bodyPr>
          <a:lstStyle>
            <a:lvl1pPr>
              <a:spcBef>
                <a:spcPts val="0"/>
              </a:spcBef>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Onderwerp van de eerste dia   dia 1</a:t>
            </a:r>
          </a:p>
          <a:p>
            <a:pPr lvl="0"/>
            <a:r>
              <a:rPr lang="nl-NL"/>
              <a:t>Onderwerp van de tweede dia   dia 2</a:t>
            </a:r>
          </a:p>
          <a:p>
            <a:pPr lvl="0"/>
            <a:r>
              <a:rPr lang="nl-NL"/>
              <a:t>Onderwerp van de derde dia   dia 3</a:t>
            </a:r>
          </a:p>
          <a:p>
            <a:pPr lvl="1"/>
            <a:r>
              <a:rPr lang="nl-NL"/>
              <a:t>Onderwerp van de vierde dia   dia 4</a:t>
            </a:r>
          </a:p>
          <a:p>
            <a:pPr lvl="2"/>
            <a:r>
              <a:rPr lang="nl-NL"/>
              <a:t>Onderwerp van de vijfde dia   dia 5</a:t>
            </a:r>
          </a:p>
          <a:p>
            <a:pPr lvl="3"/>
            <a:r>
              <a:rPr lang="nl-NL"/>
              <a:t>Onderwerp van de zesde dia   dia 6</a:t>
            </a:r>
          </a:p>
          <a:p>
            <a:pPr lvl="4"/>
            <a:r>
              <a:rPr lang="nl-NL"/>
              <a:t>Tweede niveau</a:t>
            </a:r>
          </a:p>
        </p:txBody>
      </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Klik om titel van de dia toe te voegen</a:t>
            </a:r>
            <a:endParaRPr lang="en-US"/>
          </a:p>
        </p:txBody>
      </p:sp>
      <p:sp>
        <p:nvSpPr>
          <p:cNvPr id="3" name="Content Placeholder 2"/>
          <p:cNvSpPr>
            <a:spLocks noGrp="1"/>
          </p:cNvSpPr>
          <p:nvPr>
            <p:ph idx="1" hasCustomPrompt="1"/>
          </p:nvPr>
        </p:nvSpPr>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eld met infoblok">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0" hasCustomPrompt="1"/>
          </p:nvPr>
        </p:nvSpPr>
        <p:spPr>
          <a:xfrm>
            <a:off x="0" y="1"/>
            <a:ext cx="9144000" cy="4011612"/>
          </a:xfrm>
        </p:spPr>
        <p:txBody>
          <a:bodyPr lIns="576000" tIns="540000"/>
          <a:lstStyle>
            <a:lvl1pPr marL="0" indent="0">
              <a:buFontTx/>
              <a:buNone/>
              <a:defRPr/>
            </a:lvl1pPr>
          </a:lstStyle>
          <a:p>
            <a:r>
              <a:rPr lang="nl-NL"/>
              <a:t>Hier afbeelding invoegen</a:t>
            </a:r>
          </a:p>
        </p:txBody>
      </p:sp>
      <p:sp>
        <p:nvSpPr>
          <p:cNvPr id="18" name="Content Placeholder 2"/>
          <p:cNvSpPr>
            <a:spLocks noGrp="1"/>
          </p:cNvSpPr>
          <p:nvPr userDrawn="1">
            <p:ph idx="1" hasCustomPrompt="1"/>
          </p:nvPr>
        </p:nvSpPr>
        <p:spPr>
          <a:xfrm>
            <a:off x="576263" y="2931790"/>
            <a:ext cx="7991475" cy="1079824"/>
          </a:xfrm>
          <a:solidFill>
            <a:schemeClr val="accent2"/>
          </a:solidFill>
        </p:spPr>
        <p:txBody>
          <a:bodyPr lIns="108000" tIns="108000" rIns="108000" bIns="108000">
            <a:normAutofit/>
          </a:bodyPr>
          <a:lstStyle>
            <a:lvl1pPr marL="171450" marR="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sz="2000" baseline="0"/>
            </a:lvl1pPr>
            <a:lvl2pPr>
              <a:lnSpc>
                <a:spcPct val="90000"/>
              </a:lnSpc>
              <a:defRPr sz="2000" baseline="0"/>
            </a:lvl2pPr>
            <a:lvl3pPr>
              <a:lnSpc>
                <a:spcPct val="90000"/>
              </a:lnSpc>
              <a:defRPr sz="2000" baseline="0"/>
            </a:lvl3pPr>
            <a:lvl4pPr>
              <a:defRPr sz="2000" baseline="0"/>
            </a:lvl4pPr>
            <a:lvl5pPr>
              <a:defRPr sz="2000" baseline="0"/>
            </a:lvl5pPr>
          </a:lstStyle>
          <a:p>
            <a:pPr lvl="0"/>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p:txBody>
      </p:sp>
      <p:sp>
        <p:nvSpPr>
          <p:cNvPr id="22"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6" name="Tekstvak 25"/>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8" name="Groeperen 27"/>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0" name="Rechte verbindingslijn 2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311128" cy="863601"/>
          </a:xfrm>
          <a:prstGeom prst="rect">
            <a:avLst/>
          </a:prstGeom>
        </p:spPr>
        <p:txBody>
          <a:bodyPr lIns="0" tIns="0" rIns="108000" bIns="0" anchor="t" anchorCtr="0"/>
          <a:lstStyle>
            <a:lvl1pPr>
              <a:defRPr sz="2400" baseline="0"/>
            </a:lvl1pPr>
          </a:lstStyle>
          <a:p>
            <a:r>
              <a:rPr lang="nl-NL"/>
              <a:t>Klik om titel van de dia toe te voegen</a:t>
            </a:r>
            <a:endParaRPr lang="en-US"/>
          </a:p>
        </p:txBody>
      </p:sp>
      <p:sp>
        <p:nvSpPr>
          <p:cNvPr id="3" name="Picture Placeholder 2"/>
          <p:cNvSpPr>
            <a:spLocks noGrp="1" noChangeAspect="1"/>
          </p:cNvSpPr>
          <p:nvPr>
            <p:ph type="pic" idx="1"/>
          </p:nvPr>
        </p:nvSpPr>
        <p:spPr>
          <a:xfrm>
            <a:off x="3887390" y="-1"/>
            <a:ext cx="5256610" cy="4011614"/>
          </a:xfrm>
        </p:spPr>
        <p:txBody>
          <a:bodyPr lIns="0" tIns="54000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1" name="Content Placeholder 2"/>
          <p:cNvSpPr>
            <a:spLocks noGrp="1"/>
          </p:cNvSpPr>
          <p:nvPr userDrawn="1">
            <p:ph idx="11" hasCustomPrompt="1"/>
          </p:nvPr>
        </p:nvSpPr>
        <p:spPr>
          <a:xfrm>
            <a:off x="580058" y="1419224"/>
            <a:ext cx="3305307" cy="2592389"/>
          </a:xfrm>
        </p:spPr>
        <p:txBody>
          <a:bodyPr lIns="0" tIns="0" rIns="10800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4" name="Afbeelding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7" name="Groeperen 36"/>
          <p:cNvGrpSpPr/>
          <p:nvPr/>
        </p:nvGrpSpPr>
        <p:grpSpPr>
          <a:xfrm>
            <a:off x="-1188640" y="4227934"/>
            <a:ext cx="1125323" cy="562064"/>
            <a:chOff x="4782929" y="4335401"/>
            <a:chExt cx="1125323" cy="562064"/>
          </a:xfrm>
        </p:grpSpPr>
        <p:pic>
          <p:nvPicPr>
            <p:cNvPr id="38" name="Afbeelding 3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9" name="Rechte verbindingslijn 3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Voorstellen spreker">
    <p:spTree>
      <p:nvGrpSpPr>
        <p:cNvPr id="1" name=""/>
        <p:cNvGrpSpPr/>
        <p:nvPr/>
      </p:nvGrpSpPr>
      <p:grpSpPr>
        <a:xfrm>
          <a:off x="0" y="0"/>
          <a:ext cx="0" cy="0"/>
          <a:chOff x="0" y="0"/>
          <a:chExt cx="0" cy="0"/>
        </a:xfrm>
      </p:grpSpPr>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179388" marR="0" indent="-179388"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a:p>
            <a:pPr lvl="0"/>
            <a:endParaRPr lang="nl-NL"/>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9" name="Afbeelding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1" name="Groeperen 30"/>
          <p:cNvGrpSpPr/>
          <p:nvPr/>
        </p:nvGrpSpPr>
        <p:grpSpPr>
          <a:xfrm>
            <a:off x="-1188640" y="4227934"/>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elde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7" name="Tekstvak 1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8" name="Afbeelding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7" name="Groeperen 26"/>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2" name="Rechte verbindingslijn 3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elden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lvl1pPr>
              <a:defRPr baseline="0"/>
            </a:lvl1pPr>
          </a:lstStyle>
          <a:p>
            <a:r>
              <a:rPr lang="nl-NL"/>
              <a:t>Klik om titel van de dia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grpSp>
        <p:nvGrpSpPr>
          <p:cNvPr id="15" name="Groeperen 14"/>
          <p:cNvGrpSpPr/>
          <p:nvPr userDrawn="1"/>
        </p:nvGrpSpPr>
        <p:grpSpPr>
          <a:xfrm>
            <a:off x="-1188640" y="4227934"/>
            <a:ext cx="1125323" cy="562064"/>
            <a:chOff x="4782929" y="4335401"/>
            <a:chExt cx="1125323" cy="562064"/>
          </a:xfrm>
        </p:grpSpPr>
        <p:pic>
          <p:nvPicPr>
            <p:cNvPr id="16" name="Afbeelding 15"/>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19" name="Rechte verbindingslijn 1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eldenreek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grpSp>
        <p:nvGrpSpPr>
          <p:cNvPr id="27" name="Groeperen 26"/>
          <p:cNvGrpSpPr/>
          <p:nvPr userDrawn="1"/>
        </p:nvGrpSpPr>
        <p:grpSpPr>
          <a:xfrm>
            <a:off x="-1188640" y="555625"/>
            <a:ext cx="1125323" cy="4234373"/>
            <a:chOff x="-1188640" y="555625"/>
            <a:chExt cx="1125323" cy="4234373"/>
          </a:xfrm>
        </p:grpSpPr>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212406"/>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324341"/>
                <a:ext cx="1125323" cy="450129"/>
              </a:xfrm>
              <a:prstGeom prst="rect">
                <a:avLst/>
              </a:prstGeom>
            </p:spPr>
          </p:pic>
          <p:cxnSp>
            <p:nvCxnSpPr>
              <p:cNvPr id="41" name="Rechte verbindingslijn 40"/>
              <p:cNvCxnSpPr/>
              <p:nvPr/>
            </p:nvCxnSpPr>
            <p:spPr>
              <a:xfrm flipV="1">
                <a:off x="5519530" y="4212406"/>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6263" y="1419225"/>
            <a:ext cx="7991475" cy="2592389"/>
          </a:xfrm>
          <a:prstGeom prst="rect">
            <a:avLst/>
          </a:prstGeom>
        </p:spPr>
        <p:txBody>
          <a:bodyPr vert="horz" lIns="0" tIns="0" rIns="0" bIns="0" rtlCol="0">
            <a:normAutofit/>
          </a:body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Tijdelijke aanduiding voor titel 3"/>
          <p:cNvSpPr>
            <a:spLocks noGrp="1"/>
          </p:cNvSpPr>
          <p:nvPr>
            <p:ph type="title"/>
          </p:nvPr>
        </p:nvSpPr>
        <p:spPr>
          <a:xfrm>
            <a:off x="576263" y="555625"/>
            <a:ext cx="7991474" cy="863600"/>
          </a:xfrm>
          <a:prstGeom prst="rect">
            <a:avLst/>
          </a:prstGeom>
        </p:spPr>
        <p:txBody>
          <a:bodyPr vert="horz" lIns="0" tIns="0" rIns="0" bIns="0" rtlCol="0" anchor="t" anchorCtr="0">
            <a:normAutofit/>
          </a:bodyPr>
          <a:lstStyle/>
          <a:p>
            <a:r>
              <a:rPr lang="nl-NL"/>
              <a:t>Klik om titel van de dia toe te voegen</a:t>
            </a:r>
          </a:p>
        </p:txBody>
      </p:sp>
      <p:sp>
        <p:nvSpPr>
          <p:cNvPr id="2" name="Tijdelijke aanduiding voor voettekst 1"/>
          <p:cNvSpPr>
            <a:spLocks noGrp="1"/>
          </p:cNvSpPr>
          <p:nvPr>
            <p:ph type="ftr" sz="quarter" idx="3"/>
          </p:nvPr>
        </p:nvSpPr>
        <p:spPr>
          <a:xfrm>
            <a:off x="576262" y="4443958"/>
            <a:ext cx="7991475" cy="274637"/>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3" r:id="rId1"/>
    <p:sldLayoutId id="2147483699" r:id="rId2"/>
    <p:sldLayoutId id="2147483674" r:id="rId3"/>
    <p:sldLayoutId id="2147483692" r:id="rId4"/>
    <p:sldLayoutId id="2147483681" r:id="rId5"/>
    <p:sldLayoutId id="2147483695" r:id="rId6"/>
    <p:sldLayoutId id="2147483694" r:id="rId7"/>
    <p:sldLayoutId id="2147483698" r:id="rId8"/>
    <p:sldLayoutId id="2147483693" r:id="rId9"/>
    <p:sldLayoutId id="2147483697" r:id="rId10"/>
    <p:sldLayoutId id="2147483685" r:id="rId11"/>
    <p:sldLayoutId id="2147483680" r:id="rId12"/>
    <p:sldLayoutId id="2147483676" r:id="rId13"/>
    <p:sldLayoutId id="2147483677" r:id="rId14"/>
    <p:sldLayoutId id="2147483679" r:id="rId15"/>
    <p:sldLayoutId id="2147483689" r:id="rId16"/>
    <p:sldLayoutId id="2147483683" r:id="rId17"/>
    <p:sldLayoutId id="2147483686" r:id="rId18"/>
    <p:sldLayoutId id="2147483696" r:id="rId19"/>
  </p:sldLayoutIdLst>
  <p:hf sldNum="0" hdr="0" dt="0"/>
  <p:txStyles>
    <p:titleStyle>
      <a:lvl1pPr algn="l" defTabSz="685800" rtl="0" eaLnBrk="1" latinLnBrk="0" hangingPunct="1">
        <a:lnSpc>
          <a:spcPct val="90000"/>
        </a:lnSpc>
        <a:spcBef>
          <a:spcPct val="0"/>
        </a:spcBef>
        <a:buNone/>
        <a:defRPr sz="2400" b="1" kern="1200" baseline="0">
          <a:solidFill>
            <a:schemeClr val="tx1"/>
          </a:solidFill>
          <a:latin typeface="Arial" charset="0"/>
          <a:ea typeface="+mj-ea"/>
          <a:cs typeface="+mj-cs"/>
        </a:defRPr>
      </a:lvl1pPr>
    </p:titleStyle>
    <p:bodyStyle>
      <a:lvl1pPr marL="180000" marR="0" indent="-18256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kern="1200" baseline="0">
          <a:solidFill>
            <a:schemeClr val="tx1"/>
          </a:solidFill>
          <a:latin typeface="Arial" charset="0"/>
          <a:ea typeface="+mn-ea"/>
          <a:cs typeface="+mn-cs"/>
        </a:defRPr>
      </a:lvl1pPr>
      <a:lvl2pPr marL="360363" indent="-179388" algn="l" defTabSz="685800" rtl="0" eaLnBrk="1" latinLnBrk="0" hangingPunct="1">
        <a:lnSpc>
          <a:spcPct val="100000"/>
        </a:lnSpc>
        <a:spcBef>
          <a:spcPts val="0"/>
        </a:spcBef>
        <a:buFont typeface="Arial" panose="020B0604020202020204" pitchFamily="34" charset="0"/>
        <a:buChar char="•"/>
        <a:tabLst/>
        <a:defRPr sz="1800" kern="1200" baseline="0">
          <a:solidFill>
            <a:schemeClr val="tx1"/>
          </a:solidFill>
          <a:latin typeface="Arial" charset="0"/>
          <a:ea typeface="+mn-ea"/>
          <a:cs typeface="+mn-cs"/>
        </a:defRPr>
      </a:lvl2pPr>
      <a:lvl3pPr marL="536575" indent="-176213" algn="l" defTabSz="685800" rtl="0" eaLnBrk="1" latinLnBrk="0" hangingPunct="1">
        <a:lnSpc>
          <a:spcPct val="100000"/>
        </a:lnSpc>
        <a:spcBef>
          <a:spcPts val="0"/>
        </a:spcBef>
        <a:buFont typeface="Arial" panose="020B0604020202020204" pitchFamily="34" charset="0"/>
        <a:buChar char="•"/>
        <a:tabLst/>
        <a:defRPr sz="1600" kern="1200" baseline="0">
          <a:solidFill>
            <a:schemeClr val="tx1"/>
          </a:solidFill>
          <a:latin typeface="Arial" charset="0"/>
          <a:ea typeface="+mn-ea"/>
          <a:cs typeface="+mn-cs"/>
        </a:defRPr>
      </a:lvl3pPr>
      <a:lvl4pPr marL="714375" indent="-177800" algn="l" defTabSz="685800" rtl="0" eaLnBrk="1" latinLnBrk="0" hangingPunct="1">
        <a:lnSpc>
          <a:spcPct val="100000"/>
        </a:lnSpc>
        <a:spcBef>
          <a:spcPts val="0"/>
        </a:spcBef>
        <a:buFont typeface="Arial" panose="020B0604020202020204" pitchFamily="34" charset="0"/>
        <a:buChar char="•"/>
        <a:tabLst/>
        <a:defRPr sz="1400" kern="1200" baseline="0">
          <a:solidFill>
            <a:schemeClr val="tx1"/>
          </a:solidFill>
          <a:latin typeface="Arial" charset="0"/>
          <a:ea typeface="+mn-ea"/>
          <a:cs typeface="+mn-cs"/>
        </a:defRPr>
      </a:lvl4pPr>
      <a:lvl5pPr marL="892175" indent="-177800" algn="l" defTabSz="685800" rtl="0" eaLnBrk="1" latinLnBrk="0" hangingPunct="1">
        <a:lnSpc>
          <a:spcPct val="100000"/>
        </a:lnSpc>
        <a:spcBef>
          <a:spcPts val="0"/>
        </a:spcBef>
        <a:buFont typeface="Arial" panose="020B0604020202020204" pitchFamily="34" charset="0"/>
        <a:buChar char="•"/>
        <a:tabLst/>
        <a:defRPr sz="1200" kern="1200" baseline="0">
          <a:solidFill>
            <a:schemeClr val="tx1"/>
          </a:solidFill>
          <a:latin typeface="Arial"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2880" userDrawn="1">
          <p15:clr>
            <a:srgbClr val="F26B43"/>
          </p15:clr>
        </p15:guide>
        <p15:guide id="12" pos="363" userDrawn="1">
          <p15:clr>
            <a:srgbClr val="F26B43"/>
          </p15:clr>
        </p15:guide>
        <p15:guide id="13" pos="5397" userDrawn="1">
          <p15:clr>
            <a:srgbClr val="F26B43"/>
          </p15:clr>
        </p15:guide>
        <p15:guide id="14" orient="horz" pos="350" userDrawn="1">
          <p15:clr>
            <a:srgbClr val="F26B43"/>
          </p15:clr>
        </p15:guide>
        <p15:guide id="15" orient="horz" pos="894" userDrawn="1">
          <p15:clr>
            <a:srgbClr val="F26B43"/>
          </p15:clr>
        </p15:guide>
        <p15:guide id="16" orient="horz" pos="1439" userDrawn="1">
          <p15:clr>
            <a:srgbClr val="F26B43"/>
          </p15:clr>
        </p15:guide>
        <p15:guide id="17" orient="horz" pos="1983" userDrawn="1">
          <p15:clr>
            <a:srgbClr val="F26B43"/>
          </p15:clr>
        </p15:guide>
        <p15:guide id="18" orient="horz" pos="2527" userDrawn="1">
          <p15:clr>
            <a:srgbClr val="F26B43"/>
          </p15:clr>
        </p15:guide>
        <p15:guide id="19" orient="horz" pos="27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576264" y="3046155"/>
            <a:ext cx="8460232" cy="863601"/>
          </a:xfrm>
        </p:spPr>
        <p:txBody>
          <a:bodyPr>
            <a:normAutofit fontScale="90000"/>
          </a:bodyPr>
          <a:lstStyle/>
          <a:p>
            <a:r>
              <a:rPr lang="nl-NL"/>
              <a:t>Marktconsultatie ProRail: </a:t>
            </a:r>
            <a:br>
              <a:rPr lang="nl-NL"/>
            </a:br>
            <a:r>
              <a:rPr lang="nl-NL" sz="2000"/>
              <a:t>Op zoek naar een Ondersteunend Systeem Afhandeling Spoorse Incidenten</a:t>
            </a:r>
            <a:endParaRPr lang="nl-NL" sz="2000" dirty="0"/>
          </a:p>
        </p:txBody>
      </p:sp>
      <p:sp>
        <p:nvSpPr>
          <p:cNvPr id="5" name="Ondertitel 4"/>
          <p:cNvSpPr>
            <a:spLocks noGrp="1"/>
          </p:cNvSpPr>
          <p:nvPr>
            <p:ph type="subTitle" idx="1"/>
          </p:nvPr>
        </p:nvSpPr>
        <p:spPr>
          <a:xfrm>
            <a:off x="546554" y="4088930"/>
            <a:ext cx="7991475" cy="566039"/>
          </a:xfrm>
        </p:spPr>
        <p:txBody>
          <a:bodyPr>
            <a:normAutofit/>
          </a:bodyPr>
          <a:lstStyle/>
          <a:p>
            <a:r>
              <a:rPr lang="nl-NL" dirty="0"/>
              <a:t>Beantwoording Schriftelijke vragen </a:t>
            </a:r>
            <a:r>
              <a:rPr lang="nl-NL" dirty="0">
                <a:effectLst/>
                <a:latin typeface="Arial" panose="020B0604020202020204" pitchFamily="34" charset="0"/>
                <a:ea typeface="Times New Roman" panose="02020603050405020304" pitchFamily="18" charset="0"/>
                <a:cs typeface="Times New Roman" panose="02020603050405020304" pitchFamily="18" charset="0"/>
              </a:rPr>
              <a:t>TN 409220</a:t>
            </a:r>
            <a:endParaRPr lang="nl-NL" dirty="0"/>
          </a:p>
        </p:txBody>
      </p:sp>
      <p:sp>
        <p:nvSpPr>
          <p:cNvPr id="7" name="Rechthoek 6"/>
          <p:cNvSpPr/>
          <p:nvPr/>
        </p:nvSpPr>
        <p:spPr>
          <a:xfrm>
            <a:off x="4788024" y="1"/>
            <a:ext cx="4355977"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Picture 6">
            <a:extLst>
              <a:ext uri="{FF2B5EF4-FFF2-40B4-BE49-F238E27FC236}">
                <a16:creationId xmlns:a16="http://schemas.microsoft.com/office/drawing/2014/main" id="{AA2BF898-296A-4768-987A-158078F02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93618" y="-1"/>
            <a:ext cx="4194406" cy="3145657"/>
          </a:xfrm>
          <a:prstGeom prst="rect">
            <a:avLst/>
          </a:prstGeom>
          <a:noFill/>
          <a:ln>
            <a:noFill/>
          </a:ln>
        </p:spPr>
      </p:pic>
    </p:spTree>
    <p:extLst>
      <p:ext uri="{BB962C8B-B14F-4D97-AF65-F5344CB8AC3E}">
        <p14:creationId xmlns:p14="http://schemas.microsoft.com/office/powerpoint/2010/main" val="101162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a:t>D. Detailbeschrijving oplossing</a:t>
            </a:r>
            <a:br>
              <a:rPr lang="nl-NL"/>
            </a:br>
            <a:r>
              <a:rPr lang="nl-NL" sz="1600" b="0"/>
              <a:t>9.	Kunt u voor ieder van de paragrafen 2.1 t/m 2.14 (in het hoofdocument) aangeven hoe uw oplossing ondersteuning biedt voor het afhandelen van </a:t>
            </a:r>
            <a:r>
              <a:rPr lang="nl-NL" sz="1600" b="0" err="1"/>
              <a:t>spoorse</a:t>
            </a:r>
            <a:r>
              <a:rPr lang="nl-NL" sz="1600" b="0"/>
              <a:t> incidenten proces bij ProRail? Geef ‘n.v.t.’ als uw oplossing de functionaliteit in een bepaalde paragraaf niet ondersteunt.</a:t>
            </a:r>
            <a:br>
              <a:rPr lang="nl-NL" sz="1600" b="0"/>
            </a:br>
            <a:br>
              <a:rPr lang="nl-NL" sz="1600" b="0"/>
            </a:br>
            <a:r>
              <a:rPr lang="nl-NL" sz="1600" b="0"/>
              <a:t>Max 1 sheet voor </a:t>
            </a:r>
            <a:r>
              <a:rPr lang="nl-NL" sz="1600" b="0" err="1"/>
              <a:t>tabelarisch</a:t>
            </a:r>
            <a:r>
              <a:rPr lang="nl-NL" sz="1600" b="0"/>
              <a:t> overzicht, max. 1 sheet per paragraaf voor toelichting</a:t>
            </a:r>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1465386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a:t>E. Risico's en kansen</a:t>
            </a:r>
            <a:br>
              <a:rPr lang="nl-NL"/>
            </a:br>
            <a:r>
              <a:rPr lang="nl-NL" sz="1600" b="0"/>
              <a:t>10.	Welke risico’s ziet u in het beoogde doel van ProRail (zie hoofdstuk 1 hoofddocument) en voor uzelf?</a:t>
            </a:r>
            <a:br>
              <a:rPr lang="nl-NL" sz="1600" b="0"/>
            </a:br>
            <a:r>
              <a:rPr lang="nl-NL" sz="1600" b="0"/>
              <a:t>11.	Welke kansen zit u in het beoogde doel van ProRail (zie hoofdstuk 1 hoofddocument) en voor uzelf?</a:t>
            </a:r>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885620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a:bodyPr>
          <a:lstStyle/>
          <a:p>
            <a:r>
              <a:rPr lang="nl-NL"/>
              <a:t>F. Aanvullende opmerkingen en/of suggesties</a:t>
            </a:r>
            <a:br>
              <a:rPr lang="nl-NL"/>
            </a:br>
            <a:r>
              <a:rPr lang="nl-NL" sz="1600" b="0"/>
              <a:t>12.	Heeft u nog aanvullende opmerkingen of suggesties?</a:t>
            </a:r>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343333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2139949"/>
            <a:ext cx="7991475" cy="863602"/>
          </a:xfrm>
        </p:spPr>
        <p:txBody>
          <a:bodyPr/>
          <a:lstStyle/>
          <a:p>
            <a:r>
              <a:rPr lang="nl-NL" altLang="nl-NL"/>
              <a:t>Afsluiting</a:t>
            </a:r>
            <a:endParaRPr lang="nl-NL"/>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3066878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afbeelding 2"/>
          <p:cNvSpPr>
            <a:spLocks noGrp="1"/>
          </p:cNvSpPr>
          <p:nvPr>
            <p:ph type="pic" idx="1"/>
          </p:nvPr>
        </p:nvSpPr>
        <p:spPr/>
      </p:sp>
      <p:sp>
        <p:nvSpPr>
          <p:cNvPr id="4" name="Tijdelijke aanduiding voor tekst 3"/>
          <p:cNvSpPr>
            <a:spLocks noGrp="1"/>
          </p:cNvSpPr>
          <p:nvPr>
            <p:ph type="body" sz="half" idx="2"/>
          </p:nvPr>
        </p:nvSpPr>
        <p:spPr/>
        <p:txBody>
          <a:bodyPr/>
          <a:lstStyle/>
          <a:p>
            <a:endParaRPr lang="nl-NL"/>
          </a:p>
        </p:txBody>
      </p:sp>
    </p:spTree>
    <p:extLst>
      <p:ext uri="{BB962C8B-B14F-4D97-AF65-F5344CB8AC3E}">
        <p14:creationId xmlns:p14="http://schemas.microsoft.com/office/powerpoint/2010/main" val="1533911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a:latin typeface="Arial"/>
                <a:cs typeface="Arial"/>
              </a:rPr>
              <a:t>Handleiding</a:t>
            </a:r>
            <a:endParaRPr lang="nl-NL" dirty="0"/>
          </a:p>
        </p:txBody>
      </p:sp>
      <p:sp>
        <p:nvSpPr>
          <p:cNvPr id="3" name="Tijdelijke aanduiding voor inhoud 2"/>
          <p:cNvSpPr>
            <a:spLocks noGrp="1"/>
          </p:cNvSpPr>
          <p:nvPr>
            <p:ph idx="1"/>
          </p:nvPr>
        </p:nvSpPr>
        <p:spPr/>
        <p:txBody>
          <a:bodyPr vert="horz" lIns="0" tIns="0" rIns="0" bIns="0" rtlCol="0" anchor="t">
            <a:normAutofit fontScale="92500" lnSpcReduction="10000"/>
          </a:bodyPr>
          <a:lstStyle/>
          <a:p>
            <a:pPr marL="266700" lvl="1" indent="0">
              <a:buNone/>
            </a:pPr>
            <a:r>
              <a:rPr lang="nl-NL" altLang="nl-NL" dirty="0">
                <a:solidFill>
                  <a:srgbClr val="7F7F7F"/>
                </a:solidFill>
                <a:latin typeface="Arial"/>
                <a:cs typeface="Arial"/>
              </a:rPr>
              <a:t>Dit document bevat de vragen </a:t>
            </a:r>
            <a:r>
              <a:rPr lang="nl-NL" altLang="nl-NL" dirty="0" err="1">
                <a:solidFill>
                  <a:srgbClr val="7F7F7F"/>
                </a:solidFill>
                <a:latin typeface="Arial"/>
                <a:cs typeface="Arial"/>
              </a:rPr>
              <a:t>mbt</a:t>
            </a:r>
            <a:r>
              <a:rPr lang="nl-NL" altLang="nl-NL" dirty="0">
                <a:solidFill>
                  <a:srgbClr val="7F7F7F"/>
                </a:solidFill>
                <a:latin typeface="Arial"/>
                <a:cs typeface="Arial"/>
              </a:rPr>
              <a:t> de markt consultatie Spoor Incident Management TN 409220 ter beantwoording door de leveranciers.</a:t>
            </a:r>
          </a:p>
          <a:p>
            <a:pPr marL="266700" lvl="1" indent="0">
              <a:buNone/>
            </a:pPr>
            <a:endParaRPr lang="nl-NL" altLang="nl-NL" dirty="0">
              <a:solidFill>
                <a:srgbClr val="7F7F7F"/>
              </a:solidFill>
            </a:endParaRPr>
          </a:p>
          <a:p>
            <a:pPr marL="266700" lvl="1" indent="0">
              <a:buNone/>
            </a:pPr>
            <a:r>
              <a:rPr lang="nl-NL" altLang="nl-NL" dirty="0">
                <a:solidFill>
                  <a:srgbClr val="7F7F7F"/>
                </a:solidFill>
                <a:latin typeface="Arial"/>
                <a:cs typeface="Arial"/>
              </a:rPr>
              <a:t>De beantwoording is tevens het presentatiemateriaal tijdens de presentatie (indien een leverancier wordt uitgenodigd).</a:t>
            </a:r>
          </a:p>
          <a:p>
            <a:pPr marL="266700" lvl="1" indent="0">
              <a:buNone/>
            </a:pPr>
            <a:endParaRPr lang="nl-NL" altLang="nl-NL" dirty="0">
              <a:solidFill>
                <a:srgbClr val="7F7F7F"/>
              </a:solidFill>
            </a:endParaRPr>
          </a:p>
          <a:p>
            <a:pPr marL="266700" lvl="1" indent="0">
              <a:buNone/>
            </a:pPr>
            <a:r>
              <a:rPr lang="nl-NL" altLang="nl-NL" dirty="0">
                <a:solidFill>
                  <a:srgbClr val="7F7F7F"/>
                </a:solidFill>
              </a:rPr>
              <a:t>De leverancier dient het antwoord per vraag te beperken tot één slide, tenzij anders aangegeven.</a:t>
            </a:r>
          </a:p>
          <a:p>
            <a:pPr marL="266700" lvl="1" indent="0">
              <a:buNone/>
            </a:pPr>
            <a:endParaRPr lang="nl-NL" altLang="nl-NL" dirty="0">
              <a:solidFill>
                <a:srgbClr val="7F7F7F"/>
              </a:solidFill>
            </a:endParaRPr>
          </a:p>
          <a:p>
            <a:pPr marL="266700" lvl="1" indent="0">
              <a:buNone/>
            </a:pPr>
            <a:r>
              <a:rPr lang="nl-NL" altLang="nl-NL" dirty="0">
                <a:solidFill>
                  <a:srgbClr val="7F7F7F"/>
                </a:solidFill>
                <a:latin typeface="Arial"/>
                <a:cs typeface="Arial"/>
              </a:rPr>
              <a:t>Aan de hand van uw schriftelijke beantwoording bepaalt ProRail of u uitgenodigd wordt voor een mondelinge toelichting en discussie.</a:t>
            </a:r>
            <a:endParaRPr lang="nl-NL" altLang="nl-NL" dirty="0">
              <a:solidFill>
                <a:srgbClr val="7F7F7F"/>
              </a:solidFill>
              <a:cs typeface="Arial"/>
            </a:endParaRPr>
          </a:p>
          <a:p>
            <a:pPr marL="266700" lvl="1" indent="0">
              <a:buNone/>
            </a:pPr>
            <a:endParaRPr lang="nl-NL" altLang="nl-NL" dirty="0">
              <a:solidFill>
                <a:srgbClr val="7F7F7F"/>
              </a:solidFill>
            </a:endParaRPr>
          </a:p>
        </p:txBody>
      </p:sp>
      <p:sp>
        <p:nvSpPr>
          <p:cNvPr id="5" name="Tekstvak 1">
            <a:extLst>
              <a:ext uri="{FF2B5EF4-FFF2-40B4-BE49-F238E27FC236}">
                <a16:creationId xmlns:a16="http://schemas.microsoft.com/office/drawing/2014/main" id="{7DFA657D-0863-4A83-8D20-7DDFFA0965F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305044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53CC7-41D3-4265-83C2-B75497AF6B92}"/>
              </a:ext>
            </a:extLst>
          </p:cNvPr>
          <p:cNvSpPr>
            <a:spLocks noGrp="1"/>
          </p:cNvSpPr>
          <p:nvPr>
            <p:ph type="title"/>
          </p:nvPr>
        </p:nvSpPr>
        <p:spPr/>
        <p:txBody>
          <a:bodyPr/>
          <a:lstStyle/>
          <a:p>
            <a:r>
              <a:rPr lang="nl-NL"/>
              <a:t>Voorkeursdata Individuele gesprekken</a:t>
            </a:r>
            <a:br>
              <a:rPr lang="nl-NL"/>
            </a:br>
            <a:br>
              <a:rPr lang="nl-NL"/>
            </a:br>
            <a:r>
              <a:rPr lang="nl-NL" sz="1000" b="0"/>
              <a:t>graag een “x” zetten wanneer u kan, een voorkeursdatum tijdstip met een “X” weergeven</a:t>
            </a:r>
            <a:endParaRPr lang="nl-NL" b="0"/>
          </a:p>
        </p:txBody>
      </p:sp>
      <p:graphicFrame>
        <p:nvGraphicFramePr>
          <p:cNvPr id="5" name="Tabel 5">
            <a:extLst>
              <a:ext uri="{FF2B5EF4-FFF2-40B4-BE49-F238E27FC236}">
                <a16:creationId xmlns:a16="http://schemas.microsoft.com/office/drawing/2014/main" id="{5E88CAAD-DA2F-4D57-9195-71AA5677CB62}"/>
              </a:ext>
            </a:extLst>
          </p:cNvPr>
          <p:cNvGraphicFramePr>
            <a:graphicFrameLocks noGrp="1"/>
          </p:cNvGraphicFramePr>
          <p:nvPr>
            <p:ph idx="1"/>
            <p:extLst>
              <p:ext uri="{D42A27DB-BD31-4B8C-83A1-F6EECF244321}">
                <p14:modId xmlns:p14="http://schemas.microsoft.com/office/powerpoint/2010/main" val="258592691"/>
              </p:ext>
            </p:extLst>
          </p:nvPr>
        </p:nvGraphicFramePr>
        <p:xfrm>
          <a:off x="576262" y="1419225"/>
          <a:ext cx="8133623" cy="1463040"/>
        </p:xfrm>
        <a:graphic>
          <a:graphicData uri="http://schemas.openxmlformats.org/drawingml/2006/table">
            <a:tbl>
              <a:tblPr firstRow="1" bandRow="1">
                <a:tableStyleId>{F5AB1C69-6EDB-4FF4-983F-18BD219EF322}</a:tableStyleId>
              </a:tblPr>
              <a:tblGrid>
                <a:gridCol w="914903">
                  <a:extLst>
                    <a:ext uri="{9D8B030D-6E8A-4147-A177-3AD203B41FA5}">
                      <a16:colId xmlns:a16="http://schemas.microsoft.com/office/drawing/2014/main" val="3044929697"/>
                    </a:ext>
                  </a:extLst>
                </a:gridCol>
                <a:gridCol w="1165240">
                  <a:extLst>
                    <a:ext uri="{9D8B030D-6E8A-4147-A177-3AD203B41FA5}">
                      <a16:colId xmlns:a16="http://schemas.microsoft.com/office/drawing/2014/main" val="560824073"/>
                    </a:ext>
                  </a:extLst>
                </a:gridCol>
                <a:gridCol w="1269537">
                  <a:extLst>
                    <a:ext uri="{9D8B030D-6E8A-4147-A177-3AD203B41FA5}">
                      <a16:colId xmlns:a16="http://schemas.microsoft.com/office/drawing/2014/main" val="1404459044"/>
                    </a:ext>
                  </a:extLst>
                </a:gridCol>
                <a:gridCol w="1229022">
                  <a:extLst>
                    <a:ext uri="{9D8B030D-6E8A-4147-A177-3AD203B41FA5}">
                      <a16:colId xmlns:a16="http://schemas.microsoft.com/office/drawing/2014/main" val="1244342519"/>
                    </a:ext>
                  </a:extLst>
                </a:gridCol>
                <a:gridCol w="1107470">
                  <a:extLst>
                    <a:ext uri="{9D8B030D-6E8A-4147-A177-3AD203B41FA5}">
                      <a16:colId xmlns:a16="http://schemas.microsoft.com/office/drawing/2014/main" val="3504055601"/>
                    </a:ext>
                  </a:extLst>
                </a:gridCol>
                <a:gridCol w="1192022">
                  <a:extLst>
                    <a:ext uri="{9D8B030D-6E8A-4147-A177-3AD203B41FA5}">
                      <a16:colId xmlns:a16="http://schemas.microsoft.com/office/drawing/2014/main" val="427269170"/>
                    </a:ext>
                  </a:extLst>
                </a:gridCol>
                <a:gridCol w="1255429">
                  <a:extLst>
                    <a:ext uri="{9D8B030D-6E8A-4147-A177-3AD203B41FA5}">
                      <a16:colId xmlns:a16="http://schemas.microsoft.com/office/drawing/2014/main" val="210863517"/>
                    </a:ext>
                  </a:extLst>
                </a:gridCol>
              </a:tblGrid>
              <a:tr h="370840">
                <a:tc>
                  <a:txBody>
                    <a:bodyPr/>
                    <a:lstStyle/>
                    <a:p>
                      <a:endParaRPr lang="nl-NL"/>
                    </a:p>
                  </a:txBody>
                  <a:tcPr/>
                </a:tc>
                <a:tc>
                  <a:txBody>
                    <a:bodyPr/>
                    <a:lstStyle/>
                    <a:p>
                      <a:r>
                        <a:rPr lang="nl-NL" sz="1200"/>
                        <a:t>Maandag 11 september</a:t>
                      </a:r>
                    </a:p>
                  </a:txBody>
                  <a:tcPr/>
                </a:tc>
                <a:tc>
                  <a:txBody>
                    <a:bodyPr/>
                    <a:lstStyle/>
                    <a:p>
                      <a:r>
                        <a:rPr lang="nl-NL" sz="1200"/>
                        <a:t>Woensdag 13 september</a:t>
                      </a:r>
                    </a:p>
                  </a:txBody>
                  <a:tcPr/>
                </a:tc>
                <a:tc>
                  <a:txBody>
                    <a:bodyPr/>
                    <a:lstStyle/>
                    <a:p>
                      <a:r>
                        <a:rPr lang="nl-NL" sz="1200"/>
                        <a:t>Vrijdag 15  september</a:t>
                      </a:r>
                    </a:p>
                  </a:txBody>
                  <a:tcPr/>
                </a:tc>
                <a:tc>
                  <a:txBody>
                    <a:bodyPr/>
                    <a:lstStyle/>
                    <a:p>
                      <a:r>
                        <a:rPr lang="nl-NL" sz="1200"/>
                        <a:t>Maandag 18 september</a:t>
                      </a:r>
                    </a:p>
                  </a:txBody>
                  <a:tcPr/>
                </a:tc>
                <a:tc>
                  <a:txBody>
                    <a:bodyPr/>
                    <a:lstStyle/>
                    <a:p>
                      <a:r>
                        <a:rPr lang="nl-NL" sz="1200"/>
                        <a:t>Woensdag 20 september</a:t>
                      </a:r>
                    </a:p>
                  </a:txBody>
                  <a:tcPr/>
                </a:tc>
                <a:tc>
                  <a:txBody>
                    <a:bodyPr/>
                    <a:lstStyle/>
                    <a:p>
                      <a:r>
                        <a:rPr lang="nl-NL" sz="1200"/>
                        <a:t>Vrijdag 22 </a:t>
                      </a:r>
                      <a:endParaRPr lang="nl-NL"/>
                    </a:p>
                    <a:p>
                      <a:pPr lvl="0">
                        <a:buNone/>
                      </a:pPr>
                      <a:r>
                        <a:rPr lang="nl-NL" sz="1200"/>
                        <a:t>september</a:t>
                      </a:r>
                    </a:p>
                  </a:txBody>
                  <a:tcPr/>
                </a:tc>
                <a:extLst>
                  <a:ext uri="{0D108BD9-81ED-4DB2-BD59-A6C34878D82A}">
                    <a16:rowId xmlns:a16="http://schemas.microsoft.com/office/drawing/2014/main" val="3497623732"/>
                  </a:ext>
                </a:extLst>
              </a:tr>
              <a:tr h="370840">
                <a:tc>
                  <a:txBody>
                    <a:bodyPr/>
                    <a:lstStyle/>
                    <a:p>
                      <a:r>
                        <a:rPr lang="nl-NL"/>
                        <a:t>09:00 – 10:30</a:t>
                      </a:r>
                    </a:p>
                  </a:txBody>
                  <a:tcPr/>
                </a:tc>
                <a:tc>
                  <a:txBody>
                    <a:bodyPr/>
                    <a:lstStyle/>
                    <a:p>
                      <a:pPr algn="ctr"/>
                      <a:endParaRPr lang="nl-NL"/>
                    </a:p>
                  </a:txBody>
                  <a:tcPr/>
                </a:tc>
                <a:tc>
                  <a:txBody>
                    <a:bodyPr/>
                    <a:lstStyle/>
                    <a:p>
                      <a:pPr algn="ctr"/>
                      <a:endParaRPr lang="nl-NL"/>
                    </a:p>
                  </a:txBody>
                  <a:tcPr/>
                </a:tc>
                <a:tc>
                  <a:txBody>
                    <a:bodyPr/>
                    <a:lstStyle/>
                    <a:p>
                      <a:pPr algn="ctr"/>
                      <a:endParaRPr lang="nl-NL"/>
                    </a:p>
                  </a:txBody>
                  <a:tcPr/>
                </a:tc>
                <a:tc>
                  <a:txBody>
                    <a:bodyPr/>
                    <a:lstStyle/>
                    <a:p>
                      <a:pPr algn="ctr"/>
                      <a:endParaRPr lang="nl-NL"/>
                    </a:p>
                  </a:txBody>
                  <a:tcPr/>
                </a:tc>
                <a:tc>
                  <a:txBody>
                    <a:bodyPr/>
                    <a:lstStyle/>
                    <a:p>
                      <a:pPr lvl="0" algn="ctr">
                        <a:buNone/>
                      </a:pPr>
                      <a:endParaRPr lang="nl-NL"/>
                    </a:p>
                  </a:txBody>
                  <a:tcPr/>
                </a:tc>
                <a:tc>
                  <a:txBody>
                    <a:bodyPr/>
                    <a:lstStyle/>
                    <a:p>
                      <a:pPr algn="ctr"/>
                      <a:endParaRPr lang="nl-NL"/>
                    </a:p>
                  </a:txBody>
                  <a:tcPr/>
                </a:tc>
                <a:extLst>
                  <a:ext uri="{0D108BD9-81ED-4DB2-BD59-A6C34878D82A}">
                    <a16:rowId xmlns:a16="http://schemas.microsoft.com/office/drawing/2014/main" val="1365526923"/>
                  </a:ext>
                </a:extLst>
              </a:tr>
              <a:tr h="370840">
                <a:tc>
                  <a:txBody>
                    <a:bodyPr/>
                    <a:lstStyle/>
                    <a:p>
                      <a:r>
                        <a:rPr lang="nl-NL"/>
                        <a:t>11:00 – 12:30</a:t>
                      </a:r>
                    </a:p>
                  </a:txBody>
                  <a:tcPr/>
                </a:tc>
                <a:tc>
                  <a:txBody>
                    <a:bodyPr/>
                    <a:lstStyle/>
                    <a:p>
                      <a:pPr algn="ctr"/>
                      <a:r>
                        <a:rPr lang="nl-NL"/>
                        <a:t>Geen sessie gepland</a:t>
                      </a:r>
                    </a:p>
                  </a:txBody>
                  <a:tcPr/>
                </a:tc>
                <a:tc>
                  <a:txBody>
                    <a:bodyPr/>
                    <a:lstStyle/>
                    <a:p>
                      <a:pPr algn="ctr"/>
                      <a:r>
                        <a:rPr lang="nl-NL"/>
                        <a:t>Geen sessie gepland</a:t>
                      </a:r>
                    </a:p>
                  </a:txBody>
                  <a:tcPr/>
                </a:tc>
                <a:tc>
                  <a:txBody>
                    <a:bodyPr/>
                    <a:lstStyle/>
                    <a:p>
                      <a:pPr algn="ctr"/>
                      <a:endParaRPr lang="nl-NL"/>
                    </a:p>
                  </a:txBody>
                  <a:tcPr/>
                </a:tc>
                <a:tc>
                  <a:txBody>
                    <a:bodyPr/>
                    <a:lstStyle/>
                    <a:p>
                      <a:pPr algn="ctr"/>
                      <a:endParaRPr lang="nl-NL"/>
                    </a:p>
                  </a:txBody>
                  <a:tcPr/>
                </a:tc>
                <a:tc>
                  <a:txBody>
                    <a:bodyPr/>
                    <a:lstStyle/>
                    <a:p>
                      <a:pPr algn="ctr"/>
                      <a:r>
                        <a:rPr lang="nl-NL"/>
                        <a:t>Geen sessie gepland</a:t>
                      </a:r>
                    </a:p>
                  </a:txBody>
                  <a:tcPr/>
                </a:tc>
                <a:tc>
                  <a:txBody>
                    <a:bodyPr/>
                    <a:lstStyle/>
                    <a:p>
                      <a:pPr algn="ctr"/>
                      <a:endParaRPr lang="nl-NL"/>
                    </a:p>
                  </a:txBody>
                  <a:tcPr/>
                </a:tc>
                <a:extLst>
                  <a:ext uri="{0D108BD9-81ED-4DB2-BD59-A6C34878D82A}">
                    <a16:rowId xmlns:a16="http://schemas.microsoft.com/office/drawing/2014/main" val="993544098"/>
                  </a:ext>
                </a:extLst>
              </a:tr>
            </a:tbl>
          </a:graphicData>
        </a:graphic>
      </p:graphicFrame>
      <p:sp>
        <p:nvSpPr>
          <p:cNvPr id="4" name="Tijdelijke aanduiding voor voettekst 3">
            <a:extLst>
              <a:ext uri="{FF2B5EF4-FFF2-40B4-BE49-F238E27FC236}">
                <a16:creationId xmlns:a16="http://schemas.microsoft.com/office/drawing/2014/main" id="{0AB20489-81E6-42C9-8992-0F37BB5BD576}"/>
              </a:ext>
            </a:extLst>
          </p:cNvPr>
          <p:cNvSpPr>
            <a:spLocks noGrp="1"/>
          </p:cNvSpPr>
          <p:nvPr>
            <p:ph type="ftr" sz="quarter" idx="10"/>
          </p:nvPr>
        </p:nvSpPr>
        <p:spPr/>
        <p:txBody>
          <a:bodyPr/>
          <a:lstStyle/>
          <a:p>
            <a:r>
              <a:rPr lang="nl-NL" sz="1350" dirty="0">
                <a:solidFill>
                  <a:srgbClr val="2C2A3B"/>
                </a:solidFill>
                <a:latin typeface="Frutiger"/>
              </a:rPr>
              <a:t>Ten behoeve van de vastlegging kunnen er opnames gemaakt worden. Deze opnames worden niet gedeeld en verwijderd na het definitief maken van het eindverslag.</a:t>
            </a:r>
          </a:p>
        </p:txBody>
      </p:sp>
      <p:sp>
        <p:nvSpPr>
          <p:cNvPr id="9" name="Tekstvak 8">
            <a:extLst>
              <a:ext uri="{FF2B5EF4-FFF2-40B4-BE49-F238E27FC236}">
                <a16:creationId xmlns:a16="http://schemas.microsoft.com/office/drawing/2014/main" id="{7B9F404C-7D96-4B73-87AC-878572051FEC}"/>
              </a:ext>
            </a:extLst>
          </p:cNvPr>
          <p:cNvSpPr txBox="1"/>
          <p:nvPr/>
        </p:nvSpPr>
        <p:spPr>
          <a:xfrm>
            <a:off x="467544" y="2869773"/>
            <a:ext cx="6120680" cy="1546577"/>
          </a:xfrm>
          <a:prstGeom prst="rect">
            <a:avLst/>
          </a:prstGeom>
          <a:noFill/>
        </p:spPr>
        <p:txBody>
          <a:bodyPr wrap="square" lIns="91440" tIns="45720" rIns="91440" bIns="45720" rtlCol="0" anchor="t">
            <a:spAutoFit/>
          </a:bodyPr>
          <a:lstStyle/>
          <a:p>
            <a:r>
              <a:rPr lang="nl-NL" i="0" dirty="0">
                <a:solidFill>
                  <a:srgbClr val="2C2A3B"/>
                </a:solidFill>
                <a:effectLst/>
                <a:latin typeface="Frutiger"/>
              </a:rPr>
              <a:t>De Individuele gesprekken zullen gehouden worden in:</a:t>
            </a:r>
          </a:p>
          <a:p>
            <a:endParaRPr lang="nl-NL" i="0" dirty="0">
              <a:solidFill>
                <a:srgbClr val="2C2A3B"/>
              </a:solidFill>
              <a:effectLst/>
              <a:latin typeface="Frutiger"/>
            </a:endParaRPr>
          </a:p>
          <a:p>
            <a:r>
              <a:rPr lang="nl-NL" i="0" dirty="0">
                <a:solidFill>
                  <a:srgbClr val="2C2A3B"/>
                </a:solidFill>
                <a:effectLst/>
                <a:latin typeface="Frutiger"/>
              </a:rPr>
              <a:t>De Inktpot (hoofdkantoor)</a:t>
            </a:r>
          </a:p>
          <a:p>
            <a:r>
              <a:rPr lang="nl-NL" b="0" i="0" dirty="0">
                <a:solidFill>
                  <a:srgbClr val="2C2A3B"/>
                </a:solidFill>
                <a:effectLst/>
                <a:latin typeface="Frutiger"/>
              </a:rPr>
              <a:t>Moreelsepark </a:t>
            </a:r>
          </a:p>
          <a:p>
            <a:r>
              <a:rPr lang="nl-NL">
                <a:solidFill>
                  <a:srgbClr val="2C2A3B"/>
                </a:solidFill>
                <a:latin typeface="Frutiger"/>
              </a:rPr>
              <a:t>3511</a:t>
            </a:r>
            <a:r>
              <a:rPr lang="nl-NL" b="0" i="0">
                <a:solidFill>
                  <a:srgbClr val="2C2A3B"/>
                </a:solidFill>
                <a:effectLst/>
                <a:latin typeface="Frutiger"/>
              </a:rPr>
              <a:t> EP Utrecht</a:t>
            </a:r>
          </a:p>
          <a:p>
            <a:endParaRPr lang="nl-NL" dirty="0">
              <a:solidFill>
                <a:srgbClr val="2C2A3B"/>
              </a:solidFill>
              <a:latin typeface="Frutiger"/>
            </a:endParaRPr>
          </a:p>
          <a:p>
            <a:r>
              <a:rPr lang="nl-NL" dirty="0">
                <a:solidFill>
                  <a:srgbClr val="2C2A3B"/>
                </a:solidFill>
                <a:latin typeface="Frutiger"/>
              </a:rPr>
              <a:t>ProRail volgt de RIVM richtlijnen m.b.t. Corona</a:t>
            </a:r>
            <a:endParaRPr lang="nl-NL" dirty="0"/>
          </a:p>
        </p:txBody>
      </p:sp>
    </p:spTree>
    <p:extLst>
      <p:ext uri="{BB962C8B-B14F-4D97-AF65-F5344CB8AC3E}">
        <p14:creationId xmlns:p14="http://schemas.microsoft.com/office/powerpoint/2010/main" val="1293183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p>
            <a:r>
              <a:rPr lang="nl-NL" altLang="nl-NL"/>
              <a:t>Introductie - aanwezigen leverancier </a:t>
            </a:r>
            <a:br>
              <a:rPr lang="nl-NL" altLang="nl-NL"/>
            </a:br>
            <a:r>
              <a:rPr lang="nl-NL"/>
              <a:t>Individuele gesprekken   </a:t>
            </a:r>
            <a:r>
              <a:rPr lang="nl-NL" altLang="nl-NL" sz="1800"/>
              <a:t>(max 5 minuten presentatie tijd)</a:t>
            </a:r>
            <a:endParaRPr lang="nl-NL"/>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
        <p:nvSpPr>
          <p:cNvPr id="7" name="Tijdelijke aanduiding voor inhoud 5">
            <a:extLst>
              <a:ext uri="{FF2B5EF4-FFF2-40B4-BE49-F238E27FC236}">
                <a16:creationId xmlns:a16="http://schemas.microsoft.com/office/drawing/2014/main" id="{146681E4-3B34-4D6E-939C-657C9FA067F3}"/>
              </a:ext>
            </a:extLst>
          </p:cNvPr>
          <p:cNvSpPr>
            <a:spLocks noGrp="1" noChangeArrowheads="1"/>
          </p:cNvSpPr>
          <p:nvPr>
            <p:ph idx="1"/>
          </p:nvPr>
        </p:nvSpPr>
        <p:spPr>
          <a:xfrm>
            <a:off x="252412" y="1203597"/>
            <a:ext cx="7991475" cy="3230291"/>
          </a:xfrm>
        </p:spPr>
        <p:txBody>
          <a:bodyPr>
            <a:normAutofit fontScale="85000" lnSpcReduction="20000"/>
          </a:bodyPr>
          <a:lstStyle/>
          <a:p>
            <a:pPr marL="266700" lvl="1" indent="0" eaLnBrk="1" hangingPunct="1">
              <a:buFontTx/>
              <a:buNone/>
            </a:pPr>
            <a:r>
              <a:rPr lang="nl-NL" altLang="nl-NL">
                <a:solidFill>
                  <a:srgbClr val="7F7F7F"/>
                </a:solidFill>
              </a:rPr>
              <a:t> Bij de individuele gesprekken zullen aanwezig zijn:</a:t>
            </a: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r>
              <a:rPr lang="nl-NL" altLang="nl-NL">
                <a:solidFill>
                  <a:srgbClr val="7F7F7F"/>
                </a:solidFill>
              </a:rPr>
              <a:t>				</a:t>
            </a: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r>
              <a:rPr lang="nl-NL" altLang="nl-NL">
                <a:solidFill>
                  <a:srgbClr val="7F7F7F"/>
                </a:solidFill>
              </a:rPr>
              <a:t>(*) E-mail adres per persoon voor toegangsaanmelding.</a:t>
            </a: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a:p>
            <a:pPr marL="266700" lvl="1" indent="0" eaLnBrk="1" hangingPunct="1">
              <a:buFontTx/>
              <a:buNone/>
            </a:pPr>
            <a:endParaRPr lang="nl-NL" altLang="nl-NL">
              <a:solidFill>
                <a:srgbClr val="7F7F7F"/>
              </a:solidFill>
            </a:endParaRPr>
          </a:p>
        </p:txBody>
      </p:sp>
      <p:graphicFrame>
        <p:nvGraphicFramePr>
          <p:cNvPr id="3" name="Tabel 3">
            <a:extLst>
              <a:ext uri="{FF2B5EF4-FFF2-40B4-BE49-F238E27FC236}">
                <a16:creationId xmlns:a16="http://schemas.microsoft.com/office/drawing/2014/main" id="{2BDB1164-964E-470A-8288-2E8E8B47EDA5}"/>
              </a:ext>
            </a:extLst>
          </p:cNvPr>
          <p:cNvGraphicFramePr>
            <a:graphicFrameLocks noGrp="1"/>
          </p:cNvGraphicFramePr>
          <p:nvPr>
            <p:extLst>
              <p:ext uri="{D42A27DB-BD31-4B8C-83A1-F6EECF244321}">
                <p14:modId xmlns:p14="http://schemas.microsoft.com/office/powerpoint/2010/main" val="3611534117"/>
              </p:ext>
            </p:extLst>
          </p:nvPr>
        </p:nvGraphicFramePr>
        <p:xfrm>
          <a:off x="576263" y="1563638"/>
          <a:ext cx="7740153" cy="1483360"/>
        </p:xfrm>
        <a:graphic>
          <a:graphicData uri="http://schemas.openxmlformats.org/drawingml/2006/table">
            <a:tbl>
              <a:tblPr firstRow="1" bandRow="1">
                <a:tableStyleId>{F5AB1C69-6EDB-4FF4-983F-18BD219EF322}</a:tableStyleId>
              </a:tblPr>
              <a:tblGrid>
                <a:gridCol w="2123529">
                  <a:extLst>
                    <a:ext uri="{9D8B030D-6E8A-4147-A177-3AD203B41FA5}">
                      <a16:colId xmlns:a16="http://schemas.microsoft.com/office/drawing/2014/main" val="3111674764"/>
                    </a:ext>
                  </a:extLst>
                </a:gridCol>
                <a:gridCol w="2376264">
                  <a:extLst>
                    <a:ext uri="{9D8B030D-6E8A-4147-A177-3AD203B41FA5}">
                      <a16:colId xmlns:a16="http://schemas.microsoft.com/office/drawing/2014/main" val="3609667449"/>
                    </a:ext>
                  </a:extLst>
                </a:gridCol>
                <a:gridCol w="3240360">
                  <a:extLst>
                    <a:ext uri="{9D8B030D-6E8A-4147-A177-3AD203B41FA5}">
                      <a16:colId xmlns:a16="http://schemas.microsoft.com/office/drawing/2014/main" val="1468390498"/>
                    </a:ext>
                  </a:extLst>
                </a:gridCol>
              </a:tblGrid>
              <a:tr h="370840">
                <a:tc>
                  <a:txBody>
                    <a:bodyPr/>
                    <a:lstStyle/>
                    <a:p>
                      <a:r>
                        <a:rPr lang="nl-NL"/>
                        <a:t>Functie</a:t>
                      </a:r>
                    </a:p>
                  </a:txBody>
                  <a:tcPr/>
                </a:tc>
                <a:tc>
                  <a:txBody>
                    <a:bodyPr/>
                    <a:lstStyle/>
                    <a:p>
                      <a:r>
                        <a:rPr lang="nl-NL"/>
                        <a:t>Naam </a:t>
                      </a:r>
                    </a:p>
                  </a:txBody>
                  <a:tcPr/>
                </a:tc>
                <a:tc>
                  <a:txBody>
                    <a:bodyPr/>
                    <a:lstStyle/>
                    <a:p>
                      <a:r>
                        <a:rPr lang="nl-NL"/>
                        <a:t>E-mail*</a:t>
                      </a:r>
                    </a:p>
                  </a:txBody>
                  <a:tcPr/>
                </a:tc>
                <a:extLst>
                  <a:ext uri="{0D108BD9-81ED-4DB2-BD59-A6C34878D82A}">
                    <a16:rowId xmlns:a16="http://schemas.microsoft.com/office/drawing/2014/main" val="4085350890"/>
                  </a:ext>
                </a:extLst>
              </a:tr>
              <a:tr h="370840">
                <a:tc>
                  <a:txBody>
                    <a:bodyPr/>
                    <a:lstStyle/>
                    <a:p>
                      <a:r>
                        <a:rPr lang="nl-NL"/>
                        <a:t>Account manager</a:t>
                      </a:r>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3466517079"/>
                  </a:ext>
                </a:extLst>
              </a:tr>
              <a:tr h="370840">
                <a:tc>
                  <a:txBody>
                    <a:bodyPr/>
                    <a:lstStyle/>
                    <a:p>
                      <a:r>
                        <a:rPr lang="nl-NL"/>
                        <a:t>Inhoudelijk …</a:t>
                      </a:r>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2107070116"/>
                  </a:ext>
                </a:extLst>
              </a:tr>
              <a:tr h="370840">
                <a:tc>
                  <a:txBody>
                    <a:bodyPr/>
                    <a:lstStyle/>
                    <a:p>
                      <a:r>
                        <a:rPr lang="nl-NL"/>
                        <a:t>Inhoudelijk …</a:t>
                      </a:r>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3529973885"/>
                  </a:ext>
                </a:extLst>
              </a:tr>
            </a:tbl>
          </a:graphicData>
        </a:graphic>
      </p:graphicFrame>
    </p:spTree>
    <p:extLst>
      <p:ext uri="{BB962C8B-B14F-4D97-AF65-F5344CB8AC3E}">
        <p14:creationId xmlns:p14="http://schemas.microsoft.com/office/powerpoint/2010/main" val="96141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tLang="nl-NL"/>
              <a:t>Informatie over de leverancier</a:t>
            </a:r>
            <a:br>
              <a:rPr lang="nl-NL" altLang="nl-NL"/>
            </a:br>
            <a:r>
              <a:rPr lang="nl-NL" altLang="nl-NL"/>
              <a:t>(max 10 minuten presentatie tijd)</a:t>
            </a:r>
            <a:endParaRPr lang="nl-NL"/>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
        <p:nvSpPr>
          <p:cNvPr id="4" name="Tijdelijke aanduiding voor inhoud 3">
            <a:extLst>
              <a:ext uri="{FF2B5EF4-FFF2-40B4-BE49-F238E27FC236}">
                <a16:creationId xmlns:a16="http://schemas.microsoft.com/office/drawing/2014/main" id="{34E57799-8CA3-48C6-996D-E11DBBC0C5F6}"/>
              </a:ext>
            </a:extLst>
          </p:cNvPr>
          <p:cNvSpPr>
            <a:spLocks noGrp="1"/>
          </p:cNvSpPr>
          <p:nvPr>
            <p:ph idx="1"/>
          </p:nvPr>
        </p:nvSpPr>
        <p:spPr/>
        <p:txBody>
          <a:bodyPr vert="horz" lIns="0" tIns="0" rIns="0" bIns="0" rtlCol="0" anchor="t">
            <a:normAutofit/>
          </a:bodyPr>
          <a:lstStyle/>
          <a:p>
            <a:endParaRPr lang="nl-NL"/>
          </a:p>
          <a:p>
            <a:endParaRPr lang="nl-NL"/>
          </a:p>
          <a:p>
            <a:endParaRPr lang="nl-NL"/>
          </a:p>
          <a:p>
            <a:pPr marL="0" indent="0">
              <a:buNone/>
            </a:pPr>
            <a:r>
              <a:rPr lang="nl-NL" altLang="nl-NL" dirty="0">
                <a:solidFill>
                  <a:srgbClr val="7F7F7F"/>
                </a:solidFill>
                <a:latin typeface="Arial"/>
                <a:cs typeface="Arial"/>
              </a:rPr>
              <a:t>&lt;&lt; Korte presentatie over de leverancier &gt;&gt;</a:t>
            </a:r>
          </a:p>
          <a:p>
            <a:endParaRPr lang="nl-NL"/>
          </a:p>
        </p:txBody>
      </p:sp>
    </p:spTree>
    <p:extLst>
      <p:ext uri="{BB962C8B-B14F-4D97-AF65-F5344CB8AC3E}">
        <p14:creationId xmlns:p14="http://schemas.microsoft.com/office/powerpoint/2010/main" val="240393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ltLang="nl-NL" dirty="0">
                <a:latin typeface="Arial"/>
                <a:cs typeface="Arial"/>
              </a:rPr>
              <a:t>Vragen marktconsultatie (inhoudsopgave)</a:t>
            </a:r>
            <a:endParaRPr lang="nl-NL" dirty="0">
              <a:latin typeface="Arial"/>
              <a:cs typeface="Arial"/>
            </a:endParaRPr>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
        <p:nvSpPr>
          <p:cNvPr id="4" name="Tijdelijke aanduiding voor inhoud 3">
            <a:extLst>
              <a:ext uri="{FF2B5EF4-FFF2-40B4-BE49-F238E27FC236}">
                <a16:creationId xmlns:a16="http://schemas.microsoft.com/office/drawing/2014/main" id="{34E57799-8CA3-48C6-996D-E11DBBC0C5F6}"/>
              </a:ext>
            </a:extLst>
          </p:cNvPr>
          <p:cNvSpPr>
            <a:spLocks noGrp="1"/>
          </p:cNvSpPr>
          <p:nvPr>
            <p:ph idx="1"/>
          </p:nvPr>
        </p:nvSpPr>
        <p:spPr>
          <a:xfrm>
            <a:off x="576263" y="1419225"/>
            <a:ext cx="7812161" cy="2592389"/>
          </a:xfrm>
        </p:spPr>
        <p:txBody>
          <a:bodyPr vert="horz" lIns="0" tIns="0" rIns="0" bIns="0" rtlCol="0" anchor="t">
            <a:normAutofit/>
          </a:bodyPr>
          <a:lstStyle/>
          <a:p>
            <a:pPr marL="342900" indent="-342900">
              <a:buFont typeface="+mj-lt"/>
              <a:buAutoNum type="alphaUcPeriod"/>
            </a:pPr>
            <a:r>
              <a:rPr lang="nl-NL" sz="1700" dirty="0">
                <a:solidFill>
                  <a:srgbClr val="7F7F7F"/>
                </a:solidFill>
                <a:latin typeface="Arial"/>
                <a:cs typeface="Arial"/>
              </a:rPr>
              <a:t> Ondersteuning Afhandeling </a:t>
            </a:r>
            <a:r>
              <a:rPr lang="nl-NL" sz="1700" dirty="0" err="1">
                <a:solidFill>
                  <a:srgbClr val="7F7F7F"/>
                </a:solidFill>
                <a:latin typeface="Arial"/>
                <a:cs typeface="Arial"/>
              </a:rPr>
              <a:t>Spoorse</a:t>
            </a:r>
            <a:r>
              <a:rPr lang="nl-NL" sz="1700" dirty="0">
                <a:solidFill>
                  <a:srgbClr val="7F7F7F"/>
                </a:solidFill>
                <a:latin typeface="Arial"/>
                <a:cs typeface="Arial"/>
              </a:rPr>
              <a:t> Incidenten</a:t>
            </a:r>
          </a:p>
          <a:p>
            <a:pPr marL="342900" indent="-342900">
              <a:buFont typeface="+mj-lt"/>
              <a:buAutoNum type="alphaUcPeriod"/>
            </a:pPr>
            <a:r>
              <a:rPr lang="nl-NL" sz="1700" dirty="0">
                <a:solidFill>
                  <a:srgbClr val="7F7F7F"/>
                </a:solidFill>
                <a:latin typeface="Arial"/>
                <a:cs typeface="Arial"/>
              </a:rPr>
              <a:t> Achtergrond van oplossing</a:t>
            </a:r>
            <a:endParaRPr lang="nl-NL" altLang="nl-NL" sz="1700">
              <a:solidFill>
                <a:srgbClr val="7F7F7F"/>
              </a:solidFill>
              <a:latin typeface="Arial"/>
              <a:cs typeface="Arial"/>
            </a:endParaRPr>
          </a:p>
          <a:p>
            <a:pPr marL="342900" indent="-342900">
              <a:buFont typeface="+mj-lt"/>
              <a:buAutoNum type="alphaUcPeriod"/>
            </a:pPr>
            <a:r>
              <a:rPr lang="nl-NL" sz="1700" dirty="0">
                <a:solidFill>
                  <a:srgbClr val="7F7F7F"/>
                </a:solidFill>
                <a:latin typeface="Arial"/>
                <a:cs typeface="Arial"/>
              </a:rPr>
              <a:t> Referenties</a:t>
            </a:r>
          </a:p>
          <a:p>
            <a:pPr marL="342900" indent="-342900">
              <a:buFont typeface="+mj-lt"/>
              <a:buAutoNum type="alphaUcPeriod"/>
            </a:pPr>
            <a:r>
              <a:rPr lang="nl-NL" sz="1700" dirty="0">
                <a:solidFill>
                  <a:srgbClr val="7F7F7F"/>
                </a:solidFill>
                <a:latin typeface="Arial"/>
                <a:cs typeface="Arial"/>
              </a:rPr>
              <a:t> Detailbeschrijving oplossing</a:t>
            </a:r>
            <a:endParaRPr lang="nl-NL" altLang="nl-NL" sz="1700">
              <a:solidFill>
                <a:srgbClr val="7F7F7F"/>
              </a:solidFill>
              <a:latin typeface="Arial"/>
              <a:cs typeface="Arial"/>
            </a:endParaRPr>
          </a:p>
          <a:p>
            <a:pPr marL="342900" indent="-342900">
              <a:buFont typeface="+mj-lt"/>
              <a:buAutoNum type="alphaUcPeriod"/>
            </a:pPr>
            <a:r>
              <a:rPr lang="nl-NL" altLang="nl-NL" sz="1700" dirty="0">
                <a:solidFill>
                  <a:srgbClr val="7F7F7F"/>
                </a:solidFill>
                <a:latin typeface="Arial"/>
                <a:cs typeface="Arial"/>
              </a:rPr>
              <a:t> Risico’s en kansen</a:t>
            </a:r>
          </a:p>
          <a:p>
            <a:pPr marL="342900" indent="-342900">
              <a:buFont typeface="+mj-lt"/>
              <a:buAutoNum type="alphaUcPeriod"/>
            </a:pPr>
            <a:r>
              <a:rPr lang="nl-NL" altLang="nl-NL" sz="1700" dirty="0">
                <a:solidFill>
                  <a:srgbClr val="7F7F7F"/>
                </a:solidFill>
                <a:latin typeface="Arial"/>
                <a:cs typeface="Arial"/>
              </a:rPr>
              <a:t> Aanvullende opmerkingen en/of suggesties</a:t>
            </a:r>
          </a:p>
          <a:p>
            <a:pPr marL="0" indent="0">
              <a:buFontTx/>
              <a:buAutoNum type="alphaUcPeriod"/>
            </a:pPr>
            <a:endParaRPr lang="nl-NL" altLang="nl-NL" sz="1700">
              <a:solidFill>
                <a:srgbClr val="7F7F7F"/>
              </a:solidFill>
            </a:endParaRPr>
          </a:p>
          <a:p>
            <a:pPr marL="0" indent="0">
              <a:buFontTx/>
              <a:buAutoNum type="alphaUcPeriod"/>
            </a:pPr>
            <a:endParaRPr lang="nl-NL" altLang="nl-NL" sz="2100">
              <a:solidFill>
                <a:srgbClr val="7F7F7F"/>
              </a:solidFill>
            </a:endParaRPr>
          </a:p>
        </p:txBody>
      </p:sp>
    </p:spTree>
    <p:extLst>
      <p:ext uri="{BB962C8B-B14F-4D97-AF65-F5344CB8AC3E}">
        <p14:creationId xmlns:p14="http://schemas.microsoft.com/office/powerpoint/2010/main" val="1654767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a:t>A. Ondersteuning Afhandeling </a:t>
            </a:r>
            <a:r>
              <a:rPr lang="nl-NL" err="1"/>
              <a:t>Spoorse</a:t>
            </a:r>
            <a:r>
              <a:rPr lang="nl-NL"/>
              <a:t> Incidenten</a:t>
            </a:r>
            <a:br>
              <a:rPr lang="nl-NL"/>
            </a:br>
            <a:r>
              <a:rPr lang="nl-NL" sz="1600" b="0"/>
              <a:t>1.</a:t>
            </a:r>
            <a:r>
              <a:rPr lang="nl-NL"/>
              <a:t>	</a:t>
            </a:r>
            <a:r>
              <a:rPr lang="nl-NL" sz="1600" b="0"/>
              <a:t>Welke oplossing heeft u voor de (gedeeltelijke) ondersteuning van de afhandeling van </a:t>
            </a:r>
            <a:r>
              <a:rPr lang="nl-NL" sz="1600" b="0" err="1"/>
              <a:t>spoorse</a:t>
            </a:r>
            <a:r>
              <a:rPr lang="nl-NL" sz="1600" b="0"/>
              <a:t> incidenten bij ProRail en zo ja, kunt u aangeven of het een gedeeltelijke of totale ondersteuning (minimaal 80% van de genoemde functionaliteit) is?</a:t>
            </a:r>
            <a:br>
              <a:rPr lang="nl-NL" sz="1600" b="0"/>
            </a:br>
            <a:r>
              <a:rPr lang="nl-NL" sz="1600" b="0"/>
              <a:t>2.	Wat is de naam van deze oplossing?</a:t>
            </a:r>
            <a:br>
              <a:rPr lang="nl-NL" sz="1600" b="0"/>
            </a:br>
            <a:r>
              <a:rPr lang="nl-NL" sz="1600" b="0"/>
              <a:t>3.	Kunt u een korte beschrijving geven van deze oplossing (max. 2 sheets)?</a:t>
            </a:r>
            <a:br>
              <a:rPr lang="nl-NL" b="0"/>
            </a:br>
            <a:endParaRPr lang="nl-NL" b="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1257670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a:t>B. Achtergrond van oplossing</a:t>
            </a:r>
            <a:br>
              <a:rPr lang="nl-NL"/>
            </a:br>
            <a:r>
              <a:rPr lang="nl-NL" sz="1600" b="0"/>
              <a:t>4.</a:t>
            </a:r>
            <a:r>
              <a:rPr lang="nl-NL"/>
              <a:t>	</a:t>
            </a:r>
            <a:r>
              <a:rPr lang="nl-NL" sz="1600" b="0"/>
              <a:t>Wanneer was de eerste implementatie van de oplossing bij een klant?</a:t>
            </a:r>
            <a:br>
              <a:rPr lang="nl-NL" sz="1600" b="0"/>
            </a:br>
            <a:r>
              <a:rPr lang="nl-NL" sz="1600" b="0"/>
              <a:t>5.	Beschouwd u uw oplossing als een standaardpakket of als maatwerk (dat is om te vormen tot een oplossing voor ProRail)? Licht toe.</a:t>
            </a:r>
            <a:br>
              <a:rPr lang="nl-NL" sz="1600" b="0"/>
            </a:br>
            <a:r>
              <a:rPr lang="nl-NL" sz="1600" b="0"/>
              <a:t>6.	Bevat de oplossing onderdelen van andere leveranciers, zo ja, welke onderdelen en leveranciers?</a:t>
            </a:r>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1936465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latin typeface="Arial"/>
                <a:cs typeface="Arial"/>
              </a:rPr>
              <a:t>C. Referenties</a:t>
            </a:r>
            <a:br>
              <a:rPr lang="nl-NL" dirty="0"/>
            </a:br>
            <a:r>
              <a:rPr lang="nl-NL" sz="1600" b="0" dirty="0">
                <a:latin typeface="Arial"/>
                <a:cs typeface="Arial"/>
              </a:rPr>
              <a:t>7.	Kunt u aangeven of de door u genoemde oplossing bij andere partijen is geïmplementeerd, zo ja, bij hoeveel en kunt u (indien aanwezig) minimaal 2 implementaties beschrijven? 1 sheet per implementatie.</a:t>
            </a:r>
            <a:br>
              <a:rPr lang="nl-NL" sz="1600" b="0" dirty="0"/>
            </a:br>
            <a:r>
              <a:rPr lang="nl-NL" sz="1600" b="0" dirty="0">
                <a:latin typeface="Arial"/>
                <a:cs typeface="Arial"/>
              </a:rPr>
              <a:t>8. 	Is er een mogelijkheid, na gebleken geschiktheid als potentiële leverancier, dat een delegatie van ProRail een referentiebezoek kan afleggen bij een vergelijkbare klant die van de oplossing gebruikt maakt (bij voorkeur in oktober 2023)? Zo ja, beschrijf deze klant en implementatie.</a:t>
            </a:r>
            <a:br>
              <a:rPr lang="nl-NL" sz="1600" b="0" dirty="0"/>
            </a:br>
            <a:endParaRPr lang="nl-NL" sz="1600" b="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689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a:t>&lt;&lt; Naam of logo leverancier &gt;&gt;</a:t>
            </a:r>
          </a:p>
        </p:txBody>
      </p:sp>
    </p:spTree>
    <p:extLst>
      <p:ext uri="{BB962C8B-B14F-4D97-AF65-F5344CB8AC3E}">
        <p14:creationId xmlns:p14="http://schemas.microsoft.com/office/powerpoint/2010/main" val="2066499597"/>
      </p:ext>
    </p:extLst>
  </p:cSld>
  <p:clrMapOvr>
    <a:masterClrMapping/>
  </p:clrMapOvr>
</p:sld>
</file>

<file path=ppt/theme/theme1.xml><?xml version="1.0" encoding="utf-8"?>
<a:theme xmlns:a="http://schemas.openxmlformats.org/drawingml/2006/main" name="Thema_ProRail">
  <a:themeElements>
    <a:clrScheme name="Aangepast 11">
      <a:dk1>
        <a:srgbClr val="494949"/>
      </a:dk1>
      <a:lt1>
        <a:srgbClr val="FFFFFF"/>
      </a:lt1>
      <a:dk2>
        <a:srgbClr val="BF1238"/>
      </a:dk2>
      <a:lt2>
        <a:srgbClr val="E8DD11"/>
      </a:lt2>
      <a:accent1>
        <a:srgbClr val="E8DD11"/>
      </a:accent1>
      <a:accent2>
        <a:srgbClr val="FFFFAF"/>
      </a:accent2>
      <a:accent3>
        <a:srgbClr val="BF1238"/>
      </a:accent3>
      <a:accent4>
        <a:srgbClr val="9FDAF7"/>
      </a:accent4>
      <a:accent5>
        <a:srgbClr val="008FD7"/>
      </a:accent5>
      <a:accent6>
        <a:srgbClr val="711185"/>
      </a:accent6>
      <a:hlink>
        <a:srgbClr val="E60015"/>
      </a:hlink>
      <a:folHlink>
        <a:srgbClr val="E6000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46081C4B-A6C1-4F8A-BF2A-F6D67A9938EF}" vid="{ECC48070-1B37-4F0D-9C64-F45C1A5573A1}"/>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787a679-6207-4a58-b876-6fdd74dddc21">TS01F9ACBAE-1062743313-39</_dlc_DocId>
    <_dlc_DocIdUrl xmlns="0787a679-6207-4a58-b876-6fdd74dddc21">
      <Url>https://prorailbv.sharepoint.com/teams/ToekomstSpoorWeb/_layouts/15/DocIdRedir.aspx?ID=TS01F9ACBAE-1062743313-39</Url>
      <Description>TS01F9ACBAE-1062743313-39</Description>
    </_dlc_DocIdUrl>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653BE17F4161243A8BAFFC4123E9F06" ma:contentTypeVersion="5" ma:contentTypeDescription="Create a new document." ma:contentTypeScope="" ma:versionID="51274e22e8ea4804a00345e1b33e0faa">
  <xsd:schema xmlns:xsd="http://www.w3.org/2001/XMLSchema" xmlns:xs="http://www.w3.org/2001/XMLSchema" xmlns:p="http://schemas.microsoft.com/office/2006/metadata/properties" xmlns:ns2="0787a679-6207-4a58-b876-6fdd74dddc21" xmlns:ns3="11e65b76-0b05-470f-9f98-ca8f855fdcd1" targetNamespace="http://schemas.microsoft.com/office/2006/metadata/properties" ma:root="true" ma:fieldsID="798f47093553fdf16cd6a8af5c719842" ns2:_="" ns3:_="">
    <xsd:import namespace="0787a679-6207-4a58-b876-6fdd74dddc21"/>
    <xsd:import namespace="11e65b76-0b05-470f-9f98-ca8f855fdcd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87a679-6207-4a58-b876-6fdd74dddc2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1e65b76-0b05-470f-9f98-ca8f855fdcd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AEE8A216-02CE-4C9C-9D2D-BAC6B140FD2E}">
  <ds:schemaRefs>
    <ds:schemaRef ds:uri="http://purl.org/dc/dcmitype/"/>
    <ds:schemaRef ds:uri="http://schemas.microsoft.com/office/infopath/2007/PartnerControls"/>
    <ds:schemaRef ds:uri="http://purl.org/dc/elements/1.1/"/>
    <ds:schemaRef ds:uri="http://schemas.microsoft.com/office/2006/metadata/properties"/>
    <ds:schemaRef ds:uri="0787a679-6207-4a58-b876-6fdd74dddc21"/>
    <ds:schemaRef ds:uri="http://schemas.microsoft.com/office/2006/documentManagement/types"/>
    <ds:schemaRef ds:uri="http://purl.org/dc/terms/"/>
    <ds:schemaRef ds:uri="http://schemas.openxmlformats.org/package/2006/metadata/core-properties"/>
    <ds:schemaRef ds:uri="11e65b76-0b05-470f-9f98-ca8f855fdcd1"/>
    <ds:schemaRef ds:uri="http://www.w3.org/XML/1998/namespace"/>
  </ds:schemaRefs>
</ds:datastoreItem>
</file>

<file path=customXml/itemProps2.xml><?xml version="1.0" encoding="utf-8"?>
<ds:datastoreItem xmlns:ds="http://schemas.openxmlformats.org/officeDocument/2006/customXml" ds:itemID="{5D215B98-9D74-43D5-B8FF-B83A33B98626}">
  <ds:schemaRefs>
    <ds:schemaRef ds:uri="0787a679-6207-4a58-b876-6fdd74dddc21"/>
    <ds:schemaRef ds:uri="11e65b76-0b05-470f-9f98-ca8f855fdc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2C06177-86DF-4E27-9E44-3E435FF5025E}">
  <ds:schemaRefs>
    <ds:schemaRef ds:uri="http://schemas.microsoft.com/sharepoint/v3/contenttype/forms"/>
  </ds:schemaRefs>
</ds:datastoreItem>
</file>

<file path=customXml/itemProps4.xml><?xml version="1.0" encoding="utf-8"?>
<ds:datastoreItem xmlns:ds="http://schemas.openxmlformats.org/officeDocument/2006/customXml" ds:itemID="{F812C19A-10EE-4069-AF68-C80F1900094B}">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PowerPoint</Template>
  <TotalTime>5</TotalTime>
  <Words>737</Words>
  <Application>Microsoft Office PowerPoint</Application>
  <PresentationFormat>Diavoorstelling (16:9)</PresentationFormat>
  <Paragraphs>86</Paragraphs>
  <Slides>14</Slides>
  <Notes>1</Notes>
  <HiddenSlides>0</HiddenSlides>
  <MMClips>0</MMClips>
  <ScaleCrop>false</ScaleCrop>
  <HeadingPairs>
    <vt:vector size="4" baseType="variant">
      <vt:variant>
        <vt:lpstr>Thema</vt:lpstr>
      </vt:variant>
      <vt:variant>
        <vt:i4>1</vt:i4>
      </vt:variant>
      <vt:variant>
        <vt:lpstr>Diatitels</vt:lpstr>
      </vt:variant>
      <vt:variant>
        <vt:i4>14</vt:i4>
      </vt:variant>
    </vt:vector>
  </HeadingPairs>
  <TitlesOfParts>
    <vt:vector size="15" baseType="lpstr">
      <vt:lpstr>Thema_ProRail</vt:lpstr>
      <vt:lpstr>Marktconsultatie ProRail:  Op zoek naar een Ondersteunend Systeem Afhandeling Spoorse Incidenten</vt:lpstr>
      <vt:lpstr>Handleiding</vt:lpstr>
      <vt:lpstr>Voorkeursdata Individuele gesprekken  graag een “x” zetten wanneer u kan, een voorkeursdatum tijdstip met een “X” weergeven</vt:lpstr>
      <vt:lpstr>Introductie - aanwezigen leverancier  Individuele gesprekken   (max 5 minuten presentatie tijd)</vt:lpstr>
      <vt:lpstr>Informatie over de leverancier (max 10 minuten presentatie tijd)</vt:lpstr>
      <vt:lpstr>Vragen marktconsultatie (inhoudsopgave)</vt:lpstr>
      <vt:lpstr>A. Ondersteuning Afhandeling Spoorse Incidenten 1. Welke oplossing heeft u voor de (gedeeltelijke) ondersteuning van de afhandeling van spoorse incidenten bij ProRail en zo ja, kunt u aangeven of het een gedeeltelijke of totale ondersteuning (minimaal 80% van de genoemde functionaliteit) is? 2. Wat is de naam van deze oplossing? 3. Kunt u een korte beschrijving geven van deze oplossing (max. 2 sheets)? </vt:lpstr>
      <vt:lpstr>B. Achtergrond van oplossing 4. Wanneer was de eerste implementatie van de oplossing bij een klant? 5. Beschouwd u uw oplossing als een standaardpakket of als maatwerk (dat is om te vormen tot een oplossing voor ProRail)? Licht toe. 6. Bevat de oplossing onderdelen van andere leveranciers, zo ja, welke onderdelen en leveranciers?</vt:lpstr>
      <vt:lpstr>C. Referenties 7. Kunt u aangeven of de door u genoemde oplossing bij andere partijen is geïmplementeerd, zo ja, bij hoeveel en kunt u (indien aanwezig) minimaal 2 implementaties beschrijven? 1 sheet per implementatie. 8.  Is er een mogelijkheid, na gebleken geschiktheid als potentiële leverancier, dat een delegatie van ProRail een referentiebezoek kan afleggen bij een vergelijkbare klant die van de oplossing gebruikt maakt (bij voorkeur in oktober 2023)? Zo ja, beschrijf deze klant en implementatie. </vt:lpstr>
      <vt:lpstr>D. Detailbeschrijving oplossing 9. Kunt u voor ieder van de paragrafen 2.1 t/m 2.14 (in het hoofdocument) aangeven hoe uw oplossing ondersteuning biedt voor het afhandelen van spoorse incidenten proces bij ProRail? Geef ‘n.v.t.’ als uw oplossing de functionaliteit in een bepaalde paragraaf niet ondersteunt.  Max 1 sheet voor tabelarisch overzicht, max. 1 sheet per paragraaf voor toelichting</vt:lpstr>
      <vt:lpstr>E. Risico's en kansen 10. Welke risico’s ziet u in het beoogde doel van ProRail (zie hoofdstuk 1 hoofddocument) en voor uzelf? 11. Welke kansen zit u in het beoogde doel van ProRail (zie hoofdstuk 1 hoofddocument) en voor uzelf?</vt:lpstr>
      <vt:lpstr>F. Aanvullende opmerkingen en/of suggesties 12. Heeft u nog aanvullende opmerkingen of suggesties?</vt:lpstr>
      <vt:lpstr>Afsluiting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procurement@groups.prorail.nl</dc:creator>
  <cp:lastModifiedBy>Winter, R.A.M. de (Richard)</cp:lastModifiedBy>
  <cp:revision>28</cp:revision>
  <cp:lastPrinted>2017-07-25T07:34:39Z</cp:lastPrinted>
  <dcterms:created xsi:type="dcterms:W3CDTF">2022-06-17T08:42:12Z</dcterms:created>
  <dcterms:modified xsi:type="dcterms:W3CDTF">2023-06-07T12:47:43Z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0x010100B653BE17F4161243A8BAFFC4123E9F06</vt:lpwstr>
  </property>
  <property fmtid="{D5CDD505-2E9C-101B-9397-08002B2CF9AE}" pid="3" name="MSIP_Label_24e57bac-d225-40fb-8a9e-62b5be587a96_Enabled">
    <vt:lpwstr>true</vt:lpwstr>
  </property>
  <property fmtid="{D5CDD505-2E9C-101B-9397-08002B2CF9AE}" pid="4" name="MSIP_Label_24e57bac-d225-40fb-8a9e-62b5be587a96_SetDate">
    <vt:lpwstr>2022-06-17T08:42:49Z</vt:lpwstr>
  </property>
  <property fmtid="{D5CDD505-2E9C-101B-9397-08002B2CF9AE}" pid="5" name="MSIP_Label_24e57bac-d225-40fb-8a9e-62b5be587a96_Method">
    <vt:lpwstr>Standard</vt:lpwstr>
  </property>
  <property fmtid="{D5CDD505-2E9C-101B-9397-08002B2CF9AE}" pid="6" name="MSIP_Label_24e57bac-d225-40fb-8a9e-62b5be587a96_Name">
    <vt:lpwstr>Internal</vt:lpwstr>
  </property>
  <property fmtid="{D5CDD505-2E9C-101B-9397-08002B2CF9AE}" pid="7" name="MSIP_Label_24e57bac-d225-40fb-8a9e-62b5be587a96_SiteId">
    <vt:lpwstr>a398fcff-8d2b-4930-a7f7-e1c99a108d77</vt:lpwstr>
  </property>
  <property fmtid="{D5CDD505-2E9C-101B-9397-08002B2CF9AE}" pid="8" name="MSIP_Label_24e57bac-d225-40fb-8a9e-62b5be587a96_ActionId">
    <vt:lpwstr>aa5f1c78-4601-46f3-8029-00003942e4b6</vt:lpwstr>
  </property>
  <property fmtid="{D5CDD505-2E9C-101B-9397-08002B2CF9AE}" pid="9" name="MSIP_Label_24e57bac-d225-40fb-8a9e-62b5be587a96_ContentBits">
    <vt:lpwstr>0</vt:lpwstr>
  </property>
  <property fmtid="{D5CDD505-2E9C-101B-9397-08002B2CF9AE}" pid="10" name="_dlc_DocIdItemGuid">
    <vt:lpwstr>f084ace4-b433-42b2-b3d8-c993404fd836</vt:lpwstr>
  </property>
</Properties>
</file>