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autoCompressPictures="0" bookmarkIdSeed="6">
  <p:sldMasterIdLst>
    <p:sldMasterId id="2147483672" r:id="rId5"/>
  </p:sldMasterIdLst>
  <p:notesMasterIdLst>
    <p:notesMasterId r:id="rId20"/>
  </p:notesMasterIdLst>
  <p:handoutMasterIdLst>
    <p:handoutMasterId r:id="rId21"/>
  </p:handoutMasterIdLst>
  <p:sldIdLst>
    <p:sldId id="257" r:id="rId6"/>
    <p:sldId id="306" r:id="rId7"/>
    <p:sldId id="351" r:id="rId8"/>
    <p:sldId id="308" r:id="rId9"/>
    <p:sldId id="309" r:id="rId10"/>
    <p:sldId id="310" r:id="rId11"/>
    <p:sldId id="334" r:id="rId12"/>
    <p:sldId id="353" r:id="rId13"/>
    <p:sldId id="354" r:id="rId14"/>
    <p:sldId id="355" r:id="rId15"/>
    <p:sldId id="356" r:id="rId16"/>
    <p:sldId id="357" r:id="rId17"/>
    <p:sldId id="327" r:id="rId18"/>
    <p:sldId id="298" r:id="rId19"/>
  </p:sldIdLst>
  <p:sldSz cx="9144000" cy="5143500" type="screen16x9"/>
  <p:notesSz cx="6858000" cy="9144000"/>
  <p:defaultText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ilbert van den Braak" initials="WAJM" lastIdx="1" clrIdx="0"/>
  <p:cmAuthor id="2" name="Bijleveld, A.F. (Aarnoud)" initials="BA(" lastIdx="1" clrIdx="1">
    <p:extLst>
      <p:ext uri="{19B8F6BF-5375-455C-9EA6-DF929625EA0E}">
        <p15:presenceInfo xmlns:p15="http://schemas.microsoft.com/office/powerpoint/2012/main" userId="S::Aarnoud.Bijleveld@ka.prorail.nl::c684a0e1-3704-41f0-a73c-4a9ee3251d3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2D"/>
    <a:srgbClr val="E8DD10"/>
    <a:srgbClr val="FDCA00"/>
    <a:srgbClr val="7DB713"/>
    <a:srgbClr val="C1D533"/>
    <a:srgbClr val="00822E"/>
    <a:srgbClr val="E60004"/>
    <a:srgbClr val="C1D5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194EEC5-F829-15F9-E97B-66AA0F43D047}" v="1" dt="2023-06-07T12:42:41.566"/>
    <p1510:client id="{7EF75566-A2D3-441B-81C0-8A509279250B}" v="6" dt="2023-06-07T11:24:53.673"/>
    <p1510:client id="{A7D7069E-F1FA-470C-A559-87F9819AE20E}" v="180" dt="2023-06-07T12:16:53.929"/>
  </p1510:revLst>
</p1510:revInfo>
</file>

<file path=ppt/tableStyles.xml><?xml version="1.0" encoding="utf-8"?>
<a:tblStyleLst xmlns:a="http://schemas.openxmlformats.org/drawingml/2006/main" def="{F5AB1C69-6EDB-4FF4-983F-18BD219EF322}">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ijl, gemiddeld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Stijl, gemiddeld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Stijl, gemiddeld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5" d="100"/>
          <a:sy n="95" d="100"/>
        </p:scale>
        <p:origin x="846" y="78"/>
      </p:cViewPr>
      <p:guideLst>
        <p:guide orient="horz" pos="162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inter, R.A.M. de (Richard)" userId="S::richard.dewinter@ka.prorail.nl::d35c7690-5959-473a-89a0-30e2d530e45c" providerId="AD" clId="Web-{7194EEC5-F829-15F9-E97B-66AA0F43D047}"/>
    <pc:docChg chg="modSld">
      <pc:chgData name="Winter, R.A.M. de (Richard)" userId="S::richard.dewinter@ka.prorail.nl::d35c7690-5959-473a-89a0-30e2d530e45c" providerId="AD" clId="Web-{7194EEC5-F829-15F9-E97B-66AA0F43D047}" dt="2023-06-07T12:42:41.566" v="0" actId="20577"/>
      <pc:docMkLst>
        <pc:docMk/>
      </pc:docMkLst>
      <pc:sldChg chg="modSp">
        <pc:chgData name="Winter, R.A.M. de (Richard)" userId="S::richard.dewinter@ka.prorail.nl::d35c7690-5959-473a-89a0-30e2d530e45c" providerId="AD" clId="Web-{7194EEC5-F829-15F9-E97B-66AA0F43D047}" dt="2023-06-07T12:42:41.566" v="0" actId="20577"/>
        <pc:sldMkLst>
          <pc:docMk/>
          <pc:sldMk cId="2403933968" sldId="309"/>
        </pc:sldMkLst>
        <pc:spChg chg="mod">
          <ac:chgData name="Winter, R.A.M. de (Richard)" userId="S::richard.dewinter@ka.prorail.nl::d35c7690-5959-473a-89a0-30e2d530e45c" providerId="AD" clId="Web-{7194EEC5-F829-15F9-E97B-66AA0F43D047}" dt="2023-06-07T12:42:41.566" v="0" actId="20577"/>
          <ac:spMkLst>
            <pc:docMk/>
            <pc:sldMk cId="2403933968" sldId="309"/>
            <ac:spMk id="4" creationId="{34E57799-8CA3-48C6-996D-E11DBBC0C5F6}"/>
          </ac:spMkLst>
        </pc:spChg>
      </pc:sldChg>
    </pc:docChg>
  </pc:docChgLst>
  <pc:docChgLst>
    <pc:chgData name="Bijleveld, A.F. (Aarnoud)" userId="c684a0e1-3704-41f0-a73c-4a9ee3251d32" providerId="ADAL" clId="{7F508614-F95D-4413-8CA9-8B74344E44B1}"/>
    <pc:docChg chg="undo custSel addSld delSld modSld sldOrd">
      <pc:chgData name="Bijleveld, A.F. (Aarnoud)" userId="c684a0e1-3704-41f0-a73c-4a9ee3251d32" providerId="ADAL" clId="{7F508614-F95D-4413-8CA9-8B74344E44B1}" dt="2022-06-17T11:40:35.810" v="2632" actId="20577"/>
      <pc:docMkLst>
        <pc:docMk/>
      </pc:docMkLst>
      <pc:sldChg chg="del">
        <pc:chgData name="Bijleveld, A.F. (Aarnoud)" userId="c684a0e1-3704-41f0-a73c-4a9ee3251d32" providerId="ADAL" clId="{7F508614-F95D-4413-8CA9-8B74344E44B1}" dt="2022-06-17T09:49:49.047" v="451" actId="2696"/>
        <pc:sldMkLst>
          <pc:docMk/>
          <pc:sldMk cId="1902371233" sldId="278"/>
        </pc:sldMkLst>
      </pc:sldChg>
      <pc:sldChg chg="del">
        <pc:chgData name="Bijleveld, A.F. (Aarnoud)" userId="c684a0e1-3704-41f0-a73c-4a9ee3251d32" providerId="ADAL" clId="{7F508614-F95D-4413-8CA9-8B74344E44B1}" dt="2022-06-17T08:44:18.554" v="11" actId="2696"/>
        <pc:sldMkLst>
          <pc:docMk/>
          <pc:sldMk cId="1325912431" sldId="296"/>
        </pc:sldMkLst>
      </pc:sldChg>
      <pc:sldChg chg="add del">
        <pc:chgData name="Bijleveld, A.F. (Aarnoud)" userId="c684a0e1-3704-41f0-a73c-4a9ee3251d32" providerId="ADAL" clId="{7F508614-F95D-4413-8CA9-8B74344E44B1}" dt="2022-06-17T08:44:22.620" v="13" actId="2696"/>
        <pc:sldMkLst>
          <pc:docMk/>
          <pc:sldMk cId="1533911357" sldId="298"/>
        </pc:sldMkLst>
      </pc:sldChg>
      <pc:sldChg chg="del">
        <pc:chgData name="Bijleveld, A.F. (Aarnoud)" userId="c684a0e1-3704-41f0-a73c-4a9ee3251d32" providerId="ADAL" clId="{7F508614-F95D-4413-8CA9-8B74344E44B1}" dt="2022-06-17T08:44:14.865" v="9" actId="2696"/>
        <pc:sldMkLst>
          <pc:docMk/>
          <pc:sldMk cId="203241366" sldId="299"/>
        </pc:sldMkLst>
      </pc:sldChg>
      <pc:sldChg chg="del">
        <pc:chgData name="Bijleveld, A.F. (Aarnoud)" userId="c684a0e1-3704-41f0-a73c-4a9ee3251d32" providerId="ADAL" clId="{7F508614-F95D-4413-8CA9-8B74344E44B1}" dt="2022-06-17T08:44:16.231" v="10" actId="2696"/>
        <pc:sldMkLst>
          <pc:docMk/>
          <pc:sldMk cId="704808515" sldId="300"/>
        </pc:sldMkLst>
      </pc:sldChg>
      <pc:sldChg chg="addSp delSp modSp">
        <pc:chgData name="Bijleveld, A.F. (Aarnoud)" userId="c684a0e1-3704-41f0-a73c-4a9ee3251d32" providerId="ADAL" clId="{7F508614-F95D-4413-8CA9-8B74344E44B1}" dt="2022-06-17T09:51:05.932" v="595" actId="20577"/>
        <pc:sldMkLst>
          <pc:docMk/>
          <pc:sldMk cId="305044758" sldId="306"/>
        </pc:sldMkLst>
        <pc:spChg chg="mod">
          <ac:chgData name="Bijleveld, A.F. (Aarnoud)" userId="c684a0e1-3704-41f0-a73c-4a9ee3251d32" providerId="ADAL" clId="{7F508614-F95D-4413-8CA9-8B74344E44B1}" dt="2022-06-17T09:51:05.932" v="595" actId="20577"/>
          <ac:spMkLst>
            <pc:docMk/>
            <pc:sldMk cId="305044758" sldId="306"/>
            <ac:spMk id="3" creationId="{00000000-0000-0000-0000-000000000000}"/>
          </ac:spMkLst>
        </pc:spChg>
        <pc:spChg chg="del">
          <ac:chgData name="Bijleveld, A.F. (Aarnoud)" userId="c684a0e1-3704-41f0-a73c-4a9ee3251d32" providerId="ADAL" clId="{7F508614-F95D-4413-8CA9-8B74344E44B1}" dt="2022-06-17T08:43:48.896" v="1" actId="478"/>
          <ac:spMkLst>
            <pc:docMk/>
            <pc:sldMk cId="305044758" sldId="306"/>
            <ac:spMk id="4" creationId="{00000000-0000-0000-0000-000000000000}"/>
          </ac:spMkLst>
        </pc:spChg>
        <pc:spChg chg="add mod">
          <ac:chgData name="Bijleveld, A.F. (Aarnoud)" userId="c684a0e1-3704-41f0-a73c-4a9ee3251d32" providerId="ADAL" clId="{7F508614-F95D-4413-8CA9-8B74344E44B1}" dt="2022-06-17T08:43:52.819" v="2" actId="1076"/>
          <ac:spMkLst>
            <pc:docMk/>
            <pc:sldMk cId="305044758" sldId="306"/>
            <ac:spMk id="5" creationId="{7DFA657D-0863-4A83-8D20-7DDFFA0965FB}"/>
          </ac:spMkLst>
        </pc:spChg>
      </pc:sldChg>
      <pc:sldChg chg="del">
        <pc:chgData name="Bijleveld, A.F. (Aarnoud)" userId="c684a0e1-3704-41f0-a73c-4a9ee3251d32" providerId="ADAL" clId="{7F508614-F95D-4413-8CA9-8B74344E44B1}" dt="2022-06-17T08:44:12.986" v="8" actId="2696"/>
        <pc:sldMkLst>
          <pc:docMk/>
          <pc:sldMk cId="1126229569" sldId="307"/>
        </pc:sldMkLst>
      </pc:sldChg>
      <pc:sldChg chg="addSp delSp modSp">
        <pc:chgData name="Bijleveld, A.F. (Aarnoud)" userId="c684a0e1-3704-41f0-a73c-4a9ee3251d32" providerId="ADAL" clId="{7F508614-F95D-4413-8CA9-8B74344E44B1}" dt="2022-06-17T09:07:42.298" v="117" actId="27636"/>
        <pc:sldMkLst>
          <pc:docMk/>
          <pc:sldMk cId="961410019" sldId="308"/>
        </pc:sldMkLst>
        <pc:spChg chg="mod">
          <ac:chgData name="Bijleveld, A.F. (Aarnoud)" userId="c684a0e1-3704-41f0-a73c-4a9ee3251d32" providerId="ADAL" clId="{7F508614-F95D-4413-8CA9-8B74344E44B1}" dt="2022-06-17T08:44:55.756" v="16"/>
          <ac:spMkLst>
            <pc:docMk/>
            <pc:sldMk cId="961410019" sldId="308"/>
            <ac:spMk id="2" creationId="{00000000-0000-0000-0000-000000000000}"/>
          </ac:spMkLst>
        </pc:spChg>
        <pc:spChg chg="add del">
          <ac:chgData name="Bijleveld, A.F. (Aarnoud)" userId="c684a0e1-3704-41f0-a73c-4a9ee3251d32" providerId="ADAL" clId="{7F508614-F95D-4413-8CA9-8B74344E44B1}" dt="2022-06-17T08:45:16.277" v="23"/>
          <ac:spMkLst>
            <pc:docMk/>
            <pc:sldMk cId="961410019" sldId="308"/>
            <ac:spMk id="3" creationId="{00000000-0000-0000-0000-000000000000}"/>
          </ac:spMkLst>
        </pc:spChg>
        <pc:spChg chg="del">
          <ac:chgData name="Bijleveld, A.F. (Aarnoud)" userId="c684a0e1-3704-41f0-a73c-4a9ee3251d32" providerId="ADAL" clId="{7F508614-F95D-4413-8CA9-8B74344E44B1}" dt="2022-06-17T08:44:34.621" v="14" actId="478"/>
          <ac:spMkLst>
            <pc:docMk/>
            <pc:sldMk cId="961410019" sldId="308"/>
            <ac:spMk id="4" creationId="{00000000-0000-0000-0000-000000000000}"/>
          </ac:spMkLst>
        </pc:spChg>
        <pc:spChg chg="add">
          <ac:chgData name="Bijleveld, A.F. (Aarnoud)" userId="c684a0e1-3704-41f0-a73c-4a9ee3251d32" providerId="ADAL" clId="{7F508614-F95D-4413-8CA9-8B74344E44B1}" dt="2022-06-17T08:44:42.210" v="15"/>
          <ac:spMkLst>
            <pc:docMk/>
            <pc:sldMk cId="961410019" sldId="308"/>
            <ac:spMk id="5" creationId="{BFD771E3-4439-4B2B-8A4C-DFE439041AAB}"/>
          </ac:spMkLst>
        </pc:spChg>
        <pc:spChg chg="add del mod">
          <ac:chgData name="Bijleveld, A.F. (Aarnoud)" userId="c684a0e1-3704-41f0-a73c-4a9ee3251d32" providerId="ADAL" clId="{7F508614-F95D-4413-8CA9-8B74344E44B1}" dt="2022-06-17T08:45:13.007" v="21"/>
          <ac:spMkLst>
            <pc:docMk/>
            <pc:sldMk cId="961410019" sldId="308"/>
            <ac:spMk id="6" creationId="{49FEA4A5-1BB5-447F-8B9D-59197AAD60BE}"/>
          </ac:spMkLst>
        </pc:spChg>
        <pc:spChg chg="add mod">
          <ac:chgData name="Bijleveld, A.F. (Aarnoud)" userId="c684a0e1-3704-41f0-a73c-4a9ee3251d32" providerId="ADAL" clId="{7F508614-F95D-4413-8CA9-8B74344E44B1}" dt="2022-06-17T09:07:42.298" v="117" actId="27636"/>
          <ac:spMkLst>
            <pc:docMk/>
            <pc:sldMk cId="961410019" sldId="308"/>
            <ac:spMk id="7" creationId="{146681E4-3B34-4D6E-939C-657C9FA067F3}"/>
          </ac:spMkLst>
        </pc:spChg>
        <pc:graphicFrameChg chg="add mod modGraphic">
          <ac:chgData name="Bijleveld, A.F. (Aarnoud)" userId="c684a0e1-3704-41f0-a73c-4a9ee3251d32" providerId="ADAL" clId="{7F508614-F95D-4413-8CA9-8B74344E44B1}" dt="2022-06-17T09:06:45.263" v="79" actId="14100"/>
          <ac:graphicFrameMkLst>
            <pc:docMk/>
            <pc:sldMk cId="961410019" sldId="308"/>
            <ac:graphicFrameMk id="8" creationId="{68B357CC-E547-45D4-8C86-55C2372B8228}"/>
          </ac:graphicFrameMkLst>
        </pc:graphicFrameChg>
      </pc:sldChg>
      <pc:sldChg chg="addSp delSp modSp add">
        <pc:chgData name="Bijleveld, A.F. (Aarnoud)" userId="c684a0e1-3704-41f0-a73c-4a9ee3251d32" providerId="ADAL" clId="{7F508614-F95D-4413-8CA9-8B74344E44B1}" dt="2022-06-17T09:08:25.563" v="126"/>
        <pc:sldMkLst>
          <pc:docMk/>
          <pc:sldMk cId="2403933968" sldId="309"/>
        </pc:sldMkLst>
        <pc:spChg chg="mod">
          <ac:chgData name="Bijleveld, A.F. (Aarnoud)" userId="c684a0e1-3704-41f0-a73c-4a9ee3251d32" providerId="ADAL" clId="{7F508614-F95D-4413-8CA9-8B74344E44B1}" dt="2022-06-17T09:08:17.239" v="122"/>
          <ac:spMkLst>
            <pc:docMk/>
            <pc:sldMk cId="2403933968" sldId="309"/>
            <ac:spMk id="2" creationId="{00000000-0000-0000-0000-000000000000}"/>
          </ac:spMkLst>
        </pc:spChg>
        <pc:spChg chg="add mod">
          <ac:chgData name="Bijleveld, A.F. (Aarnoud)" userId="c684a0e1-3704-41f0-a73c-4a9ee3251d32" providerId="ADAL" clId="{7F508614-F95D-4413-8CA9-8B74344E44B1}" dt="2022-06-17T09:08:25.563" v="126"/>
          <ac:spMkLst>
            <pc:docMk/>
            <pc:sldMk cId="2403933968" sldId="309"/>
            <ac:spMk id="4" creationId="{34E57799-8CA3-48C6-996D-E11DBBC0C5F6}"/>
          </ac:spMkLst>
        </pc:spChg>
        <pc:spChg chg="del">
          <ac:chgData name="Bijleveld, A.F. (Aarnoud)" userId="c684a0e1-3704-41f0-a73c-4a9ee3251d32" providerId="ADAL" clId="{7F508614-F95D-4413-8CA9-8B74344E44B1}" dt="2022-06-17T09:08:02.768" v="121" actId="478"/>
          <ac:spMkLst>
            <pc:docMk/>
            <pc:sldMk cId="2403933968" sldId="309"/>
            <ac:spMk id="7" creationId="{146681E4-3B34-4D6E-939C-657C9FA067F3}"/>
          </ac:spMkLst>
        </pc:spChg>
        <pc:graphicFrameChg chg="del modGraphic">
          <ac:chgData name="Bijleveld, A.F. (Aarnoud)" userId="c684a0e1-3704-41f0-a73c-4a9ee3251d32" providerId="ADAL" clId="{7F508614-F95D-4413-8CA9-8B74344E44B1}" dt="2022-06-17T09:07:58.360" v="120" actId="478"/>
          <ac:graphicFrameMkLst>
            <pc:docMk/>
            <pc:sldMk cId="2403933968" sldId="309"/>
            <ac:graphicFrameMk id="8" creationId="{68B357CC-E547-45D4-8C86-55C2372B8228}"/>
          </ac:graphicFrameMkLst>
        </pc:graphicFrameChg>
      </pc:sldChg>
      <pc:sldChg chg="modSp add">
        <pc:chgData name="Bijleveld, A.F. (Aarnoud)" userId="c684a0e1-3704-41f0-a73c-4a9ee3251d32" providerId="ADAL" clId="{7F508614-F95D-4413-8CA9-8B74344E44B1}" dt="2022-06-17T11:40:35.810" v="2632" actId="20577"/>
        <pc:sldMkLst>
          <pc:docMk/>
          <pc:sldMk cId="1654767026" sldId="310"/>
        </pc:sldMkLst>
        <pc:spChg chg="mod">
          <ac:chgData name="Bijleveld, A.F. (Aarnoud)" userId="c684a0e1-3704-41f0-a73c-4a9ee3251d32" providerId="ADAL" clId="{7F508614-F95D-4413-8CA9-8B74344E44B1}" dt="2022-06-17T11:16:03.657" v="1917" actId="20577"/>
          <ac:spMkLst>
            <pc:docMk/>
            <pc:sldMk cId="1654767026" sldId="310"/>
            <ac:spMk id="2" creationId="{00000000-0000-0000-0000-000000000000}"/>
          </ac:spMkLst>
        </pc:spChg>
        <pc:spChg chg="mod">
          <ac:chgData name="Bijleveld, A.F. (Aarnoud)" userId="c684a0e1-3704-41f0-a73c-4a9ee3251d32" providerId="ADAL" clId="{7F508614-F95D-4413-8CA9-8B74344E44B1}" dt="2022-06-17T11:40:35.810" v="2632" actId="20577"/>
          <ac:spMkLst>
            <pc:docMk/>
            <pc:sldMk cId="1654767026" sldId="310"/>
            <ac:spMk id="4" creationId="{34E57799-8CA3-48C6-996D-E11DBBC0C5F6}"/>
          </ac:spMkLst>
        </pc:spChg>
      </pc:sldChg>
      <pc:sldChg chg="modSp add">
        <pc:chgData name="Bijleveld, A.F. (Aarnoud)" userId="c684a0e1-3704-41f0-a73c-4a9ee3251d32" providerId="ADAL" clId="{7F508614-F95D-4413-8CA9-8B74344E44B1}" dt="2022-06-17T11:16:54.340" v="1980" actId="20577"/>
        <pc:sldMkLst>
          <pc:docMk/>
          <pc:sldMk cId="3360155365" sldId="311"/>
        </pc:sldMkLst>
        <pc:spChg chg="mod">
          <ac:chgData name="Bijleveld, A.F. (Aarnoud)" userId="c684a0e1-3704-41f0-a73c-4a9ee3251d32" providerId="ADAL" clId="{7F508614-F95D-4413-8CA9-8B74344E44B1}" dt="2022-06-17T09:44:10.749" v="165"/>
          <ac:spMkLst>
            <pc:docMk/>
            <pc:sldMk cId="3360155365" sldId="311"/>
            <ac:spMk id="2" creationId="{00000000-0000-0000-0000-000000000000}"/>
          </ac:spMkLst>
        </pc:spChg>
        <pc:spChg chg="mod">
          <ac:chgData name="Bijleveld, A.F. (Aarnoud)" userId="c684a0e1-3704-41f0-a73c-4a9ee3251d32" providerId="ADAL" clId="{7F508614-F95D-4413-8CA9-8B74344E44B1}" dt="2022-06-17T11:16:54.340" v="1980" actId="20577"/>
          <ac:spMkLst>
            <pc:docMk/>
            <pc:sldMk cId="3360155365" sldId="311"/>
            <ac:spMk id="4" creationId="{34E57799-8CA3-48C6-996D-E11DBBC0C5F6}"/>
          </ac:spMkLst>
        </pc:spChg>
      </pc:sldChg>
      <pc:sldChg chg="addSp delSp modSp add">
        <pc:chgData name="Bijleveld, A.F. (Aarnoud)" userId="c684a0e1-3704-41f0-a73c-4a9ee3251d32" providerId="ADAL" clId="{7F508614-F95D-4413-8CA9-8B74344E44B1}" dt="2022-06-17T11:31:00.137" v="2277" actId="20577"/>
        <pc:sldMkLst>
          <pc:docMk/>
          <pc:sldMk cId="283909460" sldId="312"/>
        </pc:sldMkLst>
        <pc:spChg chg="mod">
          <ac:chgData name="Bijleveld, A.F. (Aarnoud)" userId="c684a0e1-3704-41f0-a73c-4a9ee3251d32" providerId="ADAL" clId="{7F508614-F95D-4413-8CA9-8B74344E44B1}" dt="2022-06-17T11:31:00.137" v="2277" actId="20577"/>
          <ac:spMkLst>
            <pc:docMk/>
            <pc:sldMk cId="283909460" sldId="312"/>
            <ac:spMk id="2" creationId="{00000000-0000-0000-0000-000000000000}"/>
          </ac:spMkLst>
        </pc:spChg>
        <pc:spChg chg="del">
          <ac:chgData name="Bijleveld, A.F. (Aarnoud)" userId="c684a0e1-3704-41f0-a73c-4a9ee3251d32" providerId="ADAL" clId="{7F508614-F95D-4413-8CA9-8B74344E44B1}" dt="2022-06-17T09:45:48.689" v="306" actId="478"/>
          <ac:spMkLst>
            <pc:docMk/>
            <pc:sldMk cId="283909460" sldId="312"/>
            <ac:spMk id="4" creationId="{34E57799-8CA3-48C6-996D-E11DBBC0C5F6}"/>
          </ac:spMkLst>
        </pc:spChg>
        <pc:spChg chg="add del mod">
          <ac:chgData name="Bijleveld, A.F. (Aarnoud)" userId="c684a0e1-3704-41f0-a73c-4a9ee3251d32" providerId="ADAL" clId="{7F508614-F95D-4413-8CA9-8B74344E44B1}" dt="2022-06-17T09:45:51.352" v="307" actId="478"/>
          <ac:spMkLst>
            <pc:docMk/>
            <pc:sldMk cId="283909460" sldId="312"/>
            <ac:spMk id="6" creationId="{6116CF90-2F19-471F-9181-235827F8F693}"/>
          </ac:spMkLst>
        </pc:spChg>
      </pc:sldChg>
      <pc:sldChg chg="addSp modSp add addCm delCm">
        <pc:chgData name="Bijleveld, A.F. (Aarnoud)" userId="c684a0e1-3704-41f0-a73c-4a9ee3251d32" providerId="ADAL" clId="{7F508614-F95D-4413-8CA9-8B74344E44B1}" dt="2022-06-17T11:21:46.771" v="2261" actId="20577"/>
        <pc:sldMkLst>
          <pc:docMk/>
          <pc:sldMk cId="2897447805" sldId="313"/>
        </pc:sldMkLst>
        <pc:spChg chg="mod">
          <ac:chgData name="Bijleveld, A.F. (Aarnoud)" userId="c684a0e1-3704-41f0-a73c-4a9ee3251d32" providerId="ADAL" clId="{7F508614-F95D-4413-8CA9-8B74344E44B1}" dt="2022-06-17T11:21:46.771" v="2261" actId="20577"/>
          <ac:spMkLst>
            <pc:docMk/>
            <pc:sldMk cId="2897447805" sldId="313"/>
            <ac:spMk id="2" creationId="{00000000-0000-0000-0000-000000000000}"/>
          </ac:spMkLst>
        </pc:spChg>
        <pc:spChg chg="add mod">
          <ac:chgData name="Bijleveld, A.F. (Aarnoud)" userId="c684a0e1-3704-41f0-a73c-4a9ee3251d32" providerId="ADAL" clId="{7F508614-F95D-4413-8CA9-8B74344E44B1}" dt="2022-06-17T11:20:57.172" v="2221" actId="114"/>
          <ac:spMkLst>
            <pc:docMk/>
            <pc:sldMk cId="2897447805" sldId="313"/>
            <ac:spMk id="3" creationId="{AF7E3213-7AEC-45BD-94C5-EBCCE8544AAC}"/>
          </ac:spMkLst>
        </pc:spChg>
      </pc:sldChg>
      <pc:sldChg chg="modSp add ord">
        <pc:chgData name="Bijleveld, A.F. (Aarnoud)" userId="c684a0e1-3704-41f0-a73c-4a9ee3251d32" providerId="ADAL" clId="{7F508614-F95D-4413-8CA9-8B74344E44B1}" dt="2022-06-17T10:01:24.526" v="1561" actId="20577"/>
        <pc:sldMkLst>
          <pc:docMk/>
          <pc:sldMk cId="4030394808" sldId="314"/>
        </pc:sldMkLst>
        <pc:spChg chg="mod">
          <ac:chgData name="Bijleveld, A.F. (Aarnoud)" userId="c684a0e1-3704-41f0-a73c-4a9ee3251d32" providerId="ADAL" clId="{7F508614-F95D-4413-8CA9-8B74344E44B1}" dt="2022-06-17T10:01:24.526" v="1561" actId="20577"/>
          <ac:spMkLst>
            <pc:docMk/>
            <pc:sldMk cId="4030394808" sldId="314"/>
            <ac:spMk id="2" creationId="{00000000-0000-0000-0000-000000000000}"/>
          </ac:spMkLst>
        </pc:spChg>
      </pc:sldChg>
      <pc:sldChg chg="modSp add">
        <pc:chgData name="Bijleveld, A.F. (Aarnoud)" userId="c684a0e1-3704-41f0-a73c-4a9ee3251d32" providerId="ADAL" clId="{7F508614-F95D-4413-8CA9-8B74344E44B1}" dt="2022-06-17T10:02:10.539" v="1667" actId="20577"/>
        <pc:sldMkLst>
          <pc:docMk/>
          <pc:sldMk cId="78517706" sldId="315"/>
        </pc:sldMkLst>
        <pc:spChg chg="mod">
          <ac:chgData name="Bijleveld, A.F. (Aarnoud)" userId="c684a0e1-3704-41f0-a73c-4a9ee3251d32" providerId="ADAL" clId="{7F508614-F95D-4413-8CA9-8B74344E44B1}" dt="2022-06-17T10:02:10.539" v="1667" actId="20577"/>
          <ac:spMkLst>
            <pc:docMk/>
            <pc:sldMk cId="78517706" sldId="315"/>
            <ac:spMk id="2" creationId="{00000000-0000-0000-0000-000000000000}"/>
          </ac:spMkLst>
        </pc:spChg>
      </pc:sldChg>
      <pc:sldChg chg="modSp add">
        <pc:chgData name="Bijleveld, A.F. (Aarnoud)" userId="c684a0e1-3704-41f0-a73c-4a9ee3251d32" providerId="ADAL" clId="{7F508614-F95D-4413-8CA9-8B74344E44B1}" dt="2022-06-17T11:31:26.402" v="2289" actId="20577"/>
        <pc:sldMkLst>
          <pc:docMk/>
          <pc:sldMk cId="2799302249" sldId="316"/>
        </pc:sldMkLst>
        <pc:spChg chg="mod">
          <ac:chgData name="Bijleveld, A.F. (Aarnoud)" userId="c684a0e1-3704-41f0-a73c-4a9ee3251d32" providerId="ADAL" clId="{7F508614-F95D-4413-8CA9-8B74344E44B1}" dt="2022-06-17T11:31:26.402" v="2289" actId="20577"/>
          <ac:spMkLst>
            <pc:docMk/>
            <pc:sldMk cId="2799302249" sldId="316"/>
            <ac:spMk id="2" creationId="{00000000-0000-0000-0000-000000000000}"/>
          </ac:spMkLst>
        </pc:spChg>
      </pc:sldChg>
      <pc:sldChg chg="add del">
        <pc:chgData name="Bijleveld, A.F. (Aarnoud)" userId="c684a0e1-3704-41f0-a73c-4a9ee3251d32" providerId="ADAL" clId="{7F508614-F95D-4413-8CA9-8B74344E44B1}" dt="2022-06-17T11:31:37.891" v="2290" actId="2696"/>
        <pc:sldMkLst>
          <pc:docMk/>
          <pc:sldMk cId="1616746101" sldId="317"/>
        </pc:sldMkLst>
      </pc:sldChg>
      <pc:sldChg chg="modSp add">
        <pc:chgData name="Bijleveld, A.F. (Aarnoud)" userId="c684a0e1-3704-41f0-a73c-4a9ee3251d32" providerId="ADAL" clId="{7F508614-F95D-4413-8CA9-8B74344E44B1}" dt="2022-06-17T11:35:04.241" v="2577" actId="27636"/>
        <pc:sldMkLst>
          <pc:docMk/>
          <pc:sldMk cId="558895322" sldId="318"/>
        </pc:sldMkLst>
        <pc:spChg chg="mod">
          <ac:chgData name="Bijleveld, A.F. (Aarnoud)" userId="c684a0e1-3704-41f0-a73c-4a9ee3251d32" providerId="ADAL" clId="{7F508614-F95D-4413-8CA9-8B74344E44B1}" dt="2022-06-17T11:35:04.241" v="2577" actId="27636"/>
          <ac:spMkLst>
            <pc:docMk/>
            <pc:sldMk cId="558895322" sldId="318"/>
            <ac:spMk id="2" creationId="{00000000-0000-0000-0000-000000000000}"/>
          </ac:spMkLst>
        </pc:spChg>
      </pc:sldChg>
      <pc:sldChg chg="add del">
        <pc:chgData name="Bijleveld, A.F. (Aarnoud)" userId="c684a0e1-3704-41f0-a73c-4a9ee3251d32" providerId="ADAL" clId="{7F508614-F95D-4413-8CA9-8B74344E44B1}" dt="2022-06-17T11:38:53.020" v="2580" actId="2696"/>
        <pc:sldMkLst>
          <pc:docMk/>
          <pc:sldMk cId="318855156" sldId="319"/>
        </pc:sldMkLst>
      </pc:sldChg>
      <pc:sldChg chg="modSp add">
        <pc:chgData name="Bijleveld, A.F. (Aarnoud)" userId="c684a0e1-3704-41f0-a73c-4a9ee3251d32" providerId="ADAL" clId="{7F508614-F95D-4413-8CA9-8B74344E44B1}" dt="2022-06-17T09:57:32.230" v="1210" actId="6549"/>
        <pc:sldMkLst>
          <pc:docMk/>
          <pc:sldMk cId="1156664397" sldId="320"/>
        </pc:sldMkLst>
        <pc:spChg chg="mod">
          <ac:chgData name="Bijleveld, A.F. (Aarnoud)" userId="c684a0e1-3704-41f0-a73c-4a9ee3251d32" providerId="ADAL" clId="{7F508614-F95D-4413-8CA9-8B74344E44B1}" dt="2022-06-17T09:57:32.230" v="1210" actId="6549"/>
          <ac:spMkLst>
            <pc:docMk/>
            <pc:sldMk cId="1156664397" sldId="320"/>
            <ac:spMk id="2" creationId="{00000000-0000-0000-0000-000000000000}"/>
          </ac:spMkLst>
        </pc:spChg>
      </pc:sldChg>
      <pc:sldChg chg="add del">
        <pc:chgData name="Bijleveld, A.F. (Aarnoud)" userId="c684a0e1-3704-41f0-a73c-4a9ee3251d32" providerId="ADAL" clId="{7F508614-F95D-4413-8CA9-8B74344E44B1}" dt="2022-06-17T09:56:33.130" v="1061" actId="2696"/>
        <pc:sldMkLst>
          <pc:docMk/>
          <pc:sldMk cId="2222560642" sldId="321"/>
        </pc:sldMkLst>
      </pc:sldChg>
      <pc:sldChg chg="modSp add">
        <pc:chgData name="Bijleveld, A.F. (Aarnoud)" userId="c684a0e1-3704-41f0-a73c-4a9ee3251d32" providerId="ADAL" clId="{7F508614-F95D-4413-8CA9-8B74344E44B1}" dt="2022-06-17T09:47:12.628" v="375" actId="20577"/>
        <pc:sldMkLst>
          <pc:docMk/>
          <pc:sldMk cId="149423594" sldId="322"/>
        </pc:sldMkLst>
        <pc:spChg chg="mod">
          <ac:chgData name="Bijleveld, A.F. (Aarnoud)" userId="c684a0e1-3704-41f0-a73c-4a9ee3251d32" providerId="ADAL" clId="{7F508614-F95D-4413-8CA9-8B74344E44B1}" dt="2022-06-17T09:47:12.628" v="375" actId="20577"/>
          <ac:spMkLst>
            <pc:docMk/>
            <pc:sldMk cId="149423594" sldId="322"/>
            <ac:spMk id="2" creationId="{00000000-0000-0000-0000-000000000000}"/>
          </ac:spMkLst>
        </pc:spChg>
      </pc:sldChg>
      <pc:sldChg chg="modSp add">
        <pc:chgData name="Bijleveld, A.F. (Aarnoud)" userId="c684a0e1-3704-41f0-a73c-4a9ee3251d32" providerId="ADAL" clId="{7F508614-F95D-4413-8CA9-8B74344E44B1}" dt="2022-06-17T09:46:45.700" v="322" actId="20577"/>
        <pc:sldMkLst>
          <pc:docMk/>
          <pc:sldMk cId="4242096562" sldId="323"/>
        </pc:sldMkLst>
        <pc:spChg chg="mod">
          <ac:chgData name="Bijleveld, A.F. (Aarnoud)" userId="c684a0e1-3704-41f0-a73c-4a9ee3251d32" providerId="ADAL" clId="{7F508614-F95D-4413-8CA9-8B74344E44B1}" dt="2022-06-17T09:46:45.700" v="322" actId="20577"/>
          <ac:spMkLst>
            <pc:docMk/>
            <pc:sldMk cId="4242096562" sldId="323"/>
            <ac:spMk id="2" creationId="{00000000-0000-0000-0000-000000000000}"/>
          </ac:spMkLst>
        </pc:spChg>
      </pc:sldChg>
      <pc:sldChg chg="modSp add">
        <pc:chgData name="Bijleveld, A.F. (Aarnoud)" userId="c684a0e1-3704-41f0-a73c-4a9ee3251d32" providerId="ADAL" clId="{7F508614-F95D-4413-8CA9-8B74344E44B1}" dt="2022-06-17T09:47:32.306" v="395" actId="20577"/>
        <pc:sldMkLst>
          <pc:docMk/>
          <pc:sldMk cId="2964937753" sldId="324"/>
        </pc:sldMkLst>
        <pc:spChg chg="mod">
          <ac:chgData name="Bijleveld, A.F. (Aarnoud)" userId="c684a0e1-3704-41f0-a73c-4a9ee3251d32" providerId="ADAL" clId="{7F508614-F95D-4413-8CA9-8B74344E44B1}" dt="2022-06-17T09:47:32.306" v="395" actId="20577"/>
          <ac:spMkLst>
            <pc:docMk/>
            <pc:sldMk cId="2964937753" sldId="324"/>
            <ac:spMk id="2" creationId="{00000000-0000-0000-0000-000000000000}"/>
          </ac:spMkLst>
        </pc:spChg>
      </pc:sldChg>
      <pc:sldChg chg="modSp add">
        <pc:chgData name="Bijleveld, A.F. (Aarnoud)" userId="c684a0e1-3704-41f0-a73c-4a9ee3251d32" providerId="ADAL" clId="{7F508614-F95D-4413-8CA9-8B74344E44B1}" dt="2022-06-17T11:32:36.321" v="2299" actId="20577"/>
        <pc:sldMkLst>
          <pc:docMk/>
          <pc:sldMk cId="2304041436" sldId="325"/>
        </pc:sldMkLst>
        <pc:spChg chg="mod">
          <ac:chgData name="Bijleveld, A.F. (Aarnoud)" userId="c684a0e1-3704-41f0-a73c-4a9ee3251d32" providerId="ADAL" clId="{7F508614-F95D-4413-8CA9-8B74344E44B1}" dt="2022-06-17T11:32:36.321" v="2299" actId="20577"/>
          <ac:spMkLst>
            <pc:docMk/>
            <pc:sldMk cId="2304041436" sldId="325"/>
            <ac:spMk id="2" creationId="{00000000-0000-0000-0000-000000000000}"/>
          </ac:spMkLst>
        </pc:spChg>
      </pc:sldChg>
      <pc:sldChg chg="modSp add">
        <pc:chgData name="Bijleveld, A.F. (Aarnoud)" userId="c684a0e1-3704-41f0-a73c-4a9ee3251d32" providerId="ADAL" clId="{7F508614-F95D-4413-8CA9-8B74344E44B1}" dt="2022-06-17T09:48:36.211" v="450" actId="20577"/>
        <pc:sldMkLst>
          <pc:docMk/>
          <pc:sldMk cId="2994447713" sldId="326"/>
        </pc:sldMkLst>
        <pc:spChg chg="mod">
          <ac:chgData name="Bijleveld, A.F. (Aarnoud)" userId="c684a0e1-3704-41f0-a73c-4a9ee3251d32" providerId="ADAL" clId="{7F508614-F95D-4413-8CA9-8B74344E44B1}" dt="2022-06-17T09:48:36.211" v="450" actId="20577"/>
          <ac:spMkLst>
            <pc:docMk/>
            <pc:sldMk cId="2994447713" sldId="326"/>
            <ac:spMk id="2" creationId="{00000000-0000-0000-0000-000000000000}"/>
          </ac:spMkLst>
        </pc:spChg>
      </pc:sldChg>
      <pc:sldChg chg="modSp add">
        <pc:chgData name="Bijleveld, A.F. (Aarnoud)" userId="c684a0e1-3704-41f0-a73c-4a9ee3251d32" providerId="ADAL" clId="{7F508614-F95D-4413-8CA9-8B74344E44B1}" dt="2022-06-17T09:48:09.971" v="410" actId="20577"/>
        <pc:sldMkLst>
          <pc:docMk/>
          <pc:sldMk cId="3066878835" sldId="327"/>
        </pc:sldMkLst>
        <pc:spChg chg="mod">
          <ac:chgData name="Bijleveld, A.F. (Aarnoud)" userId="c684a0e1-3704-41f0-a73c-4a9ee3251d32" providerId="ADAL" clId="{7F508614-F95D-4413-8CA9-8B74344E44B1}" dt="2022-06-17T09:48:09.971" v="410" actId="20577"/>
          <ac:spMkLst>
            <pc:docMk/>
            <pc:sldMk cId="3066878835" sldId="327"/>
            <ac:spMk id="2" creationId="{00000000-0000-0000-0000-000000000000}"/>
          </ac:spMkLst>
        </pc:spChg>
      </pc:sldChg>
      <pc:sldChg chg="modSp add ord">
        <pc:chgData name="Bijleveld, A.F. (Aarnoud)" userId="c684a0e1-3704-41f0-a73c-4a9ee3251d32" providerId="ADAL" clId="{7F508614-F95D-4413-8CA9-8B74344E44B1}" dt="2022-06-17T10:01:15.726" v="1550"/>
        <pc:sldMkLst>
          <pc:docMk/>
          <pc:sldMk cId="2722735393" sldId="328"/>
        </pc:sldMkLst>
        <pc:spChg chg="mod">
          <ac:chgData name="Bijleveld, A.F. (Aarnoud)" userId="c684a0e1-3704-41f0-a73c-4a9ee3251d32" providerId="ADAL" clId="{7F508614-F95D-4413-8CA9-8B74344E44B1}" dt="2022-06-17T09:55:32.756" v="966" actId="27636"/>
          <ac:spMkLst>
            <pc:docMk/>
            <pc:sldMk cId="2722735393" sldId="328"/>
            <ac:spMk id="2" creationId="{00000000-0000-0000-0000-000000000000}"/>
          </ac:spMkLst>
        </pc:spChg>
      </pc:sldChg>
      <pc:sldChg chg="modSp add">
        <pc:chgData name="Bijleveld, A.F. (Aarnoud)" userId="c684a0e1-3704-41f0-a73c-4a9ee3251d32" providerId="ADAL" clId="{7F508614-F95D-4413-8CA9-8B74344E44B1}" dt="2022-06-17T09:55:49.240" v="980" actId="20577"/>
        <pc:sldMkLst>
          <pc:docMk/>
          <pc:sldMk cId="745232468" sldId="329"/>
        </pc:sldMkLst>
        <pc:spChg chg="mod">
          <ac:chgData name="Bijleveld, A.F. (Aarnoud)" userId="c684a0e1-3704-41f0-a73c-4a9ee3251d32" providerId="ADAL" clId="{7F508614-F95D-4413-8CA9-8B74344E44B1}" dt="2022-06-17T09:55:49.240" v="980" actId="20577"/>
          <ac:spMkLst>
            <pc:docMk/>
            <pc:sldMk cId="745232468" sldId="329"/>
            <ac:spMk id="2" creationId="{00000000-0000-0000-0000-000000000000}"/>
          </ac:spMkLst>
        </pc:spChg>
      </pc:sldChg>
      <pc:sldChg chg="modSp add">
        <pc:chgData name="Bijleveld, A.F. (Aarnoud)" userId="c684a0e1-3704-41f0-a73c-4a9ee3251d32" providerId="ADAL" clId="{7F508614-F95D-4413-8CA9-8B74344E44B1}" dt="2022-06-17T11:31:57.102" v="2291" actId="313"/>
        <pc:sldMkLst>
          <pc:docMk/>
          <pc:sldMk cId="367961795" sldId="330"/>
        </pc:sldMkLst>
        <pc:spChg chg="mod">
          <ac:chgData name="Bijleveld, A.F. (Aarnoud)" userId="c684a0e1-3704-41f0-a73c-4a9ee3251d32" providerId="ADAL" clId="{7F508614-F95D-4413-8CA9-8B74344E44B1}" dt="2022-06-17T11:31:57.102" v="2291" actId="313"/>
          <ac:spMkLst>
            <pc:docMk/>
            <pc:sldMk cId="367961795" sldId="330"/>
            <ac:spMk id="2" creationId="{00000000-0000-0000-0000-000000000000}"/>
          </ac:spMkLst>
        </pc:spChg>
      </pc:sldChg>
      <pc:sldChg chg="modSp add">
        <pc:chgData name="Bijleveld, A.F. (Aarnoud)" userId="c684a0e1-3704-41f0-a73c-4a9ee3251d32" providerId="ADAL" clId="{7F508614-F95D-4413-8CA9-8B74344E44B1}" dt="2022-06-17T09:58:25.407" v="1339" actId="20577"/>
        <pc:sldMkLst>
          <pc:docMk/>
          <pc:sldMk cId="314452464" sldId="331"/>
        </pc:sldMkLst>
        <pc:spChg chg="mod">
          <ac:chgData name="Bijleveld, A.F. (Aarnoud)" userId="c684a0e1-3704-41f0-a73c-4a9ee3251d32" providerId="ADAL" clId="{7F508614-F95D-4413-8CA9-8B74344E44B1}" dt="2022-06-17T09:58:25.407" v="1339" actId="20577"/>
          <ac:spMkLst>
            <pc:docMk/>
            <pc:sldMk cId="314452464" sldId="331"/>
            <ac:spMk id="2" creationId="{00000000-0000-0000-0000-000000000000}"/>
          </ac:spMkLst>
        </pc:spChg>
      </pc:sldChg>
      <pc:sldChg chg="modSp add">
        <pc:chgData name="Bijleveld, A.F. (Aarnoud)" userId="c684a0e1-3704-41f0-a73c-4a9ee3251d32" providerId="ADAL" clId="{7F508614-F95D-4413-8CA9-8B74344E44B1}" dt="2022-06-17T09:59:35.421" v="1482" actId="20577"/>
        <pc:sldMkLst>
          <pc:docMk/>
          <pc:sldMk cId="960530931" sldId="332"/>
        </pc:sldMkLst>
        <pc:spChg chg="mod">
          <ac:chgData name="Bijleveld, A.F. (Aarnoud)" userId="c684a0e1-3704-41f0-a73c-4a9ee3251d32" providerId="ADAL" clId="{7F508614-F95D-4413-8CA9-8B74344E44B1}" dt="2022-06-17T09:59:35.421" v="1482" actId="20577"/>
          <ac:spMkLst>
            <pc:docMk/>
            <pc:sldMk cId="960530931" sldId="332"/>
            <ac:spMk id="2" creationId="{00000000-0000-0000-0000-000000000000}"/>
          </ac:spMkLst>
        </pc:spChg>
      </pc:sldChg>
      <pc:sldChg chg="modSp add">
        <pc:chgData name="Bijleveld, A.F. (Aarnoud)" userId="c684a0e1-3704-41f0-a73c-4a9ee3251d32" providerId="ADAL" clId="{7F508614-F95D-4413-8CA9-8B74344E44B1}" dt="2022-06-17T10:00:37.622" v="1548" actId="6549"/>
        <pc:sldMkLst>
          <pc:docMk/>
          <pc:sldMk cId="1277531198" sldId="333"/>
        </pc:sldMkLst>
        <pc:spChg chg="mod">
          <ac:chgData name="Bijleveld, A.F. (Aarnoud)" userId="c684a0e1-3704-41f0-a73c-4a9ee3251d32" providerId="ADAL" clId="{7F508614-F95D-4413-8CA9-8B74344E44B1}" dt="2022-06-17T10:00:37.622" v="1548" actId="6549"/>
          <ac:spMkLst>
            <pc:docMk/>
            <pc:sldMk cId="1277531198" sldId="333"/>
            <ac:spMk id="2" creationId="{00000000-0000-0000-0000-000000000000}"/>
          </ac:spMkLst>
        </pc:spChg>
      </pc:sldChg>
      <pc:sldChg chg="add del">
        <pc:chgData name="Bijleveld, A.F. (Aarnoud)" userId="c684a0e1-3704-41f0-a73c-4a9ee3251d32" providerId="ADAL" clId="{7F508614-F95D-4413-8CA9-8B74344E44B1}" dt="2022-06-17T11:38:48.561" v="2579" actId="2696"/>
        <pc:sldMkLst>
          <pc:docMk/>
          <pc:sldMk cId="489354902" sldId="334"/>
        </pc:sldMkLst>
      </pc:sldChg>
      <pc:sldChg chg="modSp add">
        <pc:chgData name="Bijleveld, A.F. (Aarnoud)" userId="c684a0e1-3704-41f0-a73c-4a9ee3251d32" providerId="ADAL" clId="{7F508614-F95D-4413-8CA9-8B74344E44B1}" dt="2022-06-17T11:39:14.112" v="2599" actId="6549"/>
        <pc:sldMkLst>
          <pc:docMk/>
          <pc:sldMk cId="1257670323" sldId="334"/>
        </pc:sldMkLst>
        <pc:spChg chg="mod">
          <ac:chgData name="Bijleveld, A.F. (Aarnoud)" userId="c684a0e1-3704-41f0-a73c-4a9ee3251d32" providerId="ADAL" clId="{7F508614-F95D-4413-8CA9-8B74344E44B1}" dt="2022-06-17T11:39:14.112" v="2599" actId="6549"/>
          <ac:spMkLst>
            <pc:docMk/>
            <pc:sldMk cId="1257670323" sldId="334"/>
            <ac:spMk id="2" creationId="{00000000-0000-0000-0000-000000000000}"/>
          </ac:spMkLst>
        </pc:spChg>
      </pc:sldChg>
      <pc:sldChg chg="modSp add">
        <pc:chgData name="Bijleveld, A.F. (Aarnoud)" userId="c684a0e1-3704-41f0-a73c-4a9ee3251d32" providerId="ADAL" clId="{7F508614-F95D-4413-8CA9-8B74344E44B1}" dt="2022-06-17T11:39:35.138" v="2605" actId="20577"/>
        <pc:sldMkLst>
          <pc:docMk/>
          <pc:sldMk cId="3133155143" sldId="335"/>
        </pc:sldMkLst>
        <pc:spChg chg="mod">
          <ac:chgData name="Bijleveld, A.F. (Aarnoud)" userId="c684a0e1-3704-41f0-a73c-4a9ee3251d32" providerId="ADAL" clId="{7F508614-F95D-4413-8CA9-8B74344E44B1}" dt="2022-06-17T11:39:35.138" v="2605" actId="20577"/>
          <ac:spMkLst>
            <pc:docMk/>
            <pc:sldMk cId="3133155143" sldId="335"/>
            <ac:spMk id="2" creationId="{00000000-0000-0000-0000-000000000000}"/>
          </ac:spMkLst>
        </pc:spChg>
      </pc:sldChg>
      <pc:sldChg chg="modSp add">
        <pc:chgData name="Bijleveld, A.F. (Aarnoud)" userId="c684a0e1-3704-41f0-a73c-4a9ee3251d32" providerId="ADAL" clId="{7F508614-F95D-4413-8CA9-8B74344E44B1}" dt="2022-06-17T11:40:05.221" v="2615" actId="27636"/>
        <pc:sldMkLst>
          <pc:docMk/>
          <pc:sldMk cId="3697880331" sldId="336"/>
        </pc:sldMkLst>
        <pc:spChg chg="mod">
          <ac:chgData name="Bijleveld, A.F. (Aarnoud)" userId="c684a0e1-3704-41f0-a73c-4a9ee3251d32" providerId="ADAL" clId="{7F508614-F95D-4413-8CA9-8B74344E44B1}" dt="2022-06-17T11:40:05.221" v="2615" actId="27636"/>
          <ac:spMkLst>
            <pc:docMk/>
            <pc:sldMk cId="3697880331" sldId="336"/>
            <ac:spMk id="2" creationId="{00000000-0000-0000-0000-000000000000}"/>
          </ac:spMkLst>
        </pc:spChg>
      </pc:sldChg>
      <pc:sldChg chg="modSp add">
        <pc:chgData name="Bijleveld, A.F. (Aarnoud)" userId="c684a0e1-3704-41f0-a73c-4a9ee3251d32" providerId="ADAL" clId="{7F508614-F95D-4413-8CA9-8B74344E44B1}" dt="2022-06-17T11:40:17.668" v="2618" actId="27636"/>
        <pc:sldMkLst>
          <pc:docMk/>
          <pc:sldMk cId="2108994541" sldId="337"/>
        </pc:sldMkLst>
        <pc:spChg chg="mod">
          <ac:chgData name="Bijleveld, A.F. (Aarnoud)" userId="c684a0e1-3704-41f0-a73c-4a9ee3251d32" providerId="ADAL" clId="{7F508614-F95D-4413-8CA9-8B74344E44B1}" dt="2022-06-17T11:40:17.668" v="2618" actId="27636"/>
          <ac:spMkLst>
            <pc:docMk/>
            <pc:sldMk cId="2108994541" sldId="337"/>
            <ac:spMk id="2" creationId="{00000000-0000-0000-0000-000000000000}"/>
          </ac:spMkLst>
        </pc:spChg>
      </pc:sldChg>
      <pc:sldChg chg="add del">
        <pc:chgData name="Bijleveld, A.F. (Aarnoud)" userId="c684a0e1-3704-41f0-a73c-4a9ee3251d32" providerId="ADAL" clId="{7F508614-F95D-4413-8CA9-8B74344E44B1}" dt="2022-06-17T11:39:50.838" v="2611"/>
        <pc:sldMkLst>
          <pc:docMk/>
          <pc:sldMk cId="3285082289" sldId="337"/>
        </pc:sldMkLst>
      </pc:sldChg>
    </pc:docChg>
  </pc:docChgLst>
  <pc:docChgLst>
    <pc:chgData name="Winter, R.A.M. de (Richard)" userId="d35c7690-5959-473a-89a0-30e2d530e45c" providerId="ADAL" clId="{7EF75566-A2D3-441B-81C0-8A509279250B}"/>
    <pc:docChg chg="undo custSel modSld">
      <pc:chgData name="Winter, R.A.M. de (Richard)" userId="d35c7690-5959-473a-89a0-30e2d530e45c" providerId="ADAL" clId="{7EF75566-A2D3-441B-81C0-8A509279250B}" dt="2023-06-07T11:24:52.820" v="54"/>
      <pc:docMkLst>
        <pc:docMk/>
      </pc:docMkLst>
      <pc:sldChg chg="modSp mod">
        <pc:chgData name="Winter, R.A.M. de (Richard)" userId="d35c7690-5959-473a-89a0-30e2d530e45c" providerId="ADAL" clId="{7EF75566-A2D3-441B-81C0-8A509279250B}" dt="2023-06-07T11:24:52.820" v="54"/>
        <pc:sldMkLst>
          <pc:docMk/>
          <pc:sldMk cId="1011625671" sldId="257"/>
        </pc:sldMkLst>
        <pc:spChg chg="mod">
          <ac:chgData name="Winter, R.A.M. de (Richard)" userId="d35c7690-5959-473a-89a0-30e2d530e45c" providerId="ADAL" clId="{7EF75566-A2D3-441B-81C0-8A509279250B}" dt="2023-06-07T11:24:52.820" v="54"/>
          <ac:spMkLst>
            <pc:docMk/>
            <pc:sldMk cId="1011625671" sldId="257"/>
            <ac:spMk id="5" creationId="{00000000-0000-0000-0000-000000000000}"/>
          </ac:spMkLst>
        </pc:spChg>
      </pc:sldChg>
      <pc:sldChg chg="modSp mod">
        <pc:chgData name="Winter, R.A.M. de (Richard)" userId="d35c7690-5959-473a-89a0-30e2d530e45c" providerId="ADAL" clId="{7EF75566-A2D3-441B-81C0-8A509279250B}" dt="2023-06-07T11:24:47.861" v="48" actId="20577"/>
        <pc:sldMkLst>
          <pc:docMk/>
          <pc:sldMk cId="305044758" sldId="306"/>
        </pc:sldMkLst>
        <pc:spChg chg="mod">
          <ac:chgData name="Winter, R.A.M. de (Richard)" userId="d35c7690-5959-473a-89a0-30e2d530e45c" providerId="ADAL" clId="{7EF75566-A2D3-441B-81C0-8A509279250B}" dt="2023-06-07T11:24:47.861" v="48" actId="20577"/>
          <ac:spMkLst>
            <pc:docMk/>
            <pc:sldMk cId="305044758" sldId="306"/>
            <ac:spMk id="3" creationId="{00000000-0000-0000-0000-000000000000}"/>
          </ac:spMkLst>
        </pc:spChg>
      </pc:sldChg>
    </pc:docChg>
  </pc:docChgLst>
  <pc:docChgLst>
    <pc:chgData name="Winter, R.A.M. de (Richard)" userId="S::richard.dewinter@ka.prorail.nl::d35c7690-5959-473a-89a0-30e2d530e45c" providerId="AD" clId="Web-{87926EB6-5D99-A954-50B3-6353295C57FF}"/>
    <pc:docChg chg="modSld">
      <pc:chgData name="Winter, R.A.M. de (Richard)" userId="S::richard.dewinter@ka.prorail.nl::d35c7690-5959-473a-89a0-30e2d530e45c" providerId="AD" clId="Web-{87926EB6-5D99-A954-50B3-6353295C57FF}" dt="2023-05-31T14:10:32.082" v="389"/>
      <pc:docMkLst>
        <pc:docMk/>
      </pc:docMkLst>
      <pc:sldChg chg="modSp">
        <pc:chgData name="Winter, R.A.M. de (Richard)" userId="S::richard.dewinter@ka.prorail.nl::d35c7690-5959-473a-89a0-30e2d530e45c" providerId="AD" clId="Web-{87926EB6-5D99-A954-50B3-6353295C57FF}" dt="2023-05-31T14:10:32.082" v="389"/>
        <pc:sldMkLst>
          <pc:docMk/>
          <pc:sldMk cId="1293183438" sldId="351"/>
        </pc:sldMkLst>
        <pc:graphicFrameChg chg="mod modGraphic">
          <ac:chgData name="Winter, R.A.M. de (Richard)" userId="S::richard.dewinter@ka.prorail.nl::d35c7690-5959-473a-89a0-30e2d530e45c" providerId="AD" clId="Web-{87926EB6-5D99-A954-50B3-6353295C57FF}" dt="2023-05-31T14:10:32.082" v="389"/>
          <ac:graphicFrameMkLst>
            <pc:docMk/>
            <pc:sldMk cId="1293183438" sldId="351"/>
            <ac:graphicFrameMk id="5" creationId="{5E88CAAD-DA2F-4D57-9195-71AA5677CB62}"/>
          </ac:graphicFrameMkLst>
        </pc:graphicFrameChg>
      </pc:sldChg>
    </pc:docChg>
  </pc:docChgLst>
  <pc:docChgLst>
    <pc:chgData name="Pfundt, A.H.W. (Arjen)" userId="ef7a4913-2e54-477d-a741-dc4dce46d79a" providerId="ADAL" clId="{81193CE8-C33B-4C05-ABC1-D980CB6C30A9}"/>
    <pc:docChg chg="undo custSel addSld delSld modSld">
      <pc:chgData name="Pfundt, A.H.W. (Arjen)" userId="ef7a4913-2e54-477d-a741-dc4dce46d79a" providerId="ADAL" clId="{81193CE8-C33B-4C05-ABC1-D980CB6C30A9}" dt="2022-10-25T12:19:38.695" v="406" actId="20577"/>
      <pc:docMkLst>
        <pc:docMk/>
      </pc:docMkLst>
      <pc:sldChg chg="modSp mod">
        <pc:chgData name="Pfundt, A.H.W. (Arjen)" userId="ef7a4913-2e54-477d-a741-dc4dce46d79a" providerId="ADAL" clId="{81193CE8-C33B-4C05-ABC1-D980CB6C30A9}" dt="2022-10-24T13:03:08.424" v="75" actId="13926"/>
        <pc:sldMkLst>
          <pc:docMk/>
          <pc:sldMk cId="1011625671" sldId="257"/>
        </pc:sldMkLst>
        <pc:spChg chg="mod">
          <ac:chgData name="Pfundt, A.H.W. (Arjen)" userId="ef7a4913-2e54-477d-a741-dc4dce46d79a" providerId="ADAL" clId="{81193CE8-C33B-4C05-ABC1-D980CB6C30A9}" dt="2022-10-24T13:03:08.424" v="75" actId="13926"/>
          <ac:spMkLst>
            <pc:docMk/>
            <pc:sldMk cId="1011625671" sldId="257"/>
            <ac:spMk id="4" creationId="{00000000-0000-0000-0000-000000000000}"/>
          </ac:spMkLst>
        </pc:spChg>
        <pc:spChg chg="mod">
          <ac:chgData name="Pfundt, A.H.W. (Arjen)" userId="ef7a4913-2e54-477d-a741-dc4dce46d79a" providerId="ADAL" clId="{81193CE8-C33B-4C05-ABC1-D980CB6C30A9}" dt="2022-10-24T13:00:47.006" v="61" actId="1076"/>
          <ac:spMkLst>
            <pc:docMk/>
            <pc:sldMk cId="1011625671" sldId="257"/>
            <ac:spMk id="5" creationId="{00000000-0000-0000-0000-000000000000}"/>
          </ac:spMkLst>
        </pc:spChg>
      </pc:sldChg>
      <pc:sldChg chg="modSp mod">
        <pc:chgData name="Pfundt, A.H.W. (Arjen)" userId="ef7a4913-2e54-477d-a741-dc4dce46d79a" providerId="ADAL" clId="{81193CE8-C33B-4C05-ABC1-D980CB6C30A9}" dt="2022-10-24T13:05:53.485" v="112" actId="20577"/>
        <pc:sldMkLst>
          <pc:docMk/>
          <pc:sldMk cId="1654767026" sldId="310"/>
        </pc:sldMkLst>
        <pc:spChg chg="mod">
          <ac:chgData name="Pfundt, A.H.W. (Arjen)" userId="ef7a4913-2e54-477d-a741-dc4dce46d79a" providerId="ADAL" clId="{81193CE8-C33B-4C05-ABC1-D980CB6C30A9}" dt="2022-10-24T13:05:53.485" v="112" actId="20577"/>
          <ac:spMkLst>
            <pc:docMk/>
            <pc:sldMk cId="1654767026" sldId="310"/>
            <ac:spMk id="4" creationId="{34E57799-8CA3-48C6-996D-E11DBBC0C5F6}"/>
          </ac:spMkLst>
        </pc:spChg>
      </pc:sldChg>
      <pc:sldChg chg="del">
        <pc:chgData name="Pfundt, A.H.W. (Arjen)" userId="ef7a4913-2e54-477d-a741-dc4dce46d79a" providerId="ADAL" clId="{81193CE8-C33B-4C05-ABC1-D980CB6C30A9}" dt="2022-09-28T08:47:22.923" v="16" actId="47"/>
        <pc:sldMkLst>
          <pc:docMk/>
          <pc:sldMk cId="3360155365" sldId="311"/>
        </pc:sldMkLst>
      </pc:sldChg>
      <pc:sldChg chg="modSp mod">
        <pc:chgData name="Pfundt, A.H.W. (Arjen)" userId="ef7a4913-2e54-477d-a741-dc4dce46d79a" providerId="ADAL" clId="{81193CE8-C33B-4C05-ABC1-D980CB6C30A9}" dt="2022-10-24T13:08:30.382" v="136" actId="207"/>
        <pc:sldMkLst>
          <pc:docMk/>
          <pc:sldMk cId="283909460" sldId="312"/>
        </pc:sldMkLst>
        <pc:spChg chg="mod">
          <ac:chgData name="Pfundt, A.H.W. (Arjen)" userId="ef7a4913-2e54-477d-a741-dc4dce46d79a" providerId="ADAL" clId="{81193CE8-C33B-4C05-ABC1-D980CB6C30A9}" dt="2022-10-24T13:08:30.382" v="136" actId="207"/>
          <ac:spMkLst>
            <pc:docMk/>
            <pc:sldMk cId="283909460" sldId="312"/>
            <ac:spMk id="2" creationId="{00000000-0000-0000-0000-000000000000}"/>
          </ac:spMkLst>
        </pc:spChg>
      </pc:sldChg>
      <pc:sldChg chg="modSp del mod">
        <pc:chgData name="Pfundt, A.H.W. (Arjen)" userId="ef7a4913-2e54-477d-a741-dc4dce46d79a" providerId="ADAL" clId="{81193CE8-C33B-4C05-ABC1-D980CB6C30A9}" dt="2022-10-24T13:11:04.919" v="158" actId="47"/>
        <pc:sldMkLst>
          <pc:docMk/>
          <pc:sldMk cId="2897447805" sldId="313"/>
        </pc:sldMkLst>
        <pc:spChg chg="mod">
          <ac:chgData name="Pfundt, A.H.W. (Arjen)" userId="ef7a4913-2e54-477d-a741-dc4dce46d79a" providerId="ADAL" clId="{81193CE8-C33B-4C05-ABC1-D980CB6C30A9}" dt="2022-09-28T08:49:41.982" v="28" actId="27636"/>
          <ac:spMkLst>
            <pc:docMk/>
            <pc:sldMk cId="2897447805" sldId="313"/>
            <ac:spMk id="2" creationId="{00000000-0000-0000-0000-000000000000}"/>
          </ac:spMkLst>
        </pc:spChg>
      </pc:sldChg>
      <pc:sldChg chg="modSp del mod">
        <pc:chgData name="Pfundt, A.H.W. (Arjen)" userId="ef7a4913-2e54-477d-a741-dc4dce46d79a" providerId="ADAL" clId="{81193CE8-C33B-4C05-ABC1-D980CB6C30A9}" dt="2022-10-24T13:16:22.663" v="304" actId="47"/>
        <pc:sldMkLst>
          <pc:docMk/>
          <pc:sldMk cId="4030394808" sldId="314"/>
        </pc:sldMkLst>
        <pc:spChg chg="mod">
          <ac:chgData name="Pfundt, A.H.W. (Arjen)" userId="ef7a4913-2e54-477d-a741-dc4dce46d79a" providerId="ADAL" clId="{81193CE8-C33B-4C05-ABC1-D980CB6C30A9}" dt="2022-09-28T08:51:17.554" v="33" actId="6549"/>
          <ac:spMkLst>
            <pc:docMk/>
            <pc:sldMk cId="4030394808" sldId="314"/>
            <ac:spMk id="2" creationId="{00000000-0000-0000-0000-000000000000}"/>
          </ac:spMkLst>
        </pc:spChg>
      </pc:sldChg>
      <pc:sldChg chg="modSp del mod">
        <pc:chgData name="Pfundt, A.H.W. (Arjen)" userId="ef7a4913-2e54-477d-a741-dc4dce46d79a" providerId="ADAL" clId="{81193CE8-C33B-4C05-ABC1-D980CB6C30A9}" dt="2022-10-24T13:16:19.235" v="301" actId="47"/>
        <pc:sldMkLst>
          <pc:docMk/>
          <pc:sldMk cId="78517706" sldId="315"/>
        </pc:sldMkLst>
        <pc:spChg chg="mod">
          <ac:chgData name="Pfundt, A.H.W. (Arjen)" userId="ef7a4913-2e54-477d-a741-dc4dce46d79a" providerId="ADAL" clId="{81193CE8-C33B-4C05-ABC1-D980CB6C30A9}" dt="2022-09-28T08:50:03.723" v="29" actId="6549"/>
          <ac:spMkLst>
            <pc:docMk/>
            <pc:sldMk cId="78517706" sldId="315"/>
            <ac:spMk id="2" creationId="{00000000-0000-0000-0000-000000000000}"/>
          </ac:spMkLst>
        </pc:spChg>
      </pc:sldChg>
      <pc:sldChg chg="modSp del mod">
        <pc:chgData name="Pfundt, A.H.W. (Arjen)" userId="ef7a4913-2e54-477d-a741-dc4dce46d79a" providerId="ADAL" clId="{81193CE8-C33B-4C05-ABC1-D980CB6C30A9}" dt="2022-10-24T13:16:20.068" v="302" actId="47"/>
        <pc:sldMkLst>
          <pc:docMk/>
          <pc:sldMk cId="2799302249" sldId="316"/>
        </pc:sldMkLst>
        <pc:spChg chg="mod">
          <ac:chgData name="Pfundt, A.H.W. (Arjen)" userId="ef7a4913-2e54-477d-a741-dc4dce46d79a" providerId="ADAL" clId="{81193CE8-C33B-4C05-ABC1-D980CB6C30A9}" dt="2022-09-28T08:50:09.502" v="31" actId="27636"/>
          <ac:spMkLst>
            <pc:docMk/>
            <pc:sldMk cId="2799302249" sldId="316"/>
            <ac:spMk id="2" creationId="{00000000-0000-0000-0000-000000000000}"/>
          </ac:spMkLst>
        </pc:spChg>
      </pc:sldChg>
      <pc:sldChg chg="modSp del mod">
        <pc:chgData name="Pfundt, A.H.W. (Arjen)" userId="ef7a4913-2e54-477d-a741-dc4dce46d79a" providerId="ADAL" clId="{81193CE8-C33B-4C05-ABC1-D980CB6C30A9}" dt="2022-10-24T13:16:21.119" v="303" actId="47"/>
        <pc:sldMkLst>
          <pc:docMk/>
          <pc:sldMk cId="558895322" sldId="318"/>
        </pc:sldMkLst>
        <pc:spChg chg="mod">
          <ac:chgData name="Pfundt, A.H.W. (Arjen)" userId="ef7a4913-2e54-477d-a741-dc4dce46d79a" providerId="ADAL" clId="{81193CE8-C33B-4C05-ABC1-D980CB6C30A9}" dt="2022-09-28T08:51:10.578" v="32" actId="6549"/>
          <ac:spMkLst>
            <pc:docMk/>
            <pc:sldMk cId="558895322" sldId="318"/>
            <ac:spMk id="2" creationId="{00000000-0000-0000-0000-000000000000}"/>
          </ac:spMkLst>
        </pc:spChg>
      </pc:sldChg>
      <pc:sldChg chg="modSp del mod">
        <pc:chgData name="Pfundt, A.H.W. (Arjen)" userId="ef7a4913-2e54-477d-a741-dc4dce46d79a" providerId="ADAL" clId="{81193CE8-C33B-4C05-ABC1-D980CB6C30A9}" dt="2022-10-24T13:16:26.576" v="306" actId="47"/>
        <pc:sldMkLst>
          <pc:docMk/>
          <pc:sldMk cId="1156664397" sldId="320"/>
        </pc:sldMkLst>
        <pc:spChg chg="mod">
          <ac:chgData name="Pfundt, A.H.W. (Arjen)" userId="ef7a4913-2e54-477d-a741-dc4dce46d79a" providerId="ADAL" clId="{81193CE8-C33B-4C05-ABC1-D980CB6C30A9}" dt="2022-09-28T08:52:43.006" v="35" actId="6549"/>
          <ac:spMkLst>
            <pc:docMk/>
            <pc:sldMk cId="1156664397" sldId="320"/>
            <ac:spMk id="2" creationId="{00000000-0000-0000-0000-000000000000}"/>
          </ac:spMkLst>
        </pc:spChg>
      </pc:sldChg>
      <pc:sldChg chg="del">
        <pc:chgData name="Pfundt, A.H.W. (Arjen)" userId="ef7a4913-2e54-477d-a741-dc4dce46d79a" providerId="ADAL" clId="{81193CE8-C33B-4C05-ABC1-D980CB6C30A9}" dt="2022-10-24T13:22:55.186" v="363" actId="47"/>
        <pc:sldMkLst>
          <pc:docMk/>
          <pc:sldMk cId="149423594" sldId="322"/>
        </pc:sldMkLst>
      </pc:sldChg>
      <pc:sldChg chg="modSp mod">
        <pc:chgData name="Pfundt, A.H.W. (Arjen)" userId="ef7a4913-2e54-477d-a741-dc4dce46d79a" providerId="ADAL" clId="{81193CE8-C33B-4C05-ABC1-D980CB6C30A9}" dt="2022-10-24T13:09:27.769" v="148" actId="20577"/>
        <pc:sldMkLst>
          <pc:docMk/>
          <pc:sldMk cId="4242096562" sldId="323"/>
        </pc:sldMkLst>
        <pc:spChg chg="mod">
          <ac:chgData name="Pfundt, A.H.W. (Arjen)" userId="ef7a4913-2e54-477d-a741-dc4dce46d79a" providerId="ADAL" clId="{81193CE8-C33B-4C05-ABC1-D980CB6C30A9}" dt="2022-10-24T13:09:27.769" v="148" actId="20577"/>
          <ac:spMkLst>
            <pc:docMk/>
            <pc:sldMk cId="4242096562" sldId="323"/>
            <ac:spMk id="2" creationId="{00000000-0000-0000-0000-000000000000}"/>
          </ac:spMkLst>
        </pc:spChg>
      </pc:sldChg>
      <pc:sldChg chg="modSp mod">
        <pc:chgData name="Pfundt, A.H.W. (Arjen)" userId="ef7a4913-2e54-477d-a741-dc4dce46d79a" providerId="ADAL" clId="{81193CE8-C33B-4C05-ABC1-D980CB6C30A9}" dt="2022-10-24T13:10:28.999" v="155" actId="6549"/>
        <pc:sldMkLst>
          <pc:docMk/>
          <pc:sldMk cId="2964937753" sldId="324"/>
        </pc:sldMkLst>
        <pc:spChg chg="mod">
          <ac:chgData name="Pfundt, A.H.W. (Arjen)" userId="ef7a4913-2e54-477d-a741-dc4dce46d79a" providerId="ADAL" clId="{81193CE8-C33B-4C05-ABC1-D980CB6C30A9}" dt="2022-10-24T13:10:28.999" v="155" actId="6549"/>
          <ac:spMkLst>
            <pc:docMk/>
            <pc:sldMk cId="2964937753" sldId="324"/>
            <ac:spMk id="2" creationId="{00000000-0000-0000-0000-000000000000}"/>
          </ac:spMkLst>
        </pc:spChg>
      </pc:sldChg>
      <pc:sldChg chg="modSp mod">
        <pc:chgData name="Pfundt, A.H.W. (Arjen)" userId="ef7a4913-2e54-477d-a741-dc4dce46d79a" providerId="ADAL" clId="{81193CE8-C33B-4C05-ABC1-D980CB6C30A9}" dt="2022-10-24T13:26:17.923" v="399"/>
        <pc:sldMkLst>
          <pc:docMk/>
          <pc:sldMk cId="2304041436" sldId="325"/>
        </pc:sldMkLst>
        <pc:spChg chg="mod">
          <ac:chgData name="Pfundt, A.H.W. (Arjen)" userId="ef7a4913-2e54-477d-a741-dc4dce46d79a" providerId="ADAL" clId="{81193CE8-C33B-4C05-ABC1-D980CB6C30A9}" dt="2022-10-24T13:26:17.923" v="399"/>
          <ac:spMkLst>
            <pc:docMk/>
            <pc:sldMk cId="2304041436" sldId="325"/>
            <ac:spMk id="2" creationId="{00000000-0000-0000-0000-000000000000}"/>
          </ac:spMkLst>
        </pc:spChg>
      </pc:sldChg>
      <pc:sldChg chg="modSp mod">
        <pc:chgData name="Pfundt, A.H.W. (Arjen)" userId="ef7a4913-2e54-477d-a741-dc4dce46d79a" providerId="ADAL" clId="{81193CE8-C33B-4C05-ABC1-D980CB6C30A9}" dt="2022-10-24T13:26:22.255" v="400" actId="20577"/>
        <pc:sldMkLst>
          <pc:docMk/>
          <pc:sldMk cId="2994447713" sldId="326"/>
        </pc:sldMkLst>
        <pc:spChg chg="mod">
          <ac:chgData name="Pfundt, A.H.W. (Arjen)" userId="ef7a4913-2e54-477d-a741-dc4dce46d79a" providerId="ADAL" clId="{81193CE8-C33B-4C05-ABC1-D980CB6C30A9}" dt="2022-10-24T13:26:22.255" v="400" actId="20577"/>
          <ac:spMkLst>
            <pc:docMk/>
            <pc:sldMk cId="2994447713" sldId="326"/>
            <ac:spMk id="2" creationId="{00000000-0000-0000-0000-000000000000}"/>
          </ac:spMkLst>
        </pc:spChg>
      </pc:sldChg>
      <pc:sldChg chg="modSp del mod">
        <pc:chgData name="Pfundt, A.H.W. (Arjen)" userId="ef7a4913-2e54-477d-a741-dc4dce46d79a" providerId="ADAL" clId="{81193CE8-C33B-4C05-ABC1-D980CB6C30A9}" dt="2022-10-24T13:16:23.813" v="305" actId="47"/>
        <pc:sldMkLst>
          <pc:docMk/>
          <pc:sldMk cId="2722735393" sldId="328"/>
        </pc:sldMkLst>
        <pc:spChg chg="mod">
          <ac:chgData name="Pfundt, A.H.W. (Arjen)" userId="ef7a4913-2e54-477d-a741-dc4dce46d79a" providerId="ADAL" clId="{81193CE8-C33B-4C05-ABC1-D980CB6C30A9}" dt="2022-09-28T08:52:20.444" v="34" actId="6549"/>
          <ac:spMkLst>
            <pc:docMk/>
            <pc:sldMk cId="2722735393" sldId="328"/>
            <ac:spMk id="2" creationId="{00000000-0000-0000-0000-000000000000}"/>
          </ac:spMkLst>
        </pc:spChg>
      </pc:sldChg>
      <pc:sldChg chg="modSp mod">
        <pc:chgData name="Pfundt, A.H.W. (Arjen)" userId="ef7a4913-2e54-477d-a741-dc4dce46d79a" providerId="ADAL" clId="{81193CE8-C33B-4C05-ABC1-D980CB6C30A9}" dt="2022-10-24T13:09:58.944" v="150" actId="20577"/>
        <pc:sldMkLst>
          <pc:docMk/>
          <pc:sldMk cId="745232468" sldId="329"/>
        </pc:sldMkLst>
        <pc:spChg chg="mod">
          <ac:chgData name="Pfundt, A.H.W. (Arjen)" userId="ef7a4913-2e54-477d-a741-dc4dce46d79a" providerId="ADAL" clId="{81193CE8-C33B-4C05-ABC1-D980CB6C30A9}" dt="2022-10-24T13:09:58.944" v="150" actId="20577"/>
          <ac:spMkLst>
            <pc:docMk/>
            <pc:sldMk cId="745232468" sldId="329"/>
            <ac:spMk id="2" creationId="{00000000-0000-0000-0000-000000000000}"/>
          </ac:spMkLst>
        </pc:spChg>
      </pc:sldChg>
      <pc:sldChg chg="modSp del mod">
        <pc:chgData name="Pfundt, A.H.W. (Arjen)" userId="ef7a4913-2e54-477d-a741-dc4dce46d79a" providerId="ADAL" clId="{81193CE8-C33B-4C05-ABC1-D980CB6C30A9}" dt="2022-10-24T13:16:27.467" v="307" actId="47"/>
        <pc:sldMkLst>
          <pc:docMk/>
          <pc:sldMk cId="367961795" sldId="330"/>
        </pc:sldMkLst>
        <pc:spChg chg="mod">
          <ac:chgData name="Pfundt, A.H.W. (Arjen)" userId="ef7a4913-2e54-477d-a741-dc4dce46d79a" providerId="ADAL" clId="{81193CE8-C33B-4C05-ABC1-D980CB6C30A9}" dt="2022-09-28T08:52:56.391" v="37" actId="27636"/>
          <ac:spMkLst>
            <pc:docMk/>
            <pc:sldMk cId="367961795" sldId="330"/>
            <ac:spMk id="2" creationId="{00000000-0000-0000-0000-000000000000}"/>
          </ac:spMkLst>
        </pc:spChg>
      </pc:sldChg>
      <pc:sldChg chg="modSp del mod">
        <pc:chgData name="Pfundt, A.H.W. (Arjen)" userId="ef7a4913-2e54-477d-a741-dc4dce46d79a" providerId="ADAL" clId="{81193CE8-C33B-4C05-ABC1-D980CB6C30A9}" dt="2022-10-24T13:16:28.397" v="308" actId="47"/>
        <pc:sldMkLst>
          <pc:docMk/>
          <pc:sldMk cId="314452464" sldId="331"/>
        </pc:sldMkLst>
        <pc:spChg chg="mod">
          <ac:chgData name="Pfundt, A.H.W. (Arjen)" userId="ef7a4913-2e54-477d-a741-dc4dce46d79a" providerId="ADAL" clId="{81193CE8-C33B-4C05-ABC1-D980CB6C30A9}" dt="2022-09-28T08:53:12.622" v="39" actId="27636"/>
          <ac:spMkLst>
            <pc:docMk/>
            <pc:sldMk cId="314452464" sldId="331"/>
            <ac:spMk id="2" creationId="{00000000-0000-0000-0000-000000000000}"/>
          </ac:spMkLst>
        </pc:spChg>
      </pc:sldChg>
      <pc:sldChg chg="modSp del mod">
        <pc:chgData name="Pfundt, A.H.W. (Arjen)" userId="ef7a4913-2e54-477d-a741-dc4dce46d79a" providerId="ADAL" clId="{81193CE8-C33B-4C05-ABC1-D980CB6C30A9}" dt="2022-10-24T13:16:31.222" v="310" actId="47"/>
        <pc:sldMkLst>
          <pc:docMk/>
          <pc:sldMk cId="960530931" sldId="332"/>
        </pc:sldMkLst>
        <pc:spChg chg="mod">
          <ac:chgData name="Pfundt, A.H.W. (Arjen)" userId="ef7a4913-2e54-477d-a741-dc4dce46d79a" providerId="ADAL" clId="{81193CE8-C33B-4C05-ABC1-D980CB6C30A9}" dt="2022-09-28T08:53:51.587" v="42" actId="27636"/>
          <ac:spMkLst>
            <pc:docMk/>
            <pc:sldMk cId="960530931" sldId="332"/>
            <ac:spMk id="2" creationId="{00000000-0000-0000-0000-000000000000}"/>
          </ac:spMkLst>
        </pc:spChg>
      </pc:sldChg>
      <pc:sldChg chg="modSp del mod">
        <pc:chgData name="Pfundt, A.H.W. (Arjen)" userId="ef7a4913-2e54-477d-a741-dc4dce46d79a" providerId="ADAL" clId="{81193CE8-C33B-4C05-ABC1-D980CB6C30A9}" dt="2022-10-24T13:16:30.087" v="309" actId="47"/>
        <pc:sldMkLst>
          <pc:docMk/>
          <pc:sldMk cId="1277531198" sldId="333"/>
        </pc:sldMkLst>
        <pc:spChg chg="mod">
          <ac:chgData name="Pfundt, A.H.W. (Arjen)" userId="ef7a4913-2e54-477d-a741-dc4dce46d79a" providerId="ADAL" clId="{81193CE8-C33B-4C05-ABC1-D980CB6C30A9}" dt="2022-09-28T08:53:24.086" v="40" actId="21"/>
          <ac:spMkLst>
            <pc:docMk/>
            <pc:sldMk cId="1277531198" sldId="333"/>
            <ac:spMk id="2" creationId="{00000000-0000-0000-0000-000000000000}"/>
          </ac:spMkLst>
        </pc:spChg>
      </pc:sldChg>
      <pc:sldChg chg="modSp mod">
        <pc:chgData name="Pfundt, A.H.W. (Arjen)" userId="ef7a4913-2e54-477d-a741-dc4dce46d79a" providerId="ADAL" clId="{81193CE8-C33B-4C05-ABC1-D980CB6C30A9}" dt="2022-10-24T13:08:47.985" v="138" actId="20577"/>
        <pc:sldMkLst>
          <pc:docMk/>
          <pc:sldMk cId="1257670323" sldId="334"/>
        </pc:sldMkLst>
        <pc:spChg chg="mod">
          <ac:chgData name="Pfundt, A.H.W. (Arjen)" userId="ef7a4913-2e54-477d-a741-dc4dce46d79a" providerId="ADAL" clId="{81193CE8-C33B-4C05-ABC1-D980CB6C30A9}" dt="2022-10-24T13:08:47.985" v="138" actId="20577"/>
          <ac:spMkLst>
            <pc:docMk/>
            <pc:sldMk cId="1257670323" sldId="334"/>
            <ac:spMk id="2" creationId="{00000000-0000-0000-0000-000000000000}"/>
          </ac:spMkLst>
        </pc:spChg>
      </pc:sldChg>
      <pc:sldChg chg="modSp mod">
        <pc:chgData name="Pfundt, A.H.W. (Arjen)" userId="ef7a4913-2e54-477d-a741-dc4dce46d79a" providerId="ADAL" clId="{81193CE8-C33B-4C05-ABC1-D980CB6C30A9}" dt="2022-10-24T13:23:58.865" v="379" actId="115"/>
        <pc:sldMkLst>
          <pc:docMk/>
          <pc:sldMk cId="3133155143" sldId="335"/>
        </pc:sldMkLst>
        <pc:spChg chg="mod">
          <ac:chgData name="Pfundt, A.H.W. (Arjen)" userId="ef7a4913-2e54-477d-a741-dc4dce46d79a" providerId="ADAL" clId="{81193CE8-C33B-4C05-ABC1-D980CB6C30A9}" dt="2022-10-24T13:23:58.865" v="379" actId="115"/>
          <ac:spMkLst>
            <pc:docMk/>
            <pc:sldMk cId="3133155143" sldId="335"/>
            <ac:spMk id="2" creationId="{00000000-0000-0000-0000-000000000000}"/>
          </ac:spMkLst>
        </pc:spChg>
        <pc:spChg chg="mod">
          <ac:chgData name="Pfundt, A.H.W. (Arjen)" userId="ef7a4913-2e54-477d-a741-dc4dce46d79a" providerId="ADAL" clId="{81193CE8-C33B-4C05-ABC1-D980CB6C30A9}" dt="2022-10-24T13:13:24.325" v="195" actId="1076"/>
          <ac:spMkLst>
            <pc:docMk/>
            <pc:sldMk cId="3133155143" sldId="335"/>
            <ac:spMk id="4" creationId="{34E57799-8CA3-48C6-996D-E11DBBC0C5F6}"/>
          </ac:spMkLst>
        </pc:spChg>
      </pc:sldChg>
      <pc:sldChg chg="modSp mod">
        <pc:chgData name="Pfundt, A.H.W. (Arjen)" userId="ef7a4913-2e54-477d-a741-dc4dce46d79a" providerId="ADAL" clId="{81193CE8-C33B-4C05-ABC1-D980CB6C30A9}" dt="2022-10-24T13:23:50.247" v="377" actId="20577"/>
        <pc:sldMkLst>
          <pc:docMk/>
          <pc:sldMk cId="3697880331" sldId="336"/>
        </pc:sldMkLst>
        <pc:spChg chg="mod">
          <ac:chgData name="Pfundt, A.H.W. (Arjen)" userId="ef7a4913-2e54-477d-a741-dc4dce46d79a" providerId="ADAL" clId="{81193CE8-C33B-4C05-ABC1-D980CB6C30A9}" dt="2022-10-24T13:23:50.247" v="377" actId="20577"/>
          <ac:spMkLst>
            <pc:docMk/>
            <pc:sldMk cId="3697880331" sldId="336"/>
            <ac:spMk id="2" creationId="{00000000-0000-0000-0000-000000000000}"/>
          </ac:spMkLst>
        </pc:spChg>
      </pc:sldChg>
      <pc:sldChg chg="modSp mod">
        <pc:chgData name="Pfundt, A.H.W. (Arjen)" userId="ef7a4913-2e54-477d-a741-dc4dce46d79a" providerId="ADAL" clId="{81193CE8-C33B-4C05-ABC1-D980CB6C30A9}" dt="2022-10-25T12:19:09.856" v="401" actId="6549"/>
        <pc:sldMkLst>
          <pc:docMk/>
          <pc:sldMk cId="2108994541" sldId="337"/>
        </pc:sldMkLst>
        <pc:spChg chg="mod">
          <ac:chgData name="Pfundt, A.H.W. (Arjen)" userId="ef7a4913-2e54-477d-a741-dc4dce46d79a" providerId="ADAL" clId="{81193CE8-C33B-4C05-ABC1-D980CB6C30A9}" dt="2022-10-25T12:19:09.856" v="401" actId="6549"/>
          <ac:spMkLst>
            <pc:docMk/>
            <pc:sldMk cId="2108994541" sldId="337"/>
            <ac:spMk id="2" creationId="{00000000-0000-0000-0000-000000000000}"/>
          </ac:spMkLst>
        </pc:spChg>
        <pc:spChg chg="mod">
          <ac:chgData name="Pfundt, A.H.W. (Arjen)" userId="ef7a4913-2e54-477d-a741-dc4dce46d79a" providerId="ADAL" clId="{81193CE8-C33B-4C05-ABC1-D980CB6C30A9}" dt="2022-10-24T13:14:28.675" v="212" actId="1076"/>
          <ac:spMkLst>
            <pc:docMk/>
            <pc:sldMk cId="2108994541" sldId="337"/>
            <ac:spMk id="4" creationId="{34E57799-8CA3-48C6-996D-E11DBBC0C5F6}"/>
          </ac:spMkLst>
        </pc:spChg>
      </pc:sldChg>
      <pc:sldChg chg="modSp add mod">
        <pc:chgData name="Pfundt, A.H.W. (Arjen)" userId="ef7a4913-2e54-477d-a741-dc4dce46d79a" providerId="ADAL" clId="{81193CE8-C33B-4C05-ABC1-D980CB6C30A9}" dt="2022-10-24T13:10:07.526" v="152" actId="20577"/>
        <pc:sldMkLst>
          <pc:docMk/>
          <pc:sldMk cId="4224155315" sldId="338"/>
        </pc:sldMkLst>
        <pc:spChg chg="mod">
          <ac:chgData name="Pfundt, A.H.W. (Arjen)" userId="ef7a4913-2e54-477d-a741-dc4dce46d79a" providerId="ADAL" clId="{81193CE8-C33B-4C05-ABC1-D980CB6C30A9}" dt="2022-10-24T13:10:07.526" v="152" actId="20577"/>
          <ac:spMkLst>
            <pc:docMk/>
            <pc:sldMk cId="4224155315" sldId="338"/>
            <ac:spMk id="2" creationId="{00000000-0000-0000-0000-000000000000}"/>
          </ac:spMkLst>
        </pc:spChg>
      </pc:sldChg>
      <pc:sldChg chg="modSp add mod">
        <pc:chgData name="Pfundt, A.H.W. (Arjen)" userId="ef7a4913-2e54-477d-a741-dc4dce46d79a" providerId="ADAL" clId="{81193CE8-C33B-4C05-ABC1-D980CB6C30A9}" dt="2022-10-24T13:24:04.913" v="380" actId="115"/>
        <pc:sldMkLst>
          <pc:docMk/>
          <pc:sldMk cId="2020666773" sldId="339"/>
        </pc:sldMkLst>
        <pc:spChg chg="mod">
          <ac:chgData name="Pfundt, A.H.W. (Arjen)" userId="ef7a4913-2e54-477d-a741-dc4dce46d79a" providerId="ADAL" clId="{81193CE8-C33B-4C05-ABC1-D980CB6C30A9}" dt="2022-10-24T13:24:04.913" v="380" actId="115"/>
          <ac:spMkLst>
            <pc:docMk/>
            <pc:sldMk cId="2020666773" sldId="339"/>
            <ac:spMk id="2" creationId="{00000000-0000-0000-0000-000000000000}"/>
          </ac:spMkLst>
        </pc:spChg>
        <pc:spChg chg="mod">
          <ac:chgData name="Pfundt, A.H.W. (Arjen)" userId="ef7a4913-2e54-477d-a741-dc4dce46d79a" providerId="ADAL" clId="{81193CE8-C33B-4C05-ABC1-D980CB6C30A9}" dt="2022-10-24T13:15:39.181" v="220" actId="1076"/>
          <ac:spMkLst>
            <pc:docMk/>
            <pc:sldMk cId="2020666773" sldId="339"/>
            <ac:spMk id="4" creationId="{34E57799-8CA3-48C6-996D-E11DBBC0C5F6}"/>
          </ac:spMkLst>
        </pc:spChg>
      </pc:sldChg>
      <pc:sldChg chg="add del">
        <pc:chgData name="Pfundt, A.H.W. (Arjen)" userId="ef7a4913-2e54-477d-a741-dc4dce46d79a" providerId="ADAL" clId="{81193CE8-C33B-4C05-ABC1-D980CB6C30A9}" dt="2022-10-24T13:09:13.830" v="143" actId="47"/>
        <pc:sldMkLst>
          <pc:docMk/>
          <pc:sldMk cId="2745387073" sldId="339"/>
        </pc:sldMkLst>
      </pc:sldChg>
      <pc:sldChg chg="add del">
        <pc:chgData name="Pfundt, A.H.W. (Arjen)" userId="ef7a4913-2e54-477d-a741-dc4dce46d79a" providerId="ADAL" clId="{81193CE8-C33B-4C05-ABC1-D980CB6C30A9}" dt="2022-10-24T13:15:02.444" v="213" actId="47"/>
        <pc:sldMkLst>
          <pc:docMk/>
          <pc:sldMk cId="3424343606" sldId="339"/>
        </pc:sldMkLst>
      </pc:sldChg>
      <pc:sldChg chg="modSp add mod">
        <pc:chgData name="Pfundt, A.H.W. (Arjen)" userId="ef7a4913-2e54-477d-a741-dc4dce46d79a" providerId="ADAL" clId="{81193CE8-C33B-4C05-ABC1-D980CB6C30A9}" dt="2022-10-24T13:23:34.556" v="374" actId="20577"/>
        <pc:sldMkLst>
          <pc:docMk/>
          <pc:sldMk cId="2166669866" sldId="340"/>
        </pc:sldMkLst>
        <pc:spChg chg="mod">
          <ac:chgData name="Pfundt, A.H.W. (Arjen)" userId="ef7a4913-2e54-477d-a741-dc4dce46d79a" providerId="ADAL" clId="{81193CE8-C33B-4C05-ABC1-D980CB6C30A9}" dt="2022-10-24T13:23:34.556" v="374" actId="20577"/>
          <ac:spMkLst>
            <pc:docMk/>
            <pc:sldMk cId="2166669866" sldId="340"/>
            <ac:spMk id="2" creationId="{00000000-0000-0000-0000-000000000000}"/>
          </ac:spMkLst>
        </pc:spChg>
      </pc:sldChg>
      <pc:sldChg chg="add del">
        <pc:chgData name="Pfundt, A.H.W. (Arjen)" userId="ef7a4913-2e54-477d-a741-dc4dce46d79a" providerId="ADAL" clId="{81193CE8-C33B-4C05-ABC1-D980CB6C30A9}" dt="2022-10-24T13:15:03.192" v="214" actId="47"/>
        <pc:sldMkLst>
          <pc:docMk/>
          <pc:sldMk cId="2420948117" sldId="340"/>
        </pc:sldMkLst>
      </pc:sldChg>
      <pc:sldChg chg="add del">
        <pc:chgData name="Pfundt, A.H.W. (Arjen)" userId="ef7a4913-2e54-477d-a741-dc4dce46d79a" providerId="ADAL" clId="{81193CE8-C33B-4C05-ABC1-D980CB6C30A9}" dt="2022-10-24T13:15:05.373" v="215" actId="47"/>
        <pc:sldMkLst>
          <pc:docMk/>
          <pc:sldMk cId="605540975" sldId="341"/>
        </pc:sldMkLst>
      </pc:sldChg>
      <pc:sldChg chg="modSp add mod">
        <pc:chgData name="Pfundt, A.H.W. (Arjen)" userId="ef7a4913-2e54-477d-a741-dc4dce46d79a" providerId="ADAL" clId="{81193CE8-C33B-4C05-ABC1-D980CB6C30A9}" dt="2022-10-24T13:24:12.064" v="381" actId="115"/>
        <pc:sldMkLst>
          <pc:docMk/>
          <pc:sldMk cId="887896053" sldId="341"/>
        </pc:sldMkLst>
        <pc:spChg chg="mod">
          <ac:chgData name="Pfundt, A.H.W. (Arjen)" userId="ef7a4913-2e54-477d-a741-dc4dce46d79a" providerId="ADAL" clId="{81193CE8-C33B-4C05-ABC1-D980CB6C30A9}" dt="2022-10-24T13:24:12.064" v="381" actId="115"/>
          <ac:spMkLst>
            <pc:docMk/>
            <pc:sldMk cId="887896053" sldId="341"/>
            <ac:spMk id="2" creationId="{00000000-0000-0000-0000-000000000000}"/>
          </ac:spMkLst>
        </pc:spChg>
      </pc:sldChg>
      <pc:sldChg chg="add del">
        <pc:chgData name="Pfundt, A.H.W. (Arjen)" userId="ef7a4913-2e54-477d-a741-dc4dce46d79a" providerId="ADAL" clId="{81193CE8-C33B-4C05-ABC1-D980CB6C30A9}" dt="2022-10-24T13:16:15.536" v="300" actId="47"/>
        <pc:sldMkLst>
          <pc:docMk/>
          <pc:sldMk cId="2548459883" sldId="341"/>
        </pc:sldMkLst>
      </pc:sldChg>
      <pc:sldChg chg="modSp add mod">
        <pc:chgData name="Pfundt, A.H.W. (Arjen)" userId="ef7a4913-2e54-477d-a741-dc4dce46d79a" providerId="ADAL" clId="{81193CE8-C33B-4C05-ABC1-D980CB6C30A9}" dt="2022-10-24T13:23:28.453" v="372" actId="20577"/>
        <pc:sldMkLst>
          <pc:docMk/>
          <pc:sldMk cId="1167705120" sldId="342"/>
        </pc:sldMkLst>
        <pc:spChg chg="mod">
          <ac:chgData name="Pfundt, A.H.W. (Arjen)" userId="ef7a4913-2e54-477d-a741-dc4dce46d79a" providerId="ADAL" clId="{81193CE8-C33B-4C05-ABC1-D980CB6C30A9}" dt="2022-10-24T13:23:28.453" v="372" actId="20577"/>
          <ac:spMkLst>
            <pc:docMk/>
            <pc:sldMk cId="1167705120" sldId="342"/>
            <ac:spMk id="2" creationId="{00000000-0000-0000-0000-000000000000}"/>
          </ac:spMkLst>
        </pc:spChg>
      </pc:sldChg>
      <pc:sldChg chg="modSp add mod">
        <pc:chgData name="Pfundt, A.H.W. (Arjen)" userId="ef7a4913-2e54-477d-a741-dc4dce46d79a" providerId="ADAL" clId="{81193CE8-C33B-4C05-ABC1-D980CB6C30A9}" dt="2022-10-24T13:23:26.076" v="371" actId="20577"/>
        <pc:sldMkLst>
          <pc:docMk/>
          <pc:sldMk cId="3335915146" sldId="343"/>
        </pc:sldMkLst>
        <pc:spChg chg="mod">
          <ac:chgData name="Pfundt, A.H.W. (Arjen)" userId="ef7a4913-2e54-477d-a741-dc4dce46d79a" providerId="ADAL" clId="{81193CE8-C33B-4C05-ABC1-D980CB6C30A9}" dt="2022-10-24T13:23:26.076" v="371" actId="20577"/>
          <ac:spMkLst>
            <pc:docMk/>
            <pc:sldMk cId="3335915146" sldId="343"/>
            <ac:spMk id="2" creationId="{00000000-0000-0000-0000-000000000000}"/>
          </ac:spMkLst>
        </pc:spChg>
        <pc:spChg chg="mod">
          <ac:chgData name="Pfundt, A.H.W. (Arjen)" userId="ef7a4913-2e54-477d-a741-dc4dce46d79a" providerId="ADAL" clId="{81193CE8-C33B-4C05-ABC1-D980CB6C30A9}" dt="2022-10-24T13:17:33.549" v="320" actId="1076"/>
          <ac:spMkLst>
            <pc:docMk/>
            <pc:sldMk cId="3335915146" sldId="343"/>
            <ac:spMk id="4" creationId="{34E57799-8CA3-48C6-996D-E11DBBC0C5F6}"/>
          </ac:spMkLst>
        </pc:spChg>
      </pc:sldChg>
      <pc:sldChg chg="modSp add mod">
        <pc:chgData name="Pfundt, A.H.W. (Arjen)" userId="ef7a4913-2e54-477d-a741-dc4dce46d79a" providerId="ADAL" clId="{81193CE8-C33B-4C05-ABC1-D980CB6C30A9}" dt="2022-10-24T13:23:23.737" v="370" actId="20577"/>
        <pc:sldMkLst>
          <pc:docMk/>
          <pc:sldMk cId="1060883173" sldId="344"/>
        </pc:sldMkLst>
        <pc:spChg chg="mod">
          <ac:chgData name="Pfundt, A.H.W. (Arjen)" userId="ef7a4913-2e54-477d-a741-dc4dce46d79a" providerId="ADAL" clId="{81193CE8-C33B-4C05-ABC1-D980CB6C30A9}" dt="2022-10-24T13:23:23.737" v="370" actId="20577"/>
          <ac:spMkLst>
            <pc:docMk/>
            <pc:sldMk cId="1060883173" sldId="344"/>
            <ac:spMk id="2" creationId="{00000000-0000-0000-0000-000000000000}"/>
          </ac:spMkLst>
        </pc:spChg>
      </pc:sldChg>
      <pc:sldChg chg="modSp add mod">
        <pc:chgData name="Pfundt, A.H.W. (Arjen)" userId="ef7a4913-2e54-477d-a741-dc4dce46d79a" providerId="ADAL" clId="{81193CE8-C33B-4C05-ABC1-D980CB6C30A9}" dt="2022-10-24T13:24:28.242" v="382" actId="115"/>
        <pc:sldMkLst>
          <pc:docMk/>
          <pc:sldMk cId="777525231" sldId="345"/>
        </pc:sldMkLst>
        <pc:spChg chg="mod">
          <ac:chgData name="Pfundt, A.H.W. (Arjen)" userId="ef7a4913-2e54-477d-a741-dc4dce46d79a" providerId="ADAL" clId="{81193CE8-C33B-4C05-ABC1-D980CB6C30A9}" dt="2022-10-24T13:24:28.242" v="382" actId="115"/>
          <ac:spMkLst>
            <pc:docMk/>
            <pc:sldMk cId="777525231" sldId="345"/>
            <ac:spMk id="2" creationId="{00000000-0000-0000-0000-000000000000}"/>
          </ac:spMkLst>
        </pc:spChg>
        <pc:spChg chg="mod">
          <ac:chgData name="Pfundt, A.H.W. (Arjen)" userId="ef7a4913-2e54-477d-a741-dc4dce46d79a" providerId="ADAL" clId="{81193CE8-C33B-4C05-ABC1-D980CB6C30A9}" dt="2022-10-24T13:20:14.605" v="344" actId="1076"/>
          <ac:spMkLst>
            <pc:docMk/>
            <pc:sldMk cId="777525231" sldId="345"/>
            <ac:spMk id="4" creationId="{34E57799-8CA3-48C6-996D-E11DBBC0C5F6}"/>
          </ac:spMkLst>
        </pc:spChg>
      </pc:sldChg>
      <pc:sldChg chg="modSp add mod">
        <pc:chgData name="Pfundt, A.H.W. (Arjen)" userId="ef7a4913-2e54-477d-a741-dc4dce46d79a" providerId="ADAL" clId="{81193CE8-C33B-4C05-ABC1-D980CB6C30A9}" dt="2022-10-24T13:23:18.432" v="368" actId="20577"/>
        <pc:sldMkLst>
          <pc:docMk/>
          <pc:sldMk cId="1170659280" sldId="346"/>
        </pc:sldMkLst>
        <pc:spChg chg="mod">
          <ac:chgData name="Pfundt, A.H.W. (Arjen)" userId="ef7a4913-2e54-477d-a741-dc4dce46d79a" providerId="ADAL" clId="{81193CE8-C33B-4C05-ABC1-D980CB6C30A9}" dt="2022-10-24T13:23:18.432" v="368" actId="20577"/>
          <ac:spMkLst>
            <pc:docMk/>
            <pc:sldMk cId="1170659280" sldId="346"/>
            <ac:spMk id="2" creationId="{00000000-0000-0000-0000-000000000000}"/>
          </ac:spMkLst>
        </pc:spChg>
      </pc:sldChg>
      <pc:sldChg chg="modSp add mod">
        <pc:chgData name="Pfundt, A.H.W. (Arjen)" userId="ef7a4913-2e54-477d-a741-dc4dce46d79a" providerId="ADAL" clId="{81193CE8-C33B-4C05-ABC1-D980CB6C30A9}" dt="2022-10-25T12:19:38.695" v="406" actId="20577"/>
        <pc:sldMkLst>
          <pc:docMk/>
          <pc:sldMk cId="923054603" sldId="347"/>
        </pc:sldMkLst>
        <pc:spChg chg="mod">
          <ac:chgData name="Pfundt, A.H.W. (Arjen)" userId="ef7a4913-2e54-477d-a741-dc4dce46d79a" providerId="ADAL" clId="{81193CE8-C33B-4C05-ABC1-D980CB6C30A9}" dt="2022-10-25T12:19:38.695" v="406" actId="20577"/>
          <ac:spMkLst>
            <pc:docMk/>
            <pc:sldMk cId="923054603" sldId="347"/>
            <ac:spMk id="2" creationId="{00000000-0000-0000-0000-000000000000}"/>
          </ac:spMkLst>
        </pc:spChg>
        <pc:spChg chg="mod">
          <ac:chgData name="Pfundt, A.H.W. (Arjen)" userId="ef7a4913-2e54-477d-a741-dc4dce46d79a" providerId="ADAL" clId="{81193CE8-C33B-4C05-ABC1-D980CB6C30A9}" dt="2022-10-24T13:20:42.204" v="347" actId="1076"/>
          <ac:spMkLst>
            <pc:docMk/>
            <pc:sldMk cId="923054603" sldId="347"/>
            <ac:spMk id="4" creationId="{34E57799-8CA3-48C6-996D-E11DBBC0C5F6}"/>
          </ac:spMkLst>
        </pc:spChg>
      </pc:sldChg>
      <pc:sldChg chg="modSp add mod">
        <pc:chgData name="Pfundt, A.H.W. (Arjen)" userId="ef7a4913-2e54-477d-a741-dc4dce46d79a" providerId="ADAL" clId="{81193CE8-C33B-4C05-ABC1-D980CB6C30A9}" dt="2022-10-24T13:23:12.550" v="366" actId="20577"/>
        <pc:sldMkLst>
          <pc:docMk/>
          <pc:sldMk cId="3103916668" sldId="348"/>
        </pc:sldMkLst>
        <pc:spChg chg="mod">
          <ac:chgData name="Pfundt, A.H.W. (Arjen)" userId="ef7a4913-2e54-477d-a741-dc4dce46d79a" providerId="ADAL" clId="{81193CE8-C33B-4C05-ABC1-D980CB6C30A9}" dt="2022-10-24T13:23:12.550" v="366" actId="20577"/>
          <ac:spMkLst>
            <pc:docMk/>
            <pc:sldMk cId="3103916668" sldId="348"/>
            <ac:spMk id="2" creationId="{00000000-0000-0000-0000-000000000000}"/>
          </ac:spMkLst>
        </pc:spChg>
        <pc:spChg chg="mod">
          <ac:chgData name="Pfundt, A.H.W. (Arjen)" userId="ef7a4913-2e54-477d-a741-dc4dce46d79a" providerId="ADAL" clId="{81193CE8-C33B-4C05-ABC1-D980CB6C30A9}" dt="2022-10-24T13:21:43.061" v="356" actId="1076"/>
          <ac:spMkLst>
            <pc:docMk/>
            <pc:sldMk cId="3103916668" sldId="348"/>
            <ac:spMk id="4" creationId="{34E57799-8CA3-48C6-996D-E11DBBC0C5F6}"/>
          </ac:spMkLst>
        </pc:spChg>
      </pc:sldChg>
      <pc:sldChg chg="modSp add mod">
        <pc:chgData name="Pfundt, A.H.W. (Arjen)" userId="ef7a4913-2e54-477d-a741-dc4dce46d79a" providerId="ADAL" clId="{81193CE8-C33B-4C05-ABC1-D980CB6C30A9}" dt="2022-10-24T13:23:10.660" v="365" actId="20577"/>
        <pc:sldMkLst>
          <pc:docMk/>
          <pc:sldMk cId="2384568414" sldId="349"/>
        </pc:sldMkLst>
        <pc:spChg chg="mod">
          <ac:chgData name="Pfundt, A.H.W. (Arjen)" userId="ef7a4913-2e54-477d-a741-dc4dce46d79a" providerId="ADAL" clId="{81193CE8-C33B-4C05-ABC1-D980CB6C30A9}" dt="2022-10-24T13:23:10.660" v="365" actId="20577"/>
          <ac:spMkLst>
            <pc:docMk/>
            <pc:sldMk cId="2384568414" sldId="349"/>
            <ac:spMk id="2" creationId="{00000000-0000-0000-0000-000000000000}"/>
          </ac:spMkLst>
        </pc:spChg>
      </pc:sldChg>
      <pc:sldChg chg="modSp add mod">
        <pc:chgData name="Pfundt, A.H.W. (Arjen)" userId="ef7a4913-2e54-477d-a741-dc4dce46d79a" providerId="ADAL" clId="{81193CE8-C33B-4C05-ABC1-D980CB6C30A9}" dt="2022-10-24T13:23:05.370" v="364" actId="20577"/>
        <pc:sldMkLst>
          <pc:docMk/>
          <pc:sldMk cId="3944092457" sldId="350"/>
        </pc:sldMkLst>
        <pc:spChg chg="mod">
          <ac:chgData name="Pfundt, A.H.W. (Arjen)" userId="ef7a4913-2e54-477d-a741-dc4dce46d79a" providerId="ADAL" clId="{81193CE8-C33B-4C05-ABC1-D980CB6C30A9}" dt="2022-10-24T13:23:05.370" v="364" actId="20577"/>
          <ac:spMkLst>
            <pc:docMk/>
            <pc:sldMk cId="3944092457" sldId="350"/>
            <ac:spMk id="2" creationId="{00000000-0000-0000-0000-000000000000}"/>
          </ac:spMkLst>
        </pc:spChg>
      </pc:sldChg>
    </pc:docChg>
  </pc:docChgLst>
  <pc:docChgLst>
    <pc:chgData name="Winter, R.A.M. de (Richard)" userId="d35c7690-5959-473a-89a0-30e2d530e45c" providerId="ADAL" clId="{8CBCD562-832D-4E13-B356-C9E1B66641CE}"/>
    <pc:docChg chg="undo custSel addSld delSld modSld">
      <pc:chgData name="Winter, R.A.M. de (Richard)" userId="d35c7690-5959-473a-89a0-30e2d530e45c" providerId="ADAL" clId="{8CBCD562-832D-4E13-B356-C9E1B66641CE}" dt="2023-05-30T15:38:03.649" v="947" actId="20577"/>
      <pc:docMkLst>
        <pc:docMk/>
      </pc:docMkLst>
      <pc:sldChg chg="addSp delSp modSp mod">
        <pc:chgData name="Winter, R.A.M. de (Richard)" userId="d35c7690-5959-473a-89a0-30e2d530e45c" providerId="ADAL" clId="{8CBCD562-832D-4E13-B356-C9E1B66641CE}" dt="2023-05-30T14:10:13.089" v="105" actId="14100"/>
        <pc:sldMkLst>
          <pc:docMk/>
          <pc:sldMk cId="1011625671" sldId="257"/>
        </pc:sldMkLst>
        <pc:spChg chg="mod">
          <ac:chgData name="Winter, R.A.M. de (Richard)" userId="d35c7690-5959-473a-89a0-30e2d530e45c" providerId="ADAL" clId="{8CBCD562-832D-4E13-B356-C9E1B66641CE}" dt="2023-05-30T14:08:39.793" v="61" actId="255"/>
          <ac:spMkLst>
            <pc:docMk/>
            <pc:sldMk cId="1011625671" sldId="257"/>
            <ac:spMk id="4" creationId="{00000000-0000-0000-0000-000000000000}"/>
          </ac:spMkLst>
        </pc:spChg>
        <pc:spChg chg="mod">
          <ac:chgData name="Winter, R.A.M. de (Richard)" userId="d35c7690-5959-473a-89a0-30e2d530e45c" providerId="ADAL" clId="{8CBCD562-832D-4E13-B356-C9E1B66641CE}" dt="2023-05-30T14:08:57.676" v="73" actId="6549"/>
          <ac:spMkLst>
            <pc:docMk/>
            <pc:sldMk cId="1011625671" sldId="257"/>
            <ac:spMk id="5" creationId="{00000000-0000-0000-0000-000000000000}"/>
          </ac:spMkLst>
        </pc:spChg>
        <pc:spChg chg="mod">
          <ac:chgData name="Winter, R.A.M. de (Richard)" userId="d35c7690-5959-473a-89a0-30e2d530e45c" providerId="ADAL" clId="{8CBCD562-832D-4E13-B356-C9E1B66641CE}" dt="2023-05-30T14:10:13.089" v="105" actId="14100"/>
          <ac:spMkLst>
            <pc:docMk/>
            <pc:sldMk cId="1011625671" sldId="257"/>
            <ac:spMk id="7" creationId="{00000000-0000-0000-0000-000000000000}"/>
          </ac:spMkLst>
        </pc:spChg>
        <pc:picChg chg="add mod">
          <ac:chgData name="Winter, R.A.M. de (Richard)" userId="d35c7690-5959-473a-89a0-30e2d530e45c" providerId="ADAL" clId="{8CBCD562-832D-4E13-B356-C9E1B66641CE}" dt="2023-05-30T14:09:52.009" v="104" actId="1038"/>
          <ac:picMkLst>
            <pc:docMk/>
            <pc:sldMk cId="1011625671" sldId="257"/>
            <ac:picMk id="6" creationId="{AA2BF898-296A-4768-987A-158078F02807}"/>
          </ac:picMkLst>
        </pc:picChg>
        <pc:picChg chg="del">
          <ac:chgData name="Winter, R.A.M. de (Richard)" userId="d35c7690-5959-473a-89a0-30e2d530e45c" providerId="ADAL" clId="{8CBCD562-832D-4E13-B356-C9E1B66641CE}" dt="2023-05-30T14:09:44.155" v="78" actId="478"/>
          <ac:picMkLst>
            <pc:docMk/>
            <pc:sldMk cId="1011625671" sldId="257"/>
            <ac:picMk id="9" creationId="{00000000-0000-0000-0000-000000000000}"/>
          </ac:picMkLst>
        </pc:picChg>
      </pc:sldChg>
      <pc:sldChg chg="modSp mod">
        <pc:chgData name="Winter, R.A.M. de (Richard)" userId="d35c7690-5959-473a-89a0-30e2d530e45c" providerId="ADAL" clId="{8CBCD562-832D-4E13-B356-C9E1B66641CE}" dt="2023-05-30T14:59:33.717" v="810" actId="20577"/>
        <pc:sldMkLst>
          <pc:docMk/>
          <pc:sldMk cId="305044758" sldId="306"/>
        </pc:sldMkLst>
        <pc:spChg chg="mod">
          <ac:chgData name="Winter, R.A.M. de (Richard)" userId="d35c7690-5959-473a-89a0-30e2d530e45c" providerId="ADAL" clId="{8CBCD562-832D-4E13-B356-C9E1B66641CE}" dt="2023-05-30T14:59:33.717" v="810" actId="20577"/>
          <ac:spMkLst>
            <pc:docMk/>
            <pc:sldMk cId="305044758" sldId="306"/>
            <ac:spMk id="3" creationId="{00000000-0000-0000-0000-000000000000}"/>
          </ac:spMkLst>
        </pc:spChg>
      </pc:sldChg>
      <pc:sldChg chg="modSp mod">
        <pc:chgData name="Winter, R.A.M. de (Richard)" userId="d35c7690-5959-473a-89a0-30e2d530e45c" providerId="ADAL" clId="{8CBCD562-832D-4E13-B356-C9E1B66641CE}" dt="2023-05-30T14:50:59.995" v="567" actId="20577"/>
        <pc:sldMkLst>
          <pc:docMk/>
          <pc:sldMk cId="1654767026" sldId="310"/>
        </pc:sldMkLst>
        <pc:spChg chg="mod">
          <ac:chgData name="Winter, R.A.M. de (Richard)" userId="d35c7690-5959-473a-89a0-30e2d530e45c" providerId="ADAL" clId="{8CBCD562-832D-4E13-B356-C9E1B66641CE}" dt="2023-05-30T14:50:59.995" v="567" actId="20577"/>
          <ac:spMkLst>
            <pc:docMk/>
            <pc:sldMk cId="1654767026" sldId="310"/>
            <ac:spMk id="4" creationId="{34E57799-8CA3-48C6-996D-E11DBBC0C5F6}"/>
          </ac:spMkLst>
        </pc:spChg>
      </pc:sldChg>
      <pc:sldChg chg="del">
        <pc:chgData name="Winter, R.A.M. de (Richard)" userId="d35c7690-5959-473a-89a0-30e2d530e45c" providerId="ADAL" clId="{8CBCD562-832D-4E13-B356-C9E1B66641CE}" dt="2023-05-30T14:40:32.987" v="384" actId="47"/>
        <pc:sldMkLst>
          <pc:docMk/>
          <pc:sldMk cId="283909460" sldId="312"/>
        </pc:sldMkLst>
      </pc:sldChg>
      <pc:sldChg chg="del">
        <pc:chgData name="Winter, R.A.M. de (Richard)" userId="d35c7690-5959-473a-89a0-30e2d530e45c" providerId="ADAL" clId="{8CBCD562-832D-4E13-B356-C9E1B66641CE}" dt="2023-05-30T14:40:51.047" v="396" actId="47"/>
        <pc:sldMkLst>
          <pc:docMk/>
          <pc:sldMk cId="4242096562" sldId="323"/>
        </pc:sldMkLst>
      </pc:sldChg>
      <pc:sldChg chg="del">
        <pc:chgData name="Winter, R.A.M. de (Richard)" userId="d35c7690-5959-473a-89a0-30e2d530e45c" providerId="ADAL" clId="{8CBCD562-832D-4E13-B356-C9E1B66641CE}" dt="2023-05-30T14:40:53.589" v="398" actId="47"/>
        <pc:sldMkLst>
          <pc:docMk/>
          <pc:sldMk cId="2964937753" sldId="324"/>
        </pc:sldMkLst>
      </pc:sldChg>
      <pc:sldChg chg="del">
        <pc:chgData name="Winter, R.A.M. de (Richard)" userId="d35c7690-5959-473a-89a0-30e2d530e45c" providerId="ADAL" clId="{8CBCD562-832D-4E13-B356-C9E1B66641CE}" dt="2023-05-30T14:40:54.913" v="399" actId="47"/>
        <pc:sldMkLst>
          <pc:docMk/>
          <pc:sldMk cId="2304041436" sldId="325"/>
        </pc:sldMkLst>
      </pc:sldChg>
      <pc:sldChg chg="del">
        <pc:chgData name="Winter, R.A.M. de (Richard)" userId="d35c7690-5959-473a-89a0-30e2d530e45c" providerId="ADAL" clId="{8CBCD562-832D-4E13-B356-C9E1B66641CE}" dt="2023-05-30T14:40:56.237" v="400" actId="47"/>
        <pc:sldMkLst>
          <pc:docMk/>
          <pc:sldMk cId="2994447713" sldId="326"/>
        </pc:sldMkLst>
      </pc:sldChg>
      <pc:sldChg chg="del">
        <pc:chgData name="Winter, R.A.M. de (Richard)" userId="d35c7690-5959-473a-89a0-30e2d530e45c" providerId="ADAL" clId="{8CBCD562-832D-4E13-B356-C9E1B66641CE}" dt="2023-05-30T14:40:41.328" v="389" actId="47"/>
        <pc:sldMkLst>
          <pc:docMk/>
          <pc:sldMk cId="745232468" sldId="329"/>
        </pc:sldMkLst>
      </pc:sldChg>
      <pc:sldChg chg="modSp mod">
        <pc:chgData name="Winter, R.A.M. de (Richard)" userId="d35c7690-5959-473a-89a0-30e2d530e45c" providerId="ADAL" clId="{8CBCD562-832D-4E13-B356-C9E1B66641CE}" dt="2023-05-30T14:55:51.538" v="723" actId="20577"/>
        <pc:sldMkLst>
          <pc:docMk/>
          <pc:sldMk cId="1257670323" sldId="334"/>
        </pc:sldMkLst>
        <pc:spChg chg="mod">
          <ac:chgData name="Winter, R.A.M. de (Richard)" userId="d35c7690-5959-473a-89a0-30e2d530e45c" providerId="ADAL" clId="{8CBCD562-832D-4E13-B356-C9E1B66641CE}" dt="2023-05-30T14:55:51.538" v="723" actId="20577"/>
          <ac:spMkLst>
            <pc:docMk/>
            <pc:sldMk cId="1257670323" sldId="334"/>
            <ac:spMk id="2" creationId="{00000000-0000-0000-0000-000000000000}"/>
          </ac:spMkLst>
        </pc:spChg>
      </pc:sldChg>
      <pc:sldChg chg="modSp del mod">
        <pc:chgData name="Winter, R.A.M. de (Richard)" userId="d35c7690-5959-473a-89a0-30e2d530e45c" providerId="ADAL" clId="{8CBCD562-832D-4E13-B356-C9E1B66641CE}" dt="2023-05-30T14:40:27.760" v="379" actId="47"/>
        <pc:sldMkLst>
          <pc:docMk/>
          <pc:sldMk cId="3133155143" sldId="335"/>
        </pc:sldMkLst>
        <pc:spChg chg="mod">
          <ac:chgData name="Winter, R.A.M. de (Richard)" userId="d35c7690-5959-473a-89a0-30e2d530e45c" providerId="ADAL" clId="{8CBCD562-832D-4E13-B356-C9E1B66641CE}" dt="2023-05-30T14:36:02.463" v="364" actId="255"/>
          <ac:spMkLst>
            <pc:docMk/>
            <pc:sldMk cId="3133155143" sldId="335"/>
            <ac:spMk id="2" creationId="{00000000-0000-0000-0000-000000000000}"/>
          </ac:spMkLst>
        </pc:spChg>
      </pc:sldChg>
      <pc:sldChg chg="del">
        <pc:chgData name="Winter, R.A.M. de (Richard)" userId="d35c7690-5959-473a-89a0-30e2d530e45c" providerId="ADAL" clId="{8CBCD562-832D-4E13-B356-C9E1B66641CE}" dt="2023-05-30T14:40:29.273" v="380" actId="47"/>
        <pc:sldMkLst>
          <pc:docMk/>
          <pc:sldMk cId="3697880331" sldId="336"/>
        </pc:sldMkLst>
      </pc:sldChg>
      <pc:sldChg chg="del">
        <pc:chgData name="Winter, R.A.M. de (Richard)" userId="d35c7690-5959-473a-89a0-30e2d530e45c" providerId="ADAL" clId="{8CBCD562-832D-4E13-B356-C9E1B66641CE}" dt="2023-05-30T14:40:29.992" v="381" actId="47"/>
        <pc:sldMkLst>
          <pc:docMk/>
          <pc:sldMk cId="2108994541" sldId="337"/>
        </pc:sldMkLst>
      </pc:sldChg>
      <pc:sldChg chg="del">
        <pc:chgData name="Winter, R.A.M. de (Richard)" userId="d35c7690-5959-473a-89a0-30e2d530e45c" providerId="ADAL" clId="{8CBCD562-832D-4E13-B356-C9E1B66641CE}" dt="2023-05-30T14:40:46.872" v="393" actId="47"/>
        <pc:sldMkLst>
          <pc:docMk/>
          <pc:sldMk cId="4224155315" sldId="338"/>
        </pc:sldMkLst>
      </pc:sldChg>
      <pc:sldChg chg="del">
        <pc:chgData name="Winter, R.A.M. de (Richard)" userId="d35c7690-5959-473a-89a0-30e2d530e45c" providerId="ADAL" clId="{8CBCD562-832D-4E13-B356-C9E1B66641CE}" dt="2023-05-30T14:40:31.198" v="382" actId="47"/>
        <pc:sldMkLst>
          <pc:docMk/>
          <pc:sldMk cId="2020666773" sldId="339"/>
        </pc:sldMkLst>
      </pc:sldChg>
      <pc:sldChg chg="del">
        <pc:chgData name="Winter, R.A.M. de (Richard)" userId="d35c7690-5959-473a-89a0-30e2d530e45c" providerId="ADAL" clId="{8CBCD562-832D-4E13-B356-C9E1B66641CE}" dt="2023-05-30T14:40:31.949" v="383" actId="47"/>
        <pc:sldMkLst>
          <pc:docMk/>
          <pc:sldMk cId="2166669866" sldId="340"/>
        </pc:sldMkLst>
      </pc:sldChg>
      <pc:sldChg chg="del">
        <pc:chgData name="Winter, R.A.M. de (Richard)" userId="d35c7690-5959-473a-89a0-30e2d530e45c" providerId="ADAL" clId="{8CBCD562-832D-4E13-B356-C9E1B66641CE}" dt="2023-05-30T14:40:34.431" v="385" actId="47"/>
        <pc:sldMkLst>
          <pc:docMk/>
          <pc:sldMk cId="887896053" sldId="341"/>
        </pc:sldMkLst>
      </pc:sldChg>
      <pc:sldChg chg="del">
        <pc:chgData name="Winter, R.A.M. de (Richard)" userId="d35c7690-5959-473a-89a0-30e2d530e45c" providerId="ADAL" clId="{8CBCD562-832D-4E13-B356-C9E1B66641CE}" dt="2023-05-30T14:40:36.544" v="386" actId="47"/>
        <pc:sldMkLst>
          <pc:docMk/>
          <pc:sldMk cId="1167705120" sldId="342"/>
        </pc:sldMkLst>
      </pc:sldChg>
      <pc:sldChg chg="del">
        <pc:chgData name="Winter, R.A.M. de (Richard)" userId="d35c7690-5959-473a-89a0-30e2d530e45c" providerId="ADAL" clId="{8CBCD562-832D-4E13-B356-C9E1B66641CE}" dt="2023-05-30T14:40:37.880" v="387" actId="47"/>
        <pc:sldMkLst>
          <pc:docMk/>
          <pc:sldMk cId="3335915146" sldId="343"/>
        </pc:sldMkLst>
      </pc:sldChg>
      <pc:sldChg chg="del">
        <pc:chgData name="Winter, R.A.M. de (Richard)" userId="d35c7690-5959-473a-89a0-30e2d530e45c" providerId="ADAL" clId="{8CBCD562-832D-4E13-B356-C9E1B66641CE}" dt="2023-05-30T14:40:40.045" v="388" actId="47"/>
        <pc:sldMkLst>
          <pc:docMk/>
          <pc:sldMk cId="1060883173" sldId="344"/>
        </pc:sldMkLst>
      </pc:sldChg>
      <pc:sldChg chg="del">
        <pc:chgData name="Winter, R.A.M. de (Richard)" userId="d35c7690-5959-473a-89a0-30e2d530e45c" providerId="ADAL" clId="{8CBCD562-832D-4E13-B356-C9E1B66641CE}" dt="2023-05-30T14:40:42.405" v="390" actId="47"/>
        <pc:sldMkLst>
          <pc:docMk/>
          <pc:sldMk cId="777525231" sldId="345"/>
        </pc:sldMkLst>
      </pc:sldChg>
      <pc:sldChg chg="del">
        <pc:chgData name="Winter, R.A.M. de (Richard)" userId="d35c7690-5959-473a-89a0-30e2d530e45c" providerId="ADAL" clId="{8CBCD562-832D-4E13-B356-C9E1B66641CE}" dt="2023-05-30T14:40:43.944" v="391" actId="47"/>
        <pc:sldMkLst>
          <pc:docMk/>
          <pc:sldMk cId="1170659280" sldId="346"/>
        </pc:sldMkLst>
      </pc:sldChg>
      <pc:sldChg chg="del">
        <pc:chgData name="Winter, R.A.M. de (Richard)" userId="d35c7690-5959-473a-89a0-30e2d530e45c" providerId="ADAL" clId="{8CBCD562-832D-4E13-B356-C9E1B66641CE}" dt="2023-05-30T14:40:45.483" v="392" actId="47"/>
        <pc:sldMkLst>
          <pc:docMk/>
          <pc:sldMk cId="923054603" sldId="347"/>
        </pc:sldMkLst>
      </pc:sldChg>
      <pc:sldChg chg="del">
        <pc:chgData name="Winter, R.A.M. de (Richard)" userId="d35c7690-5959-473a-89a0-30e2d530e45c" providerId="ADAL" clId="{8CBCD562-832D-4E13-B356-C9E1B66641CE}" dt="2023-05-30T14:40:48.108" v="394" actId="47"/>
        <pc:sldMkLst>
          <pc:docMk/>
          <pc:sldMk cId="3103916668" sldId="348"/>
        </pc:sldMkLst>
      </pc:sldChg>
      <pc:sldChg chg="del">
        <pc:chgData name="Winter, R.A.M. de (Richard)" userId="d35c7690-5959-473a-89a0-30e2d530e45c" providerId="ADAL" clId="{8CBCD562-832D-4E13-B356-C9E1B66641CE}" dt="2023-05-30T14:40:49.284" v="395" actId="47"/>
        <pc:sldMkLst>
          <pc:docMk/>
          <pc:sldMk cId="2384568414" sldId="349"/>
        </pc:sldMkLst>
      </pc:sldChg>
      <pc:sldChg chg="del">
        <pc:chgData name="Winter, R.A.M. de (Richard)" userId="d35c7690-5959-473a-89a0-30e2d530e45c" providerId="ADAL" clId="{8CBCD562-832D-4E13-B356-C9E1B66641CE}" dt="2023-05-30T14:40:52.354" v="397" actId="47"/>
        <pc:sldMkLst>
          <pc:docMk/>
          <pc:sldMk cId="3944092457" sldId="350"/>
        </pc:sldMkLst>
      </pc:sldChg>
      <pc:sldChg chg="modSp mod">
        <pc:chgData name="Winter, R.A.M. de (Richard)" userId="d35c7690-5959-473a-89a0-30e2d530e45c" providerId="ADAL" clId="{8CBCD562-832D-4E13-B356-C9E1B66641CE}" dt="2023-05-30T15:38:03.649" v="947" actId="20577"/>
        <pc:sldMkLst>
          <pc:docMk/>
          <pc:sldMk cId="1293183438" sldId="351"/>
        </pc:sldMkLst>
        <pc:spChg chg="mod">
          <ac:chgData name="Winter, R.A.M. de (Richard)" userId="d35c7690-5959-473a-89a0-30e2d530e45c" providerId="ADAL" clId="{8CBCD562-832D-4E13-B356-C9E1B66641CE}" dt="2023-05-30T15:38:03.649" v="947" actId="20577"/>
          <ac:spMkLst>
            <pc:docMk/>
            <pc:sldMk cId="1293183438" sldId="351"/>
            <ac:spMk id="9" creationId="{7B9F404C-7D96-4B73-87AC-878572051FEC}"/>
          </ac:spMkLst>
        </pc:spChg>
        <pc:graphicFrameChg chg="modGraphic">
          <ac:chgData name="Winter, R.A.M. de (Richard)" userId="d35c7690-5959-473a-89a0-30e2d530e45c" providerId="ADAL" clId="{8CBCD562-832D-4E13-B356-C9E1B66641CE}" dt="2023-05-30T15:37:43.620" v="946" actId="14100"/>
          <ac:graphicFrameMkLst>
            <pc:docMk/>
            <pc:sldMk cId="1293183438" sldId="351"/>
            <ac:graphicFrameMk id="5" creationId="{5E88CAAD-DA2F-4D57-9195-71AA5677CB62}"/>
          </ac:graphicFrameMkLst>
        </pc:graphicFrameChg>
      </pc:sldChg>
      <pc:sldChg chg="addSp delSp modSp new del mod">
        <pc:chgData name="Winter, R.A.M. de (Richard)" userId="d35c7690-5959-473a-89a0-30e2d530e45c" providerId="ADAL" clId="{8CBCD562-832D-4E13-B356-C9E1B66641CE}" dt="2023-05-30T14:49:42.947" v="538" actId="47"/>
        <pc:sldMkLst>
          <pc:docMk/>
          <pc:sldMk cId="2631364831" sldId="352"/>
        </pc:sldMkLst>
        <pc:spChg chg="add del mod">
          <ac:chgData name="Winter, R.A.M. de (Richard)" userId="d35c7690-5959-473a-89a0-30e2d530e45c" providerId="ADAL" clId="{8CBCD562-832D-4E13-B356-C9E1B66641CE}" dt="2023-05-30T14:16:02.623" v="135" actId="478"/>
          <ac:spMkLst>
            <pc:docMk/>
            <pc:sldMk cId="2631364831" sldId="352"/>
            <ac:spMk id="2" creationId="{2AF30398-C86F-434E-AFBF-007A27504BFD}"/>
          </ac:spMkLst>
        </pc:spChg>
        <pc:spChg chg="add mod">
          <ac:chgData name="Winter, R.A.M. de (Richard)" userId="d35c7690-5959-473a-89a0-30e2d530e45c" providerId="ADAL" clId="{8CBCD562-832D-4E13-B356-C9E1B66641CE}" dt="2023-05-30T14:16:38.053" v="139" actId="14100"/>
          <ac:spMkLst>
            <pc:docMk/>
            <pc:sldMk cId="2631364831" sldId="352"/>
            <ac:spMk id="4" creationId="{6233CBDB-1F3F-4C7B-A2F5-659B5D3E859F}"/>
          </ac:spMkLst>
        </pc:spChg>
      </pc:sldChg>
      <pc:sldChg chg="modSp add mod">
        <pc:chgData name="Winter, R.A.M. de (Richard)" userId="d35c7690-5959-473a-89a0-30e2d530e45c" providerId="ADAL" clId="{8CBCD562-832D-4E13-B356-C9E1B66641CE}" dt="2023-05-30T14:51:12.460" v="573" actId="20577"/>
        <pc:sldMkLst>
          <pc:docMk/>
          <pc:sldMk cId="1936465822" sldId="353"/>
        </pc:sldMkLst>
        <pc:spChg chg="mod">
          <ac:chgData name="Winter, R.A.M. de (Richard)" userId="d35c7690-5959-473a-89a0-30e2d530e45c" providerId="ADAL" clId="{8CBCD562-832D-4E13-B356-C9E1B66641CE}" dt="2023-05-30T14:51:12.460" v="573" actId="20577"/>
          <ac:spMkLst>
            <pc:docMk/>
            <pc:sldMk cId="1936465822" sldId="353"/>
            <ac:spMk id="2" creationId="{00000000-0000-0000-0000-000000000000}"/>
          </ac:spMkLst>
        </pc:spChg>
      </pc:sldChg>
      <pc:sldChg chg="modSp add mod">
        <pc:chgData name="Winter, R.A.M. de (Richard)" userId="d35c7690-5959-473a-89a0-30e2d530e45c" providerId="ADAL" clId="{8CBCD562-832D-4E13-B356-C9E1B66641CE}" dt="2023-05-30T14:57:11.048" v="775" actId="20577"/>
        <pc:sldMkLst>
          <pc:docMk/>
          <pc:sldMk cId="2066499597" sldId="354"/>
        </pc:sldMkLst>
        <pc:spChg chg="mod">
          <ac:chgData name="Winter, R.A.M. de (Richard)" userId="d35c7690-5959-473a-89a0-30e2d530e45c" providerId="ADAL" clId="{8CBCD562-832D-4E13-B356-C9E1B66641CE}" dt="2023-05-30T14:57:11.048" v="775" actId="20577"/>
          <ac:spMkLst>
            <pc:docMk/>
            <pc:sldMk cId="2066499597" sldId="354"/>
            <ac:spMk id="2" creationId="{00000000-0000-0000-0000-000000000000}"/>
          </ac:spMkLst>
        </pc:spChg>
      </pc:sldChg>
      <pc:sldChg chg="modSp add mod">
        <pc:chgData name="Winter, R.A.M. de (Richard)" userId="d35c7690-5959-473a-89a0-30e2d530e45c" providerId="ADAL" clId="{8CBCD562-832D-4E13-B356-C9E1B66641CE}" dt="2023-05-30T14:58:26.622" v="778" actId="20577"/>
        <pc:sldMkLst>
          <pc:docMk/>
          <pc:sldMk cId="1465386021" sldId="355"/>
        </pc:sldMkLst>
        <pc:spChg chg="mod">
          <ac:chgData name="Winter, R.A.M. de (Richard)" userId="d35c7690-5959-473a-89a0-30e2d530e45c" providerId="ADAL" clId="{8CBCD562-832D-4E13-B356-C9E1B66641CE}" dt="2023-05-30T14:58:26.622" v="778" actId="20577"/>
          <ac:spMkLst>
            <pc:docMk/>
            <pc:sldMk cId="1465386021" sldId="355"/>
            <ac:spMk id="2" creationId="{00000000-0000-0000-0000-000000000000}"/>
          </ac:spMkLst>
        </pc:spChg>
      </pc:sldChg>
      <pc:sldChg chg="modSp add mod">
        <pc:chgData name="Winter, R.A.M. de (Richard)" userId="d35c7690-5959-473a-89a0-30e2d530e45c" providerId="ADAL" clId="{8CBCD562-832D-4E13-B356-C9E1B66641CE}" dt="2023-05-30T14:58:31.940" v="781" actId="20577"/>
        <pc:sldMkLst>
          <pc:docMk/>
          <pc:sldMk cId="885620973" sldId="356"/>
        </pc:sldMkLst>
        <pc:spChg chg="mod">
          <ac:chgData name="Winter, R.A.M. de (Richard)" userId="d35c7690-5959-473a-89a0-30e2d530e45c" providerId="ADAL" clId="{8CBCD562-832D-4E13-B356-C9E1B66641CE}" dt="2023-05-30T14:58:31.940" v="781" actId="20577"/>
          <ac:spMkLst>
            <pc:docMk/>
            <pc:sldMk cId="885620973" sldId="356"/>
            <ac:spMk id="2" creationId="{00000000-0000-0000-0000-000000000000}"/>
          </ac:spMkLst>
        </pc:spChg>
      </pc:sldChg>
      <pc:sldChg chg="modSp add mod">
        <pc:chgData name="Winter, R.A.M. de (Richard)" userId="d35c7690-5959-473a-89a0-30e2d530e45c" providerId="ADAL" clId="{8CBCD562-832D-4E13-B356-C9E1B66641CE}" dt="2023-05-30T14:58:38.374" v="784" actId="20577"/>
        <pc:sldMkLst>
          <pc:docMk/>
          <pc:sldMk cId="3433338446" sldId="357"/>
        </pc:sldMkLst>
        <pc:spChg chg="mod">
          <ac:chgData name="Winter, R.A.M. de (Richard)" userId="d35c7690-5959-473a-89a0-30e2d530e45c" providerId="ADAL" clId="{8CBCD562-832D-4E13-B356-C9E1B66641CE}" dt="2023-05-30T14:58:38.374" v="784" actId="20577"/>
          <ac:spMkLst>
            <pc:docMk/>
            <pc:sldMk cId="3433338446" sldId="357"/>
            <ac:spMk id="2" creationId="{00000000-0000-0000-0000-000000000000}"/>
          </ac:spMkLst>
        </pc:spChg>
      </pc:sldChg>
    </pc:docChg>
  </pc:docChgLst>
  <pc:docChgLst>
    <pc:chgData name="Pfundt, A.H.W. (Arjen)" userId="ef7a4913-2e54-477d-a741-dc4dce46d79a" providerId="ADAL" clId="{5CA2BC08-E487-496B-9EDA-E8935D58682C}"/>
    <pc:docChg chg="undo redo custSel addSld modSld sldOrd">
      <pc:chgData name="Pfundt, A.H.W. (Arjen)" userId="ef7a4913-2e54-477d-a741-dc4dce46d79a" providerId="ADAL" clId="{5CA2BC08-E487-496B-9EDA-E8935D58682C}" dt="2022-11-14T12:47:06.623" v="612" actId="313"/>
      <pc:docMkLst>
        <pc:docMk/>
      </pc:docMkLst>
      <pc:sldChg chg="addSp delSp modSp mod">
        <pc:chgData name="Pfundt, A.H.W. (Arjen)" userId="ef7a4913-2e54-477d-a741-dc4dce46d79a" providerId="ADAL" clId="{5CA2BC08-E487-496B-9EDA-E8935D58682C}" dt="2022-11-14T12:44:50.671" v="497" actId="14734"/>
        <pc:sldMkLst>
          <pc:docMk/>
          <pc:sldMk cId="961410019" sldId="308"/>
        </pc:sldMkLst>
        <pc:spChg chg="mod">
          <ac:chgData name="Pfundt, A.H.W. (Arjen)" userId="ef7a4913-2e54-477d-a741-dc4dce46d79a" providerId="ADAL" clId="{5CA2BC08-E487-496B-9EDA-E8935D58682C}" dt="2022-11-14T12:41:55.142" v="379" actId="20577"/>
          <ac:spMkLst>
            <pc:docMk/>
            <pc:sldMk cId="961410019" sldId="308"/>
            <ac:spMk id="2" creationId="{00000000-0000-0000-0000-000000000000}"/>
          </ac:spMkLst>
        </pc:spChg>
        <pc:spChg chg="mod">
          <ac:chgData name="Pfundt, A.H.W. (Arjen)" userId="ef7a4913-2e54-477d-a741-dc4dce46d79a" providerId="ADAL" clId="{5CA2BC08-E487-496B-9EDA-E8935D58682C}" dt="2022-11-14T12:44:29.672" v="492" actId="20577"/>
          <ac:spMkLst>
            <pc:docMk/>
            <pc:sldMk cId="961410019" sldId="308"/>
            <ac:spMk id="7" creationId="{146681E4-3B34-4D6E-939C-657C9FA067F3}"/>
          </ac:spMkLst>
        </pc:spChg>
        <pc:graphicFrameChg chg="add mod modGraphic">
          <ac:chgData name="Pfundt, A.H.W. (Arjen)" userId="ef7a4913-2e54-477d-a741-dc4dce46d79a" providerId="ADAL" clId="{5CA2BC08-E487-496B-9EDA-E8935D58682C}" dt="2022-11-14T12:44:50.671" v="497" actId="14734"/>
          <ac:graphicFrameMkLst>
            <pc:docMk/>
            <pc:sldMk cId="961410019" sldId="308"/>
            <ac:graphicFrameMk id="3" creationId="{2BDB1164-964E-470A-8288-2E8E8B47EDA5}"/>
          </ac:graphicFrameMkLst>
        </pc:graphicFrameChg>
        <pc:graphicFrameChg chg="add del mod modGraphic">
          <ac:chgData name="Pfundt, A.H.W. (Arjen)" userId="ef7a4913-2e54-477d-a741-dc4dce46d79a" providerId="ADAL" clId="{5CA2BC08-E487-496B-9EDA-E8935D58682C}" dt="2022-11-14T12:44:22.558" v="488" actId="478"/>
          <ac:graphicFrameMkLst>
            <pc:docMk/>
            <pc:sldMk cId="961410019" sldId="308"/>
            <ac:graphicFrameMk id="8" creationId="{68B357CC-E547-45D4-8C86-55C2372B8228}"/>
          </ac:graphicFrameMkLst>
        </pc:graphicFrameChg>
      </pc:sldChg>
      <pc:sldChg chg="addSp delSp modSp new mod ord">
        <pc:chgData name="Pfundt, A.H.W. (Arjen)" userId="ef7a4913-2e54-477d-a741-dc4dce46d79a" providerId="ADAL" clId="{5CA2BC08-E487-496B-9EDA-E8935D58682C}" dt="2022-11-14T12:47:06.623" v="612" actId="313"/>
        <pc:sldMkLst>
          <pc:docMk/>
          <pc:sldMk cId="1293183438" sldId="351"/>
        </pc:sldMkLst>
        <pc:spChg chg="mod">
          <ac:chgData name="Pfundt, A.H.W. (Arjen)" userId="ef7a4913-2e54-477d-a741-dc4dce46d79a" providerId="ADAL" clId="{5CA2BC08-E487-496B-9EDA-E8935D58682C}" dt="2022-11-14T12:39:47.722" v="310" actId="113"/>
          <ac:spMkLst>
            <pc:docMk/>
            <pc:sldMk cId="1293183438" sldId="351"/>
            <ac:spMk id="2" creationId="{35D53CC7-41D3-4265-83C2-B75497AF6B92}"/>
          </ac:spMkLst>
        </pc:spChg>
        <pc:spChg chg="del">
          <ac:chgData name="Pfundt, A.H.W. (Arjen)" userId="ef7a4913-2e54-477d-a741-dc4dce46d79a" providerId="ADAL" clId="{5CA2BC08-E487-496B-9EDA-E8935D58682C}" dt="2022-11-14T12:34:36.462" v="53" actId="3680"/>
          <ac:spMkLst>
            <pc:docMk/>
            <pc:sldMk cId="1293183438" sldId="351"/>
            <ac:spMk id="3" creationId="{568826CB-5501-4844-8FAE-9587237E47D1}"/>
          </ac:spMkLst>
        </pc:spChg>
        <pc:spChg chg="add del mod">
          <ac:chgData name="Pfundt, A.H.W. (Arjen)" userId="ef7a4913-2e54-477d-a741-dc4dce46d79a" providerId="ADAL" clId="{5CA2BC08-E487-496B-9EDA-E8935D58682C}" dt="2022-11-14T12:40:34.509" v="365" actId="478"/>
          <ac:spMkLst>
            <pc:docMk/>
            <pc:sldMk cId="1293183438" sldId="351"/>
            <ac:spMk id="8" creationId="{1CED35B2-A520-416E-8186-3B8BB422997A}"/>
          </ac:spMkLst>
        </pc:spChg>
        <pc:spChg chg="add mod">
          <ac:chgData name="Pfundt, A.H.W. (Arjen)" userId="ef7a4913-2e54-477d-a741-dc4dce46d79a" providerId="ADAL" clId="{5CA2BC08-E487-496B-9EDA-E8935D58682C}" dt="2022-11-14T12:47:06.623" v="612" actId="313"/>
          <ac:spMkLst>
            <pc:docMk/>
            <pc:sldMk cId="1293183438" sldId="351"/>
            <ac:spMk id="9" creationId="{7B9F404C-7D96-4B73-87AC-878572051FEC}"/>
          </ac:spMkLst>
        </pc:spChg>
        <pc:graphicFrameChg chg="add mod ord modGraphic">
          <ac:chgData name="Pfundt, A.H.W. (Arjen)" userId="ef7a4913-2e54-477d-a741-dc4dce46d79a" providerId="ADAL" clId="{5CA2BC08-E487-496B-9EDA-E8935D58682C}" dt="2022-11-14T12:40:59.097" v="368" actId="122"/>
          <ac:graphicFrameMkLst>
            <pc:docMk/>
            <pc:sldMk cId="1293183438" sldId="351"/>
            <ac:graphicFrameMk id="5" creationId="{5E88CAAD-DA2F-4D57-9195-71AA5677CB62}"/>
          </ac:graphicFrameMkLst>
        </pc:graphicFrameChg>
        <pc:graphicFrameChg chg="add del mod modGraphic">
          <ac:chgData name="Pfundt, A.H.W. (Arjen)" userId="ef7a4913-2e54-477d-a741-dc4dce46d79a" providerId="ADAL" clId="{5CA2BC08-E487-496B-9EDA-E8935D58682C}" dt="2022-11-14T12:40:39.295" v="367" actId="478"/>
          <ac:graphicFrameMkLst>
            <pc:docMk/>
            <pc:sldMk cId="1293183438" sldId="351"/>
            <ac:graphicFrameMk id="6" creationId="{01F6C475-86AA-4C84-B408-19A979D6191E}"/>
          </ac:graphicFrameMkLst>
        </pc:graphicFrameChg>
      </pc:sldChg>
    </pc:docChg>
  </pc:docChgLst>
  <pc:docChgLst>
    <pc:chgData name="Pfundt, A.H.W. (Arjen)" userId="ef7a4913-2e54-477d-a741-dc4dce46d79a" providerId="ADAL" clId="{A1F9B5F1-634E-43C2-8592-D560A7B8C7BD}"/>
    <pc:docChg chg="custSel modSld">
      <pc:chgData name="Pfundt, A.H.W. (Arjen)" userId="ef7a4913-2e54-477d-a741-dc4dce46d79a" providerId="ADAL" clId="{A1F9B5F1-634E-43C2-8592-D560A7B8C7BD}" dt="2023-06-06T09:16:40.038" v="33" actId="20577"/>
      <pc:docMkLst>
        <pc:docMk/>
      </pc:docMkLst>
      <pc:sldChg chg="modSp mod">
        <pc:chgData name="Pfundt, A.H.W. (Arjen)" userId="ef7a4913-2e54-477d-a741-dc4dce46d79a" providerId="ADAL" clId="{A1F9B5F1-634E-43C2-8592-D560A7B8C7BD}" dt="2023-06-06T09:16:40.038" v="33" actId="20577"/>
        <pc:sldMkLst>
          <pc:docMk/>
          <pc:sldMk cId="1293183438" sldId="351"/>
        </pc:sldMkLst>
        <pc:spChg chg="mod">
          <ac:chgData name="Pfundt, A.H.W. (Arjen)" userId="ef7a4913-2e54-477d-a741-dc4dce46d79a" providerId="ADAL" clId="{A1F9B5F1-634E-43C2-8592-D560A7B8C7BD}" dt="2023-06-06T09:16:40.038" v="33" actId="20577"/>
          <ac:spMkLst>
            <pc:docMk/>
            <pc:sldMk cId="1293183438" sldId="351"/>
            <ac:spMk id="4" creationId="{0AB20489-81E6-42C9-8992-0F37BB5BD576}"/>
          </ac:spMkLst>
        </pc:spChg>
        <pc:graphicFrameChg chg="mod modGraphic">
          <ac:chgData name="Pfundt, A.H.W. (Arjen)" userId="ef7a4913-2e54-477d-a741-dc4dce46d79a" providerId="ADAL" clId="{A1F9B5F1-634E-43C2-8592-D560A7B8C7BD}" dt="2023-06-05T12:35:48.011" v="25"/>
          <ac:graphicFrameMkLst>
            <pc:docMk/>
            <pc:sldMk cId="1293183438" sldId="351"/>
            <ac:graphicFrameMk id="5" creationId="{5E88CAAD-DA2F-4D57-9195-71AA5677CB62}"/>
          </ac:graphicFrameMkLst>
        </pc:graphicFrameChg>
      </pc:sldChg>
    </pc:docChg>
  </pc:docChgLst>
  <pc:docChgLst>
    <pc:chgData name="Winter, R.A.M. de (Richard)" userId="S::richard.dewinter@ka.prorail.nl::d35c7690-5959-473a-89a0-30e2d530e45c" providerId="AD" clId="Web-{27D42006-ACE2-C9FA-593F-71437D159102}"/>
    <pc:docChg chg="modSld">
      <pc:chgData name="Winter, R.A.M. de (Richard)" userId="S::richard.dewinter@ka.prorail.nl::d35c7690-5959-473a-89a0-30e2d530e45c" providerId="AD" clId="Web-{27D42006-ACE2-C9FA-593F-71437D159102}" dt="2023-06-05T14:02:06.287" v="16"/>
      <pc:docMkLst>
        <pc:docMk/>
      </pc:docMkLst>
      <pc:sldChg chg="modSp">
        <pc:chgData name="Winter, R.A.M. de (Richard)" userId="S::richard.dewinter@ka.prorail.nl::d35c7690-5959-473a-89a0-30e2d530e45c" providerId="AD" clId="Web-{27D42006-ACE2-C9FA-593F-71437D159102}" dt="2023-06-05T14:02:06.287" v="16"/>
        <pc:sldMkLst>
          <pc:docMk/>
          <pc:sldMk cId="1293183438" sldId="351"/>
        </pc:sldMkLst>
        <pc:graphicFrameChg chg="mod modGraphic">
          <ac:chgData name="Winter, R.A.M. de (Richard)" userId="S::richard.dewinter@ka.prorail.nl::d35c7690-5959-473a-89a0-30e2d530e45c" providerId="AD" clId="Web-{27D42006-ACE2-C9FA-593F-71437D159102}" dt="2023-06-05T14:02:06.287" v="16"/>
          <ac:graphicFrameMkLst>
            <pc:docMk/>
            <pc:sldMk cId="1293183438" sldId="351"/>
            <ac:graphicFrameMk id="5" creationId="{5E88CAAD-DA2F-4D57-9195-71AA5677CB62}"/>
          </ac:graphicFrameMkLst>
        </pc:graphicFrameChg>
      </pc:sldChg>
    </pc:docChg>
  </pc:docChgLst>
  <pc:docChgLst>
    <pc:chgData name="Winter, R.A.M. de (Richard)" userId="d35c7690-5959-473a-89a0-30e2d530e45c" providerId="ADAL" clId="{A7D7069E-F1FA-470C-A559-87F9819AE20E}"/>
    <pc:docChg chg="undo custSel modSld">
      <pc:chgData name="Winter, R.A.M. de (Richard)" userId="d35c7690-5959-473a-89a0-30e2d530e45c" providerId="ADAL" clId="{A7D7069E-F1FA-470C-A559-87F9819AE20E}" dt="2023-06-07T12:40:28.216" v="1772" actId="20577"/>
      <pc:docMkLst>
        <pc:docMk/>
      </pc:docMkLst>
      <pc:sldChg chg="modSp mod">
        <pc:chgData name="Winter, R.A.M. de (Richard)" userId="d35c7690-5959-473a-89a0-30e2d530e45c" providerId="ADAL" clId="{A7D7069E-F1FA-470C-A559-87F9819AE20E}" dt="2023-06-07T11:37:55.128" v="30" actId="20577"/>
        <pc:sldMkLst>
          <pc:docMk/>
          <pc:sldMk cId="1011625671" sldId="257"/>
        </pc:sldMkLst>
        <pc:spChg chg="mod">
          <ac:chgData name="Winter, R.A.M. de (Richard)" userId="d35c7690-5959-473a-89a0-30e2d530e45c" providerId="ADAL" clId="{A7D7069E-F1FA-470C-A559-87F9819AE20E}" dt="2023-06-07T11:37:55.128" v="30" actId="20577"/>
          <ac:spMkLst>
            <pc:docMk/>
            <pc:sldMk cId="1011625671" sldId="257"/>
            <ac:spMk id="5" creationId="{00000000-0000-0000-0000-000000000000}"/>
          </ac:spMkLst>
        </pc:spChg>
      </pc:sldChg>
      <pc:sldChg chg="modSp mod">
        <pc:chgData name="Winter, R.A.M. de (Richard)" userId="d35c7690-5959-473a-89a0-30e2d530e45c" providerId="ADAL" clId="{A7D7069E-F1FA-470C-A559-87F9819AE20E}" dt="2023-06-07T12:24:01.549" v="1443" actId="20577"/>
        <pc:sldMkLst>
          <pc:docMk/>
          <pc:sldMk cId="305044758" sldId="306"/>
        </pc:sldMkLst>
        <pc:spChg chg="mod">
          <ac:chgData name="Winter, R.A.M. de (Richard)" userId="d35c7690-5959-473a-89a0-30e2d530e45c" providerId="ADAL" clId="{A7D7069E-F1FA-470C-A559-87F9819AE20E}" dt="2023-06-07T11:41:13.671" v="97" actId="20577"/>
          <ac:spMkLst>
            <pc:docMk/>
            <pc:sldMk cId="305044758" sldId="306"/>
            <ac:spMk id="2" creationId="{00000000-0000-0000-0000-000000000000}"/>
          </ac:spMkLst>
        </pc:spChg>
        <pc:spChg chg="mod">
          <ac:chgData name="Winter, R.A.M. de (Richard)" userId="d35c7690-5959-473a-89a0-30e2d530e45c" providerId="ADAL" clId="{A7D7069E-F1FA-470C-A559-87F9819AE20E}" dt="2023-06-07T12:24:01.549" v="1443" actId="20577"/>
          <ac:spMkLst>
            <pc:docMk/>
            <pc:sldMk cId="305044758" sldId="306"/>
            <ac:spMk id="3" creationId="{00000000-0000-0000-0000-000000000000}"/>
          </ac:spMkLst>
        </pc:spChg>
        <pc:spChg chg="mod">
          <ac:chgData name="Winter, R.A.M. de (Richard)" userId="d35c7690-5959-473a-89a0-30e2d530e45c" providerId="ADAL" clId="{A7D7069E-F1FA-470C-A559-87F9819AE20E}" dt="2023-06-07T12:20:49.477" v="1210" actId="6549"/>
          <ac:spMkLst>
            <pc:docMk/>
            <pc:sldMk cId="305044758" sldId="306"/>
            <ac:spMk id="5" creationId="{7DFA657D-0863-4A83-8D20-7DDFFA0965FB}"/>
          </ac:spMkLst>
        </pc:spChg>
      </pc:sldChg>
      <pc:sldChg chg="addSp delSp modSp mod">
        <pc:chgData name="Winter, R.A.M. de (Richard)" userId="d35c7690-5959-473a-89a0-30e2d530e45c" providerId="ADAL" clId="{A7D7069E-F1FA-470C-A559-87F9819AE20E}" dt="2023-06-07T12:30:36.708" v="1617" actId="5793"/>
        <pc:sldMkLst>
          <pc:docMk/>
          <pc:sldMk cId="961410019" sldId="308"/>
        </pc:sldMkLst>
        <pc:spChg chg="mod">
          <ac:chgData name="Winter, R.A.M. de (Richard)" userId="d35c7690-5959-473a-89a0-30e2d530e45c" providerId="ADAL" clId="{A7D7069E-F1FA-470C-A559-87F9819AE20E}" dt="2023-06-07T11:59:34.211" v="674" actId="20577"/>
          <ac:spMkLst>
            <pc:docMk/>
            <pc:sldMk cId="961410019" sldId="308"/>
            <ac:spMk id="2" creationId="{00000000-0000-0000-0000-000000000000}"/>
          </ac:spMkLst>
        </pc:spChg>
        <pc:spChg chg="mod">
          <ac:chgData name="Winter, R.A.M. de (Richard)" userId="d35c7690-5959-473a-89a0-30e2d530e45c" providerId="ADAL" clId="{A7D7069E-F1FA-470C-A559-87F9819AE20E}" dt="2023-06-07T12:19:30.085" v="1127" actId="6549"/>
          <ac:spMkLst>
            <pc:docMk/>
            <pc:sldMk cId="961410019" sldId="308"/>
            <ac:spMk id="5" creationId="{BFD771E3-4439-4B2B-8A4C-DFE439041AAB}"/>
          </ac:spMkLst>
        </pc:spChg>
        <pc:spChg chg="add del mod">
          <ac:chgData name="Winter, R.A.M. de (Richard)" userId="d35c7690-5959-473a-89a0-30e2d530e45c" providerId="ADAL" clId="{A7D7069E-F1FA-470C-A559-87F9819AE20E}" dt="2023-06-07T12:29:10.703" v="1513" actId="478"/>
          <ac:spMkLst>
            <pc:docMk/>
            <pc:sldMk cId="961410019" sldId="308"/>
            <ac:spMk id="6" creationId="{EED7EA8C-6E45-4F73-8BFF-8904660A38BD}"/>
          </ac:spMkLst>
        </pc:spChg>
        <pc:spChg chg="add del mod">
          <ac:chgData name="Winter, R.A.M. de (Richard)" userId="d35c7690-5959-473a-89a0-30e2d530e45c" providerId="ADAL" clId="{A7D7069E-F1FA-470C-A559-87F9819AE20E}" dt="2023-06-07T12:30:36.708" v="1617" actId="5793"/>
          <ac:spMkLst>
            <pc:docMk/>
            <pc:sldMk cId="961410019" sldId="308"/>
            <ac:spMk id="7" creationId="{146681E4-3B34-4D6E-939C-657C9FA067F3}"/>
          </ac:spMkLst>
        </pc:spChg>
        <pc:graphicFrameChg chg="mod modGraphic">
          <ac:chgData name="Winter, R.A.M. de (Richard)" userId="d35c7690-5959-473a-89a0-30e2d530e45c" providerId="ADAL" clId="{A7D7069E-F1FA-470C-A559-87F9819AE20E}" dt="2023-06-07T12:29:43.594" v="1544" actId="5793"/>
          <ac:graphicFrameMkLst>
            <pc:docMk/>
            <pc:sldMk cId="961410019" sldId="308"/>
            <ac:graphicFrameMk id="3" creationId="{2BDB1164-964E-470A-8288-2E8E8B47EDA5}"/>
          </ac:graphicFrameMkLst>
        </pc:graphicFrameChg>
      </pc:sldChg>
      <pc:sldChg chg="modSp mod">
        <pc:chgData name="Winter, R.A.M. de (Richard)" userId="d35c7690-5959-473a-89a0-30e2d530e45c" providerId="ADAL" clId="{A7D7069E-F1FA-470C-A559-87F9819AE20E}" dt="2023-06-07T12:20:39.544" v="1208" actId="6549"/>
        <pc:sldMkLst>
          <pc:docMk/>
          <pc:sldMk cId="2403933968" sldId="309"/>
        </pc:sldMkLst>
        <pc:spChg chg="mod">
          <ac:chgData name="Winter, R.A.M. de (Richard)" userId="d35c7690-5959-473a-89a0-30e2d530e45c" providerId="ADAL" clId="{A7D7069E-F1FA-470C-A559-87F9819AE20E}" dt="2023-06-07T12:04:03.649" v="788" actId="27636"/>
          <ac:spMkLst>
            <pc:docMk/>
            <pc:sldMk cId="2403933968" sldId="309"/>
            <ac:spMk id="2" creationId="{00000000-0000-0000-0000-000000000000}"/>
          </ac:spMkLst>
        </pc:spChg>
        <pc:spChg chg="mod">
          <ac:chgData name="Winter, R.A.M. de (Richard)" userId="d35c7690-5959-473a-89a0-30e2d530e45c" providerId="ADAL" clId="{A7D7069E-F1FA-470C-A559-87F9819AE20E}" dt="2023-06-07T12:20:39.544" v="1208" actId="6549"/>
          <ac:spMkLst>
            <pc:docMk/>
            <pc:sldMk cId="2403933968" sldId="309"/>
            <ac:spMk id="5" creationId="{BFD771E3-4439-4B2B-8A4C-DFE439041AAB}"/>
          </ac:spMkLst>
        </pc:spChg>
      </pc:sldChg>
      <pc:sldChg chg="modSp mod">
        <pc:chgData name="Winter, R.A.M. de (Richard)" userId="d35c7690-5959-473a-89a0-30e2d530e45c" providerId="ADAL" clId="{A7D7069E-F1FA-470C-A559-87F9819AE20E}" dt="2023-06-07T12:20:35.029" v="1206" actId="6549"/>
        <pc:sldMkLst>
          <pc:docMk/>
          <pc:sldMk cId="1654767026" sldId="310"/>
        </pc:sldMkLst>
        <pc:spChg chg="mod">
          <ac:chgData name="Winter, R.A.M. de (Richard)" userId="d35c7690-5959-473a-89a0-30e2d530e45c" providerId="ADAL" clId="{A7D7069E-F1FA-470C-A559-87F9819AE20E}" dt="2023-06-07T12:04:49.105" v="801" actId="20577"/>
          <ac:spMkLst>
            <pc:docMk/>
            <pc:sldMk cId="1654767026" sldId="310"/>
            <ac:spMk id="2" creationId="{00000000-0000-0000-0000-000000000000}"/>
          </ac:spMkLst>
        </pc:spChg>
        <pc:spChg chg="mod">
          <ac:chgData name="Winter, R.A.M. de (Richard)" userId="d35c7690-5959-473a-89a0-30e2d530e45c" providerId="ADAL" clId="{A7D7069E-F1FA-470C-A559-87F9819AE20E}" dt="2023-06-07T12:05:59.499" v="840" actId="20577"/>
          <ac:spMkLst>
            <pc:docMk/>
            <pc:sldMk cId="1654767026" sldId="310"/>
            <ac:spMk id="4" creationId="{34E57799-8CA3-48C6-996D-E11DBBC0C5F6}"/>
          </ac:spMkLst>
        </pc:spChg>
        <pc:spChg chg="mod">
          <ac:chgData name="Winter, R.A.M. de (Richard)" userId="d35c7690-5959-473a-89a0-30e2d530e45c" providerId="ADAL" clId="{A7D7069E-F1FA-470C-A559-87F9819AE20E}" dt="2023-06-07T12:20:35.029" v="1206" actId="6549"/>
          <ac:spMkLst>
            <pc:docMk/>
            <pc:sldMk cId="1654767026" sldId="310"/>
            <ac:spMk id="5" creationId="{BFD771E3-4439-4B2B-8A4C-DFE439041AAB}"/>
          </ac:spMkLst>
        </pc:spChg>
      </pc:sldChg>
      <pc:sldChg chg="modSp mod">
        <pc:chgData name="Winter, R.A.M. de (Richard)" userId="d35c7690-5959-473a-89a0-30e2d530e45c" providerId="ADAL" clId="{A7D7069E-F1FA-470C-A559-87F9819AE20E}" dt="2023-06-07T12:40:28.216" v="1772" actId="20577"/>
        <pc:sldMkLst>
          <pc:docMk/>
          <pc:sldMk cId="3066878835" sldId="327"/>
        </pc:sldMkLst>
        <pc:spChg chg="mod">
          <ac:chgData name="Winter, R.A.M. de (Richard)" userId="d35c7690-5959-473a-89a0-30e2d530e45c" providerId="ADAL" clId="{A7D7069E-F1FA-470C-A559-87F9819AE20E}" dt="2023-06-07T12:40:28.216" v="1772" actId="20577"/>
          <ac:spMkLst>
            <pc:docMk/>
            <pc:sldMk cId="3066878835" sldId="327"/>
            <ac:spMk id="2" creationId="{00000000-0000-0000-0000-000000000000}"/>
          </ac:spMkLst>
        </pc:spChg>
        <pc:spChg chg="mod">
          <ac:chgData name="Winter, R.A.M. de (Richard)" userId="d35c7690-5959-473a-89a0-30e2d530e45c" providerId="ADAL" clId="{A7D7069E-F1FA-470C-A559-87F9819AE20E}" dt="2023-06-07T12:22:44.515" v="1372" actId="6549"/>
          <ac:spMkLst>
            <pc:docMk/>
            <pc:sldMk cId="3066878835" sldId="327"/>
            <ac:spMk id="5" creationId="{BFD771E3-4439-4B2B-8A4C-DFE439041AAB}"/>
          </ac:spMkLst>
        </pc:spChg>
      </pc:sldChg>
      <pc:sldChg chg="modSp mod">
        <pc:chgData name="Winter, R.A.M. de (Richard)" userId="d35c7690-5959-473a-89a0-30e2d530e45c" providerId="ADAL" clId="{A7D7069E-F1FA-470C-A559-87F9819AE20E}" dt="2023-06-07T12:31:45.598" v="1643" actId="20577"/>
        <pc:sldMkLst>
          <pc:docMk/>
          <pc:sldMk cId="1257670323" sldId="334"/>
        </pc:sldMkLst>
        <pc:spChg chg="mod">
          <ac:chgData name="Winter, R.A.M. de (Richard)" userId="d35c7690-5959-473a-89a0-30e2d530e45c" providerId="ADAL" clId="{A7D7069E-F1FA-470C-A559-87F9819AE20E}" dt="2023-06-07T12:31:45.598" v="1643" actId="20577"/>
          <ac:spMkLst>
            <pc:docMk/>
            <pc:sldMk cId="1257670323" sldId="334"/>
            <ac:spMk id="2" creationId="{00000000-0000-0000-0000-000000000000}"/>
          </ac:spMkLst>
        </pc:spChg>
        <pc:spChg chg="mod">
          <ac:chgData name="Winter, R.A.M. de (Richard)" userId="d35c7690-5959-473a-89a0-30e2d530e45c" providerId="ADAL" clId="{A7D7069E-F1FA-470C-A559-87F9819AE20E}" dt="2023-06-07T12:20:29.943" v="1204" actId="6549"/>
          <ac:spMkLst>
            <pc:docMk/>
            <pc:sldMk cId="1257670323" sldId="334"/>
            <ac:spMk id="5" creationId="{BFD771E3-4439-4B2B-8A4C-DFE439041AAB}"/>
          </ac:spMkLst>
        </pc:spChg>
      </pc:sldChg>
      <pc:sldChg chg="modSp mod">
        <pc:chgData name="Winter, R.A.M. de (Richard)" userId="d35c7690-5959-473a-89a0-30e2d530e45c" providerId="ADAL" clId="{A7D7069E-F1FA-470C-A559-87F9819AE20E}" dt="2023-06-07T12:28:38.963" v="1508" actId="6549"/>
        <pc:sldMkLst>
          <pc:docMk/>
          <pc:sldMk cId="1293183438" sldId="351"/>
        </pc:sldMkLst>
        <pc:spChg chg="mod">
          <ac:chgData name="Winter, R.A.M. de (Richard)" userId="d35c7690-5959-473a-89a0-30e2d530e45c" providerId="ADAL" clId="{A7D7069E-F1FA-470C-A559-87F9819AE20E}" dt="2023-06-07T12:25:11.760" v="1461" actId="255"/>
          <ac:spMkLst>
            <pc:docMk/>
            <pc:sldMk cId="1293183438" sldId="351"/>
            <ac:spMk id="2" creationId="{35D53CC7-41D3-4265-83C2-B75497AF6B92}"/>
          </ac:spMkLst>
        </pc:spChg>
        <pc:spChg chg="mod">
          <ac:chgData name="Winter, R.A.M. de (Richard)" userId="d35c7690-5959-473a-89a0-30e2d530e45c" providerId="ADAL" clId="{A7D7069E-F1FA-470C-A559-87F9819AE20E}" dt="2023-06-07T12:28:38.963" v="1508" actId="6549"/>
          <ac:spMkLst>
            <pc:docMk/>
            <pc:sldMk cId="1293183438" sldId="351"/>
            <ac:spMk id="4" creationId="{0AB20489-81E6-42C9-8992-0F37BB5BD576}"/>
          </ac:spMkLst>
        </pc:spChg>
        <pc:spChg chg="mod">
          <ac:chgData name="Winter, R.A.M. de (Richard)" userId="d35c7690-5959-473a-89a0-30e2d530e45c" providerId="ADAL" clId="{A7D7069E-F1FA-470C-A559-87F9819AE20E}" dt="2023-06-07T12:27:17.502" v="1474" actId="20577"/>
          <ac:spMkLst>
            <pc:docMk/>
            <pc:sldMk cId="1293183438" sldId="351"/>
            <ac:spMk id="9" creationId="{7B9F404C-7D96-4B73-87AC-878572051FEC}"/>
          </ac:spMkLst>
        </pc:spChg>
        <pc:graphicFrameChg chg="mod modGraphic">
          <ac:chgData name="Winter, R.A.M. de (Richard)" userId="d35c7690-5959-473a-89a0-30e2d530e45c" providerId="ADAL" clId="{A7D7069E-F1FA-470C-A559-87F9819AE20E}" dt="2023-06-07T11:57:34.455" v="647" actId="20577"/>
          <ac:graphicFrameMkLst>
            <pc:docMk/>
            <pc:sldMk cId="1293183438" sldId="351"/>
            <ac:graphicFrameMk id="5" creationId="{5E88CAAD-DA2F-4D57-9195-71AA5677CB62}"/>
          </ac:graphicFrameMkLst>
        </pc:graphicFrameChg>
      </pc:sldChg>
      <pc:sldChg chg="modSp mod">
        <pc:chgData name="Winter, R.A.M. de (Richard)" userId="d35c7690-5959-473a-89a0-30e2d530e45c" providerId="ADAL" clId="{A7D7069E-F1FA-470C-A559-87F9819AE20E}" dt="2023-06-07T12:32:57.158" v="1659" actId="6549"/>
        <pc:sldMkLst>
          <pc:docMk/>
          <pc:sldMk cId="1936465822" sldId="353"/>
        </pc:sldMkLst>
        <pc:spChg chg="mod">
          <ac:chgData name="Winter, R.A.M. de (Richard)" userId="d35c7690-5959-473a-89a0-30e2d530e45c" providerId="ADAL" clId="{A7D7069E-F1FA-470C-A559-87F9819AE20E}" dt="2023-06-07T12:32:57.158" v="1659" actId="6549"/>
          <ac:spMkLst>
            <pc:docMk/>
            <pc:sldMk cId="1936465822" sldId="353"/>
            <ac:spMk id="2" creationId="{00000000-0000-0000-0000-000000000000}"/>
          </ac:spMkLst>
        </pc:spChg>
        <pc:spChg chg="mod">
          <ac:chgData name="Winter, R.A.M. de (Richard)" userId="d35c7690-5959-473a-89a0-30e2d530e45c" providerId="ADAL" clId="{A7D7069E-F1FA-470C-A559-87F9819AE20E}" dt="2023-06-07T12:21:11.594" v="1237" actId="6549"/>
          <ac:spMkLst>
            <pc:docMk/>
            <pc:sldMk cId="1936465822" sldId="353"/>
            <ac:spMk id="5" creationId="{BFD771E3-4439-4B2B-8A4C-DFE439041AAB}"/>
          </ac:spMkLst>
        </pc:spChg>
      </pc:sldChg>
      <pc:sldChg chg="modSp mod">
        <pc:chgData name="Winter, R.A.M. de (Richard)" userId="d35c7690-5959-473a-89a0-30e2d530e45c" providerId="ADAL" clId="{A7D7069E-F1FA-470C-A559-87F9819AE20E}" dt="2023-06-07T12:35:35.331" v="1734" actId="20577"/>
        <pc:sldMkLst>
          <pc:docMk/>
          <pc:sldMk cId="2066499597" sldId="354"/>
        </pc:sldMkLst>
        <pc:spChg chg="mod">
          <ac:chgData name="Winter, R.A.M. de (Richard)" userId="d35c7690-5959-473a-89a0-30e2d530e45c" providerId="ADAL" clId="{A7D7069E-F1FA-470C-A559-87F9819AE20E}" dt="2023-06-07T12:35:35.331" v="1734" actId="20577"/>
          <ac:spMkLst>
            <pc:docMk/>
            <pc:sldMk cId="2066499597" sldId="354"/>
            <ac:spMk id="2" creationId="{00000000-0000-0000-0000-000000000000}"/>
          </ac:spMkLst>
        </pc:spChg>
        <pc:spChg chg="mod">
          <ac:chgData name="Winter, R.A.M. de (Richard)" userId="d35c7690-5959-473a-89a0-30e2d530e45c" providerId="ADAL" clId="{A7D7069E-F1FA-470C-A559-87F9819AE20E}" dt="2023-06-07T12:21:27.879" v="1264" actId="6549"/>
          <ac:spMkLst>
            <pc:docMk/>
            <pc:sldMk cId="2066499597" sldId="354"/>
            <ac:spMk id="5" creationId="{BFD771E3-4439-4B2B-8A4C-DFE439041AAB}"/>
          </ac:spMkLst>
        </pc:spChg>
      </pc:sldChg>
      <pc:sldChg chg="modSp mod">
        <pc:chgData name="Winter, R.A.M. de (Richard)" userId="d35c7690-5959-473a-89a0-30e2d530e45c" providerId="ADAL" clId="{A7D7069E-F1FA-470C-A559-87F9819AE20E}" dt="2023-06-07T12:21:44.499" v="1291" actId="6549"/>
        <pc:sldMkLst>
          <pc:docMk/>
          <pc:sldMk cId="1465386021" sldId="355"/>
        </pc:sldMkLst>
        <pc:spChg chg="mod">
          <ac:chgData name="Winter, R.A.M. de (Richard)" userId="d35c7690-5959-473a-89a0-30e2d530e45c" providerId="ADAL" clId="{A7D7069E-F1FA-470C-A559-87F9819AE20E}" dt="2023-06-07T12:15:12.493" v="1016" actId="20577"/>
          <ac:spMkLst>
            <pc:docMk/>
            <pc:sldMk cId="1465386021" sldId="355"/>
            <ac:spMk id="2" creationId="{00000000-0000-0000-0000-000000000000}"/>
          </ac:spMkLst>
        </pc:spChg>
        <pc:spChg chg="mod">
          <ac:chgData name="Winter, R.A.M. de (Richard)" userId="d35c7690-5959-473a-89a0-30e2d530e45c" providerId="ADAL" clId="{A7D7069E-F1FA-470C-A559-87F9819AE20E}" dt="2023-06-07T12:21:44.499" v="1291" actId="6549"/>
          <ac:spMkLst>
            <pc:docMk/>
            <pc:sldMk cId="1465386021" sldId="355"/>
            <ac:spMk id="5" creationId="{BFD771E3-4439-4B2B-8A4C-DFE439041AAB}"/>
          </ac:spMkLst>
        </pc:spChg>
      </pc:sldChg>
      <pc:sldChg chg="modSp mod">
        <pc:chgData name="Winter, R.A.M. de (Richard)" userId="d35c7690-5959-473a-89a0-30e2d530e45c" providerId="ADAL" clId="{A7D7069E-F1FA-470C-A559-87F9819AE20E}" dt="2023-06-07T12:22:07.227" v="1318" actId="6549"/>
        <pc:sldMkLst>
          <pc:docMk/>
          <pc:sldMk cId="885620973" sldId="356"/>
        </pc:sldMkLst>
        <pc:spChg chg="mod">
          <ac:chgData name="Winter, R.A.M. de (Richard)" userId="d35c7690-5959-473a-89a0-30e2d530e45c" providerId="ADAL" clId="{A7D7069E-F1FA-470C-A559-87F9819AE20E}" dt="2023-06-07T12:16:38.485" v="1054" actId="6549"/>
          <ac:spMkLst>
            <pc:docMk/>
            <pc:sldMk cId="885620973" sldId="356"/>
            <ac:spMk id="2" creationId="{00000000-0000-0000-0000-000000000000}"/>
          </ac:spMkLst>
        </pc:spChg>
        <pc:spChg chg="mod">
          <ac:chgData name="Winter, R.A.M. de (Richard)" userId="d35c7690-5959-473a-89a0-30e2d530e45c" providerId="ADAL" clId="{A7D7069E-F1FA-470C-A559-87F9819AE20E}" dt="2023-06-07T12:22:07.227" v="1318" actId="6549"/>
          <ac:spMkLst>
            <pc:docMk/>
            <pc:sldMk cId="885620973" sldId="356"/>
            <ac:spMk id="5" creationId="{BFD771E3-4439-4B2B-8A4C-DFE439041AAB}"/>
          </ac:spMkLst>
        </pc:spChg>
      </pc:sldChg>
      <pc:sldChg chg="modSp mod">
        <pc:chgData name="Winter, R.A.M. de (Richard)" userId="d35c7690-5959-473a-89a0-30e2d530e45c" providerId="ADAL" clId="{A7D7069E-F1FA-470C-A559-87F9819AE20E}" dt="2023-06-07T12:22:23.918" v="1345" actId="6549"/>
        <pc:sldMkLst>
          <pc:docMk/>
          <pc:sldMk cId="3433338446" sldId="357"/>
        </pc:sldMkLst>
        <pc:spChg chg="mod">
          <ac:chgData name="Winter, R.A.M. de (Richard)" userId="d35c7690-5959-473a-89a0-30e2d530e45c" providerId="ADAL" clId="{A7D7069E-F1FA-470C-A559-87F9819AE20E}" dt="2023-06-07T12:22:23.918" v="1345" actId="6549"/>
          <ac:spMkLst>
            <pc:docMk/>
            <pc:sldMk cId="3433338446" sldId="357"/>
            <ac:spMk id="5" creationId="{BFD771E3-4439-4B2B-8A4C-DFE439041AAB}"/>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476672" y="230982"/>
            <a:ext cx="5040560" cy="458788"/>
          </a:xfrm>
          <a:prstGeom prst="rect">
            <a:avLst/>
          </a:prstGeom>
        </p:spPr>
        <p:txBody>
          <a:bodyPr vert="horz" lIns="0" tIns="0" rIns="0" bIns="0" rtlCol="0"/>
          <a:lstStyle>
            <a:lvl1pPr algn="l">
              <a:defRPr sz="1200"/>
            </a:lvl1pPr>
          </a:lstStyle>
          <a:p>
            <a:endParaRPr lang="nl-NL">
              <a:latin typeface="Arial" charset="0"/>
            </a:endParaRPr>
          </a:p>
        </p:txBody>
      </p:sp>
      <p:sp>
        <p:nvSpPr>
          <p:cNvPr id="3" name="Tijdelijke aanduiding voor datum 2"/>
          <p:cNvSpPr>
            <a:spLocks noGrp="1"/>
          </p:cNvSpPr>
          <p:nvPr>
            <p:ph type="dt" sz="quarter" idx="1"/>
          </p:nvPr>
        </p:nvSpPr>
        <p:spPr>
          <a:xfrm>
            <a:off x="3451660" y="229394"/>
            <a:ext cx="2971800" cy="458788"/>
          </a:xfrm>
          <a:prstGeom prst="rect">
            <a:avLst/>
          </a:prstGeom>
        </p:spPr>
        <p:txBody>
          <a:bodyPr vert="horz" lIns="0" tIns="0" rIns="0" bIns="0" rtlCol="0"/>
          <a:lstStyle>
            <a:lvl1pPr algn="r">
              <a:defRPr sz="1200"/>
            </a:lvl1pPr>
          </a:lstStyle>
          <a:p>
            <a:fld id="{13F94FCE-88E1-7C4D-AC49-E8FEE0841165}" type="datetimeFigureOut">
              <a:rPr lang="nl-NL" smtClean="0">
                <a:latin typeface="Arial" charset="0"/>
              </a:rPr>
              <a:t>8-6-2023</a:t>
            </a:fld>
            <a:endParaRPr lang="nl-NL">
              <a:latin typeface="Arial" charset="0"/>
            </a:endParaRPr>
          </a:p>
        </p:txBody>
      </p:sp>
      <p:sp>
        <p:nvSpPr>
          <p:cNvPr id="6" name="Rechthoek 7"/>
          <p:cNvSpPr/>
          <p:nvPr/>
        </p:nvSpPr>
        <p:spPr>
          <a:xfrm>
            <a:off x="1949201" y="8689665"/>
            <a:ext cx="792000" cy="66229"/>
          </a:xfrm>
          <a:custGeom>
            <a:avLst/>
            <a:gdLst>
              <a:gd name="connsiteX0" fmla="*/ 0 w 2367610"/>
              <a:gd name="connsiteY0" fmla="*/ 0 h 288000"/>
              <a:gd name="connsiteX1" fmla="*/ 2367610 w 2367610"/>
              <a:gd name="connsiteY1" fmla="*/ 0 h 288000"/>
              <a:gd name="connsiteX2" fmla="*/ 2367610 w 2367610"/>
              <a:gd name="connsiteY2" fmla="*/ 288000 h 288000"/>
              <a:gd name="connsiteX3" fmla="*/ 0 w 2367610"/>
              <a:gd name="connsiteY3" fmla="*/ 288000 h 288000"/>
              <a:gd name="connsiteX4" fmla="*/ 0 w 2367610"/>
              <a:gd name="connsiteY4" fmla="*/ 0 h 288000"/>
              <a:gd name="connsiteX0" fmla="*/ 57150 w 2424760"/>
              <a:gd name="connsiteY0" fmla="*/ 0 h 288000"/>
              <a:gd name="connsiteX1" fmla="*/ 2424760 w 2424760"/>
              <a:gd name="connsiteY1" fmla="*/ 0 h 288000"/>
              <a:gd name="connsiteX2" fmla="*/ 2424760 w 2424760"/>
              <a:gd name="connsiteY2" fmla="*/ 288000 h 288000"/>
              <a:gd name="connsiteX3" fmla="*/ 0 w 2424760"/>
              <a:gd name="connsiteY3" fmla="*/ 288000 h 288000"/>
              <a:gd name="connsiteX4" fmla="*/ 57150 w 2424760"/>
              <a:gd name="connsiteY4" fmla="*/ 0 h 288000"/>
              <a:gd name="connsiteX0" fmla="*/ 57150 w 2424760"/>
              <a:gd name="connsiteY0" fmla="*/ 0 h 288000"/>
              <a:gd name="connsiteX1" fmla="*/ 2424760 w 2424760"/>
              <a:gd name="connsiteY1" fmla="*/ 0 h 288000"/>
              <a:gd name="connsiteX2" fmla="*/ 2361260 w 2424760"/>
              <a:gd name="connsiteY2" fmla="*/ 288000 h 288000"/>
              <a:gd name="connsiteX3" fmla="*/ 0 w 2424760"/>
              <a:gd name="connsiteY3" fmla="*/ 288000 h 288000"/>
              <a:gd name="connsiteX4" fmla="*/ 57150 w 2424760"/>
              <a:gd name="connsiteY4" fmla="*/ 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4760" h="288000">
                <a:moveTo>
                  <a:pt x="57150" y="0"/>
                </a:moveTo>
                <a:lnTo>
                  <a:pt x="2424760" y="0"/>
                </a:lnTo>
                <a:lnTo>
                  <a:pt x="2361260" y="288000"/>
                </a:lnTo>
                <a:lnTo>
                  <a:pt x="0" y="288000"/>
                </a:lnTo>
                <a:lnTo>
                  <a:pt x="5715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7" name="Rechthoek 8"/>
          <p:cNvSpPr/>
          <p:nvPr/>
        </p:nvSpPr>
        <p:spPr>
          <a:xfrm>
            <a:off x="3791738" y="8689665"/>
            <a:ext cx="429886" cy="66229"/>
          </a:xfrm>
          <a:custGeom>
            <a:avLst/>
            <a:gdLst>
              <a:gd name="connsiteX0" fmla="*/ 0 w 1815412"/>
              <a:gd name="connsiteY0" fmla="*/ 0 h 288000"/>
              <a:gd name="connsiteX1" fmla="*/ 1815412 w 1815412"/>
              <a:gd name="connsiteY1" fmla="*/ 0 h 288000"/>
              <a:gd name="connsiteX2" fmla="*/ 1815412 w 1815412"/>
              <a:gd name="connsiteY2" fmla="*/ 288000 h 288000"/>
              <a:gd name="connsiteX3" fmla="*/ 0 w 1815412"/>
              <a:gd name="connsiteY3" fmla="*/ 288000 h 288000"/>
              <a:gd name="connsiteX4" fmla="*/ 0 w 1815412"/>
              <a:gd name="connsiteY4" fmla="*/ 0 h 288000"/>
              <a:gd name="connsiteX0" fmla="*/ 53975 w 1869387"/>
              <a:gd name="connsiteY0" fmla="*/ 0 h 288000"/>
              <a:gd name="connsiteX1" fmla="*/ 1869387 w 1869387"/>
              <a:gd name="connsiteY1" fmla="*/ 0 h 288000"/>
              <a:gd name="connsiteX2" fmla="*/ 1869387 w 1869387"/>
              <a:gd name="connsiteY2" fmla="*/ 288000 h 288000"/>
              <a:gd name="connsiteX3" fmla="*/ 0 w 1869387"/>
              <a:gd name="connsiteY3" fmla="*/ 288000 h 288000"/>
              <a:gd name="connsiteX4" fmla="*/ 53975 w 1869387"/>
              <a:gd name="connsiteY4" fmla="*/ 0 h 288000"/>
              <a:gd name="connsiteX0" fmla="*/ 53975 w 1869387"/>
              <a:gd name="connsiteY0" fmla="*/ 0 h 288000"/>
              <a:gd name="connsiteX1" fmla="*/ 1869387 w 1869387"/>
              <a:gd name="connsiteY1" fmla="*/ 0 h 288000"/>
              <a:gd name="connsiteX2" fmla="*/ 1805887 w 1869387"/>
              <a:gd name="connsiteY2" fmla="*/ 288000 h 288000"/>
              <a:gd name="connsiteX3" fmla="*/ 0 w 1869387"/>
              <a:gd name="connsiteY3" fmla="*/ 288000 h 288000"/>
              <a:gd name="connsiteX4" fmla="*/ 53975 w 1869387"/>
              <a:gd name="connsiteY4" fmla="*/ 0 h 288000"/>
              <a:gd name="connsiteX0" fmla="*/ 53975 w 1869387"/>
              <a:gd name="connsiteY0" fmla="*/ 0 h 288000"/>
              <a:gd name="connsiteX1" fmla="*/ 1869387 w 1869387"/>
              <a:gd name="connsiteY1" fmla="*/ 0 h 288000"/>
              <a:gd name="connsiteX2" fmla="*/ 1821762 w 1869387"/>
              <a:gd name="connsiteY2" fmla="*/ 288000 h 288000"/>
              <a:gd name="connsiteX3" fmla="*/ 0 w 1869387"/>
              <a:gd name="connsiteY3" fmla="*/ 288000 h 288000"/>
              <a:gd name="connsiteX4" fmla="*/ 53975 w 1869387"/>
              <a:gd name="connsiteY4" fmla="*/ 0 h 28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9387" h="288000">
                <a:moveTo>
                  <a:pt x="53975" y="0"/>
                </a:moveTo>
                <a:lnTo>
                  <a:pt x="1869387" y="0"/>
                </a:lnTo>
                <a:lnTo>
                  <a:pt x="1821762" y="288000"/>
                </a:lnTo>
                <a:lnTo>
                  <a:pt x="0" y="288000"/>
                </a:lnTo>
                <a:lnTo>
                  <a:pt x="53975"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8" name="Rechthoek 13"/>
          <p:cNvSpPr/>
          <p:nvPr/>
        </p:nvSpPr>
        <p:spPr>
          <a:xfrm>
            <a:off x="2673656" y="8876848"/>
            <a:ext cx="1080000" cy="15632"/>
          </a:xfrm>
          <a:custGeom>
            <a:avLst/>
            <a:gdLst>
              <a:gd name="connsiteX0" fmla="*/ 0 w 3150000"/>
              <a:gd name="connsiteY0" fmla="*/ 0 h 64800"/>
              <a:gd name="connsiteX1" fmla="*/ 3150000 w 3150000"/>
              <a:gd name="connsiteY1" fmla="*/ 0 h 64800"/>
              <a:gd name="connsiteX2" fmla="*/ 3150000 w 3150000"/>
              <a:gd name="connsiteY2" fmla="*/ 64800 h 64800"/>
              <a:gd name="connsiteX3" fmla="*/ 0 w 3150000"/>
              <a:gd name="connsiteY3" fmla="*/ 64800 h 64800"/>
              <a:gd name="connsiteX4" fmla="*/ 0 w 3150000"/>
              <a:gd name="connsiteY4" fmla="*/ 0 h 64800"/>
              <a:gd name="connsiteX0" fmla="*/ 12700 w 3162700"/>
              <a:gd name="connsiteY0" fmla="*/ 0 h 67975"/>
              <a:gd name="connsiteX1" fmla="*/ 3162700 w 3162700"/>
              <a:gd name="connsiteY1" fmla="*/ 0 h 67975"/>
              <a:gd name="connsiteX2" fmla="*/ 3162700 w 3162700"/>
              <a:gd name="connsiteY2" fmla="*/ 64800 h 67975"/>
              <a:gd name="connsiteX3" fmla="*/ 0 w 3162700"/>
              <a:gd name="connsiteY3" fmla="*/ 67975 h 67975"/>
              <a:gd name="connsiteX4" fmla="*/ 12700 w 3162700"/>
              <a:gd name="connsiteY4" fmla="*/ 0 h 67975"/>
              <a:gd name="connsiteX0" fmla="*/ 12700 w 3162700"/>
              <a:gd name="connsiteY0" fmla="*/ 0 h 67975"/>
              <a:gd name="connsiteX1" fmla="*/ 3162700 w 3162700"/>
              <a:gd name="connsiteY1" fmla="*/ 0 h 67975"/>
              <a:gd name="connsiteX2" fmla="*/ 3137300 w 3162700"/>
              <a:gd name="connsiteY2" fmla="*/ 67975 h 67975"/>
              <a:gd name="connsiteX3" fmla="*/ 0 w 3162700"/>
              <a:gd name="connsiteY3" fmla="*/ 67975 h 67975"/>
              <a:gd name="connsiteX4" fmla="*/ 12700 w 3162700"/>
              <a:gd name="connsiteY4" fmla="*/ 0 h 67975"/>
              <a:gd name="connsiteX0" fmla="*/ 12700 w 3162700"/>
              <a:gd name="connsiteY0" fmla="*/ 0 h 67975"/>
              <a:gd name="connsiteX1" fmla="*/ 3162700 w 3162700"/>
              <a:gd name="connsiteY1" fmla="*/ 0 h 67975"/>
              <a:gd name="connsiteX2" fmla="*/ 3153175 w 3162700"/>
              <a:gd name="connsiteY2" fmla="*/ 67975 h 67975"/>
              <a:gd name="connsiteX3" fmla="*/ 0 w 3162700"/>
              <a:gd name="connsiteY3" fmla="*/ 67975 h 67975"/>
              <a:gd name="connsiteX4" fmla="*/ 12700 w 3162700"/>
              <a:gd name="connsiteY4" fmla="*/ 0 h 679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2700" h="67975">
                <a:moveTo>
                  <a:pt x="12700" y="0"/>
                </a:moveTo>
                <a:lnTo>
                  <a:pt x="3162700" y="0"/>
                </a:lnTo>
                <a:lnTo>
                  <a:pt x="3153175" y="67975"/>
                </a:lnTo>
                <a:lnTo>
                  <a:pt x="0" y="67975"/>
                </a:lnTo>
                <a:lnTo>
                  <a:pt x="1270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9" name="Rechthoek 14"/>
          <p:cNvSpPr/>
          <p:nvPr/>
        </p:nvSpPr>
        <p:spPr>
          <a:xfrm>
            <a:off x="4293632" y="8876848"/>
            <a:ext cx="4824000" cy="14902"/>
          </a:xfrm>
          <a:custGeom>
            <a:avLst/>
            <a:gdLst>
              <a:gd name="connsiteX0" fmla="*/ 0 w 7146000"/>
              <a:gd name="connsiteY0" fmla="*/ 0 h 64800"/>
              <a:gd name="connsiteX1" fmla="*/ 7146000 w 7146000"/>
              <a:gd name="connsiteY1" fmla="*/ 0 h 64800"/>
              <a:gd name="connsiteX2" fmla="*/ 7146000 w 7146000"/>
              <a:gd name="connsiteY2" fmla="*/ 64800 h 64800"/>
              <a:gd name="connsiteX3" fmla="*/ 0 w 7146000"/>
              <a:gd name="connsiteY3" fmla="*/ 64800 h 64800"/>
              <a:gd name="connsiteX4" fmla="*/ 0 w 7146000"/>
              <a:gd name="connsiteY4" fmla="*/ 0 h 64800"/>
              <a:gd name="connsiteX0" fmla="*/ 15875 w 7161875"/>
              <a:gd name="connsiteY0" fmla="*/ 0 h 64800"/>
              <a:gd name="connsiteX1" fmla="*/ 7161875 w 7161875"/>
              <a:gd name="connsiteY1" fmla="*/ 0 h 64800"/>
              <a:gd name="connsiteX2" fmla="*/ 7161875 w 7161875"/>
              <a:gd name="connsiteY2" fmla="*/ 64800 h 64800"/>
              <a:gd name="connsiteX3" fmla="*/ 0 w 7161875"/>
              <a:gd name="connsiteY3" fmla="*/ 64800 h 64800"/>
              <a:gd name="connsiteX4" fmla="*/ 15875 w 7161875"/>
              <a:gd name="connsiteY4" fmla="*/ 0 h 64800"/>
              <a:gd name="connsiteX0" fmla="*/ 15875 w 7161875"/>
              <a:gd name="connsiteY0" fmla="*/ 0 h 64800"/>
              <a:gd name="connsiteX1" fmla="*/ 7161875 w 7161875"/>
              <a:gd name="connsiteY1" fmla="*/ 0 h 64800"/>
              <a:gd name="connsiteX2" fmla="*/ 7146000 w 7161875"/>
              <a:gd name="connsiteY2" fmla="*/ 64800 h 64800"/>
              <a:gd name="connsiteX3" fmla="*/ 0 w 7161875"/>
              <a:gd name="connsiteY3" fmla="*/ 64800 h 64800"/>
              <a:gd name="connsiteX4" fmla="*/ 15875 w 7161875"/>
              <a:gd name="connsiteY4" fmla="*/ 0 h 6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61875" h="64800">
                <a:moveTo>
                  <a:pt x="15875" y="0"/>
                </a:moveTo>
                <a:lnTo>
                  <a:pt x="7161875" y="0"/>
                </a:lnTo>
                <a:lnTo>
                  <a:pt x="7146000" y="64800"/>
                </a:lnTo>
                <a:lnTo>
                  <a:pt x="0" y="64800"/>
                </a:lnTo>
                <a:lnTo>
                  <a:pt x="15875"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0" name="Rechthoek 18"/>
          <p:cNvSpPr/>
          <p:nvPr/>
        </p:nvSpPr>
        <p:spPr>
          <a:xfrm>
            <a:off x="-78395" y="8876848"/>
            <a:ext cx="1059659" cy="14902"/>
          </a:xfrm>
          <a:custGeom>
            <a:avLst/>
            <a:gdLst>
              <a:gd name="connsiteX0" fmla="*/ 0 w 4608000"/>
              <a:gd name="connsiteY0" fmla="*/ 0 h 64800"/>
              <a:gd name="connsiteX1" fmla="*/ 4608000 w 4608000"/>
              <a:gd name="connsiteY1" fmla="*/ 0 h 64800"/>
              <a:gd name="connsiteX2" fmla="*/ 4608000 w 4608000"/>
              <a:gd name="connsiteY2" fmla="*/ 64800 h 64800"/>
              <a:gd name="connsiteX3" fmla="*/ 0 w 4608000"/>
              <a:gd name="connsiteY3" fmla="*/ 64800 h 64800"/>
              <a:gd name="connsiteX4" fmla="*/ 0 w 4608000"/>
              <a:gd name="connsiteY4" fmla="*/ 0 h 64800"/>
              <a:gd name="connsiteX0" fmla="*/ 0 w 4608000"/>
              <a:gd name="connsiteY0" fmla="*/ 0 h 64800"/>
              <a:gd name="connsiteX1" fmla="*/ 4608000 w 4608000"/>
              <a:gd name="connsiteY1" fmla="*/ 0 h 64800"/>
              <a:gd name="connsiteX2" fmla="*/ 4563550 w 4608000"/>
              <a:gd name="connsiteY2" fmla="*/ 61625 h 64800"/>
              <a:gd name="connsiteX3" fmla="*/ 0 w 4608000"/>
              <a:gd name="connsiteY3" fmla="*/ 64800 h 64800"/>
              <a:gd name="connsiteX4" fmla="*/ 0 w 4608000"/>
              <a:gd name="connsiteY4" fmla="*/ 0 h 64800"/>
              <a:gd name="connsiteX0" fmla="*/ 0 w 4608000"/>
              <a:gd name="connsiteY0" fmla="*/ 0 h 64800"/>
              <a:gd name="connsiteX1" fmla="*/ 4608000 w 4608000"/>
              <a:gd name="connsiteY1" fmla="*/ 0 h 64800"/>
              <a:gd name="connsiteX2" fmla="*/ 4579425 w 4608000"/>
              <a:gd name="connsiteY2" fmla="*/ 61625 h 64800"/>
              <a:gd name="connsiteX3" fmla="*/ 0 w 4608000"/>
              <a:gd name="connsiteY3" fmla="*/ 64800 h 64800"/>
              <a:gd name="connsiteX4" fmla="*/ 0 w 4608000"/>
              <a:gd name="connsiteY4" fmla="*/ 0 h 6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8000" h="64800">
                <a:moveTo>
                  <a:pt x="0" y="0"/>
                </a:moveTo>
                <a:lnTo>
                  <a:pt x="4608000" y="0"/>
                </a:lnTo>
                <a:lnTo>
                  <a:pt x="4579425" y="61625"/>
                </a:lnTo>
                <a:lnTo>
                  <a:pt x="0" y="64800"/>
                </a:lnTo>
                <a:lnTo>
                  <a:pt x="0" y="0"/>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11" name="Afbeelding 10"/>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499841" y="8516081"/>
            <a:ext cx="1126680" cy="242386"/>
          </a:xfrm>
          <a:prstGeom prst="rect">
            <a:avLst/>
          </a:prstGeom>
        </p:spPr>
      </p:pic>
      <p:sp>
        <p:nvSpPr>
          <p:cNvPr id="13" name="Tijdelijke aanduiding voor dianummer 4"/>
          <p:cNvSpPr txBox="1">
            <a:spLocks/>
          </p:cNvSpPr>
          <p:nvPr/>
        </p:nvSpPr>
        <p:spPr>
          <a:xfrm>
            <a:off x="5229200" y="8316416"/>
            <a:ext cx="1194260" cy="458787"/>
          </a:xfrm>
          <a:prstGeom prst="rect">
            <a:avLst/>
          </a:prstGeom>
        </p:spPr>
        <p:txBody>
          <a:bodyPr vert="horz" lIns="0" tIns="0" rIns="0" bIns="0" rtlCol="0" anchor="b"/>
          <a:lstStyle>
            <a:defPPr>
              <a:defRPr lang="nl-NL"/>
            </a:defPPr>
            <a:lvl1pPr marL="0" algn="r" defTabSz="685800" rtl="0" eaLnBrk="1" latinLnBrk="0" hangingPunct="1">
              <a:defRPr sz="120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fld id="{FC46F5DC-8175-694F-86AA-6CC7BD974F1A}" type="slidenum">
              <a:rPr lang="nl-NL" smtClean="0">
                <a:latin typeface="Arial" charset="0"/>
              </a:rPr>
              <a:pPr/>
              <a:t>‹nr.›</a:t>
            </a:fld>
            <a:endParaRPr lang="nl-NL">
              <a:latin typeface="Arial" charset="0"/>
            </a:endParaRPr>
          </a:p>
        </p:txBody>
      </p:sp>
    </p:spTree>
    <p:extLst>
      <p:ext uri="{BB962C8B-B14F-4D97-AF65-F5344CB8AC3E}">
        <p14:creationId xmlns:p14="http://schemas.microsoft.com/office/powerpoint/2010/main" val="7640349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E2C507-AB66-064B-85D9-9B533BD8047E}" type="datetimeFigureOut">
              <a:rPr lang="nl-NL" smtClean="0"/>
              <a:t>8-6-2023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AB6035-115A-7F4D-966D-A174921C2B9D}" type="slidenum">
              <a:rPr lang="nl-NL" smtClean="0"/>
              <a:t>‹nr.›</a:t>
            </a:fld>
            <a:endParaRPr lang="nl-NL"/>
          </a:p>
        </p:txBody>
      </p:sp>
    </p:spTree>
    <p:extLst>
      <p:ext uri="{BB962C8B-B14F-4D97-AF65-F5344CB8AC3E}">
        <p14:creationId xmlns:p14="http://schemas.microsoft.com/office/powerpoint/2010/main" val="4630858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a:p>
        </p:txBody>
      </p:sp>
      <p:sp>
        <p:nvSpPr>
          <p:cNvPr id="4" name="Tijdelijke aanduiding voor dianummer 3"/>
          <p:cNvSpPr>
            <a:spLocks noGrp="1"/>
          </p:cNvSpPr>
          <p:nvPr>
            <p:ph type="sldNum" sz="quarter" idx="10"/>
          </p:nvPr>
        </p:nvSpPr>
        <p:spPr/>
        <p:txBody>
          <a:bodyPr/>
          <a:lstStyle/>
          <a:p>
            <a:fld id="{1AAB6035-115A-7F4D-966D-A174921C2B9D}" type="slidenum">
              <a:rPr lang="nl-NL" smtClean="0"/>
              <a:t>0</a:t>
            </a:fld>
            <a:endParaRPr lang="nl-NL"/>
          </a:p>
        </p:txBody>
      </p:sp>
    </p:spTree>
    <p:extLst>
      <p:ext uri="{BB962C8B-B14F-4D97-AF65-F5344CB8AC3E}">
        <p14:creationId xmlns:p14="http://schemas.microsoft.com/office/powerpoint/2010/main" val="12270711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2.jpe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76263" y="3146866"/>
            <a:ext cx="7991475" cy="863601"/>
          </a:xfrm>
          <a:prstGeom prst="rect">
            <a:avLst/>
          </a:prstGeom>
        </p:spPr>
        <p:txBody>
          <a:bodyPr lIns="0" tIns="72000" rIns="0" bIns="0" anchor="t" anchorCtr="0">
            <a:normAutofit/>
          </a:bodyPr>
          <a:lstStyle>
            <a:lvl1pPr algn="l">
              <a:lnSpc>
                <a:spcPct val="100000"/>
              </a:lnSpc>
              <a:defRPr sz="2400" b="1" i="0" baseline="0"/>
            </a:lvl1pPr>
          </a:lstStyle>
          <a:p>
            <a:r>
              <a:rPr lang="nl-NL"/>
              <a:t>Klik om titel van de presentatie toe te voegen</a:t>
            </a:r>
            <a:endParaRPr lang="en-US"/>
          </a:p>
        </p:txBody>
      </p:sp>
      <p:sp>
        <p:nvSpPr>
          <p:cNvPr id="3" name="Subtitle 2"/>
          <p:cNvSpPr>
            <a:spLocks noGrp="1"/>
          </p:cNvSpPr>
          <p:nvPr>
            <p:ph type="subTitle" idx="1" hasCustomPrompt="1"/>
          </p:nvPr>
        </p:nvSpPr>
        <p:spPr>
          <a:xfrm>
            <a:off x="576263" y="3602502"/>
            <a:ext cx="7991475" cy="409111"/>
          </a:xfrm>
        </p:spPr>
        <p:txBody>
          <a:bodyPr lIns="0" tIns="0" rIns="0" bIns="0">
            <a:normAutofit/>
          </a:bodyPr>
          <a:lstStyle>
            <a:lvl1pPr marL="0" indent="-88900" algn="l">
              <a:lnSpc>
                <a:spcPct val="100000"/>
              </a:lnSpc>
              <a:buNone/>
              <a:tabLst/>
              <a:defRPr sz="2400" baseline="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 om tekst toe te voegen</a:t>
            </a:r>
          </a:p>
        </p:txBody>
      </p:sp>
      <p:sp>
        <p:nvSpPr>
          <p:cNvPr id="4" name="Rechthoek 3"/>
          <p:cNvSpPr/>
          <p:nvPr userDrawn="1"/>
        </p:nvSpPr>
        <p:spPr>
          <a:xfrm>
            <a:off x="8567739" y="1"/>
            <a:ext cx="576262" cy="315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15" name="Tekstvak 14"/>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logo</a:t>
            </a:r>
            <a:endParaRPr lang="nl-NL" sz="700" baseline="0">
              <a:latin typeface="Arial" charset="0"/>
            </a:endParaRPr>
          </a:p>
        </p:txBody>
      </p:sp>
      <p:sp>
        <p:nvSpPr>
          <p:cNvPr id="27" name="Tekstvak 26"/>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8" name="Afbeelding 2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9" name="Groeperen 28"/>
          <p:cNvGrpSpPr/>
          <p:nvPr/>
        </p:nvGrpSpPr>
        <p:grpSpPr>
          <a:xfrm>
            <a:off x="-1188640" y="4227934"/>
            <a:ext cx="1125323" cy="562064"/>
            <a:chOff x="4782929" y="4335401"/>
            <a:chExt cx="1125323" cy="562064"/>
          </a:xfrm>
        </p:grpSpPr>
        <p:pic>
          <p:nvPicPr>
            <p:cNvPr id="30" name="Afbeelding 29"/>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1" name="Rechte verbindingslijn 30"/>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18" name="Afbeelding 17"/>
          <p:cNvPicPr>
            <a:picLocks noChangeAspect="1"/>
          </p:cNvPicPr>
          <p:nvPr userDrawn="1"/>
        </p:nvPicPr>
        <p:blipFill rotWithShape="1">
          <a:blip r:embed="rId4">
            <a:extLst>
              <a:ext uri="{28A0092B-C50C-407E-A947-70E740481C1C}">
                <a14:useLocalDpi xmlns:a14="http://schemas.microsoft.com/office/drawing/2010/main" val="0"/>
              </a:ext>
            </a:extLst>
          </a:blip>
          <a:srcRect l="1237" r="20193"/>
          <a:stretch/>
        </p:blipFill>
        <p:spPr>
          <a:xfrm>
            <a:off x="0" y="4401658"/>
            <a:ext cx="9144000" cy="69037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eeldenreeks met titel">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5" y="1419225"/>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3" name="Picture Placeholder 2"/>
          <p:cNvSpPr>
            <a:spLocks noGrp="1"/>
          </p:cNvSpPr>
          <p:nvPr userDrawn="1">
            <p:ph type="pic" idx="10"/>
          </p:nvPr>
        </p:nvSpPr>
        <p:spPr>
          <a:xfrm>
            <a:off x="5968538" y="1419225"/>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4" name="Picture Placeholder 2"/>
          <p:cNvSpPr>
            <a:spLocks noGrp="1"/>
          </p:cNvSpPr>
          <p:nvPr userDrawn="1">
            <p:ph type="pic" idx="11"/>
          </p:nvPr>
        </p:nvSpPr>
        <p:spPr>
          <a:xfrm>
            <a:off x="3272037" y="1419225"/>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5" name="Picture Placeholder 2"/>
          <p:cNvSpPr>
            <a:spLocks noGrp="1"/>
          </p:cNvSpPr>
          <p:nvPr userDrawn="1">
            <p:ph type="pic" idx="12"/>
          </p:nvPr>
        </p:nvSpPr>
        <p:spPr>
          <a:xfrm>
            <a:off x="575535" y="2751910"/>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6" name="Picture Placeholder 2"/>
          <p:cNvSpPr>
            <a:spLocks noGrp="1"/>
          </p:cNvSpPr>
          <p:nvPr userDrawn="1">
            <p:ph type="pic" idx="13"/>
          </p:nvPr>
        </p:nvSpPr>
        <p:spPr>
          <a:xfrm>
            <a:off x="5968538" y="2751910"/>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7" name="Picture Placeholder 2"/>
          <p:cNvSpPr>
            <a:spLocks noGrp="1"/>
          </p:cNvSpPr>
          <p:nvPr userDrawn="1">
            <p:ph type="pic" idx="14"/>
          </p:nvPr>
        </p:nvSpPr>
        <p:spPr>
          <a:xfrm>
            <a:off x="3272037" y="2751910"/>
            <a:ext cx="2599200" cy="1260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2" name="Tijdelijke aanduiding voor voettekst 1"/>
          <p:cNvSpPr>
            <a:spLocks noGrp="1"/>
          </p:cNvSpPr>
          <p:nvPr userDrawn="1">
            <p:ph type="ftr" sz="quarter" idx="15"/>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8"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 name="Titel 1"/>
          <p:cNvSpPr>
            <a:spLocks noGrp="1"/>
          </p:cNvSpPr>
          <p:nvPr userDrawn="1">
            <p:ph type="title" hasCustomPrompt="1"/>
          </p:nvPr>
        </p:nvSpPr>
        <p:spPr>
          <a:xfrm>
            <a:off x="576263" y="555625"/>
            <a:ext cx="7991474" cy="863600"/>
          </a:xfrm>
        </p:spPr>
        <p:txBody>
          <a:bodyPr/>
          <a:lstStyle/>
          <a:p>
            <a:r>
              <a:rPr lang="nl-NL"/>
              <a:t>Klik om titel van de dia toe te voegen</a:t>
            </a:r>
          </a:p>
        </p:txBody>
      </p:sp>
      <p:sp>
        <p:nvSpPr>
          <p:cNvPr id="29" name="Tekstvak 28"/>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1" name="Afbeelding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9" name="Groeperen 38"/>
          <p:cNvGrpSpPr/>
          <p:nvPr/>
        </p:nvGrpSpPr>
        <p:grpSpPr>
          <a:xfrm>
            <a:off x="-1188640" y="4227934"/>
            <a:ext cx="1125323" cy="562064"/>
            <a:chOff x="4782929" y="4335401"/>
            <a:chExt cx="1125323" cy="562064"/>
          </a:xfrm>
        </p:grpSpPr>
        <p:pic>
          <p:nvPicPr>
            <p:cNvPr id="40" name="Afbeelding 39"/>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41" name="Rechte verbindingslijn 40"/>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8" name="Tekstvak 17"/>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bjec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76263" y="555625"/>
            <a:ext cx="7991475" cy="3455989"/>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defRPr sz="1800" baseline="0"/>
            </a:lvl2pPr>
            <a:lvl3pPr>
              <a:defRPr sz="1600" baseline="0"/>
            </a:lvl3pPr>
            <a:lvl4pPr>
              <a:defRPr sz="1400" baseline="0"/>
            </a:lvl4pPr>
            <a:lvl5pPr>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19"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20"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13" name="Tekstvak 12"/>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15" name="Afbeelding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17" name="Groeperen 16"/>
          <p:cNvGrpSpPr/>
          <p:nvPr/>
        </p:nvGrpSpPr>
        <p:grpSpPr>
          <a:xfrm>
            <a:off x="-1188640" y="4227934"/>
            <a:ext cx="1125323" cy="562064"/>
            <a:chOff x="4782929" y="4335401"/>
            <a:chExt cx="1125323" cy="562064"/>
          </a:xfrm>
        </p:grpSpPr>
        <p:pic>
          <p:nvPicPr>
            <p:cNvPr id="18" name="Afbeelding 17"/>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2" name="Rechte verbindingslijn 21"/>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bject met toelicht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2" y="555624"/>
            <a:ext cx="3262619" cy="863601"/>
          </a:xfrm>
          <a:prstGeom prst="rect">
            <a:avLst/>
          </a:prstGeom>
        </p:spPr>
        <p:txBody>
          <a:bodyPr lIns="0" tIns="0" rIns="0" bIns="0" anchor="t" anchorCtr="0"/>
          <a:lstStyle>
            <a:lvl1pPr>
              <a:defRPr sz="2400"/>
            </a:lvl1pPr>
          </a:lstStyle>
          <a:p>
            <a:r>
              <a:rPr lang="nl-NL"/>
              <a:t>Klik om titel van de dia toe te voegen</a:t>
            </a:r>
            <a:endParaRPr lang="en-US"/>
          </a:p>
        </p:txBody>
      </p:sp>
      <p:sp>
        <p:nvSpPr>
          <p:cNvPr id="3" name="Content Placeholder 2"/>
          <p:cNvSpPr>
            <a:spLocks noGrp="1"/>
          </p:cNvSpPr>
          <p:nvPr>
            <p:ph idx="1" hasCustomPrompt="1"/>
          </p:nvPr>
        </p:nvSpPr>
        <p:spPr>
          <a:xfrm>
            <a:off x="3995936" y="555626"/>
            <a:ext cx="4571801" cy="3455988"/>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defRPr sz="1800" baseline="0"/>
            </a:lvl2pPr>
            <a:lvl3pPr>
              <a:defRPr sz="1600" baseline="0"/>
            </a:lvl3pPr>
            <a:lvl4pPr>
              <a:defRPr sz="1400" baseline="0"/>
            </a:lvl4pPr>
            <a:lvl5pPr>
              <a:defRPr sz="1200" baseline="0"/>
            </a:lvl5pPr>
            <a:lvl6pPr>
              <a:defRPr sz="1500"/>
            </a:lvl6pPr>
            <a:lvl7pPr>
              <a:defRPr sz="1500"/>
            </a:lvl7pPr>
            <a:lvl8pPr>
              <a:defRPr sz="1500"/>
            </a:lvl8pPr>
            <a:lvl9pPr>
              <a:defRPr sz="1500"/>
            </a:lvl9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29"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0"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8" name="Content Placeholder 2"/>
          <p:cNvSpPr>
            <a:spLocks noGrp="1"/>
          </p:cNvSpPr>
          <p:nvPr>
            <p:ph idx="11" hasCustomPrompt="1"/>
          </p:nvPr>
        </p:nvSpPr>
        <p:spPr>
          <a:xfrm>
            <a:off x="576264" y="1419225"/>
            <a:ext cx="3262618" cy="2592389"/>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18" name="Tekstvak 17"/>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a:latin typeface="Arial" charset="0"/>
              </a:rPr>
              <a:t>Grafiektype wijzigen</a:t>
            </a:r>
            <a:endParaRPr lang="nl-NL" sz="700" b="1" baseline="0">
              <a:latin typeface="Arial" charset="0"/>
            </a:endParaRPr>
          </a:p>
          <a:p>
            <a:pPr marL="90488" indent="-90488">
              <a:buAutoNum type="arabicPeriod"/>
              <a:tabLst/>
            </a:pPr>
            <a:r>
              <a:rPr lang="nl-NL" sz="700" baseline="0">
                <a:latin typeface="Arial" charset="0"/>
              </a:rPr>
              <a:t>Klik met rechtermuisknop</a:t>
            </a:r>
            <a:br>
              <a:rPr lang="nl-NL" sz="700" baseline="0">
                <a:latin typeface="Arial" charset="0"/>
              </a:rPr>
            </a:br>
            <a:r>
              <a:rPr lang="nl-NL" sz="700" baseline="0">
                <a:latin typeface="Arial" charset="0"/>
              </a:rPr>
              <a:t>op</a:t>
            </a:r>
            <a:r>
              <a:rPr lang="nl-NL" sz="700">
                <a:latin typeface="Arial" charset="0"/>
              </a:rPr>
              <a:t> de grafiek</a:t>
            </a:r>
            <a:endParaRPr lang="nl-NL" sz="700" baseline="0">
              <a:latin typeface="Arial" charset="0"/>
            </a:endParaRPr>
          </a:p>
          <a:p>
            <a:pPr marL="90488" indent="-90488">
              <a:buAutoNum type="arabicPeriod"/>
              <a:tabLst/>
            </a:pPr>
            <a:r>
              <a:rPr lang="nl-NL" sz="700" baseline="0">
                <a:latin typeface="Arial" charset="0"/>
              </a:rPr>
              <a:t>klik op </a:t>
            </a:r>
            <a:r>
              <a:rPr lang="nl-NL" sz="700" u="sng" baseline="0">
                <a:latin typeface="Arial" charset="0"/>
              </a:rPr>
              <a:t>Ander type  grafiekreeks</a:t>
            </a:r>
          </a:p>
          <a:p>
            <a:pPr marL="90488" indent="-90488">
              <a:buAutoNum type="arabicPeriod"/>
              <a:tabLst/>
            </a:pPr>
            <a:endParaRPr lang="nl-NL" sz="700" u="sng">
              <a:latin typeface="Arial" charset="0"/>
            </a:endParaRPr>
          </a:p>
          <a:p>
            <a:pPr marL="90488" indent="-90488">
              <a:tabLst/>
            </a:pPr>
            <a:r>
              <a:rPr lang="nl-NL" sz="700" b="1">
                <a:latin typeface="Arial" charset="0"/>
              </a:rPr>
              <a:t>Grafiekgegevens wijzigen</a:t>
            </a:r>
          </a:p>
          <a:p>
            <a:pPr marL="90488" indent="-90488">
              <a:buAutoNum type="arabicPeriod"/>
              <a:tabLst/>
            </a:pPr>
            <a:r>
              <a:rPr lang="nl-NL" sz="700">
                <a:latin typeface="Arial" charset="0"/>
              </a:rPr>
              <a:t>Klik met rechtermuisknop</a:t>
            </a:r>
            <a:br>
              <a:rPr lang="nl-NL" sz="700">
                <a:latin typeface="Arial" charset="0"/>
              </a:rPr>
            </a:br>
            <a:r>
              <a:rPr lang="nl-NL" sz="700">
                <a:latin typeface="Arial" charset="0"/>
              </a:rPr>
              <a:t>op de grafiek</a:t>
            </a:r>
          </a:p>
          <a:p>
            <a:pPr marL="90488" indent="-90488">
              <a:buAutoNum type="arabicPeriod"/>
              <a:tabLst/>
            </a:pPr>
            <a:r>
              <a:rPr lang="nl-NL" sz="700">
                <a:latin typeface="Arial" charset="0"/>
              </a:rPr>
              <a:t>klik op </a:t>
            </a:r>
            <a:r>
              <a:rPr lang="nl-NL" sz="700" u="sng">
                <a:latin typeface="Arial" charset="0"/>
              </a:rPr>
              <a:t>Gegevens bewerken in Excel</a:t>
            </a:r>
            <a:endParaRPr lang="nl-NL" sz="700" b="1" u="sng">
              <a:latin typeface="Arial" charset="0"/>
            </a:endParaRPr>
          </a:p>
        </p:txBody>
      </p:sp>
      <p:sp>
        <p:nvSpPr>
          <p:cNvPr id="31" name="Tekstvak 30"/>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2" name="Afbeelding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3" name="Groeperen 32"/>
          <p:cNvGrpSpPr/>
          <p:nvPr/>
        </p:nvGrpSpPr>
        <p:grpSpPr>
          <a:xfrm>
            <a:off x="-1188640" y="3939902"/>
            <a:ext cx="1125323" cy="562064"/>
            <a:chOff x="4782929" y="4335401"/>
            <a:chExt cx="1125323" cy="562064"/>
          </a:xfrm>
        </p:grpSpPr>
        <p:pic>
          <p:nvPicPr>
            <p:cNvPr id="34" name="Afbeelding 33"/>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5" name="Rechte verbindingslijn 34"/>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6" name="Tekstvak 15"/>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Objecte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3" y="555623"/>
            <a:ext cx="7991475" cy="863602"/>
          </a:xfrm>
          <a:prstGeom prst="rect">
            <a:avLst/>
          </a:prstGeom>
        </p:spPr>
        <p:txBody>
          <a:bodyPr lIns="0" tIns="0" rIns="0" bIns="0" anchor="t" anchorCtr="0"/>
          <a:lstStyle>
            <a:lvl1pPr>
              <a:defRPr b="1" baseline="0"/>
            </a:lvl1pPr>
          </a:lstStyle>
          <a:p>
            <a:r>
              <a:rPr lang="nl-NL"/>
              <a:t>Klik om titel van de dia toe te voegen</a:t>
            </a:r>
            <a:endParaRPr lang="en-US"/>
          </a:p>
        </p:txBody>
      </p:sp>
      <p:sp>
        <p:nvSpPr>
          <p:cNvPr id="3" name="Content Placeholder 2"/>
          <p:cNvSpPr>
            <a:spLocks noGrp="1"/>
          </p:cNvSpPr>
          <p:nvPr>
            <p:ph sz="half" idx="1" hasCustomPrompt="1"/>
          </p:nvPr>
        </p:nvSpPr>
        <p:spPr>
          <a:xfrm>
            <a:off x="576263" y="1419225"/>
            <a:ext cx="3995737" cy="2592388"/>
          </a:xfrm>
        </p:spPr>
        <p:txBody>
          <a:bodyPr lIns="0" tIns="0" rIns="10800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4" name="Content Placeholder 3"/>
          <p:cNvSpPr>
            <a:spLocks noGrp="1"/>
          </p:cNvSpPr>
          <p:nvPr>
            <p:ph sz="half" idx="2" hasCustomPrompt="1"/>
          </p:nvPr>
        </p:nvSpPr>
        <p:spPr>
          <a:xfrm>
            <a:off x="4572000" y="1419225"/>
            <a:ext cx="3995738" cy="2592388"/>
          </a:xfrm>
        </p:spPr>
        <p:txBody>
          <a:bodyPr lIns="108000" tIns="0" rIns="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pic>
        <p:nvPicPr>
          <p:cNvPr id="29" name="Afbeelding 28"/>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324528" y="17075"/>
            <a:ext cx="6734622" cy="5126732"/>
          </a:xfrm>
          <a:prstGeom prst="rect">
            <a:avLst/>
          </a:prstGeom>
          <a:ln>
            <a:solidFill>
              <a:schemeClr val="accent1"/>
            </a:solidFill>
          </a:ln>
        </p:spPr>
      </p:pic>
      <p:sp>
        <p:nvSpPr>
          <p:cNvPr id="32"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0" name="Tekstvak 19"/>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a:latin typeface="Arial" charset="0"/>
              </a:rPr>
              <a:t>Grafiektype wijzigen</a:t>
            </a:r>
            <a:endParaRPr lang="nl-NL" sz="700" b="1" baseline="0">
              <a:latin typeface="Arial" charset="0"/>
            </a:endParaRPr>
          </a:p>
          <a:p>
            <a:pPr marL="90488" indent="-90488">
              <a:buAutoNum type="arabicPeriod"/>
              <a:tabLst/>
            </a:pPr>
            <a:r>
              <a:rPr lang="nl-NL" sz="700" baseline="0">
                <a:latin typeface="Arial" charset="0"/>
              </a:rPr>
              <a:t>Klik met rechtermuisknop</a:t>
            </a:r>
            <a:br>
              <a:rPr lang="nl-NL" sz="700" baseline="0">
                <a:latin typeface="Arial" charset="0"/>
              </a:rPr>
            </a:br>
            <a:r>
              <a:rPr lang="nl-NL" sz="700" baseline="0">
                <a:latin typeface="Arial" charset="0"/>
              </a:rPr>
              <a:t>op</a:t>
            </a:r>
            <a:r>
              <a:rPr lang="nl-NL" sz="700">
                <a:latin typeface="Arial" charset="0"/>
              </a:rPr>
              <a:t> de grafiek</a:t>
            </a:r>
            <a:endParaRPr lang="nl-NL" sz="700" baseline="0">
              <a:latin typeface="Arial" charset="0"/>
            </a:endParaRPr>
          </a:p>
          <a:p>
            <a:pPr marL="90488" indent="-90488">
              <a:buAutoNum type="arabicPeriod"/>
              <a:tabLst/>
            </a:pPr>
            <a:r>
              <a:rPr lang="nl-NL" sz="700" baseline="0">
                <a:latin typeface="Arial" charset="0"/>
              </a:rPr>
              <a:t>klik op </a:t>
            </a:r>
            <a:r>
              <a:rPr lang="nl-NL" sz="700" u="sng" baseline="0">
                <a:latin typeface="Arial" charset="0"/>
              </a:rPr>
              <a:t>Ander type  grafiekreeks</a:t>
            </a:r>
          </a:p>
          <a:p>
            <a:pPr marL="90488" indent="-90488">
              <a:buAutoNum type="arabicPeriod"/>
              <a:tabLst/>
            </a:pPr>
            <a:endParaRPr lang="nl-NL" sz="700" u="sng">
              <a:latin typeface="Arial" charset="0"/>
            </a:endParaRPr>
          </a:p>
          <a:p>
            <a:pPr marL="90488" indent="-90488">
              <a:tabLst/>
            </a:pPr>
            <a:r>
              <a:rPr lang="nl-NL" sz="700" b="1">
                <a:latin typeface="Arial" charset="0"/>
              </a:rPr>
              <a:t>Grafiekgegevens wijzigen</a:t>
            </a:r>
          </a:p>
          <a:p>
            <a:pPr marL="90488" indent="-90488">
              <a:buAutoNum type="arabicPeriod"/>
              <a:tabLst/>
            </a:pPr>
            <a:r>
              <a:rPr lang="nl-NL" sz="700">
                <a:latin typeface="Arial" charset="0"/>
              </a:rPr>
              <a:t>Klik met rechtermuisknop</a:t>
            </a:r>
            <a:br>
              <a:rPr lang="nl-NL" sz="700">
                <a:latin typeface="Arial" charset="0"/>
              </a:rPr>
            </a:br>
            <a:r>
              <a:rPr lang="nl-NL" sz="700">
                <a:latin typeface="Arial" charset="0"/>
              </a:rPr>
              <a:t>op de grafiek</a:t>
            </a:r>
          </a:p>
          <a:p>
            <a:pPr marL="90488" indent="-90488">
              <a:buAutoNum type="arabicPeriod"/>
              <a:tabLst/>
            </a:pPr>
            <a:r>
              <a:rPr lang="nl-NL" sz="700">
                <a:latin typeface="Arial" charset="0"/>
              </a:rPr>
              <a:t>klik op </a:t>
            </a:r>
            <a:r>
              <a:rPr lang="nl-NL" sz="700" u="sng">
                <a:latin typeface="Arial" charset="0"/>
              </a:rPr>
              <a:t>Gegevens bewerken in Excel</a:t>
            </a:r>
            <a:endParaRPr lang="nl-NL" sz="700" b="1" u="sng">
              <a:latin typeface="Arial" charset="0"/>
            </a:endParaRPr>
          </a:p>
        </p:txBody>
      </p:sp>
      <p:sp>
        <p:nvSpPr>
          <p:cNvPr id="34" name="Tekstvak 33"/>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5" name="Afbeelding 3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6" name="Groeperen 35"/>
          <p:cNvGrpSpPr/>
          <p:nvPr/>
        </p:nvGrpSpPr>
        <p:grpSpPr>
          <a:xfrm>
            <a:off x="-1188640" y="3939902"/>
            <a:ext cx="1125323" cy="562064"/>
            <a:chOff x="4782929" y="4335401"/>
            <a:chExt cx="1125323" cy="562064"/>
          </a:xfrm>
        </p:grpSpPr>
        <p:pic>
          <p:nvPicPr>
            <p:cNvPr id="37" name="Afbeelding 36"/>
            <p:cNvPicPr>
              <a:picLocks noChangeAspect="1"/>
            </p:cNvPicPr>
            <p:nvPr/>
          </p:nvPicPr>
          <p:blipFill rotWithShape="1">
            <a:blip r:embed="rId4">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8" name="Rechte verbindingslijn 37"/>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7" name="Tekstvak 16"/>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
        <p:nvSpPr>
          <p:cNvPr id="10" name="Tijdelijke aanduiding voor tekst 9"/>
          <p:cNvSpPr>
            <a:spLocks noGrp="1"/>
          </p:cNvSpPr>
          <p:nvPr>
            <p:ph type="body" sz="quarter" idx="12" hasCustomPrompt="1"/>
          </p:nvPr>
        </p:nvSpPr>
        <p:spPr>
          <a:xfrm>
            <a:off x="4572000" y="3502800"/>
            <a:ext cx="3995738" cy="559380"/>
          </a:xfrm>
        </p:spPr>
        <p:txBody>
          <a:bodyPr anchor="b" anchorCtr="0">
            <a:noAutofit/>
          </a:bodyPr>
          <a:lstStyle>
            <a:lvl1pPr marL="0" indent="0" algn="ctr">
              <a:buFontTx/>
              <a:buNone/>
              <a:defRPr sz="1600" baseline="0"/>
            </a:lvl1pPr>
            <a:lvl2pPr>
              <a:defRPr sz="1600" baseline="0"/>
            </a:lvl2pPr>
            <a:lvl3pPr>
              <a:defRPr sz="1600" baseline="0"/>
            </a:lvl3pPr>
            <a:lvl4pPr>
              <a:defRPr sz="1600" baseline="0"/>
            </a:lvl4pPr>
            <a:lvl5pPr>
              <a:defRPr sz="1600" baseline="0"/>
            </a:lvl5pPr>
          </a:lstStyle>
          <a:p>
            <a:pPr lvl="0"/>
            <a:r>
              <a:rPr lang="nl-NL"/>
              <a:t>Klik om tekst toe te voegen</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Objecten met toelicht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2" y="555624"/>
            <a:ext cx="7991475" cy="863598"/>
          </a:xfrm>
          <a:prstGeom prst="rect">
            <a:avLst/>
          </a:prstGeom>
        </p:spPr>
        <p:txBody>
          <a:bodyPr lIns="0" tIns="0" rIns="0" bIns="0" anchor="t" anchorCtr="0"/>
          <a:lstStyle>
            <a:lvl1pPr>
              <a:defRPr baseline="0"/>
            </a:lvl1pPr>
          </a:lstStyle>
          <a:p>
            <a:r>
              <a:rPr lang="nl-NL"/>
              <a:t>Klik om titel van de dia toe te voegen</a:t>
            </a:r>
            <a:endParaRPr lang="en-US"/>
          </a:p>
        </p:txBody>
      </p:sp>
      <p:sp>
        <p:nvSpPr>
          <p:cNvPr id="3" name="Text Placeholder 2"/>
          <p:cNvSpPr>
            <a:spLocks noGrp="1"/>
          </p:cNvSpPr>
          <p:nvPr>
            <p:ph type="body" idx="1" hasCustomPrompt="1"/>
          </p:nvPr>
        </p:nvSpPr>
        <p:spPr>
          <a:xfrm>
            <a:off x="576263" y="1419224"/>
            <a:ext cx="3995737" cy="865189"/>
          </a:xfrm>
        </p:spPr>
        <p:txBody>
          <a:bodyPr lIns="0" tIns="0" rIns="0" bIns="0" anchor="t" anchorCtr="0">
            <a:normAutofit/>
          </a:bodyPr>
          <a:lstStyle>
            <a:lvl1pPr marL="0" indent="0">
              <a:buNone/>
              <a:defRPr sz="2000" b="1"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 om tekst toe te voegen</a:t>
            </a:r>
          </a:p>
        </p:txBody>
      </p:sp>
      <p:sp>
        <p:nvSpPr>
          <p:cNvPr id="4" name="Content Placeholder 3"/>
          <p:cNvSpPr>
            <a:spLocks noGrp="1"/>
          </p:cNvSpPr>
          <p:nvPr>
            <p:ph sz="half" idx="2" hasCustomPrompt="1"/>
          </p:nvPr>
        </p:nvSpPr>
        <p:spPr>
          <a:xfrm>
            <a:off x="576263" y="2284413"/>
            <a:ext cx="3995737" cy="1727200"/>
          </a:xfrm>
        </p:spPr>
        <p:txBody>
          <a:bodyPr lIns="0" tIns="0" rIns="10800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5" name="Text Placeholder 4"/>
          <p:cNvSpPr>
            <a:spLocks noGrp="1"/>
          </p:cNvSpPr>
          <p:nvPr>
            <p:ph type="body" sz="quarter" idx="3" hasCustomPrompt="1"/>
          </p:nvPr>
        </p:nvSpPr>
        <p:spPr>
          <a:xfrm>
            <a:off x="4572000" y="1419223"/>
            <a:ext cx="3995738" cy="865189"/>
          </a:xfrm>
        </p:spPr>
        <p:txBody>
          <a:bodyPr lIns="108000" tIns="0" rIns="0" bIns="0" anchor="t" anchorCtr="0">
            <a:normAutofit/>
          </a:bodyPr>
          <a:lstStyle>
            <a:lvl1pPr marL="0" indent="0">
              <a:buNone/>
              <a:defRPr sz="2000" b="1" baseline="0"/>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Klik om tekst toe te voegen</a:t>
            </a:r>
          </a:p>
        </p:txBody>
      </p:sp>
      <p:sp>
        <p:nvSpPr>
          <p:cNvPr id="6" name="Content Placeholder 5"/>
          <p:cNvSpPr>
            <a:spLocks noGrp="1"/>
          </p:cNvSpPr>
          <p:nvPr>
            <p:ph sz="quarter" idx="4" hasCustomPrompt="1"/>
          </p:nvPr>
        </p:nvSpPr>
        <p:spPr>
          <a:xfrm>
            <a:off x="4572000" y="2284413"/>
            <a:ext cx="3995738" cy="1727200"/>
          </a:xfrm>
        </p:spPr>
        <p:txBody>
          <a:bodyPr lIns="108000" tIns="0" rIns="0" bIns="0"/>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a:lvl1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pic>
        <p:nvPicPr>
          <p:cNvPr id="33" name="Afbeelding 32"/>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9324528" y="17075"/>
            <a:ext cx="6734622" cy="5126732"/>
          </a:xfrm>
          <a:prstGeom prst="rect">
            <a:avLst/>
          </a:prstGeom>
          <a:ln>
            <a:solidFill>
              <a:schemeClr val="accent1"/>
            </a:solidFill>
          </a:ln>
        </p:spPr>
      </p:pic>
      <p:sp>
        <p:nvSpPr>
          <p:cNvPr id="34"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35"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21" name="Tekstvak 20"/>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a:latin typeface="Arial" charset="0"/>
              </a:rPr>
              <a:t>Grafiektype wijzigen</a:t>
            </a:r>
            <a:endParaRPr lang="nl-NL" sz="700" b="1" baseline="0">
              <a:latin typeface="Arial" charset="0"/>
            </a:endParaRPr>
          </a:p>
          <a:p>
            <a:pPr marL="90488" indent="-90488">
              <a:buAutoNum type="arabicPeriod"/>
              <a:tabLst/>
            </a:pPr>
            <a:r>
              <a:rPr lang="nl-NL" sz="700" baseline="0">
                <a:latin typeface="Arial" charset="0"/>
              </a:rPr>
              <a:t>Klik met rechtermuisknop</a:t>
            </a:r>
            <a:br>
              <a:rPr lang="nl-NL" sz="700" baseline="0">
                <a:latin typeface="Arial" charset="0"/>
              </a:rPr>
            </a:br>
            <a:r>
              <a:rPr lang="nl-NL" sz="700" baseline="0">
                <a:latin typeface="Arial" charset="0"/>
              </a:rPr>
              <a:t>op</a:t>
            </a:r>
            <a:r>
              <a:rPr lang="nl-NL" sz="700">
                <a:latin typeface="Arial" charset="0"/>
              </a:rPr>
              <a:t> de grafiek</a:t>
            </a:r>
            <a:endParaRPr lang="nl-NL" sz="700" baseline="0">
              <a:latin typeface="Arial" charset="0"/>
            </a:endParaRPr>
          </a:p>
          <a:p>
            <a:pPr marL="90488" indent="-90488">
              <a:buAutoNum type="arabicPeriod"/>
              <a:tabLst/>
            </a:pPr>
            <a:r>
              <a:rPr lang="nl-NL" sz="700" baseline="0">
                <a:latin typeface="Arial" charset="0"/>
              </a:rPr>
              <a:t>klik op </a:t>
            </a:r>
            <a:r>
              <a:rPr lang="nl-NL" sz="700" u="sng" baseline="0">
                <a:latin typeface="Arial" charset="0"/>
              </a:rPr>
              <a:t>Ander type  grafiekreeks</a:t>
            </a:r>
          </a:p>
          <a:p>
            <a:pPr marL="90488" indent="-90488">
              <a:buAutoNum type="arabicPeriod"/>
              <a:tabLst/>
            </a:pPr>
            <a:endParaRPr lang="nl-NL" sz="700" u="sng">
              <a:latin typeface="Arial" charset="0"/>
            </a:endParaRPr>
          </a:p>
          <a:p>
            <a:pPr marL="90488" indent="-90488">
              <a:tabLst/>
            </a:pPr>
            <a:r>
              <a:rPr lang="nl-NL" sz="700" b="1">
                <a:latin typeface="Arial" charset="0"/>
              </a:rPr>
              <a:t>Grafiekgegevens wijzigen</a:t>
            </a:r>
          </a:p>
          <a:p>
            <a:pPr marL="90488" indent="-90488">
              <a:buAutoNum type="arabicPeriod"/>
              <a:tabLst/>
            </a:pPr>
            <a:r>
              <a:rPr lang="nl-NL" sz="700">
                <a:latin typeface="Arial" charset="0"/>
              </a:rPr>
              <a:t>Klik met rechtermuisknop</a:t>
            </a:r>
            <a:br>
              <a:rPr lang="nl-NL" sz="700">
                <a:latin typeface="Arial" charset="0"/>
              </a:rPr>
            </a:br>
            <a:r>
              <a:rPr lang="nl-NL" sz="700">
                <a:latin typeface="Arial" charset="0"/>
              </a:rPr>
              <a:t>op de grafiek</a:t>
            </a:r>
          </a:p>
          <a:p>
            <a:pPr marL="90488" indent="-90488">
              <a:buAutoNum type="arabicPeriod"/>
              <a:tabLst/>
            </a:pPr>
            <a:r>
              <a:rPr lang="nl-NL" sz="700">
                <a:latin typeface="Arial" charset="0"/>
              </a:rPr>
              <a:t>klik op </a:t>
            </a:r>
            <a:r>
              <a:rPr lang="nl-NL" sz="700" u="sng">
                <a:latin typeface="Arial" charset="0"/>
              </a:rPr>
              <a:t>Gegevens bewerken in Excel</a:t>
            </a:r>
            <a:endParaRPr lang="nl-NL" sz="700" b="1" u="sng">
              <a:latin typeface="Arial" charset="0"/>
            </a:endParaRPr>
          </a:p>
        </p:txBody>
      </p:sp>
      <p:sp>
        <p:nvSpPr>
          <p:cNvPr id="36" name="Tekstvak 35"/>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7" name="Afbeelding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8" name="Groeperen 37"/>
          <p:cNvGrpSpPr/>
          <p:nvPr/>
        </p:nvGrpSpPr>
        <p:grpSpPr>
          <a:xfrm>
            <a:off x="-1188640" y="3939902"/>
            <a:ext cx="1125323" cy="562064"/>
            <a:chOff x="4782929" y="4335401"/>
            <a:chExt cx="1125323" cy="562064"/>
          </a:xfrm>
        </p:grpSpPr>
        <p:pic>
          <p:nvPicPr>
            <p:cNvPr id="39" name="Afbeelding 38"/>
            <p:cNvPicPr>
              <a:picLocks noChangeAspect="1"/>
            </p:cNvPicPr>
            <p:nvPr/>
          </p:nvPicPr>
          <p:blipFill rotWithShape="1">
            <a:blip r:embed="rId4">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40" name="Rechte verbindingslijn 39"/>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9" name="Tekstvak 18"/>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Object aflopend">
    <p:spTree>
      <p:nvGrpSpPr>
        <p:cNvPr id="1" name=""/>
        <p:cNvGrpSpPr/>
        <p:nvPr/>
      </p:nvGrpSpPr>
      <p:grpSpPr>
        <a:xfrm>
          <a:off x="0" y="0"/>
          <a:ext cx="0" cy="0"/>
          <a:chOff x="0" y="0"/>
          <a:chExt cx="0" cy="0"/>
        </a:xfrm>
      </p:grpSpPr>
      <p:sp>
        <p:nvSpPr>
          <p:cNvPr id="28"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29"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7" name="Content Placeholder 2"/>
          <p:cNvSpPr>
            <a:spLocks noGrp="1"/>
          </p:cNvSpPr>
          <p:nvPr>
            <p:ph idx="1" hasCustomPrompt="1"/>
          </p:nvPr>
        </p:nvSpPr>
        <p:spPr>
          <a:xfrm>
            <a:off x="0" y="-3175"/>
            <a:ext cx="9144000" cy="5146675"/>
          </a:xfrm>
        </p:spPr>
        <p:txBody>
          <a:bodyPr lIns="0" tIns="540000" rIns="0" bIns="0">
            <a:normAutofit/>
          </a:bodyPr>
          <a:lstStyle>
            <a:lvl1pPr marL="847725" marR="0" indent="-172800" algn="l" defTabSz="685800" rtl="0" eaLnBrk="1" fontAlgn="auto" latinLnBrk="0" hangingPunct="1">
              <a:lnSpc>
                <a:spcPct val="100000"/>
              </a:lnSpc>
              <a:spcBef>
                <a:spcPts val="0"/>
              </a:spcBef>
              <a:spcAft>
                <a:spcPts val="0"/>
              </a:spcAft>
              <a:buClrTx/>
              <a:buSzTx/>
              <a:buFont typeface="Arial" panose="020B0604020202020204" pitchFamily="34" charset="0"/>
              <a:buChar char="•"/>
              <a:tabLst>
                <a:tab pos="1188000" algn="l"/>
              </a:tabLst>
              <a:defRPr sz="2000" baseline="0"/>
            </a:lvl1pPr>
            <a:lvl2pPr marL="1073150" indent="-172800">
              <a:tabLst/>
              <a:defRPr sz="1800" baseline="0"/>
            </a:lvl2pPr>
            <a:lvl3pPr marL="1290638" indent="-172800">
              <a:tabLst/>
              <a:defRPr sz="1600" baseline="0"/>
            </a:lvl3pPr>
            <a:lvl4pPr marL="1473200" indent="-172800">
              <a:tabLst/>
              <a:defRPr sz="1400" baseline="0"/>
            </a:lvl4pPr>
            <a:lvl5pPr marL="1733550" indent="-172800">
              <a:tabLst/>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21" name="Tekstvak 20"/>
          <p:cNvSpPr txBox="1"/>
          <p:nvPr userDrawn="1"/>
        </p:nvSpPr>
        <p:spPr>
          <a:xfrm>
            <a:off x="-1188640" y="555623"/>
            <a:ext cx="1119088" cy="1184940"/>
          </a:xfrm>
          <a:prstGeom prst="rect">
            <a:avLst/>
          </a:prstGeom>
          <a:noFill/>
        </p:spPr>
        <p:txBody>
          <a:bodyPr wrap="square" lIns="0" tIns="0" rIns="0" bIns="0" rtlCol="0">
            <a:spAutoFit/>
          </a:bodyPr>
          <a:lstStyle/>
          <a:p>
            <a:pPr marL="90488" indent="-90488">
              <a:tabLst/>
            </a:pPr>
            <a:r>
              <a:rPr lang="nl-NL" sz="700" b="1">
                <a:latin typeface="Arial" charset="0"/>
              </a:rPr>
              <a:t>Grafiektype wijzigen</a:t>
            </a:r>
            <a:endParaRPr lang="nl-NL" sz="700" b="1" baseline="0">
              <a:latin typeface="Arial" charset="0"/>
            </a:endParaRPr>
          </a:p>
          <a:p>
            <a:pPr marL="90488" indent="-90488">
              <a:buAutoNum type="arabicPeriod"/>
              <a:tabLst/>
            </a:pPr>
            <a:r>
              <a:rPr lang="nl-NL" sz="700" baseline="0">
                <a:latin typeface="Arial" charset="0"/>
              </a:rPr>
              <a:t>Klik met rechtermuisknop</a:t>
            </a:r>
            <a:br>
              <a:rPr lang="nl-NL" sz="700" baseline="0">
                <a:latin typeface="Arial" charset="0"/>
              </a:rPr>
            </a:br>
            <a:r>
              <a:rPr lang="nl-NL" sz="700" baseline="0">
                <a:latin typeface="Arial" charset="0"/>
              </a:rPr>
              <a:t>op</a:t>
            </a:r>
            <a:r>
              <a:rPr lang="nl-NL" sz="700">
                <a:latin typeface="Arial" charset="0"/>
              </a:rPr>
              <a:t> de grafiek</a:t>
            </a:r>
            <a:endParaRPr lang="nl-NL" sz="700" baseline="0">
              <a:latin typeface="Arial" charset="0"/>
            </a:endParaRPr>
          </a:p>
          <a:p>
            <a:pPr marL="90488" indent="-90488">
              <a:buAutoNum type="arabicPeriod"/>
              <a:tabLst/>
            </a:pPr>
            <a:r>
              <a:rPr lang="nl-NL" sz="700" baseline="0">
                <a:latin typeface="Arial" charset="0"/>
              </a:rPr>
              <a:t>klik op </a:t>
            </a:r>
            <a:r>
              <a:rPr lang="nl-NL" sz="700" u="sng" baseline="0">
                <a:latin typeface="Arial" charset="0"/>
              </a:rPr>
              <a:t>Ander type  grafiekreeks</a:t>
            </a:r>
          </a:p>
          <a:p>
            <a:pPr marL="90488" indent="-90488">
              <a:buAutoNum type="arabicPeriod"/>
              <a:tabLst/>
            </a:pPr>
            <a:endParaRPr lang="nl-NL" sz="700" u="sng">
              <a:latin typeface="Arial" charset="0"/>
            </a:endParaRPr>
          </a:p>
          <a:p>
            <a:pPr marL="90488" indent="-90488">
              <a:tabLst/>
            </a:pPr>
            <a:r>
              <a:rPr lang="nl-NL" sz="700" b="1">
                <a:latin typeface="Arial" charset="0"/>
              </a:rPr>
              <a:t>Grafiekgegevens wijzigen</a:t>
            </a:r>
          </a:p>
          <a:p>
            <a:pPr marL="90488" indent="-90488">
              <a:buAutoNum type="arabicPeriod"/>
              <a:tabLst/>
            </a:pPr>
            <a:r>
              <a:rPr lang="nl-NL" sz="700">
                <a:latin typeface="Arial" charset="0"/>
              </a:rPr>
              <a:t>Klik met rechtermuisknop</a:t>
            </a:r>
            <a:br>
              <a:rPr lang="nl-NL" sz="700">
                <a:latin typeface="Arial" charset="0"/>
              </a:rPr>
            </a:br>
            <a:r>
              <a:rPr lang="nl-NL" sz="700">
                <a:latin typeface="Arial" charset="0"/>
              </a:rPr>
              <a:t>op de grafiek</a:t>
            </a:r>
          </a:p>
          <a:p>
            <a:pPr marL="90488" indent="-90488">
              <a:buAutoNum type="arabicPeriod"/>
              <a:tabLst/>
            </a:pPr>
            <a:r>
              <a:rPr lang="nl-NL" sz="700">
                <a:latin typeface="Arial" charset="0"/>
              </a:rPr>
              <a:t>klik op </a:t>
            </a:r>
            <a:r>
              <a:rPr lang="nl-NL" sz="700" u="sng">
                <a:latin typeface="Arial" charset="0"/>
              </a:rPr>
              <a:t>Gegevens bewerken in Excel</a:t>
            </a:r>
            <a:endParaRPr lang="nl-NL" sz="700" b="1" u="sng">
              <a:latin typeface="Arial" charset="0"/>
            </a:endParaRPr>
          </a:p>
        </p:txBody>
      </p:sp>
      <p:sp>
        <p:nvSpPr>
          <p:cNvPr id="31" name="Tekstvak 30"/>
          <p:cNvSpPr txBox="1"/>
          <p:nvPr/>
        </p:nvSpPr>
        <p:spPr>
          <a:xfrm>
            <a:off x="-1188640" y="1843503"/>
            <a:ext cx="1125323" cy="2262158"/>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2" name="Afbeelding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1843503"/>
            <a:ext cx="230120" cy="281258"/>
          </a:xfrm>
          <a:prstGeom prst="rect">
            <a:avLst/>
          </a:prstGeom>
        </p:spPr>
      </p:pic>
      <p:grpSp>
        <p:nvGrpSpPr>
          <p:cNvPr id="33" name="Groeperen 32"/>
          <p:cNvGrpSpPr/>
          <p:nvPr/>
        </p:nvGrpSpPr>
        <p:grpSpPr>
          <a:xfrm>
            <a:off x="-1188640" y="3939902"/>
            <a:ext cx="1125323" cy="562064"/>
            <a:chOff x="4782929" y="4335401"/>
            <a:chExt cx="1125323" cy="562064"/>
          </a:xfrm>
        </p:grpSpPr>
        <p:pic>
          <p:nvPicPr>
            <p:cNvPr id="34" name="Afbeelding 33"/>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5" name="Rechte verbindingslijn 34"/>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lm">
    <p:spTree>
      <p:nvGrpSpPr>
        <p:cNvPr id="1" name=""/>
        <p:cNvGrpSpPr/>
        <p:nvPr/>
      </p:nvGrpSpPr>
      <p:grpSpPr>
        <a:xfrm>
          <a:off x="0" y="0"/>
          <a:ext cx="0" cy="0"/>
          <a:chOff x="0" y="0"/>
          <a:chExt cx="0" cy="0"/>
        </a:xfrm>
      </p:grpSpPr>
      <p:sp>
        <p:nvSpPr>
          <p:cNvPr id="16" name="Tijdelijke aanduiding voor media 15"/>
          <p:cNvSpPr>
            <a:spLocks noGrp="1"/>
          </p:cNvSpPr>
          <p:nvPr>
            <p:ph type="media" sz="quarter" idx="10" hasCustomPrompt="1"/>
          </p:nvPr>
        </p:nvSpPr>
        <p:spPr>
          <a:xfrm>
            <a:off x="0" y="0"/>
            <a:ext cx="9144000" cy="5143500"/>
          </a:xfrm>
        </p:spPr>
        <p:txBody>
          <a:bodyPr lIns="576000" tIns="1404000"/>
          <a:lstStyle>
            <a:lvl1pPr marL="1377950" indent="-1377950">
              <a:tabLst/>
              <a:defRPr baseline="0"/>
            </a:lvl1pPr>
          </a:lstStyle>
          <a:p>
            <a:pPr marL="171450" marR="0" lvl="0" indent="-171450" algn="l" defTabSz="685800" rtl="0" eaLnBrk="1" fontAlgn="auto" latinLnBrk="0" hangingPunct="1">
              <a:lnSpc>
                <a:spcPct val="90000"/>
              </a:lnSpc>
              <a:spcBef>
                <a:spcPts val="750"/>
              </a:spcBef>
              <a:spcAft>
                <a:spcPts val="0"/>
              </a:spcAft>
              <a:buClrTx/>
              <a:buSzTx/>
              <a:buFont typeface="Arial" panose="020B0604020202020204" pitchFamily="34" charset="0"/>
              <a:buNone/>
              <a:tabLst/>
              <a:defRPr/>
            </a:pPr>
            <a:r>
              <a:rPr lang="nl-NL"/>
              <a:t>Klik om film in te voegen</a:t>
            </a:r>
          </a:p>
        </p:txBody>
      </p:sp>
      <p:sp>
        <p:nvSpPr>
          <p:cNvPr id="15" name="Title 1"/>
          <p:cNvSpPr>
            <a:spLocks noGrp="1"/>
          </p:cNvSpPr>
          <p:nvPr>
            <p:ph type="title" hasCustomPrompt="1"/>
          </p:nvPr>
        </p:nvSpPr>
        <p:spPr>
          <a:xfrm>
            <a:off x="576263" y="555625"/>
            <a:ext cx="7991475" cy="863600"/>
          </a:xfrm>
          <a:prstGeom prst="rect">
            <a:avLst/>
          </a:prstGeom>
        </p:spPr>
        <p:txBody>
          <a:bodyPr lIns="0" tIns="0" rIns="0" bIns="0" anchor="t" anchorCtr="0">
            <a:normAutofit/>
          </a:bodyPr>
          <a:lstStyle>
            <a:lvl1pPr>
              <a:defRPr sz="2400" baseline="0"/>
            </a:lvl1pPr>
          </a:lstStyle>
          <a:p>
            <a:r>
              <a:rPr lang="nl-NL"/>
              <a:t>Klik om titel van de filmclip toe te voegen</a:t>
            </a:r>
            <a:endParaRPr lang="en-US"/>
          </a:p>
        </p:txBody>
      </p:sp>
      <p:sp>
        <p:nvSpPr>
          <p:cNvPr id="18" name="Tekstvak 17"/>
          <p:cNvSpPr txBox="1"/>
          <p:nvPr userDrawn="1"/>
        </p:nvSpPr>
        <p:spPr>
          <a:xfrm>
            <a:off x="-1188000" y="555625"/>
            <a:ext cx="1103620" cy="1508105"/>
          </a:xfrm>
          <a:prstGeom prst="rect">
            <a:avLst/>
          </a:prstGeom>
          <a:noFill/>
        </p:spPr>
        <p:txBody>
          <a:bodyPr wrap="square" lIns="0" tIns="0" rIns="0" bIns="0" rtlCol="0">
            <a:spAutoFit/>
          </a:bodyPr>
          <a:lstStyle/>
          <a:p>
            <a:pPr marL="6350" indent="-6350">
              <a:tabLst/>
            </a:pPr>
            <a:r>
              <a:rPr lang="nl-NL" sz="700" b="1" baseline="0">
                <a:latin typeface="Arial" charset="0"/>
              </a:rPr>
              <a:t>Video automatisch laten afspelen</a:t>
            </a:r>
          </a:p>
          <a:p>
            <a:pPr marL="90488" indent="-90488">
              <a:buAutoNum type="arabicPeriod"/>
              <a:tabLst/>
            </a:pPr>
            <a:r>
              <a:rPr lang="nl-NL" sz="700" baseline="0">
                <a:latin typeface="Arial" charset="0"/>
              </a:rPr>
              <a:t>Klik op venster </a:t>
            </a:r>
            <a:r>
              <a:rPr lang="nl-NL" sz="700" u="sng" baseline="0">
                <a:latin typeface="Arial" charset="0"/>
              </a:rPr>
              <a:t>Animaties</a:t>
            </a:r>
          </a:p>
          <a:p>
            <a:pPr marL="90488" indent="-90488">
              <a:buAutoNum type="arabicPeriod"/>
              <a:tabLst/>
            </a:pPr>
            <a:r>
              <a:rPr lang="nl-NL" sz="700" baseline="0">
                <a:latin typeface="Arial" charset="0"/>
              </a:rPr>
              <a:t>Ga naar deelvenster </a:t>
            </a:r>
            <a:r>
              <a:rPr lang="nl-NL" sz="700" u="sng" baseline="0">
                <a:latin typeface="Arial" charset="0"/>
              </a:rPr>
              <a:t>Animatie</a:t>
            </a:r>
          </a:p>
          <a:p>
            <a:pPr marL="90488" indent="-90488">
              <a:buAutoNum type="arabicPeriod"/>
              <a:tabLst/>
            </a:pPr>
            <a:r>
              <a:rPr lang="nl-NL" sz="700" baseline="0" err="1">
                <a:latin typeface="Arial" charset="0"/>
              </a:rPr>
              <a:t>Dubbelkik</a:t>
            </a:r>
            <a:r>
              <a:rPr lang="nl-NL" sz="700" baseline="0">
                <a:latin typeface="Arial" charset="0"/>
              </a:rPr>
              <a:t> op </a:t>
            </a:r>
            <a:r>
              <a:rPr lang="nl-NL" sz="700" u="sng" baseline="0">
                <a:latin typeface="Arial" charset="0"/>
              </a:rPr>
              <a:t>Afspelen</a:t>
            </a:r>
          </a:p>
          <a:p>
            <a:pPr marL="90488" indent="-90488">
              <a:buAutoNum type="arabicPeriod"/>
              <a:tabLst/>
            </a:pPr>
            <a:endParaRPr lang="nl-NL" sz="700" baseline="0">
              <a:latin typeface="Arial" charset="0"/>
            </a:endParaRPr>
          </a:p>
          <a:p>
            <a:pPr marL="0" indent="0">
              <a:buFontTx/>
              <a:buNone/>
              <a:tabLst/>
            </a:pPr>
            <a:r>
              <a:rPr lang="nl-NL" sz="700" baseline="0">
                <a:latin typeface="Arial" charset="0"/>
              </a:rPr>
              <a:t>De film zal bij de eerste klik starten met afspelen.</a:t>
            </a:r>
          </a:p>
          <a:p>
            <a:pPr marL="0" indent="0">
              <a:buFontTx/>
              <a:buNone/>
              <a:tabLst/>
            </a:pPr>
            <a:r>
              <a:rPr lang="nl-NL" sz="700" baseline="0">
                <a:latin typeface="Arial" charset="0"/>
              </a:rPr>
              <a:t>Onderbreken, terug- en </a:t>
            </a:r>
            <a:r>
              <a:rPr lang="nl-NL" sz="700" baseline="0" err="1">
                <a:latin typeface="Arial" charset="0"/>
              </a:rPr>
              <a:t>vooruitspoelen</a:t>
            </a:r>
            <a:r>
              <a:rPr lang="nl-NL" sz="700" baseline="0">
                <a:latin typeface="Arial" charset="0"/>
              </a:rPr>
              <a:t> doet u met behulp van het controlepanel tijdens de presentatie. </a:t>
            </a:r>
          </a:p>
        </p:txBody>
      </p:sp>
      <p:sp>
        <p:nvSpPr>
          <p:cNvPr id="9" name="Tekstvak 8"/>
          <p:cNvSpPr txBox="1"/>
          <p:nvPr/>
        </p:nvSpPr>
        <p:spPr>
          <a:xfrm>
            <a:off x="-1188640" y="2139702"/>
            <a:ext cx="1055969" cy="861774"/>
          </a:xfrm>
          <a:prstGeom prst="rect">
            <a:avLst/>
          </a:prstGeom>
          <a:noFill/>
        </p:spPr>
        <p:txBody>
          <a:bodyPr wrap="square" lIns="0" tIns="0" rIns="0" bIns="0" rtlCol="0">
            <a:spAutoFit/>
          </a:bodyPr>
          <a:lstStyle/>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endParaRPr lang="nl-NL" sz="700" baseline="0">
              <a:latin typeface="Arial" charset="0"/>
            </a:endParaRPr>
          </a:p>
        </p:txBody>
      </p:sp>
      <p:pic>
        <p:nvPicPr>
          <p:cNvPr id="11" name="Afbeelding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81073" y="2139702"/>
            <a:ext cx="230120" cy="281258"/>
          </a:xfrm>
          <a:prstGeom prst="rect">
            <a:avLst/>
          </a:prstGeom>
        </p:spPr>
      </p:pic>
      <p:sp>
        <p:nvSpPr>
          <p:cNvPr id="12" name="Tekstvak 11"/>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co">
    <p:spTree>
      <p:nvGrpSpPr>
        <p:cNvPr id="1" name=""/>
        <p:cNvGrpSpPr/>
        <p:nvPr/>
      </p:nvGrpSpPr>
      <p:grpSpPr>
        <a:xfrm>
          <a:off x="0" y="0"/>
          <a:ext cx="0" cy="0"/>
          <a:chOff x="0" y="0"/>
          <a:chExt cx="0" cy="0"/>
        </a:xfrm>
      </p:grpSpPr>
      <p:sp>
        <p:nvSpPr>
          <p:cNvPr id="4" name="Tekstvak 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logo of subtitel</a:t>
            </a:r>
            <a:endParaRPr lang="nl-NL" sz="700" baseline="0">
              <a:latin typeface="Arial"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Object blanco">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576263" y="555625"/>
            <a:ext cx="7991475" cy="3455989"/>
          </a:xfrm>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defRPr sz="1800" baseline="0"/>
            </a:lvl2pPr>
            <a:lvl3pPr marL="536575" marR="0" indent="-176213" algn="l" defTabSz="685800" rtl="0" eaLnBrk="1" fontAlgn="auto" latinLnBrk="0" hangingPunct="1">
              <a:lnSpc>
                <a:spcPts val="2500"/>
              </a:lnSpc>
              <a:spcBef>
                <a:spcPts val="0"/>
              </a:spcBef>
              <a:spcAft>
                <a:spcPts val="0"/>
              </a:spcAft>
              <a:buClrTx/>
              <a:buSzTx/>
              <a:buFont typeface="Arial" panose="020B0604020202020204" pitchFamily="34" charset="0"/>
              <a:buChar char="•"/>
              <a:tabLst/>
              <a:defRPr sz="1600" baseline="0"/>
            </a:lvl3pPr>
            <a:lvl4pPr>
              <a:defRPr sz="1400" baseline="0"/>
            </a:lvl4pPr>
            <a:lvl5pPr>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a:p>
            <a:pPr marL="171450" marR="0" lvl="0" indent="-171450" algn="l" defTabSz="685800" rtl="0" eaLnBrk="1" fontAlgn="auto" latinLnBrk="0" hangingPunct="1">
              <a:lnSpc>
                <a:spcPts val="2500"/>
              </a:lnSpc>
              <a:spcBef>
                <a:spcPts val="0"/>
              </a:spcBef>
              <a:spcAft>
                <a:spcPts val="0"/>
              </a:spcAft>
              <a:buClrTx/>
              <a:buSzTx/>
              <a:buFont typeface="Arial" panose="020B0604020202020204" pitchFamily="34" charset="0"/>
              <a:buNone/>
              <a:tabLst/>
              <a:defRPr/>
            </a:pPr>
            <a:endParaRPr lang="nl-NL"/>
          </a:p>
        </p:txBody>
      </p:sp>
      <p:sp>
        <p:nvSpPr>
          <p:cNvPr id="10" name="Tijdelijke aanduiding voor voettekst 1"/>
          <p:cNvSpPr>
            <a:spLocks noGrp="1"/>
          </p:cNvSpPr>
          <p:nvPr>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1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12" name="Tekstvak 11"/>
          <p:cNvSpPr txBox="1"/>
          <p:nvPr userDrawn="1"/>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grpSp>
        <p:nvGrpSpPr>
          <p:cNvPr id="7" name="Groeperen 6"/>
          <p:cNvGrpSpPr/>
          <p:nvPr userDrawn="1"/>
        </p:nvGrpSpPr>
        <p:grpSpPr>
          <a:xfrm>
            <a:off x="-1188640" y="4241934"/>
            <a:ext cx="1125323" cy="562064"/>
            <a:chOff x="4782929" y="4335401"/>
            <a:chExt cx="1125323" cy="562064"/>
          </a:xfrm>
        </p:grpSpPr>
        <p:pic>
          <p:nvPicPr>
            <p:cNvPr id="8" name="Afbeelding 7"/>
            <p:cNvPicPr>
              <a:picLocks noChangeAspect="1"/>
            </p:cNvPicPr>
            <p:nvPr/>
          </p:nvPicPr>
          <p:blipFill rotWithShape="1">
            <a:blip r:embed="rId2">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9" name="Rechte verbindingslijn 8"/>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11" name="Afbeelding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Einddia">
    <p:spTree>
      <p:nvGrpSpPr>
        <p:cNvPr id="1" name=""/>
        <p:cNvGrpSpPr/>
        <p:nvPr/>
      </p:nvGrpSpPr>
      <p:grpSpPr>
        <a:xfrm>
          <a:off x="0" y="0"/>
          <a:ext cx="0" cy="0"/>
          <a:chOff x="0" y="0"/>
          <a:chExt cx="0" cy="0"/>
        </a:xfrm>
      </p:grpSpPr>
      <p:pic>
        <p:nvPicPr>
          <p:cNvPr id="22" name="Afbeelding 21"/>
          <p:cNvPicPr>
            <a:picLocks noChangeAspect="1"/>
          </p:cNvPicPr>
          <p:nvPr userDrawn="1"/>
        </p:nvPicPr>
        <p:blipFill rotWithShape="1">
          <a:blip r:embed="rId2">
            <a:extLst>
              <a:ext uri="{28A0092B-C50C-407E-A947-70E740481C1C}">
                <a14:useLocalDpi xmlns:a14="http://schemas.microsoft.com/office/drawing/2010/main" val="0"/>
              </a:ext>
            </a:extLst>
          </a:blip>
          <a:srcRect l="1237" r="20193"/>
          <a:stretch/>
        </p:blipFill>
        <p:spPr>
          <a:xfrm>
            <a:off x="0" y="4401658"/>
            <a:ext cx="9144000" cy="690372"/>
          </a:xfrm>
          <a:prstGeom prst="rect">
            <a:avLst/>
          </a:prstGeom>
        </p:spPr>
      </p:pic>
      <p:sp>
        <p:nvSpPr>
          <p:cNvPr id="5" name="Rechthoek 4"/>
          <p:cNvSpPr/>
          <p:nvPr userDrawn="1"/>
        </p:nvSpPr>
        <p:spPr>
          <a:xfrm>
            <a:off x="576263" y="555624"/>
            <a:ext cx="3995736" cy="3455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hasCustomPrompt="1"/>
          </p:nvPr>
        </p:nvSpPr>
        <p:spPr>
          <a:xfrm>
            <a:off x="576263" y="555624"/>
            <a:ext cx="3995736" cy="863601"/>
          </a:xfrm>
          <a:prstGeom prst="rect">
            <a:avLst/>
          </a:prstGeom>
        </p:spPr>
        <p:txBody>
          <a:bodyPr lIns="288000" tIns="180000" rIns="0" bIns="0" anchor="t" anchorCtr="0"/>
          <a:lstStyle>
            <a:lvl1pPr>
              <a:defRPr sz="2400"/>
            </a:lvl1pPr>
          </a:lstStyle>
          <a:p>
            <a:r>
              <a:rPr lang="nl-NL"/>
              <a:t>Klik om titel van de dia toe te voegen</a:t>
            </a:r>
            <a:endParaRPr lang="en-US"/>
          </a:p>
        </p:txBody>
      </p:sp>
      <p:sp>
        <p:nvSpPr>
          <p:cNvPr id="3" name="Picture Placeholder 2"/>
          <p:cNvSpPr>
            <a:spLocks noGrp="1" noChangeAspect="1"/>
          </p:cNvSpPr>
          <p:nvPr>
            <p:ph type="pic" idx="1"/>
          </p:nvPr>
        </p:nvSpPr>
        <p:spPr>
          <a:xfrm>
            <a:off x="4572000" y="555624"/>
            <a:ext cx="3995738" cy="3455989"/>
          </a:xfrm>
        </p:spPr>
        <p:txBody>
          <a:bodyPr lIns="0" tIns="0" rIns="0" bIns="0" anchor="t">
            <a:normAutofit/>
          </a:bodyPr>
          <a:lstStyle>
            <a:lvl1pPr marL="0" indent="0">
              <a:buNone/>
              <a:defRPr sz="20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4" name="Text Placeholder 3"/>
          <p:cNvSpPr>
            <a:spLocks noGrp="1"/>
          </p:cNvSpPr>
          <p:nvPr>
            <p:ph type="body" sz="half" idx="2" hasCustomPrompt="1"/>
          </p:nvPr>
        </p:nvSpPr>
        <p:spPr>
          <a:xfrm>
            <a:off x="576262" y="1419226"/>
            <a:ext cx="3995737" cy="2592388"/>
          </a:xfrm>
        </p:spPr>
        <p:txBody>
          <a:bodyPr lIns="288000" tIns="0" rIns="0" bIns="0">
            <a:normAutofit/>
          </a:bodyPr>
          <a:lstStyle>
            <a:lvl1pPr marL="0" indent="0">
              <a:spcBef>
                <a:spcPts val="0"/>
              </a:spcBef>
              <a:buNone/>
              <a:defRPr sz="2000" baseline="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 om tekst toe te voegen</a:t>
            </a:r>
          </a:p>
        </p:txBody>
      </p:sp>
      <p:sp>
        <p:nvSpPr>
          <p:cNvPr id="30" name="Tekstvak 29"/>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logo</a:t>
            </a:r>
            <a:endParaRPr lang="nl-NL" sz="700" baseline="0">
              <a:latin typeface="Arial" charset="0"/>
            </a:endParaRPr>
          </a:p>
        </p:txBody>
      </p:sp>
      <p:sp>
        <p:nvSpPr>
          <p:cNvPr id="31"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32" name="Tekstvak 31"/>
          <p:cNvSpPr txBox="1"/>
          <p:nvPr userDrawn="1"/>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grpSp>
        <p:nvGrpSpPr>
          <p:cNvPr id="18" name="Groeperen 17"/>
          <p:cNvGrpSpPr/>
          <p:nvPr userDrawn="1"/>
        </p:nvGrpSpPr>
        <p:grpSpPr>
          <a:xfrm>
            <a:off x="-1188640" y="4241934"/>
            <a:ext cx="1125323" cy="562064"/>
            <a:chOff x="4782929" y="4335401"/>
            <a:chExt cx="1125323" cy="562064"/>
          </a:xfrm>
        </p:grpSpPr>
        <p:pic>
          <p:nvPicPr>
            <p:cNvPr id="19" name="Afbeelding 18"/>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0" name="Rechte verbindingslijn 19"/>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pic>
        <p:nvPicPr>
          <p:cNvPr id="21" name="Afbeelding 2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3" y="555623"/>
            <a:ext cx="7991475" cy="863602"/>
          </a:xfrm>
          <a:prstGeom prst="rect">
            <a:avLst/>
          </a:prstGeom>
        </p:spPr>
        <p:txBody>
          <a:bodyPr lIns="0" tIns="0" rIns="0" bIns="0" anchor="t" anchorCtr="0">
            <a:normAutofit/>
          </a:bodyPr>
          <a:lstStyle>
            <a:lvl1pPr>
              <a:defRPr sz="2400" b="1" baseline="0"/>
            </a:lvl1pPr>
          </a:lstStyle>
          <a:p>
            <a:r>
              <a:rPr lang="nl-NL"/>
              <a:t>Inhoudsopgave</a:t>
            </a:r>
            <a:endParaRPr lang="en-US"/>
          </a:p>
        </p:txBody>
      </p:sp>
      <p:sp>
        <p:nvSpPr>
          <p:cNvPr id="3" name="Content Placeholder 2"/>
          <p:cNvSpPr>
            <a:spLocks noGrp="1"/>
          </p:cNvSpPr>
          <p:nvPr>
            <p:ph idx="1" hasCustomPrompt="1"/>
          </p:nvPr>
        </p:nvSpPr>
        <p:spPr/>
        <p:txBody>
          <a:bodyPr lIns="0" tIns="0" rIns="0" bIns="0">
            <a:normAutofit/>
          </a:bodyPr>
          <a:lstStyle>
            <a:lvl1pPr>
              <a:spcBef>
                <a:spcPts val="0"/>
              </a:spcBef>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a:t>Onderwerp van de eerste dia   dia 1</a:t>
            </a:r>
          </a:p>
          <a:p>
            <a:pPr lvl="0"/>
            <a:r>
              <a:rPr lang="nl-NL"/>
              <a:t>Onderwerp van de tweede dia   dia 2</a:t>
            </a:r>
          </a:p>
          <a:p>
            <a:pPr lvl="0"/>
            <a:r>
              <a:rPr lang="nl-NL"/>
              <a:t>Onderwerp van de derde dia   dia 3</a:t>
            </a:r>
          </a:p>
          <a:p>
            <a:pPr lvl="1"/>
            <a:r>
              <a:rPr lang="nl-NL"/>
              <a:t>Onderwerp van de vierde dia   dia 4</a:t>
            </a:r>
          </a:p>
          <a:p>
            <a:pPr lvl="2"/>
            <a:r>
              <a:rPr lang="nl-NL"/>
              <a:t>Onderwerp van de vijfde dia   dia 5</a:t>
            </a:r>
          </a:p>
          <a:p>
            <a:pPr lvl="3"/>
            <a:r>
              <a:rPr lang="nl-NL"/>
              <a:t>Onderwerp van de zesde dia   dia 6</a:t>
            </a:r>
          </a:p>
          <a:p>
            <a:pPr lvl="4"/>
            <a:r>
              <a:rPr lang="nl-NL"/>
              <a:t>Tweede niveau</a:t>
            </a:r>
          </a:p>
        </p:txBody>
      </p:sp>
      <p:sp>
        <p:nvSpPr>
          <p:cNvPr id="13" name="Tekstvak 12"/>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
        <p:nvSpPr>
          <p:cNvPr id="24"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25"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2" name="Tekstvak 21"/>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3" name="Afbeelding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6" name="Groeperen 25"/>
          <p:cNvGrpSpPr/>
          <p:nvPr/>
        </p:nvGrpSpPr>
        <p:grpSpPr>
          <a:xfrm>
            <a:off x="-1188640" y="4227934"/>
            <a:ext cx="1125323" cy="562064"/>
            <a:chOff x="4782929" y="4335401"/>
            <a:chExt cx="1125323" cy="562064"/>
          </a:xfrm>
        </p:grpSpPr>
        <p:pic>
          <p:nvPicPr>
            <p:cNvPr id="27" name="Afbeelding 26"/>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8" name="Rechte verbindingslijn 27"/>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el en objec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3" y="555623"/>
            <a:ext cx="7991475" cy="863602"/>
          </a:xfrm>
          <a:prstGeom prst="rect">
            <a:avLst/>
          </a:prstGeom>
        </p:spPr>
        <p:txBody>
          <a:bodyPr lIns="0" tIns="0" rIns="0" bIns="0" anchor="t" anchorCtr="0">
            <a:normAutofit/>
          </a:bodyPr>
          <a:lstStyle>
            <a:lvl1pPr>
              <a:defRPr sz="2400" b="1" baseline="0"/>
            </a:lvl1pPr>
          </a:lstStyle>
          <a:p>
            <a:r>
              <a:rPr lang="nl-NL"/>
              <a:t>Klik om titel van de dia toe te voegen</a:t>
            </a:r>
            <a:endParaRPr lang="en-US"/>
          </a:p>
        </p:txBody>
      </p:sp>
      <p:sp>
        <p:nvSpPr>
          <p:cNvPr id="3" name="Content Placeholder 2"/>
          <p:cNvSpPr>
            <a:spLocks noGrp="1"/>
          </p:cNvSpPr>
          <p:nvPr>
            <p:ph idx="1" hasCustomPrompt="1"/>
          </p:nvPr>
        </p:nvSpPr>
        <p:spPr/>
        <p:txBody>
          <a:bodyPr lIns="0" tIns="0" rIns="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24"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25"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2" name="Tekstvak 21"/>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3" name="Afbeelding 2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6" name="Groeperen 25"/>
          <p:cNvGrpSpPr/>
          <p:nvPr/>
        </p:nvGrpSpPr>
        <p:grpSpPr>
          <a:xfrm>
            <a:off x="-1188640" y="4227934"/>
            <a:ext cx="1125323" cy="562064"/>
            <a:chOff x="4782929" y="4335401"/>
            <a:chExt cx="1125323" cy="562064"/>
          </a:xfrm>
        </p:grpSpPr>
        <p:pic>
          <p:nvPicPr>
            <p:cNvPr id="27" name="Afbeelding 26"/>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28" name="Rechte verbindingslijn 27"/>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eeld met infoblok">
    <p:spTree>
      <p:nvGrpSpPr>
        <p:cNvPr id="1" name=""/>
        <p:cNvGrpSpPr/>
        <p:nvPr/>
      </p:nvGrpSpPr>
      <p:grpSpPr>
        <a:xfrm>
          <a:off x="0" y="0"/>
          <a:ext cx="0" cy="0"/>
          <a:chOff x="0" y="0"/>
          <a:chExt cx="0" cy="0"/>
        </a:xfrm>
      </p:grpSpPr>
      <p:sp>
        <p:nvSpPr>
          <p:cNvPr id="12" name="Tijdelijke aanduiding voor afbeelding 11"/>
          <p:cNvSpPr>
            <a:spLocks noGrp="1"/>
          </p:cNvSpPr>
          <p:nvPr>
            <p:ph type="pic" sz="quarter" idx="10" hasCustomPrompt="1"/>
          </p:nvPr>
        </p:nvSpPr>
        <p:spPr>
          <a:xfrm>
            <a:off x="0" y="1"/>
            <a:ext cx="9144000" cy="4011612"/>
          </a:xfrm>
        </p:spPr>
        <p:txBody>
          <a:bodyPr lIns="576000" tIns="540000"/>
          <a:lstStyle>
            <a:lvl1pPr marL="0" indent="0">
              <a:buFontTx/>
              <a:buNone/>
              <a:defRPr/>
            </a:lvl1pPr>
          </a:lstStyle>
          <a:p>
            <a:r>
              <a:rPr lang="nl-NL"/>
              <a:t>Hier afbeelding invoegen</a:t>
            </a:r>
          </a:p>
        </p:txBody>
      </p:sp>
      <p:sp>
        <p:nvSpPr>
          <p:cNvPr id="18" name="Content Placeholder 2"/>
          <p:cNvSpPr>
            <a:spLocks noGrp="1"/>
          </p:cNvSpPr>
          <p:nvPr userDrawn="1">
            <p:ph idx="1" hasCustomPrompt="1"/>
          </p:nvPr>
        </p:nvSpPr>
        <p:spPr>
          <a:xfrm>
            <a:off x="576263" y="2931790"/>
            <a:ext cx="7991475" cy="1079824"/>
          </a:xfrm>
          <a:solidFill>
            <a:schemeClr val="accent2"/>
          </a:solidFill>
        </p:spPr>
        <p:txBody>
          <a:bodyPr lIns="108000" tIns="108000" rIns="108000" bIns="108000">
            <a:normAutofit/>
          </a:bodyPr>
          <a:lstStyle>
            <a:lvl1pPr marL="171450" marR="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sz="2000" baseline="0"/>
            </a:lvl1pPr>
            <a:lvl2pPr>
              <a:lnSpc>
                <a:spcPct val="90000"/>
              </a:lnSpc>
              <a:defRPr sz="2000" baseline="0"/>
            </a:lvl2pPr>
            <a:lvl3pPr>
              <a:lnSpc>
                <a:spcPct val="90000"/>
              </a:lnSpc>
              <a:defRPr sz="2000" baseline="0"/>
            </a:lvl3pPr>
            <a:lvl4pPr>
              <a:defRPr sz="2000" baseline="0"/>
            </a:lvl4pPr>
            <a:lvl5pPr>
              <a:defRPr sz="2000" baseline="0"/>
            </a:lvl5pPr>
          </a:lstStyle>
          <a:p>
            <a:pPr lvl="0"/>
            <a:r>
              <a:rPr lang="nl-NL"/>
              <a:t>Klik om tekst toe te voegen</a:t>
            </a:r>
          </a:p>
          <a:p>
            <a:pPr marL="171450" marR="0" lvl="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nl-NL"/>
              <a:t>Klik om tekst toe te voegen</a:t>
            </a:r>
          </a:p>
          <a:p>
            <a:pPr marL="171450" marR="0" lvl="0" indent="-171450" algn="l" defTabSz="685800" rtl="0" eaLnBrk="1" fontAlgn="auto" latinLnBrk="0" hangingPunct="1">
              <a:lnSpc>
                <a:spcPct val="90000"/>
              </a:lnSpc>
              <a:spcBef>
                <a:spcPts val="0"/>
              </a:spcBef>
              <a:spcAft>
                <a:spcPts val="0"/>
              </a:spcAft>
              <a:buClrTx/>
              <a:buSzTx/>
              <a:buFont typeface="Arial" panose="020B0604020202020204" pitchFamily="34" charset="0"/>
              <a:buChar char="•"/>
              <a:tabLst/>
              <a:defRPr/>
            </a:pPr>
            <a:r>
              <a:rPr lang="nl-NL"/>
              <a:t>Klik om tekst toe te voegen</a:t>
            </a:r>
          </a:p>
        </p:txBody>
      </p:sp>
      <p:sp>
        <p:nvSpPr>
          <p:cNvPr id="22" name="Tijdelijke aanduiding voor voettekst 1"/>
          <p:cNvSpPr>
            <a:spLocks noGrp="1"/>
          </p:cNvSpPr>
          <p:nvPr userDrawn="1">
            <p:ph type="ftr" sz="quarter" idx="11"/>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2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6" name="Tekstvak 25"/>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7" name="Afbeelding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8" name="Groeperen 27"/>
          <p:cNvGrpSpPr/>
          <p:nvPr/>
        </p:nvGrpSpPr>
        <p:grpSpPr>
          <a:xfrm>
            <a:off x="-1188640" y="4227934"/>
            <a:ext cx="1125323" cy="562064"/>
            <a:chOff x="4782929" y="4335401"/>
            <a:chExt cx="1125323" cy="562064"/>
          </a:xfrm>
        </p:grpSpPr>
        <p:pic>
          <p:nvPicPr>
            <p:cNvPr id="29" name="Afbeelding 28"/>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0" name="Rechte verbindingslijn 29"/>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Afbeelding met toelichtin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76262" y="555624"/>
            <a:ext cx="3311128" cy="863601"/>
          </a:xfrm>
          <a:prstGeom prst="rect">
            <a:avLst/>
          </a:prstGeom>
        </p:spPr>
        <p:txBody>
          <a:bodyPr lIns="0" tIns="0" rIns="108000" bIns="0" anchor="t" anchorCtr="0"/>
          <a:lstStyle>
            <a:lvl1pPr>
              <a:defRPr sz="2400" baseline="0"/>
            </a:lvl1pPr>
          </a:lstStyle>
          <a:p>
            <a:r>
              <a:rPr lang="nl-NL"/>
              <a:t>Klik om titel van de dia toe te voegen</a:t>
            </a:r>
            <a:endParaRPr lang="en-US"/>
          </a:p>
        </p:txBody>
      </p:sp>
      <p:sp>
        <p:nvSpPr>
          <p:cNvPr id="3" name="Picture Placeholder 2"/>
          <p:cNvSpPr>
            <a:spLocks noGrp="1" noChangeAspect="1"/>
          </p:cNvSpPr>
          <p:nvPr>
            <p:ph type="pic" idx="1"/>
          </p:nvPr>
        </p:nvSpPr>
        <p:spPr>
          <a:xfrm>
            <a:off x="3887390" y="-1"/>
            <a:ext cx="5256610" cy="4011614"/>
          </a:xfrm>
        </p:spPr>
        <p:txBody>
          <a:bodyPr lIns="0" tIns="540000" rIns="0" bIns="0" anchor="t">
            <a:normAutofit/>
          </a:bodyPr>
          <a:lstStyle>
            <a:lvl1pPr marL="0" indent="0">
              <a:buNone/>
              <a:defRPr sz="20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2"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31" name="Content Placeholder 2"/>
          <p:cNvSpPr>
            <a:spLocks noGrp="1"/>
          </p:cNvSpPr>
          <p:nvPr userDrawn="1">
            <p:ph idx="11" hasCustomPrompt="1"/>
          </p:nvPr>
        </p:nvSpPr>
        <p:spPr>
          <a:xfrm>
            <a:off x="580058" y="1419224"/>
            <a:ext cx="3305307" cy="2592389"/>
          </a:xfrm>
        </p:spPr>
        <p:txBody>
          <a:bodyPr lIns="0" tIns="0" rIns="108000" bIns="0">
            <a:normAutofit/>
          </a:bodyPr>
          <a:lstStyle>
            <a:lvl1pPr marL="171450" marR="0" indent="-171450"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baseline="0"/>
            </a:lvl1pPr>
            <a:lvl2pPr>
              <a:spcBef>
                <a:spcPts val="0"/>
              </a:spcBef>
              <a:defRPr sz="1800" baseline="0"/>
            </a:lvl2pPr>
            <a:lvl3pPr>
              <a:spcBef>
                <a:spcPts val="0"/>
              </a:spcBef>
              <a:defRPr sz="1600" baseline="0"/>
            </a:lvl3pPr>
            <a:lvl4pPr>
              <a:spcBef>
                <a:spcPts val="0"/>
              </a:spcBef>
              <a:defRPr sz="1400" baseline="0"/>
            </a:lvl4pPr>
            <a:lvl5pPr>
              <a:spcBef>
                <a:spcPts val="0"/>
              </a:spcBef>
              <a:defRPr sz="1200" baseline="0"/>
            </a:lvl5p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18" name="Tekstvak 17"/>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4" name="Afbeelding 3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7" name="Groeperen 36"/>
          <p:cNvGrpSpPr/>
          <p:nvPr/>
        </p:nvGrpSpPr>
        <p:grpSpPr>
          <a:xfrm>
            <a:off x="-1188640" y="4227934"/>
            <a:ext cx="1125323" cy="562064"/>
            <a:chOff x="4782929" y="4335401"/>
            <a:chExt cx="1125323" cy="562064"/>
          </a:xfrm>
        </p:grpSpPr>
        <p:pic>
          <p:nvPicPr>
            <p:cNvPr id="38" name="Afbeelding 37"/>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9" name="Rechte verbindingslijn 38"/>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Voorstellen spreker">
    <p:spTree>
      <p:nvGrpSpPr>
        <p:cNvPr id="1" name=""/>
        <p:cNvGrpSpPr/>
        <p:nvPr/>
      </p:nvGrpSpPr>
      <p:grpSpPr>
        <a:xfrm>
          <a:off x="0" y="0"/>
          <a:ext cx="0" cy="0"/>
          <a:chOff x="0" y="0"/>
          <a:chExt cx="0" cy="0"/>
        </a:xfrm>
      </p:grpSpPr>
      <p:sp>
        <p:nvSpPr>
          <p:cNvPr id="5" name="Rechthoek 4"/>
          <p:cNvSpPr/>
          <p:nvPr userDrawn="1"/>
        </p:nvSpPr>
        <p:spPr>
          <a:xfrm>
            <a:off x="576263" y="555624"/>
            <a:ext cx="3995736" cy="34559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sp>
        <p:nvSpPr>
          <p:cNvPr id="2" name="Title 1"/>
          <p:cNvSpPr>
            <a:spLocks noGrp="1"/>
          </p:cNvSpPr>
          <p:nvPr>
            <p:ph type="title" hasCustomPrompt="1"/>
          </p:nvPr>
        </p:nvSpPr>
        <p:spPr>
          <a:xfrm>
            <a:off x="576263" y="555624"/>
            <a:ext cx="3995736" cy="863601"/>
          </a:xfrm>
          <a:prstGeom prst="rect">
            <a:avLst/>
          </a:prstGeom>
        </p:spPr>
        <p:txBody>
          <a:bodyPr lIns="288000" tIns="180000" rIns="0" bIns="0" anchor="t" anchorCtr="0"/>
          <a:lstStyle>
            <a:lvl1pPr>
              <a:defRPr sz="2400"/>
            </a:lvl1pPr>
          </a:lstStyle>
          <a:p>
            <a:r>
              <a:rPr lang="nl-NL"/>
              <a:t>Klik om titel van de dia toe te voegen</a:t>
            </a:r>
            <a:endParaRPr lang="en-US"/>
          </a:p>
        </p:txBody>
      </p:sp>
      <p:sp>
        <p:nvSpPr>
          <p:cNvPr id="3" name="Picture Placeholder 2"/>
          <p:cNvSpPr>
            <a:spLocks noGrp="1" noChangeAspect="1"/>
          </p:cNvSpPr>
          <p:nvPr>
            <p:ph type="pic" idx="1"/>
          </p:nvPr>
        </p:nvSpPr>
        <p:spPr>
          <a:xfrm>
            <a:off x="4572000" y="555624"/>
            <a:ext cx="3995738" cy="3455989"/>
          </a:xfrm>
        </p:spPr>
        <p:txBody>
          <a:bodyPr lIns="0" tIns="0" rIns="0" bIns="0" anchor="t">
            <a:normAutofit/>
          </a:bodyPr>
          <a:lstStyle>
            <a:lvl1pPr marL="0" indent="0">
              <a:buNone/>
              <a:defRPr sz="20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4" name="Text Placeholder 3"/>
          <p:cNvSpPr>
            <a:spLocks noGrp="1"/>
          </p:cNvSpPr>
          <p:nvPr>
            <p:ph type="body" sz="half" idx="2" hasCustomPrompt="1"/>
          </p:nvPr>
        </p:nvSpPr>
        <p:spPr>
          <a:xfrm>
            <a:off x="576262" y="1419226"/>
            <a:ext cx="3995737" cy="2592388"/>
          </a:xfrm>
        </p:spPr>
        <p:txBody>
          <a:bodyPr lIns="288000" tIns="0" rIns="0" bIns="0">
            <a:normAutofit/>
          </a:bodyPr>
          <a:lstStyle>
            <a:lvl1pPr marL="179388" marR="0" indent="-179388" algn="l" defTabSz="685800" rtl="0" eaLnBrk="1" fontAlgn="auto" latinLnBrk="0" hangingPunct="1">
              <a:lnSpc>
                <a:spcPct val="100000"/>
              </a:lnSpc>
              <a:spcBef>
                <a:spcPts val="0"/>
              </a:spcBef>
              <a:spcAft>
                <a:spcPts val="0"/>
              </a:spcAft>
              <a:buClrTx/>
              <a:buSzTx/>
              <a:buFont typeface="Arial" panose="020B0604020202020204" pitchFamily="34" charset="0"/>
              <a:buNone/>
              <a:tabLst/>
              <a:defRPr sz="2000" baseline="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Klik om tekst toe te voegen</a:t>
            </a:r>
          </a:p>
          <a:p>
            <a:pPr lvl="0"/>
            <a:endParaRPr lang="nl-NL"/>
          </a:p>
        </p:txBody>
      </p:sp>
      <p:sp>
        <p:nvSpPr>
          <p:cNvPr id="32" name="Tijdelijke aanduiding voor voettekst 1"/>
          <p:cNvSpPr>
            <a:spLocks noGrp="1"/>
          </p:cNvSpPr>
          <p:nvPr userDrawn="1">
            <p:ph type="ftr" sz="quarter" idx="10"/>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3"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7" name="Tekstvak 26"/>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9" name="Afbeelding 2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1" name="Groeperen 30"/>
          <p:cNvGrpSpPr/>
          <p:nvPr/>
        </p:nvGrpSpPr>
        <p:grpSpPr>
          <a:xfrm>
            <a:off x="-1188640" y="4227934"/>
            <a:ext cx="1125323" cy="562064"/>
            <a:chOff x="4782929" y="4335401"/>
            <a:chExt cx="1125323" cy="562064"/>
          </a:xfrm>
        </p:grpSpPr>
        <p:pic>
          <p:nvPicPr>
            <p:cNvPr id="34" name="Afbeelding 33"/>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5" name="Rechte verbindingslijn 34"/>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5" name="Tekstvak 14"/>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eelde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3" y="555625"/>
            <a:ext cx="3960000" cy="34559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1" name="Picture Placeholder 2"/>
          <p:cNvSpPr>
            <a:spLocks noGrp="1"/>
          </p:cNvSpPr>
          <p:nvPr userDrawn="1">
            <p:ph type="pic" idx="10"/>
          </p:nvPr>
        </p:nvSpPr>
        <p:spPr>
          <a:xfrm>
            <a:off x="4607738" y="555625"/>
            <a:ext cx="3960000" cy="34559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3" name="Tijdelijke aanduiding voor voettekst 1"/>
          <p:cNvSpPr>
            <a:spLocks noGrp="1"/>
          </p:cNvSpPr>
          <p:nvPr userDrawn="1">
            <p:ph type="ftr" sz="quarter" idx="11"/>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4"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17" name="Tekstvak 16"/>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18" name="Afbeelding 1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27" name="Groeperen 26"/>
          <p:cNvGrpSpPr/>
          <p:nvPr/>
        </p:nvGrpSpPr>
        <p:grpSpPr>
          <a:xfrm>
            <a:off x="-1188640" y="4227934"/>
            <a:ext cx="1125323" cy="562064"/>
            <a:chOff x="4782929" y="4335401"/>
            <a:chExt cx="1125323" cy="562064"/>
          </a:xfrm>
        </p:grpSpPr>
        <p:pic>
          <p:nvPicPr>
            <p:cNvPr id="29" name="Afbeelding 28"/>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32" name="Rechte verbindingslijn 31"/>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
        <p:nvSpPr>
          <p:cNvPr id="13" name="Tekstvak 12"/>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eelden met titel">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3" y="1419225"/>
            <a:ext cx="3960000" cy="25923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1" name="Picture Placeholder 2"/>
          <p:cNvSpPr>
            <a:spLocks noGrp="1"/>
          </p:cNvSpPr>
          <p:nvPr userDrawn="1">
            <p:ph type="pic" idx="10"/>
          </p:nvPr>
        </p:nvSpPr>
        <p:spPr>
          <a:xfrm>
            <a:off x="4607738" y="1419225"/>
            <a:ext cx="3960000" cy="2592388"/>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3" name="Tijdelijke aanduiding voor voettekst 1"/>
          <p:cNvSpPr>
            <a:spLocks noGrp="1"/>
          </p:cNvSpPr>
          <p:nvPr userDrawn="1">
            <p:ph type="ftr" sz="quarter" idx="11"/>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4"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sp>
        <p:nvSpPr>
          <p:cNvPr id="2" name="Titel 1"/>
          <p:cNvSpPr>
            <a:spLocks noGrp="1"/>
          </p:cNvSpPr>
          <p:nvPr userDrawn="1">
            <p:ph type="title" hasCustomPrompt="1"/>
          </p:nvPr>
        </p:nvSpPr>
        <p:spPr>
          <a:xfrm>
            <a:off x="576263" y="555625"/>
            <a:ext cx="7991474" cy="863600"/>
          </a:xfrm>
        </p:spPr>
        <p:txBody>
          <a:bodyPr/>
          <a:lstStyle>
            <a:lvl1pPr>
              <a:defRPr baseline="0"/>
            </a:lvl1pPr>
          </a:lstStyle>
          <a:p>
            <a:r>
              <a:rPr lang="nl-NL"/>
              <a:t>Klik om titel van de dia toe te voegen</a:t>
            </a:r>
          </a:p>
        </p:txBody>
      </p:sp>
      <p:sp>
        <p:nvSpPr>
          <p:cNvPr id="18" name="Tekstvak 17"/>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27" name="Afbeelding 2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sp>
        <p:nvSpPr>
          <p:cNvPr id="14" name="Tekstvak 13"/>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grpSp>
        <p:nvGrpSpPr>
          <p:cNvPr id="15" name="Groeperen 14"/>
          <p:cNvGrpSpPr/>
          <p:nvPr userDrawn="1"/>
        </p:nvGrpSpPr>
        <p:grpSpPr>
          <a:xfrm>
            <a:off x="-1188640" y="4227934"/>
            <a:ext cx="1125323" cy="562064"/>
            <a:chOff x="4782929" y="4335401"/>
            <a:chExt cx="1125323" cy="562064"/>
          </a:xfrm>
        </p:grpSpPr>
        <p:pic>
          <p:nvPicPr>
            <p:cNvPr id="16" name="Afbeelding 15"/>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447336"/>
              <a:ext cx="1125323" cy="450129"/>
            </a:xfrm>
            <a:prstGeom prst="rect">
              <a:avLst/>
            </a:prstGeom>
          </p:spPr>
        </p:pic>
        <p:cxnSp>
          <p:nvCxnSpPr>
            <p:cNvPr id="19" name="Rechte verbindingslijn 18"/>
            <p:cNvCxnSpPr/>
            <p:nvPr/>
          </p:nvCxnSpPr>
          <p:spPr>
            <a:xfrm flipV="1">
              <a:off x="5519530" y="4335401"/>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eeldenreeks">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575535" y="555625"/>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3" name="Picture Placeholder 2"/>
          <p:cNvSpPr>
            <a:spLocks noGrp="1"/>
          </p:cNvSpPr>
          <p:nvPr userDrawn="1">
            <p:ph type="pic" idx="10"/>
          </p:nvPr>
        </p:nvSpPr>
        <p:spPr>
          <a:xfrm>
            <a:off x="5968538" y="555625"/>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4" name="Picture Placeholder 2"/>
          <p:cNvSpPr>
            <a:spLocks noGrp="1"/>
          </p:cNvSpPr>
          <p:nvPr userDrawn="1">
            <p:ph type="pic" idx="11"/>
          </p:nvPr>
        </p:nvSpPr>
        <p:spPr>
          <a:xfrm>
            <a:off x="3272037" y="555625"/>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5" name="Picture Placeholder 2"/>
          <p:cNvSpPr>
            <a:spLocks noGrp="1"/>
          </p:cNvSpPr>
          <p:nvPr userDrawn="1">
            <p:ph type="pic" idx="12"/>
          </p:nvPr>
        </p:nvSpPr>
        <p:spPr>
          <a:xfrm>
            <a:off x="575535" y="2319613"/>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6" name="Picture Placeholder 2"/>
          <p:cNvSpPr>
            <a:spLocks noGrp="1"/>
          </p:cNvSpPr>
          <p:nvPr userDrawn="1">
            <p:ph type="pic" idx="13"/>
          </p:nvPr>
        </p:nvSpPr>
        <p:spPr>
          <a:xfrm>
            <a:off x="5968538" y="2319613"/>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7" name="Picture Placeholder 2"/>
          <p:cNvSpPr>
            <a:spLocks noGrp="1"/>
          </p:cNvSpPr>
          <p:nvPr userDrawn="1">
            <p:ph type="pic" idx="14"/>
          </p:nvPr>
        </p:nvSpPr>
        <p:spPr>
          <a:xfrm>
            <a:off x="3272037" y="2319613"/>
            <a:ext cx="2599200" cy="1692000"/>
          </a:xfrm>
        </p:spPr>
        <p:txBody>
          <a:bodyPr lIns="0" tIns="0" rIns="0" bIns="0" anchor="t">
            <a:normAutofit/>
          </a:bodyPr>
          <a:lstStyle>
            <a:lvl1pPr marL="0" indent="0">
              <a:lnSpc>
                <a:spcPts val="1700"/>
              </a:lnSpc>
              <a:buNone/>
              <a:defRPr sz="1600" baseline="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nl-NL"/>
              <a:t>Klik op het pictogram als u een afbeelding wilt toevoegen</a:t>
            </a:r>
            <a:endParaRPr lang="en-US"/>
          </a:p>
        </p:txBody>
      </p:sp>
      <p:sp>
        <p:nvSpPr>
          <p:cNvPr id="32" name="Tijdelijke aanduiding voor voettekst 1"/>
          <p:cNvSpPr>
            <a:spLocks noGrp="1"/>
          </p:cNvSpPr>
          <p:nvPr userDrawn="1">
            <p:ph type="ftr" sz="quarter" idx="15"/>
          </p:nvPr>
        </p:nvSpPr>
        <p:spPr>
          <a:xfrm>
            <a:off x="576262" y="4443958"/>
            <a:ext cx="7380113" cy="376006"/>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
        <p:nvSpPr>
          <p:cNvPr id="38" name="Tijdelijke aanduiding voor voettekst 1"/>
          <p:cNvSpPr txBox="1">
            <a:spLocks/>
          </p:cNvSpPr>
          <p:nvPr userDrawn="1"/>
        </p:nvSpPr>
        <p:spPr>
          <a:xfrm>
            <a:off x="7956374" y="4443958"/>
            <a:ext cx="611363" cy="376006"/>
          </a:xfrm>
          <a:prstGeom prst="rect">
            <a:avLst/>
          </a:prstGeom>
        </p:spPr>
        <p:txBody>
          <a:bodyPr vert="horz" lIns="0" tIns="0" rIns="0" bIns="0" rtlCol="0" anchor="t" anchorCtr="0"/>
          <a:lstStyle>
            <a:defPPr>
              <a:defRPr lang="nl-NL"/>
            </a:defPPr>
            <a:lvl1pPr marL="0" algn="l" defTabSz="685800" rtl="0" eaLnBrk="1" latinLnBrk="0" hangingPunct="1">
              <a:defRPr sz="1200" kern="1200" baseline="0">
                <a:solidFill>
                  <a:schemeClr val="tx1"/>
                </a:solidFill>
                <a:latin typeface="Arial" charset="0"/>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fld id="{2C4680AE-594F-F745-8AB4-5ED4CA057D96}" type="slidenum">
              <a:rPr lang="nl-NL" smtClean="0"/>
              <a:pPr algn="r"/>
              <a:t>‹nr.›</a:t>
            </a:fld>
            <a:endParaRPr lang="nl-NL"/>
          </a:p>
        </p:txBody>
      </p:sp>
      <p:grpSp>
        <p:nvGrpSpPr>
          <p:cNvPr id="27" name="Groeperen 26"/>
          <p:cNvGrpSpPr/>
          <p:nvPr userDrawn="1"/>
        </p:nvGrpSpPr>
        <p:grpSpPr>
          <a:xfrm>
            <a:off x="-1188640" y="555625"/>
            <a:ext cx="1125323" cy="4234373"/>
            <a:chOff x="-1188640" y="555625"/>
            <a:chExt cx="1125323" cy="4234373"/>
          </a:xfrm>
        </p:grpSpPr>
        <p:sp>
          <p:nvSpPr>
            <p:cNvPr id="29" name="Tekstvak 28"/>
            <p:cNvSpPr txBox="1"/>
            <p:nvPr/>
          </p:nvSpPr>
          <p:spPr>
            <a:xfrm>
              <a:off x="-1188640" y="555625"/>
              <a:ext cx="1125323" cy="3985706"/>
            </a:xfrm>
            <a:prstGeom prst="rect">
              <a:avLst/>
            </a:prstGeom>
            <a:noFill/>
          </p:spPr>
          <p:txBody>
            <a:bodyPr wrap="square" lIns="0" tIns="0" rIns="0" bIns="0" rtlCol="0">
              <a:spAutoFit/>
            </a:bodyPr>
            <a:lstStyle/>
            <a:p>
              <a:pPr marL="90488" indent="-90488">
                <a:tabLst/>
              </a:pPr>
              <a:r>
                <a:rPr lang="nl-NL" sz="700" b="1" baseline="0">
                  <a:latin typeface="Arial" charset="0"/>
                </a:rPr>
                <a:t>Afbeelding wijzigen</a:t>
              </a:r>
            </a:p>
            <a:p>
              <a:pPr marL="90488" indent="-90488">
                <a:buAutoNum type="arabicPeriod"/>
                <a:tabLst/>
              </a:pPr>
              <a:r>
                <a:rPr lang="nl-NL" sz="700" baseline="0">
                  <a:latin typeface="Arial" charset="0"/>
                </a:rPr>
                <a:t>Klik op de afbeelding</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wijzigen…</a:t>
              </a:r>
            </a:p>
            <a:p>
              <a:pPr marL="90488" indent="-90488">
                <a:buAutoNum type="arabicPeriod"/>
                <a:tabLst/>
              </a:pPr>
              <a:r>
                <a:rPr lang="nl-NL" sz="700" baseline="0">
                  <a:latin typeface="Arial" charset="0"/>
                </a:rPr>
                <a:t>Nieuw beeld toewijzen</a:t>
              </a:r>
              <a:br>
                <a:rPr lang="nl-NL" sz="700" baseline="0">
                  <a:latin typeface="Arial" charset="0"/>
                </a:rPr>
              </a:br>
              <a:endParaRPr lang="nl-NL" sz="700" baseline="0">
                <a:latin typeface="Arial" charset="0"/>
              </a:endParaRPr>
            </a:p>
            <a:p>
              <a:pPr marL="90488" indent="-90488">
                <a:tabLst/>
              </a:pPr>
              <a:r>
                <a:rPr lang="nl-NL" sz="700" b="1" baseline="0">
                  <a:latin typeface="Arial" charset="0"/>
                </a:rPr>
                <a:t>Positie in kader wijzigen</a:t>
              </a:r>
            </a:p>
            <a:p>
              <a:pPr marL="90488" indent="-90488">
                <a:buAutoNum type="arabicPeriod"/>
                <a:tabLst/>
              </a:pPr>
              <a:r>
                <a:rPr lang="nl-NL" sz="700" baseline="0">
                  <a:latin typeface="Arial" charset="0"/>
                </a:rPr>
                <a:t>Ga op afbeelding staan</a:t>
              </a:r>
            </a:p>
            <a:p>
              <a:pPr marL="90488" indent="-90488">
                <a:buAutoNum type="arabicPeriod"/>
                <a:tabLst/>
              </a:pPr>
              <a:r>
                <a:rPr lang="nl-NL" sz="700" baseline="0">
                  <a:latin typeface="Arial" charset="0"/>
                </a:rPr>
                <a:t>Rechtermuisknop</a:t>
              </a:r>
              <a:br>
                <a:rPr lang="nl-NL" sz="700" baseline="0">
                  <a:latin typeface="Arial" charset="0"/>
                </a:rPr>
              </a:br>
              <a:r>
                <a:rPr lang="nl-NL" sz="700" u="sng" baseline="0">
                  <a:latin typeface="Arial" charset="0"/>
                </a:rPr>
                <a:t>Afbeelding opmaken…</a:t>
              </a:r>
            </a:p>
            <a:p>
              <a:pPr marL="90488" indent="-90488">
                <a:buAutoNum type="arabicPeriod"/>
                <a:tabLst/>
              </a:pPr>
              <a:r>
                <a:rPr lang="nl-NL" sz="700" baseline="0">
                  <a:latin typeface="Arial" charset="0"/>
                </a:rPr>
                <a:t>Klik op afbeelding</a:t>
              </a:r>
              <a:br>
                <a:rPr lang="nl-NL" sz="700" baseline="0">
                  <a:latin typeface="Arial" charset="0"/>
                </a:rPr>
              </a:br>
              <a:r>
                <a:rPr lang="nl-NL" sz="700" u="sng" baseline="0">
                  <a:latin typeface="Arial" charset="0"/>
                </a:rPr>
                <a:t>Bijsnijden</a:t>
              </a:r>
              <a:r>
                <a:rPr lang="nl-NL" sz="700" baseline="0">
                  <a:latin typeface="Arial" charset="0"/>
                </a:rPr>
                <a:t> &gt;</a:t>
              </a:r>
              <a:br>
                <a:rPr lang="nl-NL" sz="700" baseline="0">
                  <a:latin typeface="Arial" charset="0"/>
                </a:rPr>
              </a:br>
              <a:r>
                <a:rPr lang="nl-NL" sz="700" u="sng" baseline="0">
                  <a:latin typeface="Arial" charset="0"/>
                </a:rPr>
                <a:t>Afbeeldingspositie</a:t>
              </a:r>
              <a:br>
                <a:rPr lang="nl-NL" sz="700" baseline="0">
                  <a:latin typeface="Arial" charset="0"/>
                </a:rPr>
              </a:br>
              <a:r>
                <a:rPr lang="nl-NL" sz="700" u="sng" baseline="0">
                  <a:latin typeface="Arial" charset="0"/>
                </a:rPr>
                <a:t>Verschuiving X of Y</a:t>
              </a:r>
            </a:p>
            <a:p>
              <a:pPr marL="90488" indent="-90488">
                <a:buAutoNum type="arabicPeriod"/>
                <a:tabLst/>
              </a:pPr>
              <a:endParaRPr lang="nl-NL" sz="700" u="sng" baseline="0">
                <a:latin typeface="Arial" charset="0"/>
              </a:endParaRPr>
            </a:p>
            <a:p>
              <a:pPr marL="90488" indent="-90488">
                <a:tabLst/>
              </a:pPr>
              <a:r>
                <a:rPr lang="nl-NL" sz="700" b="1" baseline="0">
                  <a:latin typeface="Arial" charset="0"/>
                </a:rPr>
                <a:t>Schikken</a:t>
              </a:r>
              <a:endParaRPr lang="nl-NL" sz="700" b="0" u="sng" baseline="0">
                <a:latin typeface="Arial" charset="0"/>
              </a:endParaRPr>
            </a:p>
            <a:p>
              <a:pPr marL="6350" indent="-6350">
                <a:tabLst/>
              </a:pPr>
              <a:r>
                <a:rPr lang="nl-NL" sz="700" u="none" baseline="0">
                  <a:latin typeface="Arial" charset="0"/>
                </a:rPr>
                <a:t>Onder start vindt u </a:t>
              </a:r>
            </a:p>
            <a:p>
              <a:pPr marL="6350" indent="-6350">
                <a:tabLst/>
              </a:pPr>
              <a:r>
                <a:rPr lang="nl-NL" sz="700" u="none" baseline="0">
                  <a:latin typeface="Arial" charset="0"/>
                </a:rPr>
                <a:t>deze knop (ook </a:t>
              </a:r>
              <a:br>
                <a:rPr lang="nl-NL" sz="700" u="none" baseline="0">
                  <a:latin typeface="Arial" charset="0"/>
                </a:rPr>
              </a:br>
              <a:r>
                <a:rPr lang="nl-NL" sz="700" u="none" baseline="0">
                  <a:latin typeface="Arial" charset="0"/>
                </a:rPr>
                <a:t>onder het menu). U kunt hiermee objecten naar voren of naar achter plaatsen en/of eenvoudig uitlijnen.</a:t>
              </a:r>
            </a:p>
            <a:p>
              <a:pPr marL="6350" indent="-6350">
                <a:tabLst/>
              </a:pPr>
              <a:endParaRPr lang="nl-NL" sz="700" u="none" baseline="0">
                <a:latin typeface="Arial" charset="0"/>
              </a:endParaRPr>
            </a:p>
            <a:p>
              <a:pPr marL="90488" indent="-90488">
                <a:tabLst/>
              </a:pPr>
              <a:r>
                <a:rPr lang="nl-NL" sz="700" b="1" baseline="0">
                  <a:latin typeface="Arial" charset="0"/>
                </a:rPr>
                <a:t>Derde kleur toewijzen</a:t>
              </a:r>
            </a:p>
            <a:p>
              <a:pPr marL="90488" indent="-90488">
                <a:buAutoNum type="arabicPeriod"/>
                <a:tabLst/>
              </a:pPr>
              <a:r>
                <a:rPr lang="nl-NL" sz="700" baseline="0">
                  <a:latin typeface="Arial" charset="0"/>
                </a:rPr>
                <a:t>Klik op het vlak dat een andere kleur moet</a:t>
              </a:r>
              <a:r>
                <a:rPr lang="nl-NL" sz="700">
                  <a:latin typeface="Arial" charset="0"/>
                </a:rPr>
                <a:t> </a:t>
              </a:r>
              <a:r>
                <a:rPr lang="nl-NL" sz="700" baseline="0">
                  <a:latin typeface="Arial" charset="0"/>
                </a:rPr>
                <a:t>krijgen</a:t>
              </a:r>
            </a:p>
            <a:p>
              <a:pPr marL="90488" indent="-90488">
                <a:buAutoNum type="arabicPeriod"/>
                <a:tabLst/>
              </a:pPr>
              <a:r>
                <a:rPr lang="nl-NL" sz="700" baseline="0">
                  <a:latin typeface="Arial" charset="0"/>
                </a:rPr>
                <a:t>Klik op </a:t>
              </a:r>
              <a:r>
                <a:rPr lang="nl-NL" sz="700" u="sng" baseline="0">
                  <a:latin typeface="Arial" charset="0"/>
                </a:rPr>
                <a:t>Opvullen van vorm</a:t>
              </a:r>
            </a:p>
            <a:p>
              <a:pPr marL="90488" indent="-90488">
                <a:buAutoNum type="arabicPeriod"/>
                <a:tabLst/>
              </a:pPr>
              <a:r>
                <a:rPr lang="nl-NL" sz="700">
                  <a:latin typeface="Arial" charset="0"/>
                </a:rPr>
                <a:t>K</a:t>
              </a:r>
              <a:r>
                <a:rPr lang="nl-NL" sz="700" baseline="0">
                  <a:latin typeface="Arial" charset="0"/>
                </a:rPr>
                <a:t>lik op </a:t>
              </a:r>
              <a:r>
                <a:rPr lang="nl-NL" sz="700" u="sng" baseline="0">
                  <a:latin typeface="Arial" charset="0"/>
                </a:rPr>
                <a:t>Meer opvulkleuren</a:t>
              </a:r>
              <a:endParaRPr lang="nl-NL" sz="700">
                <a:latin typeface="Arial" charset="0"/>
              </a:endParaRPr>
            </a:p>
            <a:p>
              <a:pPr marL="90488" indent="-90488">
                <a:buAutoNum type="arabicPeriod"/>
                <a:tabLst/>
              </a:pPr>
              <a:r>
                <a:rPr lang="nl-NL" sz="700">
                  <a:latin typeface="Arial" charset="0"/>
                </a:rPr>
                <a:t>Kies tab </a:t>
              </a:r>
              <a:r>
                <a:rPr lang="nl-NL" sz="700" u="sng">
                  <a:latin typeface="Arial" charset="0"/>
                </a:rPr>
                <a:t>Aangepast</a:t>
              </a:r>
            </a:p>
            <a:p>
              <a:pPr marL="90488" indent="-90488">
                <a:buAutoNum type="arabicPeriod"/>
                <a:tabLst/>
              </a:pPr>
              <a:r>
                <a:rPr lang="nl-NL" sz="700" baseline="0">
                  <a:latin typeface="Arial" charset="0"/>
                </a:rPr>
                <a:t>Vul de RGB-waarde</a:t>
              </a:r>
              <a:r>
                <a:rPr lang="nl-NL" sz="700">
                  <a:latin typeface="Arial" charset="0"/>
                </a:rPr>
                <a:t> in van een van de voorgestelde kleuren</a:t>
              </a:r>
              <a:r>
                <a:rPr lang="nl-NL" sz="700" baseline="0">
                  <a:latin typeface="Arial" charset="0"/>
                </a:rPr>
                <a:t> op Tools en tips-pagina</a:t>
              </a:r>
              <a:endParaRPr lang="nl-NL" sz="700">
                <a:latin typeface="Arial" charset="0"/>
              </a:endParaRPr>
            </a:p>
            <a:p>
              <a:pPr marL="90488" indent="-90488">
                <a:buAutoNum type="arabicPeriod"/>
                <a:tabLst/>
              </a:pPr>
              <a:r>
                <a:rPr lang="nl-NL" sz="700" baseline="0">
                  <a:latin typeface="Arial" charset="0"/>
                </a:rPr>
                <a:t>Klik op OK</a:t>
              </a:r>
            </a:p>
            <a:p>
              <a:pPr marL="6350" indent="-6350">
                <a:tabLst/>
              </a:pPr>
              <a:endParaRPr lang="nl-NL" sz="700" baseline="0">
                <a:latin typeface="Arial" charset="0"/>
              </a:endParaRPr>
            </a:p>
          </p:txBody>
        </p:sp>
        <p:pic>
          <p:nvPicPr>
            <p:cNvPr id="31" name="Afbeelding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1073" y="2172042"/>
              <a:ext cx="230120" cy="281258"/>
            </a:xfrm>
            <a:prstGeom prst="rect">
              <a:avLst/>
            </a:prstGeom>
          </p:spPr>
        </p:pic>
        <p:grpSp>
          <p:nvGrpSpPr>
            <p:cNvPr id="39" name="Groeperen 38"/>
            <p:cNvGrpSpPr/>
            <p:nvPr/>
          </p:nvGrpSpPr>
          <p:grpSpPr>
            <a:xfrm>
              <a:off x="-1188640" y="4227934"/>
              <a:ext cx="1125323" cy="562064"/>
              <a:chOff x="4782929" y="4212406"/>
              <a:chExt cx="1125323" cy="562064"/>
            </a:xfrm>
          </p:grpSpPr>
          <p:pic>
            <p:nvPicPr>
              <p:cNvPr id="40" name="Afbeelding 39"/>
              <p:cNvPicPr>
                <a:picLocks noChangeAspect="1"/>
              </p:cNvPicPr>
              <p:nvPr/>
            </p:nvPicPr>
            <p:blipFill rotWithShape="1">
              <a:blip r:embed="rId3">
                <a:extLst>
                  <a:ext uri="{28A0092B-C50C-407E-A947-70E740481C1C}">
                    <a14:useLocalDpi xmlns:a14="http://schemas.microsoft.com/office/drawing/2010/main" val="0"/>
                  </a:ext>
                </a:extLst>
              </a:blip>
              <a:srcRect l="6069" t="21802" r="2900" b="-6396"/>
              <a:stretch/>
            </p:blipFill>
            <p:spPr>
              <a:xfrm>
                <a:off x="4782929" y="4324341"/>
                <a:ext cx="1125323" cy="450129"/>
              </a:xfrm>
              <a:prstGeom prst="rect">
                <a:avLst/>
              </a:prstGeom>
            </p:spPr>
          </p:pic>
          <p:cxnSp>
            <p:nvCxnSpPr>
              <p:cNvPr id="41" name="Rechte verbindingslijn 40"/>
              <p:cNvCxnSpPr/>
              <p:nvPr/>
            </p:nvCxnSpPr>
            <p:spPr>
              <a:xfrm flipV="1">
                <a:off x="5519530" y="4212406"/>
                <a:ext cx="0" cy="216024"/>
              </a:xfrm>
              <a:prstGeom prst="line">
                <a:avLst/>
              </a:prstGeom>
              <a:ln w="2222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grpSp>
      <p:sp>
        <p:nvSpPr>
          <p:cNvPr id="17" name="Tekstvak 16"/>
          <p:cNvSpPr txBox="1"/>
          <p:nvPr userDrawn="1"/>
        </p:nvSpPr>
        <p:spPr>
          <a:xfrm>
            <a:off x="9196027" y="4011910"/>
            <a:ext cx="920589" cy="323165"/>
          </a:xfrm>
          <a:prstGeom prst="rect">
            <a:avLst/>
          </a:prstGeom>
          <a:noFill/>
        </p:spPr>
        <p:txBody>
          <a:bodyPr wrap="square" lIns="0" tIns="0" rIns="0" bIns="0" rtlCol="0">
            <a:spAutoFit/>
          </a:bodyPr>
          <a:lstStyle/>
          <a:p>
            <a:pPr marL="90488" indent="-90488">
              <a:tabLst/>
            </a:pPr>
            <a:r>
              <a:rPr lang="nl-NL" sz="700" b="1" u="none" baseline="0">
                <a:solidFill>
                  <a:srgbClr val="C00000"/>
                </a:solidFill>
                <a:latin typeface="Arial" charset="0"/>
              </a:rPr>
              <a:t>Ruimte onder deze </a:t>
            </a:r>
          </a:p>
          <a:p>
            <a:pPr marL="90488" indent="-90488">
              <a:tabLst/>
            </a:pPr>
            <a:r>
              <a:rPr lang="nl-NL" sz="700" b="1" u="none" baseline="0">
                <a:solidFill>
                  <a:srgbClr val="C00000"/>
                </a:solidFill>
                <a:latin typeface="Arial" charset="0"/>
              </a:rPr>
              <a:t>hulplijn vrij houden </a:t>
            </a:r>
          </a:p>
          <a:p>
            <a:pPr marL="90488" indent="-90488">
              <a:tabLst/>
            </a:pPr>
            <a:r>
              <a:rPr lang="nl-NL" sz="700" b="1" u="none" baseline="0">
                <a:solidFill>
                  <a:srgbClr val="C00000"/>
                </a:solidFill>
                <a:latin typeface="Arial" charset="0"/>
              </a:rPr>
              <a:t>voor subtitel</a:t>
            </a:r>
            <a:endParaRPr lang="nl-NL" sz="700" baseline="0">
              <a:latin typeface="Arial"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576263" y="1419225"/>
            <a:ext cx="7991475" cy="2592389"/>
          </a:xfrm>
          <a:prstGeom prst="rect">
            <a:avLst/>
          </a:prstGeom>
        </p:spPr>
        <p:txBody>
          <a:bodyPr vert="horz" lIns="0" tIns="0" rIns="0" bIns="0" rtlCol="0">
            <a:normAutofit/>
          </a:bodyPr>
          <a:lstStyle/>
          <a:p>
            <a:pPr lvl="0"/>
            <a:r>
              <a:rPr lang="nl-NL"/>
              <a:t>Klik om tekst toe te voegen</a:t>
            </a:r>
          </a:p>
          <a:p>
            <a:pPr lvl="1"/>
            <a:r>
              <a:rPr lang="nl-NL"/>
              <a:t>Klik om tekst toe te voegen</a:t>
            </a:r>
          </a:p>
          <a:p>
            <a:pPr lvl="2"/>
            <a:r>
              <a:rPr lang="nl-NL"/>
              <a:t>Klik om tekst toe te voegen</a:t>
            </a:r>
          </a:p>
          <a:p>
            <a:pPr lvl="3"/>
            <a:r>
              <a:rPr lang="nl-NL"/>
              <a:t>Klik om tekst toe te voegen</a:t>
            </a:r>
          </a:p>
          <a:p>
            <a:pPr lvl="4"/>
            <a:r>
              <a:rPr lang="nl-NL"/>
              <a:t>Klik om tekst toe te voegen</a:t>
            </a:r>
          </a:p>
        </p:txBody>
      </p:sp>
      <p:sp>
        <p:nvSpPr>
          <p:cNvPr id="4" name="Tijdelijke aanduiding voor titel 3"/>
          <p:cNvSpPr>
            <a:spLocks noGrp="1"/>
          </p:cNvSpPr>
          <p:nvPr>
            <p:ph type="title"/>
          </p:nvPr>
        </p:nvSpPr>
        <p:spPr>
          <a:xfrm>
            <a:off x="576263" y="555625"/>
            <a:ext cx="7991474" cy="863600"/>
          </a:xfrm>
          <a:prstGeom prst="rect">
            <a:avLst/>
          </a:prstGeom>
        </p:spPr>
        <p:txBody>
          <a:bodyPr vert="horz" lIns="0" tIns="0" rIns="0" bIns="0" rtlCol="0" anchor="t" anchorCtr="0">
            <a:normAutofit/>
          </a:bodyPr>
          <a:lstStyle/>
          <a:p>
            <a:r>
              <a:rPr lang="nl-NL"/>
              <a:t>Klik om titel van de dia toe te voegen</a:t>
            </a:r>
          </a:p>
        </p:txBody>
      </p:sp>
      <p:sp>
        <p:nvSpPr>
          <p:cNvPr id="2" name="Tijdelijke aanduiding voor voettekst 1"/>
          <p:cNvSpPr>
            <a:spLocks noGrp="1"/>
          </p:cNvSpPr>
          <p:nvPr>
            <p:ph type="ftr" sz="quarter" idx="3"/>
          </p:nvPr>
        </p:nvSpPr>
        <p:spPr>
          <a:xfrm>
            <a:off x="576262" y="4443958"/>
            <a:ext cx="7991475" cy="274637"/>
          </a:xfrm>
          <a:prstGeom prst="rect">
            <a:avLst/>
          </a:prstGeom>
        </p:spPr>
        <p:txBody>
          <a:bodyPr vert="horz" lIns="0" tIns="0" rIns="0" bIns="0" rtlCol="0" anchor="t" anchorCtr="0"/>
          <a:lstStyle>
            <a:lvl1pPr algn="l">
              <a:defRPr sz="1200" baseline="0">
                <a:solidFill>
                  <a:schemeClr val="tx1"/>
                </a:solidFill>
                <a:latin typeface="Arial" charset="0"/>
              </a:defRPr>
            </a:lvl1pPr>
          </a:lstStyle>
          <a:p>
            <a:r>
              <a:rPr lang="nl-NL"/>
              <a:t>U kunt deze subtitel aanpassen via ‘Invoegen’ in het menu item ‘Koptekst en voettekst’</a:t>
            </a:r>
          </a:p>
        </p:txBody>
      </p:sp>
    </p:spTree>
    <p:extLst>
      <p:ext uri="{BB962C8B-B14F-4D97-AF65-F5344CB8AC3E}">
        <p14:creationId xmlns:p14="http://schemas.microsoft.com/office/powerpoint/2010/main" val="753150340"/>
      </p:ext>
    </p:extLst>
  </p:cSld>
  <p:clrMap bg1="lt1" tx1="dk1" bg2="lt2" tx2="dk2" accent1="accent1" accent2="accent2" accent3="accent3" accent4="accent4" accent5="accent5" accent6="accent6" hlink="hlink" folHlink="folHlink"/>
  <p:sldLayoutIdLst>
    <p:sldLayoutId id="2147483673" r:id="rId1"/>
    <p:sldLayoutId id="2147483699" r:id="rId2"/>
    <p:sldLayoutId id="2147483674" r:id="rId3"/>
    <p:sldLayoutId id="2147483692" r:id="rId4"/>
    <p:sldLayoutId id="2147483681" r:id="rId5"/>
    <p:sldLayoutId id="2147483695" r:id="rId6"/>
    <p:sldLayoutId id="2147483694" r:id="rId7"/>
    <p:sldLayoutId id="2147483698" r:id="rId8"/>
    <p:sldLayoutId id="2147483693" r:id="rId9"/>
    <p:sldLayoutId id="2147483697" r:id="rId10"/>
    <p:sldLayoutId id="2147483685" r:id="rId11"/>
    <p:sldLayoutId id="2147483680" r:id="rId12"/>
    <p:sldLayoutId id="2147483676" r:id="rId13"/>
    <p:sldLayoutId id="2147483677" r:id="rId14"/>
    <p:sldLayoutId id="2147483679" r:id="rId15"/>
    <p:sldLayoutId id="2147483689" r:id="rId16"/>
    <p:sldLayoutId id="2147483683" r:id="rId17"/>
    <p:sldLayoutId id="2147483686" r:id="rId18"/>
    <p:sldLayoutId id="2147483696" r:id="rId19"/>
  </p:sldLayoutIdLst>
  <p:hf sldNum="0" hdr="0" dt="0"/>
  <p:txStyles>
    <p:titleStyle>
      <a:lvl1pPr algn="l" defTabSz="685800" rtl="0" eaLnBrk="1" latinLnBrk="0" hangingPunct="1">
        <a:lnSpc>
          <a:spcPct val="90000"/>
        </a:lnSpc>
        <a:spcBef>
          <a:spcPct val="0"/>
        </a:spcBef>
        <a:buNone/>
        <a:defRPr sz="2400" b="1" kern="1200" baseline="0">
          <a:solidFill>
            <a:schemeClr val="tx1"/>
          </a:solidFill>
          <a:latin typeface="Arial" charset="0"/>
          <a:ea typeface="+mj-ea"/>
          <a:cs typeface="+mj-cs"/>
        </a:defRPr>
      </a:lvl1pPr>
    </p:titleStyle>
    <p:bodyStyle>
      <a:lvl1pPr marL="180000" marR="0" indent="-182563" algn="l" defTabSz="685800" rtl="0" eaLnBrk="1" fontAlgn="auto" latinLnBrk="0" hangingPunct="1">
        <a:lnSpc>
          <a:spcPct val="100000"/>
        </a:lnSpc>
        <a:spcBef>
          <a:spcPts val="0"/>
        </a:spcBef>
        <a:spcAft>
          <a:spcPts val="0"/>
        </a:spcAft>
        <a:buClrTx/>
        <a:buSzTx/>
        <a:buFont typeface="Arial" panose="020B0604020202020204" pitchFamily="34" charset="0"/>
        <a:buChar char="•"/>
        <a:tabLst/>
        <a:defRPr sz="2000" kern="1200" baseline="0">
          <a:solidFill>
            <a:schemeClr val="tx1"/>
          </a:solidFill>
          <a:latin typeface="Arial" charset="0"/>
          <a:ea typeface="+mn-ea"/>
          <a:cs typeface="+mn-cs"/>
        </a:defRPr>
      </a:lvl1pPr>
      <a:lvl2pPr marL="360363" indent="-179388" algn="l" defTabSz="685800" rtl="0" eaLnBrk="1" latinLnBrk="0" hangingPunct="1">
        <a:lnSpc>
          <a:spcPct val="100000"/>
        </a:lnSpc>
        <a:spcBef>
          <a:spcPts val="0"/>
        </a:spcBef>
        <a:buFont typeface="Arial" panose="020B0604020202020204" pitchFamily="34" charset="0"/>
        <a:buChar char="•"/>
        <a:tabLst/>
        <a:defRPr sz="1800" kern="1200" baseline="0">
          <a:solidFill>
            <a:schemeClr val="tx1"/>
          </a:solidFill>
          <a:latin typeface="Arial" charset="0"/>
          <a:ea typeface="+mn-ea"/>
          <a:cs typeface="+mn-cs"/>
        </a:defRPr>
      </a:lvl2pPr>
      <a:lvl3pPr marL="536575" indent="-176213" algn="l" defTabSz="685800" rtl="0" eaLnBrk="1" latinLnBrk="0" hangingPunct="1">
        <a:lnSpc>
          <a:spcPct val="100000"/>
        </a:lnSpc>
        <a:spcBef>
          <a:spcPts val="0"/>
        </a:spcBef>
        <a:buFont typeface="Arial" panose="020B0604020202020204" pitchFamily="34" charset="0"/>
        <a:buChar char="•"/>
        <a:tabLst/>
        <a:defRPr sz="1600" kern="1200" baseline="0">
          <a:solidFill>
            <a:schemeClr val="tx1"/>
          </a:solidFill>
          <a:latin typeface="Arial" charset="0"/>
          <a:ea typeface="+mn-ea"/>
          <a:cs typeface="+mn-cs"/>
        </a:defRPr>
      </a:lvl3pPr>
      <a:lvl4pPr marL="714375" indent="-177800" algn="l" defTabSz="685800" rtl="0" eaLnBrk="1" latinLnBrk="0" hangingPunct="1">
        <a:lnSpc>
          <a:spcPct val="100000"/>
        </a:lnSpc>
        <a:spcBef>
          <a:spcPts val="0"/>
        </a:spcBef>
        <a:buFont typeface="Arial" panose="020B0604020202020204" pitchFamily="34" charset="0"/>
        <a:buChar char="•"/>
        <a:tabLst/>
        <a:defRPr sz="1400" kern="1200" baseline="0">
          <a:solidFill>
            <a:schemeClr val="tx1"/>
          </a:solidFill>
          <a:latin typeface="Arial" charset="0"/>
          <a:ea typeface="+mn-ea"/>
          <a:cs typeface="+mn-cs"/>
        </a:defRPr>
      </a:lvl4pPr>
      <a:lvl5pPr marL="892175" indent="-177800" algn="l" defTabSz="685800" rtl="0" eaLnBrk="1" latinLnBrk="0" hangingPunct="1">
        <a:lnSpc>
          <a:spcPct val="100000"/>
        </a:lnSpc>
        <a:spcBef>
          <a:spcPts val="0"/>
        </a:spcBef>
        <a:buFont typeface="Arial" panose="020B0604020202020204" pitchFamily="34" charset="0"/>
        <a:buChar char="•"/>
        <a:tabLst/>
        <a:defRPr sz="1200" kern="1200" baseline="0">
          <a:solidFill>
            <a:schemeClr val="tx1"/>
          </a:solidFill>
          <a:latin typeface="Arial"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1" pos="2880" userDrawn="1">
          <p15:clr>
            <a:srgbClr val="F26B43"/>
          </p15:clr>
        </p15:guide>
        <p15:guide id="12" pos="363" userDrawn="1">
          <p15:clr>
            <a:srgbClr val="F26B43"/>
          </p15:clr>
        </p15:guide>
        <p15:guide id="13" pos="5397" userDrawn="1">
          <p15:clr>
            <a:srgbClr val="F26B43"/>
          </p15:clr>
        </p15:guide>
        <p15:guide id="14" orient="horz" pos="350" userDrawn="1">
          <p15:clr>
            <a:srgbClr val="F26B43"/>
          </p15:clr>
        </p15:guide>
        <p15:guide id="15" orient="horz" pos="894" userDrawn="1">
          <p15:clr>
            <a:srgbClr val="F26B43"/>
          </p15:clr>
        </p15:guide>
        <p15:guide id="16" orient="horz" pos="1439" userDrawn="1">
          <p15:clr>
            <a:srgbClr val="F26B43"/>
          </p15:clr>
        </p15:guide>
        <p15:guide id="17" orient="horz" pos="1983" userDrawn="1">
          <p15:clr>
            <a:srgbClr val="F26B43"/>
          </p15:clr>
        </p15:guide>
        <p15:guide id="18" orient="horz" pos="2527" userDrawn="1">
          <p15:clr>
            <a:srgbClr val="F26B43"/>
          </p15:clr>
        </p15:guide>
        <p15:guide id="19" orient="horz" pos="279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ctrTitle"/>
          </p:nvPr>
        </p:nvSpPr>
        <p:spPr>
          <a:xfrm>
            <a:off x="576264" y="3046155"/>
            <a:ext cx="8460232" cy="863601"/>
          </a:xfrm>
        </p:spPr>
        <p:txBody>
          <a:bodyPr>
            <a:normAutofit fontScale="90000"/>
          </a:bodyPr>
          <a:lstStyle/>
          <a:p>
            <a:r>
              <a:rPr lang="en-US" dirty="0"/>
              <a:t>Market consultation ProRail: Looking for a Support System for handling Rail incidents
</a:t>
            </a:r>
            <a:endParaRPr lang="nl-NL" sz="2000" dirty="0"/>
          </a:p>
        </p:txBody>
      </p:sp>
      <p:sp>
        <p:nvSpPr>
          <p:cNvPr id="5" name="Ondertitel 4"/>
          <p:cNvSpPr>
            <a:spLocks noGrp="1"/>
          </p:cNvSpPr>
          <p:nvPr>
            <p:ph type="subTitle" idx="1"/>
          </p:nvPr>
        </p:nvSpPr>
        <p:spPr>
          <a:xfrm>
            <a:off x="546554" y="4088930"/>
            <a:ext cx="7991475" cy="566039"/>
          </a:xfrm>
        </p:spPr>
        <p:txBody>
          <a:bodyPr>
            <a:normAutofit fontScale="92500" lnSpcReduction="20000"/>
          </a:bodyPr>
          <a:lstStyle/>
          <a:p>
            <a:r>
              <a:rPr lang="en-US" dirty="0"/>
              <a:t>Questions regarding TN 409220
</a:t>
            </a:r>
            <a:endParaRPr lang="nl-NL" dirty="0"/>
          </a:p>
        </p:txBody>
      </p:sp>
      <p:sp>
        <p:nvSpPr>
          <p:cNvPr id="7" name="Rechthoek 6"/>
          <p:cNvSpPr/>
          <p:nvPr/>
        </p:nvSpPr>
        <p:spPr>
          <a:xfrm>
            <a:off x="4788024" y="1"/>
            <a:ext cx="4355977" cy="315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NL"/>
          </a:p>
        </p:txBody>
      </p:sp>
      <p:pic>
        <p:nvPicPr>
          <p:cNvPr id="6" name="Picture 6">
            <a:extLst>
              <a:ext uri="{FF2B5EF4-FFF2-40B4-BE49-F238E27FC236}">
                <a16:creationId xmlns:a16="http://schemas.microsoft.com/office/drawing/2014/main" id="{AA2BF898-296A-4768-987A-158078F028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93618" y="-1"/>
            <a:ext cx="4194406" cy="3145657"/>
          </a:xfrm>
          <a:prstGeom prst="rect">
            <a:avLst/>
          </a:prstGeom>
          <a:noFill/>
          <a:ln>
            <a:noFill/>
          </a:ln>
        </p:spPr>
      </p:pic>
    </p:spTree>
    <p:extLst>
      <p:ext uri="{BB962C8B-B14F-4D97-AF65-F5344CB8AC3E}">
        <p14:creationId xmlns:p14="http://schemas.microsoft.com/office/powerpoint/2010/main" val="10116256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262" y="267494"/>
            <a:ext cx="7991475" cy="863602"/>
          </a:xfrm>
        </p:spPr>
        <p:txBody>
          <a:bodyPr>
            <a:normAutofit fontScale="90000"/>
          </a:bodyPr>
          <a:lstStyle/>
          <a:p>
            <a:r>
              <a:rPr lang="nl-NL" dirty="0"/>
              <a:t>D. Solution details</a:t>
            </a:r>
            <a:br>
              <a:rPr lang="nl-NL" dirty="0"/>
            </a:br>
            <a:r>
              <a:rPr lang="nl-NL" sz="1600" b="0" dirty="0"/>
              <a:t>9.	</a:t>
            </a:r>
            <a:r>
              <a:rPr lang="en-US" sz="1600" b="0" dirty="0"/>
              <a:t>For each of paragraphs 2.1 to 2.14 (in the main document), can you indicate how your solution supports the handling of rail incidents process at ProRail? Provide "N/A" if your solution does not support the functionality in a particular paragraph.</a:t>
            </a:r>
            <a:br>
              <a:rPr lang="en-US" sz="1600" b="0" dirty="0"/>
            </a:br>
            <a:br>
              <a:rPr lang="nl-NL" sz="1600" b="0" dirty="0"/>
            </a:br>
            <a:r>
              <a:rPr lang="en-US" sz="1600" b="0" dirty="0"/>
              <a:t>Max 1 sheet for tabular overview, max. 1 sheet per paragraph for explanation</a:t>
            </a:r>
            <a:endParaRPr lang="nl-NL" sz="1600" b="0" dirty="0"/>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451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dirty="0"/>
              <a:t>&lt;&lt; Supplier name or logo &gt;&gt;</a:t>
            </a:r>
          </a:p>
        </p:txBody>
      </p:sp>
    </p:spTree>
    <p:extLst>
      <p:ext uri="{BB962C8B-B14F-4D97-AF65-F5344CB8AC3E}">
        <p14:creationId xmlns:p14="http://schemas.microsoft.com/office/powerpoint/2010/main" val="14653860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262" y="267494"/>
            <a:ext cx="7991475" cy="863602"/>
          </a:xfrm>
        </p:spPr>
        <p:txBody>
          <a:bodyPr>
            <a:normAutofit fontScale="90000"/>
          </a:bodyPr>
          <a:lstStyle/>
          <a:p>
            <a:r>
              <a:rPr lang="nl-NL" dirty="0"/>
              <a:t>E. </a:t>
            </a:r>
            <a:r>
              <a:rPr lang="nl-NL" dirty="0" err="1"/>
              <a:t>Risks</a:t>
            </a:r>
            <a:r>
              <a:rPr lang="nl-NL" dirty="0"/>
              <a:t> </a:t>
            </a:r>
            <a:r>
              <a:rPr lang="nl-NL" dirty="0" err="1"/>
              <a:t>and</a:t>
            </a:r>
            <a:r>
              <a:rPr lang="nl-NL" dirty="0"/>
              <a:t> </a:t>
            </a:r>
            <a:r>
              <a:rPr lang="nl-NL" dirty="0" err="1"/>
              <a:t>opportunities</a:t>
            </a:r>
            <a:br>
              <a:rPr lang="nl-NL" dirty="0"/>
            </a:br>
            <a:r>
              <a:rPr lang="nl-NL" sz="1600" b="0" dirty="0"/>
              <a:t>10.	</a:t>
            </a:r>
            <a:r>
              <a:rPr lang="en-US" sz="1600" b="0" dirty="0"/>
              <a:t>What risks do you see in the intended purpose of ProRail (see chapter 1 main document) and for you as a supplier?</a:t>
            </a:r>
            <a:br>
              <a:rPr lang="nl-NL" sz="1600" b="0" dirty="0"/>
            </a:br>
            <a:r>
              <a:rPr lang="nl-NL" sz="1600" b="0" dirty="0"/>
              <a:t>11.	</a:t>
            </a:r>
            <a:r>
              <a:rPr lang="en-US" sz="1600" b="0" dirty="0"/>
              <a:t>What opportunities do you have in the intended goal of ProRail (see chapter 1 main document) and for you as a supplier?</a:t>
            </a:r>
            <a:endParaRPr lang="nl-NL" sz="1600" b="0" dirty="0"/>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451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dirty="0"/>
              <a:t>&lt;&lt; Supplier name or logo &gt;&gt;</a:t>
            </a:r>
          </a:p>
        </p:txBody>
      </p:sp>
    </p:spTree>
    <p:extLst>
      <p:ext uri="{BB962C8B-B14F-4D97-AF65-F5344CB8AC3E}">
        <p14:creationId xmlns:p14="http://schemas.microsoft.com/office/powerpoint/2010/main" val="8856209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262" y="267494"/>
            <a:ext cx="7991475" cy="863602"/>
          </a:xfrm>
        </p:spPr>
        <p:txBody>
          <a:bodyPr>
            <a:normAutofit/>
          </a:bodyPr>
          <a:lstStyle/>
          <a:p>
            <a:r>
              <a:rPr lang="nl-NL" dirty="0"/>
              <a:t>F. </a:t>
            </a:r>
            <a:r>
              <a:rPr lang="en-US" dirty="0"/>
              <a:t>Additional comments and/or suggestions</a:t>
            </a:r>
            <a:br>
              <a:rPr lang="nl-NL" dirty="0"/>
            </a:br>
            <a:r>
              <a:rPr lang="nl-NL" sz="1600" b="0" dirty="0"/>
              <a:t>12.	</a:t>
            </a:r>
            <a:r>
              <a:rPr lang="en-US" sz="1600" b="0" dirty="0"/>
              <a:t>Do you have any additional comments or suggestions?</a:t>
            </a:r>
            <a:endParaRPr lang="nl-NL" sz="1600" b="0" dirty="0"/>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451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dirty="0"/>
              <a:t>&lt;&lt; Supplier name or logo &gt;&gt;</a:t>
            </a:r>
          </a:p>
        </p:txBody>
      </p:sp>
    </p:spTree>
    <p:extLst>
      <p:ext uri="{BB962C8B-B14F-4D97-AF65-F5344CB8AC3E}">
        <p14:creationId xmlns:p14="http://schemas.microsoft.com/office/powerpoint/2010/main" val="34333384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2139949"/>
            <a:ext cx="7991475" cy="863602"/>
          </a:xfrm>
        </p:spPr>
        <p:txBody>
          <a:bodyPr/>
          <a:lstStyle/>
          <a:p>
            <a:r>
              <a:rPr lang="nl-NL" dirty="0" err="1"/>
              <a:t>Concluding</a:t>
            </a:r>
            <a:endParaRPr lang="nl-NL" dirty="0"/>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451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dirty="0"/>
              <a:t>&lt;&lt; Supplier name or logo &gt;&gt;</a:t>
            </a:r>
          </a:p>
        </p:txBody>
      </p:sp>
    </p:spTree>
    <p:extLst>
      <p:ext uri="{BB962C8B-B14F-4D97-AF65-F5344CB8AC3E}">
        <p14:creationId xmlns:p14="http://schemas.microsoft.com/office/powerpoint/2010/main" val="3066878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NL"/>
          </a:p>
        </p:txBody>
      </p:sp>
      <p:sp>
        <p:nvSpPr>
          <p:cNvPr id="3" name="Tijdelijke aanduiding voor afbeelding 2"/>
          <p:cNvSpPr>
            <a:spLocks noGrp="1"/>
          </p:cNvSpPr>
          <p:nvPr>
            <p:ph type="pic" idx="1"/>
          </p:nvPr>
        </p:nvSpPr>
        <p:spPr/>
      </p:sp>
      <p:sp>
        <p:nvSpPr>
          <p:cNvPr id="4" name="Tijdelijke aanduiding voor tekst 3"/>
          <p:cNvSpPr>
            <a:spLocks noGrp="1"/>
          </p:cNvSpPr>
          <p:nvPr>
            <p:ph type="body" sz="half" idx="2"/>
          </p:nvPr>
        </p:nvSpPr>
        <p:spPr/>
        <p:txBody>
          <a:bodyPr/>
          <a:lstStyle/>
          <a:p>
            <a:endParaRPr lang="nl-NL"/>
          </a:p>
        </p:txBody>
      </p:sp>
    </p:spTree>
    <p:extLst>
      <p:ext uri="{BB962C8B-B14F-4D97-AF65-F5344CB8AC3E}">
        <p14:creationId xmlns:p14="http://schemas.microsoft.com/office/powerpoint/2010/main" val="15339113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262" y="480555"/>
            <a:ext cx="7991475" cy="863602"/>
          </a:xfrm>
        </p:spPr>
        <p:txBody>
          <a:bodyPr/>
          <a:lstStyle/>
          <a:p>
            <a:r>
              <a:rPr lang="nl-NL" dirty="0"/>
              <a:t>Contents</a:t>
            </a:r>
          </a:p>
        </p:txBody>
      </p:sp>
      <p:sp>
        <p:nvSpPr>
          <p:cNvPr id="3" name="Tijdelijke aanduiding voor inhoud 2"/>
          <p:cNvSpPr>
            <a:spLocks noGrp="1"/>
          </p:cNvSpPr>
          <p:nvPr>
            <p:ph idx="1"/>
          </p:nvPr>
        </p:nvSpPr>
        <p:spPr/>
        <p:txBody>
          <a:bodyPr>
            <a:normAutofit fontScale="92500" lnSpcReduction="20000"/>
          </a:bodyPr>
          <a:lstStyle/>
          <a:p>
            <a:pPr marL="266700" lvl="1" indent="0">
              <a:buNone/>
            </a:pPr>
            <a:r>
              <a:rPr lang="en-US" altLang="nl-NL" dirty="0">
                <a:solidFill>
                  <a:srgbClr val="7F7F7F"/>
                </a:solidFill>
              </a:rPr>
              <a:t>This document contains the questions to be answered by suppliers regarding the Market consultation Rail Incident Management, TN 409220.</a:t>
            </a:r>
          </a:p>
          <a:p>
            <a:pPr marL="266700" lvl="1" indent="0">
              <a:buNone/>
            </a:pPr>
            <a:r>
              <a:rPr lang="en-US" altLang="nl-NL" dirty="0">
                <a:solidFill>
                  <a:srgbClr val="7F7F7F"/>
                </a:solidFill>
              </a:rPr>
              <a:t>
The answers are also the suppliers raw material for the live presentation (if invited).</a:t>
            </a:r>
          </a:p>
          <a:p>
            <a:pPr marL="266700" lvl="1" indent="0">
              <a:buNone/>
            </a:pPr>
            <a:r>
              <a:rPr lang="en-US" altLang="nl-NL" dirty="0">
                <a:solidFill>
                  <a:srgbClr val="7F7F7F"/>
                </a:solidFill>
              </a:rPr>
              <a:t>
The supplier must limit the answer per question to one slide, unless otherwise indicated.</a:t>
            </a:r>
          </a:p>
          <a:p>
            <a:pPr marL="266700" lvl="1" indent="0">
              <a:buNone/>
            </a:pPr>
            <a:r>
              <a:rPr lang="en-US" altLang="nl-NL" dirty="0">
                <a:solidFill>
                  <a:srgbClr val="7F7F7F"/>
                </a:solidFill>
              </a:rPr>
              <a:t>
Based on your answers, ProRail determines whether you will be invited to further discuss your presentation.
</a:t>
            </a:r>
            <a:endParaRPr lang="nl-NL" altLang="nl-NL" dirty="0">
              <a:solidFill>
                <a:srgbClr val="7F7F7F"/>
              </a:solidFill>
            </a:endParaRPr>
          </a:p>
        </p:txBody>
      </p:sp>
      <p:sp>
        <p:nvSpPr>
          <p:cNvPr id="5" name="Tekstvak 1">
            <a:extLst>
              <a:ext uri="{FF2B5EF4-FFF2-40B4-BE49-F238E27FC236}">
                <a16:creationId xmlns:a16="http://schemas.microsoft.com/office/drawing/2014/main" id="{7DFA657D-0863-4A83-8D20-7DDFFA0965FB}"/>
              </a:ext>
            </a:extLst>
          </p:cNvPr>
          <p:cNvSpPr txBox="1">
            <a:spLocks noChangeArrowheads="1"/>
          </p:cNvSpPr>
          <p:nvPr/>
        </p:nvSpPr>
        <p:spPr bwMode="auto">
          <a:xfrm>
            <a:off x="3131840" y="4433889"/>
            <a:ext cx="250100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dirty="0"/>
              <a:t>&lt;&lt; Supplier name or logo &gt;&gt;</a:t>
            </a:r>
          </a:p>
        </p:txBody>
      </p:sp>
    </p:spTree>
    <p:extLst>
      <p:ext uri="{BB962C8B-B14F-4D97-AF65-F5344CB8AC3E}">
        <p14:creationId xmlns:p14="http://schemas.microsoft.com/office/powerpoint/2010/main" val="3050447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D53CC7-41D3-4265-83C2-B75497AF6B92}"/>
              </a:ext>
            </a:extLst>
          </p:cNvPr>
          <p:cNvSpPr>
            <a:spLocks noGrp="1"/>
          </p:cNvSpPr>
          <p:nvPr>
            <p:ph type="title"/>
          </p:nvPr>
        </p:nvSpPr>
        <p:spPr/>
        <p:txBody>
          <a:bodyPr/>
          <a:lstStyle/>
          <a:p>
            <a:r>
              <a:rPr lang="nl-NL" dirty="0" err="1"/>
              <a:t>Your</a:t>
            </a:r>
            <a:r>
              <a:rPr lang="nl-NL" dirty="0"/>
              <a:t> </a:t>
            </a:r>
            <a:r>
              <a:rPr lang="nl-NL" dirty="0" err="1"/>
              <a:t>preferred</a:t>
            </a:r>
            <a:r>
              <a:rPr lang="nl-NL" dirty="0"/>
              <a:t> dates </a:t>
            </a:r>
            <a:r>
              <a:rPr lang="nl-NL" dirty="0" err="1"/>
              <a:t>for</a:t>
            </a:r>
            <a:r>
              <a:rPr lang="nl-NL" dirty="0"/>
              <a:t> </a:t>
            </a:r>
            <a:r>
              <a:rPr lang="nl-NL" dirty="0" err="1"/>
              <a:t>individual</a:t>
            </a:r>
            <a:r>
              <a:rPr lang="nl-NL" dirty="0"/>
              <a:t> </a:t>
            </a:r>
            <a:r>
              <a:rPr lang="nl-NL" dirty="0" err="1"/>
              <a:t>visits</a:t>
            </a:r>
            <a:r>
              <a:rPr lang="nl-NL" dirty="0"/>
              <a:t> at ProRail</a:t>
            </a:r>
            <a:br>
              <a:rPr lang="nl-NL" dirty="0"/>
            </a:br>
            <a:br>
              <a:rPr lang="nl-NL" dirty="0"/>
            </a:br>
            <a:r>
              <a:rPr lang="en-US" sz="1200" b="0" dirty="0"/>
              <a:t>please put an "x" (lower case) where you are able to visit ProRail, put in an ‘X’ (capital) for a preferred date/time</a:t>
            </a:r>
            <a:endParaRPr lang="nl-NL" sz="1200" b="0" dirty="0"/>
          </a:p>
        </p:txBody>
      </p:sp>
      <p:graphicFrame>
        <p:nvGraphicFramePr>
          <p:cNvPr id="5" name="Tabel 5">
            <a:extLst>
              <a:ext uri="{FF2B5EF4-FFF2-40B4-BE49-F238E27FC236}">
                <a16:creationId xmlns:a16="http://schemas.microsoft.com/office/drawing/2014/main" id="{5E88CAAD-DA2F-4D57-9195-71AA5677CB62}"/>
              </a:ext>
            </a:extLst>
          </p:cNvPr>
          <p:cNvGraphicFramePr>
            <a:graphicFrameLocks noGrp="1"/>
          </p:cNvGraphicFramePr>
          <p:nvPr>
            <p:ph idx="1"/>
            <p:extLst>
              <p:ext uri="{D42A27DB-BD31-4B8C-83A1-F6EECF244321}">
                <p14:modId xmlns:p14="http://schemas.microsoft.com/office/powerpoint/2010/main" val="1988465821"/>
              </p:ext>
            </p:extLst>
          </p:nvPr>
        </p:nvGraphicFramePr>
        <p:xfrm>
          <a:off x="576262" y="1419225"/>
          <a:ext cx="8133623" cy="1645920"/>
        </p:xfrm>
        <a:graphic>
          <a:graphicData uri="http://schemas.openxmlformats.org/drawingml/2006/table">
            <a:tbl>
              <a:tblPr firstRow="1" bandRow="1">
                <a:tableStyleId>{F5AB1C69-6EDB-4FF4-983F-18BD219EF322}</a:tableStyleId>
              </a:tblPr>
              <a:tblGrid>
                <a:gridCol w="914903">
                  <a:extLst>
                    <a:ext uri="{9D8B030D-6E8A-4147-A177-3AD203B41FA5}">
                      <a16:colId xmlns:a16="http://schemas.microsoft.com/office/drawing/2014/main" val="3044929697"/>
                    </a:ext>
                  </a:extLst>
                </a:gridCol>
                <a:gridCol w="1165240">
                  <a:extLst>
                    <a:ext uri="{9D8B030D-6E8A-4147-A177-3AD203B41FA5}">
                      <a16:colId xmlns:a16="http://schemas.microsoft.com/office/drawing/2014/main" val="560824073"/>
                    </a:ext>
                  </a:extLst>
                </a:gridCol>
                <a:gridCol w="1156316">
                  <a:extLst>
                    <a:ext uri="{9D8B030D-6E8A-4147-A177-3AD203B41FA5}">
                      <a16:colId xmlns:a16="http://schemas.microsoft.com/office/drawing/2014/main" val="1404459044"/>
                    </a:ext>
                  </a:extLst>
                </a:gridCol>
                <a:gridCol w="1126672">
                  <a:extLst>
                    <a:ext uri="{9D8B030D-6E8A-4147-A177-3AD203B41FA5}">
                      <a16:colId xmlns:a16="http://schemas.microsoft.com/office/drawing/2014/main" val="1244342519"/>
                    </a:ext>
                  </a:extLst>
                </a:gridCol>
                <a:gridCol w="1077686">
                  <a:extLst>
                    <a:ext uri="{9D8B030D-6E8A-4147-A177-3AD203B41FA5}">
                      <a16:colId xmlns:a16="http://schemas.microsoft.com/office/drawing/2014/main" val="3504055601"/>
                    </a:ext>
                  </a:extLst>
                </a:gridCol>
                <a:gridCol w="1494064">
                  <a:extLst>
                    <a:ext uri="{9D8B030D-6E8A-4147-A177-3AD203B41FA5}">
                      <a16:colId xmlns:a16="http://schemas.microsoft.com/office/drawing/2014/main" val="427269170"/>
                    </a:ext>
                  </a:extLst>
                </a:gridCol>
                <a:gridCol w="1198742">
                  <a:extLst>
                    <a:ext uri="{9D8B030D-6E8A-4147-A177-3AD203B41FA5}">
                      <a16:colId xmlns:a16="http://schemas.microsoft.com/office/drawing/2014/main" val="210863517"/>
                    </a:ext>
                  </a:extLst>
                </a:gridCol>
              </a:tblGrid>
              <a:tr h="370840">
                <a:tc>
                  <a:txBody>
                    <a:bodyPr/>
                    <a:lstStyle/>
                    <a:p>
                      <a:endParaRPr lang="nl-NL"/>
                    </a:p>
                  </a:txBody>
                  <a:tcPr/>
                </a:tc>
                <a:tc>
                  <a:txBody>
                    <a:bodyPr/>
                    <a:lstStyle/>
                    <a:p>
                      <a:r>
                        <a:rPr lang="nl-NL" sz="1200" dirty="0" err="1"/>
                        <a:t>Monday</a:t>
                      </a:r>
                      <a:r>
                        <a:rPr lang="nl-NL" sz="1200" dirty="0"/>
                        <a:t>  September 11</a:t>
                      </a:r>
                    </a:p>
                  </a:txBody>
                  <a:tcPr/>
                </a:tc>
                <a:tc>
                  <a:txBody>
                    <a:bodyPr/>
                    <a:lstStyle/>
                    <a:p>
                      <a:r>
                        <a:rPr lang="nl-NL" sz="1200" dirty="0" err="1"/>
                        <a:t>Wednesday</a:t>
                      </a:r>
                      <a:r>
                        <a:rPr lang="nl-NL" sz="1200" dirty="0"/>
                        <a:t>  September 13</a:t>
                      </a:r>
                    </a:p>
                  </a:txBody>
                  <a:tcPr/>
                </a:tc>
                <a:tc>
                  <a:txBody>
                    <a:bodyPr/>
                    <a:lstStyle/>
                    <a:p>
                      <a:r>
                        <a:rPr lang="nl-NL" sz="1200" dirty="0"/>
                        <a:t>Friday September 15</a:t>
                      </a:r>
                    </a:p>
                  </a:txBody>
                  <a:tcPr/>
                </a:tc>
                <a:tc>
                  <a:txBody>
                    <a:bodyPr/>
                    <a:lstStyle/>
                    <a:p>
                      <a:r>
                        <a:rPr lang="nl-NL" sz="1200" dirty="0" err="1"/>
                        <a:t>Monday</a:t>
                      </a:r>
                      <a:r>
                        <a:rPr lang="nl-NL" sz="1200" dirty="0"/>
                        <a:t>  September 18</a:t>
                      </a:r>
                    </a:p>
                  </a:txBody>
                  <a:tcPr/>
                </a:tc>
                <a:tc>
                  <a:txBody>
                    <a:bodyPr/>
                    <a:lstStyle/>
                    <a:p>
                      <a:r>
                        <a:rPr lang="nl-NL" sz="1200" dirty="0" err="1"/>
                        <a:t>Wednesday</a:t>
                      </a:r>
                      <a:r>
                        <a:rPr lang="nl-NL" sz="1200" dirty="0"/>
                        <a:t>  September </a:t>
                      </a:r>
                    </a:p>
                    <a:p>
                      <a:r>
                        <a:rPr lang="nl-NL" sz="1200" dirty="0"/>
                        <a:t>20</a:t>
                      </a:r>
                    </a:p>
                  </a:txBody>
                  <a:tcPr/>
                </a:tc>
                <a:tc>
                  <a:txBody>
                    <a:bodyPr/>
                    <a:lstStyle/>
                    <a:p>
                      <a:r>
                        <a:rPr lang="nl-NL" sz="1200" dirty="0"/>
                        <a:t>Friday </a:t>
                      </a:r>
                      <a:endParaRPr lang="nl-NL" dirty="0"/>
                    </a:p>
                    <a:p>
                      <a:pPr lvl="0">
                        <a:buNone/>
                      </a:pPr>
                      <a:r>
                        <a:rPr lang="nl-NL" sz="1200" dirty="0"/>
                        <a:t>September</a:t>
                      </a:r>
                    </a:p>
                    <a:p>
                      <a:pPr lvl="0">
                        <a:buNone/>
                      </a:pPr>
                      <a:r>
                        <a:rPr lang="nl-NL" sz="1200" dirty="0"/>
                        <a:t>22</a:t>
                      </a:r>
                    </a:p>
                  </a:txBody>
                  <a:tcPr/>
                </a:tc>
                <a:extLst>
                  <a:ext uri="{0D108BD9-81ED-4DB2-BD59-A6C34878D82A}">
                    <a16:rowId xmlns:a16="http://schemas.microsoft.com/office/drawing/2014/main" val="3497623732"/>
                  </a:ext>
                </a:extLst>
              </a:tr>
              <a:tr h="370840">
                <a:tc>
                  <a:txBody>
                    <a:bodyPr/>
                    <a:lstStyle/>
                    <a:p>
                      <a:r>
                        <a:rPr lang="nl-NL"/>
                        <a:t>09:00 – 10:30</a:t>
                      </a:r>
                    </a:p>
                  </a:txBody>
                  <a:tcPr/>
                </a:tc>
                <a:tc>
                  <a:txBody>
                    <a:bodyPr/>
                    <a:lstStyle/>
                    <a:p>
                      <a:pPr algn="ctr"/>
                      <a:endParaRPr lang="nl-NL"/>
                    </a:p>
                  </a:txBody>
                  <a:tcPr/>
                </a:tc>
                <a:tc>
                  <a:txBody>
                    <a:bodyPr/>
                    <a:lstStyle/>
                    <a:p>
                      <a:pPr algn="ctr"/>
                      <a:endParaRPr lang="nl-NL"/>
                    </a:p>
                  </a:txBody>
                  <a:tcPr/>
                </a:tc>
                <a:tc>
                  <a:txBody>
                    <a:bodyPr/>
                    <a:lstStyle/>
                    <a:p>
                      <a:pPr algn="ctr"/>
                      <a:endParaRPr lang="nl-NL"/>
                    </a:p>
                  </a:txBody>
                  <a:tcPr/>
                </a:tc>
                <a:tc>
                  <a:txBody>
                    <a:bodyPr/>
                    <a:lstStyle/>
                    <a:p>
                      <a:pPr algn="ctr"/>
                      <a:endParaRPr lang="nl-NL"/>
                    </a:p>
                  </a:txBody>
                  <a:tcPr/>
                </a:tc>
                <a:tc>
                  <a:txBody>
                    <a:bodyPr/>
                    <a:lstStyle/>
                    <a:p>
                      <a:pPr lvl="0" algn="ctr">
                        <a:buNone/>
                      </a:pPr>
                      <a:endParaRPr lang="nl-NL"/>
                    </a:p>
                  </a:txBody>
                  <a:tcPr/>
                </a:tc>
                <a:tc>
                  <a:txBody>
                    <a:bodyPr/>
                    <a:lstStyle/>
                    <a:p>
                      <a:pPr algn="ctr"/>
                      <a:endParaRPr lang="nl-NL"/>
                    </a:p>
                  </a:txBody>
                  <a:tcPr/>
                </a:tc>
                <a:extLst>
                  <a:ext uri="{0D108BD9-81ED-4DB2-BD59-A6C34878D82A}">
                    <a16:rowId xmlns:a16="http://schemas.microsoft.com/office/drawing/2014/main" val="1365526923"/>
                  </a:ext>
                </a:extLst>
              </a:tr>
              <a:tr h="370840">
                <a:tc>
                  <a:txBody>
                    <a:bodyPr/>
                    <a:lstStyle/>
                    <a:p>
                      <a:r>
                        <a:rPr lang="nl-NL"/>
                        <a:t>11:00 – 12:30</a:t>
                      </a:r>
                    </a:p>
                  </a:txBody>
                  <a:tcPr/>
                </a:tc>
                <a:tc>
                  <a:txBody>
                    <a:bodyPr/>
                    <a:lstStyle/>
                    <a:p>
                      <a:pPr algn="ctr"/>
                      <a:r>
                        <a:rPr lang="nl-NL" dirty="0"/>
                        <a:t>No </a:t>
                      </a:r>
                      <a:r>
                        <a:rPr lang="nl-NL" dirty="0" err="1"/>
                        <a:t>session</a:t>
                      </a:r>
                      <a:r>
                        <a:rPr lang="nl-NL" dirty="0"/>
                        <a:t> </a:t>
                      </a:r>
                      <a:r>
                        <a:rPr lang="nl-NL" dirty="0" err="1"/>
                        <a:t>scheduled</a:t>
                      </a:r>
                      <a:endParaRPr lang="nl-NL" dirty="0"/>
                    </a:p>
                  </a:txBody>
                  <a:tcPr/>
                </a:tc>
                <a:tc>
                  <a:txBody>
                    <a:bodyPr/>
                    <a:lstStyle/>
                    <a:p>
                      <a:pPr algn="ctr"/>
                      <a:r>
                        <a:rPr lang="nl-NL" dirty="0"/>
                        <a:t>No </a:t>
                      </a:r>
                      <a:r>
                        <a:rPr lang="nl-NL" dirty="0" err="1"/>
                        <a:t>session</a:t>
                      </a:r>
                      <a:r>
                        <a:rPr lang="nl-NL" dirty="0"/>
                        <a:t> </a:t>
                      </a:r>
                      <a:r>
                        <a:rPr lang="nl-NL" dirty="0" err="1"/>
                        <a:t>scheduled</a:t>
                      </a:r>
                      <a:endParaRPr lang="nl-NL" dirty="0"/>
                    </a:p>
                  </a:txBody>
                  <a:tcPr/>
                </a:tc>
                <a:tc>
                  <a:txBody>
                    <a:bodyPr/>
                    <a:lstStyle/>
                    <a:p>
                      <a:pPr algn="ctr"/>
                      <a:endParaRPr lang="nl-NL"/>
                    </a:p>
                  </a:txBody>
                  <a:tcPr/>
                </a:tc>
                <a:tc>
                  <a:txBody>
                    <a:bodyPr/>
                    <a:lstStyle/>
                    <a:p>
                      <a:pPr algn="ctr"/>
                      <a:endParaRPr lang="nl-NL"/>
                    </a:p>
                  </a:txBody>
                  <a:tcPr/>
                </a:tc>
                <a:tc>
                  <a:txBody>
                    <a:bodyPr/>
                    <a:lstStyle/>
                    <a:p>
                      <a:pPr algn="ctr"/>
                      <a:r>
                        <a:rPr lang="nl-NL" dirty="0"/>
                        <a:t>No </a:t>
                      </a:r>
                      <a:r>
                        <a:rPr lang="nl-NL" dirty="0" err="1"/>
                        <a:t>session</a:t>
                      </a:r>
                      <a:r>
                        <a:rPr lang="nl-NL" dirty="0"/>
                        <a:t> </a:t>
                      </a:r>
                      <a:r>
                        <a:rPr lang="nl-NL" dirty="0" err="1"/>
                        <a:t>scheduled</a:t>
                      </a:r>
                      <a:endParaRPr lang="nl-NL" dirty="0"/>
                    </a:p>
                  </a:txBody>
                  <a:tcPr/>
                </a:tc>
                <a:tc>
                  <a:txBody>
                    <a:bodyPr/>
                    <a:lstStyle/>
                    <a:p>
                      <a:pPr algn="ctr"/>
                      <a:endParaRPr lang="nl-NL" dirty="0"/>
                    </a:p>
                  </a:txBody>
                  <a:tcPr/>
                </a:tc>
                <a:extLst>
                  <a:ext uri="{0D108BD9-81ED-4DB2-BD59-A6C34878D82A}">
                    <a16:rowId xmlns:a16="http://schemas.microsoft.com/office/drawing/2014/main" val="993544098"/>
                  </a:ext>
                </a:extLst>
              </a:tr>
            </a:tbl>
          </a:graphicData>
        </a:graphic>
      </p:graphicFrame>
      <p:sp>
        <p:nvSpPr>
          <p:cNvPr id="4" name="Tijdelijke aanduiding voor voettekst 3">
            <a:extLst>
              <a:ext uri="{FF2B5EF4-FFF2-40B4-BE49-F238E27FC236}">
                <a16:creationId xmlns:a16="http://schemas.microsoft.com/office/drawing/2014/main" id="{0AB20489-81E6-42C9-8992-0F37BB5BD576}"/>
              </a:ext>
            </a:extLst>
          </p:cNvPr>
          <p:cNvSpPr>
            <a:spLocks noGrp="1"/>
          </p:cNvSpPr>
          <p:nvPr>
            <p:ph type="ftr" sz="quarter" idx="10"/>
          </p:nvPr>
        </p:nvSpPr>
        <p:spPr>
          <a:xfrm>
            <a:off x="606998" y="4443958"/>
            <a:ext cx="7380113" cy="376006"/>
          </a:xfrm>
        </p:spPr>
        <p:txBody>
          <a:bodyPr/>
          <a:lstStyle/>
          <a:p>
            <a:r>
              <a:rPr lang="en-US" sz="1350" dirty="0">
                <a:solidFill>
                  <a:srgbClr val="2C2A3B"/>
                </a:solidFill>
                <a:latin typeface="Frutiger"/>
              </a:rPr>
              <a:t>Recordings can be made for the purpose of making minutes during the visit . These recordings will not be shared and deleted after the final report has been made.
  </a:t>
            </a:r>
            <a:endParaRPr lang="nl-NL" sz="1350" dirty="0">
              <a:solidFill>
                <a:srgbClr val="2C2A3B"/>
              </a:solidFill>
              <a:latin typeface="Frutiger"/>
            </a:endParaRPr>
          </a:p>
        </p:txBody>
      </p:sp>
      <p:sp>
        <p:nvSpPr>
          <p:cNvPr id="9" name="Tekstvak 8">
            <a:extLst>
              <a:ext uri="{FF2B5EF4-FFF2-40B4-BE49-F238E27FC236}">
                <a16:creationId xmlns:a16="http://schemas.microsoft.com/office/drawing/2014/main" id="{7B9F404C-7D96-4B73-87AC-878572051FEC}"/>
              </a:ext>
            </a:extLst>
          </p:cNvPr>
          <p:cNvSpPr txBox="1"/>
          <p:nvPr/>
        </p:nvSpPr>
        <p:spPr>
          <a:xfrm>
            <a:off x="541020" y="3041217"/>
            <a:ext cx="6120680" cy="1546577"/>
          </a:xfrm>
          <a:prstGeom prst="rect">
            <a:avLst/>
          </a:prstGeom>
          <a:noFill/>
        </p:spPr>
        <p:txBody>
          <a:bodyPr wrap="square" rtlCol="0">
            <a:spAutoFit/>
          </a:bodyPr>
          <a:lstStyle/>
          <a:p>
            <a:r>
              <a:rPr lang="en-US" dirty="0">
                <a:solidFill>
                  <a:srgbClr val="2C2A3B"/>
                </a:solidFill>
                <a:latin typeface="Frutiger"/>
              </a:rPr>
              <a:t>The Individual Interviews will be held at:
</a:t>
            </a:r>
            <a:r>
              <a:rPr lang="nl-NL" i="0" dirty="0">
                <a:solidFill>
                  <a:srgbClr val="2C2A3B"/>
                </a:solidFill>
                <a:effectLst/>
                <a:latin typeface="Frutiger"/>
              </a:rPr>
              <a:t>De Inktpot </a:t>
            </a:r>
            <a:r>
              <a:rPr lang="nl-NL" dirty="0">
                <a:solidFill>
                  <a:srgbClr val="2C2A3B"/>
                </a:solidFill>
                <a:latin typeface="Frutiger"/>
              </a:rPr>
              <a:t>(</a:t>
            </a:r>
            <a:r>
              <a:rPr lang="nl-NL" dirty="0" err="1">
                <a:solidFill>
                  <a:srgbClr val="2C2A3B"/>
                </a:solidFill>
                <a:latin typeface="Frutiger"/>
              </a:rPr>
              <a:t>head</a:t>
            </a:r>
            <a:r>
              <a:rPr lang="nl-NL" dirty="0">
                <a:solidFill>
                  <a:srgbClr val="2C2A3B"/>
                </a:solidFill>
                <a:latin typeface="Frutiger"/>
              </a:rPr>
              <a:t> office)</a:t>
            </a:r>
            <a:endParaRPr lang="nl-NL" i="0" dirty="0">
              <a:solidFill>
                <a:srgbClr val="2C2A3B"/>
              </a:solidFill>
              <a:effectLst/>
              <a:latin typeface="Frutiger"/>
            </a:endParaRPr>
          </a:p>
          <a:p>
            <a:r>
              <a:rPr lang="nl-NL" b="0" i="0" dirty="0">
                <a:solidFill>
                  <a:srgbClr val="2C2A3B"/>
                </a:solidFill>
                <a:effectLst/>
                <a:latin typeface="Frutiger"/>
              </a:rPr>
              <a:t>Moreelsepark </a:t>
            </a:r>
          </a:p>
          <a:p>
            <a:r>
              <a:rPr lang="nl-NL" b="0" i="0" dirty="0">
                <a:solidFill>
                  <a:srgbClr val="2C2A3B"/>
                </a:solidFill>
                <a:effectLst/>
                <a:latin typeface="Frutiger"/>
              </a:rPr>
              <a:t>3511 EP Utrecht</a:t>
            </a:r>
          </a:p>
          <a:p>
            <a:endParaRPr lang="nl-NL" dirty="0">
              <a:solidFill>
                <a:srgbClr val="2C2A3B"/>
              </a:solidFill>
              <a:latin typeface="Frutiger"/>
            </a:endParaRPr>
          </a:p>
          <a:p>
            <a:r>
              <a:rPr lang="en-US" dirty="0">
                <a:solidFill>
                  <a:srgbClr val="2C2A3B"/>
                </a:solidFill>
                <a:latin typeface="Frutiger"/>
              </a:rPr>
              <a:t>ProRail follows the RIVM guidelines with regard to Corona
</a:t>
            </a:r>
            <a:endParaRPr lang="nl-NL" dirty="0"/>
          </a:p>
        </p:txBody>
      </p:sp>
    </p:spTree>
    <p:extLst>
      <p:ext uri="{BB962C8B-B14F-4D97-AF65-F5344CB8AC3E}">
        <p14:creationId xmlns:p14="http://schemas.microsoft.com/office/powerpoint/2010/main" val="1293183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altLang="nl-NL" dirty="0" err="1"/>
              <a:t>Introduction</a:t>
            </a:r>
            <a:r>
              <a:rPr lang="nl-NL" altLang="nl-NL" dirty="0"/>
              <a:t> - </a:t>
            </a:r>
            <a:r>
              <a:rPr lang="nl-NL" altLang="nl-NL" dirty="0" err="1"/>
              <a:t>supplier</a:t>
            </a:r>
            <a:r>
              <a:rPr lang="nl-NL" altLang="nl-NL" dirty="0"/>
              <a:t> </a:t>
            </a:r>
            <a:r>
              <a:rPr lang="nl-NL" altLang="nl-NL" dirty="0" err="1"/>
              <a:t>attendees</a:t>
            </a:r>
            <a:r>
              <a:rPr lang="nl-NL" altLang="nl-NL" dirty="0"/>
              <a:t> </a:t>
            </a:r>
            <a:br>
              <a:rPr lang="nl-NL" altLang="nl-NL" dirty="0"/>
            </a:br>
            <a:r>
              <a:rPr lang="nl-NL" altLang="nl-NL" dirty="0"/>
              <a:t>(max 5 minutes </a:t>
            </a:r>
            <a:r>
              <a:rPr lang="nl-NL" altLang="nl-NL" dirty="0" err="1"/>
              <a:t>presentation</a:t>
            </a:r>
            <a:r>
              <a:rPr lang="nl-NL" altLang="nl-NL" dirty="0"/>
              <a:t> time)
</a:t>
            </a:r>
            <a:endParaRPr lang="nl-NL" dirty="0"/>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51062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dirty="0"/>
              <a:t>&lt;&lt; Supplier name or logo &gt;&gt;</a:t>
            </a:r>
          </a:p>
        </p:txBody>
      </p:sp>
      <p:sp>
        <p:nvSpPr>
          <p:cNvPr id="7" name="Tijdelijke aanduiding voor inhoud 5">
            <a:extLst>
              <a:ext uri="{FF2B5EF4-FFF2-40B4-BE49-F238E27FC236}">
                <a16:creationId xmlns:a16="http://schemas.microsoft.com/office/drawing/2014/main" id="{146681E4-3B34-4D6E-939C-657C9FA067F3}"/>
              </a:ext>
            </a:extLst>
          </p:cNvPr>
          <p:cNvSpPr>
            <a:spLocks noGrp="1" noChangeArrowheads="1"/>
          </p:cNvSpPr>
          <p:nvPr>
            <p:ph idx="1"/>
          </p:nvPr>
        </p:nvSpPr>
        <p:spPr>
          <a:xfrm>
            <a:off x="268944" y="1265069"/>
            <a:ext cx="7260331" cy="3230291"/>
          </a:xfrm>
        </p:spPr>
        <p:txBody>
          <a:bodyPr>
            <a:normAutofit fontScale="77500" lnSpcReduction="20000"/>
          </a:bodyPr>
          <a:lstStyle/>
          <a:p>
            <a:pPr marL="266700" lvl="1" indent="0">
              <a:buNone/>
            </a:pPr>
            <a:r>
              <a:rPr lang="nl-NL" altLang="nl-NL" dirty="0">
                <a:solidFill>
                  <a:srgbClr val="7F7F7F"/>
                </a:solidFill>
              </a:rPr>
              <a:t> </a:t>
            </a:r>
            <a:r>
              <a:rPr lang="en-US" altLang="nl-NL" dirty="0">
                <a:solidFill>
                  <a:srgbClr val="7F7F7F"/>
                </a:solidFill>
              </a:rPr>
              <a:t>The supplier attendees are:
</a:t>
            </a:r>
            <a:endParaRPr lang="nl-NL" altLang="nl-NL" dirty="0">
              <a:solidFill>
                <a:srgbClr val="7F7F7F"/>
              </a:solidFill>
            </a:endParaRPr>
          </a:p>
          <a:p>
            <a:pPr marL="266700" lvl="1" indent="0" eaLnBrk="1" hangingPunct="1">
              <a:buFontTx/>
              <a:buNone/>
            </a:pPr>
            <a:endParaRPr lang="nl-NL" altLang="nl-NL" dirty="0">
              <a:solidFill>
                <a:srgbClr val="7F7F7F"/>
              </a:solidFill>
            </a:endParaRPr>
          </a:p>
          <a:p>
            <a:pPr marL="266700" lvl="1" indent="0" eaLnBrk="1" hangingPunct="1">
              <a:buFontTx/>
              <a:buNone/>
            </a:pPr>
            <a:endParaRPr lang="nl-NL" altLang="nl-NL" dirty="0">
              <a:solidFill>
                <a:srgbClr val="7F7F7F"/>
              </a:solidFill>
            </a:endParaRPr>
          </a:p>
          <a:p>
            <a:pPr marL="266700" lvl="1" indent="0" eaLnBrk="1" hangingPunct="1">
              <a:buFontTx/>
              <a:buNone/>
            </a:pPr>
            <a:r>
              <a:rPr lang="nl-NL" altLang="nl-NL" dirty="0">
                <a:solidFill>
                  <a:srgbClr val="7F7F7F"/>
                </a:solidFill>
              </a:rPr>
              <a:t>				</a:t>
            </a:r>
          </a:p>
          <a:p>
            <a:pPr marL="266700" lvl="1" indent="0" eaLnBrk="1" hangingPunct="1">
              <a:buFontTx/>
              <a:buNone/>
            </a:pPr>
            <a:endParaRPr lang="nl-NL" altLang="nl-NL" dirty="0">
              <a:solidFill>
                <a:srgbClr val="7F7F7F"/>
              </a:solidFill>
            </a:endParaRPr>
          </a:p>
          <a:p>
            <a:pPr marL="266700" lvl="1" indent="0" eaLnBrk="1" hangingPunct="1">
              <a:buFontTx/>
              <a:buNone/>
            </a:pPr>
            <a:endParaRPr lang="nl-NL" altLang="nl-NL" dirty="0">
              <a:solidFill>
                <a:srgbClr val="7F7F7F"/>
              </a:solidFill>
            </a:endParaRPr>
          </a:p>
          <a:p>
            <a:pPr marL="266700" lvl="1" indent="0" eaLnBrk="1" hangingPunct="1">
              <a:buFontTx/>
              <a:buNone/>
            </a:pPr>
            <a:endParaRPr lang="nl-NL" altLang="nl-NL" dirty="0">
              <a:solidFill>
                <a:srgbClr val="7F7F7F"/>
              </a:solidFill>
            </a:endParaRPr>
          </a:p>
          <a:p>
            <a:pPr marL="266700" lvl="1" indent="0" eaLnBrk="1" hangingPunct="1">
              <a:buFontTx/>
              <a:buNone/>
            </a:pPr>
            <a:endParaRPr lang="nl-NL" altLang="nl-NL" dirty="0">
              <a:solidFill>
                <a:srgbClr val="7F7F7F"/>
              </a:solidFill>
            </a:endParaRPr>
          </a:p>
          <a:p>
            <a:pPr marL="266700" lvl="1" indent="0" eaLnBrk="1" hangingPunct="1">
              <a:buFontTx/>
              <a:buNone/>
            </a:pPr>
            <a:endParaRPr lang="nl-NL" altLang="nl-NL" dirty="0">
              <a:solidFill>
                <a:srgbClr val="7F7F7F"/>
              </a:solidFill>
            </a:endParaRPr>
          </a:p>
          <a:p>
            <a:pPr marL="266700" lvl="1" indent="0" eaLnBrk="1" hangingPunct="1">
              <a:buFontTx/>
              <a:buNone/>
            </a:pPr>
            <a:endParaRPr lang="nl-NL" altLang="nl-NL" dirty="0">
              <a:solidFill>
                <a:srgbClr val="7F7F7F"/>
              </a:solidFill>
            </a:endParaRPr>
          </a:p>
          <a:p>
            <a:pPr marL="266700" lvl="1" indent="0" eaLnBrk="1" hangingPunct="1">
              <a:buFontTx/>
              <a:buNone/>
            </a:pPr>
            <a:endParaRPr lang="nl-NL" altLang="nl-NL" dirty="0">
              <a:solidFill>
                <a:srgbClr val="7F7F7F"/>
              </a:solidFill>
            </a:endParaRPr>
          </a:p>
          <a:p>
            <a:pPr marL="266700" lvl="1" indent="0" eaLnBrk="1" hangingPunct="1">
              <a:buFontTx/>
              <a:buNone/>
            </a:pPr>
            <a:endParaRPr lang="nl-NL" altLang="nl-NL" dirty="0">
              <a:solidFill>
                <a:srgbClr val="7F7F7F"/>
              </a:solidFill>
            </a:endParaRPr>
          </a:p>
          <a:p>
            <a:pPr marL="266700" lvl="1" indent="0" eaLnBrk="1" hangingPunct="1">
              <a:buFontTx/>
              <a:buNone/>
            </a:pPr>
            <a:endParaRPr lang="nl-NL" altLang="nl-NL" dirty="0">
              <a:solidFill>
                <a:srgbClr val="7F7F7F"/>
              </a:solidFill>
            </a:endParaRPr>
          </a:p>
          <a:p>
            <a:pPr marL="266700" lvl="1" indent="0" eaLnBrk="1" hangingPunct="1">
              <a:buFontTx/>
              <a:buNone/>
            </a:pPr>
            <a:endParaRPr lang="nl-NL" altLang="nl-NL" dirty="0">
              <a:solidFill>
                <a:srgbClr val="7F7F7F"/>
              </a:solidFill>
            </a:endParaRPr>
          </a:p>
          <a:p>
            <a:pPr marL="266700" lvl="1" indent="0" eaLnBrk="1" hangingPunct="1">
              <a:buFontTx/>
              <a:buNone/>
            </a:pPr>
            <a:endParaRPr lang="nl-NL" altLang="nl-NL" dirty="0">
              <a:solidFill>
                <a:srgbClr val="7F7F7F"/>
              </a:solidFill>
            </a:endParaRPr>
          </a:p>
          <a:p>
            <a:pPr marL="266700" lvl="1" indent="0">
              <a:buNone/>
            </a:pPr>
            <a:r>
              <a:rPr lang="nl-NL" altLang="nl-NL" dirty="0">
                <a:solidFill>
                  <a:srgbClr val="7F7F7F"/>
                </a:solidFill>
              </a:rPr>
              <a:t>(*) E-mail </a:t>
            </a:r>
            <a:r>
              <a:rPr lang="en-US" altLang="nl-NL" dirty="0">
                <a:solidFill>
                  <a:srgbClr val="7F7F7F"/>
                </a:solidFill>
              </a:rPr>
              <a:t>address per person necessary for ProRail head office access administration.
</a:t>
            </a:r>
            <a:endParaRPr lang="nl-NL" altLang="nl-NL" dirty="0">
              <a:solidFill>
                <a:srgbClr val="7F7F7F"/>
              </a:solidFill>
            </a:endParaRPr>
          </a:p>
          <a:p>
            <a:pPr marL="266700" lvl="1" indent="0" eaLnBrk="1" hangingPunct="1">
              <a:buFontTx/>
              <a:buNone/>
            </a:pPr>
            <a:endParaRPr lang="nl-NL" altLang="nl-NL" dirty="0">
              <a:solidFill>
                <a:srgbClr val="7F7F7F"/>
              </a:solidFill>
            </a:endParaRPr>
          </a:p>
          <a:p>
            <a:pPr marL="266700" lvl="1" indent="0" eaLnBrk="1" hangingPunct="1">
              <a:buFontTx/>
              <a:buNone/>
            </a:pPr>
            <a:endParaRPr lang="nl-NL" altLang="nl-NL" dirty="0">
              <a:solidFill>
                <a:srgbClr val="7F7F7F"/>
              </a:solidFill>
            </a:endParaRPr>
          </a:p>
        </p:txBody>
      </p:sp>
      <p:graphicFrame>
        <p:nvGraphicFramePr>
          <p:cNvPr id="3" name="Tabel 3">
            <a:extLst>
              <a:ext uri="{FF2B5EF4-FFF2-40B4-BE49-F238E27FC236}">
                <a16:creationId xmlns:a16="http://schemas.microsoft.com/office/drawing/2014/main" id="{2BDB1164-964E-470A-8288-2E8E8B47EDA5}"/>
              </a:ext>
            </a:extLst>
          </p:cNvPr>
          <p:cNvGraphicFramePr>
            <a:graphicFrameLocks noGrp="1"/>
          </p:cNvGraphicFramePr>
          <p:nvPr>
            <p:extLst>
              <p:ext uri="{D42A27DB-BD31-4B8C-83A1-F6EECF244321}">
                <p14:modId xmlns:p14="http://schemas.microsoft.com/office/powerpoint/2010/main" val="1986742592"/>
              </p:ext>
            </p:extLst>
          </p:nvPr>
        </p:nvGraphicFramePr>
        <p:xfrm>
          <a:off x="576263" y="1563638"/>
          <a:ext cx="7740153" cy="2102846"/>
        </p:xfrm>
        <a:graphic>
          <a:graphicData uri="http://schemas.openxmlformats.org/drawingml/2006/table">
            <a:tbl>
              <a:tblPr firstRow="1" bandRow="1">
                <a:tableStyleId>{F5AB1C69-6EDB-4FF4-983F-18BD219EF322}</a:tableStyleId>
              </a:tblPr>
              <a:tblGrid>
                <a:gridCol w="2123529">
                  <a:extLst>
                    <a:ext uri="{9D8B030D-6E8A-4147-A177-3AD203B41FA5}">
                      <a16:colId xmlns:a16="http://schemas.microsoft.com/office/drawing/2014/main" val="3111674764"/>
                    </a:ext>
                  </a:extLst>
                </a:gridCol>
                <a:gridCol w="2376264">
                  <a:extLst>
                    <a:ext uri="{9D8B030D-6E8A-4147-A177-3AD203B41FA5}">
                      <a16:colId xmlns:a16="http://schemas.microsoft.com/office/drawing/2014/main" val="3609667449"/>
                    </a:ext>
                  </a:extLst>
                </a:gridCol>
                <a:gridCol w="3240360">
                  <a:extLst>
                    <a:ext uri="{9D8B030D-6E8A-4147-A177-3AD203B41FA5}">
                      <a16:colId xmlns:a16="http://schemas.microsoft.com/office/drawing/2014/main" val="1468390498"/>
                    </a:ext>
                  </a:extLst>
                </a:gridCol>
              </a:tblGrid>
              <a:tr h="532434">
                <a:tc>
                  <a:txBody>
                    <a:bodyPr/>
                    <a:lstStyle/>
                    <a:p>
                      <a:r>
                        <a:rPr lang="nl-NL" dirty="0" err="1"/>
                        <a:t>Function</a:t>
                      </a:r>
                      <a:r>
                        <a:rPr lang="nl-NL" dirty="0"/>
                        <a:t>
</a:t>
                      </a:r>
                    </a:p>
                  </a:txBody>
                  <a:tcPr/>
                </a:tc>
                <a:tc>
                  <a:txBody>
                    <a:bodyPr/>
                    <a:lstStyle/>
                    <a:p>
                      <a:r>
                        <a:rPr lang="nl-NL" dirty="0"/>
                        <a:t>Name </a:t>
                      </a:r>
                    </a:p>
                  </a:txBody>
                  <a:tcPr/>
                </a:tc>
                <a:tc>
                  <a:txBody>
                    <a:bodyPr/>
                    <a:lstStyle/>
                    <a:p>
                      <a:r>
                        <a:rPr lang="nl-NL"/>
                        <a:t>E-mail*</a:t>
                      </a:r>
                    </a:p>
                  </a:txBody>
                  <a:tcPr/>
                </a:tc>
                <a:extLst>
                  <a:ext uri="{0D108BD9-81ED-4DB2-BD59-A6C34878D82A}">
                    <a16:rowId xmlns:a16="http://schemas.microsoft.com/office/drawing/2014/main" val="4085350890"/>
                  </a:ext>
                </a:extLst>
              </a:tr>
              <a:tr h="392603">
                <a:tc>
                  <a:txBody>
                    <a:bodyPr/>
                    <a:lstStyle/>
                    <a:p>
                      <a:r>
                        <a:rPr lang="nl-NL"/>
                        <a:t>Account manager</a:t>
                      </a:r>
                    </a:p>
                  </a:txBody>
                  <a:tcPr/>
                </a:tc>
                <a:tc>
                  <a:txBody>
                    <a:bodyPr/>
                    <a:lstStyle/>
                    <a:p>
                      <a:endParaRPr lang="nl-NL"/>
                    </a:p>
                  </a:txBody>
                  <a:tcPr/>
                </a:tc>
                <a:tc>
                  <a:txBody>
                    <a:bodyPr/>
                    <a:lstStyle/>
                    <a:p>
                      <a:endParaRPr lang="nl-NL"/>
                    </a:p>
                  </a:txBody>
                  <a:tcPr/>
                </a:tc>
                <a:extLst>
                  <a:ext uri="{0D108BD9-81ED-4DB2-BD59-A6C34878D82A}">
                    <a16:rowId xmlns:a16="http://schemas.microsoft.com/office/drawing/2014/main" val="3466517079"/>
                  </a:ext>
                </a:extLst>
              </a:tr>
              <a:tr h="392603">
                <a:tc>
                  <a:txBody>
                    <a:bodyPr/>
                    <a:lstStyle/>
                    <a:p>
                      <a:r>
                        <a:rPr lang="nl-NL" dirty="0"/>
                        <a:t>Subject matter expert</a:t>
                      </a:r>
                    </a:p>
                  </a:txBody>
                  <a:tcPr/>
                </a:tc>
                <a:tc>
                  <a:txBody>
                    <a:bodyPr/>
                    <a:lstStyle/>
                    <a:p>
                      <a:endParaRPr lang="nl-NL"/>
                    </a:p>
                  </a:txBody>
                  <a:tcPr/>
                </a:tc>
                <a:tc>
                  <a:txBody>
                    <a:bodyPr/>
                    <a:lstStyle/>
                    <a:p>
                      <a:endParaRPr lang="nl-NL"/>
                    </a:p>
                  </a:txBody>
                  <a:tcPr/>
                </a:tc>
                <a:extLst>
                  <a:ext uri="{0D108BD9-81ED-4DB2-BD59-A6C34878D82A}">
                    <a16:rowId xmlns:a16="http://schemas.microsoft.com/office/drawing/2014/main" val="2107070116"/>
                  </a:ext>
                </a:extLst>
              </a:tr>
              <a:tr h="392603">
                <a:tc>
                  <a:txBody>
                    <a:bodyPr/>
                    <a:lstStyle/>
                    <a:p>
                      <a:r>
                        <a:rPr lang="nl-NL" dirty="0"/>
                        <a:t>…</a:t>
                      </a:r>
                    </a:p>
                  </a:txBody>
                  <a:tcPr/>
                </a:tc>
                <a:tc>
                  <a:txBody>
                    <a:bodyPr/>
                    <a:lstStyle/>
                    <a:p>
                      <a:endParaRPr lang="nl-NL"/>
                    </a:p>
                  </a:txBody>
                  <a:tcPr/>
                </a:tc>
                <a:tc>
                  <a:txBody>
                    <a:bodyPr/>
                    <a:lstStyle/>
                    <a:p>
                      <a:endParaRPr lang="nl-NL" dirty="0"/>
                    </a:p>
                  </a:txBody>
                  <a:tcPr/>
                </a:tc>
                <a:extLst>
                  <a:ext uri="{0D108BD9-81ED-4DB2-BD59-A6C34878D82A}">
                    <a16:rowId xmlns:a16="http://schemas.microsoft.com/office/drawing/2014/main" val="3529973885"/>
                  </a:ext>
                </a:extLst>
              </a:tr>
              <a:tr h="392603">
                <a:tc>
                  <a:txBody>
                    <a:bodyPr/>
                    <a:lstStyle/>
                    <a:p>
                      <a:r>
                        <a:rPr lang="nl-NL" dirty="0"/>
                        <a:t>…</a:t>
                      </a:r>
                    </a:p>
                  </a:txBody>
                  <a:tcPr/>
                </a:tc>
                <a:tc>
                  <a:txBody>
                    <a:bodyPr/>
                    <a:lstStyle/>
                    <a:p>
                      <a:endParaRPr lang="nl-NL"/>
                    </a:p>
                  </a:txBody>
                  <a:tcPr/>
                </a:tc>
                <a:tc>
                  <a:txBody>
                    <a:bodyPr/>
                    <a:lstStyle/>
                    <a:p>
                      <a:endParaRPr lang="nl-NL" dirty="0"/>
                    </a:p>
                  </a:txBody>
                  <a:tcPr/>
                </a:tc>
                <a:extLst>
                  <a:ext uri="{0D108BD9-81ED-4DB2-BD59-A6C34878D82A}">
                    <a16:rowId xmlns:a16="http://schemas.microsoft.com/office/drawing/2014/main" val="3907483261"/>
                  </a:ext>
                </a:extLst>
              </a:tr>
            </a:tbl>
          </a:graphicData>
        </a:graphic>
      </p:graphicFrame>
    </p:spTree>
    <p:extLst>
      <p:ext uri="{BB962C8B-B14F-4D97-AF65-F5344CB8AC3E}">
        <p14:creationId xmlns:p14="http://schemas.microsoft.com/office/powerpoint/2010/main" val="9614100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nl-NL" altLang="nl-NL" dirty="0"/>
              <a:t>Supplier information</a:t>
            </a:r>
            <a:br>
              <a:rPr lang="nl-NL" altLang="nl-NL" dirty="0"/>
            </a:br>
            <a:r>
              <a:rPr lang="nl-NL" altLang="nl-NL" dirty="0"/>
              <a:t>(max 10 minutes </a:t>
            </a:r>
            <a:r>
              <a:rPr lang="nl-NL" altLang="nl-NL" dirty="0" err="1"/>
              <a:t>presentation</a:t>
            </a:r>
            <a:r>
              <a:rPr lang="nl-NL" altLang="nl-NL" dirty="0"/>
              <a:t> time)
</a:t>
            </a:r>
            <a:endParaRPr lang="nl-NL" dirty="0"/>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50100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dirty="0"/>
              <a:t>&lt;&lt; Supplier name or logo &gt;&gt;</a:t>
            </a:r>
          </a:p>
        </p:txBody>
      </p:sp>
      <p:sp>
        <p:nvSpPr>
          <p:cNvPr id="4" name="Tijdelijke aanduiding voor inhoud 3">
            <a:extLst>
              <a:ext uri="{FF2B5EF4-FFF2-40B4-BE49-F238E27FC236}">
                <a16:creationId xmlns:a16="http://schemas.microsoft.com/office/drawing/2014/main" id="{34E57799-8CA3-48C6-996D-E11DBBC0C5F6}"/>
              </a:ext>
            </a:extLst>
          </p:cNvPr>
          <p:cNvSpPr>
            <a:spLocks noGrp="1"/>
          </p:cNvSpPr>
          <p:nvPr>
            <p:ph idx="1"/>
          </p:nvPr>
        </p:nvSpPr>
        <p:spPr/>
        <p:txBody>
          <a:bodyPr vert="horz" lIns="0" tIns="0" rIns="0" bIns="0" rtlCol="0" anchor="t">
            <a:normAutofit/>
          </a:bodyPr>
          <a:lstStyle/>
          <a:p>
            <a:endParaRPr lang="nl-NL" dirty="0"/>
          </a:p>
          <a:p>
            <a:endParaRPr lang="nl-NL" dirty="0"/>
          </a:p>
          <a:p>
            <a:endParaRPr lang="nl-NL" dirty="0"/>
          </a:p>
          <a:p>
            <a:pPr marL="0" indent="0">
              <a:buNone/>
            </a:pPr>
            <a:r>
              <a:rPr lang="nl-NL" altLang="nl-NL" dirty="0">
                <a:solidFill>
                  <a:srgbClr val="7F7F7F"/>
                </a:solidFill>
              </a:rPr>
              <a:t>&lt;&lt; </a:t>
            </a:r>
            <a:r>
              <a:rPr lang="en-US" altLang="nl-NL" dirty="0">
                <a:solidFill>
                  <a:srgbClr val="7F7F7F"/>
                </a:solidFill>
              </a:rPr>
              <a:t>Short presentation about the supplier </a:t>
            </a:r>
            <a:r>
              <a:rPr lang="nl-NL" altLang="nl-NL" dirty="0">
                <a:solidFill>
                  <a:srgbClr val="7F7F7F"/>
                </a:solidFill>
              </a:rPr>
              <a:t>&gt;&gt;</a:t>
            </a:r>
            <a:endParaRPr lang="nl-NL" altLang="nl-NL" dirty="0">
              <a:solidFill>
                <a:srgbClr val="7F7F7F"/>
              </a:solidFill>
              <a:cs typeface="Arial" charset="0"/>
            </a:endParaRPr>
          </a:p>
          <a:p>
            <a:endParaRPr lang="nl-NL" dirty="0"/>
          </a:p>
        </p:txBody>
      </p:sp>
    </p:spTree>
    <p:extLst>
      <p:ext uri="{BB962C8B-B14F-4D97-AF65-F5344CB8AC3E}">
        <p14:creationId xmlns:p14="http://schemas.microsoft.com/office/powerpoint/2010/main" val="24039339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ltLang="nl-NL" dirty="0"/>
              <a:t>Questions for market consultation (content sheet)
</a:t>
            </a:r>
            <a:endParaRPr lang="nl-NL" dirty="0"/>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50100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dirty="0"/>
              <a:t>&lt;&lt; Supplier name or logo &gt;&gt;</a:t>
            </a:r>
          </a:p>
        </p:txBody>
      </p:sp>
      <p:sp>
        <p:nvSpPr>
          <p:cNvPr id="4" name="Tijdelijke aanduiding voor inhoud 3">
            <a:extLst>
              <a:ext uri="{FF2B5EF4-FFF2-40B4-BE49-F238E27FC236}">
                <a16:creationId xmlns:a16="http://schemas.microsoft.com/office/drawing/2014/main" id="{34E57799-8CA3-48C6-996D-E11DBBC0C5F6}"/>
              </a:ext>
            </a:extLst>
          </p:cNvPr>
          <p:cNvSpPr>
            <a:spLocks noGrp="1"/>
          </p:cNvSpPr>
          <p:nvPr>
            <p:ph idx="1"/>
          </p:nvPr>
        </p:nvSpPr>
        <p:spPr>
          <a:xfrm>
            <a:off x="576263" y="1419225"/>
            <a:ext cx="7812161" cy="2592389"/>
          </a:xfrm>
        </p:spPr>
        <p:txBody>
          <a:bodyPr>
            <a:normAutofit/>
          </a:bodyPr>
          <a:lstStyle/>
          <a:p>
            <a:pPr marL="342900" indent="-342900">
              <a:buFont typeface="+mj-lt"/>
              <a:buAutoNum type="alphaUcPeriod"/>
            </a:pPr>
            <a:r>
              <a:rPr lang="nl-NL" sz="1700" dirty="0">
                <a:solidFill>
                  <a:srgbClr val="7F7F7F"/>
                </a:solidFill>
              </a:rPr>
              <a:t> Support Handling Rail </a:t>
            </a:r>
            <a:r>
              <a:rPr lang="nl-NL" sz="1700" dirty="0" err="1">
                <a:solidFill>
                  <a:srgbClr val="7F7F7F"/>
                </a:solidFill>
              </a:rPr>
              <a:t>Incidents</a:t>
            </a:r>
            <a:endParaRPr lang="nl-NL" sz="1700" dirty="0">
              <a:solidFill>
                <a:srgbClr val="7F7F7F"/>
              </a:solidFill>
            </a:endParaRPr>
          </a:p>
          <a:p>
            <a:pPr marL="342900" indent="-342900">
              <a:buFont typeface="+mj-lt"/>
              <a:buAutoNum type="alphaUcPeriod"/>
            </a:pPr>
            <a:r>
              <a:rPr lang="nl-NL" sz="1700" dirty="0">
                <a:solidFill>
                  <a:srgbClr val="7F7F7F"/>
                </a:solidFill>
              </a:rPr>
              <a:t> Solution background/</a:t>
            </a:r>
            <a:r>
              <a:rPr lang="nl-NL" sz="1700" dirty="0" err="1">
                <a:solidFill>
                  <a:srgbClr val="7F7F7F"/>
                </a:solidFill>
              </a:rPr>
              <a:t>essentials</a:t>
            </a:r>
            <a:endParaRPr lang="nl-NL" altLang="nl-NL" sz="1700" dirty="0">
              <a:solidFill>
                <a:srgbClr val="7F7F7F"/>
              </a:solidFill>
            </a:endParaRPr>
          </a:p>
          <a:p>
            <a:pPr marL="342900" indent="-342900">
              <a:buFont typeface="+mj-lt"/>
              <a:buAutoNum type="alphaUcPeriod"/>
            </a:pPr>
            <a:r>
              <a:rPr lang="nl-NL" sz="1700" dirty="0">
                <a:solidFill>
                  <a:srgbClr val="7F7F7F"/>
                </a:solidFill>
              </a:rPr>
              <a:t> </a:t>
            </a:r>
            <a:r>
              <a:rPr lang="nl-NL" sz="1700" dirty="0" err="1">
                <a:solidFill>
                  <a:srgbClr val="7F7F7F"/>
                </a:solidFill>
              </a:rPr>
              <a:t>Credentials</a:t>
            </a:r>
            <a:r>
              <a:rPr lang="nl-NL" sz="1700" dirty="0">
                <a:solidFill>
                  <a:srgbClr val="7F7F7F"/>
                </a:solidFill>
              </a:rPr>
              <a:t>
 Solution in detail
</a:t>
            </a:r>
            <a:r>
              <a:rPr lang="nl-NL" altLang="nl-NL" sz="1700" dirty="0">
                <a:solidFill>
                  <a:srgbClr val="7F7F7F"/>
                </a:solidFill>
              </a:rPr>
              <a:t> </a:t>
            </a:r>
            <a:r>
              <a:rPr lang="nl-NL" altLang="nl-NL" sz="1700" dirty="0" err="1">
                <a:solidFill>
                  <a:srgbClr val="7F7F7F"/>
                </a:solidFill>
              </a:rPr>
              <a:t>Risks</a:t>
            </a:r>
            <a:r>
              <a:rPr lang="nl-NL" altLang="nl-NL" sz="1700" dirty="0">
                <a:solidFill>
                  <a:srgbClr val="7F7F7F"/>
                </a:solidFill>
              </a:rPr>
              <a:t> </a:t>
            </a:r>
            <a:r>
              <a:rPr lang="nl-NL" altLang="nl-NL" sz="1700" dirty="0" err="1">
                <a:solidFill>
                  <a:srgbClr val="7F7F7F"/>
                </a:solidFill>
              </a:rPr>
              <a:t>and</a:t>
            </a:r>
            <a:r>
              <a:rPr lang="nl-NL" altLang="nl-NL" sz="1700" dirty="0">
                <a:solidFill>
                  <a:srgbClr val="7F7F7F"/>
                </a:solidFill>
              </a:rPr>
              <a:t> </a:t>
            </a:r>
            <a:r>
              <a:rPr lang="nl-NL" altLang="nl-NL" sz="1700" dirty="0" err="1">
                <a:solidFill>
                  <a:srgbClr val="7F7F7F"/>
                </a:solidFill>
              </a:rPr>
              <a:t>opportunities</a:t>
            </a:r>
            <a:endParaRPr lang="nl-NL" altLang="nl-NL" sz="1700" dirty="0">
              <a:solidFill>
                <a:srgbClr val="7F7F7F"/>
              </a:solidFill>
            </a:endParaRPr>
          </a:p>
          <a:p>
            <a:pPr marL="342900" indent="-342900">
              <a:buFont typeface="+mj-lt"/>
              <a:buAutoNum type="alphaUcPeriod"/>
            </a:pPr>
            <a:r>
              <a:rPr lang="nl-NL" altLang="nl-NL" sz="1700" dirty="0">
                <a:solidFill>
                  <a:srgbClr val="7F7F7F"/>
                </a:solidFill>
              </a:rPr>
              <a:t> </a:t>
            </a:r>
            <a:r>
              <a:rPr lang="en-US" altLang="nl-NL" sz="1700" dirty="0">
                <a:solidFill>
                  <a:srgbClr val="7F7F7F"/>
                </a:solidFill>
              </a:rPr>
              <a:t>Additional comments and/or suggestions</a:t>
            </a:r>
            <a:endParaRPr lang="nl-NL" altLang="nl-NL" sz="1700" dirty="0">
              <a:solidFill>
                <a:srgbClr val="7F7F7F"/>
              </a:solidFill>
            </a:endParaRPr>
          </a:p>
          <a:p>
            <a:pPr marL="0" indent="0">
              <a:buFontTx/>
              <a:buAutoNum type="alphaUcPeriod"/>
            </a:pPr>
            <a:endParaRPr lang="nl-NL" altLang="nl-NL" sz="1700" dirty="0">
              <a:solidFill>
                <a:srgbClr val="7F7F7F"/>
              </a:solidFill>
            </a:endParaRPr>
          </a:p>
          <a:p>
            <a:pPr marL="0" indent="0">
              <a:buFontTx/>
              <a:buAutoNum type="alphaUcPeriod"/>
            </a:pPr>
            <a:endParaRPr lang="nl-NL" altLang="nl-NL" sz="2100" dirty="0">
              <a:solidFill>
                <a:srgbClr val="7F7F7F"/>
              </a:solidFill>
            </a:endParaRPr>
          </a:p>
        </p:txBody>
      </p:sp>
    </p:spTree>
    <p:extLst>
      <p:ext uri="{BB962C8B-B14F-4D97-AF65-F5344CB8AC3E}">
        <p14:creationId xmlns:p14="http://schemas.microsoft.com/office/powerpoint/2010/main" val="16547670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262" y="267494"/>
            <a:ext cx="7991475" cy="863602"/>
          </a:xfrm>
        </p:spPr>
        <p:txBody>
          <a:bodyPr>
            <a:normAutofit fontScale="90000"/>
          </a:bodyPr>
          <a:lstStyle/>
          <a:p>
            <a:r>
              <a:rPr lang="nl-NL" dirty="0"/>
              <a:t>A. Support Handling Rail </a:t>
            </a:r>
            <a:r>
              <a:rPr lang="nl-NL" dirty="0" err="1"/>
              <a:t>Incidents</a:t>
            </a:r>
            <a:br>
              <a:rPr lang="nl-NL" dirty="0"/>
            </a:br>
            <a:r>
              <a:rPr lang="nl-NL" sz="1600" b="0" dirty="0"/>
              <a:t>1.</a:t>
            </a:r>
            <a:r>
              <a:rPr lang="nl-NL" dirty="0"/>
              <a:t>	</a:t>
            </a:r>
            <a:r>
              <a:rPr lang="en-US" sz="1600" b="0" dirty="0"/>
              <a:t>What solution do you have for the (partial) support of the handling of rail incidents at ProRail. Please indicate whether the solution covers our needs partially or totally (totally means at least 80% of the mentioned functionality)?</a:t>
            </a:r>
            <a:br>
              <a:rPr lang="en-US" sz="1600" b="0" dirty="0"/>
            </a:br>
            <a:r>
              <a:rPr lang="nl-NL" sz="1600" b="0" dirty="0"/>
              <a:t>2.	</a:t>
            </a:r>
            <a:r>
              <a:rPr lang="en-US" sz="1600" b="0" dirty="0"/>
              <a:t>What is the name of this solution?</a:t>
            </a:r>
            <a:br>
              <a:rPr lang="en-US" sz="1600" b="0" dirty="0"/>
            </a:br>
            <a:r>
              <a:rPr lang="nl-NL" sz="1600" b="0" dirty="0"/>
              <a:t>3.	</a:t>
            </a:r>
            <a:r>
              <a:rPr lang="en-US" sz="1600" b="0" dirty="0"/>
              <a:t>Can you give a brief description of this solution (max. 2 sheets)?</a:t>
            </a:r>
            <a:br>
              <a:rPr lang="nl-NL" b="0" dirty="0"/>
            </a:br>
            <a:endParaRPr lang="nl-NL" b="0" dirty="0"/>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451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dirty="0"/>
              <a:t>&lt;&lt; Supplier name or logo &gt;&gt;</a:t>
            </a:r>
          </a:p>
        </p:txBody>
      </p:sp>
    </p:spTree>
    <p:extLst>
      <p:ext uri="{BB962C8B-B14F-4D97-AF65-F5344CB8AC3E}">
        <p14:creationId xmlns:p14="http://schemas.microsoft.com/office/powerpoint/2010/main" val="12576703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262" y="267494"/>
            <a:ext cx="7991475" cy="863602"/>
          </a:xfrm>
        </p:spPr>
        <p:txBody>
          <a:bodyPr>
            <a:normAutofit fontScale="90000"/>
          </a:bodyPr>
          <a:lstStyle/>
          <a:p>
            <a:r>
              <a:rPr lang="nl-NL" dirty="0"/>
              <a:t>B. Solution background/</a:t>
            </a:r>
            <a:r>
              <a:rPr lang="nl-NL" dirty="0" err="1"/>
              <a:t>essentials</a:t>
            </a:r>
            <a:br>
              <a:rPr lang="nl-NL" dirty="0"/>
            </a:br>
            <a:r>
              <a:rPr lang="nl-NL" sz="1600" b="0" dirty="0"/>
              <a:t>4.</a:t>
            </a:r>
            <a:r>
              <a:rPr lang="nl-NL" dirty="0"/>
              <a:t>	</a:t>
            </a:r>
            <a:r>
              <a:rPr lang="en-US" sz="1600" b="0" dirty="0"/>
              <a:t>When was the first implementation of the solution at a customer?</a:t>
            </a:r>
            <a:br>
              <a:rPr lang="en-US" sz="1600" b="0" dirty="0"/>
            </a:br>
            <a:r>
              <a:rPr lang="nl-NL" sz="1600" b="0" dirty="0"/>
              <a:t>5.	</a:t>
            </a:r>
            <a:r>
              <a:rPr lang="en-US" sz="1600" b="0" dirty="0"/>
              <a:t>Do you consider your solution a standard package or a custom made (that can be transformed into a solution for ProRail)? Please explain.</a:t>
            </a:r>
            <a:br>
              <a:rPr lang="en-US" sz="1600" b="0" dirty="0"/>
            </a:br>
            <a:r>
              <a:rPr lang="nl-NL" sz="1600" b="0" dirty="0"/>
              <a:t>6.	</a:t>
            </a:r>
            <a:r>
              <a:rPr lang="en-US" sz="1600" b="0" dirty="0"/>
              <a:t>Does the solution include third-party components, if so, which components and vendors?</a:t>
            </a:r>
            <a:endParaRPr lang="nl-NL" sz="1600" b="0" dirty="0"/>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451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dirty="0"/>
              <a:t>&lt;&lt; Supplier name or logo &gt;&gt;</a:t>
            </a:r>
          </a:p>
        </p:txBody>
      </p:sp>
    </p:spTree>
    <p:extLst>
      <p:ext uri="{BB962C8B-B14F-4D97-AF65-F5344CB8AC3E}">
        <p14:creationId xmlns:p14="http://schemas.microsoft.com/office/powerpoint/2010/main" val="1936465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76262" y="267494"/>
            <a:ext cx="7991475" cy="863602"/>
          </a:xfrm>
        </p:spPr>
        <p:txBody>
          <a:bodyPr>
            <a:normAutofit fontScale="90000"/>
          </a:bodyPr>
          <a:lstStyle/>
          <a:p>
            <a:r>
              <a:rPr lang="nl-NL" dirty="0"/>
              <a:t>C. </a:t>
            </a:r>
            <a:r>
              <a:rPr lang="nl-NL" dirty="0" err="1"/>
              <a:t>Credentials</a:t>
            </a:r>
            <a:br>
              <a:rPr lang="nl-NL" dirty="0"/>
            </a:br>
            <a:r>
              <a:rPr lang="nl-NL" sz="1600" b="0" dirty="0"/>
              <a:t>7.	</a:t>
            </a:r>
            <a:r>
              <a:rPr lang="en-US" sz="1600" b="0" dirty="0"/>
              <a:t>Can you indicate whether your solution you mentioned has been implemented by more than 1 party, and if so, by how many and can you describe at least 2 implementations? 1 sheet per implementation.</a:t>
            </a:r>
            <a:br>
              <a:rPr lang="en-US" sz="1600" b="0" dirty="0"/>
            </a:br>
            <a:r>
              <a:rPr lang="nl-NL" sz="1600" b="0" dirty="0"/>
              <a:t>8. 	</a:t>
            </a:r>
            <a:r>
              <a:rPr lang="en-US" sz="1600" b="0" dirty="0"/>
              <a:t>Is there a possibility, after proven suitability as a potential supplier, that a ProRail delegation can make a reference visit to a comparable customer using the solution (preferably in October 2023)? If so, describe this customer and implementation.</a:t>
            </a:r>
            <a:br>
              <a:rPr lang="en-US" sz="1600" b="0" dirty="0"/>
            </a:br>
            <a:endParaRPr lang="nl-NL" sz="1600" b="0" dirty="0"/>
          </a:p>
        </p:txBody>
      </p:sp>
      <p:sp>
        <p:nvSpPr>
          <p:cNvPr id="5" name="Tekstvak 1">
            <a:extLst>
              <a:ext uri="{FF2B5EF4-FFF2-40B4-BE49-F238E27FC236}">
                <a16:creationId xmlns:a16="http://schemas.microsoft.com/office/drawing/2014/main" id="{BFD771E3-4439-4B2B-8A4C-DFE439041AAB}"/>
              </a:ext>
            </a:extLst>
          </p:cNvPr>
          <p:cNvSpPr txBox="1">
            <a:spLocks noChangeArrowheads="1"/>
          </p:cNvSpPr>
          <p:nvPr/>
        </p:nvSpPr>
        <p:spPr bwMode="auto">
          <a:xfrm>
            <a:off x="3131840" y="4433889"/>
            <a:ext cx="245131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ts val="2400"/>
              </a:lnSpc>
              <a:buChar char="•"/>
              <a:defRPr>
                <a:solidFill>
                  <a:srgbClr val="7F7F7F"/>
                </a:solidFill>
                <a:latin typeface="Arial" panose="020B0604020202020204" pitchFamily="34" charset="0"/>
                <a:cs typeface="Arial" panose="020B0604020202020204" pitchFamily="34" charset="0"/>
              </a:defRPr>
            </a:lvl1pPr>
            <a:lvl2pPr marL="742950" indent="-285750">
              <a:lnSpc>
                <a:spcPts val="2400"/>
              </a:lnSpc>
              <a:buChar char="•"/>
              <a:defRPr>
                <a:solidFill>
                  <a:srgbClr val="7F7F7F"/>
                </a:solidFill>
                <a:latin typeface="Arial" panose="020B0604020202020204" pitchFamily="34" charset="0"/>
                <a:cs typeface="Arial" panose="020B0604020202020204" pitchFamily="34" charset="0"/>
              </a:defRPr>
            </a:lvl2pPr>
            <a:lvl3pPr marL="1143000" indent="-228600">
              <a:lnSpc>
                <a:spcPts val="2400"/>
              </a:lnSpc>
              <a:buChar char="•"/>
              <a:defRPr>
                <a:solidFill>
                  <a:srgbClr val="7F7F7F"/>
                </a:solidFill>
                <a:latin typeface="Arial" panose="020B0604020202020204" pitchFamily="34" charset="0"/>
                <a:cs typeface="Arial" panose="020B0604020202020204" pitchFamily="34" charset="0"/>
              </a:defRPr>
            </a:lvl3pPr>
            <a:lvl4pPr marL="1600200" indent="-228600">
              <a:lnSpc>
                <a:spcPts val="2400"/>
              </a:lnSpc>
              <a:buChar char="•"/>
              <a:defRPr>
                <a:solidFill>
                  <a:srgbClr val="7F7F7F"/>
                </a:solidFill>
                <a:latin typeface="Arial" panose="020B0604020202020204" pitchFamily="34" charset="0"/>
                <a:cs typeface="Arial" panose="020B0604020202020204" pitchFamily="34" charset="0"/>
              </a:defRPr>
            </a:lvl4pPr>
            <a:lvl5pPr marL="2057400" indent="-228600">
              <a:lnSpc>
                <a:spcPts val="2400"/>
              </a:lnSpc>
              <a:buChar char="•"/>
              <a:defRPr>
                <a:solidFill>
                  <a:srgbClr val="7F7F7F"/>
                </a:solidFill>
                <a:latin typeface="Arial" panose="020B0604020202020204" pitchFamily="34" charset="0"/>
                <a:cs typeface="Arial" panose="020B0604020202020204" pitchFamily="34" charset="0"/>
              </a:defRPr>
            </a:lvl5pPr>
            <a:lvl6pPr marL="25146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6pPr>
            <a:lvl7pPr marL="29718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7pPr>
            <a:lvl8pPr marL="34290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8pPr>
            <a:lvl9pPr marL="3886200" indent="-228600" eaLnBrk="0" fontAlgn="base" hangingPunct="0">
              <a:lnSpc>
                <a:spcPts val="2400"/>
              </a:lnSpc>
              <a:spcBef>
                <a:spcPct val="0"/>
              </a:spcBef>
              <a:spcAft>
                <a:spcPct val="0"/>
              </a:spcAft>
              <a:buChar char="•"/>
              <a:defRPr>
                <a:solidFill>
                  <a:srgbClr val="7F7F7F"/>
                </a:solidFill>
                <a:latin typeface="Arial" panose="020B0604020202020204" pitchFamily="34" charset="0"/>
                <a:cs typeface="Arial" panose="020B0604020202020204" pitchFamily="34" charset="0"/>
              </a:defRPr>
            </a:lvl9pPr>
          </a:lstStyle>
          <a:p>
            <a:pPr eaLnBrk="1" hangingPunct="1">
              <a:lnSpc>
                <a:spcPct val="100000"/>
              </a:lnSpc>
              <a:buFontTx/>
              <a:buNone/>
            </a:pPr>
            <a:r>
              <a:rPr lang="nl-NL" altLang="nl-NL" sz="1400" dirty="0"/>
              <a:t>&lt;&lt; Supplier name or logo &gt;&gt;</a:t>
            </a:r>
          </a:p>
        </p:txBody>
      </p:sp>
    </p:spTree>
    <p:extLst>
      <p:ext uri="{BB962C8B-B14F-4D97-AF65-F5344CB8AC3E}">
        <p14:creationId xmlns:p14="http://schemas.microsoft.com/office/powerpoint/2010/main" val="2066499597"/>
      </p:ext>
    </p:extLst>
  </p:cSld>
  <p:clrMapOvr>
    <a:masterClrMapping/>
  </p:clrMapOvr>
</p:sld>
</file>

<file path=ppt/theme/theme1.xml><?xml version="1.0" encoding="utf-8"?>
<a:theme xmlns:a="http://schemas.openxmlformats.org/drawingml/2006/main" name="Thema_ProRail">
  <a:themeElements>
    <a:clrScheme name="Aangepast 11">
      <a:dk1>
        <a:srgbClr val="494949"/>
      </a:dk1>
      <a:lt1>
        <a:srgbClr val="FFFFFF"/>
      </a:lt1>
      <a:dk2>
        <a:srgbClr val="BF1238"/>
      </a:dk2>
      <a:lt2>
        <a:srgbClr val="E8DD11"/>
      </a:lt2>
      <a:accent1>
        <a:srgbClr val="E8DD11"/>
      </a:accent1>
      <a:accent2>
        <a:srgbClr val="FFFFAF"/>
      </a:accent2>
      <a:accent3>
        <a:srgbClr val="BF1238"/>
      </a:accent3>
      <a:accent4>
        <a:srgbClr val="9FDAF7"/>
      </a:accent4>
      <a:accent5>
        <a:srgbClr val="008FD7"/>
      </a:accent5>
      <a:accent6>
        <a:srgbClr val="711185"/>
      </a:accent6>
      <a:hlink>
        <a:srgbClr val="E60015"/>
      </a:hlink>
      <a:folHlink>
        <a:srgbClr val="E60004"/>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2" id="{46081C4B-A6C1-4F8A-BF2A-F6D67A9938EF}" vid="{ECC48070-1B37-4F0D-9C64-F45C1A5573A1}"/>
    </a:ext>
  </a:ext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0787a679-6207-4a58-b876-6fdd74dddc21">TS01F9ACBAE-1062743313-43</_dlc_DocId>
    <_dlc_DocIdUrl xmlns="0787a679-6207-4a58-b876-6fdd74dddc21">
      <Url>https://prorailbv.sharepoint.com/teams/ToekomstSpoorWeb/_layouts/15/DocIdRedir.aspx?ID=TS01F9ACBAE-1062743313-43</Url>
      <Description>TS01F9ACBAE-1062743313-43</Description>
    </_dlc_DocIdUrl>
  </documentManagement>
</p:properti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B653BE17F4161243A8BAFFC4123E9F06" ma:contentTypeVersion="5" ma:contentTypeDescription="Create a new document." ma:contentTypeScope="" ma:versionID="51274e22e8ea4804a00345e1b33e0faa">
  <xsd:schema xmlns:xsd="http://www.w3.org/2001/XMLSchema" xmlns:xs="http://www.w3.org/2001/XMLSchema" xmlns:p="http://schemas.microsoft.com/office/2006/metadata/properties" xmlns:ns2="0787a679-6207-4a58-b876-6fdd74dddc21" xmlns:ns3="11e65b76-0b05-470f-9f98-ca8f855fdcd1" targetNamespace="http://schemas.microsoft.com/office/2006/metadata/properties" ma:root="true" ma:fieldsID="798f47093553fdf16cd6a8af5c719842" ns2:_="" ns3:_="">
    <xsd:import namespace="0787a679-6207-4a58-b876-6fdd74dddc21"/>
    <xsd:import namespace="11e65b76-0b05-470f-9f98-ca8f855fdcd1"/>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787a679-6207-4a58-b876-6fdd74dddc21"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11e65b76-0b05-470f-9f98-ca8f855fdcd1"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dexed="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EE8A216-02CE-4C9C-9D2D-BAC6B140FD2E}">
  <ds:schemaRefs>
    <ds:schemaRef ds:uri="http://schemas.microsoft.com/office/infopath/2007/PartnerControls"/>
    <ds:schemaRef ds:uri="http://purl.org/dc/elements/1.1/"/>
    <ds:schemaRef ds:uri="http://schemas.microsoft.com/office/2006/metadata/properties"/>
    <ds:schemaRef ds:uri="0787a679-6207-4a58-b876-6fdd74dddc21"/>
    <ds:schemaRef ds:uri="http://schemas.microsoft.com/office/2006/documentManagement/types"/>
    <ds:schemaRef ds:uri="http://purl.org/dc/terms/"/>
    <ds:schemaRef ds:uri="http://schemas.openxmlformats.org/package/2006/metadata/core-properties"/>
    <ds:schemaRef ds:uri="http://purl.org/dc/dcmitype/"/>
    <ds:schemaRef ds:uri="11e65b76-0b05-470f-9f98-ca8f855fdcd1"/>
    <ds:schemaRef ds:uri="http://www.w3.org/XML/1998/namespace"/>
  </ds:schemaRefs>
</ds:datastoreItem>
</file>

<file path=customXml/itemProps2.xml><?xml version="1.0" encoding="utf-8"?>
<ds:datastoreItem xmlns:ds="http://schemas.openxmlformats.org/officeDocument/2006/customXml" ds:itemID="{F812C19A-10EE-4069-AF68-C80F1900094B}">
  <ds:schemaRefs>
    <ds:schemaRef ds:uri="http://schemas.microsoft.com/sharepoint/events"/>
  </ds:schemaRefs>
</ds:datastoreItem>
</file>

<file path=customXml/itemProps3.xml><?xml version="1.0" encoding="utf-8"?>
<ds:datastoreItem xmlns:ds="http://schemas.openxmlformats.org/officeDocument/2006/customXml" ds:itemID="{32C06177-86DF-4E27-9E44-3E435FF5025E}">
  <ds:schemaRefs>
    <ds:schemaRef ds:uri="http://schemas.microsoft.com/sharepoint/v3/contenttype/forms"/>
  </ds:schemaRefs>
</ds:datastoreItem>
</file>

<file path=customXml/itemProps4.xml><?xml version="1.0" encoding="utf-8"?>
<ds:datastoreItem xmlns:ds="http://schemas.openxmlformats.org/officeDocument/2006/customXml" ds:itemID="{5D215B98-9D74-43D5-B8FF-B83A33B98626}">
  <ds:schemaRefs>
    <ds:schemaRef ds:uri="0787a679-6207-4a58-b876-6fdd74dddc21"/>
    <ds:schemaRef ds:uri="11e65b76-0b05-470f-9f98-ca8f855fdcd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PowerPoint</Template>
  <TotalTime>72</TotalTime>
  <Words>813</Words>
  <Application>Microsoft Office PowerPoint</Application>
  <PresentationFormat>Diavoorstelling (16:9)</PresentationFormat>
  <Paragraphs>81</Paragraphs>
  <Slides>14</Slides>
  <Notes>1</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14</vt:i4>
      </vt:variant>
    </vt:vector>
  </HeadingPairs>
  <TitlesOfParts>
    <vt:vector size="18" baseType="lpstr">
      <vt:lpstr>Arial</vt:lpstr>
      <vt:lpstr>Calibri</vt:lpstr>
      <vt:lpstr>Frutiger</vt:lpstr>
      <vt:lpstr>Thema_ProRail</vt:lpstr>
      <vt:lpstr>Market consultation ProRail: Looking for a Support System for handling Rail incidents
</vt:lpstr>
      <vt:lpstr>Contents</vt:lpstr>
      <vt:lpstr>Your preferred dates for individual visits at ProRail  please put an "x" (lower case) where you are able to visit ProRail, put in an ‘X’ (capital) for a preferred date/time</vt:lpstr>
      <vt:lpstr>Introduction - supplier attendees  (max 5 minutes presentation time)
</vt:lpstr>
      <vt:lpstr>Supplier information (max 10 minutes presentation time)
</vt:lpstr>
      <vt:lpstr>Questions for market consultation (content sheet)
</vt:lpstr>
      <vt:lpstr>A. Support Handling Rail Incidents 1. What solution do you have for the (partial) support of the handling of rail incidents at ProRail. Please indicate whether the solution covers our needs partially or totally (totally means at least 80% of the mentioned functionality)? 2. What is the name of this solution? 3. Can you give a brief description of this solution (max. 2 sheets)? </vt:lpstr>
      <vt:lpstr>B. Solution background/essentials 4. When was the first implementation of the solution at a customer? 5. Do you consider your solution a standard package or a custom made (that can be transformed into a solution for ProRail)? Please explain. 6. Does the solution include third-party components, if so, which components and vendors?</vt:lpstr>
      <vt:lpstr>C. Credentials 7. Can you indicate whether your solution you mentioned has been implemented by more than 1 party, and if so, by how many and can you describe at least 2 implementations? 1 sheet per implementation. 8.  Is there a possibility, after proven suitability as a potential supplier, that a ProRail delegation can make a reference visit to a comparable customer using the solution (preferably in October 2023)? If so, describe this customer and implementation. </vt:lpstr>
      <vt:lpstr>D. Solution details 9. For each of paragraphs 2.1 to 2.14 (in the main document), can you indicate how your solution supports the handling of rail incidents process at ProRail? Provide "N/A" if your solution does not support the functionality in a particular paragraph.  Max 1 sheet for tabular overview, max. 1 sheet per paragraph for explanation</vt:lpstr>
      <vt:lpstr>E. Risks and opportunities 10. What risks do you see in the intended purpose of ProRail (see chapter 1 main document) and for you as a supplier? 11. What opportunities do you have in the intended goal of ProRail (see chapter 1 main document) and for you as a supplier?</vt:lpstr>
      <vt:lpstr>F. Additional comments and/or suggestions 12. Do you have any additional comments or suggestions?</vt:lpstr>
      <vt:lpstr>Concluding</vt:lpstr>
      <vt:lpstr>PowerPoint-presentatie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procurement@groups.prorail.nl</dc:creator>
  <cp:lastModifiedBy>Pfundt, AHW (Arjen)</cp:lastModifiedBy>
  <cp:revision>4</cp:revision>
  <cp:lastPrinted>2017-07-25T07:34:39Z</cp:lastPrinted>
  <dcterms:created xsi:type="dcterms:W3CDTF">2022-06-17T08:42:12Z</dcterms:created>
  <dcterms:modified xsi:type="dcterms:W3CDTF">2023-06-08T09:35:00Z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0x010100B653BE17F4161243A8BAFFC4123E9F06</vt:lpwstr>
  </property>
  <property fmtid="{D5CDD505-2E9C-101B-9397-08002B2CF9AE}" pid="3" name="MSIP_Label_24e57bac-d225-40fb-8a9e-62b5be587a96_Enabled">
    <vt:lpwstr>true</vt:lpwstr>
  </property>
  <property fmtid="{D5CDD505-2E9C-101B-9397-08002B2CF9AE}" pid="4" name="MSIP_Label_24e57bac-d225-40fb-8a9e-62b5be587a96_SetDate">
    <vt:lpwstr>2022-06-17T08:42:49Z</vt:lpwstr>
  </property>
  <property fmtid="{D5CDD505-2E9C-101B-9397-08002B2CF9AE}" pid="5" name="MSIP_Label_24e57bac-d225-40fb-8a9e-62b5be587a96_Method">
    <vt:lpwstr>Standard</vt:lpwstr>
  </property>
  <property fmtid="{D5CDD505-2E9C-101B-9397-08002B2CF9AE}" pid="6" name="MSIP_Label_24e57bac-d225-40fb-8a9e-62b5be587a96_Name">
    <vt:lpwstr>Internal</vt:lpwstr>
  </property>
  <property fmtid="{D5CDD505-2E9C-101B-9397-08002B2CF9AE}" pid="7" name="MSIP_Label_24e57bac-d225-40fb-8a9e-62b5be587a96_SiteId">
    <vt:lpwstr>a398fcff-8d2b-4930-a7f7-e1c99a108d77</vt:lpwstr>
  </property>
  <property fmtid="{D5CDD505-2E9C-101B-9397-08002B2CF9AE}" pid="8" name="MSIP_Label_24e57bac-d225-40fb-8a9e-62b5be587a96_ActionId">
    <vt:lpwstr>aa5f1c78-4601-46f3-8029-00003942e4b6</vt:lpwstr>
  </property>
  <property fmtid="{D5CDD505-2E9C-101B-9397-08002B2CF9AE}" pid="9" name="MSIP_Label_24e57bac-d225-40fb-8a9e-62b5be587a96_ContentBits">
    <vt:lpwstr>0</vt:lpwstr>
  </property>
  <property fmtid="{D5CDD505-2E9C-101B-9397-08002B2CF9AE}" pid="10" name="_dlc_DocIdItemGuid">
    <vt:lpwstr>8775bbe6-437a-47ef-824d-a9dab1810b60</vt:lpwstr>
  </property>
</Properties>
</file>