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1" r:id="rId4"/>
  </p:sldMasterIdLst>
  <p:notesMasterIdLst>
    <p:notesMasterId r:id="rId17"/>
  </p:notesMasterIdLst>
  <p:sldIdLst>
    <p:sldId id="260" r:id="rId5"/>
    <p:sldId id="976" r:id="rId6"/>
    <p:sldId id="978" r:id="rId7"/>
    <p:sldId id="975" r:id="rId8"/>
    <p:sldId id="972" r:id="rId9"/>
    <p:sldId id="974" r:id="rId10"/>
    <p:sldId id="977" r:id="rId11"/>
    <p:sldId id="965" r:id="rId12"/>
    <p:sldId id="484" r:id="rId13"/>
    <p:sldId id="971" r:id="rId14"/>
    <p:sldId id="966" r:id="rId15"/>
    <p:sldId id="979" r:id="rId16"/>
  </p:sldIdLst>
  <p:sldSz cx="9144000" cy="6858000" type="screen4x3"/>
  <p:notesSz cx="6858000" cy="9144000"/>
  <p:defaultTextStyle>
    <a:defPPr>
      <a:defRPr lang="nl-NL"/>
    </a:defPPr>
    <a:lvl1pPr algn="l" rtl="0" eaLnBrk="0" fontAlgn="base" hangingPunct="0">
      <a:spcBef>
        <a:spcPct val="0"/>
      </a:spcBef>
      <a:spcAft>
        <a:spcPct val="0"/>
      </a:spcAft>
      <a:defRPr kern="1200">
        <a:solidFill>
          <a:schemeClr val="tx1"/>
        </a:solidFill>
        <a:latin typeface="Tahoma" panose="020B0604030504040204" pitchFamily="34" charset="0"/>
        <a:ea typeface="Geneva" panose="020B0503030404040204" pitchFamily="34" charset="0"/>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Geneva" panose="020B0503030404040204" pitchFamily="34" charset="0"/>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Geneva" panose="020B0503030404040204" pitchFamily="34" charset="0"/>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Geneva" panose="020B0503030404040204" pitchFamily="34" charset="0"/>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Geneva" panose="020B0503030404040204" pitchFamily="34" charset="0"/>
        <a:cs typeface="+mn-cs"/>
      </a:defRPr>
    </a:lvl5pPr>
    <a:lvl6pPr marL="2286000" algn="l" defTabSz="914400" rtl="0" eaLnBrk="1" latinLnBrk="0" hangingPunct="1">
      <a:defRPr kern="1200">
        <a:solidFill>
          <a:schemeClr val="tx1"/>
        </a:solidFill>
        <a:latin typeface="Tahoma" panose="020B0604030504040204" pitchFamily="34" charset="0"/>
        <a:ea typeface="Geneva" panose="020B0503030404040204" pitchFamily="34" charset="0"/>
        <a:cs typeface="+mn-cs"/>
      </a:defRPr>
    </a:lvl6pPr>
    <a:lvl7pPr marL="2743200" algn="l" defTabSz="914400" rtl="0" eaLnBrk="1" latinLnBrk="0" hangingPunct="1">
      <a:defRPr kern="1200">
        <a:solidFill>
          <a:schemeClr val="tx1"/>
        </a:solidFill>
        <a:latin typeface="Tahoma" panose="020B0604030504040204" pitchFamily="34" charset="0"/>
        <a:ea typeface="Geneva" panose="020B0503030404040204" pitchFamily="34" charset="0"/>
        <a:cs typeface="+mn-cs"/>
      </a:defRPr>
    </a:lvl7pPr>
    <a:lvl8pPr marL="3200400" algn="l" defTabSz="914400" rtl="0" eaLnBrk="1" latinLnBrk="0" hangingPunct="1">
      <a:defRPr kern="1200">
        <a:solidFill>
          <a:schemeClr val="tx1"/>
        </a:solidFill>
        <a:latin typeface="Tahoma" panose="020B0604030504040204" pitchFamily="34" charset="0"/>
        <a:ea typeface="Geneva" panose="020B0503030404040204" pitchFamily="34" charset="0"/>
        <a:cs typeface="+mn-cs"/>
      </a:defRPr>
    </a:lvl8pPr>
    <a:lvl9pPr marL="3657600" algn="l" defTabSz="914400" rtl="0" eaLnBrk="1" latinLnBrk="0" hangingPunct="1">
      <a:defRPr kern="1200">
        <a:solidFill>
          <a:schemeClr val="tx1"/>
        </a:solidFill>
        <a:latin typeface="Tahoma" panose="020B0604030504040204" pitchFamily="34" charset="0"/>
        <a:ea typeface="Geneva" panose="020B0503030404040204" pitchFamily="34"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4280"/>
    <a:srgbClr val="004D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B4DE26-BA22-FF47-8E87-4F5080E94D9F}" v="1073" dt="2023-05-16T12:21:09.873"/>
    <p1510:client id="{020B7CAB-4D66-F618-F054-ECE4AEB2CD3D}" v="64" dt="2023-05-19T09:55:40.981"/>
    <p1510:client id="{9A17E179-56BD-4F65-BB05-1402A1BFFE5E}" v="252" dt="2023-05-16T11:57:32.336"/>
  </p1510:revLst>
</p1510:revInfo>
</file>

<file path=ppt/tableStyles.xml><?xml version="1.0" encoding="utf-8"?>
<a:tblStyleLst xmlns:a="http://schemas.openxmlformats.org/drawingml/2006/main" def="{5C22544A-7EE6-4342-B048-85BDC9FD1C3A}">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Stijl, thema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929F9F4-4A8F-4326-A1B4-22849713DDAB}" styleName="Stijl, donker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Stijl, gemiddeld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D27102A9-8310-4765-A935-A1911B00CA55}" styleName="Stijl, licht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Stijl, thema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Stijl, gemiddeld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Stijl, licht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B9631B5-78F2-41C9-869B-9F39066F8104}" styleName="Stijl, gemiddeld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B7A416-FED4-4C4B-A26B-811285EA8E3B}" type="doc">
      <dgm:prSet loTypeId="urn:microsoft.com/office/officeart/2005/8/layout/cycle6" loCatId="" qsTypeId="urn:microsoft.com/office/officeart/2005/8/quickstyle/simple1" qsCatId="simple" csTypeId="urn:microsoft.com/office/officeart/2005/8/colors/accent1_2" csCatId="accent1" phldr="1"/>
      <dgm:spPr/>
      <dgm:t>
        <a:bodyPr/>
        <a:lstStyle/>
        <a:p>
          <a:endParaRPr lang="nl-NL"/>
        </a:p>
      </dgm:t>
    </dgm:pt>
    <dgm:pt modelId="{B92DDF4B-84C8-5D41-A7B8-BE3F713043D2}">
      <dgm:prSet phldrT="[Tekst]"/>
      <dgm:spPr/>
      <dgm:t>
        <a:bodyPr/>
        <a:lstStyle/>
        <a:p>
          <a:r>
            <a:rPr lang="nl-NL"/>
            <a:t>AV middelen</a:t>
          </a:r>
        </a:p>
      </dgm:t>
    </dgm:pt>
    <dgm:pt modelId="{A399C696-5CC5-4645-BD95-F33E30414606}" type="parTrans" cxnId="{6CA01571-B8E9-A042-9FD5-5073C2A71197}">
      <dgm:prSet/>
      <dgm:spPr/>
      <dgm:t>
        <a:bodyPr/>
        <a:lstStyle/>
        <a:p>
          <a:endParaRPr lang="nl-NL"/>
        </a:p>
      </dgm:t>
    </dgm:pt>
    <dgm:pt modelId="{FFD7A0DF-A2C2-1B4C-9FC8-F6932DBEE546}" type="sibTrans" cxnId="{6CA01571-B8E9-A042-9FD5-5073C2A71197}">
      <dgm:prSet/>
      <dgm:spPr/>
      <dgm:t>
        <a:bodyPr/>
        <a:lstStyle/>
        <a:p>
          <a:endParaRPr lang="nl-NL"/>
        </a:p>
      </dgm:t>
    </dgm:pt>
    <dgm:pt modelId="{286432D7-5C00-D94C-8C20-9BAA3CFA01BF}">
      <dgm:prSet phldrT="[Tekst]"/>
      <dgm:spPr/>
      <dgm:t>
        <a:bodyPr/>
        <a:lstStyle/>
        <a:p>
          <a:r>
            <a:rPr lang="nl-NL"/>
            <a:t>Ontwerp</a:t>
          </a:r>
        </a:p>
      </dgm:t>
    </dgm:pt>
    <dgm:pt modelId="{F1E15005-F557-844A-AFBB-2FAA4054C39E}" type="parTrans" cxnId="{EC9A81E0-0D53-BD41-8825-FF743D8721CC}">
      <dgm:prSet/>
      <dgm:spPr/>
      <dgm:t>
        <a:bodyPr/>
        <a:lstStyle/>
        <a:p>
          <a:endParaRPr lang="nl-NL"/>
        </a:p>
      </dgm:t>
    </dgm:pt>
    <dgm:pt modelId="{943101BD-559E-D142-8F87-AF64F917D69E}" type="sibTrans" cxnId="{EC9A81E0-0D53-BD41-8825-FF743D8721CC}">
      <dgm:prSet/>
      <dgm:spPr/>
      <dgm:t>
        <a:bodyPr/>
        <a:lstStyle/>
        <a:p>
          <a:endParaRPr lang="nl-NL"/>
        </a:p>
      </dgm:t>
    </dgm:pt>
    <dgm:pt modelId="{FAF1270D-8239-494F-8C0D-A268D6B0B38C}">
      <dgm:prSet phldrT="[Tekst]"/>
      <dgm:spPr/>
      <dgm:t>
        <a:bodyPr/>
        <a:lstStyle/>
        <a:p>
          <a:r>
            <a:rPr lang="nl-NL"/>
            <a:t>Meubilair</a:t>
          </a:r>
        </a:p>
      </dgm:t>
    </dgm:pt>
    <dgm:pt modelId="{BBEE7A44-28D2-D84E-B67C-094649AB5F6B}" type="parTrans" cxnId="{E25253C7-2231-ED49-9009-7D1F0DED017B}">
      <dgm:prSet/>
      <dgm:spPr/>
      <dgm:t>
        <a:bodyPr/>
        <a:lstStyle/>
        <a:p>
          <a:endParaRPr lang="nl-NL"/>
        </a:p>
      </dgm:t>
    </dgm:pt>
    <dgm:pt modelId="{72C9B461-9092-1A41-B86C-A7C215A4CBBB}" type="sibTrans" cxnId="{E25253C7-2231-ED49-9009-7D1F0DED017B}">
      <dgm:prSet/>
      <dgm:spPr/>
      <dgm:t>
        <a:bodyPr/>
        <a:lstStyle/>
        <a:p>
          <a:endParaRPr lang="nl-NL"/>
        </a:p>
      </dgm:t>
    </dgm:pt>
    <dgm:pt modelId="{0C2EDF0A-09CF-674E-8A8E-F95CAB23289A}">
      <dgm:prSet phldrT="[Tekst]"/>
      <dgm:spPr/>
      <dgm:t>
        <a:bodyPr/>
        <a:lstStyle/>
        <a:p>
          <a:r>
            <a:rPr lang="nl-NL" err="1"/>
            <a:t>Binnenbeplanting</a:t>
          </a:r>
          <a:endParaRPr lang="nl-NL"/>
        </a:p>
      </dgm:t>
    </dgm:pt>
    <dgm:pt modelId="{5D43F2B7-1F77-C744-85A3-0A58E8EFA683}" type="parTrans" cxnId="{D20B5F6F-A104-DA4A-8B36-15C91772EB8A}">
      <dgm:prSet/>
      <dgm:spPr/>
      <dgm:t>
        <a:bodyPr/>
        <a:lstStyle/>
        <a:p>
          <a:endParaRPr lang="nl-NL"/>
        </a:p>
      </dgm:t>
    </dgm:pt>
    <dgm:pt modelId="{75C9A2C0-6DCF-A343-A6A3-51CED12EB0C6}" type="sibTrans" cxnId="{D20B5F6F-A104-DA4A-8B36-15C91772EB8A}">
      <dgm:prSet/>
      <dgm:spPr/>
      <dgm:t>
        <a:bodyPr/>
        <a:lstStyle/>
        <a:p>
          <a:endParaRPr lang="nl-NL"/>
        </a:p>
      </dgm:t>
    </dgm:pt>
    <dgm:pt modelId="{ACBC7749-99EB-C145-A395-F98C476BCD5C}">
      <dgm:prSet phldrT="[Tekst]"/>
      <dgm:spPr/>
      <dgm:t>
        <a:bodyPr/>
        <a:lstStyle/>
        <a:p>
          <a:r>
            <a:rPr lang="nl-NL"/>
            <a:t>Drankvoorziening</a:t>
          </a:r>
        </a:p>
      </dgm:t>
    </dgm:pt>
    <dgm:pt modelId="{6F5C8640-E5FB-3E4B-B343-EC16FA7F3948}" type="parTrans" cxnId="{C628F480-41E1-A44F-88FF-311448F40763}">
      <dgm:prSet/>
      <dgm:spPr/>
      <dgm:t>
        <a:bodyPr/>
        <a:lstStyle/>
        <a:p>
          <a:endParaRPr lang="nl-NL"/>
        </a:p>
      </dgm:t>
    </dgm:pt>
    <dgm:pt modelId="{C4313D92-C628-7D48-861B-B65DDBA437C9}" type="sibTrans" cxnId="{C628F480-41E1-A44F-88FF-311448F40763}">
      <dgm:prSet/>
      <dgm:spPr/>
      <dgm:t>
        <a:bodyPr/>
        <a:lstStyle/>
        <a:p>
          <a:endParaRPr lang="nl-NL"/>
        </a:p>
      </dgm:t>
    </dgm:pt>
    <dgm:pt modelId="{76DF4672-D7FA-2940-A284-00F747EAE3F4}">
      <dgm:prSet/>
      <dgm:spPr/>
      <dgm:t>
        <a:bodyPr/>
        <a:lstStyle/>
        <a:p>
          <a:r>
            <a:rPr lang="nl-NL"/>
            <a:t>Gemeente CAP</a:t>
          </a:r>
        </a:p>
      </dgm:t>
    </dgm:pt>
    <dgm:pt modelId="{53DCC1AF-4740-E245-85B2-2A099CF7C06C}" type="parTrans" cxnId="{D447C67F-1075-FE4A-AC67-F9DE45CDA135}">
      <dgm:prSet/>
      <dgm:spPr/>
      <dgm:t>
        <a:bodyPr/>
        <a:lstStyle/>
        <a:p>
          <a:endParaRPr lang="nl-NL"/>
        </a:p>
      </dgm:t>
    </dgm:pt>
    <dgm:pt modelId="{3D7F4DB0-9C2D-9D48-8EB4-32C1450DD53A}" type="sibTrans" cxnId="{D447C67F-1075-FE4A-AC67-F9DE45CDA135}">
      <dgm:prSet/>
      <dgm:spPr/>
      <dgm:t>
        <a:bodyPr/>
        <a:lstStyle/>
        <a:p>
          <a:endParaRPr lang="nl-NL"/>
        </a:p>
      </dgm:t>
    </dgm:pt>
    <dgm:pt modelId="{A021A0CC-C082-D64A-ABE7-4172518E1947}" type="pres">
      <dgm:prSet presAssocID="{7EB7A416-FED4-4C4B-A26B-811285EA8E3B}" presName="cycle" presStyleCnt="0">
        <dgm:presLayoutVars>
          <dgm:dir/>
          <dgm:resizeHandles val="exact"/>
        </dgm:presLayoutVars>
      </dgm:prSet>
      <dgm:spPr/>
    </dgm:pt>
    <dgm:pt modelId="{1244BFE1-9D4E-D641-A8D8-EF3147DBDDA6}" type="pres">
      <dgm:prSet presAssocID="{B92DDF4B-84C8-5D41-A7B8-BE3F713043D2}" presName="node" presStyleLbl="node1" presStyleIdx="0" presStyleCnt="6">
        <dgm:presLayoutVars>
          <dgm:bulletEnabled val="1"/>
        </dgm:presLayoutVars>
      </dgm:prSet>
      <dgm:spPr/>
    </dgm:pt>
    <dgm:pt modelId="{CDE21F45-A547-7145-BBB0-0F139856384F}" type="pres">
      <dgm:prSet presAssocID="{B92DDF4B-84C8-5D41-A7B8-BE3F713043D2}" presName="spNode" presStyleCnt="0"/>
      <dgm:spPr/>
    </dgm:pt>
    <dgm:pt modelId="{459E451D-71E3-2B44-8380-DC749B27284D}" type="pres">
      <dgm:prSet presAssocID="{FFD7A0DF-A2C2-1B4C-9FC8-F6932DBEE546}" presName="sibTrans" presStyleLbl="sibTrans1D1" presStyleIdx="0" presStyleCnt="6"/>
      <dgm:spPr/>
    </dgm:pt>
    <dgm:pt modelId="{4CAFEA66-7F27-9143-8CF8-89E4E7AA27B0}" type="pres">
      <dgm:prSet presAssocID="{286432D7-5C00-D94C-8C20-9BAA3CFA01BF}" presName="node" presStyleLbl="node1" presStyleIdx="1" presStyleCnt="6">
        <dgm:presLayoutVars>
          <dgm:bulletEnabled val="1"/>
        </dgm:presLayoutVars>
      </dgm:prSet>
      <dgm:spPr/>
    </dgm:pt>
    <dgm:pt modelId="{E6E354D7-4BEC-544F-9E38-0EE9B47CFBA3}" type="pres">
      <dgm:prSet presAssocID="{286432D7-5C00-D94C-8C20-9BAA3CFA01BF}" presName="spNode" presStyleCnt="0"/>
      <dgm:spPr/>
    </dgm:pt>
    <dgm:pt modelId="{6A2E403B-2E38-9641-AA6C-CAAEE0969E0B}" type="pres">
      <dgm:prSet presAssocID="{943101BD-559E-D142-8F87-AF64F917D69E}" presName="sibTrans" presStyleLbl="sibTrans1D1" presStyleIdx="1" presStyleCnt="6"/>
      <dgm:spPr/>
    </dgm:pt>
    <dgm:pt modelId="{36909619-B97E-1E4F-8177-6E0784245EBE}" type="pres">
      <dgm:prSet presAssocID="{FAF1270D-8239-494F-8C0D-A268D6B0B38C}" presName="node" presStyleLbl="node1" presStyleIdx="2" presStyleCnt="6">
        <dgm:presLayoutVars>
          <dgm:bulletEnabled val="1"/>
        </dgm:presLayoutVars>
      </dgm:prSet>
      <dgm:spPr/>
    </dgm:pt>
    <dgm:pt modelId="{CC5BCB4F-FA40-7144-BED1-7E8DFF6943B0}" type="pres">
      <dgm:prSet presAssocID="{FAF1270D-8239-494F-8C0D-A268D6B0B38C}" presName="spNode" presStyleCnt="0"/>
      <dgm:spPr/>
    </dgm:pt>
    <dgm:pt modelId="{7C117916-DBCD-284D-A35F-2CC06F46F4F4}" type="pres">
      <dgm:prSet presAssocID="{72C9B461-9092-1A41-B86C-A7C215A4CBBB}" presName="sibTrans" presStyleLbl="sibTrans1D1" presStyleIdx="2" presStyleCnt="6"/>
      <dgm:spPr/>
    </dgm:pt>
    <dgm:pt modelId="{95B7666F-AB64-8F4A-B7FF-6C39C303FC86}" type="pres">
      <dgm:prSet presAssocID="{0C2EDF0A-09CF-674E-8A8E-F95CAB23289A}" presName="node" presStyleLbl="node1" presStyleIdx="3" presStyleCnt="6">
        <dgm:presLayoutVars>
          <dgm:bulletEnabled val="1"/>
        </dgm:presLayoutVars>
      </dgm:prSet>
      <dgm:spPr/>
    </dgm:pt>
    <dgm:pt modelId="{93DB3D19-6A3F-0540-B389-8402C5BC3490}" type="pres">
      <dgm:prSet presAssocID="{0C2EDF0A-09CF-674E-8A8E-F95CAB23289A}" presName="spNode" presStyleCnt="0"/>
      <dgm:spPr/>
    </dgm:pt>
    <dgm:pt modelId="{CFACB11B-5768-4142-B877-1EBC90DBCF18}" type="pres">
      <dgm:prSet presAssocID="{75C9A2C0-6DCF-A343-A6A3-51CED12EB0C6}" presName="sibTrans" presStyleLbl="sibTrans1D1" presStyleIdx="3" presStyleCnt="6"/>
      <dgm:spPr/>
    </dgm:pt>
    <dgm:pt modelId="{BDEFB626-A5EA-D347-8AB0-CDB5677CF9BF}" type="pres">
      <dgm:prSet presAssocID="{ACBC7749-99EB-C145-A395-F98C476BCD5C}" presName="node" presStyleLbl="node1" presStyleIdx="4" presStyleCnt="6">
        <dgm:presLayoutVars>
          <dgm:bulletEnabled val="1"/>
        </dgm:presLayoutVars>
      </dgm:prSet>
      <dgm:spPr/>
    </dgm:pt>
    <dgm:pt modelId="{949400F3-3CC4-924E-A9C5-B77902CBF710}" type="pres">
      <dgm:prSet presAssocID="{ACBC7749-99EB-C145-A395-F98C476BCD5C}" presName="spNode" presStyleCnt="0"/>
      <dgm:spPr/>
    </dgm:pt>
    <dgm:pt modelId="{3C77B3C7-F2A4-4143-9FE3-27D2EC1F6661}" type="pres">
      <dgm:prSet presAssocID="{C4313D92-C628-7D48-861B-B65DDBA437C9}" presName="sibTrans" presStyleLbl="sibTrans1D1" presStyleIdx="4" presStyleCnt="6"/>
      <dgm:spPr/>
    </dgm:pt>
    <dgm:pt modelId="{D4D995BA-2C5E-3745-8458-86388BA7FB26}" type="pres">
      <dgm:prSet presAssocID="{76DF4672-D7FA-2940-A284-00F747EAE3F4}" presName="node" presStyleLbl="node1" presStyleIdx="5" presStyleCnt="6">
        <dgm:presLayoutVars>
          <dgm:bulletEnabled val="1"/>
        </dgm:presLayoutVars>
      </dgm:prSet>
      <dgm:spPr/>
    </dgm:pt>
    <dgm:pt modelId="{72613A1A-9FFE-1847-845E-4D9829FD4262}" type="pres">
      <dgm:prSet presAssocID="{76DF4672-D7FA-2940-A284-00F747EAE3F4}" presName="spNode" presStyleCnt="0"/>
      <dgm:spPr/>
    </dgm:pt>
    <dgm:pt modelId="{7639DCA3-6ED7-4F4E-A5BA-2D5501F49127}" type="pres">
      <dgm:prSet presAssocID="{3D7F4DB0-9C2D-9D48-8EB4-32C1450DD53A}" presName="sibTrans" presStyleLbl="sibTrans1D1" presStyleIdx="5" presStyleCnt="6"/>
      <dgm:spPr/>
    </dgm:pt>
  </dgm:ptLst>
  <dgm:cxnLst>
    <dgm:cxn modelId="{02C52D10-F55D-1048-8551-4593802F40F8}" type="presOf" srcId="{ACBC7749-99EB-C145-A395-F98C476BCD5C}" destId="{BDEFB626-A5EA-D347-8AB0-CDB5677CF9BF}" srcOrd="0" destOrd="0" presId="urn:microsoft.com/office/officeart/2005/8/layout/cycle6"/>
    <dgm:cxn modelId="{AC29C915-4F90-CE4F-8DA8-658385CEC4E9}" type="presOf" srcId="{72C9B461-9092-1A41-B86C-A7C215A4CBBB}" destId="{7C117916-DBCD-284D-A35F-2CC06F46F4F4}" srcOrd="0" destOrd="0" presId="urn:microsoft.com/office/officeart/2005/8/layout/cycle6"/>
    <dgm:cxn modelId="{FD4BCE25-2F90-E849-A618-5EF9586F2479}" type="presOf" srcId="{7EB7A416-FED4-4C4B-A26B-811285EA8E3B}" destId="{A021A0CC-C082-D64A-ABE7-4172518E1947}" srcOrd="0" destOrd="0" presId="urn:microsoft.com/office/officeart/2005/8/layout/cycle6"/>
    <dgm:cxn modelId="{D8BFB069-D43B-AE46-BDB2-5AEE17C5AEE1}" type="presOf" srcId="{76DF4672-D7FA-2940-A284-00F747EAE3F4}" destId="{D4D995BA-2C5E-3745-8458-86388BA7FB26}" srcOrd="0" destOrd="0" presId="urn:microsoft.com/office/officeart/2005/8/layout/cycle6"/>
    <dgm:cxn modelId="{CF31C74D-1147-FB46-BFC9-39CD99350475}" type="presOf" srcId="{3D7F4DB0-9C2D-9D48-8EB4-32C1450DD53A}" destId="{7639DCA3-6ED7-4F4E-A5BA-2D5501F49127}" srcOrd="0" destOrd="0" presId="urn:microsoft.com/office/officeart/2005/8/layout/cycle6"/>
    <dgm:cxn modelId="{57A9394E-15B0-F24F-BE38-D58E298A558B}" type="presOf" srcId="{C4313D92-C628-7D48-861B-B65DDBA437C9}" destId="{3C77B3C7-F2A4-4143-9FE3-27D2EC1F6661}" srcOrd="0" destOrd="0" presId="urn:microsoft.com/office/officeart/2005/8/layout/cycle6"/>
    <dgm:cxn modelId="{D20B5F6F-A104-DA4A-8B36-15C91772EB8A}" srcId="{7EB7A416-FED4-4C4B-A26B-811285EA8E3B}" destId="{0C2EDF0A-09CF-674E-8A8E-F95CAB23289A}" srcOrd="3" destOrd="0" parTransId="{5D43F2B7-1F77-C744-85A3-0A58E8EFA683}" sibTransId="{75C9A2C0-6DCF-A343-A6A3-51CED12EB0C6}"/>
    <dgm:cxn modelId="{6CA01571-B8E9-A042-9FD5-5073C2A71197}" srcId="{7EB7A416-FED4-4C4B-A26B-811285EA8E3B}" destId="{B92DDF4B-84C8-5D41-A7B8-BE3F713043D2}" srcOrd="0" destOrd="0" parTransId="{A399C696-5CC5-4645-BD95-F33E30414606}" sibTransId="{FFD7A0DF-A2C2-1B4C-9FC8-F6932DBEE546}"/>
    <dgm:cxn modelId="{E1886153-BF59-E64B-9A59-7D6BC8B56ECD}" type="presOf" srcId="{B92DDF4B-84C8-5D41-A7B8-BE3F713043D2}" destId="{1244BFE1-9D4E-D641-A8D8-EF3147DBDDA6}" srcOrd="0" destOrd="0" presId="urn:microsoft.com/office/officeart/2005/8/layout/cycle6"/>
    <dgm:cxn modelId="{676A5F78-181D-5A4F-AA45-69BBFE8F1CE8}" type="presOf" srcId="{FAF1270D-8239-494F-8C0D-A268D6B0B38C}" destId="{36909619-B97E-1E4F-8177-6E0784245EBE}" srcOrd="0" destOrd="0" presId="urn:microsoft.com/office/officeart/2005/8/layout/cycle6"/>
    <dgm:cxn modelId="{367CA85A-04E6-8F42-9141-D8DB1DDE3DF9}" type="presOf" srcId="{943101BD-559E-D142-8F87-AF64F917D69E}" destId="{6A2E403B-2E38-9641-AA6C-CAAEE0969E0B}" srcOrd="0" destOrd="0" presId="urn:microsoft.com/office/officeart/2005/8/layout/cycle6"/>
    <dgm:cxn modelId="{D447C67F-1075-FE4A-AC67-F9DE45CDA135}" srcId="{7EB7A416-FED4-4C4B-A26B-811285EA8E3B}" destId="{76DF4672-D7FA-2940-A284-00F747EAE3F4}" srcOrd="5" destOrd="0" parTransId="{53DCC1AF-4740-E245-85B2-2A099CF7C06C}" sibTransId="{3D7F4DB0-9C2D-9D48-8EB4-32C1450DD53A}"/>
    <dgm:cxn modelId="{C628F480-41E1-A44F-88FF-311448F40763}" srcId="{7EB7A416-FED4-4C4B-A26B-811285EA8E3B}" destId="{ACBC7749-99EB-C145-A395-F98C476BCD5C}" srcOrd="4" destOrd="0" parTransId="{6F5C8640-E5FB-3E4B-B343-EC16FA7F3948}" sibTransId="{C4313D92-C628-7D48-861B-B65DDBA437C9}"/>
    <dgm:cxn modelId="{C69B429E-3E0C-084F-A00A-4E560E652408}" type="presOf" srcId="{0C2EDF0A-09CF-674E-8A8E-F95CAB23289A}" destId="{95B7666F-AB64-8F4A-B7FF-6C39C303FC86}" srcOrd="0" destOrd="0" presId="urn:microsoft.com/office/officeart/2005/8/layout/cycle6"/>
    <dgm:cxn modelId="{E232A3BF-793A-A743-897C-9C078638CE95}" type="presOf" srcId="{75C9A2C0-6DCF-A343-A6A3-51CED12EB0C6}" destId="{CFACB11B-5768-4142-B877-1EBC90DBCF18}" srcOrd="0" destOrd="0" presId="urn:microsoft.com/office/officeart/2005/8/layout/cycle6"/>
    <dgm:cxn modelId="{E25253C7-2231-ED49-9009-7D1F0DED017B}" srcId="{7EB7A416-FED4-4C4B-A26B-811285EA8E3B}" destId="{FAF1270D-8239-494F-8C0D-A268D6B0B38C}" srcOrd="2" destOrd="0" parTransId="{BBEE7A44-28D2-D84E-B67C-094649AB5F6B}" sibTransId="{72C9B461-9092-1A41-B86C-A7C215A4CBBB}"/>
    <dgm:cxn modelId="{39E32BDD-2E5B-C946-84AE-BB8A637A7F00}" type="presOf" srcId="{FFD7A0DF-A2C2-1B4C-9FC8-F6932DBEE546}" destId="{459E451D-71E3-2B44-8380-DC749B27284D}" srcOrd="0" destOrd="0" presId="urn:microsoft.com/office/officeart/2005/8/layout/cycle6"/>
    <dgm:cxn modelId="{EC9A81E0-0D53-BD41-8825-FF743D8721CC}" srcId="{7EB7A416-FED4-4C4B-A26B-811285EA8E3B}" destId="{286432D7-5C00-D94C-8C20-9BAA3CFA01BF}" srcOrd="1" destOrd="0" parTransId="{F1E15005-F557-844A-AFBB-2FAA4054C39E}" sibTransId="{943101BD-559E-D142-8F87-AF64F917D69E}"/>
    <dgm:cxn modelId="{BDE62EE3-69B3-C44F-B0CB-89D6B8DB0FE9}" type="presOf" srcId="{286432D7-5C00-D94C-8C20-9BAA3CFA01BF}" destId="{4CAFEA66-7F27-9143-8CF8-89E4E7AA27B0}" srcOrd="0" destOrd="0" presId="urn:microsoft.com/office/officeart/2005/8/layout/cycle6"/>
    <dgm:cxn modelId="{FB26F39A-2BF0-5C43-A0ED-25E8BD4BF80C}" type="presParOf" srcId="{A021A0CC-C082-D64A-ABE7-4172518E1947}" destId="{1244BFE1-9D4E-D641-A8D8-EF3147DBDDA6}" srcOrd="0" destOrd="0" presId="urn:microsoft.com/office/officeart/2005/8/layout/cycle6"/>
    <dgm:cxn modelId="{2FA5816E-9C57-A641-A1A3-939F39CE9E84}" type="presParOf" srcId="{A021A0CC-C082-D64A-ABE7-4172518E1947}" destId="{CDE21F45-A547-7145-BBB0-0F139856384F}" srcOrd="1" destOrd="0" presId="urn:microsoft.com/office/officeart/2005/8/layout/cycle6"/>
    <dgm:cxn modelId="{01F59247-D329-F446-AEF6-23C34692E053}" type="presParOf" srcId="{A021A0CC-C082-D64A-ABE7-4172518E1947}" destId="{459E451D-71E3-2B44-8380-DC749B27284D}" srcOrd="2" destOrd="0" presId="urn:microsoft.com/office/officeart/2005/8/layout/cycle6"/>
    <dgm:cxn modelId="{A8EA589A-59EE-8141-8232-87B3E73D8F7C}" type="presParOf" srcId="{A021A0CC-C082-D64A-ABE7-4172518E1947}" destId="{4CAFEA66-7F27-9143-8CF8-89E4E7AA27B0}" srcOrd="3" destOrd="0" presId="urn:microsoft.com/office/officeart/2005/8/layout/cycle6"/>
    <dgm:cxn modelId="{29D8CFCB-997F-B04C-8011-94A168CD2187}" type="presParOf" srcId="{A021A0CC-C082-D64A-ABE7-4172518E1947}" destId="{E6E354D7-4BEC-544F-9E38-0EE9B47CFBA3}" srcOrd="4" destOrd="0" presId="urn:microsoft.com/office/officeart/2005/8/layout/cycle6"/>
    <dgm:cxn modelId="{692DE6C6-7B33-A74B-91E2-8E1240749735}" type="presParOf" srcId="{A021A0CC-C082-D64A-ABE7-4172518E1947}" destId="{6A2E403B-2E38-9641-AA6C-CAAEE0969E0B}" srcOrd="5" destOrd="0" presId="urn:microsoft.com/office/officeart/2005/8/layout/cycle6"/>
    <dgm:cxn modelId="{45A405DC-0F0B-5845-85E2-03682676AA2D}" type="presParOf" srcId="{A021A0CC-C082-D64A-ABE7-4172518E1947}" destId="{36909619-B97E-1E4F-8177-6E0784245EBE}" srcOrd="6" destOrd="0" presId="urn:microsoft.com/office/officeart/2005/8/layout/cycle6"/>
    <dgm:cxn modelId="{F177D9A1-9C11-8648-9B22-967F33300884}" type="presParOf" srcId="{A021A0CC-C082-D64A-ABE7-4172518E1947}" destId="{CC5BCB4F-FA40-7144-BED1-7E8DFF6943B0}" srcOrd="7" destOrd="0" presId="urn:microsoft.com/office/officeart/2005/8/layout/cycle6"/>
    <dgm:cxn modelId="{80F55E01-DED7-DF4D-9FE3-9D4A6BADE757}" type="presParOf" srcId="{A021A0CC-C082-D64A-ABE7-4172518E1947}" destId="{7C117916-DBCD-284D-A35F-2CC06F46F4F4}" srcOrd="8" destOrd="0" presId="urn:microsoft.com/office/officeart/2005/8/layout/cycle6"/>
    <dgm:cxn modelId="{DC1EBD0C-59DD-ED43-B2D9-64F5E5D9D83E}" type="presParOf" srcId="{A021A0CC-C082-D64A-ABE7-4172518E1947}" destId="{95B7666F-AB64-8F4A-B7FF-6C39C303FC86}" srcOrd="9" destOrd="0" presId="urn:microsoft.com/office/officeart/2005/8/layout/cycle6"/>
    <dgm:cxn modelId="{34DF41E2-C339-EA4A-BDE7-3B2DCA7DA402}" type="presParOf" srcId="{A021A0CC-C082-D64A-ABE7-4172518E1947}" destId="{93DB3D19-6A3F-0540-B389-8402C5BC3490}" srcOrd="10" destOrd="0" presId="urn:microsoft.com/office/officeart/2005/8/layout/cycle6"/>
    <dgm:cxn modelId="{55971708-CA4F-F349-BECF-05053FF3364E}" type="presParOf" srcId="{A021A0CC-C082-D64A-ABE7-4172518E1947}" destId="{CFACB11B-5768-4142-B877-1EBC90DBCF18}" srcOrd="11" destOrd="0" presId="urn:microsoft.com/office/officeart/2005/8/layout/cycle6"/>
    <dgm:cxn modelId="{A0DB2750-0B9F-3F42-92A2-BAAF1E461335}" type="presParOf" srcId="{A021A0CC-C082-D64A-ABE7-4172518E1947}" destId="{BDEFB626-A5EA-D347-8AB0-CDB5677CF9BF}" srcOrd="12" destOrd="0" presId="urn:microsoft.com/office/officeart/2005/8/layout/cycle6"/>
    <dgm:cxn modelId="{F3C12AB2-B1DF-3D45-86EE-515D0E2E57C7}" type="presParOf" srcId="{A021A0CC-C082-D64A-ABE7-4172518E1947}" destId="{949400F3-3CC4-924E-A9C5-B77902CBF710}" srcOrd="13" destOrd="0" presId="urn:microsoft.com/office/officeart/2005/8/layout/cycle6"/>
    <dgm:cxn modelId="{9EFABA28-9B0D-5F4E-B7CF-CC2E0779C0EB}" type="presParOf" srcId="{A021A0CC-C082-D64A-ABE7-4172518E1947}" destId="{3C77B3C7-F2A4-4143-9FE3-27D2EC1F6661}" srcOrd="14" destOrd="0" presId="urn:microsoft.com/office/officeart/2005/8/layout/cycle6"/>
    <dgm:cxn modelId="{D59241BC-6530-8546-8B44-3163927EBFD7}" type="presParOf" srcId="{A021A0CC-C082-D64A-ABE7-4172518E1947}" destId="{D4D995BA-2C5E-3745-8458-86388BA7FB26}" srcOrd="15" destOrd="0" presId="urn:microsoft.com/office/officeart/2005/8/layout/cycle6"/>
    <dgm:cxn modelId="{935F6D94-8147-E044-891F-2751BDCD919E}" type="presParOf" srcId="{A021A0CC-C082-D64A-ABE7-4172518E1947}" destId="{72613A1A-9FFE-1847-845E-4D9829FD4262}" srcOrd="16" destOrd="0" presId="urn:microsoft.com/office/officeart/2005/8/layout/cycle6"/>
    <dgm:cxn modelId="{1F2D792E-ED66-754A-910C-27F2F7014D40}" type="presParOf" srcId="{A021A0CC-C082-D64A-ABE7-4172518E1947}" destId="{7639DCA3-6ED7-4F4E-A5BA-2D5501F49127}" srcOrd="17"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4BFE1-9D4E-D641-A8D8-EF3147DBDDA6}">
      <dsp:nvSpPr>
        <dsp:cNvPr id="0" name=""/>
        <dsp:cNvSpPr/>
      </dsp:nvSpPr>
      <dsp:spPr>
        <a:xfrm>
          <a:off x="2501056" y="1965"/>
          <a:ext cx="1093886" cy="711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nl-NL" sz="900" kern="1200"/>
            <a:t>AV middelen</a:t>
          </a:r>
        </a:p>
      </dsp:txBody>
      <dsp:txXfrm>
        <a:off x="2535765" y="36674"/>
        <a:ext cx="1024468" cy="641608"/>
      </dsp:txXfrm>
    </dsp:sp>
    <dsp:sp modelId="{459E451D-71E3-2B44-8380-DC749B27284D}">
      <dsp:nvSpPr>
        <dsp:cNvPr id="0" name=""/>
        <dsp:cNvSpPr/>
      </dsp:nvSpPr>
      <dsp:spPr>
        <a:xfrm>
          <a:off x="1373478" y="357478"/>
          <a:ext cx="3349042" cy="3349042"/>
        </a:xfrm>
        <a:custGeom>
          <a:avLst/>
          <a:gdLst/>
          <a:ahLst/>
          <a:cxnLst/>
          <a:rect l="0" t="0" r="0" b="0"/>
          <a:pathLst>
            <a:path>
              <a:moveTo>
                <a:pt x="2228448" y="94272"/>
              </a:moveTo>
              <a:arcTo wR="1674521" hR="1674521" stAng="17359031" swAng="150041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CAFEA66-7F27-9143-8CF8-89E4E7AA27B0}">
      <dsp:nvSpPr>
        <dsp:cNvPr id="0" name=""/>
        <dsp:cNvSpPr/>
      </dsp:nvSpPr>
      <dsp:spPr>
        <a:xfrm>
          <a:off x="3951234" y="839226"/>
          <a:ext cx="1093886" cy="711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nl-NL" sz="900" kern="1200"/>
            <a:t>Ontwerp</a:t>
          </a:r>
        </a:p>
      </dsp:txBody>
      <dsp:txXfrm>
        <a:off x="3985943" y="873935"/>
        <a:ext cx="1024468" cy="641608"/>
      </dsp:txXfrm>
    </dsp:sp>
    <dsp:sp modelId="{6A2E403B-2E38-9641-AA6C-CAAEE0969E0B}">
      <dsp:nvSpPr>
        <dsp:cNvPr id="0" name=""/>
        <dsp:cNvSpPr/>
      </dsp:nvSpPr>
      <dsp:spPr>
        <a:xfrm>
          <a:off x="1373478" y="357478"/>
          <a:ext cx="3349042" cy="3349042"/>
        </a:xfrm>
        <a:custGeom>
          <a:avLst/>
          <a:gdLst/>
          <a:ahLst/>
          <a:cxnLst/>
          <a:rect l="0" t="0" r="0" b="0"/>
          <a:pathLst>
            <a:path>
              <a:moveTo>
                <a:pt x="3280993" y="1202009"/>
              </a:moveTo>
              <a:arcTo wR="1674521" hR="1674521" stAng="20616588" swAng="196682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6909619-B97E-1E4F-8177-6E0784245EBE}">
      <dsp:nvSpPr>
        <dsp:cNvPr id="0" name=""/>
        <dsp:cNvSpPr/>
      </dsp:nvSpPr>
      <dsp:spPr>
        <a:xfrm>
          <a:off x="3951234" y="2513747"/>
          <a:ext cx="1093886" cy="711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nl-NL" sz="900" kern="1200"/>
            <a:t>Meubilair</a:t>
          </a:r>
        </a:p>
      </dsp:txBody>
      <dsp:txXfrm>
        <a:off x="3985943" y="2548456"/>
        <a:ext cx="1024468" cy="641608"/>
      </dsp:txXfrm>
    </dsp:sp>
    <dsp:sp modelId="{7C117916-DBCD-284D-A35F-2CC06F46F4F4}">
      <dsp:nvSpPr>
        <dsp:cNvPr id="0" name=""/>
        <dsp:cNvSpPr/>
      </dsp:nvSpPr>
      <dsp:spPr>
        <a:xfrm>
          <a:off x="1373478" y="357478"/>
          <a:ext cx="3349042" cy="3349042"/>
        </a:xfrm>
        <a:custGeom>
          <a:avLst/>
          <a:gdLst/>
          <a:ahLst/>
          <a:cxnLst/>
          <a:rect l="0" t="0" r="0" b="0"/>
          <a:pathLst>
            <a:path>
              <a:moveTo>
                <a:pt x="2844534" y="2872473"/>
              </a:moveTo>
              <a:arcTo wR="1674521" hR="1674521" stAng="2740559" swAng="150041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5B7666F-AB64-8F4A-B7FF-6C39C303FC86}">
      <dsp:nvSpPr>
        <dsp:cNvPr id="0" name=""/>
        <dsp:cNvSpPr/>
      </dsp:nvSpPr>
      <dsp:spPr>
        <a:xfrm>
          <a:off x="2501056" y="3351008"/>
          <a:ext cx="1093886" cy="711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nl-NL" sz="900" kern="1200" err="1"/>
            <a:t>Binnenbeplanting</a:t>
          </a:r>
          <a:endParaRPr lang="nl-NL" sz="900" kern="1200"/>
        </a:p>
      </dsp:txBody>
      <dsp:txXfrm>
        <a:off x="2535765" y="3385717"/>
        <a:ext cx="1024468" cy="641608"/>
      </dsp:txXfrm>
    </dsp:sp>
    <dsp:sp modelId="{CFACB11B-5768-4142-B877-1EBC90DBCF18}">
      <dsp:nvSpPr>
        <dsp:cNvPr id="0" name=""/>
        <dsp:cNvSpPr/>
      </dsp:nvSpPr>
      <dsp:spPr>
        <a:xfrm>
          <a:off x="1373478" y="357478"/>
          <a:ext cx="3349042" cy="3349042"/>
        </a:xfrm>
        <a:custGeom>
          <a:avLst/>
          <a:gdLst/>
          <a:ahLst/>
          <a:cxnLst/>
          <a:rect l="0" t="0" r="0" b="0"/>
          <a:pathLst>
            <a:path>
              <a:moveTo>
                <a:pt x="1120593" y="3254769"/>
              </a:moveTo>
              <a:arcTo wR="1674521" hR="1674521" stAng="6559031" swAng="150041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DEFB626-A5EA-D347-8AB0-CDB5677CF9BF}">
      <dsp:nvSpPr>
        <dsp:cNvPr id="0" name=""/>
        <dsp:cNvSpPr/>
      </dsp:nvSpPr>
      <dsp:spPr>
        <a:xfrm>
          <a:off x="1050878" y="2513747"/>
          <a:ext cx="1093886" cy="711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nl-NL" sz="900" kern="1200"/>
            <a:t>Drankvoorziening</a:t>
          </a:r>
        </a:p>
      </dsp:txBody>
      <dsp:txXfrm>
        <a:off x="1085587" y="2548456"/>
        <a:ext cx="1024468" cy="641608"/>
      </dsp:txXfrm>
    </dsp:sp>
    <dsp:sp modelId="{3C77B3C7-F2A4-4143-9FE3-27D2EC1F6661}">
      <dsp:nvSpPr>
        <dsp:cNvPr id="0" name=""/>
        <dsp:cNvSpPr/>
      </dsp:nvSpPr>
      <dsp:spPr>
        <a:xfrm>
          <a:off x="1373478" y="357478"/>
          <a:ext cx="3349042" cy="3349042"/>
        </a:xfrm>
        <a:custGeom>
          <a:avLst/>
          <a:gdLst/>
          <a:ahLst/>
          <a:cxnLst/>
          <a:rect l="0" t="0" r="0" b="0"/>
          <a:pathLst>
            <a:path>
              <a:moveTo>
                <a:pt x="68048" y="2147033"/>
              </a:moveTo>
              <a:arcTo wR="1674521" hR="1674521" stAng="9816588" swAng="196682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4D995BA-2C5E-3745-8458-86388BA7FB26}">
      <dsp:nvSpPr>
        <dsp:cNvPr id="0" name=""/>
        <dsp:cNvSpPr/>
      </dsp:nvSpPr>
      <dsp:spPr>
        <a:xfrm>
          <a:off x="1050878" y="839226"/>
          <a:ext cx="1093886" cy="711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nl-NL" sz="900" kern="1200"/>
            <a:t>Gemeente CAP</a:t>
          </a:r>
        </a:p>
      </dsp:txBody>
      <dsp:txXfrm>
        <a:off x="1085587" y="873935"/>
        <a:ext cx="1024468" cy="641608"/>
      </dsp:txXfrm>
    </dsp:sp>
    <dsp:sp modelId="{7639DCA3-6ED7-4F4E-A5BA-2D5501F49127}">
      <dsp:nvSpPr>
        <dsp:cNvPr id="0" name=""/>
        <dsp:cNvSpPr/>
      </dsp:nvSpPr>
      <dsp:spPr>
        <a:xfrm>
          <a:off x="1373478" y="357478"/>
          <a:ext cx="3349042" cy="3349042"/>
        </a:xfrm>
        <a:custGeom>
          <a:avLst/>
          <a:gdLst/>
          <a:ahLst/>
          <a:cxnLst/>
          <a:rect l="0" t="0" r="0" b="0"/>
          <a:pathLst>
            <a:path>
              <a:moveTo>
                <a:pt x="504507" y="476568"/>
              </a:moveTo>
              <a:arcTo wR="1674521" hR="1674521" stAng="13540559" swAng="150041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2D9E551-8E9C-F14D-A61B-FC57A241EED4}"/>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Geneva" charset="0"/>
              </a:defRPr>
            </a:lvl1pPr>
          </a:lstStyle>
          <a:p>
            <a:pPr>
              <a:defRPr/>
            </a:pPr>
            <a:endParaRPr lang="nl-NL"/>
          </a:p>
        </p:txBody>
      </p:sp>
      <p:sp>
        <p:nvSpPr>
          <p:cNvPr id="6147" name="Rectangle 3">
            <a:extLst>
              <a:ext uri="{FF2B5EF4-FFF2-40B4-BE49-F238E27FC236}">
                <a16:creationId xmlns:a16="http://schemas.microsoft.com/office/drawing/2014/main" id="{636146AF-CB2E-4746-9D05-305CBA1C9F45}"/>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Geneva" charset="0"/>
              </a:defRPr>
            </a:lvl1pPr>
          </a:lstStyle>
          <a:p>
            <a:pPr>
              <a:defRPr/>
            </a:pPr>
            <a:endParaRPr lang="nl-NL"/>
          </a:p>
        </p:txBody>
      </p:sp>
      <p:sp>
        <p:nvSpPr>
          <p:cNvPr id="4100" name="Rectangle 4">
            <a:extLst>
              <a:ext uri="{FF2B5EF4-FFF2-40B4-BE49-F238E27FC236}">
                <a16:creationId xmlns:a16="http://schemas.microsoft.com/office/drawing/2014/main" id="{CB96AA9A-C267-1448-BF03-8F47B809420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a:extLst>
              <a:ext uri="{FF2B5EF4-FFF2-40B4-BE49-F238E27FC236}">
                <a16:creationId xmlns:a16="http://schemas.microsoft.com/office/drawing/2014/main" id="{F1DCE359-9374-9447-8861-98445314CE8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nl-NL" noProof="0"/>
              <a:t>Klik om de opmaakprofielen van de modeltekst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6150" name="Rectangle 6">
            <a:extLst>
              <a:ext uri="{FF2B5EF4-FFF2-40B4-BE49-F238E27FC236}">
                <a16:creationId xmlns:a16="http://schemas.microsoft.com/office/drawing/2014/main" id="{F779DFC6-15FB-4F49-8D37-B40E113A5A84}"/>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Geneva" charset="0"/>
              </a:defRPr>
            </a:lvl1pPr>
          </a:lstStyle>
          <a:p>
            <a:pPr>
              <a:defRPr/>
            </a:pPr>
            <a:endParaRPr lang="nl-NL"/>
          </a:p>
        </p:txBody>
      </p:sp>
      <p:sp>
        <p:nvSpPr>
          <p:cNvPr id="6151" name="Rectangle 7">
            <a:extLst>
              <a:ext uri="{FF2B5EF4-FFF2-40B4-BE49-F238E27FC236}">
                <a16:creationId xmlns:a16="http://schemas.microsoft.com/office/drawing/2014/main" id="{C069425E-1FC6-474C-B11A-95025346A05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E7746799-AF40-C146-95E3-624CE2ACE7F0}" type="slidenum">
              <a:rPr lang="nl-NL" altLang="nl-NL"/>
              <a:pPr>
                <a:defRPr/>
              </a:pPr>
              <a:t>‹nr.›</a:t>
            </a:fld>
            <a:endParaRPr lang="nl-NL" altLang="nl-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Geneva" charset="0"/>
        <a:cs typeface="+mn-cs"/>
      </a:defRPr>
    </a:lvl1pPr>
    <a:lvl2pPr marL="457200" algn="l" rtl="0" eaLnBrk="0" fontAlgn="base" hangingPunct="0">
      <a:spcBef>
        <a:spcPct val="30000"/>
      </a:spcBef>
      <a:spcAft>
        <a:spcPct val="0"/>
      </a:spcAft>
      <a:defRPr sz="1200" kern="1200">
        <a:solidFill>
          <a:schemeClr val="tx1"/>
        </a:solidFill>
        <a:latin typeface="Arial" charset="0"/>
        <a:ea typeface="Geneva" charset="0"/>
        <a:cs typeface="+mn-cs"/>
      </a:defRPr>
    </a:lvl2pPr>
    <a:lvl3pPr marL="914400" algn="l" rtl="0" eaLnBrk="0" fontAlgn="base" hangingPunct="0">
      <a:spcBef>
        <a:spcPct val="30000"/>
      </a:spcBef>
      <a:spcAft>
        <a:spcPct val="0"/>
      </a:spcAft>
      <a:defRPr sz="1200" kern="1200">
        <a:solidFill>
          <a:schemeClr val="tx1"/>
        </a:solidFill>
        <a:latin typeface="Arial" charset="0"/>
        <a:ea typeface="Geneva"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Geneva"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Geneva"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94546612-959E-6740-B876-9BDFE14FAC88}"/>
              </a:ext>
            </a:extLst>
          </p:cNvPr>
          <p:cNvSpPr>
            <a:spLocks noGrp="1" noChangeArrowheads="1"/>
          </p:cNvSpPr>
          <p:nvPr>
            <p:ph type="sldNum" sz="quarter" idx="5"/>
          </p:nvPr>
        </p:nvSpPr>
        <p:spPr>
          <a:noFill/>
        </p:spPr>
        <p:txBody>
          <a:bodyPr/>
          <a:lstStyle>
            <a:lvl1pPr defTabSz="919163">
              <a:buClr>
                <a:schemeClr val="tx2"/>
              </a:buClr>
              <a:defRPr sz="1600">
                <a:solidFill>
                  <a:schemeClr val="tx1"/>
                </a:solidFill>
                <a:latin typeface="Arial" panose="020B0604020202020204" pitchFamily="34" charset="0"/>
              </a:defRPr>
            </a:lvl1pPr>
            <a:lvl2pPr marL="746125" indent="-287338" defTabSz="919163">
              <a:buClr>
                <a:schemeClr val="tx2"/>
              </a:buClr>
              <a:buSzPct val="120000"/>
              <a:buFont typeface="Arial" panose="020B0604020202020204" pitchFamily="34" charset="0"/>
              <a:buChar char="▪"/>
              <a:defRPr sz="1600">
                <a:solidFill>
                  <a:schemeClr val="tx1"/>
                </a:solidFill>
                <a:latin typeface="Arial" panose="020B0604020202020204" pitchFamily="34" charset="0"/>
              </a:defRPr>
            </a:lvl2pPr>
            <a:lvl3pPr marL="1147763" indent="-228600" defTabSz="919163">
              <a:buClr>
                <a:schemeClr val="tx2"/>
              </a:buClr>
              <a:buSzPct val="120000"/>
              <a:buFont typeface="Arial" panose="020B0604020202020204" pitchFamily="34" charset="0"/>
              <a:buChar char="–"/>
              <a:defRPr sz="1600">
                <a:solidFill>
                  <a:schemeClr val="tx1"/>
                </a:solidFill>
                <a:latin typeface="Arial" panose="020B0604020202020204" pitchFamily="34" charset="0"/>
              </a:defRPr>
            </a:lvl3pPr>
            <a:lvl4pPr marL="1606550" indent="-228600" defTabSz="919163">
              <a:buClr>
                <a:schemeClr val="tx2"/>
              </a:buClr>
              <a:buFont typeface="Arial" panose="020B0604020202020204" pitchFamily="34" charset="0"/>
              <a:buChar char="▫"/>
              <a:defRPr sz="1600">
                <a:solidFill>
                  <a:schemeClr val="tx1"/>
                </a:solidFill>
                <a:latin typeface="Arial" panose="020B0604020202020204" pitchFamily="34" charset="0"/>
              </a:defRPr>
            </a:lvl4pPr>
            <a:lvl5pPr marL="2066925" indent="-230188" defTabSz="919163">
              <a:buClr>
                <a:schemeClr val="tx2"/>
              </a:buClr>
              <a:buSzPct val="89000"/>
              <a:buFont typeface="Arial" panose="020B0604020202020204" pitchFamily="34" charset="0"/>
              <a:buChar char="-"/>
              <a:defRPr sz="1600">
                <a:solidFill>
                  <a:schemeClr val="tx1"/>
                </a:solidFill>
                <a:latin typeface="Arial" panose="020B0604020202020204" pitchFamily="34" charset="0"/>
              </a:defRPr>
            </a:lvl5pPr>
            <a:lvl6pPr marL="2524125" indent="-230188" defTabSz="919163" eaLnBrk="0" fontAlgn="base" hangingPunct="0">
              <a:spcBef>
                <a:spcPct val="0"/>
              </a:spcBef>
              <a:spcAft>
                <a:spcPct val="0"/>
              </a:spcAft>
              <a:buClr>
                <a:schemeClr val="tx2"/>
              </a:buClr>
              <a:buSzPct val="89000"/>
              <a:buFont typeface="Arial" panose="020B0604020202020204" pitchFamily="34" charset="0"/>
              <a:buChar char="-"/>
              <a:defRPr sz="1600">
                <a:solidFill>
                  <a:schemeClr val="tx1"/>
                </a:solidFill>
                <a:latin typeface="Arial" panose="020B0604020202020204" pitchFamily="34" charset="0"/>
              </a:defRPr>
            </a:lvl6pPr>
            <a:lvl7pPr marL="2981325" indent="-230188" defTabSz="919163" eaLnBrk="0" fontAlgn="base" hangingPunct="0">
              <a:spcBef>
                <a:spcPct val="0"/>
              </a:spcBef>
              <a:spcAft>
                <a:spcPct val="0"/>
              </a:spcAft>
              <a:buClr>
                <a:schemeClr val="tx2"/>
              </a:buClr>
              <a:buSzPct val="89000"/>
              <a:buFont typeface="Arial" panose="020B0604020202020204" pitchFamily="34" charset="0"/>
              <a:buChar char="-"/>
              <a:defRPr sz="1600">
                <a:solidFill>
                  <a:schemeClr val="tx1"/>
                </a:solidFill>
                <a:latin typeface="Arial" panose="020B0604020202020204" pitchFamily="34" charset="0"/>
              </a:defRPr>
            </a:lvl7pPr>
            <a:lvl8pPr marL="3438525" indent="-230188" defTabSz="919163" eaLnBrk="0" fontAlgn="base" hangingPunct="0">
              <a:spcBef>
                <a:spcPct val="0"/>
              </a:spcBef>
              <a:spcAft>
                <a:spcPct val="0"/>
              </a:spcAft>
              <a:buClr>
                <a:schemeClr val="tx2"/>
              </a:buClr>
              <a:buSzPct val="89000"/>
              <a:buFont typeface="Arial" panose="020B0604020202020204" pitchFamily="34" charset="0"/>
              <a:buChar char="-"/>
              <a:defRPr sz="1600">
                <a:solidFill>
                  <a:schemeClr val="tx1"/>
                </a:solidFill>
                <a:latin typeface="Arial" panose="020B0604020202020204" pitchFamily="34" charset="0"/>
              </a:defRPr>
            </a:lvl8pPr>
            <a:lvl9pPr marL="3895725" indent="-230188" defTabSz="919163" eaLnBrk="0" fontAlgn="base" hangingPunct="0">
              <a:spcBef>
                <a:spcPct val="0"/>
              </a:spcBef>
              <a:spcAft>
                <a:spcPct val="0"/>
              </a:spcAft>
              <a:buClr>
                <a:schemeClr val="tx2"/>
              </a:buClr>
              <a:buSzPct val="89000"/>
              <a:buFont typeface="Arial" panose="020B0604020202020204" pitchFamily="34" charset="0"/>
              <a:buChar char="-"/>
              <a:defRPr sz="1600">
                <a:solidFill>
                  <a:schemeClr val="tx1"/>
                </a:solidFill>
                <a:latin typeface="Arial" panose="020B0604020202020204" pitchFamily="34" charset="0"/>
              </a:defRPr>
            </a:lvl9pPr>
          </a:lstStyle>
          <a:p>
            <a:pPr marL="0" marR="0" lvl="0" indent="0" algn="r" defTabSz="919163" rtl="0" eaLnBrk="1" fontAlgn="auto" latinLnBrk="0" hangingPunct="1">
              <a:lnSpc>
                <a:spcPct val="100000"/>
              </a:lnSpc>
              <a:spcBef>
                <a:spcPts val="0"/>
              </a:spcBef>
              <a:spcAft>
                <a:spcPts val="0"/>
              </a:spcAft>
              <a:buClrTx/>
              <a:buSzTx/>
              <a:buFontTx/>
              <a:buNone/>
              <a:tabLst/>
              <a:defRPr/>
            </a:pPr>
            <a:fld id="{45BC7CAF-6968-4646-8E4D-21920E7D0BE6}" type="slidenum">
              <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pPr marL="0" marR="0" lvl="0" indent="0" algn="r" defTabSz="919163" rtl="0" eaLnBrk="1" fontAlgn="auto" latinLnBrk="0" hangingPunct="1">
                <a:lnSpc>
                  <a:spcPct val="100000"/>
                </a:lnSpc>
                <a:spcBef>
                  <a:spcPts val="0"/>
                </a:spcBef>
                <a:spcAft>
                  <a:spcPts val="0"/>
                </a:spcAft>
                <a:buClrTx/>
                <a:buSzTx/>
                <a:buFontTx/>
                <a:buNone/>
                <a:tabLst/>
                <a:defRPr/>
              </a:pPr>
              <a:t>1</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6147" name="Rectangle 9">
            <a:extLst>
              <a:ext uri="{FF2B5EF4-FFF2-40B4-BE49-F238E27FC236}">
                <a16:creationId xmlns:a16="http://schemas.microsoft.com/office/drawing/2014/main" id="{044F21D6-CB1E-1447-9C2A-637D876D9D56}"/>
              </a:ext>
            </a:extLst>
          </p:cNvPr>
          <p:cNvSpPr>
            <a:spLocks noGrp="1" noRot="1" noChangeAspect="1" noChangeArrowheads="1" noTextEdit="1"/>
          </p:cNvSpPr>
          <p:nvPr>
            <p:ph type="sldImg"/>
          </p:nvPr>
        </p:nvSpPr>
        <p:spPr>
          <a:ln/>
        </p:spPr>
      </p:sp>
      <p:sp>
        <p:nvSpPr>
          <p:cNvPr id="6148" name="Rectangle 10">
            <a:extLst>
              <a:ext uri="{FF2B5EF4-FFF2-40B4-BE49-F238E27FC236}">
                <a16:creationId xmlns:a16="http://schemas.microsoft.com/office/drawing/2014/main" id="{013EFA1B-8B80-2142-B35D-FFB0EC04FF9B}"/>
              </a:ext>
            </a:extLst>
          </p:cNvPr>
          <p:cNvSpPr>
            <a:spLocks noGrp="1" noChangeArrowheads="1"/>
          </p:cNvSpPr>
          <p:nvPr>
            <p:ph type="body" idx="1"/>
          </p:nvPr>
        </p:nvSpPr>
        <p:spPr>
          <a:xfrm>
            <a:off x="550863" y="5334000"/>
            <a:ext cx="5792787" cy="244475"/>
          </a:xfrm>
          <a:noFill/>
        </p:spPr>
        <p:txBody>
          <a:bodyPr/>
          <a:lstStyle/>
          <a:p>
            <a:pPr eaLnBrk="1" hangingPunct="1"/>
            <a:endParaRPr lang="nl-NL" altLang="nl-NL"/>
          </a:p>
        </p:txBody>
      </p:sp>
    </p:spTree>
    <p:extLst>
      <p:ext uri="{BB962C8B-B14F-4D97-AF65-F5344CB8AC3E}">
        <p14:creationId xmlns:p14="http://schemas.microsoft.com/office/powerpoint/2010/main" val="1977803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a:defRPr/>
            </a:pPr>
            <a:fld id="{E7746799-AF40-C146-95E3-624CE2ACE7F0}" type="slidenum">
              <a:rPr lang="nl-NL" altLang="nl-NL" smtClean="0"/>
              <a:pPr>
                <a:defRPr/>
              </a:pPr>
              <a:t>3</a:t>
            </a:fld>
            <a:endParaRPr lang="nl-NL" altLang="nl-NL"/>
          </a:p>
        </p:txBody>
      </p:sp>
    </p:spTree>
    <p:extLst>
      <p:ext uri="{BB962C8B-B14F-4D97-AF65-F5344CB8AC3E}">
        <p14:creationId xmlns:p14="http://schemas.microsoft.com/office/powerpoint/2010/main" val="2432490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a:defRPr/>
            </a:pPr>
            <a:fld id="{E7746799-AF40-C146-95E3-624CE2ACE7F0}" type="slidenum">
              <a:rPr lang="nl-NL" altLang="nl-NL" smtClean="0"/>
              <a:pPr>
                <a:defRPr/>
              </a:pPr>
              <a:t>4</a:t>
            </a:fld>
            <a:endParaRPr lang="nl-NL" altLang="nl-NL"/>
          </a:p>
        </p:txBody>
      </p:sp>
    </p:spTree>
    <p:extLst>
      <p:ext uri="{BB962C8B-B14F-4D97-AF65-F5344CB8AC3E}">
        <p14:creationId xmlns:p14="http://schemas.microsoft.com/office/powerpoint/2010/main" val="1968764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a:p>
            <a:endParaRPr lang="nl-NL"/>
          </a:p>
        </p:txBody>
      </p:sp>
      <p:sp>
        <p:nvSpPr>
          <p:cNvPr id="4" name="Tijdelijke aanduiding voor dianummer 3"/>
          <p:cNvSpPr>
            <a:spLocks noGrp="1"/>
          </p:cNvSpPr>
          <p:nvPr>
            <p:ph type="sldNum" sz="quarter" idx="5"/>
          </p:nvPr>
        </p:nvSpPr>
        <p:spPr/>
        <p:txBody>
          <a:bodyPr/>
          <a:lstStyle/>
          <a:p>
            <a:pPr>
              <a:defRPr/>
            </a:pPr>
            <a:fld id="{E7746799-AF40-C146-95E3-624CE2ACE7F0}" type="slidenum">
              <a:rPr lang="nl-NL" altLang="nl-NL" smtClean="0"/>
              <a:pPr>
                <a:defRPr/>
              </a:pPr>
              <a:t>6</a:t>
            </a:fld>
            <a:endParaRPr lang="nl-NL" altLang="nl-NL"/>
          </a:p>
        </p:txBody>
      </p:sp>
    </p:spTree>
    <p:extLst>
      <p:ext uri="{BB962C8B-B14F-4D97-AF65-F5344CB8AC3E}">
        <p14:creationId xmlns:p14="http://schemas.microsoft.com/office/powerpoint/2010/main" val="2854073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1400"/>
          </a:p>
        </p:txBody>
      </p:sp>
      <p:sp>
        <p:nvSpPr>
          <p:cNvPr id="4" name="Tijdelijke aanduiding voor dianummer 3"/>
          <p:cNvSpPr>
            <a:spLocks noGrp="1"/>
          </p:cNvSpPr>
          <p:nvPr>
            <p:ph type="sldNum" sz="quarter" idx="5"/>
          </p:nvPr>
        </p:nvSpPr>
        <p:spPr/>
        <p:txBody>
          <a:bodyPr/>
          <a:lstStyle/>
          <a:p>
            <a:pPr>
              <a:defRPr/>
            </a:pPr>
            <a:fld id="{E7746799-AF40-C146-95E3-624CE2ACE7F0}" type="slidenum">
              <a:rPr lang="nl-NL" altLang="nl-NL" smtClean="0"/>
              <a:pPr>
                <a:defRPr/>
              </a:pPr>
              <a:t>7</a:t>
            </a:fld>
            <a:endParaRPr lang="nl-NL" altLang="nl-NL"/>
          </a:p>
        </p:txBody>
      </p:sp>
    </p:spTree>
    <p:extLst>
      <p:ext uri="{BB962C8B-B14F-4D97-AF65-F5344CB8AC3E}">
        <p14:creationId xmlns:p14="http://schemas.microsoft.com/office/powerpoint/2010/main" val="4854701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F28B167-D306-B046-951D-E0134B79A938}"/>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5364163" y="333375"/>
            <a:ext cx="339407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AA60FC98-DD9F-D242-84FF-EA88D19DA79B}"/>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0" y="1412875"/>
            <a:ext cx="8748713" cy="355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D2A50EFB-BF84-B94A-AA37-306168DC286C}"/>
              </a:ext>
            </a:extLst>
          </p:cNvPr>
          <p:cNvSpPr>
            <a:spLocks noChangeArrowheads="1"/>
          </p:cNvSpPr>
          <p:nvPr userDrawn="1"/>
        </p:nvSpPr>
        <p:spPr bwMode="auto">
          <a:xfrm>
            <a:off x="7885113" y="1412875"/>
            <a:ext cx="863600" cy="3562350"/>
          </a:xfrm>
          <a:prstGeom prst="rect">
            <a:avLst/>
          </a:prstGeom>
          <a:solidFill>
            <a:srgbClr val="00447A">
              <a:alpha val="56078"/>
            </a:srgbClr>
          </a:solidFill>
          <a:ln>
            <a:noFill/>
          </a:ln>
        </p:spPr>
        <p:txBody>
          <a:bodyPr/>
          <a:lstStyle>
            <a:lvl1pPr eaLnBrk="0" hangingPunct="0">
              <a:defRPr sz="2400">
                <a:solidFill>
                  <a:schemeClr val="tx1"/>
                </a:solidFill>
                <a:latin typeface="Tahoma" panose="020B0604030504040204" pitchFamily="34" charset="0"/>
                <a:ea typeface="Geneva" charset="-128"/>
              </a:defRPr>
            </a:lvl1pPr>
            <a:lvl2pPr marL="742950" indent="-285750" eaLnBrk="0" hangingPunct="0">
              <a:defRPr sz="2400">
                <a:solidFill>
                  <a:schemeClr val="tx1"/>
                </a:solidFill>
                <a:latin typeface="Tahoma" panose="020B0604030504040204" pitchFamily="34" charset="0"/>
                <a:ea typeface="Geneva" charset="-128"/>
              </a:defRPr>
            </a:lvl2pPr>
            <a:lvl3pPr marL="1143000" indent="-228600" eaLnBrk="0" hangingPunct="0">
              <a:defRPr sz="2400">
                <a:solidFill>
                  <a:schemeClr val="tx1"/>
                </a:solidFill>
                <a:latin typeface="Tahoma" panose="020B0604030504040204" pitchFamily="34" charset="0"/>
                <a:ea typeface="Geneva" charset="-128"/>
              </a:defRPr>
            </a:lvl3pPr>
            <a:lvl4pPr marL="1600200" indent="-228600" eaLnBrk="0" hangingPunct="0">
              <a:defRPr sz="2400">
                <a:solidFill>
                  <a:schemeClr val="tx1"/>
                </a:solidFill>
                <a:latin typeface="Tahoma" panose="020B0604030504040204" pitchFamily="34" charset="0"/>
                <a:ea typeface="Geneva" charset="-128"/>
              </a:defRPr>
            </a:lvl4pPr>
            <a:lvl5pPr marL="2057400" indent="-228600" eaLnBrk="0" hangingPunct="0">
              <a:defRPr sz="2400">
                <a:solidFill>
                  <a:schemeClr val="tx1"/>
                </a:solidFill>
                <a:latin typeface="Tahoma" panose="020B0604030504040204" pitchFamily="34" charset="0"/>
                <a:ea typeface="Geneva" charset="-128"/>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Geneva" charset="-128"/>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Geneva" charset="-128"/>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Geneva" charset="-128"/>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Geneva" charset="-128"/>
              </a:defRPr>
            </a:lvl9pPr>
          </a:lstStyle>
          <a:p>
            <a:pPr eaLnBrk="1" hangingPunct="1">
              <a:defRPr/>
            </a:pPr>
            <a:endParaRPr lang="nl-NL" altLang="nl-NL" sz="1800"/>
          </a:p>
        </p:txBody>
      </p:sp>
      <p:sp>
        <p:nvSpPr>
          <p:cNvPr id="6" name="Line 5">
            <a:extLst>
              <a:ext uri="{FF2B5EF4-FFF2-40B4-BE49-F238E27FC236}">
                <a16:creationId xmlns:a16="http://schemas.microsoft.com/office/drawing/2014/main" id="{E2CBD7CC-19BA-964D-B2DC-CDD742414E7A}"/>
              </a:ext>
            </a:extLst>
          </p:cNvPr>
          <p:cNvSpPr>
            <a:spLocks noChangeShapeType="1"/>
          </p:cNvSpPr>
          <p:nvPr userDrawn="1"/>
        </p:nvSpPr>
        <p:spPr bwMode="auto">
          <a:xfrm>
            <a:off x="7885113" y="4797425"/>
            <a:ext cx="0" cy="1771650"/>
          </a:xfrm>
          <a:prstGeom prst="line">
            <a:avLst/>
          </a:prstGeom>
          <a:noFill/>
          <a:ln w="12700">
            <a:solidFill>
              <a:srgbClr val="00447A"/>
            </a:solidFill>
            <a:round/>
            <a:headEnd/>
            <a:tailEnd/>
          </a:ln>
          <a:extLst>
            <a:ext uri="{909E8E84-426E-40DD-AFC4-6F175D3DCCD1}">
              <a14:hiddenFill xmlns:a14="http://schemas.microsoft.com/office/drawing/2010/main">
                <a:noFill/>
              </a14:hiddenFill>
            </a:ext>
          </a:extLst>
        </p:spPr>
        <p:txBody>
          <a:bodyPr/>
          <a:lstStyle/>
          <a:p>
            <a:endParaRPr lang="nl-NL"/>
          </a:p>
        </p:txBody>
      </p:sp>
      <p:sp>
        <p:nvSpPr>
          <p:cNvPr id="7" name="Text Box 6">
            <a:extLst>
              <a:ext uri="{FF2B5EF4-FFF2-40B4-BE49-F238E27FC236}">
                <a16:creationId xmlns:a16="http://schemas.microsoft.com/office/drawing/2014/main" id="{03A6320F-15EE-6C4D-88A4-98B84D0E3DB9}"/>
              </a:ext>
            </a:extLst>
          </p:cNvPr>
          <p:cNvSpPr txBox="1">
            <a:spLocks noChangeArrowheads="1"/>
          </p:cNvSpPr>
          <p:nvPr userDrawn="1"/>
        </p:nvSpPr>
        <p:spPr bwMode="auto">
          <a:xfrm>
            <a:off x="971550" y="5876925"/>
            <a:ext cx="6624638" cy="366713"/>
          </a:xfrm>
          <a:prstGeom prst="rect">
            <a:avLst/>
          </a:prstGeom>
          <a:noFill/>
          <a:ln>
            <a:noFill/>
          </a:ln>
        </p:spPr>
        <p:txBody>
          <a:bodyPr>
            <a:spAutoFit/>
          </a:bodyPr>
          <a:lstStyle>
            <a:lvl1pPr>
              <a:defRPr>
                <a:solidFill>
                  <a:schemeClr val="tx1"/>
                </a:solidFill>
                <a:latin typeface="Tahoma" panose="020B0604030504040204" pitchFamily="34" charset="0"/>
                <a:ea typeface="Geneva" charset="-128"/>
              </a:defRPr>
            </a:lvl1pPr>
            <a:lvl2pPr marL="742950" indent="-285750">
              <a:defRPr>
                <a:solidFill>
                  <a:schemeClr val="tx1"/>
                </a:solidFill>
                <a:latin typeface="Tahoma" panose="020B0604030504040204" pitchFamily="34" charset="0"/>
                <a:ea typeface="Geneva" charset="-128"/>
              </a:defRPr>
            </a:lvl2pPr>
            <a:lvl3pPr marL="1143000" indent="-228600">
              <a:defRPr>
                <a:solidFill>
                  <a:schemeClr val="tx1"/>
                </a:solidFill>
                <a:latin typeface="Tahoma" panose="020B0604030504040204" pitchFamily="34" charset="0"/>
                <a:ea typeface="Geneva" charset="-128"/>
              </a:defRPr>
            </a:lvl3pPr>
            <a:lvl4pPr marL="1600200" indent="-228600">
              <a:defRPr>
                <a:solidFill>
                  <a:schemeClr val="tx1"/>
                </a:solidFill>
                <a:latin typeface="Tahoma" panose="020B0604030504040204" pitchFamily="34" charset="0"/>
                <a:ea typeface="Geneva" charset="-128"/>
              </a:defRPr>
            </a:lvl4pPr>
            <a:lvl5pPr marL="2057400" indent="-228600">
              <a:defRPr>
                <a:solidFill>
                  <a:schemeClr val="tx1"/>
                </a:solidFill>
                <a:latin typeface="Tahoma" panose="020B0604030504040204" pitchFamily="34" charset="0"/>
                <a:ea typeface="Geneva"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Geneva"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Geneva"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Geneva"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Geneva" charset="-128"/>
              </a:defRPr>
            </a:lvl9pPr>
          </a:lstStyle>
          <a:p>
            <a:pPr eaLnBrk="1" hangingPunct="1">
              <a:spcBef>
                <a:spcPct val="50000"/>
              </a:spcBef>
              <a:defRPr/>
            </a:pPr>
            <a:endParaRPr lang="nl-NL" altLang="nl-NL"/>
          </a:p>
        </p:txBody>
      </p:sp>
      <p:sp>
        <p:nvSpPr>
          <p:cNvPr id="8" name="Line 8">
            <a:extLst>
              <a:ext uri="{FF2B5EF4-FFF2-40B4-BE49-F238E27FC236}">
                <a16:creationId xmlns:a16="http://schemas.microsoft.com/office/drawing/2014/main" id="{63606892-9A4A-5241-BAFA-31D496690F65}"/>
              </a:ext>
            </a:extLst>
          </p:cNvPr>
          <p:cNvSpPr>
            <a:spLocks noChangeShapeType="1"/>
          </p:cNvSpPr>
          <p:nvPr userDrawn="1"/>
        </p:nvSpPr>
        <p:spPr bwMode="auto">
          <a:xfrm>
            <a:off x="7885113" y="1412875"/>
            <a:ext cx="0" cy="3562350"/>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nl-NL"/>
          </a:p>
        </p:txBody>
      </p:sp>
      <p:sp>
        <p:nvSpPr>
          <p:cNvPr id="93191" name="Rectangle 7"/>
          <p:cNvSpPr>
            <a:spLocks noGrp="1" noChangeArrowheads="1"/>
          </p:cNvSpPr>
          <p:nvPr>
            <p:ph type="ctrTitle" sz="quarter"/>
          </p:nvPr>
        </p:nvSpPr>
        <p:spPr>
          <a:xfrm>
            <a:off x="0" y="5157788"/>
            <a:ext cx="7772400" cy="1470025"/>
          </a:xfrm>
        </p:spPr>
        <p:txBody>
          <a:bodyPr/>
          <a:lstStyle>
            <a:lvl1pPr>
              <a:defRPr sz="3600"/>
            </a:lvl1pPr>
          </a:lstStyle>
          <a:p>
            <a:pPr lvl="0"/>
            <a:r>
              <a:rPr lang="nl-NL" noProof="0"/>
              <a:t>Klik om het opmaakprofiel te bewerken</a:t>
            </a:r>
          </a:p>
        </p:txBody>
      </p:sp>
    </p:spTree>
    <p:extLst>
      <p:ext uri="{BB962C8B-B14F-4D97-AF65-F5344CB8AC3E}">
        <p14:creationId xmlns:p14="http://schemas.microsoft.com/office/powerpoint/2010/main" val="1476820531"/>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verticale tekst 2"/>
          <p:cNvSpPr>
            <a:spLocks noGrp="1"/>
          </p:cNvSpPr>
          <p:nvPr>
            <p:ph type="body" orient="vert" idx="1"/>
          </p:nvPr>
        </p:nvSpPr>
        <p:spPr/>
        <p:txBody>
          <a:bodyPr vert="eaVert"/>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45375242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5973763" y="1412875"/>
            <a:ext cx="1838325" cy="4713288"/>
          </a:xfrm>
        </p:spPr>
        <p:txBody>
          <a:bodyPr vert="eaVert"/>
          <a:lstStyle/>
          <a:p>
            <a:r>
              <a:rPr lang="nl-NL"/>
              <a:t>Titelstijl van model bewerken</a:t>
            </a:r>
          </a:p>
        </p:txBody>
      </p:sp>
      <p:sp>
        <p:nvSpPr>
          <p:cNvPr id="3" name="Tijdelijke aanduiding voor verticale tekst 2"/>
          <p:cNvSpPr>
            <a:spLocks noGrp="1"/>
          </p:cNvSpPr>
          <p:nvPr>
            <p:ph type="body" orient="vert" idx="1"/>
          </p:nvPr>
        </p:nvSpPr>
        <p:spPr>
          <a:xfrm>
            <a:off x="457200" y="1412875"/>
            <a:ext cx="5364163" cy="4713288"/>
          </a:xfrm>
        </p:spPr>
        <p:txBody>
          <a:bodyPr vert="eaVert"/>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419562705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inhoud 2"/>
          <p:cNvSpPr>
            <a:spLocks noGrp="1"/>
          </p:cNvSpPr>
          <p:nvPr>
            <p:ph idx="1"/>
          </p:nvPr>
        </p:nvSpPr>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47227780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Titelstijl van model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tekststijl van het model te bewerken</a:t>
            </a:r>
          </a:p>
        </p:txBody>
      </p:sp>
    </p:spTree>
    <p:extLst>
      <p:ext uri="{BB962C8B-B14F-4D97-AF65-F5344CB8AC3E}">
        <p14:creationId xmlns:p14="http://schemas.microsoft.com/office/powerpoint/2010/main" val="185780123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inhoud 2"/>
          <p:cNvSpPr>
            <a:spLocks noGrp="1"/>
          </p:cNvSpPr>
          <p:nvPr>
            <p:ph sz="half" idx="1"/>
          </p:nvPr>
        </p:nvSpPr>
        <p:spPr>
          <a:xfrm>
            <a:off x="457200" y="2781300"/>
            <a:ext cx="3600450" cy="3344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210050" y="2781300"/>
            <a:ext cx="3602038" cy="3344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80946442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a:t>Titelstijl van model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85097789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Tree>
    <p:extLst>
      <p:ext uri="{BB962C8B-B14F-4D97-AF65-F5344CB8AC3E}">
        <p14:creationId xmlns:p14="http://schemas.microsoft.com/office/powerpoint/2010/main" val="329143600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383689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Titelstijl van model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tekststijl van het model te bewerken</a:t>
            </a:r>
          </a:p>
        </p:txBody>
      </p:sp>
    </p:spTree>
    <p:extLst>
      <p:ext uri="{BB962C8B-B14F-4D97-AF65-F5344CB8AC3E}">
        <p14:creationId xmlns:p14="http://schemas.microsoft.com/office/powerpoint/2010/main" val="295122658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Titelstijl van model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tekststijl van het model te bewerken</a:t>
            </a:r>
          </a:p>
        </p:txBody>
      </p:sp>
    </p:spTree>
    <p:extLst>
      <p:ext uri="{BB962C8B-B14F-4D97-AF65-F5344CB8AC3E}">
        <p14:creationId xmlns:p14="http://schemas.microsoft.com/office/powerpoint/2010/main" val="86029353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AF91795-681F-9645-AA5A-E9400CDEAEAF}"/>
              </a:ext>
            </a:extLst>
          </p:cNvPr>
          <p:cNvSpPr>
            <a:spLocks noGrp="1" noChangeArrowheads="1"/>
          </p:cNvSpPr>
          <p:nvPr>
            <p:ph type="title"/>
          </p:nvPr>
        </p:nvSpPr>
        <p:spPr bwMode="auto">
          <a:xfrm>
            <a:off x="468313" y="1412875"/>
            <a:ext cx="73437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027" name="Rectangle 3">
            <a:extLst>
              <a:ext uri="{FF2B5EF4-FFF2-40B4-BE49-F238E27FC236}">
                <a16:creationId xmlns:a16="http://schemas.microsoft.com/office/drawing/2014/main" id="{5F5C434D-B39E-D146-AE83-9D490D0AD590}"/>
              </a:ext>
            </a:extLst>
          </p:cNvPr>
          <p:cNvSpPr>
            <a:spLocks noGrp="1" noChangeArrowheads="1"/>
          </p:cNvSpPr>
          <p:nvPr>
            <p:ph type="body" idx="1"/>
          </p:nvPr>
        </p:nvSpPr>
        <p:spPr bwMode="auto">
          <a:xfrm>
            <a:off x="457200" y="2781300"/>
            <a:ext cx="7354888" cy="334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a:p>
            <a:pPr lvl="1"/>
            <a:r>
              <a:rPr lang="nl-NL" altLang="nl-NL"/>
              <a:t>Tweede niveau</a:t>
            </a:r>
          </a:p>
          <a:p>
            <a:pPr lvl="2"/>
            <a:r>
              <a:rPr lang="nl-NL" altLang="nl-NL"/>
              <a:t>Derde niveau</a:t>
            </a:r>
          </a:p>
          <a:p>
            <a:pPr lvl="3"/>
            <a:r>
              <a:rPr lang="nl-NL" altLang="nl-NL"/>
              <a:t>Vierde niveau</a:t>
            </a:r>
          </a:p>
          <a:p>
            <a:pPr lvl="4"/>
            <a:r>
              <a:rPr lang="nl-NL" altLang="nl-NL"/>
              <a:t>Vijfde niveau</a:t>
            </a:r>
          </a:p>
        </p:txBody>
      </p:sp>
      <p:pic>
        <p:nvPicPr>
          <p:cNvPr id="1028" name="Picture 4">
            <a:extLst>
              <a:ext uri="{FF2B5EF4-FFF2-40B4-BE49-F238E27FC236}">
                <a16:creationId xmlns:a16="http://schemas.microsoft.com/office/drawing/2014/main" id="{793884B7-C875-DC41-A825-5FF070E1739D}"/>
              </a:ext>
            </a:extLst>
          </p:cNvPr>
          <p:cNvPicPr>
            <a:picLocks noChangeAspect="1" noChangeArrowheads="1"/>
          </p:cNvPicPr>
          <p:nvPr userDrawn="1"/>
        </p:nvPicPr>
        <p:blipFill>
          <a:blip r:embed="rId13">
            <a:extLst>
              <a:ext uri="{28A0092B-C50C-407E-A947-70E740481C1C}">
                <a14:useLocalDpi xmlns:a14="http://schemas.microsoft.com/office/drawing/2010/main"/>
              </a:ext>
            </a:extLst>
          </a:blip>
          <a:srcRect/>
          <a:stretch>
            <a:fillRect/>
          </a:stretch>
        </p:blipFill>
        <p:spPr bwMode="auto">
          <a:xfrm>
            <a:off x="5364163" y="333375"/>
            <a:ext cx="339407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Line 5">
            <a:extLst>
              <a:ext uri="{FF2B5EF4-FFF2-40B4-BE49-F238E27FC236}">
                <a16:creationId xmlns:a16="http://schemas.microsoft.com/office/drawing/2014/main" id="{5A593EDB-3875-EE4E-A05C-878A58BD9FBB}"/>
              </a:ext>
            </a:extLst>
          </p:cNvPr>
          <p:cNvSpPr>
            <a:spLocks noChangeShapeType="1"/>
          </p:cNvSpPr>
          <p:nvPr userDrawn="1"/>
        </p:nvSpPr>
        <p:spPr bwMode="auto">
          <a:xfrm>
            <a:off x="7885113" y="1412875"/>
            <a:ext cx="0" cy="5111750"/>
          </a:xfrm>
          <a:prstGeom prst="line">
            <a:avLst/>
          </a:prstGeom>
          <a:noFill/>
          <a:ln w="12700">
            <a:solidFill>
              <a:srgbClr val="00447A"/>
            </a:solidFill>
            <a:round/>
            <a:headEnd/>
            <a:tailEnd/>
          </a:ln>
          <a:extLst>
            <a:ext uri="{909E8E84-426E-40DD-AFC4-6F175D3DCCD1}">
              <a14:hiddenFill xmlns:a14="http://schemas.microsoft.com/office/drawing/2010/main">
                <a:noFill/>
              </a14:hiddenFill>
            </a:ext>
          </a:extLst>
        </p:spPr>
        <p:txBody>
          <a:bodyPr/>
          <a:lstStyle/>
          <a:p>
            <a:endParaRPr lang="nl-NL"/>
          </a:p>
        </p:txBody>
      </p:sp>
      <p:sp>
        <p:nvSpPr>
          <p:cNvPr id="1030" name="Line 6">
            <a:extLst>
              <a:ext uri="{FF2B5EF4-FFF2-40B4-BE49-F238E27FC236}">
                <a16:creationId xmlns:a16="http://schemas.microsoft.com/office/drawing/2014/main" id="{33F279C5-859E-FD41-8443-DAC444B98EFB}"/>
              </a:ext>
            </a:extLst>
          </p:cNvPr>
          <p:cNvSpPr>
            <a:spLocks noChangeShapeType="1"/>
          </p:cNvSpPr>
          <p:nvPr userDrawn="1"/>
        </p:nvSpPr>
        <p:spPr bwMode="auto">
          <a:xfrm>
            <a:off x="395288" y="1412875"/>
            <a:ext cx="0" cy="1152525"/>
          </a:xfrm>
          <a:prstGeom prst="line">
            <a:avLst/>
          </a:prstGeom>
          <a:noFill/>
          <a:ln w="12700">
            <a:solidFill>
              <a:srgbClr val="00447A"/>
            </a:solidFill>
            <a:round/>
            <a:headEnd/>
            <a:tailEnd/>
          </a:ln>
          <a:extLst>
            <a:ext uri="{909E8E84-426E-40DD-AFC4-6F175D3DCCD1}">
              <a14:hiddenFill xmlns:a14="http://schemas.microsoft.com/office/drawing/2010/main">
                <a:noFill/>
              </a14:hiddenFill>
            </a:ext>
          </a:extLst>
        </p:spPr>
        <p:txBody>
          <a:bodyPr/>
          <a:lstStyle/>
          <a:p>
            <a:endParaRPr lang="nl-NL"/>
          </a:p>
        </p:txBody>
      </p:sp>
    </p:spTree>
  </p:cSld>
  <p:clrMap bg1="dk2" tx1="lt1" bg2="dk1" tx2="lt2" accent1="accent1" accent2="accent2" accent3="accent3" accent4="accent4" accent5="accent5" accent6="accent6" hlink="hlink" folHlink="folHlink"/>
  <p:sldLayoutIdLst>
    <p:sldLayoutId id="2147483784"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ransition/>
  <p:hf hdr="0" ftr="0" dt="0"/>
  <p:txStyles>
    <p:titleStyle>
      <a:lvl1pPr algn="l" rtl="0" eaLnBrk="0" fontAlgn="base" hangingPunct="0">
        <a:spcBef>
          <a:spcPct val="0"/>
        </a:spcBef>
        <a:spcAft>
          <a:spcPct val="0"/>
        </a:spcAft>
        <a:defRPr sz="4400" b="1">
          <a:solidFill>
            <a:srgbClr val="00447A"/>
          </a:solidFill>
          <a:latin typeface="+mj-lt"/>
          <a:ea typeface="+mj-ea"/>
          <a:cs typeface="+mj-cs"/>
        </a:defRPr>
      </a:lvl1pPr>
      <a:lvl2pPr algn="l" rtl="0" eaLnBrk="0" fontAlgn="base" hangingPunct="0">
        <a:spcBef>
          <a:spcPct val="0"/>
        </a:spcBef>
        <a:spcAft>
          <a:spcPct val="0"/>
        </a:spcAft>
        <a:defRPr sz="4400" b="1">
          <a:solidFill>
            <a:srgbClr val="00447A"/>
          </a:solidFill>
          <a:latin typeface="Arial" charset="0"/>
          <a:ea typeface="Geneva" charset="0"/>
        </a:defRPr>
      </a:lvl2pPr>
      <a:lvl3pPr algn="l" rtl="0" eaLnBrk="0" fontAlgn="base" hangingPunct="0">
        <a:spcBef>
          <a:spcPct val="0"/>
        </a:spcBef>
        <a:spcAft>
          <a:spcPct val="0"/>
        </a:spcAft>
        <a:defRPr sz="4400" b="1">
          <a:solidFill>
            <a:srgbClr val="00447A"/>
          </a:solidFill>
          <a:latin typeface="Arial" charset="0"/>
          <a:ea typeface="Geneva" charset="0"/>
        </a:defRPr>
      </a:lvl3pPr>
      <a:lvl4pPr algn="l" rtl="0" eaLnBrk="0" fontAlgn="base" hangingPunct="0">
        <a:spcBef>
          <a:spcPct val="0"/>
        </a:spcBef>
        <a:spcAft>
          <a:spcPct val="0"/>
        </a:spcAft>
        <a:defRPr sz="4400" b="1">
          <a:solidFill>
            <a:srgbClr val="00447A"/>
          </a:solidFill>
          <a:latin typeface="Arial" charset="0"/>
          <a:ea typeface="Geneva" charset="0"/>
        </a:defRPr>
      </a:lvl4pPr>
      <a:lvl5pPr algn="l" rtl="0" eaLnBrk="0" fontAlgn="base" hangingPunct="0">
        <a:spcBef>
          <a:spcPct val="0"/>
        </a:spcBef>
        <a:spcAft>
          <a:spcPct val="0"/>
        </a:spcAft>
        <a:defRPr sz="4400" b="1">
          <a:solidFill>
            <a:srgbClr val="00447A"/>
          </a:solidFill>
          <a:latin typeface="Arial" charset="0"/>
          <a:ea typeface="Geneva" charset="0"/>
        </a:defRPr>
      </a:lvl5pPr>
      <a:lvl6pPr marL="457200" algn="l" rtl="0" fontAlgn="base">
        <a:spcBef>
          <a:spcPct val="0"/>
        </a:spcBef>
        <a:spcAft>
          <a:spcPct val="0"/>
        </a:spcAft>
        <a:defRPr sz="4400" b="1">
          <a:solidFill>
            <a:srgbClr val="00447A"/>
          </a:solidFill>
          <a:latin typeface="Arial" charset="0"/>
          <a:ea typeface="Geneva" charset="0"/>
        </a:defRPr>
      </a:lvl6pPr>
      <a:lvl7pPr marL="914400" algn="l" rtl="0" fontAlgn="base">
        <a:spcBef>
          <a:spcPct val="0"/>
        </a:spcBef>
        <a:spcAft>
          <a:spcPct val="0"/>
        </a:spcAft>
        <a:defRPr sz="4400" b="1">
          <a:solidFill>
            <a:srgbClr val="00447A"/>
          </a:solidFill>
          <a:latin typeface="Arial" charset="0"/>
          <a:ea typeface="Geneva" charset="0"/>
        </a:defRPr>
      </a:lvl7pPr>
      <a:lvl8pPr marL="1371600" algn="l" rtl="0" fontAlgn="base">
        <a:spcBef>
          <a:spcPct val="0"/>
        </a:spcBef>
        <a:spcAft>
          <a:spcPct val="0"/>
        </a:spcAft>
        <a:defRPr sz="4400" b="1">
          <a:solidFill>
            <a:srgbClr val="00447A"/>
          </a:solidFill>
          <a:latin typeface="Arial" charset="0"/>
          <a:ea typeface="Geneva" charset="0"/>
        </a:defRPr>
      </a:lvl8pPr>
      <a:lvl9pPr marL="1828800" algn="l" rtl="0" fontAlgn="base">
        <a:spcBef>
          <a:spcPct val="0"/>
        </a:spcBef>
        <a:spcAft>
          <a:spcPct val="0"/>
        </a:spcAft>
        <a:defRPr sz="4400" b="1">
          <a:solidFill>
            <a:srgbClr val="00447A"/>
          </a:solidFill>
          <a:latin typeface="Arial" charset="0"/>
          <a:ea typeface="Geneva" charset="0"/>
        </a:defRPr>
      </a:lvl9pPr>
    </p:titleStyle>
    <p:bodyStyle>
      <a:lvl1pPr marL="342900" indent="-342900" algn="l" rtl="0" eaLnBrk="0" fontAlgn="base" hangingPunct="0">
        <a:spcBef>
          <a:spcPct val="20000"/>
        </a:spcBef>
        <a:spcAft>
          <a:spcPct val="0"/>
        </a:spcAft>
        <a:buClr>
          <a:srgbClr val="3333FF"/>
        </a:buClr>
        <a:defRPr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000000"/>
        </a:buClr>
        <a:buFont typeface="Tahoma" panose="020B0604030504040204" pitchFamily="34" charset="0"/>
        <a:buChar char="●"/>
        <a:defRPr sz="2800">
          <a:solidFill>
            <a:srgbClr val="000000"/>
          </a:solidFill>
          <a:latin typeface="+mn-lt"/>
          <a:ea typeface="+mn-ea"/>
        </a:defRPr>
      </a:lvl2pPr>
      <a:lvl3pPr marL="1143000" indent="-228600" algn="l" rtl="0" eaLnBrk="0" fontAlgn="base" hangingPunct="0">
        <a:spcBef>
          <a:spcPct val="20000"/>
        </a:spcBef>
        <a:spcAft>
          <a:spcPct val="0"/>
        </a:spcAft>
        <a:buClr>
          <a:srgbClr val="000000"/>
        </a:buClr>
        <a:buChar char="•"/>
        <a:defRPr sz="2400">
          <a:solidFill>
            <a:srgbClr val="000000"/>
          </a:solidFill>
          <a:latin typeface="+mn-lt"/>
          <a:ea typeface="+mn-ea"/>
        </a:defRPr>
      </a:lvl3pPr>
      <a:lvl4pPr marL="1600200" indent="-228600" algn="l" rtl="0" eaLnBrk="0" fontAlgn="base" hangingPunct="0">
        <a:spcBef>
          <a:spcPct val="20000"/>
        </a:spcBef>
        <a:spcAft>
          <a:spcPct val="0"/>
        </a:spcAft>
        <a:buClr>
          <a:srgbClr val="000000"/>
        </a:buClr>
        <a:buChar char="•"/>
        <a:defRPr sz="2000">
          <a:solidFill>
            <a:srgbClr val="000000"/>
          </a:solidFill>
          <a:latin typeface="+mn-lt"/>
          <a:ea typeface="+mn-ea"/>
        </a:defRPr>
      </a:lvl4pPr>
      <a:lvl5pPr marL="2057400" indent="-228600" algn="l" rtl="0" eaLnBrk="0" fontAlgn="base" hangingPunct="0">
        <a:spcBef>
          <a:spcPct val="20000"/>
        </a:spcBef>
        <a:spcAft>
          <a:spcPct val="0"/>
        </a:spcAft>
        <a:buClr>
          <a:srgbClr val="000000"/>
        </a:buClr>
        <a:buChar char="•"/>
        <a:defRPr sz="2000">
          <a:solidFill>
            <a:srgbClr val="000000"/>
          </a:solidFill>
          <a:latin typeface="+mn-lt"/>
          <a:ea typeface="+mn-ea"/>
        </a:defRPr>
      </a:lvl5pPr>
      <a:lvl6pPr marL="2514600" indent="-228600" algn="l" rtl="0" fontAlgn="base">
        <a:spcBef>
          <a:spcPct val="20000"/>
        </a:spcBef>
        <a:spcAft>
          <a:spcPct val="0"/>
        </a:spcAft>
        <a:buClr>
          <a:srgbClr val="000000"/>
        </a:buClr>
        <a:buChar char="•"/>
        <a:defRPr sz="2000">
          <a:solidFill>
            <a:srgbClr val="000000"/>
          </a:solidFill>
          <a:latin typeface="+mn-lt"/>
          <a:ea typeface="+mn-ea"/>
        </a:defRPr>
      </a:lvl6pPr>
      <a:lvl7pPr marL="2971800" indent="-228600" algn="l" rtl="0" fontAlgn="base">
        <a:spcBef>
          <a:spcPct val="20000"/>
        </a:spcBef>
        <a:spcAft>
          <a:spcPct val="0"/>
        </a:spcAft>
        <a:buClr>
          <a:srgbClr val="000000"/>
        </a:buClr>
        <a:buChar char="•"/>
        <a:defRPr sz="2000">
          <a:solidFill>
            <a:srgbClr val="000000"/>
          </a:solidFill>
          <a:latin typeface="+mn-lt"/>
          <a:ea typeface="+mn-ea"/>
        </a:defRPr>
      </a:lvl7pPr>
      <a:lvl8pPr marL="3429000" indent="-228600" algn="l" rtl="0" fontAlgn="base">
        <a:spcBef>
          <a:spcPct val="20000"/>
        </a:spcBef>
        <a:spcAft>
          <a:spcPct val="0"/>
        </a:spcAft>
        <a:buClr>
          <a:srgbClr val="000000"/>
        </a:buClr>
        <a:buChar char="•"/>
        <a:defRPr sz="2000">
          <a:solidFill>
            <a:srgbClr val="000000"/>
          </a:solidFill>
          <a:latin typeface="+mn-lt"/>
          <a:ea typeface="+mn-ea"/>
        </a:defRPr>
      </a:lvl8pPr>
      <a:lvl9pPr marL="3886200" indent="-228600" algn="l" rtl="0" fontAlgn="base">
        <a:spcBef>
          <a:spcPct val="20000"/>
        </a:spcBef>
        <a:spcAft>
          <a:spcPct val="0"/>
        </a:spcAft>
        <a:buClr>
          <a:srgbClr val="000000"/>
        </a:buClr>
        <a:buChar char="•"/>
        <a:defRPr sz="2000">
          <a:solidFill>
            <a:srgbClr val="000000"/>
          </a:solidFill>
          <a:latin typeface="+mn-lt"/>
          <a:ea typeface="+mn-ea"/>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Rectangle 68" hidden="1">
            <a:extLst>
              <a:ext uri="{FF2B5EF4-FFF2-40B4-BE49-F238E27FC236}">
                <a16:creationId xmlns:a16="http://schemas.microsoft.com/office/drawing/2014/main" id="{F896DD25-F18E-2842-91C8-F9517DCDEFE0}"/>
              </a:ext>
            </a:extLst>
          </p:cNvPr>
          <p:cNvGraphicFramePr>
            <a:graphicFrameLocks/>
          </p:cNvGraphicFramePr>
          <p:nvPr>
            <p:custDataLst>
              <p:tags r:id="rId1"/>
            </p:custDataLst>
          </p:nvPr>
        </p:nvGraphicFramePr>
        <p:xfrm>
          <a:off x="1143202" y="857251"/>
          <a:ext cx="121481" cy="121481"/>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5122" name="Rectangle 68" hidden="1">
                        <a:extLst>
                          <a:ext uri="{FF2B5EF4-FFF2-40B4-BE49-F238E27FC236}">
                            <a16:creationId xmlns:a16="http://schemas.microsoft.com/office/drawing/2014/main" id="{F896DD25-F18E-2842-91C8-F9517DCDEFE0}"/>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143202" y="857251"/>
                        <a:ext cx="121481" cy="1214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itel 1">
            <a:extLst>
              <a:ext uri="{FF2B5EF4-FFF2-40B4-BE49-F238E27FC236}">
                <a16:creationId xmlns:a16="http://schemas.microsoft.com/office/drawing/2014/main" id="{0AF96444-3E1E-64A6-21D6-D70789716018}"/>
              </a:ext>
            </a:extLst>
          </p:cNvPr>
          <p:cNvSpPr>
            <a:spLocks noGrp="1"/>
          </p:cNvSpPr>
          <p:nvPr>
            <p:ph type="ctrTitle" sz="quarter"/>
          </p:nvPr>
        </p:nvSpPr>
        <p:spPr/>
        <p:txBody>
          <a:bodyPr/>
          <a:lstStyle/>
          <a:p>
            <a:r>
              <a:rPr lang="nl-NL" altLang="nl-NL" sz="4000">
                <a:latin typeface="Arial"/>
                <a:ea typeface="Geneva"/>
              </a:rPr>
              <a:t>Uitnodiging </a:t>
            </a:r>
            <a:r>
              <a:rPr kumimoji="0" lang="nl-NL" altLang="nl-NL" sz="4000" b="1" i="0" u="none" strike="noStrike" kern="0" cap="none" spc="0" normalizeH="0" baseline="0" noProof="0">
                <a:ln>
                  <a:noFill/>
                </a:ln>
                <a:solidFill>
                  <a:srgbClr val="00447A"/>
                </a:solidFill>
                <a:effectLst/>
                <a:uLnTx/>
                <a:uFillTx/>
                <a:latin typeface="Arial"/>
                <a:ea typeface="Geneva"/>
                <a:cs typeface="+mj-cs"/>
              </a:rPr>
              <a:t>Marktparticipatie</a:t>
            </a:r>
            <a:br>
              <a:rPr kumimoji="0" lang="nl-NL" altLang="nl-NL" sz="3600" b="1" i="0" u="none" strike="noStrike" kern="0" cap="none" spc="0" normalizeH="0" baseline="0" noProof="0">
                <a:ln>
                  <a:noFill/>
                </a:ln>
                <a:solidFill>
                  <a:srgbClr val="00447A"/>
                </a:solidFill>
                <a:effectLst/>
                <a:uLnTx/>
                <a:uFillTx/>
                <a:latin typeface="Arial"/>
                <a:ea typeface="Geneva"/>
                <a:cs typeface="+mj-cs"/>
              </a:rPr>
            </a:br>
            <a:r>
              <a:rPr kumimoji="0" lang="nl-NL" altLang="nl-NL" sz="3600" b="0" i="0" u="none" strike="noStrike" kern="0" cap="none" spc="0" normalizeH="0" baseline="0" noProof="0">
                <a:ln>
                  <a:noFill/>
                </a:ln>
                <a:solidFill>
                  <a:srgbClr val="00447A"/>
                </a:solidFill>
                <a:effectLst/>
                <a:uLnTx/>
                <a:uFillTx/>
                <a:latin typeface="Arial"/>
                <a:ea typeface="Geneva"/>
                <a:cs typeface="+mj-cs"/>
              </a:rPr>
              <a:t>Werk- en leefomgeving </a:t>
            </a:r>
            <a:br>
              <a:rPr kumimoji="0" lang="nl-NL" altLang="nl-NL" sz="3600" b="1" i="0" u="none" strike="noStrike" kern="0" cap="none" spc="0" normalizeH="0" baseline="0" noProof="0">
                <a:ln>
                  <a:noFill/>
                </a:ln>
                <a:solidFill>
                  <a:srgbClr val="00447A"/>
                </a:solidFill>
                <a:effectLst/>
                <a:uLnTx/>
                <a:uFillTx/>
                <a:latin typeface="Arial"/>
                <a:ea typeface="Geneva"/>
                <a:cs typeface="+mj-cs"/>
              </a:rPr>
            </a:br>
            <a:endParaRPr lang="nl-NL"/>
          </a:p>
        </p:txBody>
      </p:sp>
    </p:spTree>
    <p:extLst>
      <p:ext uri="{BB962C8B-B14F-4D97-AF65-F5344CB8AC3E}">
        <p14:creationId xmlns:p14="http://schemas.microsoft.com/office/powerpoint/2010/main" val="1194519123"/>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54F531-9AF5-A344-9532-AC8FB9809709}"/>
              </a:ext>
            </a:extLst>
          </p:cNvPr>
          <p:cNvSpPr>
            <a:spLocks noGrp="1"/>
          </p:cNvSpPr>
          <p:nvPr>
            <p:ph type="title"/>
          </p:nvPr>
        </p:nvSpPr>
        <p:spPr>
          <a:xfrm>
            <a:off x="464167" y="1124744"/>
            <a:ext cx="7343775" cy="1143000"/>
          </a:xfrm>
        </p:spPr>
        <p:txBody>
          <a:bodyPr/>
          <a:lstStyle/>
          <a:p>
            <a:r>
              <a:rPr lang="nl-NL"/>
              <a:t>Wat kun je van ons verwachten?</a:t>
            </a:r>
          </a:p>
        </p:txBody>
      </p:sp>
      <p:sp>
        <p:nvSpPr>
          <p:cNvPr id="4" name="Tijdelijke aanduiding voor inhoud 2">
            <a:extLst>
              <a:ext uri="{FF2B5EF4-FFF2-40B4-BE49-F238E27FC236}">
                <a16:creationId xmlns:a16="http://schemas.microsoft.com/office/drawing/2014/main" id="{BE2A8B60-AF54-5A47-ADF3-D8B3A2A3CE87}"/>
              </a:ext>
            </a:extLst>
          </p:cNvPr>
          <p:cNvSpPr>
            <a:spLocks noGrp="1"/>
          </p:cNvSpPr>
          <p:nvPr>
            <p:ph idx="1"/>
          </p:nvPr>
        </p:nvSpPr>
        <p:spPr>
          <a:xfrm>
            <a:off x="464167" y="2626288"/>
            <a:ext cx="7416824" cy="3927937"/>
          </a:xfrm>
        </p:spPr>
        <p:txBody>
          <a:bodyPr>
            <a:normAutofit/>
          </a:bodyPr>
          <a:lstStyle/>
          <a:p>
            <a:pPr marL="0" indent="0">
              <a:buClr>
                <a:srgbClr val="004D83"/>
              </a:buClr>
            </a:pPr>
            <a:endParaRPr lang="nl-NL" sz="1800" b="1">
              <a:solidFill>
                <a:srgbClr val="004D83"/>
              </a:solidFill>
              <a:latin typeface="+mj-lt"/>
            </a:endParaRPr>
          </a:p>
          <a:p>
            <a:pPr>
              <a:buClr>
                <a:srgbClr val="004D83"/>
              </a:buClr>
              <a:buFont typeface="+mj-lt"/>
              <a:buAutoNum type="arabicPeriod"/>
            </a:pPr>
            <a:r>
              <a:rPr lang="nl-NL" sz="1800" b="1">
                <a:solidFill>
                  <a:srgbClr val="004D83"/>
                </a:solidFill>
                <a:latin typeface="+mj-lt"/>
              </a:rPr>
              <a:t>Voorbereiding &amp; verdieping in de thema’s</a:t>
            </a:r>
            <a:endParaRPr lang="nl-NL" sz="1800" b="1">
              <a:solidFill>
                <a:srgbClr val="004D83"/>
              </a:solidFill>
              <a:latin typeface="+mj-lt"/>
              <a:cs typeface="Arial"/>
            </a:endParaRPr>
          </a:p>
          <a:p>
            <a:pPr>
              <a:buClr>
                <a:srgbClr val="004D83"/>
              </a:buClr>
              <a:buFont typeface="+mj-lt"/>
              <a:buAutoNum type="arabicPeriod"/>
            </a:pPr>
            <a:r>
              <a:rPr lang="nl-NL" sz="1800" b="1">
                <a:solidFill>
                  <a:srgbClr val="004D83"/>
                </a:solidFill>
                <a:latin typeface="+mj-lt"/>
              </a:rPr>
              <a:t>Open houding</a:t>
            </a:r>
          </a:p>
          <a:p>
            <a:pPr>
              <a:buClr>
                <a:srgbClr val="004D83"/>
              </a:buClr>
              <a:buFont typeface="+mj-lt"/>
              <a:buAutoNum type="arabicPeriod"/>
            </a:pPr>
            <a:r>
              <a:rPr lang="nl-NL" sz="1800" b="1">
                <a:solidFill>
                  <a:srgbClr val="004D83"/>
                </a:solidFill>
                <a:latin typeface="+mj-lt"/>
              </a:rPr>
              <a:t>Gericht op dialoog</a:t>
            </a:r>
          </a:p>
          <a:p>
            <a:pPr>
              <a:buClr>
                <a:srgbClr val="004D83"/>
              </a:buClr>
              <a:buFont typeface="+mj-lt"/>
              <a:buAutoNum type="arabicPeriod"/>
            </a:pPr>
            <a:r>
              <a:rPr lang="nl-NL" sz="1800" b="1">
                <a:solidFill>
                  <a:srgbClr val="004D83"/>
                </a:solidFill>
                <a:latin typeface="+mj-lt"/>
              </a:rPr>
              <a:t>Onderzoekend</a:t>
            </a:r>
          </a:p>
          <a:p>
            <a:pPr>
              <a:buClr>
                <a:srgbClr val="004D83"/>
              </a:buClr>
              <a:buFont typeface="+mj-lt"/>
              <a:buAutoNum type="arabicPeriod"/>
            </a:pPr>
            <a:r>
              <a:rPr lang="nl-NL" sz="1800" b="1">
                <a:solidFill>
                  <a:srgbClr val="004D83"/>
                </a:solidFill>
                <a:latin typeface="+mj-lt"/>
              </a:rPr>
              <a:t>Informerend</a:t>
            </a:r>
          </a:p>
          <a:p>
            <a:pPr>
              <a:buClr>
                <a:srgbClr val="004D83"/>
              </a:buClr>
              <a:buFont typeface="+mj-lt"/>
              <a:buAutoNum type="arabicPeriod"/>
            </a:pPr>
            <a:r>
              <a:rPr lang="nl-NL" sz="1800" b="1">
                <a:solidFill>
                  <a:srgbClr val="004D83"/>
                </a:solidFill>
                <a:latin typeface="+mj-lt"/>
              </a:rPr>
              <a:t>Transparant</a:t>
            </a:r>
          </a:p>
          <a:p>
            <a:pPr>
              <a:buClr>
                <a:srgbClr val="004D83"/>
              </a:buClr>
              <a:buFont typeface="+mj-lt"/>
              <a:buAutoNum type="arabicPeriod"/>
            </a:pPr>
            <a:r>
              <a:rPr lang="nl-NL" sz="1800" b="1">
                <a:solidFill>
                  <a:srgbClr val="004D83"/>
                </a:solidFill>
                <a:latin typeface="+mj-lt"/>
              </a:rPr>
              <a:t>Het is GEEN consultatie</a:t>
            </a:r>
          </a:p>
          <a:p>
            <a:pPr>
              <a:buClr>
                <a:srgbClr val="004D83"/>
              </a:buClr>
              <a:buFont typeface="+mj-lt"/>
              <a:buAutoNum type="arabicPeriod"/>
            </a:pPr>
            <a:r>
              <a:rPr lang="nl-NL" sz="1800" b="1">
                <a:solidFill>
                  <a:srgbClr val="004D83"/>
                </a:solidFill>
                <a:latin typeface="+mj-lt"/>
              </a:rPr>
              <a:t>We zullen de participatie documenteren en bijvoegen in de aanbestedingsstukken</a:t>
            </a:r>
          </a:p>
          <a:p>
            <a:pPr>
              <a:buClr>
                <a:srgbClr val="004D83"/>
              </a:buClr>
              <a:buFont typeface="+mj-lt"/>
              <a:buAutoNum type="arabicPeriod"/>
            </a:pPr>
            <a:endParaRPr lang="nl-NL" sz="1800" b="1">
              <a:solidFill>
                <a:srgbClr val="004D83"/>
              </a:solidFill>
              <a:latin typeface="+mj-lt"/>
            </a:endParaRPr>
          </a:p>
          <a:p>
            <a:pPr>
              <a:buClr>
                <a:srgbClr val="004D83"/>
              </a:buClr>
              <a:buFont typeface="+mj-lt"/>
              <a:buAutoNum type="arabicPeriod"/>
            </a:pPr>
            <a:endParaRPr lang="nl-NL" sz="1800" b="1">
              <a:solidFill>
                <a:srgbClr val="004D83"/>
              </a:solidFill>
              <a:latin typeface="+mj-lt"/>
            </a:endParaRPr>
          </a:p>
          <a:p>
            <a:pPr>
              <a:buClr>
                <a:srgbClr val="004D83"/>
              </a:buClr>
              <a:buFont typeface="+mj-lt"/>
              <a:buAutoNum type="arabicPeriod"/>
            </a:pPr>
            <a:endParaRPr lang="nl-NL" sz="1800" b="1">
              <a:solidFill>
                <a:srgbClr val="004D83"/>
              </a:solidFill>
              <a:latin typeface="+mj-lt"/>
            </a:endParaRPr>
          </a:p>
          <a:p>
            <a:pPr marL="0" indent="0">
              <a:buClr>
                <a:srgbClr val="004D83"/>
              </a:buClr>
            </a:pPr>
            <a:endParaRPr lang="nl-NL" sz="1800" b="1">
              <a:solidFill>
                <a:srgbClr val="004D83"/>
              </a:solidFill>
              <a:latin typeface="+mj-lt"/>
            </a:endParaRPr>
          </a:p>
        </p:txBody>
      </p:sp>
      <p:sp>
        <p:nvSpPr>
          <p:cNvPr id="5" name="Tekstvak 4">
            <a:extLst>
              <a:ext uri="{FF2B5EF4-FFF2-40B4-BE49-F238E27FC236}">
                <a16:creationId xmlns:a16="http://schemas.microsoft.com/office/drawing/2014/main" id="{A3E2B986-3D08-BD42-A71C-EA0C71A175DD}"/>
              </a:ext>
            </a:extLst>
          </p:cNvPr>
          <p:cNvSpPr txBox="1"/>
          <p:nvPr/>
        </p:nvSpPr>
        <p:spPr>
          <a:xfrm>
            <a:off x="8676456" y="6413500"/>
            <a:ext cx="360363" cy="307777"/>
          </a:xfrm>
          <a:prstGeom prst="rect">
            <a:avLst/>
          </a:prstGeom>
          <a:noFill/>
        </p:spPr>
        <p:txBody>
          <a:bodyPr>
            <a:spAutoFit/>
          </a:bodyPr>
          <a:lstStyle/>
          <a:p>
            <a:pPr>
              <a:defRPr/>
            </a:pPr>
            <a:r>
              <a:rPr lang="nl-NL" sz="1400">
                <a:solidFill>
                  <a:srgbClr val="00447A"/>
                </a:solidFill>
                <a:latin typeface="+mj-lt"/>
              </a:rPr>
              <a:t>4</a:t>
            </a:r>
          </a:p>
        </p:txBody>
      </p:sp>
    </p:spTree>
    <p:extLst>
      <p:ext uri="{BB962C8B-B14F-4D97-AF65-F5344CB8AC3E}">
        <p14:creationId xmlns:p14="http://schemas.microsoft.com/office/powerpoint/2010/main" val="402867393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54F531-9AF5-A344-9532-AC8FB9809709}"/>
              </a:ext>
            </a:extLst>
          </p:cNvPr>
          <p:cNvSpPr>
            <a:spLocks noGrp="1"/>
          </p:cNvSpPr>
          <p:nvPr>
            <p:ph type="title"/>
          </p:nvPr>
        </p:nvSpPr>
        <p:spPr>
          <a:xfrm>
            <a:off x="464167" y="1124744"/>
            <a:ext cx="7343775" cy="1143000"/>
          </a:xfrm>
        </p:spPr>
        <p:txBody>
          <a:bodyPr/>
          <a:lstStyle/>
          <a:p>
            <a:r>
              <a:rPr lang="nl-NL"/>
              <a:t>Wat wordt er van de deelnemers verwacht?</a:t>
            </a:r>
          </a:p>
        </p:txBody>
      </p:sp>
      <p:sp>
        <p:nvSpPr>
          <p:cNvPr id="4" name="Tijdelijke aanduiding voor inhoud 2">
            <a:extLst>
              <a:ext uri="{FF2B5EF4-FFF2-40B4-BE49-F238E27FC236}">
                <a16:creationId xmlns:a16="http://schemas.microsoft.com/office/drawing/2014/main" id="{BE2A8B60-AF54-5A47-ADF3-D8B3A2A3CE87}"/>
              </a:ext>
            </a:extLst>
          </p:cNvPr>
          <p:cNvSpPr>
            <a:spLocks noGrp="1"/>
          </p:cNvSpPr>
          <p:nvPr>
            <p:ph idx="1"/>
          </p:nvPr>
        </p:nvSpPr>
        <p:spPr>
          <a:xfrm>
            <a:off x="464167" y="2626288"/>
            <a:ext cx="7416824" cy="3927937"/>
          </a:xfrm>
        </p:spPr>
        <p:txBody>
          <a:bodyPr>
            <a:normAutofit/>
          </a:bodyPr>
          <a:lstStyle/>
          <a:p>
            <a:pPr>
              <a:buClr>
                <a:srgbClr val="004D83"/>
              </a:buClr>
              <a:buFont typeface="+mj-lt"/>
              <a:buAutoNum type="arabicPeriod"/>
            </a:pPr>
            <a:r>
              <a:rPr lang="nl-NL" sz="1800" b="1">
                <a:solidFill>
                  <a:srgbClr val="004D83"/>
                </a:solidFill>
                <a:latin typeface="+mj-lt"/>
              </a:rPr>
              <a:t>Zich voor te bereiden/verdiepen in thema’s/onderwerpen als:</a:t>
            </a:r>
          </a:p>
          <a:p>
            <a:pPr>
              <a:buClr>
                <a:srgbClr val="004D83"/>
              </a:buClr>
              <a:buFont typeface="Systeemlettertype regulier"/>
              <a:buChar char="-"/>
            </a:pPr>
            <a:r>
              <a:rPr lang="nl-NL" sz="1600">
                <a:solidFill>
                  <a:srgbClr val="004D83"/>
                </a:solidFill>
                <a:latin typeface="+mj-lt"/>
              </a:rPr>
              <a:t>Partnerschap, samenwerking en samenwerken</a:t>
            </a:r>
          </a:p>
          <a:p>
            <a:pPr>
              <a:buClr>
                <a:srgbClr val="004D83"/>
              </a:buClr>
              <a:buFont typeface="Systeemlettertype regulier"/>
              <a:buChar char="-"/>
            </a:pPr>
            <a:r>
              <a:rPr lang="nl-NL" sz="1600">
                <a:solidFill>
                  <a:srgbClr val="004D83"/>
                </a:solidFill>
                <a:latin typeface="+mj-lt"/>
              </a:rPr>
              <a:t>Sociale innovatie (</a:t>
            </a:r>
            <a:r>
              <a:rPr lang="nl-NL" sz="1600" err="1">
                <a:solidFill>
                  <a:srgbClr val="004D83"/>
                </a:solidFill>
                <a:latin typeface="+mj-lt"/>
              </a:rPr>
              <a:t>social</a:t>
            </a:r>
            <a:r>
              <a:rPr lang="nl-NL" sz="1600">
                <a:solidFill>
                  <a:srgbClr val="004D83"/>
                </a:solidFill>
                <a:latin typeface="+mj-lt"/>
              </a:rPr>
              <a:t> return/MVO)</a:t>
            </a:r>
          </a:p>
          <a:p>
            <a:pPr>
              <a:buClr>
                <a:srgbClr val="004D83"/>
              </a:buClr>
              <a:buFont typeface="Systeemlettertype regulier"/>
              <a:buChar char="-"/>
            </a:pPr>
            <a:r>
              <a:rPr lang="nl-NL" sz="1600">
                <a:solidFill>
                  <a:srgbClr val="004D83"/>
                </a:solidFill>
                <a:latin typeface="+mj-lt"/>
              </a:rPr>
              <a:t>Duurzame inzetbaarheid personen met afstand tot de arbeidsmarkt</a:t>
            </a:r>
          </a:p>
          <a:p>
            <a:pPr>
              <a:buClr>
                <a:srgbClr val="004D83"/>
              </a:buClr>
              <a:buFont typeface="Systeemlettertype regulier"/>
              <a:buChar char="-"/>
            </a:pPr>
            <a:r>
              <a:rPr lang="nl-NL" sz="1600">
                <a:solidFill>
                  <a:srgbClr val="004D83"/>
                </a:solidFill>
                <a:latin typeface="+mj-lt"/>
              </a:rPr>
              <a:t>Keten – en netwerksamenwerking</a:t>
            </a:r>
          </a:p>
          <a:p>
            <a:pPr>
              <a:buClr>
                <a:srgbClr val="004D83"/>
              </a:buClr>
              <a:buFont typeface="Systeemlettertype regulier"/>
              <a:buChar char="-"/>
            </a:pPr>
            <a:r>
              <a:rPr lang="nl-NL" sz="1600">
                <a:solidFill>
                  <a:srgbClr val="004D83"/>
                </a:solidFill>
                <a:latin typeface="+mj-lt"/>
              </a:rPr>
              <a:t>Contracteren op partnerschap</a:t>
            </a:r>
          </a:p>
          <a:p>
            <a:pPr>
              <a:buClr>
                <a:srgbClr val="004D83"/>
              </a:buClr>
              <a:buFont typeface="Systeemlettertype regulier"/>
              <a:buChar char="-"/>
            </a:pPr>
            <a:r>
              <a:rPr lang="nl-NL" sz="1600">
                <a:solidFill>
                  <a:srgbClr val="004D83"/>
                </a:solidFill>
                <a:latin typeface="+mj-lt"/>
              </a:rPr>
              <a:t>Relatie OG/ON</a:t>
            </a:r>
          </a:p>
          <a:p>
            <a:pPr>
              <a:buClr>
                <a:srgbClr val="004D83"/>
              </a:buClr>
              <a:buFont typeface="Systeemlettertype regulier"/>
              <a:buChar char="-"/>
            </a:pPr>
            <a:r>
              <a:rPr lang="nl-NL" sz="1600">
                <a:solidFill>
                  <a:srgbClr val="004D83"/>
                </a:solidFill>
                <a:latin typeface="+mj-lt"/>
              </a:rPr>
              <a:t>Alternatieve verdienmodellen</a:t>
            </a:r>
          </a:p>
          <a:p>
            <a:pPr>
              <a:buClr>
                <a:srgbClr val="004D83"/>
              </a:buClr>
              <a:buFont typeface="+mj-lt"/>
              <a:buAutoNum type="arabicPeriod" startAt="2"/>
            </a:pPr>
            <a:r>
              <a:rPr lang="nl-NL" sz="1800" b="1">
                <a:solidFill>
                  <a:srgbClr val="004D83"/>
                </a:solidFill>
                <a:latin typeface="+mj-lt"/>
              </a:rPr>
              <a:t>Een open houding, gericht op de dialoog</a:t>
            </a:r>
          </a:p>
          <a:p>
            <a:pPr>
              <a:buClr>
                <a:srgbClr val="004D83"/>
              </a:buClr>
              <a:buFont typeface="+mj-lt"/>
              <a:buAutoNum type="arabicPeriod" startAt="3"/>
            </a:pPr>
            <a:r>
              <a:rPr lang="nl-NL" sz="1800" b="1">
                <a:solidFill>
                  <a:srgbClr val="004D83"/>
                </a:solidFill>
                <a:latin typeface="+mj-lt"/>
              </a:rPr>
              <a:t>Actieve deelname</a:t>
            </a:r>
          </a:p>
          <a:p>
            <a:pPr>
              <a:buClr>
                <a:srgbClr val="004D83"/>
              </a:buClr>
              <a:buFont typeface="+mj-lt"/>
              <a:buAutoNum type="arabicPeriod" startAt="3"/>
            </a:pPr>
            <a:r>
              <a:rPr lang="nl-NL" sz="1800" b="1">
                <a:solidFill>
                  <a:srgbClr val="004D83"/>
                </a:solidFill>
                <a:latin typeface="+mj-lt"/>
              </a:rPr>
              <a:t>De wil om in gezamenlijkheid te komen tot een uitvraag</a:t>
            </a:r>
          </a:p>
          <a:p>
            <a:pPr marL="0" indent="0">
              <a:buClr>
                <a:srgbClr val="004D83"/>
              </a:buClr>
            </a:pPr>
            <a:r>
              <a:rPr lang="nl-NL" sz="1800" b="1">
                <a:solidFill>
                  <a:srgbClr val="004D83"/>
                </a:solidFill>
                <a:latin typeface="+mj-lt"/>
                <a:cs typeface="Arial"/>
              </a:rPr>
              <a:t>5.   Vragen indienen via </a:t>
            </a:r>
            <a:r>
              <a:rPr lang="nl-NL" sz="1800" b="1" err="1">
                <a:solidFill>
                  <a:srgbClr val="004D83"/>
                </a:solidFill>
                <a:latin typeface="+mj-lt"/>
                <a:cs typeface="Arial"/>
              </a:rPr>
              <a:t>TenderNed</a:t>
            </a:r>
            <a:endParaRPr lang="nl-NL" sz="1800" b="1">
              <a:solidFill>
                <a:srgbClr val="004D83"/>
              </a:solidFill>
              <a:latin typeface="+mj-lt"/>
              <a:cs typeface="Arial"/>
            </a:endParaRPr>
          </a:p>
        </p:txBody>
      </p:sp>
      <p:sp>
        <p:nvSpPr>
          <p:cNvPr id="5" name="Tekstvak 4">
            <a:extLst>
              <a:ext uri="{FF2B5EF4-FFF2-40B4-BE49-F238E27FC236}">
                <a16:creationId xmlns:a16="http://schemas.microsoft.com/office/drawing/2014/main" id="{A3E2B986-3D08-BD42-A71C-EA0C71A175DD}"/>
              </a:ext>
            </a:extLst>
          </p:cNvPr>
          <p:cNvSpPr txBox="1"/>
          <p:nvPr/>
        </p:nvSpPr>
        <p:spPr>
          <a:xfrm>
            <a:off x="8676456" y="6413500"/>
            <a:ext cx="360363" cy="307777"/>
          </a:xfrm>
          <a:prstGeom prst="rect">
            <a:avLst/>
          </a:prstGeom>
          <a:noFill/>
        </p:spPr>
        <p:txBody>
          <a:bodyPr>
            <a:spAutoFit/>
          </a:bodyPr>
          <a:lstStyle/>
          <a:p>
            <a:pPr>
              <a:defRPr/>
            </a:pPr>
            <a:r>
              <a:rPr lang="nl-NL" sz="1400">
                <a:solidFill>
                  <a:srgbClr val="00447A"/>
                </a:solidFill>
                <a:latin typeface="+mj-lt"/>
              </a:rPr>
              <a:t>5</a:t>
            </a:r>
          </a:p>
        </p:txBody>
      </p:sp>
    </p:spTree>
    <p:extLst>
      <p:ext uri="{BB962C8B-B14F-4D97-AF65-F5344CB8AC3E}">
        <p14:creationId xmlns:p14="http://schemas.microsoft.com/office/powerpoint/2010/main" val="352133824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FBAB6F-EB84-8AAE-F565-C320C2913D74}"/>
              </a:ext>
            </a:extLst>
          </p:cNvPr>
          <p:cNvSpPr>
            <a:spLocks noGrp="1"/>
          </p:cNvSpPr>
          <p:nvPr>
            <p:ph type="title"/>
          </p:nvPr>
        </p:nvSpPr>
        <p:spPr/>
        <p:txBody>
          <a:bodyPr/>
          <a:lstStyle/>
          <a:p>
            <a:r>
              <a:rPr lang="nl-NL"/>
              <a:t>Aanmelden</a:t>
            </a:r>
          </a:p>
        </p:txBody>
      </p:sp>
      <p:sp>
        <p:nvSpPr>
          <p:cNvPr id="3" name="Tijdelijke aanduiding voor inhoud 2">
            <a:extLst>
              <a:ext uri="{FF2B5EF4-FFF2-40B4-BE49-F238E27FC236}">
                <a16:creationId xmlns:a16="http://schemas.microsoft.com/office/drawing/2014/main" id="{F6664E82-8331-F536-216B-80E1E697D1B3}"/>
              </a:ext>
            </a:extLst>
          </p:cNvPr>
          <p:cNvSpPr>
            <a:spLocks noGrp="1"/>
          </p:cNvSpPr>
          <p:nvPr>
            <p:ph idx="1"/>
          </p:nvPr>
        </p:nvSpPr>
        <p:spPr/>
        <p:txBody>
          <a:bodyPr/>
          <a:lstStyle/>
          <a:p>
            <a:pPr marL="0" indent="0"/>
            <a:r>
              <a:rPr lang="nl-NL"/>
              <a:t>Graag een reactie via </a:t>
            </a:r>
            <a:r>
              <a:rPr lang="nl-NL" err="1"/>
              <a:t>TenderNed</a:t>
            </a:r>
            <a:r>
              <a:rPr lang="nl-NL"/>
              <a:t> of we rekening mogen houden met uw aanwezigheid op 22 juni. </a:t>
            </a:r>
          </a:p>
        </p:txBody>
      </p:sp>
    </p:spTree>
    <p:extLst>
      <p:ext uri="{BB962C8B-B14F-4D97-AF65-F5344CB8AC3E}">
        <p14:creationId xmlns:p14="http://schemas.microsoft.com/office/powerpoint/2010/main" val="46922555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C0E855-C99F-46C8-17CC-F7040A327D7A}"/>
              </a:ext>
            </a:extLst>
          </p:cNvPr>
          <p:cNvSpPr>
            <a:spLocks noGrp="1"/>
          </p:cNvSpPr>
          <p:nvPr>
            <p:ph type="title"/>
          </p:nvPr>
        </p:nvSpPr>
        <p:spPr/>
        <p:txBody>
          <a:bodyPr/>
          <a:lstStyle/>
          <a:p>
            <a:r>
              <a:rPr lang="nl-NL"/>
              <a:t>Doelstelling marktparticipatie</a:t>
            </a:r>
          </a:p>
        </p:txBody>
      </p:sp>
      <p:sp>
        <p:nvSpPr>
          <p:cNvPr id="3" name="Tijdelijke aanduiding voor inhoud 2">
            <a:extLst>
              <a:ext uri="{FF2B5EF4-FFF2-40B4-BE49-F238E27FC236}">
                <a16:creationId xmlns:a16="http://schemas.microsoft.com/office/drawing/2014/main" id="{22D508AD-340A-AB2C-F6C0-835D7E8F04C4}"/>
              </a:ext>
            </a:extLst>
          </p:cNvPr>
          <p:cNvSpPr>
            <a:spLocks noGrp="1"/>
          </p:cNvSpPr>
          <p:nvPr>
            <p:ph idx="1"/>
          </p:nvPr>
        </p:nvSpPr>
        <p:spPr>
          <a:xfrm>
            <a:off x="476989" y="2708919"/>
            <a:ext cx="7354888" cy="3056831"/>
          </a:xfrm>
        </p:spPr>
        <p:txBody>
          <a:bodyPr/>
          <a:lstStyle/>
          <a:p>
            <a:pPr marL="12700" indent="-12700"/>
            <a:r>
              <a:rPr lang="nl-NL" sz="1800"/>
              <a:t>De gemeente wil d.m.v. een marktparticipatie in gezamenlijkheid met de aanwezige partijen komen tot een definitieve uitvraag omtrent de aanbesteding werk- en leefomgeving. Door in gesprek te gaan met verschillende partijen vanuit verschillende markten en perspectieven kan de gemeente een uitvraag in de markt uitzetten die ook daadwerkelijk passend is. De marktparticipatie vormt daarbij een gezamenlijk vertrekpunt.</a:t>
            </a:r>
            <a:br>
              <a:rPr lang="nl-NL" sz="1800"/>
            </a:br>
            <a:endParaRPr lang="nl-NL" sz="1800">
              <a:cs typeface="Arial"/>
            </a:endParaRPr>
          </a:p>
        </p:txBody>
      </p:sp>
    </p:spTree>
    <p:extLst>
      <p:ext uri="{BB962C8B-B14F-4D97-AF65-F5344CB8AC3E}">
        <p14:creationId xmlns:p14="http://schemas.microsoft.com/office/powerpoint/2010/main" val="179126166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7BD547-AB5F-9665-74A4-9DE601FC206F}"/>
              </a:ext>
            </a:extLst>
          </p:cNvPr>
          <p:cNvSpPr>
            <a:spLocks noGrp="1"/>
          </p:cNvSpPr>
          <p:nvPr>
            <p:ph type="title"/>
          </p:nvPr>
        </p:nvSpPr>
        <p:spPr/>
        <p:txBody>
          <a:bodyPr/>
          <a:lstStyle/>
          <a:p>
            <a:r>
              <a:rPr lang="nl-NL"/>
              <a:t>Gemeente Capelle aan den IJssel</a:t>
            </a:r>
          </a:p>
        </p:txBody>
      </p:sp>
      <p:sp>
        <p:nvSpPr>
          <p:cNvPr id="3" name="Tijdelijke aanduiding voor inhoud 2">
            <a:extLst>
              <a:ext uri="{FF2B5EF4-FFF2-40B4-BE49-F238E27FC236}">
                <a16:creationId xmlns:a16="http://schemas.microsoft.com/office/drawing/2014/main" id="{354D6018-15C3-754C-25DF-9A0000FEEA67}"/>
              </a:ext>
            </a:extLst>
          </p:cNvPr>
          <p:cNvSpPr>
            <a:spLocks noGrp="1"/>
          </p:cNvSpPr>
          <p:nvPr>
            <p:ph idx="1"/>
          </p:nvPr>
        </p:nvSpPr>
        <p:spPr/>
        <p:txBody>
          <a:bodyPr/>
          <a:lstStyle/>
          <a:p>
            <a:pPr marL="0" indent="0"/>
            <a:r>
              <a:rPr lang="nl-NL" sz="2000"/>
              <a:t>De gemeente Capelle aan den IJssel is een middelgrote gemeente in Zuid-Holland met grofweg 68.000 inwoners. Bij de gemeente werken zo’n 500 medewerkers verdeeld over verschillende locaties. De volgende thema’s staan voor de gemeente centraal:</a:t>
            </a:r>
            <a:endParaRPr lang="nl-NL" sz="2000">
              <a:cs typeface="Arial"/>
            </a:endParaRPr>
          </a:p>
          <a:p>
            <a:pPr marL="457200" indent="-457200">
              <a:buFont typeface="Arial" panose="020B0604020202020204" pitchFamily="34" charset="0"/>
              <a:buChar char="•"/>
            </a:pPr>
            <a:r>
              <a:rPr lang="nl-NL" sz="1400"/>
              <a:t>Samenwerken</a:t>
            </a:r>
          </a:p>
          <a:p>
            <a:pPr marL="457200" indent="-457200">
              <a:buFont typeface="Arial" panose="020B0604020202020204" pitchFamily="34" charset="0"/>
              <a:buChar char="•"/>
            </a:pPr>
            <a:r>
              <a:rPr lang="nl-NL" sz="1400"/>
              <a:t>Transparantie</a:t>
            </a:r>
          </a:p>
          <a:p>
            <a:pPr marL="457200" indent="-457200">
              <a:buFont typeface="Arial" panose="020B0604020202020204" pitchFamily="34" charset="0"/>
              <a:buChar char="•"/>
            </a:pPr>
            <a:r>
              <a:rPr lang="nl-NL" sz="1400"/>
              <a:t>Passend &amp; vernieuwend</a:t>
            </a:r>
          </a:p>
          <a:p>
            <a:pPr marL="457200" indent="-457200">
              <a:buFont typeface="Arial" panose="020B0604020202020204" pitchFamily="34" charset="0"/>
              <a:buChar char="•"/>
            </a:pPr>
            <a:r>
              <a:rPr lang="nl-NL" sz="1400"/>
              <a:t>Duurzaamheid</a:t>
            </a:r>
          </a:p>
          <a:p>
            <a:pPr marL="457200" indent="-457200">
              <a:buFont typeface="Arial" panose="020B0604020202020204" pitchFamily="34" charset="0"/>
              <a:buChar char="•"/>
            </a:pPr>
            <a:r>
              <a:rPr lang="nl-NL" sz="1400"/>
              <a:t>Participatie</a:t>
            </a:r>
          </a:p>
        </p:txBody>
      </p:sp>
    </p:spTree>
    <p:extLst>
      <p:ext uri="{BB962C8B-B14F-4D97-AF65-F5344CB8AC3E}">
        <p14:creationId xmlns:p14="http://schemas.microsoft.com/office/powerpoint/2010/main" val="274803143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C0E855-C99F-46C8-17CC-F7040A327D7A}"/>
              </a:ext>
            </a:extLst>
          </p:cNvPr>
          <p:cNvSpPr>
            <a:spLocks noGrp="1"/>
          </p:cNvSpPr>
          <p:nvPr>
            <p:ph type="title"/>
          </p:nvPr>
        </p:nvSpPr>
        <p:spPr/>
        <p:txBody>
          <a:bodyPr/>
          <a:lstStyle/>
          <a:p>
            <a:r>
              <a:rPr lang="nl-NL"/>
              <a:t>Aanleiding aanbesteding werk- en leefomgeving</a:t>
            </a:r>
          </a:p>
        </p:txBody>
      </p:sp>
      <p:sp>
        <p:nvSpPr>
          <p:cNvPr id="3" name="Tijdelijke aanduiding voor inhoud 2">
            <a:extLst>
              <a:ext uri="{FF2B5EF4-FFF2-40B4-BE49-F238E27FC236}">
                <a16:creationId xmlns:a16="http://schemas.microsoft.com/office/drawing/2014/main" id="{22D508AD-340A-AB2C-F6C0-835D7E8F04C4}"/>
              </a:ext>
            </a:extLst>
          </p:cNvPr>
          <p:cNvSpPr>
            <a:spLocks noGrp="1"/>
          </p:cNvSpPr>
          <p:nvPr>
            <p:ph idx="1"/>
          </p:nvPr>
        </p:nvSpPr>
        <p:spPr>
          <a:xfrm>
            <a:off x="457200" y="2708920"/>
            <a:ext cx="7354888" cy="3191818"/>
          </a:xfrm>
        </p:spPr>
        <p:txBody>
          <a:bodyPr/>
          <a:lstStyle/>
          <a:p>
            <a:pPr marL="0" indent="0"/>
            <a:r>
              <a:rPr lang="nl-NL" sz="1600"/>
              <a:t>De gemeente Capelle aan den IJssel heeft een nieuw werkplekconcept opgesteld, waarbij aantrekkelijk werkgeverschap, vitaliteit &amp; gezondheid, ontmoeting en duurzaamheid belangrijke pijlers zijn. Dat betekent dat de werk- en leefomgeving de komende jaren wordt aangepast, waarbij het concept de basis, kaders en uitgangspunten vormt.  </a:t>
            </a:r>
          </a:p>
          <a:p>
            <a:pPr marL="0" indent="0"/>
            <a:endParaRPr lang="nl-NL" sz="1600"/>
          </a:p>
          <a:p>
            <a:pPr marL="0" indent="0"/>
            <a:r>
              <a:rPr lang="nl-NL" sz="1600"/>
              <a:t>Aangezien de werk- en leefomgeving dynamisch en onvoorspelbaar is, wil de gemeente een partnerschap aangaan met partijen die hier impact op hebben om zo de komende 10 jaar vraagstukken omtrent de werk- en leefomgeving aan te kunnen pakken. </a:t>
            </a:r>
            <a:endParaRPr lang="nl-NL" sz="1600">
              <a:cs typeface="Arial"/>
            </a:endParaRPr>
          </a:p>
        </p:txBody>
      </p:sp>
    </p:spTree>
    <p:extLst>
      <p:ext uri="{BB962C8B-B14F-4D97-AF65-F5344CB8AC3E}">
        <p14:creationId xmlns:p14="http://schemas.microsoft.com/office/powerpoint/2010/main" val="260132496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745F27-04E1-46E4-125C-705FBE13E5EF}"/>
              </a:ext>
            </a:extLst>
          </p:cNvPr>
          <p:cNvSpPr>
            <a:spLocks noGrp="1"/>
          </p:cNvSpPr>
          <p:nvPr>
            <p:ph type="title"/>
          </p:nvPr>
        </p:nvSpPr>
        <p:spPr>
          <a:xfrm>
            <a:off x="476271" y="1268760"/>
            <a:ext cx="7343775" cy="1143000"/>
          </a:xfrm>
        </p:spPr>
        <p:txBody>
          <a:bodyPr/>
          <a:lstStyle/>
          <a:p>
            <a:r>
              <a:rPr lang="nl-NL"/>
              <a:t>Concept uitvraag</a:t>
            </a:r>
          </a:p>
        </p:txBody>
      </p:sp>
      <p:sp>
        <p:nvSpPr>
          <p:cNvPr id="3" name="Tijdelijke aanduiding voor inhoud 2">
            <a:extLst>
              <a:ext uri="{FF2B5EF4-FFF2-40B4-BE49-F238E27FC236}">
                <a16:creationId xmlns:a16="http://schemas.microsoft.com/office/drawing/2014/main" id="{4EF5859B-4904-B9C3-3E7A-C53B2422115D}"/>
              </a:ext>
            </a:extLst>
          </p:cNvPr>
          <p:cNvSpPr>
            <a:spLocks noGrp="1"/>
          </p:cNvSpPr>
          <p:nvPr>
            <p:ph idx="1"/>
          </p:nvPr>
        </p:nvSpPr>
        <p:spPr>
          <a:xfrm>
            <a:off x="500174" y="2244377"/>
            <a:ext cx="7571184" cy="3344863"/>
          </a:xfrm>
        </p:spPr>
        <p:txBody>
          <a:bodyPr/>
          <a:lstStyle/>
          <a:p>
            <a:pPr marL="12700" indent="-12700"/>
            <a:r>
              <a:rPr lang="nl-NL" sz="2400"/>
              <a:t>Organiseren van een meerjarig (10 jaar) partnerschap voor de werk- en leefomgeving met daarin de volgende vak specialisme en capaciteit geborgd:</a:t>
            </a:r>
          </a:p>
          <a:p>
            <a:pPr marL="457200" indent="-457200">
              <a:buFontTx/>
              <a:buChar char="-"/>
            </a:pPr>
            <a:r>
              <a:rPr lang="nl-NL" sz="1400"/>
              <a:t>Ontwerpen</a:t>
            </a:r>
          </a:p>
          <a:p>
            <a:pPr marL="457200" indent="-457200">
              <a:buFontTx/>
              <a:buChar char="-"/>
            </a:pPr>
            <a:r>
              <a:rPr lang="nl-NL" sz="1400"/>
              <a:t>Meubilair</a:t>
            </a:r>
          </a:p>
          <a:p>
            <a:pPr marL="457200" indent="-457200">
              <a:buFontTx/>
              <a:buChar char="-"/>
            </a:pPr>
            <a:r>
              <a:rPr lang="nl-NL" sz="1400"/>
              <a:t>AV-middelen</a:t>
            </a:r>
            <a:endParaRPr lang="nl-NL" sz="1400">
              <a:cs typeface="Arial"/>
            </a:endParaRPr>
          </a:p>
          <a:p>
            <a:pPr marL="457200" indent="-457200">
              <a:buFontTx/>
              <a:buChar char="-"/>
            </a:pPr>
            <a:r>
              <a:rPr lang="nl-NL" sz="1400" err="1"/>
              <a:t>Binnenbeplanting</a:t>
            </a:r>
            <a:endParaRPr lang="nl-NL" sz="1400">
              <a:cs typeface="Arial"/>
            </a:endParaRPr>
          </a:p>
          <a:p>
            <a:pPr marL="457200" indent="-457200">
              <a:buFontTx/>
              <a:buChar char="-"/>
            </a:pPr>
            <a:r>
              <a:rPr lang="nl-NL" sz="1400"/>
              <a:t>Drankvoorziening (warm &amp; koud)</a:t>
            </a:r>
          </a:p>
          <a:p>
            <a:pPr marL="457200" indent="-457200">
              <a:buFontTx/>
              <a:buChar char="-"/>
            </a:pPr>
            <a:r>
              <a:rPr lang="nl-NL" sz="1400"/>
              <a:t>Coalitiemanagement</a:t>
            </a:r>
          </a:p>
          <a:p>
            <a:pPr marL="457200" indent="-457200">
              <a:buFontTx/>
              <a:buChar char="-"/>
            </a:pPr>
            <a:r>
              <a:rPr lang="nl-NL" sz="1400"/>
              <a:t>Projectmanagement</a:t>
            </a:r>
          </a:p>
          <a:p>
            <a:pPr marL="457200" indent="-457200">
              <a:buFontTx/>
              <a:buChar char="-"/>
            </a:pPr>
            <a:endParaRPr lang="nl-NL" sz="1400"/>
          </a:p>
          <a:p>
            <a:pPr marL="0" indent="0"/>
            <a:r>
              <a:rPr lang="nl-NL" sz="2400"/>
              <a:t>De gemeente wil in gezamenlijkheid met de vertegenwoordigers van bovenstaande partijen onderzoeken hoe de uitvraag exact te formuleren. </a:t>
            </a:r>
          </a:p>
          <a:p>
            <a:pPr marL="457200" indent="-457200">
              <a:buFontTx/>
              <a:buChar char="-"/>
            </a:pPr>
            <a:endParaRPr lang="nl-NL" sz="1400"/>
          </a:p>
        </p:txBody>
      </p:sp>
    </p:spTree>
    <p:extLst>
      <p:ext uri="{BB962C8B-B14F-4D97-AF65-F5344CB8AC3E}">
        <p14:creationId xmlns:p14="http://schemas.microsoft.com/office/powerpoint/2010/main" val="3842383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DA1A5DD-B4AF-E916-3C7F-FEB7CC89DDE8}"/>
              </a:ext>
            </a:extLst>
          </p:cNvPr>
          <p:cNvGraphicFramePr/>
          <p:nvPr>
            <p:extLst>
              <p:ext uri="{D42A27DB-BD31-4B8C-83A1-F6EECF244321}">
                <p14:modId xmlns:p14="http://schemas.microsoft.com/office/powerpoint/2010/main" val="2076131154"/>
              </p:ext>
            </p:extLst>
          </p:nvPr>
        </p:nvGraphicFramePr>
        <p:xfrm>
          <a:off x="755576" y="2132856"/>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kstvak 4">
            <a:extLst>
              <a:ext uri="{FF2B5EF4-FFF2-40B4-BE49-F238E27FC236}">
                <a16:creationId xmlns:a16="http://schemas.microsoft.com/office/drawing/2014/main" id="{A8A57187-EC21-FEEF-5EE7-838CCA19F2C5}"/>
              </a:ext>
            </a:extLst>
          </p:cNvPr>
          <p:cNvSpPr txBox="1"/>
          <p:nvPr/>
        </p:nvSpPr>
        <p:spPr>
          <a:xfrm>
            <a:off x="131168" y="1228552"/>
            <a:ext cx="5976664" cy="646331"/>
          </a:xfrm>
          <a:prstGeom prst="rect">
            <a:avLst/>
          </a:prstGeom>
          <a:noFill/>
        </p:spPr>
        <p:txBody>
          <a:bodyPr wrap="square" rtlCol="0">
            <a:spAutoFit/>
          </a:bodyPr>
          <a:lstStyle/>
          <a:p>
            <a:pPr algn="ctr"/>
            <a:r>
              <a:rPr lang="nl-NL" sz="3600" b="1">
                <a:solidFill>
                  <a:srgbClr val="264280"/>
                </a:solidFill>
                <a:latin typeface="+mj-lt"/>
              </a:rPr>
              <a:t>Voorbeeld partnerschap</a:t>
            </a:r>
          </a:p>
        </p:txBody>
      </p:sp>
      <p:sp>
        <p:nvSpPr>
          <p:cNvPr id="2" name="Tekstvak 1">
            <a:extLst>
              <a:ext uri="{FF2B5EF4-FFF2-40B4-BE49-F238E27FC236}">
                <a16:creationId xmlns:a16="http://schemas.microsoft.com/office/drawing/2014/main" id="{EB64048E-2ACD-D40A-1963-27E695EA8947}"/>
              </a:ext>
            </a:extLst>
          </p:cNvPr>
          <p:cNvSpPr txBox="1"/>
          <p:nvPr/>
        </p:nvSpPr>
        <p:spPr>
          <a:xfrm>
            <a:off x="3119500" y="3435705"/>
            <a:ext cx="1368152" cy="1200329"/>
          </a:xfrm>
          <a:prstGeom prst="rect">
            <a:avLst/>
          </a:prstGeom>
          <a:noFill/>
        </p:spPr>
        <p:txBody>
          <a:bodyPr wrap="square" rtlCol="0">
            <a:spAutoFit/>
          </a:bodyPr>
          <a:lstStyle/>
          <a:p>
            <a:pPr algn="ctr"/>
            <a:r>
              <a:rPr lang="nl-NL">
                <a:solidFill>
                  <a:srgbClr val="264280"/>
                </a:solidFill>
              </a:rPr>
              <a:t>Ambitie &amp; betekenis gemeente CAP</a:t>
            </a:r>
          </a:p>
        </p:txBody>
      </p:sp>
    </p:spTree>
    <p:extLst>
      <p:ext uri="{BB962C8B-B14F-4D97-AF65-F5344CB8AC3E}">
        <p14:creationId xmlns:p14="http://schemas.microsoft.com/office/powerpoint/2010/main" val="232513890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247E92-C3E7-35B2-F71E-900FA9448829}"/>
              </a:ext>
            </a:extLst>
          </p:cNvPr>
          <p:cNvSpPr>
            <a:spLocks noGrp="1"/>
          </p:cNvSpPr>
          <p:nvPr>
            <p:ph type="title"/>
          </p:nvPr>
        </p:nvSpPr>
        <p:spPr/>
        <p:txBody>
          <a:bodyPr/>
          <a:lstStyle/>
          <a:p>
            <a:r>
              <a:rPr lang="nl-NL"/>
              <a:t>Omvang aanbesteding</a:t>
            </a:r>
          </a:p>
        </p:txBody>
      </p:sp>
      <p:sp>
        <p:nvSpPr>
          <p:cNvPr id="3" name="Tijdelijke aanduiding voor inhoud 2">
            <a:extLst>
              <a:ext uri="{FF2B5EF4-FFF2-40B4-BE49-F238E27FC236}">
                <a16:creationId xmlns:a16="http://schemas.microsoft.com/office/drawing/2014/main" id="{CF28FD5B-F989-6F9B-8520-8B63B33BD9C5}"/>
              </a:ext>
            </a:extLst>
          </p:cNvPr>
          <p:cNvSpPr>
            <a:spLocks noGrp="1"/>
          </p:cNvSpPr>
          <p:nvPr>
            <p:ph idx="1"/>
          </p:nvPr>
        </p:nvSpPr>
        <p:spPr/>
        <p:txBody>
          <a:bodyPr/>
          <a:lstStyle/>
          <a:p>
            <a:pPr marL="0" indent="0"/>
            <a:r>
              <a:rPr lang="nl-NL" sz="2000"/>
              <a:t>In de komende jaren worden er verschillende projecten opgestart om de werk- en leefomgeving aan te passen</a:t>
            </a:r>
            <a:r>
              <a:rPr lang="nl-NL" sz="1800"/>
              <a:t>: </a:t>
            </a:r>
          </a:p>
          <a:p>
            <a:pPr marL="514350" indent="-514350">
              <a:buAutoNum type="arabicPeriod"/>
            </a:pPr>
            <a:r>
              <a:rPr lang="nl-NL" sz="1600"/>
              <a:t>Gemeentehuis</a:t>
            </a:r>
          </a:p>
          <a:p>
            <a:pPr marL="914400" lvl="1" indent="-514350">
              <a:buAutoNum type="arabicPeriod"/>
            </a:pPr>
            <a:r>
              <a:rPr lang="nl-NL" sz="1200"/>
              <a:t>Indeling toren</a:t>
            </a:r>
          </a:p>
          <a:p>
            <a:pPr marL="914400" lvl="1" indent="-514350">
              <a:buAutoNum type="arabicPeriod"/>
            </a:pPr>
            <a:r>
              <a:rPr lang="nl-NL" sz="1200"/>
              <a:t>Aanpassing bedrijfsrestaurant</a:t>
            </a:r>
          </a:p>
          <a:p>
            <a:pPr marL="914400" lvl="1" indent="-514350">
              <a:buAutoNum type="arabicPeriod"/>
            </a:pPr>
            <a:r>
              <a:rPr lang="nl-NL" sz="1200" err="1"/>
              <a:t>Inhuizing</a:t>
            </a:r>
            <a:r>
              <a:rPr lang="nl-NL" sz="1200"/>
              <a:t> van het werkplein in het gemeentehuis</a:t>
            </a:r>
          </a:p>
          <a:p>
            <a:pPr marL="514350" indent="-514350">
              <a:buAutoNum type="arabicPeriod"/>
            </a:pPr>
            <a:r>
              <a:rPr lang="nl-NL" sz="1600"/>
              <a:t>Gemeentewerf</a:t>
            </a:r>
          </a:p>
          <a:p>
            <a:pPr marL="914400" lvl="1" indent="-514350">
              <a:buAutoNum type="arabicPeriod"/>
            </a:pPr>
            <a:r>
              <a:rPr lang="nl-NL" sz="1200"/>
              <a:t>Indeling gemeentewerf</a:t>
            </a:r>
          </a:p>
          <a:p>
            <a:pPr marL="0" indent="0"/>
            <a:endParaRPr lang="nl-NL" sz="1800"/>
          </a:p>
          <a:p>
            <a:pPr marL="0" indent="0"/>
            <a:r>
              <a:rPr lang="nl-NL" sz="1800"/>
              <a:t>Aangezien de werk- en leefomgeving dynamisch is, kan het zo zijn dat er de komende jaren projecten bijkomen. Wij zijn voornemens deze projecten binnen het partnerschap te beleggen. </a:t>
            </a:r>
          </a:p>
        </p:txBody>
      </p:sp>
    </p:spTree>
    <p:extLst>
      <p:ext uri="{BB962C8B-B14F-4D97-AF65-F5344CB8AC3E}">
        <p14:creationId xmlns:p14="http://schemas.microsoft.com/office/powerpoint/2010/main" val="270698897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el 1">
            <a:extLst>
              <a:ext uri="{FF2B5EF4-FFF2-40B4-BE49-F238E27FC236}">
                <a16:creationId xmlns:a16="http://schemas.microsoft.com/office/drawing/2014/main" id="{51AB2F29-FDA3-114F-B839-DF7BD982E206}"/>
              </a:ext>
            </a:extLst>
          </p:cNvPr>
          <p:cNvSpPr>
            <a:spLocks noGrp="1" noChangeArrowheads="1"/>
          </p:cNvSpPr>
          <p:nvPr>
            <p:ph type="title"/>
          </p:nvPr>
        </p:nvSpPr>
        <p:spPr>
          <a:xfrm>
            <a:off x="-208573" y="2420888"/>
            <a:ext cx="8928992" cy="2433935"/>
          </a:xfrm>
        </p:spPr>
        <p:txBody>
          <a:bodyPr/>
          <a:lstStyle/>
          <a:p>
            <a:pPr algn="ctr"/>
            <a:r>
              <a:rPr lang="nl-NL" altLang="nl-NL" sz="3600"/>
              <a:t>Wanneer?</a:t>
            </a:r>
            <a:br>
              <a:rPr lang="nl-NL" altLang="nl-NL" sz="3600"/>
            </a:br>
            <a:r>
              <a:rPr lang="nl-NL" altLang="nl-NL" sz="3600" b="0"/>
              <a:t>22-06-2023</a:t>
            </a:r>
            <a:br>
              <a:rPr lang="nl-NL" altLang="nl-NL" sz="3600" b="0"/>
            </a:br>
            <a:br>
              <a:rPr lang="nl-NL" altLang="nl-NL" sz="3600" b="0"/>
            </a:br>
            <a:r>
              <a:rPr lang="nl-NL" altLang="nl-NL" sz="3600"/>
              <a:t>Tijd?</a:t>
            </a:r>
            <a:br>
              <a:rPr lang="nl-NL" altLang="nl-NL" sz="3600" b="0"/>
            </a:br>
            <a:r>
              <a:rPr lang="nl-NL" altLang="nl-NL" sz="3600" b="0"/>
              <a:t>Van 12:00 tot 17:00</a:t>
            </a:r>
            <a:br>
              <a:rPr lang="nl-NL" altLang="nl-NL" sz="3600" b="0"/>
            </a:br>
            <a:br>
              <a:rPr lang="nl-NL" altLang="nl-NL" sz="3600" b="0"/>
            </a:br>
            <a:r>
              <a:rPr lang="nl-NL" altLang="nl-NL" sz="3600"/>
              <a:t>Waar?</a:t>
            </a:r>
            <a:br>
              <a:rPr lang="nl-NL" altLang="nl-NL" sz="3600" b="0"/>
            </a:br>
            <a:r>
              <a:rPr lang="nl-NL" altLang="nl-NL" sz="3600" b="0"/>
              <a:t>Rivierweg 111</a:t>
            </a:r>
            <a:br>
              <a:rPr lang="nl-NL" altLang="nl-NL" sz="3600" b="0"/>
            </a:br>
            <a:r>
              <a:rPr lang="nl-NL" altLang="nl-NL" sz="3600" b="0"/>
              <a:t>Capelle aan den IJssel</a:t>
            </a:r>
          </a:p>
        </p:txBody>
      </p:sp>
      <p:sp>
        <p:nvSpPr>
          <p:cNvPr id="9219" name="Tijdelijke aanduiding voor dianummer 3">
            <a:extLst>
              <a:ext uri="{FF2B5EF4-FFF2-40B4-BE49-F238E27FC236}">
                <a16:creationId xmlns:a16="http://schemas.microsoft.com/office/drawing/2014/main" id="{F03BDCAE-3B74-8D42-95C2-83BC8898FDC0}"/>
              </a:ext>
            </a:extLst>
          </p:cNvPr>
          <p:cNvSpPr>
            <a:spLocks noGrp="1" noChangeArrowheads="1"/>
          </p:cNvSpPr>
          <p:nvPr>
            <p:ph type="sldNum" sz="quarter" idx="4294967295"/>
          </p:nvPr>
        </p:nvSpPr>
        <p:spPr bwMode="auto">
          <a:xfrm>
            <a:off x="8610600" y="6356350"/>
            <a:ext cx="27432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3333FF"/>
              </a:buClr>
              <a:defRPr sz="3200">
                <a:solidFill>
                  <a:srgbClr val="000000"/>
                </a:solidFill>
                <a:latin typeface="Arial" panose="020B0604020202020204" pitchFamily="34" charset="0"/>
                <a:ea typeface="Geneva" panose="020B0503030404040204" pitchFamily="34" charset="0"/>
              </a:defRPr>
            </a:lvl1pPr>
            <a:lvl2pPr marL="742950" indent="-285750">
              <a:spcBef>
                <a:spcPct val="20000"/>
              </a:spcBef>
              <a:buClr>
                <a:srgbClr val="000000"/>
              </a:buClr>
              <a:buFont typeface="Tahoma" panose="020B0604030504040204" pitchFamily="34" charset="0"/>
              <a:buChar char="●"/>
              <a:defRPr sz="2800">
                <a:solidFill>
                  <a:srgbClr val="000000"/>
                </a:solidFill>
                <a:latin typeface="Arial" panose="020B0604020202020204" pitchFamily="34" charset="0"/>
                <a:ea typeface="Geneva" panose="020B0503030404040204" pitchFamily="34" charset="0"/>
              </a:defRPr>
            </a:lvl2pPr>
            <a:lvl3pPr marL="1143000" indent="-228600">
              <a:spcBef>
                <a:spcPct val="20000"/>
              </a:spcBef>
              <a:buClr>
                <a:srgbClr val="000000"/>
              </a:buClr>
              <a:buChar char="•"/>
              <a:defRPr sz="2400">
                <a:solidFill>
                  <a:srgbClr val="000000"/>
                </a:solidFill>
                <a:latin typeface="Arial" panose="020B0604020202020204" pitchFamily="34" charset="0"/>
                <a:ea typeface="Geneva" panose="020B0503030404040204" pitchFamily="34" charset="0"/>
              </a:defRPr>
            </a:lvl3pPr>
            <a:lvl4pPr marL="1600200" indent="-228600">
              <a:spcBef>
                <a:spcPct val="20000"/>
              </a:spcBef>
              <a:buClr>
                <a:srgbClr val="000000"/>
              </a:buClr>
              <a:buChar char="•"/>
              <a:defRPr sz="2000">
                <a:solidFill>
                  <a:srgbClr val="000000"/>
                </a:solidFill>
                <a:latin typeface="Arial" panose="020B0604020202020204" pitchFamily="34" charset="0"/>
                <a:ea typeface="Geneva" panose="020B0503030404040204" pitchFamily="34" charset="0"/>
              </a:defRPr>
            </a:lvl4pPr>
            <a:lvl5pPr marL="2057400" indent="-228600">
              <a:spcBef>
                <a:spcPct val="20000"/>
              </a:spcBef>
              <a:buClr>
                <a:srgbClr val="000000"/>
              </a:buClr>
              <a:buChar char="•"/>
              <a:defRPr sz="2000">
                <a:solidFill>
                  <a:srgbClr val="000000"/>
                </a:solidFill>
                <a:latin typeface="Arial" panose="020B0604020202020204" pitchFamily="34" charset="0"/>
                <a:ea typeface="Geneva" panose="020B0503030404040204" pitchFamily="34" charset="0"/>
              </a:defRPr>
            </a:lvl5pPr>
            <a:lvl6pPr marL="2514600" indent="-228600" eaLnBrk="0" fontAlgn="base" hangingPunct="0">
              <a:spcBef>
                <a:spcPct val="20000"/>
              </a:spcBef>
              <a:spcAft>
                <a:spcPct val="0"/>
              </a:spcAft>
              <a:buClr>
                <a:srgbClr val="000000"/>
              </a:buClr>
              <a:buChar char="•"/>
              <a:defRPr sz="2000">
                <a:solidFill>
                  <a:srgbClr val="000000"/>
                </a:solidFill>
                <a:latin typeface="Arial" panose="020B0604020202020204" pitchFamily="34" charset="0"/>
                <a:ea typeface="Geneva" panose="020B0503030404040204" pitchFamily="34" charset="0"/>
              </a:defRPr>
            </a:lvl6pPr>
            <a:lvl7pPr marL="2971800" indent="-228600" eaLnBrk="0" fontAlgn="base" hangingPunct="0">
              <a:spcBef>
                <a:spcPct val="20000"/>
              </a:spcBef>
              <a:spcAft>
                <a:spcPct val="0"/>
              </a:spcAft>
              <a:buClr>
                <a:srgbClr val="000000"/>
              </a:buClr>
              <a:buChar char="•"/>
              <a:defRPr sz="2000">
                <a:solidFill>
                  <a:srgbClr val="000000"/>
                </a:solidFill>
                <a:latin typeface="Arial" panose="020B0604020202020204" pitchFamily="34" charset="0"/>
                <a:ea typeface="Geneva" panose="020B0503030404040204" pitchFamily="34" charset="0"/>
              </a:defRPr>
            </a:lvl7pPr>
            <a:lvl8pPr marL="3429000" indent="-228600" eaLnBrk="0" fontAlgn="base" hangingPunct="0">
              <a:spcBef>
                <a:spcPct val="20000"/>
              </a:spcBef>
              <a:spcAft>
                <a:spcPct val="0"/>
              </a:spcAft>
              <a:buClr>
                <a:srgbClr val="000000"/>
              </a:buClr>
              <a:buChar char="•"/>
              <a:defRPr sz="2000">
                <a:solidFill>
                  <a:srgbClr val="000000"/>
                </a:solidFill>
                <a:latin typeface="Arial" panose="020B0604020202020204" pitchFamily="34" charset="0"/>
                <a:ea typeface="Geneva" panose="020B0503030404040204" pitchFamily="34" charset="0"/>
              </a:defRPr>
            </a:lvl8pPr>
            <a:lvl9pPr marL="3886200" indent="-228600" eaLnBrk="0" fontAlgn="base" hangingPunct="0">
              <a:spcBef>
                <a:spcPct val="20000"/>
              </a:spcBef>
              <a:spcAft>
                <a:spcPct val="0"/>
              </a:spcAft>
              <a:buClr>
                <a:srgbClr val="000000"/>
              </a:buClr>
              <a:buChar char="•"/>
              <a:defRPr sz="2000">
                <a:solidFill>
                  <a:srgbClr val="000000"/>
                </a:solidFill>
                <a:latin typeface="Arial" panose="020B0604020202020204" pitchFamily="34" charset="0"/>
                <a:ea typeface="Geneva" panose="020B05030304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2344693-4CEF-384D-B181-482E9A42C7C7}" type="slidenum">
              <a:rPr kumimoji="0" lang="nl-NL" altLang="nl-NL" sz="1200" b="0" i="0" u="none" strike="noStrike" kern="1200" cap="none" spc="0" normalizeH="0" baseline="0" noProof="0">
                <a:ln>
                  <a:noFill/>
                </a:ln>
                <a:solidFill>
                  <a:srgbClr val="FFFFFF"/>
                </a:solidFill>
                <a:effectLst/>
                <a:uLnTx/>
                <a:uFillTx/>
                <a:latin typeface="Arial" panose="020B0604020202020204" pitchFamily="34" charset="0"/>
                <a:ea typeface="Geneva" panose="020B0503030404040204" pitchFamily="34" charset="0"/>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nl-NL" altLang="nl-NL" sz="1200" b="0" i="0" u="none" strike="noStrike" kern="1200" cap="none" spc="0" normalizeH="0" baseline="0" noProof="0">
              <a:ln>
                <a:noFill/>
              </a:ln>
              <a:solidFill>
                <a:srgbClr val="FFFFFF"/>
              </a:solidFill>
              <a:effectLst/>
              <a:uLnTx/>
              <a:uFillTx/>
              <a:latin typeface="Arial" panose="020B0604020202020204" pitchFamily="34" charset="0"/>
              <a:ea typeface="Geneva" panose="020B0503030404040204" pitchFamily="34" charset="0"/>
              <a:cs typeface="+mn-cs"/>
            </a:endParaRPr>
          </a:p>
        </p:txBody>
      </p:sp>
      <p:sp>
        <p:nvSpPr>
          <p:cNvPr id="5" name="Tekstvak 4">
            <a:extLst>
              <a:ext uri="{FF2B5EF4-FFF2-40B4-BE49-F238E27FC236}">
                <a16:creationId xmlns:a16="http://schemas.microsoft.com/office/drawing/2014/main" id="{136FA13F-FC7C-DD47-A87F-1A7B5215AFBE}"/>
              </a:ext>
            </a:extLst>
          </p:cNvPr>
          <p:cNvSpPr txBox="1"/>
          <p:nvPr/>
        </p:nvSpPr>
        <p:spPr>
          <a:xfrm>
            <a:off x="8676133" y="6421969"/>
            <a:ext cx="360363" cy="307975"/>
          </a:xfrm>
          <a:prstGeom prst="rect">
            <a:avLst/>
          </a:prstGeom>
          <a:noFill/>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1400" b="0" i="0" u="none" strike="noStrike" kern="1200" cap="none" spc="0" normalizeH="0" baseline="0" noProof="0">
                <a:ln>
                  <a:noFill/>
                </a:ln>
                <a:solidFill>
                  <a:srgbClr val="00447A"/>
                </a:solidFill>
                <a:effectLst/>
                <a:uLnTx/>
                <a:uFillTx/>
                <a:latin typeface="Arial"/>
                <a:ea typeface="Geneva" panose="020B0503030404040204" pitchFamily="34" charset="0"/>
                <a:cs typeface="+mn-cs"/>
              </a:rPr>
              <a:t>2</a:t>
            </a:r>
          </a:p>
        </p:txBody>
      </p:sp>
    </p:spTree>
    <p:extLst>
      <p:ext uri="{BB962C8B-B14F-4D97-AF65-F5344CB8AC3E}">
        <p14:creationId xmlns:p14="http://schemas.microsoft.com/office/powerpoint/2010/main" val="311031561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el 1">
            <a:extLst>
              <a:ext uri="{FF2B5EF4-FFF2-40B4-BE49-F238E27FC236}">
                <a16:creationId xmlns:a16="http://schemas.microsoft.com/office/drawing/2014/main" id="{51AB2F29-FDA3-114F-B839-DF7BD982E206}"/>
              </a:ext>
            </a:extLst>
          </p:cNvPr>
          <p:cNvSpPr>
            <a:spLocks noGrp="1" noChangeArrowheads="1"/>
          </p:cNvSpPr>
          <p:nvPr>
            <p:ph type="title"/>
          </p:nvPr>
        </p:nvSpPr>
        <p:spPr>
          <a:xfrm>
            <a:off x="527167" y="1340768"/>
            <a:ext cx="7886700" cy="993775"/>
          </a:xfrm>
        </p:spPr>
        <p:txBody>
          <a:bodyPr/>
          <a:lstStyle/>
          <a:p>
            <a:r>
              <a:rPr lang="nl-NL" altLang="nl-NL"/>
              <a:t>Programma 12:00-17:00</a:t>
            </a:r>
          </a:p>
        </p:txBody>
      </p:sp>
      <p:sp>
        <p:nvSpPr>
          <p:cNvPr id="9219" name="Tijdelijke aanduiding voor dianummer 3">
            <a:extLst>
              <a:ext uri="{FF2B5EF4-FFF2-40B4-BE49-F238E27FC236}">
                <a16:creationId xmlns:a16="http://schemas.microsoft.com/office/drawing/2014/main" id="{F03BDCAE-3B74-8D42-95C2-83BC8898FDC0}"/>
              </a:ext>
            </a:extLst>
          </p:cNvPr>
          <p:cNvSpPr>
            <a:spLocks noGrp="1" noChangeArrowheads="1"/>
          </p:cNvSpPr>
          <p:nvPr>
            <p:ph type="sldNum" sz="quarter" idx="4294967295"/>
          </p:nvPr>
        </p:nvSpPr>
        <p:spPr bwMode="auto">
          <a:xfrm>
            <a:off x="8610600" y="6356350"/>
            <a:ext cx="27432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3333FF"/>
              </a:buClr>
              <a:defRPr sz="3200">
                <a:solidFill>
                  <a:srgbClr val="000000"/>
                </a:solidFill>
                <a:latin typeface="Arial" panose="020B0604020202020204" pitchFamily="34" charset="0"/>
                <a:ea typeface="Geneva" panose="020B0503030404040204" pitchFamily="34" charset="0"/>
              </a:defRPr>
            </a:lvl1pPr>
            <a:lvl2pPr marL="742950" indent="-285750">
              <a:spcBef>
                <a:spcPct val="20000"/>
              </a:spcBef>
              <a:buClr>
                <a:srgbClr val="000000"/>
              </a:buClr>
              <a:buFont typeface="Tahoma" panose="020B0604030504040204" pitchFamily="34" charset="0"/>
              <a:buChar char="●"/>
              <a:defRPr sz="2800">
                <a:solidFill>
                  <a:srgbClr val="000000"/>
                </a:solidFill>
                <a:latin typeface="Arial" panose="020B0604020202020204" pitchFamily="34" charset="0"/>
                <a:ea typeface="Geneva" panose="020B0503030404040204" pitchFamily="34" charset="0"/>
              </a:defRPr>
            </a:lvl2pPr>
            <a:lvl3pPr marL="1143000" indent="-228600">
              <a:spcBef>
                <a:spcPct val="20000"/>
              </a:spcBef>
              <a:buClr>
                <a:srgbClr val="000000"/>
              </a:buClr>
              <a:buChar char="•"/>
              <a:defRPr sz="2400">
                <a:solidFill>
                  <a:srgbClr val="000000"/>
                </a:solidFill>
                <a:latin typeface="Arial" panose="020B0604020202020204" pitchFamily="34" charset="0"/>
                <a:ea typeface="Geneva" panose="020B0503030404040204" pitchFamily="34" charset="0"/>
              </a:defRPr>
            </a:lvl3pPr>
            <a:lvl4pPr marL="1600200" indent="-228600">
              <a:spcBef>
                <a:spcPct val="20000"/>
              </a:spcBef>
              <a:buClr>
                <a:srgbClr val="000000"/>
              </a:buClr>
              <a:buChar char="•"/>
              <a:defRPr sz="2000">
                <a:solidFill>
                  <a:srgbClr val="000000"/>
                </a:solidFill>
                <a:latin typeface="Arial" panose="020B0604020202020204" pitchFamily="34" charset="0"/>
                <a:ea typeface="Geneva" panose="020B0503030404040204" pitchFamily="34" charset="0"/>
              </a:defRPr>
            </a:lvl4pPr>
            <a:lvl5pPr marL="2057400" indent="-228600">
              <a:spcBef>
                <a:spcPct val="20000"/>
              </a:spcBef>
              <a:buClr>
                <a:srgbClr val="000000"/>
              </a:buClr>
              <a:buChar char="•"/>
              <a:defRPr sz="2000">
                <a:solidFill>
                  <a:srgbClr val="000000"/>
                </a:solidFill>
                <a:latin typeface="Arial" panose="020B0604020202020204" pitchFamily="34" charset="0"/>
                <a:ea typeface="Geneva" panose="020B0503030404040204" pitchFamily="34" charset="0"/>
              </a:defRPr>
            </a:lvl5pPr>
            <a:lvl6pPr marL="2514600" indent="-228600" eaLnBrk="0" fontAlgn="base" hangingPunct="0">
              <a:spcBef>
                <a:spcPct val="20000"/>
              </a:spcBef>
              <a:spcAft>
                <a:spcPct val="0"/>
              </a:spcAft>
              <a:buClr>
                <a:srgbClr val="000000"/>
              </a:buClr>
              <a:buChar char="•"/>
              <a:defRPr sz="2000">
                <a:solidFill>
                  <a:srgbClr val="000000"/>
                </a:solidFill>
                <a:latin typeface="Arial" panose="020B0604020202020204" pitchFamily="34" charset="0"/>
                <a:ea typeface="Geneva" panose="020B0503030404040204" pitchFamily="34" charset="0"/>
              </a:defRPr>
            </a:lvl6pPr>
            <a:lvl7pPr marL="2971800" indent="-228600" eaLnBrk="0" fontAlgn="base" hangingPunct="0">
              <a:spcBef>
                <a:spcPct val="20000"/>
              </a:spcBef>
              <a:spcAft>
                <a:spcPct val="0"/>
              </a:spcAft>
              <a:buClr>
                <a:srgbClr val="000000"/>
              </a:buClr>
              <a:buChar char="•"/>
              <a:defRPr sz="2000">
                <a:solidFill>
                  <a:srgbClr val="000000"/>
                </a:solidFill>
                <a:latin typeface="Arial" panose="020B0604020202020204" pitchFamily="34" charset="0"/>
                <a:ea typeface="Geneva" panose="020B0503030404040204" pitchFamily="34" charset="0"/>
              </a:defRPr>
            </a:lvl7pPr>
            <a:lvl8pPr marL="3429000" indent="-228600" eaLnBrk="0" fontAlgn="base" hangingPunct="0">
              <a:spcBef>
                <a:spcPct val="20000"/>
              </a:spcBef>
              <a:spcAft>
                <a:spcPct val="0"/>
              </a:spcAft>
              <a:buClr>
                <a:srgbClr val="000000"/>
              </a:buClr>
              <a:buChar char="•"/>
              <a:defRPr sz="2000">
                <a:solidFill>
                  <a:srgbClr val="000000"/>
                </a:solidFill>
                <a:latin typeface="Arial" panose="020B0604020202020204" pitchFamily="34" charset="0"/>
                <a:ea typeface="Geneva" panose="020B0503030404040204" pitchFamily="34" charset="0"/>
              </a:defRPr>
            </a:lvl8pPr>
            <a:lvl9pPr marL="3886200" indent="-228600" eaLnBrk="0" fontAlgn="base" hangingPunct="0">
              <a:spcBef>
                <a:spcPct val="20000"/>
              </a:spcBef>
              <a:spcAft>
                <a:spcPct val="0"/>
              </a:spcAft>
              <a:buClr>
                <a:srgbClr val="000000"/>
              </a:buClr>
              <a:buChar char="•"/>
              <a:defRPr sz="2000">
                <a:solidFill>
                  <a:srgbClr val="000000"/>
                </a:solidFill>
                <a:latin typeface="Arial" panose="020B0604020202020204" pitchFamily="34" charset="0"/>
                <a:ea typeface="Geneva" panose="020B0503030404040204" pitchFamily="34" charset="0"/>
              </a:defRPr>
            </a:lvl9pPr>
          </a:lstStyle>
          <a:p>
            <a:pPr algn="r" eaLnBrk="1" hangingPunct="1">
              <a:spcBef>
                <a:spcPct val="0"/>
              </a:spcBef>
              <a:buClrTx/>
            </a:pPr>
            <a:fld id="{72344693-4CEF-384D-B181-482E9A42C7C7}" type="slidenum">
              <a:rPr lang="nl-NL" altLang="nl-NL" sz="1200">
                <a:solidFill>
                  <a:srgbClr val="FFFFFF"/>
                </a:solidFill>
              </a:rPr>
              <a:pPr algn="r" eaLnBrk="1" hangingPunct="1">
                <a:spcBef>
                  <a:spcPct val="0"/>
                </a:spcBef>
                <a:buClrTx/>
              </a:pPr>
              <a:t>9</a:t>
            </a:fld>
            <a:endParaRPr lang="nl-NL" altLang="nl-NL" sz="1200">
              <a:solidFill>
                <a:srgbClr val="FFFFFF"/>
              </a:solidFill>
            </a:endParaRPr>
          </a:p>
        </p:txBody>
      </p:sp>
      <p:sp>
        <p:nvSpPr>
          <p:cNvPr id="5" name="Tekstvak 4">
            <a:extLst>
              <a:ext uri="{FF2B5EF4-FFF2-40B4-BE49-F238E27FC236}">
                <a16:creationId xmlns:a16="http://schemas.microsoft.com/office/drawing/2014/main" id="{136FA13F-FC7C-DD47-A87F-1A7B5215AFBE}"/>
              </a:ext>
            </a:extLst>
          </p:cNvPr>
          <p:cNvSpPr txBox="1"/>
          <p:nvPr/>
        </p:nvSpPr>
        <p:spPr>
          <a:xfrm>
            <a:off x="8676456" y="6413500"/>
            <a:ext cx="360363" cy="307975"/>
          </a:xfrm>
          <a:prstGeom prst="rect">
            <a:avLst/>
          </a:prstGeom>
          <a:noFill/>
        </p:spPr>
        <p:txBody>
          <a:bodyPr>
            <a:spAutoFit/>
          </a:bodyPr>
          <a:lstStyle/>
          <a:p>
            <a:pPr>
              <a:defRPr/>
            </a:pPr>
            <a:r>
              <a:rPr lang="nl-NL" sz="1400">
                <a:solidFill>
                  <a:srgbClr val="00447A"/>
                </a:solidFill>
                <a:latin typeface="+mj-lt"/>
              </a:rPr>
              <a:t>3</a:t>
            </a:r>
          </a:p>
        </p:txBody>
      </p:sp>
      <p:graphicFrame>
        <p:nvGraphicFramePr>
          <p:cNvPr id="2" name="Tabel 2">
            <a:extLst>
              <a:ext uri="{FF2B5EF4-FFF2-40B4-BE49-F238E27FC236}">
                <a16:creationId xmlns:a16="http://schemas.microsoft.com/office/drawing/2014/main" id="{14C78D26-4BE6-C248-BDC9-D8489B0F992B}"/>
              </a:ext>
            </a:extLst>
          </p:cNvPr>
          <p:cNvGraphicFramePr>
            <a:graphicFrameLocks noGrp="1"/>
          </p:cNvGraphicFramePr>
          <p:nvPr>
            <p:extLst>
              <p:ext uri="{D42A27DB-BD31-4B8C-83A1-F6EECF244321}">
                <p14:modId xmlns:p14="http://schemas.microsoft.com/office/powerpoint/2010/main" val="3210720228"/>
              </p:ext>
            </p:extLst>
          </p:nvPr>
        </p:nvGraphicFramePr>
        <p:xfrm>
          <a:off x="1259632" y="2636912"/>
          <a:ext cx="5688632" cy="3235496"/>
        </p:xfrm>
        <a:graphic>
          <a:graphicData uri="http://schemas.openxmlformats.org/drawingml/2006/table">
            <a:tbl>
              <a:tblPr firstRow="1" bandRow="1">
                <a:tableStyleId>{1E171933-4619-4E11-9A3F-F7608DF75F80}</a:tableStyleId>
              </a:tblPr>
              <a:tblGrid>
                <a:gridCol w="1233829">
                  <a:extLst>
                    <a:ext uri="{9D8B030D-6E8A-4147-A177-3AD203B41FA5}">
                      <a16:colId xmlns:a16="http://schemas.microsoft.com/office/drawing/2014/main" val="3358133272"/>
                    </a:ext>
                  </a:extLst>
                </a:gridCol>
                <a:gridCol w="4454803">
                  <a:extLst>
                    <a:ext uri="{9D8B030D-6E8A-4147-A177-3AD203B41FA5}">
                      <a16:colId xmlns:a16="http://schemas.microsoft.com/office/drawing/2014/main" val="2194012732"/>
                    </a:ext>
                  </a:extLst>
                </a:gridCol>
              </a:tblGrid>
              <a:tr h="380918">
                <a:tc>
                  <a:txBody>
                    <a:bodyPr/>
                    <a:lstStyle/>
                    <a:p>
                      <a:r>
                        <a:rPr lang="nl-NL" sz="1200" dirty="0">
                          <a:latin typeface="+mj-lt"/>
                        </a:rPr>
                        <a:t>Tijd</a:t>
                      </a:r>
                    </a:p>
                  </a:txBody>
                  <a:tcPr>
                    <a:solidFill>
                      <a:srgbClr val="004D83"/>
                    </a:solidFill>
                  </a:tcPr>
                </a:tc>
                <a:tc>
                  <a:txBody>
                    <a:bodyPr/>
                    <a:lstStyle/>
                    <a:p>
                      <a:r>
                        <a:rPr lang="nl-NL" sz="1200" dirty="0">
                          <a:latin typeface="+mj-lt"/>
                        </a:rPr>
                        <a:t>Onderwerp</a:t>
                      </a:r>
                    </a:p>
                  </a:txBody>
                  <a:tcPr>
                    <a:solidFill>
                      <a:srgbClr val="004D83"/>
                    </a:solidFill>
                  </a:tcPr>
                </a:tc>
                <a:extLst>
                  <a:ext uri="{0D108BD9-81ED-4DB2-BD59-A6C34878D82A}">
                    <a16:rowId xmlns:a16="http://schemas.microsoft.com/office/drawing/2014/main" val="2804909964"/>
                  </a:ext>
                </a:extLst>
              </a:tr>
              <a:tr h="282885">
                <a:tc>
                  <a:txBody>
                    <a:bodyPr/>
                    <a:lstStyle/>
                    <a:p>
                      <a:pPr marL="0" algn="l" defTabSz="457200" rtl="0" eaLnBrk="1" latinLnBrk="0" hangingPunct="1"/>
                      <a:r>
                        <a:rPr lang="nl-NL" sz="1200" kern="1200" dirty="0">
                          <a:solidFill>
                            <a:srgbClr val="004D83"/>
                          </a:solidFill>
                          <a:latin typeface="+mj-lt"/>
                          <a:ea typeface="+mn-ea"/>
                          <a:cs typeface="+mn-cs"/>
                        </a:rPr>
                        <a:t>12:00 – 12:45</a:t>
                      </a:r>
                    </a:p>
                  </a:txBody>
                  <a:tcPr/>
                </a:tc>
                <a:tc>
                  <a:txBody>
                    <a:bodyPr/>
                    <a:lstStyle/>
                    <a:p>
                      <a:r>
                        <a:rPr lang="nl-NL" sz="1200" dirty="0">
                          <a:solidFill>
                            <a:srgbClr val="004D83"/>
                          </a:solidFill>
                          <a:latin typeface="+mj-lt"/>
                        </a:rPr>
                        <a:t>Inloop met lunch</a:t>
                      </a:r>
                    </a:p>
                  </a:txBody>
                  <a:tcPr/>
                </a:tc>
                <a:extLst>
                  <a:ext uri="{0D108BD9-81ED-4DB2-BD59-A6C34878D82A}">
                    <a16:rowId xmlns:a16="http://schemas.microsoft.com/office/drawing/2014/main" val="59332481"/>
                  </a:ext>
                </a:extLst>
              </a:tr>
              <a:tr h="277606">
                <a:tc>
                  <a:txBody>
                    <a:bodyPr/>
                    <a:lstStyle/>
                    <a:p>
                      <a:pPr marL="0" algn="l" defTabSz="457200" rtl="0" eaLnBrk="1" latinLnBrk="0" hangingPunct="1"/>
                      <a:r>
                        <a:rPr lang="nl-NL" sz="1200" kern="1200" dirty="0">
                          <a:solidFill>
                            <a:srgbClr val="004D83"/>
                          </a:solidFill>
                          <a:latin typeface="+mj-lt"/>
                          <a:ea typeface="+mn-ea"/>
                          <a:cs typeface="+mn-cs"/>
                        </a:rPr>
                        <a:t>12:45</a:t>
                      </a:r>
                      <a:r>
                        <a:rPr lang="nl-NL" sz="1200" kern="1200" dirty="0">
                          <a:solidFill>
                            <a:srgbClr val="004D83"/>
                          </a:solidFill>
                          <a:latin typeface="+mn-lt"/>
                          <a:ea typeface="+mn-ea"/>
                          <a:cs typeface="+mn-cs"/>
                        </a:rPr>
                        <a:t> – </a:t>
                      </a:r>
                      <a:r>
                        <a:rPr lang="nl-NL" sz="1200" kern="1200" dirty="0">
                          <a:solidFill>
                            <a:srgbClr val="004D83"/>
                          </a:solidFill>
                          <a:latin typeface="+mj-lt"/>
                          <a:ea typeface="+mn-ea"/>
                          <a:cs typeface="+mn-cs"/>
                        </a:rPr>
                        <a:t>13:00</a:t>
                      </a:r>
                    </a:p>
                  </a:txBody>
                  <a:tcPr/>
                </a:tc>
                <a:tc>
                  <a:txBody>
                    <a:bodyPr/>
                    <a:lstStyle/>
                    <a:p>
                      <a:r>
                        <a:rPr lang="nl-NL" sz="1200" dirty="0">
                          <a:solidFill>
                            <a:srgbClr val="004D83"/>
                          </a:solidFill>
                          <a:latin typeface="+mj-lt"/>
                        </a:rPr>
                        <a:t>Welkomstwoord </a:t>
                      </a:r>
                    </a:p>
                  </a:txBody>
                  <a:tcPr/>
                </a:tc>
                <a:extLst>
                  <a:ext uri="{0D108BD9-81ED-4DB2-BD59-A6C34878D82A}">
                    <a16:rowId xmlns:a16="http://schemas.microsoft.com/office/drawing/2014/main" val="772802358"/>
                  </a:ext>
                </a:extLst>
              </a:tr>
              <a:tr h="277606">
                <a:tc>
                  <a:txBody>
                    <a:bodyPr/>
                    <a:lstStyle/>
                    <a:p>
                      <a:pPr marL="0" algn="l" defTabSz="457200" rtl="0" eaLnBrk="1" latinLnBrk="0" hangingPunct="1"/>
                      <a:r>
                        <a:rPr lang="nl-NL" sz="1200" kern="1200" dirty="0">
                          <a:solidFill>
                            <a:srgbClr val="004D83"/>
                          </a:solidFill>
                          <a:latin typeface="+mj-lt"/>
                          <a:ea typeface="+mn-ea"/>
                          <a:cs typeface="+mn-cs"/>
                        </a:rPr>
                        <a:t>13:00 </a:t>
                      </a:r>
                      <a:r>
                        <a:rPr lang="nl-NL" sz="1200" kern="1200" dirty="0">
                          <a:solidFill>
                            <a:srgbClr val="004D83"/>
                          </a:solidFill>
                          <a:latin typeface="+mn-lt"/>
                          <a:ea typeface="+mn-ea"/>
                          <a:cs typeface="+mn-cs"/>
                        </a:rPr>
                        <a:t>– </a:t>
                      </a:r>
                      <a:r>
                        <a:rPr lang="nl-NL" sz="1200" kern="1200" dirty="0">
                          <a:solidFill>
                            <a:srgbClr val="004D83"/>
                          </a:solidFill>
                          <a:latin typeface="+mj-lt"/>
                          <a:ea typeface="+mn-ea"/>
                          <a:cs typeface="+mn-cs"/>
                        </a:rPr>
                        <a:t>13:15</a:t>
                      </a:r>
                    </a:p>
                  </a:txBody>
                  <a:tcPr/>
                </a:tc>
                <a:tc>
                  <a:txBody>
                    <a:bodyPr/>
                    <a:lstStyle/>
                    <a:p>
                      <a:r>
                        <a:rPr lang="nl-NL" sz="1200" dirty="0">
                          <a:solidFill>
                            <a:srgbClr val="004D83"/>
                          </a:solidFill>
                          <a:latin typeface="+mj-lt"/>
                        </a:rPr>
                        <a:t>Toelichting Marktparticipatie</a:t>
                      </a:r>
                    </a:p>
                  </a:txBody>
                  <a:tcPr/>
                </a:tc>
                <a:extLst>
                  <a:ext uri="{0D108BD9-81ED-4DB2-BD59-A6C34878D82A}">
                    <a16:rowId xmlns:a16="http://schemas.microsoft.com/office/drawing/2014/main" val="3115290446"/>
                  </a:ext>
                </a:extLst>
              </a:tr>
              <a:tr h="277606">
                <a:tc>
                  <a:txBody>
                    <a:bodyPr/>
                    <a:lstStyle/>
                    <a:p>
                      <a:pPr marL="0" algn="l" defTabSz="457200" rtl="0" eaLnBrk="1" latinLnBrk="0" hangingPunct="1"/>
                      <a:r>
                        <a:rPr lang="nl-NL" sz="1200" kern="1200" dirty="0">
                          <a:solidFill>
                            <a:srgbClr val="004D83"/>
                          </a:solidFill>
                          <a:latin typeface="+mj-lt"/>
                          <a:ea typeface="+mn-ea"/>
                          <a:cs typeface="+mn-cs"/>
                        </a:rPr>
                        <a:t>13:15</a:t>
                      </a:r>
                      <a:r>
                        <a:rPr lang="nl-NL" sz="1200" kern="1200" dirty="0">
                          <a:solidFill>
                            <a:srgbClr val="004D83"/>
                          </a:solidFill>
                          <a:latin typeface="+mn-lt"/>
                          <a:ea typeface="+mn-ea"/>
                          <a:cs typeface="+mn-cs"/>
                        </a:rPr>
                        <a:t> – </a:t>
                      </a:r>
                      <a:r>
                        <a:rPr lang="nl-NL" sz="1200" kern="1200" dirty="0">
                          <a:solidFill>
                            <a:srgbClr val="004D83"/>
                          </a:solidFill>
                          <a:latin typeface="+mj-lt"/>
                          <a:ea typeface="+mn-ea"/>
                          <a:cs typeface="+mn-cs"/>
                        </a:rPr>
                        <a:t>14:00</a:t>
                      </a:r>
                    </a:p>
                  </a:txBody>
                  <a:tcPr/>
                </a:tc>
                <a:tc>
                  <a:txBody>
                    <a:bodyPr/>
                    <a:lstStyle/>
                    <a:p>
                      <a:r>
                        <a:rPr lang="nl-NL" sz="1200" dirty="0">
                          <a:solidFill>
                            <a:srgbClr val="004D83"/>
                          </a:solidFill>
                          <a:latin typeface="+mj-lt"/>
                        </a:rPr>
                        <a:t>Aanleiding &amp; Context (huidig/gewenst)</a:t>
                      </a:r>
                    </a:p>
                  </a:txBody>
                  <a:tcPr/>
                </a:tc>
                <a:extLst>
                  <a:ext uri="{0D108BD9-81ED-4DB2-BD59-A6C34878D82A}">
                    <a16:rowId xmlns:a16="http://schemas.microsoft.com/office/drawing/2014/main" val="113477344"/>
                  </a:ext>
                </a:extLst>
              </a:tr>
              <a:tr h="277606">
                <a:tc>
                  <a:txBody>
                    <a:bodyPr/>
                    <a:lstStyle/>
                    <a:p>
                      <a:pPr marL="0" algn="l" defTabSz="457200" rtl="0" eaLnBrk="1" latinLnBrk="0" hangingPunct="1"/>
                      <a:r>
                        <a:rPr lang="nl-NL" sz="1200" kern="1200" dirty="0">
                          <a:solidFill>
                            <a:srgbClr val="004D83"/>
                          </a:solidFill>
                          <a:latin typeface="+mj-lt"/>
                          <a:ea typeface="+mn-ea"/>
                          <a:cs typeface="+mn-cs"/>
                        </a:rPr>
                        <a:t>14:00</a:t>
                      </a:r>
                      <a:r>
                        <a:rPr lang="nl-NL" sz="1200" kern="1200" dirty="0">
                          <a:solidFill>
                            <a:srgbClr val="004D83"/>
                          </a:solidFill>
                          <a:latin typeface="+mn-lt"/>
                          <a:ea typeface="+mn-ea"/>
                          <a:cs typeface="+mn-cs"/>
                        </a:rPr>
                        <a:t> – </a:t>
                      </a:r>
                      <a:r>
                        <a:rPr lang="nl-NL" sz="1200" kern="1200" dirty="0">
                          <a:solidFill>
                            <a:srgbClr val="004D83"/>
                          </a:solidFill>
                          <a:latin typeface="+mj-lt"/>
                          <a:ea typeface="+mn-ea"/>
                          <a:cs typeface="+mn-cs"/>
                        </a:rPr>
                        <a:t>14:15</a:t>
                      </a:r>
                    </a:p>
                  </a:txBody>
                  <a:tcPr/>
                </a:tc>
                <a:tc>
                  <a:txBody>
                    <a:bodyPr/>
                    <a:lstStyle/>
                    <a:p>
                      <a:r>
                        <a:rPr lang="nl-NL" sz="1200" dirty="0">
                          <a:solidFill>
                            <a:srgbClr val="004D83"/>
                          </a:solidFill>
                          <a:latin typeface="+mj-lt"/>
                        </a:rPr>
                        <a:t>Break</a:t>
                      </a:r>
                    </a:p>
                  </a:txBody>
                  <a:tcPr/>
                </a:tc>
                <a:extLst>
                  <a:ext uri="{0D108BD9-81ED-4DB2-BD59-A6C34878D82A}">
                    <a16:rowId xmlns:a16="http://schemas.microsoft.com/office/drawing/2014/main" val="1063866291"/>
                  </a:ext>
                </a:extLst>
              </a:tr>
              <a:tr h="277606">
                <a:tc>
                  <a:txBody>
                    <a:bodyPr/>
                    <a:lstStyle/>
                    <a:p>
                      <a:r>
                        <a:rPr lang="nl-NL" sz="1200" dirty="0">
                          <a:solidFill>
                            <a:srgbClr val="004D83"/>
                          </a:solidFill>
                          <a:latin typeface="+mj-lt"/>
                        </a:rPr>
                        <a:t>14:15 – 14:45</a:t>
                      </a:r>
                    </a:p>
                  </a:txBody>
                  <a:tcPr/>
                </a:tc>
                <a:tc>
                  <a:txBody>
                    <a:bodyPr/>
                    <a:lstStyle/>
                    <a:p>
                      <a:r>
                        <a:rPr lang="nl-NL" sz="1200" dirty="0">
                          <a:solidFill>
                            <a:srgbClr val="004D83"/>
                          </a:solidFill>
                          <a:latin typeface="+mj-lt"/>
                        </a:rPr>
                        <a:t>Verdieping Partnerschap/Coalitie</a:t>
                      </a:r>
                    </a:p>
                  </a:txBody>
                  <a:tcPr/>
                </a:tc>
                <a:extLst>
                  <a:ext uri="{0D108BD9-81ED-4DB2-BD59-A6C34878D82A}">
                    <a16:rowId xmlns:a16="http://schemas.microsoft.com/office/drawing/2014/main" val="2981469802"/>
                  </a:ext>
                </a:extLst>
              </a:tr>
              <a:tr h="277606">
                <a:tc>
                  <a:txBody>
                    <a:bodyPr/>
                    <a:lstStyle/>
                    <a:p>
                      <a:r>
                        <a:rPr lang="nl-NL" sz="1200" dirty="0">
                          <a:solidFill>
                            <a:srgbClr val="004D83"/>
                          </a:solidFill>
                          <a:latin typeface="+mj-lt"/>
                        </a:rPr>
                        <a:t>14:45 </a:t>
                      </a:r>
                      <a:r>
                        <a:rPr lang="nl-NL" sz="1200" kern="1200" dirty="0">
                          <a:solidFill>
                            <a:srgbClr val="004D83"/>
                          </a:solidFill>
                          <a:latin typeface="+mn-lt"/>
                          <a:ea typeface="+mn-ea"/>
                          <a:cs typeface="+mn-cs"/>
                        </a:rPr>
                        <a:t>–</a:t>
                      </a:r>
                      <a:r>
                        <a:rPr lang="nl-NL" sz="1200" dirty="0">
                          <a:solidFill>
                            <a:srgbClr val="004D83"/>
                          </a:solidFill>
                          <a:latin typeface="+mj-lt"/>
                        </a:rPr>
                        <a:t> 15:30</a:t>
                      </a:r>
                    </a:p>
                  </a:txBody>
                  <a:tcPr/>
                </a:tc>
                <a:tc>
                  <a:txBody>
                    <a:bodyPr/>
                    <a:lstStyle/>
                    <a:p>
                      <a:r>
                        <a:rPr lang="nl-NL" sz="1200" dirty="0">
                          <a:solidFill>
                            <a:srgbClr val="004D83"/>
                          </a:solidFill>
                          <a:latin typeface="+mj-lt"/>
                        </a:rPr>
                        <a:t>Ronde tafel 1</a:t>
                      </a:r>
                    </a:p>
                  </a:txBody>
                  <a:tcPr/>
                </a:tc>
                <a:extLst>
                  <a:ext uri="{0D108BD9-81ED-4DB2-BD59-A6C34878D82A}">
                    <a16:rowId xmlns:a16="http://schemas.microsoft.com/office/drawing/2014/main" val="685536323"/>
                  </a:ext>
                </a:extLst>
              </a:tr>
              <a:tr h="264390">
                <a:tc>
                  <a:txBody>
                    <a:bodyPr/>
                    <a:lstStyle/>
                    <a:p>
                      <a:r>
                        <a:rPr lang="nl-NL" sz="1200" dirty="0">
                          <a:solidFill>
                            <a:srgbClr val="004D83"/>
                          </a:solidFill>
                          <a:latin typeface="+mj-lt"/>
                        </a:rPr>
                        <a:t>15:30 </a:t>
                      </a:r>
                      <a:r>
                        <a:rPr lang="nl-NL" sz="1200" kern="1200" dirty="0">
                          <a:solidFill>
                            <a:srgbClr val="004D83"/>
                          </a:solidFill>
                          <a:latin typeface="+mn-lt"/>
                          <a:ea typeface="+mn-ea"/>
                          <a:cs typeface="+mn-cs"/>
                        </a:rPr>
                        <a:t>– 15:45</a:t>
                      </a:r>
                      <a:endParaRPr lang="nl-NL" sz="1200" dirty="0">
                        <a:solidFill>
                          <a:srgbClr val="004D83"/>
                        </a:solidFill>
                        <a:latin typeface="+mj-lt"/>
                      </a:endParaRPr>
                    </a:p>
                  </a:txBody>
                  <a:tcPr/>
                </a:tc>
                <a:tc>
                  <a:txBody>
                    <a:bodyPr/>
                    <a:lstStyle/>
                    <a:p>
                      <a:r>
                        <a:rPr lang="nl-NL" sz="1200" dirty="0">
                          <a:solidFill>
                            <a:srgbClr val="004D83"/>
                          </a:solidFill>
                          <a:latin typeface="+mj-lt"/>
                        </a:rPr>
                        <a:t>Korte break</a:t>
                      </a:r>
                    </a:p>
                  </a:txBody>
                  <a:tcPr/>
                </a:tc>
                <a:extLst>
                  <a:ext uri="{0D108BD9-81ED-4DB2-BD59-A6C34878D82A}">
                    <a16:rowId xmlns:a16="http://schemas.microsoft.com/office/drawing/2014/main" val="245076788"/>
                  </a:ext>
                </a:extLst>
              </a:tr>
              <a:tr h="264390">
                <a:tc>
                  <a:txBody>
                    <a:bodyPr/>
                    <a:lstStyle/>
                    <a:p>
                      <a:r>
                        <a:rPr lang="nl-NL" sz="1200" dirty="0">
                          <a:solidFill>
                            <a:srgbClr val="004D83"/>
                          </a:solidFill>
                          <a:latin typeface="+mj-lt"/>
                        </a:rPr>
                        <a:t>15:45 – 16:30</a:t>
                      </a:r>
                    </a:p>
                  </a:txBody>
                  <a:tcPr/>
                </a:tc>
                <a:tc>
                  <a:txBody>
                    <a:bodyPr/>
                    <a:lstStyle/>
                    <a:p>
                      <a:r>
                        <a:rPr lang="nl-NL" sz="1200" dirty="0">
                          <a:solidFill>
                            <a:srgbClr val="004D83"/>
                          </a:solidFill>
                          <a:latin typeface="+mj-lt"/>
                        </a:rPr>
                        <a:t>Ronde tafel 2</a:t>
                      </a:r>
                    </a:p>
                  </a:txBody>
                  <a:tcPr/>
                </a:tc>
                <a:extLst>
                  <a:ext uri="{0D108BD9-81ED-4DB2-BD59-A6C34878D82A}">
                    <a16:rowId xmlns:a16="http://schemas.microsoft.com/office/drawing/2014/main" val="4274714517"/>
                  </a:ext>
                </a:extLst>
              </a:tr>
              <a:tr h="357417">
                <a:tc>
                  <a:txBody>
                    <a:bodyPr/>
                    <a:lstStyle/>
                    <a:p>
                      <a:r>
                        <a:rPr lang="nl-NL" sz="1200" dirty="0">
                          <a:solidFill>
                            <a:srgbClr val="004D83"/>
                          </a:solidFill>
                          <a:latin typeface="+mj-lt"/>
                        </a:rPr>
                        <a:t>16:30 </a:t>
                      </a:r>
                      <a:r>
                        <a:rPr lang="nl-NL" sz="1200" kern="1200" dirty="0">
                          <a:solidFill>
                            <a:srgbClr val="004D83"/>
                          </a:solidFill>
                          <a:latin typeface="+mn-lt"/>
                          <a:ea typeface="+mn-ea"/>
                          <a:cs typeface="+mn-cs"/>
                        </a:rPr>
                        <a:t>– 17:00 </a:t>
                      </a:r>
                      <a:endParaRPr lang="nl-NL" sz="1200">
                        <a:solidFill>
                          <a:srgbClr val="004D83"/>
                        </a:solidFill>
                        <a:latin typeface="+mj-lt"/>
                      </a:endParaRPr>
                    </a:p>
                  </a:txBody>
                  <a:tcPr/>
                </a:tc>
                <a:tc>
                  <a:txBody>
                    <a:bodyPr/>
                    <a:lstStyle/>
                    <a:p>
                      <a:r>
                        <a:rPr lang="nl-NL" sz="1200" dirty="0">
                          <a:solidFill>
                            <a:srgbClr val="004D83"/>
                          </a:solidFill>
                          <a:latin typeface="+mj-lt"/>
                        </a:rPr>
                        <a:t>Q&amp;A, vervolgstappen en afsluiting</a:t>
                      </a:r>
                    </a:p>
                  </a:txBody>
                  <a:tcPr/>
                </a:tc>
                <a:extLst>
                  <a:ext uri="{0D108BD9-81ED-4DB2-BD59-A6C34878D82A}">
                    <a16:rowId xmlns:a16="http://schemas.microsoft.com/office/drawing/2014/main" val="584092298"/>
                  </a:ext>
                </a:extLst>
              </a:tr>
            </a:tbl>
          </a:graphicData>
        </a:graphic>
      </p:graphicFrame>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Capelle_Nieuwe_Huisstijl">
  <a:themeElements>
    <a:clrScheme name="1_Capelle_Nieuwe_Huisstijl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1_Capelle_Nieuwe_Huisstijl">
      <a:majorFont>
        <a:latin typeface="Arial"/>
        <a:ea typeface="Geneva"/>
        <a:cs typeface=""/>
      </a:majorFont>
      <a:minorFont>
        <a:latin typeface="Arial"/>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Capelle_Nieuwe_Huisstijl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1_Capelle_Nieuwe_Huisstijl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1_Capelle_Nieuwe_Huisstijl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1_Capelle_Nieuwe_Huisstijl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apelle_Nieuwe_Huisstijl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1_Capelle_Nieuwe_Huisstijl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1_Capelle_Nieuwe_Huisstijl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1_Capelle_Nieuwe_Huisstijl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1_Capelle_Nieuwe_Huisstijl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0c1be06-ac08-4955-99e5-9020fab9651a" xsi:nil="true"/>
    <lcf76f155ced4ddcb4097134ff3c332f xmlns="66712eb3-9e0b-452c-a125-aec9ec9fbfd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DB9AD3F2737F547AC6CD01C5423E7FB" ma:contentTypeVersion="12" ma:contentTypeDescription="Een nieuw document maken." ma:contentTypeScope="" ma:versionID="7d7f1268df0857036bd385eff567da37">
  <xsd:schema xmlns:xsd="http://www.w3.org/2001/XMLSchema" xmlns:xs="http://www.w3.org/2001/XMLSchema" xmlns:p="http://schemas.microsoft.com/office/2006/metadata/properties" xmlns:ns2="66712eb3-9e0b-452c-a125-aec9ec9fbfd6" xmlns:ns3="80c1be06-ac08-4955-99e5-9020fab9651a" targetNamespace="http://schemas.microsoft.com/office/2006/metadata/properties" ma:root="true" ma:fieldsID="05b899e89e0ff4df3e869eec63f41ff1" ns2:_="" ns3:_="">
    <xsd:import namespace="66712eb3-9e0b-452c-a125-aec9ec9fbfd6"/>
    <xsd:import namespace="80c1be06-ac08-4955-99e5-9020fab9651a"/>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712eb3-9e0b-452c-a125-aec9ec9fbf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Afbeeldingtags" ma:readOnly="false" ma:fieldId="{5cf76f15-5ced-4ddc-b409-7134ff3c332f}" ma:taxonomyMulti="true" ma:sspId="78207378-0a42-4bc5-9677-d1dcd3f4f677"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Location" ma:index="14" nillable="true" ma:displayName="Location" ma:indexed="true"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0c1be06-ac08-4955-99e5-9020fab9651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c33b5e2-4f33-453d-bedf-1e0ffb7ac4c5}" ma:internalName="TaxCatchAll" ma:showField="CatchAllData" ma:web="80c1be06-ac08-4955-99e5-9020fab9651a">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9D01F8-813B-4EFA-9D77-1967CF834C05}">
  <ds:schemaRefs>
    <ds:schemaRef ds:uri="66712eb3-9e0b-452c-a125-aec9ec9fbfd6"/>
    <ds:schemaRef ds:uri="80c1be06-ac08-4955-99e5-9020fab9651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6DFE2DD-4DE5-42E8-9FAB-F165A8FEDAF0}">
  <ds:schemaRefs>
    <ds:schemaRef ds:uri="http://schemas.microsoft.com/sharepoint/v3/contenttype/forms"/>
  </ds:schemaRefs>
</ds:datastoreItem>
</file>

<file path=customXml/itemProps3.xml><?xml version="1.0" encoding="utf-8"?>
<ds:datastoreItem xmlns:ds="http://schemas.openxmlformats.org/officeDocument/2006/customXml" ds:itemID="{1E1CB1CA-DE77-4FC9-B553-2B32CC39855E}">
  <ds:schemaRefs>
    <ds:schemaRef ds:uri="66712eb3-9e0b-452c-a125-aec9ec9fbfd6"/>
    <ds:schemaRef ds:uri="80c1be06-ac08-4955-99e5-9020fab9651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Capelle_Standaard_Presentatie</Template>
  <Application>Microsoft Office PowerPoint</Application>
  <PresentationFormat>Diavoorstelling (4:3)</PresentationFormat>
  <Slides>12</Slides>
  <Notes>5</Notes>
  <HiddenSlides>0</HiddenSlides>
  <ScaleCrop>false</ScaleCrop>
  <HeadingPairs>
    <vt:vector size="4" baseType="variant">
      <vt:variant>
        <vt:lpstr>Thema</vt:lpstr>
      </vt:variant>
      <vt:variant>
        <vt:i4>1</vt:i4>
      </vt:variant>
      <vt:variant>
        <vt:lpstr>Diatitels</vt:lpstr>
      </vt:variant>
      <vt:variant>
        <vt:i4>12</vt:i4>
      </vt:variant>
    </vt:vector>
  </HeadingPairs>
  <TitlesOfParts>
    <vt:vector size="13" baseType="lpstr">
      <vt:lpstr>1_Capelle_Nieuwe_Huisstijl</vt:lpstr>
      <vt:lpstr>Uitnodiging Marktparticipatie Werk- en leefomgeving  </vt:lpstr>
      <vt:lpstr>Doelstelling marktparticipatie</vt:lpstr>
      <vt:lpstr>Gemeente Capelle aan den IJssel</vt:lpstr>
      <vt:lpstr>Aanleiding aanbesteding werk- en leefomgeving</vt:lpstr>
      <vt:lpstr>Concept uitvraag</vt:lpstr>
      <vt:lpstr>PowerPoint-presentatie</vt:lpstr>
      <vt:lpstr>Omvang aanbesteding</vt:lpstr>
      <vt:lpstr>Wanneer? 22-06-2023  Tijd? Van 12:00 tot 17:00  Waar? Rivierweg 111 Capelle aan den IJssel</vt:lpstr>
      <vt:lpstr>Programma 12:00-17:00</vt:lpstr>
      <vt:lpstr>Wat kun je van ons verwachten?</vt:lpstr>
      <vt:lpstr>Wat wordt er van de deelnemers verwacht?</vt:lpstr>
      <vt:lpstr>Aanmelden</vt:lpstr>
    </vt:vector>
  </TitlesOfParts>
  <Company>Gemeente Capelle aan de IJssel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Gemeente Capelle aan de IJssel</dc:creator>
  <cp:revision>8</cp:revision>
  <dcterms:created xsi:type="dcterms:W3CDTF">2008-09-16T07:55:58Z</dcterms:created>
  <dcterms:modified xsi:type="dcterms:W3CDTF">2023-05-19T09:57:53Z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0x0101003DB9AD3F2737F547AC6CD01C5423E7FB</vt:lpwstr>
  </property>
  <property fmtid="{D5CDD505-2E9C-101B-9397-08002B2CF9AE}" pid="3" name="MediaServiceImageTags">
    <vt:lpwstr/>
  </property>
</Properties>
</file>