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61" r:id="rId4"/>
    <p:sldId id="262" r:id="rId5"/>
    <p:sldId id="263" r:id="rId6"/>
    <p:sldId id="264" r:id="rId7"/>
    <p:sldId id="265" r:id="rId8"/>
    <p:sldId id="266" r:id="rId9"/>
    <p:sldId id="279" r:id="rId10"/>
    <p:sldId id="280" r:id="rId11"/>
    <p:sldId id="282" r:id="rId12"/>
    <p:sldId id="270" r:id="rId13"/>
    <p:sldId id="271" r:id="rId14"/>
    <p:sldId id="272" r:id="rId15"/>
    <p:sldId id="273" r:id="rId16"/>
    <p:sldId id="275" r:id="rId17"/>
    <p:sldId id="274" r:id="rId18"/>
    <p:sldId id="278" r:id="rId19"/>
  </p:sldIdLst>
  <p:sldSz cx="16256000" cy="9144000"/>
  <p:notesSz cx="6858000" cy="9144000"/>
  <p:defaultTextStyle>
    <a:defPPr>
      <a:defRPr lang="nl-NL"/>
    </a:defPPr>
    <a:lvl1pPr marL="0" algn="l" defTabSz="1625620" rtl="0" eaLnBrk="1" latinLnBrk="0" hangingPunct="1">
      <a:defRPr sz="3200" kern="1200">
        <a:solidFill>
          <a:schemeClr val="tx1"/>
        </a:solidFill>
        <a:latin typeface="+mn-lt"/>
        <a:ea typeface="+mn-ea"/>
        <a:cs typeface="+mn-cs"/>
      </a:defRPr>
    </a:lvl1pPr>
    <a:lvl2pPr marL="812810" algn="l" defTabSz="1625620" rtl="0" eaLnBrk="1" latinLnBrk="0" hangingPunct="1">
      <a:defRPr sz="3200" kern="1200">
        <a:solidFill>
          <a:schemeClr val="tx1"/>
        </a:solidFill>
        <a:latin typeface="+mn-lt"/>
        <a:ea typeface="+mn-ea"/>
        <a:cs typeface="+mn-cs"/>
      </a:defRPr>
    </a:lvl2pPr>
    <a:lvl3pPr marL="1625620" algn="l" defTabSz="1625620" rtl="0" eaLnBrk="1" latinLnBrk="0" hangingPunct="1">
      <a:defRPr sz="3200" kern="1200">
        <a:solidFill>
          <a:schemeClr val="tx1"/>
        </a:solidFill>
        <a:latin typeface="+mn-lt"/>
        <a:ea typeface="+mn-ea"/>
        <a:cs typeface="+mn-cs"/>
      </a:defRPr>
    </a:lvl3pPr>
    <a:lvl4pPr marL="2438430" algn="l" defTabSz="1625620" rtl="0" eaLnBrk="1" latinLnBrk="0" hangingPunct="1">
      <a:defRPr sz="3200" kern="1200">
        <a:solidFill>
          <a:schemeClr val="tx1"/>
        </a:solidFill>
        <a:latin typeface="+mn-lt"/>
        <a:ea typeface="+mn-ea"/>
        <a:cs typeface="+mn-cs"/>
      </a:defRPr>
    </a:lvl4pPr>
    <a:lvl5pPr marL="3251241" algn="l" defTabSz="1625620" rtl="0" eaLnBrk="1" latinLnBrk="0" hangingPunct="1">
      <a:defRPr sz="3200" kern="1200">
        <a:solidFill>
          <a:schemeClr val="tx1"/>
        </a:solidFill>
        <a:latin typeface="+mn-lt"/>
        <a:ea typeface="+mn-ea"/>
        <a:cs typeface="+mn-cs"/>
      </a:defRPr>
    </a:lvl5pPr>
    <a:lvl6pPr marL="4064051" algn="l" defTabSz="1625620" rtl="0" eaLnBrk="1" latinLnBrk="0" hangingPunct="1">
      <a:defRPr sz="3200" kern="1200">
        <a:solidFill>
          <a:schemeClr val="tx1"/>
        </a:solidFill>
        <a:latin typeface="+mn-lt"/>
        <a:ea typeface="+mn-ea"/>
        <a:cs typeface="+mn-cs"/>
      </a:defRPr>
    </a:lvl6pPr>
    <a:lvl7pPr marL="4876861" algn="l" defTabSz="1625620" rtl="0" eaLnBrk="1" latinLnBrk="0" hangingPunct="1">
      <a:defRPr sz="3200" kern="1200">
        <a:solidFill>
          <a:schemeClr val="tx1"/>
        </a:solidFill>
        <a:latin typeface="+mn-lt"/>
        <a:ea typeface="+mn-ea"/>
        <a:cs typeface="+mn-cs"/>
      </a:defRPr>
    </a:lvl7pPr>
    <a:lvl8pPr marL="5689671" algn="l" defTabSz="1625620" rtl="0" eaLnBrk="1" latinLnBrk="0" hangingPunct="1">
      <a:defRPr sz="3200" kern="1200">
        <a:solidFill>
          <a:schemeClr val="tx1"/>
        </a:solidFill>
        <a:latin typeface="+mn-lt"/>
        <a:ea typeface="+mn-ea"/>
        <a:cs typeface="+mn-cs"/>
      </a:defRPr>
    </a:lvl8pPr>
    <a:lvl9pPr marL="6502481" algn="l" defTabSz="1625620" rtl="0" eaLnBrk="1" latinLnBrk="0" hangingPunct="1">
      <a:defRPr sz="3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74" userDrawn="1">
          <p15:clr>
            <a:srgbClr val="A4A3A4"/>
          </p15:clr>
        </p15:guide>
        <p15:guide id="2" pos="7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6B2D"/>
    <a:srgbClr val="5C2483"/>
    <a:srgbClr val="009B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6" autoAdjust="0"/>
    <p:restoredTop sz="94660"/>
  </p:normalViewPr>
  <p:slideViewPr>
    <p:cSldViewPr>
      <p:cViewPr varScale="1">
        <p:scale>
          <a:sx n="79" d="100"/>
          <a:sy n="79" d="100"/>
        </p:scale>
        <p:origin x="774" y="96"/>
      </p:cViewPr>
      <p:guideLst>
        <p:guide orient="horz" pos="1474"/>
        <p:guide pos="7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bg>
      <p:bgPr>
        <a:solidFill>
          <a:srgbClr val="009BA4"/>
        </a:solidFill>
        <a:effectLst/>
      </p:bgPr>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9704" cy="9146084"/>
          </a:xfrm>
          <a:prstGeom prst="rect">
            <a:avLst/>
          </a:prstGeom>
        </p:spPr>
      </p:pic>
      <p:sp>
        <p:nvSpPr>
          <p:cNvPr id="2" name="Titel 1"/>
          <p:cNvSpPr>
            <a:spLocks noGrp="1"/>
          </p:cNvSpPr>
          <p:nvPr>
            <p:ph type="ctrTitle"/>
          </p:nvPr>
        </p:nvSpPr>
        <p:spPr>
          <a:xfrm>
            <a:off x="0" y="1835696"/>
            <a:ext cx="11541446" cy="447202"/>
          </a:xfrm>
        </p:spPr>
        <p:txBody>
          <a:bodyPr lIns="252000" tIns="0" rIns="0" bIns="0" anchor="t" anchorCtr="0"/>
          <a:lstStyle>
            <a:lvl1pPr algn="l">
              <a:defRPr sz="3200" b="1">
                <a:solidFill>
                  <a:schemeClr val="tx1">
                    <a:lumMod val="95000"/>
                    <a:lumOff val="5000"/>
                  </a:schemeClr>
                </a:solidFill>
              </a:defRPr>
            </a:lvl1pPr>
          </a:lstStyle>
          <a:p>
            <a:endParaRPr lang="nl-NL" dirty="0"/>
          </a:p>
        </p:txBody>
      </p:sp>
      <p:sp>
        <p:nvSpPr>
          <p:cNvPr id="3" name="Subtitel 2"/>
          <p:cNvSpPr>
            <a:spLocks noGrp="1"/>
          </p:cNvSpPr>
          <p:nvPr>
            <p:ph type="subTitle" idx="1"/>
          </p:nvPr>
        </p:nvSpPr>
        <p:spPr>
          <a:xfrm>
            <a:off x="0" y="2267744"/>
            <a:ext cx="11541444" cy="438862"/>
          </a:xfrm>
        </p:spPr>
        <p:txBody>
          <a:bodyPr lIns="252000" tIns="0" rIns="0" bIns="0" anchor="t" anchorCtr="0"/>
          <a:lstStyle>
            <a:lvl1pPr marL="0" indent="0" algn="l">
              <a:buNone/>
              <a:defRPr sz="3200">
                <a:solidFill>
                  <a:srgbClr val="0D0D0D"/>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endParaRPr lang="nl-NL" dirty="0"/>
          </a:p>
        </p:txBody>
      </p:sp>
    </p:spTree>
    <p:extLst>
      <p:ext uri="{BB962C8B-B14F-4D97-AF65-F5344CB8AC3E}">
        <p14:creationId xmlns:p14="http://schemas.microsoft.com/office/powerpoint/2010/main" val="2668776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staand">
    <p:spTree>
      <p:nvGrpSpPr>
        <p:cNvPr id="1" name=""/>
        <p:cNvGrpSpPr/>
        <p:nvPr/>
      </p:nvGrpSpPr>
      <p:grpSpPr>
        <a:xfrm>
          <a:off x="0" y="0"/>
          <a:ext cx="0" cy="0"/>
          <a:chOff x="0" y="0"/>
          <a:chExt cx="0" cy="0"/>
        </a:xfrm>
      </p:grpSpPr>
      <p:sp>
        <p:nvSpPr>
          <p:cNvPr id="2" name="Titel 1"/>
          <p:cNvSpPr>
            <a:spLocks noGrp="1"/>
          </p:cNvSpPr>
          <p:nvPr>
            <p:ph type="title"/>
          </p:nvPr>
        </p:nvSpPr>
        <p:spPr>
          <a:xfrm>
            <a:off x="8776193" y="1196441"/>
            <a:ext cx="6776631" cy="602245"/>
          </a:xfrm>
        </p:spPr>
        <p:txBody>
          <a:bodyPr anchor="t" anchorCtr="0"/>
          <a:lstStyle>
            <a:lvl1pPr algn="l">
              <a:defRPr sz="1800" b="1"/>
            </a:lvl1pPr>
          </a:lstStyle>
          <a:p>
            <a:r>
              <a:rPr lang="nl-NL"/>
              <a:t>Klik om de stijl te bewerken</a:t>
            </a:r>
            <a:endParaRPr lang="nl-NL" dirty="0"/>
          </a:p>
        </p:txBody>
      </p:sp>
      <p:sp>
        <p:nvSpPr>
          <p:cNvPr id="3" name="Tijdelijke aanduiding voor afbeelding 2"/>
          <p:cNvSpPr>
            <a:spLocks noGrp="1"/>
          </p:cNvSpPr>
          <p:nvPr>
            <p:ph type="pic" idx="1"/>
          </p:nvPr>
        </p:nvSpPr>
        <p:spPr>
          <a:xfrm>
            <a:off x="1087218" y="1196441"/>
            <a:ext cx="7360000" cy="7087972"/>
          </a:xfrm>
        </p:spPr>
        <p:txBody>
          <a:bodyPr rtlCol="0">
            <a:normAutofit/>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pPr lvl="0"/>
            <a:r>
              <a:rPr lang="nl-NL" noProof="0"/>
              <a:t>Klik op het pictogram als u een afbeelding wilt toevoegen</a:t>
            </a:r>
            <a:endParaRPr lang="nl-NL" noProof="0" dirty="0"/>
          </a:p>
        </p:txBody>
      </p:sp>
      <p:sp>
        <p:nvSpPr>
          <p:cNvPr id="4" name="Tijdelijke aanduiding voor tekst 3"/>
          <p:cNvSpPr>
            <a:spLocks noGrp="1"/>
          </p:cNvSpPr>
          <p:nvPr>
            <p:ph type="body" sz="half" idx="2"/>
          </p:nvPr>
        </p:nvSpPr>
        <p:spPr>
          <a:xfrm>
            <a:off x="8768569" y="2154528"/>
            <a:ext cx="6784256" cy="3313572"/>
          </a:xfrm>
        </p:spPr>
        <p:txBody>
          <a:bodyPr/>
          <a:lstStyle>
            <a:lvl1pPr marL="0" indent="0">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nl-NL"/>
              <a:t>Klik om de modelstijlen te bewerken</a:t>
            </a:r>
          </a:p>
        </p:txBody>
      </p:sp>
      <p:sp>
        <p:nvSpPr>
          <p:cNvPr id="5" name="Tijdelijke aanduiding voor datum 3"/>
          <p:cNvSpPr>
            <a:spLocks noGrp="1"/>
          </p:cNvSpPr>
          <p:nvPr>
            <p:ph type="dt" sz="half" idx="10"/>
          </p:nvPr>
        </p:nvSpPr>
        <p:spPr/>
        <p:txBody>
          <a:bodyPr/>
          <a:lstStyle>
            <a:lvl1pPr>
              <a:defRPr/>
            </a:lvl1pPr>
          </a:lstStyle>
          <a:p>
            <a:fld id="{F9024679-67B7-4F11-9D54-308AFC44504A}" type="datetimeFigureOut">
              <a:rPr lang="nl-NL" smtClean="0"/>
              <a:t>21-9-2022</a:t>
            </a:fld>
            <a:endParaRPr lang="nl-NL"/>
          </a:p>
        </p:txBody>
      </p:sp>
      <p:sp>
        <p:nvSpPr>
          <p:cNvPr id="6" name="Tijdelijke aanduiding voor voettekst 4"/>
          <p:cNvSpPr>
            <a:spLocks noGrp="1"/>
          </p:cNvSpPr>
          <p:nvPr>
            <p:ph type="ftr" sz="quarter" idx="11"/>
          </p:nvPr>
        </p:nvSpPr>
        <p:spPr/>
        <p:txBody>
          <a:bodyPr/>
          <a:lstStyle>
            <a:lvl1pPr>
              <a:defRPr/>
            </a:lvl1pPr>
          </a:lstStyle>
          <a:p>
            <a:endParaRPr lang="nl-NL"/>
          </a:p>
        </p:txBody>
      </p:sp>
      <p:sp>
        <p:nvSpPr>
          <p:cNvPr id="7"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598100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3" name="Tekstvak 2"/>
          <p:cNvSpPr txBox="1"/>
          <p:nvPr userDrawn="1"/>
        </p:nvSpPr>
        <p:spPr>
          <a:xfrm>
            <a:off x="2871416" y="3275856"/>
            <a:ext cx="11393266" cy="1815882"/>
          </a:xfrm>
          <a:prstGeom prst="rect">
            <a:avLst/>
          </a:prstGeom>
          <a:noFill/>
        </p:spPr>
        <p:txBody>
          <a:bodyPr wrap="square" rtlCol="0">
            <a:spAutoFit/>
          </a:bodyPr>
          <a:lstStyle/>
          <a:p>
            <a:pPr algn="ctr"/>
            <a:r>
              <a:rPr lang="nl-NL" sz="5599" b="1" dirty="0">
                <a:latin typeface="Arial" panose="020B0604020202020204" pitchFamily="34" charset="0"/>
                <a:cs typeface="Arial" panose="020B0604020202020204" pitchFamily="34" charset="0"/>
              </a:rPr>
              <a:t>Bedankt</a:t>
            </a:r>
            <a:r>
              <a:rPr lang="nl-NL" sz="5599" b="1" baseline="0" dirty="0">
                <a:latin typeface="Arial" panose="020B0604020202020204" pitchFamily="34" charset="0"/>
                <a:cs typeface="Arial" panose="020B0604020202020204" pitchFamily="34" charset="0"/>
              </a:rPr>
              <a:t> voor</a:t>
            </a:r>
          </a:p>
          <a:p>
            <a:pPr algn="ctr"/>
            <a:r>
              <a:rPr lang="nl-NL" sz="5599" b="1" baseline="0" dirty="0">
                <a:latin typeface="Arial" panose="020B0604020202020204" pitchFamily="34" charset="0"/>
                <a:cs typeface="Arial" panose="020B0604020202020204" pitchFamily="34" charset="0"/>
              </a:rPr>
              <a:t>uw aandacht</a:t>
            </a:r>
            <a:endParaRPr lang="nl-NL" sz="5599" b="1" dirty="0">
              <a:latin typeface="Arial" panose="020B0604020202020204" pitchFamily="34" charset="0"/>
              <a:cs typeface="Arial" panose="020B0604020202020204" pitchFamily="34" charset="0"/>
            </a:endParaRPr>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3726956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dia">
    <p:bg>
      <p:bgPr>
        <a:solidFill>
          <a:srgbClr val="5C2483"/>
        </a:solidFill>
        <a:effectLst/>
      </p:bgPr>
    </p:bg>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9704" cy="9146084"/>
          </a:xfrm>
          <a:prstGeom prst="rect">
            <a:avLst/>
          </a:prstGeom>
        </p:spPr>
      </p:pic>
      <p:sp>
        <p:nvSpPr>
          <p:cNvPr id="7" name="Titel 1"/>
          <p:cNvSpPr>
            <a:spLocks noGrp="1"/>
          </p:cNvSpPr>
          <p:nvPr>
            <p:ph type="ctrTitle"/>
          </p:nvPr>
        </p:nvSpPr>
        <p:spPr>
          <a:xfrm>
            <a:off x="0" y="1835696"/>
            <a:ext cx="11541446" cy="447202"/>
          </a:xfrm>
        </p:spPr>
        <p:txBody>
          <a:bodyPr lIns="252000" tIns="0" rIns="0" bIns="0" anchor="t" anchorCtr="0"/>
          <a:lstStyle>
            <a:lvl1pPr algn="l">
              <a:defRPr sz="3200" b="1">
                <a:solidFill>
                  <a:schemeClr val="tx1">
                    <a:lumMod val="95000"/>
                    <a:lumOff val="5000"/>
                  </a:schemeClr>
                </a:solidFill>
              </a:defRPr>
            </a:lvl1pPr>
          </a:lstStyle>
          <a:p>
            <a:endParaRPr lang="nl-NL" dirty="0"/>
          </a:p>
        </p:txBody>
      </p:sp>
      <p:sp>
        <p:nvSpPr>
          <p:cNvPr id="8" name="Subtitel 2"/>
          <p:cNvSpPr>
            <a:spLocks noGrp="1"/>
          </p:cNvSpPr>
          <p:nvPr>
            <p:ph type="subTitle" idx="1"/>
          </p:nvPr>
        </p:nvSpPr>
        <p:spPr>
          <a:xfrm>
            <a:off x="0" y="2267744"/>
            <a:ext cx="11541444" cy="438862"/>
          </a:xfrm>
        </p:spPr>
        <p:txBody>
          <a:bodyPr lIns="252000" tIns="0" rIns="0" bIns="0" anchor="t" anchorCtr="0"/>
          <a:lstStyle>
            <a:lvl1pPr marL="0" indent="0" algn="l">
              <a:buNone/>
              <a:defRPr sz="3200">
                <a:solidFill>
                  <a:srgbClr val="0D0D0D"/>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endParaRPr lang="nl-NL" dirty="0"/>
          </a:p>
        </p:txBody>
      </p:sp>
    </p:spTree>
    <p:extLst>
      <p:ext uri="{BB962C8B-B14F-4D97-AF65-F5344CB8AC3E}">
        <p14:creationId xmlns:p14="http://schemas.microsoft.com/office/powerpoint/2010/main" val="4141387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dia">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4" y="-36512"/>
            <a:ext cx="16259704" cy="9146084"/>
          </a:xfrm>
          <a:prstGeom prst="rect">
            <a:avLst/>
          </a:prstGeom>
        </p:spPr>
      </p:pic>
      <p:sp>
        <p:nvSpPr>
          <p:cNvPr id="7" name="Titel 1"/>
          <p:cNvSpPr>
            <a:spLocks noGrp="1"/>
          </p:cNvSpPr>
          <p:nvPr>
            <p:ph type="ctrTitle"/>
          </p:nvPr>
        </p:nvSpPr>
        <p:spPr>
          <a:xfrm>
            <a:off x="0" y="1835696"/>
            <a:ext cx="11541446" cy="447202"/>
          </a:xfrm>
        </p:spPr>
        <p:txBody>
          <a:bodyPr lIns="252000" tIns="0" rIns="0" bIns="0" anchor="t" anchorCtr="0"/>
          <a:lstStyle>
            <a:lvl1pPr algn="l">
              <a:defRPr sz="3200" b="1">
                <a:solidFill>
                  <a:schemeClr val="tx1">
                    <a:lumMod val="95000"/>
                    <a:lumOff val="5000"/>
                  </a:schemeClr>
                </a:solidFill>
              </a:defRPr>
            </a:lvl1pPr>
          </a:lstStyle>
          <a:p>
            <a:endParaRPr lang="nl-NL" dirty="0"/>
          </a:p>
        </p:txBody>
      </p:sp>
      <p:sp>
        <p:nvSpPr>
          <p:cNvPr id="8" name="Subtitel 2"/>
          <p:cNvSpPr>
            <a:spLocks noGrp="1"/>
          </p:cNvSpPr>
          <p:nvPr>
            <p:ph type="subTitle" idx="1"/>
          </p:nvPr>
        </p:nvSpPr>
        <p:spPr>
          <a:xfrm>
            <a:off x="0" y="2267744"/>
            <a:ext cx="11541444" cy="438862"/>
          </a:xfrm>
        </p:spPr>
        <p:txBody>
          <a:bodyPr lIns="252000" tIns="0" rIns="0" bIns="0" anchor="t" anchorCtr="0"/>
          <a:lstStyle>
            <a:lvl1pPr marL="0" indent="0" algn="l">
              <a:buNone/>
              <a:defRPr sz="3200">
                <a:solidFill>
                  <a:srgbClr val="0D0D0D"/>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endParaRPr lang="nl-NL" dirty="0"/>
          </a:p>
        </p:txBody>
      </p:sp>
    </p:spTree>
    <p:extLst>
      <p:ext uri="{BB962C8B-B14F-4D97-AF65-F5344CB8AC3E}">
        <p14:creationId xmlns:p14="http://schemas.microsoft.com/office/powerpoint/2010/main" val="135472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4800"/>
            </a:lvl1pPr>
          </a:lstStyle>
          <a:p>
            <a:r>
              <a:rPr lang="nl-NL" dirty="0"/>
              <a:t>Klik om de stijl te bewerken</a:t>
            </a:r>
          </a:p>
        </p:txBody>
      </p:sp>
      <p:sp>
        <p:nvSpPr>
          <p:cNvPr id="3" name="Tijdelijke aanduiding voor tekst 2"/>
          <p:cNvSpPr>
            <a:spLocks noGrp="1"/>
          </p:cNvSpPr>
          <p:nvPr>
            <p:ph type="body" idx="1"/>
          </p:nvPr>
        </p:nvSpPr>
        <p:spPr/>
        <p:txBody>
          <a:bodyPr/>
          <a:lstStyle>
            <a:lvl1pPr>
              <a:defRPr sz="3600"/>
            </a:lvl1pPr>
            <a:lvl2pPr>
              <a:defRPr sz="3600"/>
            </a:lvl2pPr>
            <a:lvl3pPr>
              <a:defRPr sz="3600"/>
            </a:lvl3pPr>
            <a:lvl4pPr>
              <a:defRPr sz="3600"/>
            </a:lvl4pPr>
            <a:lvl5pPr>
              <a:defRPr sz="3600"/>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10"/>
          </p:nvPr>
        </p:nvSpPr>
        <p:spPr/>
        <p:txBody>
          <a:bodyPr/>
          <a:lstStyle/>
          <a:p>
            <a:fld id="{F9024679-67B7-4F11-9D54-308AFC44504A}" type="datetimeFigureOut">
              <a:rPr lang="nl-NL" smtClean="0"/>
              <a:t>21-9-2022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E451148-1880-4F47-88EA-0525C271A3A0}" type="slidenum">
              <a:rPr lang="nl-NL" smtClean="0"/>
              <a:t>‹nr.›</a:t>
            </a:fld>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pic>
        <p:nvPicPr>
          <p:cNvPr id="9" name="Afbeelding 8">
            <a:extLst>
              <a:ext uri="{FF2B5EF4-FFF2-40B4-BE49-F238E27FC236}">
                <a16:creationId xmlns:a16="http://schemas.microsoft.com/office/drawing/2014/main" id="{1A699F1E-BF13-4B88-2A4F-AA5A0D7480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240568" y="182030"/>
            <a:ext cx="2386589" cy="1182626"/>
          </a:xfrm>
          <a:prstGeom prst="rect">
            <a:avLst/>
          </a:prstGeom>
        </p:spPr>
      </p:pic>
    </p:spTree>
    <p:extLst>
      <p:ext uri="{BB962C8B-B14F-4D97-AF65-F5344CB8AC3E}">
        <p14:creationId xmlns:p14="http://schemas.microsoft.com/office/powerpoint/2010/main" val="2239209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087218" y="1236481"/>
            <a:ext cx="14081564" cy="942526"/>
          </a:xfrm>
        </p:spPr>
        <p:txBody>
          <a:bodyPr/>
          <a:lstStyle/>
          <a:p>
            <a:r>
              <a:rPr lang="nl-NL" dirty="0"/>
              <a:t>Titelstijl van model bewerken</a:t>
            </a:r>
            <a:br>
              <a:rPr lang="nl-NL" dirty="0"/>
            </a:br>
            <a:endParaRPr lang="nl-NL" dirty="0"/>
          </a:p>
        </p:txBody>
      </p:sp>
      <p:sp>
        <p:nvSpPr>
          <p:cNvPr id="3" name="Tijdelijke aanduiding voor inhoud 2"/>
          <p:cNvSpPr>
            <a:spLocks noGrp="1"/>
          </p:cNvSpPr>
          <p:nvPr>
            <p:ph idx="1"/>
          </p:nvPr>
        </p:nvSpPr>
        <p:spPr>
          <a:xfrm>
            <a:off x="1087218" y="2364470"/>
            <a:ext cx="14081564" cy="6047957"/>
          </a:xfrm>
        </p:spPr>
        <p:txBody>
          <a:bodyPr/>
          <a:lstStyle>
            <a:lvl1pPr>
              <a:defRPr>
                <a:solidFill>
                  <a:schemeClr val="tx1">
                    <a:lumMod val="75000"/>
                    <a:lumOff val="25000"/>
                  </a:schemeClr>
                </a:solidFill>
              </a:defRPr>
            </a:lvl1pPr>
            <a:lvl2pPr marL="712717" indent="-357152">
              <a:tabLst>
                <a:tab pos="712717" algn="l"/>
              </a:tabLst>
              <a:defRPr>
                <a:solidFill>
                  <a:schemeClr val="tx1">
                    <a:lumMod val="75000"/>
                    <a:lumOff val="25000"/>
                  </a:schemeClr>
                </a:solidFill>
              </a:defRPr>
            </a:lvl2pPr>
            <a:lvl3pPr marL="1080980" indent="-368263">
              <a:defRPr>
                <a:solidFill>
                  <a:schemeClr val="tx1">
                    <a:lumMod val="75000"/>
                    <a:lumOff val="25000"/>
                  </a:schemeClr>
                </a:solidFill>
              </a:defRPr>
            </a:lvl3pPr>
            <a:lvl4pPr marL="1436544" indent="-355564">
              <a:defRPr>
                <a:solidFill>
                  <a:schemeClr val="tx1">
                    <a:lumMod val="75000"/>
                    <a:lumOff val="25000"/>
                  </a:schemeClr>
                </a:solidFill>
              </a:defRPr>
            </a:lvl4pPr>
            <a:lvl5pPr marL="1169871" indent="-274611">
              <a:defRPr>
                <a:solidFill>
                  <a:schemeClr val="tx1">
                    <a:lumMod val="75000"/>
                    <a:lumOff val="25000"/>
                  </a:schemeClr>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4" name="Tijdelijke aanduiding voor datum 3"/>
          <p:cNvSpPr>
            <a:spLocks noGrp="1"/>
          </p:cNvSpPr>
          <p:nvPr>
            <p:ph type="dt" sz="half" idx="10"/>
          </p:nvPr>
        </p:nvSpPr>
        <p:spPr>
          <a:xfrm>
            <a:off x="13120555" y="8693833"/>
            <a:ext cx="2111022" cy="268137"/>
          </a:xfrm>
        </p:spPr>
        <p:txBody>
          <a:bodyPr/>
          <a:lstStyle>
            <a:lvl1pPr>
              <a:defRPr/>
            </a:lvl1pPr>
          </a:lstStyle>
          <a:p>
            <a:fld id="{F9024679-67B7-4F11-9D54-308AFC44504A}" type="datetimeFigureOut">
              <a:rPr lang="nl-NL" smtClean="0"/>
              <a:t>21-9-2022</a:t>
            </a:fld>
            <a:endParaRPr lang="nl-NL"/>
          </a:p>
        </p:txBody>
      </p:sp>
      <p:sp>
        <p:nvSpPr>
          <p:cNvPr id="5" name="Tijdelijke aanduiding voor voettekst 4"/>
          <p:cNvSpPr>
            <a:spLocks noGrp="1"/>
          </p:cNvSpPr>
          <p:nvPr>
            <p:ph type="ftr" sz="quarter" idx="11"/>
          </p:nvPr>
        </p:nvSpPr>
        <p:spPr>
          <a:xfrm>
            <a:off x="1855303" y="8693833"/>
            <a:ext cx="5147733" cy="268137"/>
          </a:xfrm>
        </p:spPr>
        <p:txBody>
          <a:bodyPr/>
          <a:lstStyle>
            <a:lvl1pPr>
              <a:defRPr/>
            </a:lvl1pPr>
          </a:lstStyle>
          <a:p>
            <a:endParaRPr lang="nl-NL" dirty="0"/>
          </a:p>
        </p:txBody>
      </p:sp>
      <p:sp>
        <p:nvSpPr>
          <p:cNvPr id="6"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664175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Klik om de stijl te bewerken</a:t>
            </a:r>
          </a:p>
        </p:txBody>
      </p:sp>
      <p:sp>
        <p:nvSpPr>
          <p:cNvPr id="3" name="Tijdelijke aanduiding voor inhoud 2"/>
          <p:cNvSpPr>
            <a:spLocks noGrp="1"/>
          </p:cNvSpPr>
          <p:nvPr>
            <p:ph sz="half" idx="1"/>
          </p:nvPr>
        </p:nvSpPr>
        <p:spPr>
          <a:xfrm>
            <a:off x="1087218" y="2395757"/>
            <a:ext cx="6784754" cy="6016670"/>
          </a:xfrm>
        </p:spPr>
        <p:txBody>
          <a:bodyPr/>
          <a:lstStyle>
            <a:lvl1pPr>
              <a:defRPr sz="2600">
                <a:solidFill>
                  <a:schemeClr val="tx1">
                    <a:lumMod val="75000"/>
                    <a:lumOff val="25000"/>
                  </a:schemeClr>
                </a:solidFill>
              </a:defRPr>
            </a:lvl1pPr>
            <a:lvl2pPr marL="712717" indent="-357152">
              <a:tabLst>
                <a:tab pos="712717" algn="l"/>
              </a:tabLst>
              <a:defRPr sz="2200">
                <a:solidFill>
                  <a:schemeClr val="tx1">
                    <a:lumMod val="75000"/>
                    <a:lumOff val="25000"/>
                  </a:schemeClr>
                </a:solidFill>
              </a:defRPr>
            </a:lvl2pPr>
            <a:lvl3pPr marL="1077805" indent="-365088">
              <a:defRPr sz="2200">
                <a:solidFill>
                  <a:schemeClr val="tx1">
                    <a:lumMod val="75000"/>
                    <a:lumOff val="25000"/>
                  </a:schemeClr>
                </a:solidFill>
              </a:defRPr>
            </a:lvl3pPr>
            <a:lvl4pPr marL="1077805" indent="-365088">
              <a:defRPr sz="2200">
                <a:solidFill>
                  <a:schemeClr val="tx1">
                    <a:lumMod val="75000"/>
                    <a:lumOff val="25000"/>
                  </a:schemeClr>
                </a:solidFill>
              </a:defRPr>
            </a:lvl4pPr>
            <a:lvl5pPr>
              <a:defRPr sz="18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4" name="Tijdelijke aanduiding voor inhoud 3"/>
          <p:cNvSpPr>
            <a:spLocks noGrp="1"/>
          </p:cNvSpPr>
          <p:nvPr>
            <p:ph sz="half" idx="2"/>
          </p:nvPr>
        </p:nvSpPr>
        <p:spPr>
          <a:xfrm>
            <a:off x="8512043" y="2395756"/>
            <a:ext cx="7040782" cy="6016670"/>
          </a:xfrm>
        </p:spPr>
        <p:txBody>
          <a:bodyPr/>
          <a:lstStyle>
            <a:lvl1pPr>
              <a:defRPr sz="2600">
                <a:solidFill>
                  <a:schemeClr val="tx1">
                    <a:lumMod val="75000"/>
                    <a:lumOff val="25000"/>
                  </a:schemeClr>
                </a:solidFill>
              </a:defRPr>
            </a:lvl1pPr>
            <a:lvl2pPr marL="712717" indent="-357152">
              <a:tabLst>
                <a:tab pos="712717" algn="l"/>
              </a:tabLst>
              <a:defRPr sz="2200">
                <a:solidFill>
                  <a:schemeClr val="tx1">
                    <a:lumMod val="75000"/>
                    <a:lumOff val="25000"/>
                  </a:schemeClr>
                </a:solidFill>
              </a:defRPr>
            </a:lvl2pPr>
            <a:lvl3pPr marL="1077805" indent="-365088">
              <a:defRPr sz="2200">
                <a:solidFill>
                  <a:schemeClr val="tx1">
                    <a:lumMod val="75000"/>
                    <a:lumOff val="25000"/>
                  </a:schemeClr>
                </a:solidFill>
              </a:defRPr>
            </a:lvl3pPr>
            <a:lvl4pPr marL="1077805" indent="-365088">
              <a:defRPr sz="2200">
                <a:solidFill>
                  <a:schemeClr val="tx1">
                    <a:lumMod val="75000"/>
                    <a:lumOff val="25000"/>
                  </a:schemeClr>
                </a:solidFill>
              </a:defRPr>
            </a:lvl4pPr>
            <a:lvl5pPr marL="1077805" indent="-274611">
              <a:defRPr sz="1800"/>
            </a:lvl5pPr>
            <a:lvl6pPr>
              <a:defRPr sz="1800"/>
            </a:lvl6pPr>
            <a:lvl7pPr>
              <a:defRPr sz="1800"/>
            </a:lvl7pPr>
            <a:lvl8pPr>
              <a:defRPr sz="1800"/>
            </a:lvl8pPr>
            <a:lvl9pPr>
              <a:defRPr sz="18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5" name="Tijdelijke aanduiding voor datum 3"/>
          <p:cNvSpPr>
            <a:spLocks noGrp="1"/>
          </p:cNvSpPr>
          <p:nvPr>
            <p:ph type="dt" sz="half" idx="10"/>
          </p:nvPr>
        </p:nvSpPr>
        <p:spPr/>
        <p:txBody>
          <a:bodyPr/>
          <a:lstStyle>
            <a:lvl1pPr>
              <a:defRPr/>
            </a:lvl1pPr>
          </a:lstStyle>
          <a:p>
            <a:fld id="{F9024679-67B7-4F11-9D54-308AFC44504A}" type="datetimeFigureOut">
              <a:rPr lang="nl-NL" smtClean="0"/>
              <a:t>21-9-2022</a:t>
            </a:fld>
            <a:endParaRPr lang="nl-NL"/>
          </a:p>
        </p:txBody>
      </p:sp>
      <p:sp>
        <p:nvSpPr>
          <p:cNvPr id="6" name="Tijdelijke aanduiding voor voettekst 4"/>
          <p:cNvSpPr>
            <a:spLocks noGrp="1"/>
          </p:cNvSpPr>
          <p:nvPr>
            <p:ph type="ftr" sz="quarter" idx="11"/>
          </p:nvPr>
        </p:nvSpPr>
        <p:spPr/>
        <p:txBody>
          <a:bodyPr/>
          <a:lstStyle>
            <a:lvl1pPr>
              <a:defRPr/>
            </a:lvl1pPr>
          </a:lstStyle>
          <a:p>
            <a:endParaRPr lang="nl-NL"/>
          </a:p>
        </p:txBody>
      </p:sp>
      <p:sp>
        <p:nvSpPr>
          <p:cNvPr id="7"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3138630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dirty="0"/>
              <a:t>Klik om de stijl te bewerken</a:t>
            </a:r>
          </a:p>
        </p:txBody>
      </p:sp>
      <p:sp>
        <p:nvSpPr>
          <p:cNvPr id="3" name="Tijdelijke aanduiding voor tekst 2"/>
          <p:cNvSpPr>
            <a:spLocks noGrp="1"/>
          </p:cNvSpPr>
          <p:nvPr>
            <p:ph type="body" idx="1"/>
          </p:nvPr>
        </p:nvSpPr>
        <p:spPr>
          <a:xfrm>
            <a:off x="1087218" y="2605782"/>
            <a:ext cx="6912768" cy="680089"/>
          </a:xfrm>
        </p:spPr>
        <p:txBody>
          <a:bodyPr anchor="b" anchorCtr="0"/>
          <a:lstStyle>
            <a:lvl1pPr marL="0" indent="0">
              <a:buNone/>
              <a:defRPr sz="2600" b="1">
                <a:solidFill>
                  <a:schemeClr val="tx1"/>
                </a:solidFill>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nl-NL" dirty="0"/>
              <a:t>Klik om de modelstijlen te bewerken</a:t>
            </a:r>
          </a:p>
        </p:txBody>
      </p:sp>
      <p:sp>
        <p:nvSpPr>
          <p:cNvPr id="4" name="Tijdelijke aanduiding voor inhoud 3"/>
          <p:cNvSpPr>
            <a:spLocks noGrp="1"/>
          </p:cNvSpPr>
          <p:nvPr>
            <p:ph sz="half" idx="2"/>
          </p:nvPr>
        </p:nvSpPr>
        <p:spPr>
          <a:xfrm>
            <a:off x="1087218" y="3510239"/>
            <a:ext cx="6912768" cy="4902188"/>
          </a:xfrm>
        </p:spPr>
        <p:txBody>
          <a:bodyPr/>
          <a:lstStyle>
            <a:lvl1pPr>
              <a:defRPr sz="2600"/>
            </a:lvl1pPr>
            <a:lvl2pPr marL="712717" indent="-357152">
              <a:tabLst>
                <a:tab pos="712717" algn="l"/>
              </a:tabLst>
              <a:defRPr sz="2200"/>
            </a:lvl2pPr>
            <a:lvl3pPr marL="1077805" indent="-365088">
              <a:defRPr sz="2200"/>
            </a:lvl3pPr>
            <a:lvl4pPr marL="1077805" indent="-365088">
              <a:defRPr sz="2200"/>
            </a:lvl4pPr>
            <a:lvl5pPr>
              <a:defRPr sz="1600"/>
            </a:lvl5pPr>
            <a:lvl6pPr>
              <a:defRPr sz="1600"/>
            </a:lvl6pPr>
            <a:lvl7pPr>
              <a:defRPr sz="1600"/>
            </a:lvl7pPr>
            <a:lvl8pPr>
              <a:defRPr sz="1600"/>
            </a:lvl8pPr>
            <a:lvl9pPr>
              <a:defRPr sz="16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5" name="Tijdelijke aanduiding voor tekst 4"/>
          <p:cNvSpPr>
            <a:spLocks noGrp="1"/>
          </p:cNvSpPr>
          <p:nvPr>
            <p:ph type="body" sz="quarter" idx="3"/>
          </p:nvPr>
        </p:nvSpPr>
        <p:spPr>
          <a:xfrm>
            <a:off x="8768071" y="2620501"/>
            <a:ext cx="6784754" cy="68008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lang="nl-NL" sz="2600" b="1" dirty="0" smtClean="0">
                <a:solidFill>
                  <a:schemeClr val="tx1"/>
                </a:solidFill>
              </a:defRPr>
            </a:lvl1pPr>
          </a:lstStyle>
          <a:p>
            <a:pPr marL="0" lvl="0" indent="0">
              <a:buNone/>
            </a:pPr>
            <a:r>
              <a:rPr lang="nl-NL" dirty="0"/>
              <a:t>Klik om de modelstijlen te bewerken</a:t>
            </a:r>
          </a:p>
        </p:txBody>
      </p:sp>
      <p:sp>
        <p:nvSpPr>
          <p:cNvPr id="6" name="Tijdelijke aanduiding voor inhoud 5"/>
          <p:cNvSpPr>
            <a:spLocks noGrp="1"/>
          </p:cNvSpPr>
          <p:nvPr>
            <p:ph sz="quarter" idx="4"/>
          </p:nvPr>
        </p:nvSpPr>
        <p:spPr>
          <a:xfrm>
            <a:off x="8768071" y="3510239"/>
            <a:ext cx="6784754" cy="4902188"/>
          </a:xfrm>
        </p:spPr>
        <p:txBody>
          <a:bodyPr/>
          <a:lstStyle>
            <a:lvl1pPr>
              <a:defRPr sz="2600"/>
            </a:lvl1pPr>
            <a:lvl2pPr marL="712717" indent="-357152">
              <a:defRPr sz="2200"/>
            </a:lvl2pPr>
            <a:lvl3pPr marL="1077805" indent="-365088">
              <a:defRPr sz="2200"/>
            </a:lvl3pPr>
            <a:lvl4pPr marL="1077805" indent="-365088">
              <a:defRPr sz="2200"/>
            </a:lvl4pPr>
            <a:lvl5pPr>
              <a:defRPr sz="1600"/>
            </a:lvl5pPr>
            <a:lvl6pPr>
              <a:defRPr sz="1600"/>
            </a:lvl6pPr>
            <a:lvl7pPr>
              <a:defRPr sz="1600"/>
            </a:lvl7pPr>
            <a:lvl8pPr>
              <a:defRPr sz="1600"/>
            </a:lvl8pPr>
            <a:lvl9pPr>
              <a:defRPr sz="1600"/>
            </a:lvl9p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7" name="Tijdelijke aanduiding voor datum 3"/>
          <p:cNvSpPr>
            <a:spLocks noGrp="1"/>
          </p:cNvSpPr>
          <p:nvPr>
            <p:ph type="dt" sz="half" idx="10"/>
          </p:nvPr>
        </p:nvSpPr>
        <p:spPr/>
        <p:txBody>
          <a:bodyPr/>
          <a:lstStyle>
            <a:lvl1pPr>
              <a:defRPr/>
            </a:lvl1pPr>
          </a:lstStyle>
          <a:p>
            <a:fld id="{F9024679-67B7-4F11-9D54-308AFC44504A}" type="datetimeFigureOut">
              <a:rPr lang="nl-NL" smtClean="0"/>
              <a:t>21-9-2022</a:t>
            </a:fld>
            <a:endParaRPr lang="nl-NL"/>
          </a:p>
        </p:txBody>
      </p:sp>
      <p:sp>
        <p:nvSpPr>
          <p:cNvPr id="8" name="Tijdelijke aanduiding voor voettekst 4"/>
          <p:cNvSpPr>
            <a:spLocks noGrp="1"/>
          </p:cNvSpPr>
          <p:nvPr>
            <p:ph type="ftr" sz="quarter" idx="11"/>
          </p:nvPr>
        </p:nvSpPr>
        <p:spPr/>
        <p:txBody>
          <a:bodyPr/>
          <a:lstStyle>
            <a:lvl1pPr>
              <a:defRPr/>
            </a:lvl1pPr>
          </a:lstStyle>
          <a:p>
            <a:endParaRPr lang="nl-NL"/>
          </a:p>
        </p:txBody>
      </p:sp>
      <p:sp>
        <p:nvSpPr>
          <p:cNvPr id="9"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11" name="Afbeelding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3490108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3" name="Tijdelijke aanduiding voor datum 3"/>
          <p:cNvSpPr>
            <a:spLocks noGrp="1"/>
          </p:cNvSpPr>
          <p:nvPr>
            <p:ph type="dt" sz="half" idx="10"/>
          </p:nvPr>
        </p:nvSpPr>
        <p:spPr/>
        <p:txBody>
          <a:bodyPr/>
          <a:lstStyle>
            <a:lvl1pPr>
              <a:defRPr/>
            </a:lvl1pPr>
          </a:lstStyle>
          <a:p>
            <a:fld id="{F9024679-67B7-4F11-9D54-308AFC44504A}" type="datetimeFigureOut">
              <a:rPr lang="nl-NL" smtClean="0"/>
              <a:t>21-9-2022</a:t>
            </a:fld>
            <a:endParaRPr lang="nl-NL"/>
          </a:p>
        </p:txBody>
      </p:sp>
      <p:sp>
        <p:nvSpPr>
          <p:cNvPr id="4" name="Tijdelijke aanduiding voor voettekst 4"/>
          <p:cNvSpPr>
            <a:spLocks noGrp="1"/>
          </p:cNvSpPr>
          <p:nvPr>
            <p:ph type="ftr" sz="quarter" idx="11"/>
          </p:nvPr>
        </p:nvSpPr>
        <p:spPr/>
        <p:txBody>
          <a:bodyPr/>
          <a:lstStyle>
            <a:lvl1pPr>
              <a:defRPr/>
            </a:lvl1pPr>
          </a:lstStyle>
          <a:p>
            <a:endParaRPr lang="nl-NL"/>
          </a:p>
        </p:txBody>
      </p:sp>
      <p:sp>
        <p:nvSpPr>
          <p:cNvPr id="5"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1652515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1087360" y="1109396"/>
            <a:ext cx="14465465" cy="7351035"/>
          </a:xfrm>
        </p:spPr>
        <p:txBody>
          <a:bodyPr rtlCol="0">
            <a:normAutofit/>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pPr lvl="0"/>
            <a:r>
              <a:rPr lang="nl-NL" noProof="0" dirty="0"/>
              <a:t>Klik op het pictogram als u een afbeelding wilt toevoegen</a:t>
            </a:r>
          </a:p>
        </p:txBody>
      </p:sp>
      <p:sp>
        <p:nvSpPr>
          <p:cNvPr id="5" name="Tijdelijke aanduiding voor datum 3"/>
          <p:cNvSpPr>
            <a:spLocks noGrp="1"/>
          </p:cNvSpPr>
          <p:nvPr>
            <p:ph type="dt" sz="half" idx="10"/>
          </p:nvPr>
        </p:nvSpPr>
        <p:spPr/>
        <p:txBody>
          <a:bodyPr/>
          <a:lstStyle>
            <a:lvl1pPr>
              <a:defRPr/>
            </a:lvl1pPr>
          </a:lstStyle>
          <a:p>
            <a:fld id="{F9024679-67B7-4F11-9D54-308AFC44504A}" type="datetimeFigureOut">
              <a:rPr lang="nl-NL" smtClean="0"/>
              <a:t>21-9-2022</a:t>
            </a:fld>
            <a:endParaRPr lang="nl-NL"/>
          </a:p>
        </p:txBody>
      </p:sp>
      <p:sp>
        <p:nvSpPr>
          <p:cNvPr id="6" name="Tijdelijke aanduiding voor voettekst 4"/>
          <p:cNvSpPr>
            <a:spLocks noGrp="1"/>
          </p:cNvSpPr>
          <p:nvPr>
            <p:ph type="ftr" sz="quarter" idx="11"/>
          </p:nvPr>
        </p:nvSpPr>
        <p:spPr/>
        <p:txBody>
          <a:bodyPr/>
          <a:lstStyle>
            <a:lvl1pPr>
              <a:defRPr/>
            </a:lvl1pPr>
          </a:lstStyle>
          <a:p>
            <a:endParaRPr lang="nl-NL"/>
          </a:p>
        </p:txBody>
      </p:sp>
      <p:sp>
        <p:nvSpPr>
          <p:cNvPr id="7" name="Tijdelijke aanduiding voor dianummer 5"/>
          <p:cNvSpPr>
            <a:spLocks noGrp="1"/>
          </p:cNvSpPr>
          <p:nvPr>
            <p:ph type="sldNum" sz="quarter" idx="12"/>
          </p:nvPr>
        </p:nvSpPr>
        <p:spPr/>
        <p:txBody>
          <a:bodyPr/>
          <a:lstStyle>
            <a:lvl1pPr>
              <a:defRPr/>
            </a:lvl1pPr>
          </a:lstStyle>
          <a:p>
            <a:fld id="{9E451148-1880-4F47-88EA-0525C271A3A0}" type="slidenum">
              <a:rPr lang="nl-NL" smtClean="0"/>
              <a:t>‹nr.›</a:t>
            </a:fld>
            <a:endParaRPr lang="nl-NL"/>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48000"/>
            <a:ext cx="4031278" cy="507076"/>
          </a:xfrm>
          <a:prstGeom prst="rect">
            <a:avLst/>
          </a:prstGeom>
        </p:spPr>
      </p:pic>
    </p:spTree>
    <p:extLst>
      <p:ext uri="{BB962C8B-B14F-4D97-AF65-F5344CB8AC3E}">
        <p14:creationId xmlns:p14="http://schemas.microsoft.com/office/powerpoint/2010/main" val="1503650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1087218" y="1331640"/>
            <a:ext cx="14465607" cy="89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err="1"/>
              <a:t>Titelstijl</a:t>
            </a:r>
            <a:r>
              <a:rPr lang="en-US" dirty="0"/>
              <a:t> van model </a:t>
            </a:r>
            <a:r>
              <a:rPr lang="en-US" dirty="0" err="1"/>
              <a:t>bewerken</a:t>
            </a:r>
            <a:endParaRPr lang="nl-NL" dirty="0"/>
          </a:p>
        </p:txBody>
      </p:sp>
      <p:sp>
        <p:nvSpPr>
          <p:cNvPr id="1027" name="Tijdelijke aanduiding voor tekst 2"/>
          <p:cNvSpPr>
            <a:spLocks noGrp="1"/>
          </p:cNvSpPr>
          <p:nvPr>
            <p:ph type="body" idx="1"/>
          </p:nvPr>
        </p:nvSpPr>
        <p:spPr bwMode="auto">
          <a:xfrm>
            <a:off x="1087218" y="2364470"/>
            <a:ext cx="14465607" cy="604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err="1"/>
              <a:t>Klik</a:t>
            </a:r>
            <a:r>
              <a:rPr lang="en-US" dirty="0"/>
              <a:t> </a:t>
            </a:r>
            <a:r>
              <a:rPr lang="en-US" dirty="0" err="1"/>
              <a:t>om</a:t>
            </a:r>
            <a:r>
              <a:rPr lang="en-US" dirty="0"/>
              <a:t> de </a:t>
            </a:r>
            <a:r>
              <a:rPr lang="en-US" dirty="0" err="1"/>
              <a:t>tekststijl</a:t>
            </a:r>
            <a:r>
              <a:rPr lang="en-US" dirty="0"/>
              <a:t> van het model </a:t>
            </a:r>
            <a:r>
              <a:rPr lang="en-US" dirty="0" err="1"/>
              <a:t>te</a:t>
            </a:r>
            <a:r>
              <a:rPr lang="en-US" dirty="0"/>
              <a:t> </a:t>
            </a:r>
            <a:r>
              <a:rPr lang="en-US" dirty="0" err="1"/>
              <a:t>bewerken</a:t>
            </a:r>
            <a:endParaRPr lang="en-US" dirty="0"/>
          </a:p>
          <a:p>
            <a:pPr lvl="1"/>
            <a:r>
              <a:rPr lang="en-US" dirty="0" err="1"/>
              <a:t>Tweede</a:t>
            </a:r>
            <a:r>
              <a:rPr lang="en-US" dirty="0"/>
              <a:t> </a:t>
            </a:r>
            <a:r>
              <a:rPr lang="en-US" dirty="0" err="1"/>
              <a:t>niveau</a:t>
            </a:r>
            <a:endParaRPr lang="en-US" dirty="0"/>
          </a:p>
          <a:p>
            <a:pPr lvl="2"/>
            <a:r>
              <a:rPr lang="en-US" dirty="0" err="1"/>
              <a:t>Derde</a:t>
            </a:r>
            <a:r>
              <a:rPr lang="en-US" dirty="0"/>
              <a:t> </a:t>
            </a:r>
            <a:r>
              <a:rPr lang="en-US" dirty="0" err="1"/>
              <a:t>niveau</a:t>
            </a:r>
            <a:endParaRPr lang="en-US" dirty="0"/>
          </a:p>
          <a:p>
            <a:pPr lvl="3"/>
            <a:r>
              <a:rPr lang="en-US" dirty="0" err="1"/>
              <a:t>Vierde</a:t>
            </a:r>
            <a:r>
              <a:rPr lang="en-US" dirty="0"/>
              <a:t> </a:t>
            </a:r>
            <a:r>
              <a:rPr lang="en-US" dirty="0" err="1"/>
              <a:t>niveau</a:t>
            </a:r>
            <a:endParaRPr lang="en-US" dirty="0"/>
          </a:p>
          <a:p>
            <a:pPr lvl="4"/>
            <a:endParaRPr lang="en-US" dirty="0"/>
          </a:p>
          <a:p>
            <a:pPr lvl="4"/>
            <a:endParaRPr lang="en-US" dirty="0"/>
          </a:p>
        </p:txBody>
      </p:sp>
      <p:sp>
        <p:nvSpPr>
          <p:cNvPr id="4" name="Tijdelijke aanduiding voor datum 3"/>
          <p:cNvSpPr>
            <a:spLocks noGrp="1"/>
          </p:cNvSpPr>
          <p:nvPr>
            <p:ph type="dt" sz="half" idx="2"/>
          </p:nvPr>
        </p:nvSpPr>
        <p:spPr>
          <a:xfrm>
            <a:off x="13441803" y="8693833"/>
            <a:ext cx="2111022" cy="268137"/>
          </a:xfrm>
          <a:prstGeom prst="rect">
            <a:avLst/>
          </a:prstGeom>
        </p:spPr>
        <p:txBody>
          <a:bodyPr vert="horz" wrap="square" lIns="0" tIns="45720" rIns="0" bIns="45720" numCol="1" anchor="t" anchorCtr="0" compatLnSpc="1">
            <a:prstTxWarp prst="textNoShape">
              <a:avLst/>
            </a:prstTxWarp>
          </a:bodyPr>
          <a:lstStyle>
            <a:lvl1pPr algn="r">
              <a:defRPr sz="1000">
                <a:solidFill>
                  <a:schemeClr val="tx1"/>
                </a:solidFill>
                <a:cs typeface="Arial" pitchFamily="34" charset="0"/>
              </a:defRPr>
            </a:lvl1pPr>
          </a:lstStyle>
          <a:p>
            <a:fld id="{F9024679-67B7-4F11-9D54-308AFC44504A}" type="datetimeFigureOut">
              <a:rPr lang="nl-NL" smtClean="0"/>
              <a:pPr/>
              <a:t>21-9-2022</a:t>
            </a:fld>
            <a:endParaRPr lang="nl-NL" dirty="0"/>
          </a:p>
        </p:txBody>
      </p:sp>
      <p:sp>
        <p:nvSpPr>
          <p:cNvPr id="5" name="Tijdelijke aanduiding voor voettekst 4"/>
          <p:cNvSpPr>
            <a:spLocks noGrp="1"/>
          </p:cNvSpPr>
          <p:nvPr>
            <p:ph type="ftr" sz="quarter" idx="3"/>
          </p:nvPr>
        </p:nvSpPr>
        <p:spPr>
          <a:xfrm>
            <a:off x="1855943" y="8693833"/>
            <a:ext cx="10752555" cy="268137"/>
          </a:xfrm>
          <a:prstGeom prst="rect">
            <a:avLst/>
          </a:prstGeom>
        </p:spPr>
        <p:txBody>
          <a:bodyPr vert="horz" lIns="0" tIns="45720" rIns="91440" bIns="45720" rtlCol="0" anchor="t"/>
          <a:lstStyle>
            <a:lvl1pPr algn="l" fontAlgn="auto">
              <a:spcBef>
                <a:spcPts val="0"/>
              </a:spcBef>
              <a:spcAft>
                <a:spcPts val="0"/>
              </a:spcAft>
              <a:defRPr sz="1000">
                <a:solidFill>
                  <a:schemeClr val="tx1"/>
                </a:solidFill>
                <a:latin typeface="Arial"/>
                <a:ea typeface="+mn-ea"/>
                <a:cs typeface="Arial"/>
              </a:defRPr>
            </a:lvl1pPr>
          </a:lstStyle>
          <a:p>
            <a:endParaRPr lang="nl-NL"/>
          </a:p>
        </p:txBody>
      </p:sp>
      <p:sp>
        <p:nvSpPr>
          <p:cNvPr id="6" name="Tijdelijke aanduiding voor dianummer 5"/>
          <p:cNvSpPr>
            <a:spLocks noGrp="1"/>
          </p:cNvSpPr>
          <p:nvPr>
            <p:ph type="sldNum" sz="quarter" idx="4"/>
          </p:nvPr>
        </p:nvSpPr>
        <p:spPr>
          <a:xfrm>
            <a:off x="1087360" y="8693833"/>
            <a:ext cx="640583" cy="268137"/>
          </a:xfrm>
          <a:prstGeom prst="rect">
            <a:avLst/>
          </a:prstGeom>
        </p:spPr>
        <p:txBody>
          <a:bodyPr vert="horz" wrap="square" lIns="0" tIns="45720" rIns="91440" bIns="45720" numCol="1" anchor="t" anchorCtr="0" compatLnSpc="1">
            <a:prstTxWarp prst="textNoShape">
              <a:avLst/>
            </a:prstTxWarp>
          </a:bodyPr>
          <a:lstStyle>
            <a:lvl1pPr algn="l">
              <a:defRPr sz="1000">
                <a:solidFill>
                  <a:schemeClr val="tx1"/>
                </a:solidFill>
                <a:latin typeface="Calibri" pitchFamily="34" charset="0"/>
              </a:defRPr>
            </a:lvl1pPr>
          </a:lstStyle>
          <a:p>
            <a:fld id="{9E451148-1880-4F47-88EA-0525C271A3A0}" type="slidenum">
              <a:rPr lang="nl-NL" smtClean="0"/>
              <a:pPr/>
              <a:t>‹nr.›</a:t>
            </a:fld>
            <a:endParaRPr lang="nl-NL" dirty="0"/>
          </a:p>
        </p:txBody>
      </p:sp>
    </p:spTree>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69"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457154" rtl="0" eaLnBrk="1" fontAlgn="base" hangingPunct="1">
        <a:spcBef>
          <a:spcPct val="0"/>
        </a:spcBef>
        <a:spcAft>
          <a:spcPct val="0"/>
        </a:spcAft>
        <a:defRPr sz="3600" b="1" kern="1200">
          <a:solidFill>
            <a:srgbClr val="FF0000"/>
          </a:solidFill>
          <a:latin typeface="Arial"/>
          <a:ea typeface="ＭＳ Ｐゴシック" charset="-128"/>
          <a:cs typeface="Arial"/>
        </a:defRPr>
      </a:lvl1pPr>
      <a:lvl2pPr algn="l" defTabSz="457154" rtl="0" eaLnBrk="1" fontAlgn="base" hangingPunct="1">
        <a:spcBef>
          <a:spcPct val="0"/>
        </a:spcBef>
        <a:spcAft>
          <a:spcPct val="0"/>
        </a:spcAft>
        <a:defRPr sz="3000">
          <a:solidFill>
            <a:srgbClr val="FF0000"/>
          </a:solidFill>
          <a:latin typeface="Arial" charset="0"/>
          <a:ea typeface="ＭＳ Ｐゴシック" charset="-128"/>
          <a:cs typeface="ＭＳ Ｐゴシック" charset="-128"/>
        </a:defRPr>
      </a:lvl2pPr>
      <a:lvl3pPr algn="l" defTabSz="457154" rtl="0" eaLnBrk="1" fontAlgn="base" hangingPunct="1">
        <a:spcBef>
          <a:spcPct val="0"/>
        </a:spcBef>
        <a:spcAft>
          <a:spcPct val="0"/>
        </a:spcAft>
        <a:defRPr sz="3000">
          <a:solidFill>
            <a:srgbClr val="FF0000"/>
          </a:solidFill>
          <a:latin typeface="Arial" charset="0"/>
          <a:ea typeface="ＭＳ Ｐゴシック" charset="-128"/>
          <a:cs typeface="ＭＳ Ｐゴシック" charset="-128"/>
        </a:defRPr>
      </a:lvl3pPr>
      <a:lvl4pPr algn="l" defTabSz="457154" rtl="0" eaLnBrk="1" fontAlgn="base" hangingPunct="1">
        <a:spcBef>
          <a:spcPct val="0"/>
        </a:spcBef>
        <a:spcAft>
          <a:spcPct val="0"/>
        </a:spcAft>
        <a:defRPr sz="3000">
          <a:solidFill>
            <a:srgbClr val="FF0000"/>
          </a:solidFill>
          <a:latin typeface="Arial" charset="0"/>
          <a:ea typeface="ＭＳ Ｐゴシック" charset="-128"/>
          <a:cs typeface="ＭＳ Ｐゴシック" charset="-128"/>
        </a:defRPr>
      </a:lvl4pPr>
      <a:lvl5pPr algn="l" defTabSz="457154" rtl="0" eaLnBrk="1" fontAlgn="base" hangingPunct="1">
        <a:spcBef>
          <a:spcPct val="0"/>
        </a:spcBef>
        <a:spcAft>
          <a:spcPct val="0"/>
        </a:spcAft>
        <a:defRPr sz="3000">
          <a:solidFill>
            <a:srgbClr val="FF0000"/>
          </a:solidFill>
          <a:latin typeface="Arial" charset="0"/>
          <a:ea typeface="ＭＳ Ｐゴシック" charset="-128"/>
          <a:cs typeface="ＭＳ Ｐゴシック" charset="-128"/>
        </a:defRPr>
      </a:lvl5pPr>
      <a:lvl6pPr marL="457154" algn="l" defTabSz="457154" rtl="0" eaLnBrk="1" fontAlgn="base" hangingPunct="1">
        <a:spcBef>
          <a:spcPct val="0"/>
        </a:spcBef>
        <a:spcAft>
          <a:spcPct val="0"/>
        </a:spcAft>
        <a:defRPr sz="4400">
          <a:solidFill>
            <a:srgbClr val="FF0000"/>
          </a:solidFill>
          <a:latin typeface="Calibri" charset="0"/>
          <a:ea typeface="ＭＳ Ｐゴシック" charset="-128"/>
          <a:cs typeface="ＭＳ Ｐゴシック" charset="-128"/>
        </a:defRPr>
      </a:lvl6pPr>
      <a:lvl7pPr marL="914309" algn="l" defTabSz="457154" rtl="0" eaLnBrk="1" fontAlgn="base" hangingPunct="1">
        <a:spcBef>
          <a:spcPct val="0"/>
        </a:spcBef>
        <a:spcAft>
          <a:spcPct val="0"/>
        </a:spcAft>
        <a:defRPr sz="4400">
          <a:solidFill>
            <a:srgbClr val="FF0000"/>
          </a:solidFill>
          <a:latin typeface="Calibri" charset="0"/>
          <a:ea typeface="ＭＳ Ｐゴシック" charset="-128"/>
          <a:cs typeface="ＭＳ Ｐゴシック" charset="-128"/>
        </a:defRPr>
      </a:lvl7pPr>
      <a:lvl8pPr marL="1371463" algn="l" defTabSz="457154" rtl="0" eaLnBrk="1" fontAlgn="base" hangingPunct="1">
        <a:spcBef>
          <a:spcPct val="0"/>
        </a:spcBef>
        <a:spcAft>
          <a:spcPct val="0"/>
        </a:spcAft>
        <a:defRPr sz="4400">
          <a:solidFill>
            <a:srgbClr val="FF0000"/>
          </a:solidFill>
          <a:latin typeface="Calibri" charset="0"/>
          <a:ea typeface="ＭＳ Ｐゴシック" charset="-128"/>
          <a:cs typeface="ＭＳ Ｐゴシック" charset="-128"/>
        </a:defRPr>
      </a:lvl8pPr>
      <a:lvl9pPr marL="1828617" algn="l" defTabSz="457154" rtl="0" eaLnBrk="1" fontAlgn="base" hangingPunct="1">
        <a:spcBef>
          <a:spcPct val="0"/>
        </a:spcBef>
        <a:spcAft>
          <a:spcPct val="0"/>
        </a:spcAft>
        <a:defRPr sz="4400">
          <a:solidFill>
            <a:srgbClr val="FF0000"/>
          </a:solidFill>
          <a:latin typeface="Calibri" charset="0"/>
          <a:ea typeface="ＭＳ Ｐゴシック" charset="-128"/>
          <a:cs typeface="ＭＳ Ｐゴシック" charset="-128"/>
        </a:defRPr>
      </a:lvl9pPr>
    </p:titleStyle>
    <p:bodyStyle>
      <a:lvl1pPr marL="358739" indent="-358739" algn="l" defTabSz="457154" rtl="0" eaLnBrk="1" fontAlgn="base" hangingPunct="1">
        <a:spcBef>
          <a:spcPct val="20000"/>
        </a:spcBef>
        <a:spcAft>
          <a:spcPct val="0"/>
        </a:spcAft>
        <a:buClr>
          <a:srgbClr val="404040"/>
        </a:buClr>
        <a:buFont typeface="Arial" pitchFamily="34" charset="0"/>
        <a:buChar char="–"/>
        <a:tabLst/>
        <a:defRPr sz="3000" kern="1200">
          <a:solidFill>
            <a:schemeClr val="tx1"/>
          </a:solidFill>
          <a:latin typeface="Arial"/>
          <a:ea typeface="ＭＳ Ｐゴシック" charset="-128"/>
          <a:cs typeface="Arial"/>
        </a:defRPr>
      </a:lvl1pPr>
      <a:lvl2pPr marL="715891" indent="-357152" algn="l" defTabSz="457154" rtl="0" eaLnBrk="1" fontAlgn="base" hangingPunct="1">
        <a:spcBef>
          <a:spcPct val="20000"/>
        </a:spcBef>
        <a:spcAft>
          <a:spcPct val="0"/>
        </a:spcAft>
        <a:buClr>
          <a:srgbClr val="404040"/>
        </a:buClr>
        <a:buSzPct val="90000"/>
        <a:buFont typeface="Arial" pitchFamily="34" charset="0"/>
        <a:buChar char="•"/>
        <a:tabLst/>
        <a:defRPr sz="2400" kern="1200">
          <a:solidFill>
            <a:schemeClr val="tx1"/>
          </a:solidFill>
          <a:latin typeface="Arial"/>
          <a:ea typeface="ＭＳ Ｐゴシック" charset="-128"/>
          <a:cs typeface="Arial"/>
        </a:defRPr>
      </a:lvl2pPr>
      <a:lvl3pPr marL="1076217" indent="-358739" algn="l" defTabSz="457154" rtl="0" eaLnBrk="1" fontAlgn="base" hangingPunct="1">
        <a:spcBef>
          <a:spcPct val="20000"/>
        </a:spcBef>
        <a:spcAft>
          <a:spcPct val="0"/>
        </a:spcAft>
        <a:buSzPct val="90000"/>
        <a:buFont typeface="Arial" pitchFamily="34" charset="0"/>
        <a:buChar char="–"/>
        <a:defRPr sz="2400" kern="1200">
          <a:solidFill>
            <a:schemeClr val="tx1"/>
          </a:solidFill>
          <a:latin typeface="Arial"/>
          <a:ea typeface="ＭＳ Ｐゴシック" charset="-128"/>
          <a:cs typeface="Arial"/>
        </a:defRPr>
      </a:lvl3pPr>
      <a:lvl4pPr marL="1434956" indent="-358739" algn="l" defTabSz="457154" rtl="0" eaLnBrk="1" fontAlgn="base" hangingPunct="1">
        <a:spcBef>
          <a:spcPct val="20000"/>
        </a:spcBef>
        <a:spcAft>
          <a:spcPct val="0"/>
        </a:spcAft>
        <a:buClr>
          <a:srgbClr val="404040"/>
        </a:buClr>
        <a:buFont typeface="Arial" pitchFamily="34" charset="0"/>
        <a:buChar char="•"/>
        <a:defRPr sz="2400" kern="1200">
          <a:solidFill>
            <a:schemeClr val="tx1"/>
          </a:solidFill>
          <a:latin typeface="Arial"/>
          <a:ea typeface="ＭＳ Ｐゴシック" charset="-128"/>
          <a:cs typeface="Arial"/>
        </a:defRPr>
      </a:lvl4pPr>
      <a:lvl5pPr marL="1793696" indent="-358739" algn="l" defTabSz="457154" rtl="0" eaLnBrk="1" fontAlgn="base" hangingPunct="1">
        <a:spcBef>
          <a:spcPct val="20000"/>
        </a:spcBef>
        <a:spcAft>
          <a:spcPct val="0"/>
        </a:spcAft>
        <a:buClr>
          <a:srgbClr val="404040"/>
        </a:buClr>
        <a:buFont typeface="Arial" pitchFamily="34" charset="0"/>
        <a:buChar char="–"/>
        <a:defRPr sz="1800" kern="1200">
          <a:solidFill>
            <a:schemeClr val="tx1"/>
          </a:solidFill>
          <a:latin typeface="Arial" pitchFamily="34" charset="0"/>
          <a:ea typeface="ＭＳ Ｐゴシック" charset="-128"/>
          <a:cs typeface="Arial" pitchFamily="34" charset="0"/>
        </a:defRPr>
      </a:lvl5pPr>
      <a:lvl6pPr marL="2514349" indent="-228577" algn="l" defTabSz="457154" rtl="0" eaLnBrk="1" latinLnBrk="0" hangingPunct="1">
        <a:spcBef>
          <a:spcPct val="20000"/>
        </a:spcBef>
        <a:buFont typeface="Arial"/>
        <a:buChar char="•"/>
        <a:defRPr sz="2000" kern="1200">
          <a:solidFill>
            <a:schemeClr val="tx1"/>
          </a:solidFill>
          <a:latin typeface="+mn-lt"/>
          <a:ea typeface="+mn-ea"/>
          <a:cs typeface="+mn-cs"/>
        </a:defRPr>
      </a:lvl6pPr>
      <a:lvl7pPr marL="2971503" indent="-228577" algn="l" defTabSz="457154" rtl="0" eaLnBrk="1" latinLnBrk="0" hangingPunct="1">
        <a:spcBef>
          <a:spcPct val="20000"/>
        </a:spcBef>
        <a:buFont typeface="Arial"/>
        <a:buChar char="•"/>
        <a:defRPr sz="2000" kern="1200">
          <a:solidFill>
            <a:schemeClr val="tx1"/>
          </a:solidFill>
          <a:latin typeface="+mn-lt"/>
          <a:ea typeface="+mn-ea"/>
          <a:cs typeface="+mn-cs"/>
        </a:defRPr>
      </a:lvl7pPr>
      <a:lvl8pPr marL="3428657" indent="-228577" algn="l" defTabSz="457154" rtl="0" eaLnBrk="1" latinLnBrk="0" hangingPunct="1">
        <a:spcBef>
          <a:spcPct val="20000"/>
        </a:spcBef>
        <a:buFont typeface="Arial"/>
        <a:buChar char="•"/>
        <a:defRPr sz="2000" kern="1200">
          <a:solidFill>
            <a:schemeClr val="tx1"/>
          </a:solidFill>
          <a:latin typeface="+mn-lt"/>
          <a:ea typeface="+mn-ea"/>
          <a:cs typeface="+mn-cs"/>
        </a:defRPr>
      </a:lvl8pPr>
      <a:lvl9pPr marL="3885811" indent="-228577" algn="l" defTabSz="45715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154" rtl="0" eaLnBrk="1" latinLnBrk="0" hangingPunct="1">
        <a:defRPr sz="1800" kern="1200">
          <a:solidFill>
            <a:schemeClr val="tx1"/>
          </a:solidFill>
          <a:latin typeface="+mn-lt"/>
          <a:ea typeface="+mn-ea"/>
          <a:cs typeface="+mn-cs"/>
        </a:defRPr>
      </a:lvl1pPr>
      <a:lvl2pPr marL="457154" algn="l" defTabSz="457154" rtl="0" eaLnBrk="1" latinLnBrk="0" hangingPunct="1">
        <a:defRPr sz="1800" kern="1200">
          <a:solidFill>
            <a:schemeClr val="tx1"/>
          </a:solidFill>
          <a:latin typeface="+mn-lt"/>
          <a:ea typeface="+mn-ea"/>
          <a:cs typeface="+mn-cs"/>
        </a:defRPr>
      </a:lvl2pPr>
      <a:lvl3pPr marL="914309" algn="l" defTabSz="457154" rtl="0" eaLnBrk="1" latinLnBrk="0" hangingPunct="1">
        <a:defRPr sz="1800" kern="1200">
          <a:solidFill>
            <a:schemeClr val="tx1"/>
          </a:solidFill>
          <a:latin typeface="+mn-lt"/>
          <a:ea typeface="+mn-ea"/>
          <a:cs typeface="+mn-cs"/>
        </a:defRPr>
      </a:lvl3pPr>
      <a:lvl4pPr marL="1371463" algn="l" defTabSz="457154" rtl="0" eaLnBrk="1" latinLnBrk="0" hangingPunct="1">
        <a:defRPr sz="1800" kern="1200">
          <a:solidFill>
            <a:schemeClr val="tx1"/>
          </a:solidFill>
          <a:latin typeface="+mn-lt"/>
          <a:ea typeface="+mn-ea"/>
          <a:cs typeface="+mn-cs"/>
        </a:defRPr>
      </a:lvl4pPr>
      <a:lvl5pPr marL="1828617" algn="l" defTabSz="457154" rtl="0" eaLnBrk="1" latinLnBrk="0" hangingPunct="1">
        <a:defRPr sz="1800" kern="1200">
          <a:solidFill>
            <a:schemeClr val="tx1"/>
          </a:solidFill>
          <a:latin typeface="+mn-lt"/>
          <a:ea typeface="+mn-ea"/>
          <a:cs typeface="+mn-cs"/>
        </a:defRPr>
      </a:lvl5pPr>
      <a:lvl6pPr marL="2285771" algn="l" defTabSz="457154" rtl="0" eaLnBrk="1" latinLnBrk="0" hangingPunct="1">
        <a:defRPr sz="1800" kern="1200">
          <a:solidFill>
            <a:schemeClr val="tx1"/>
          </a:solidFill>
          <a:latin typeface="+mn-lt"/>
          <a:ea typeface="+mn-ea"/>
          <a:cs typeface="+mn-cs"/>
        </a:defRPr>
      </a:lvl6pPr>
      <a:lvl7pPr marL="2742926" algn="l" defTabSz="457154" rtl="0" eaLnBrk="1" latinLnBrk="0" hangingPunct="1">
        <a:defRPr sz="1800" kern="1200">
          <a:solidFill>
            <a:schemeClr val="tx1"/>
          </a:solidFill>
          <a:latin typeface="+mn-lt"/>
          <a:ea typeface="+mn-ea"/>
          <a:cs typeface="+mn-cs"/>
        </a:defRPr>
      </a:lvl7pPr>
      <a:lvl8pPr marL="3200080" algn="l" defTabSz="457154" rtl="0" eaLnBrk="1" latinLnBrk="0" hangingPunct="1">
        <a:defRPr sz="1800" kern="1200">
          <a:solidFill>
            <a:schemeClr val="tx1"/>
          </a:solidFill>
          <a:latin typeface="+mn-lt"/>
          <a:ea typeface="+mn-ea"/>
          <a:cs typeface="+mn-cs"/>
        </a:defRPr>
      </a:lvl8pPr>
      <a:lvl9pPr marL="3657234" algn="l" defTabSz="4571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fi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Ontwikkeltraject voor zij-instromers ruimtelijk domein</a:t>
            </a:r>
          </a:p>
        </p:txBody>
      </p:sp>
      <p:sp>
        <p:nvSpPr>
          <p:cNvPr id="3" name="Ondertitel 2"/>
          <p:cNvSpPr>
            <a:spLocks noGrp="1"/>
          </p:cNvSpPr>
          <p:nvPr>
            <p:ph type="subTitle" idx="1"/>
          </p:nvPr>
        </p:nvSpPr>
        <p:spPr/>
        <p:txBody>
          <a:bodyPr/>
          <a:lstStyle/>
          <a:p>
            <a:r>
              <a:rPr lang="nl-NL" dirty="0"/>
              <a:t>Raamwerk voor het opleidingsaanbod</a:t>
            </a:r>
          </a:p>
        </p:txBody>
      </p:sp>
      <p:pic>
        <p:nvPicPr>
          <p:cNvPr id="4" name="Afbeelding 3">
            <a:extLst>
              <a:ext uri="{FF2B5EF4-FFF2-40B4-BE49-F238E27FC236}">
                <a16:creationId xmlns:a16="http://schemas.microsoft.com/office/drawing/2014/main" id="{4AFFAF49-0190-A266-7A00-5FFA5E114A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3022480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FD621B-7D78-2B92-B366-736FAD176FA0}"/>
              </a:ext>
            </a:extLst>
          </p:cNvPr>
          <p:cNvSpPr>
            <a:spLocks noGrp="1"/>
          </p:cNvSpPr>
          <p:nvPr>
            <p:ph type="title"/>
          </p:nvPr>
        </p:nvSpPr>
        <p:spPr/>
        <p:txBody>
          <a:bodyPr/>
          <a:lstStyle/>
          <a:p>
            <a:r>
              <a:rPr lang="nl-NL" dirty="0"/>
              <a:t>Thema 2: de opgaven</a:t>
            </a:r>
          </a:p>
        </p:txBody>
      </p:sp>
      <p:sp>
        <p:nvSpPr>
          <p:cNvPr id="3" name="Tijdelijke aanduiding voor tekst 2">
            <a:extLst>
              <a:ext uri="{FF2B5EF4-FFF2-40B4-BE49-F238E27FC236}">
                <a16:creationId xmlns:a16="http://schemas.microsoft.com/office/drawing/2014/main" id="{75109DFA-7BDF-F482-8C4B-BF761CEEF327}"/>
              </a:ext>
            </a:extLst>
          </p:cNvPr>
          <p:cNvSpPr>
            <a:spLocks noGrp="1"/>
          </p:cNvSpPr>
          <p:nvPr>
            <p:ph type="body" idx="1"/>
          </p:nvPr>
        </p:nvSpPr>
        <p:spPr/>
        <p:txBody>
          <a:bodyPr/>
          <a:lstStyle/>
          <a:p>
            <a:pPr marL="0" indent="0">
              <a:buNone/>
            </a:pPr>
            <a:r>
              <a:rPr lang="nl-NL" sz="1800" b="1" dirty="0"/>
              <a:t>Uitleg thema</a:t>
            </a:r>
          </a:p>
          <a:p>
            <a:pPr marL="0" indent="0">
              <a:buNone/>
            </a:pPr>
            <a:r>
              <a:rPr lang="nl-NL" sz="1800" dirty="0"/>
              <a:t>De ruimte in Noord-Brabant is schaars, terwijl de ruimtelijke opgaven groot zijn. Het woningtekort, de transitie van de landbouw, de kwaliteit van de natuur en de verduurzaming van de energievoorziening hebben impact op de ruimte. In thema 2 krijgen ambtenaren enerzijds informatie en inzichten over deze vraagstukken en anderzijds inzicht in welke verschillende typen vraagstukken er zijn. Denk bijvoorbeeld aan: verdelingsvraagstukken, samenwerkingsvraagstukken, gebiedsgericht werken, vraagstukken over het landelijk of stedelijk gebied.</a:t>
            </a:r>
          </a:p>
          <a:p>
            <a:pPr marL="0" indent="0">
              <a:buNone/>
            </a:pPr>
            <a:endParaRPr lang="nl-NL" sz="1800" dirty="0"/>
          </a:p>
          <a:p>
            <a:pPr marL="0" indent="0">
              <a:buNone/>
            </a:pPr>
            <a:r>
              <a:rPr lang="nl-NL" sz="1800" b="1" dirty="0"/>
              <a:t>Algemeen leerdoel</a:t>
            </a:r>
          </a:p>
          <a:p>
            <a:pPr marL="0" indent="0">
              <a:buNone/>
            </a:pPr>
            <a:r>
              <a:rPr lang="nl-NL" sz="1800" dirty="0"/>
              <a:t>Na het volgen van deze module:</a:t>
            </a:r>
          </a:p>
          <a:p>
            <a:pPr>
              <a:buFont typeface="Arial" panose="020B0604020202020204" pitchFamily="34" charset="0"/>
              <a:buChar char="•"/>
            </a:pPr>
            <a:r>
              <a:rPr lang="nl-NL" sz="1800" dirty="0"/>
              <a:t>Heeft de deelnemer kennis, informatie en inzichten over de opgaven die in het ruimtelijk domein spelen;</a:t>
            </a:r>
          </a:p>
          <a:p>
            <a:pPr>
              <a:buFont typeface="Arial" panose="020B0604020202020204" pitchFamily="34" charset="0"/>
              <a:buChar char="•"/>
            </a:pPr>
            <a:r>
              <a:rPr lang="nl-NL" sz="1800" dirty="0"/>
              <a:t>Heeft de deelnemer een goed beeld van de aard en inhoud van de opgaven;</a:t>
            </a:r>
          </a:p>
          <a:p>
            <a:pPr>
              <a:buFont typeface="Arial" panose="020B0604020202020204" pitchFamily="34" charset="0"/>
              <a:buChar char="•"/>
            </a:pPr>
            <a:r>
              <a:rPr lang="nl-NL" sz="1800" dirty="0"/>
              <a:t>Kent heeft de deelnemer het stakeholderveld en is hij/zij in staat om hiermee om te gaan.</a:t>
            </a:r>
          </a:p>
          <a:p>
            <a:pPr marL="0" indent="0">
              <a:buNone/>
            </a:pPr>
            <a:endParaRPr lang="nl-NL" sz="1800" dirty="0"/>
          </a:p>
          <a:p>
            <a:pPr marL="0" indent="0">
              <a:buNone/>
            </a:pPr>
            <a:r>
              <a:rPr lang="nl-NL" sz="1800" b="1" dirty="0"/>
              <a:t>Modules</a:t>
            </a:r>
          </a:p>
          <a:p>
            <a:pPr marL="0" indent="0">
              <a:buNone/>
            </a:pPr>
            <a:r>
              <a:rPr lang="nl-NL" sz="1800" dirty="0"/>
              <a:t>Enkele voorbeelden van modules zijn:</a:t>
            </a:r>
          </a:p>
          <a:p>
            <a:pPr>
              <a:buFont typeface="Arial" panose="020B0604020202020204" pitchFamily="34" charset="0"/>
              <a:buChar char="•"/>
            </a:pPr>
            <a:r>
              <a:rPr lang="nl-NL" sz="1800" dirty="0"/>
              <a:t>In vogelvlucht door de ruimtelijke opgaven in Nederland;</a:t>
            </a:r>
          </a:p>
          <a:p>
            <a:pPr>
              <a:buFont typeface="Arial" panose="020B0604020202020204" pitchFamily="34" charset="0"/>
              <a:buChar char="•"/>
            </a:pPr>
            <a:r>
              <a:rPr lang="nl-NL" sz="1800" dirty="0"/>
              <a:t>Inzoomen op de ruimtelijke opgaven van Noord-Brabant;</a:t>
            </a:r>
          </a:p>
          <a:p>
            <a:pPr>
              <a:buFont typeface="Arial" panose="020B0604020202020204" pitchFamily="34" charset="0"/>
              <a:buChar char="•"/>
            </a:pPr>
            <a:r>
              <a:rPr lang="nl-NL" sz="1800" dirty="0"/>
              <a:t>Samenhang en integraliteit tussen ruimtelijke opgaven en het maken van ruimtelijke afwegingen;</a:t>
            </a:r>
          </a:p>
          <a:p>
            <a:pPr>
              <a:buFont typeface="Arial" panose="020B0604020202020204" pitchFamily="34" charset="0"/>
              <a:buChar char="•"/>
            </a:pPr>
            <a:r>
              <a:rPr lang="nl-NL" sz="1800" dirty="0"/>
              <a:t>Typen vraagstukken waar een ambtenaar mee te maken krijgt;</a:t>
            </a:r>
          </a:p>
          <a:p>
            <a:pPr>
              <a:buFont typeface="Arial" panose="020B0604020202020204" pitchFamily="34" charset="0"/>
              <a:buChar char="•"/>
            </a:pPr>
            <a:r>
              <a:rPr lang="nl-NL" sz="1800" dirty="0"/>
              <a:t>Stakeholderveld en samenwerkingspartners in het ruimtelijk domein. </a:t>
            </a:r>
          </a:p>
          <a:p>
            <a:pPr marL="0" indent="0">
              <a:buNone/>
            </a:pPr>
            <a:endParaRPr lang="nl-NL" sz="1800" dirty="0"/>
          </a:p>
        </p:txBody>
      </p:sp>
    </p:spTree>
    <p:extLst>
      <p:ext uri="{BB962C8B-B14F-4D97-AF65-F5344CB8AC3E}">
        <p14:creationId xmlns:p14="http://schemas.microsoft.com/office/powerpoint/2010/main" val="26405945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C552E8-FE7A-899D-9983-84406B1498DE}"/>
              </a:ext>
            </a:extLst>
          </p:cNvPr>
          <p:cNvSpPr>
            <a:spLocks noGrp="1"/>
          </p:cNvSpPr>
          <p:nvPr>
            <p:ph type="title"/>
          </p:nvPr>
        </p:nvSpPr>
        <p:spPr/>
        <p:txBody>
          <a:bodyPr/>
          <a:lstStyle/>
          <a:p>
            <a:r>
              <a:rPr lang="nl-NL" dirty="0"/>
              <a:t>Thema 3: realisatiekracht</a:t>
            </a:r>
          </a:p>
        </p:txBody>
      </p:sp>
      <p:sp>
        <p:nvSpPr>
          <p:cNvPr id="3" name="Tijdelijke aanduiding voor tekst 2">
            <a:extLst>
              <a:ext uri="{FF2B5EF4-FFF2-40B4-BE49-F238E27FC236}">
                <a16:creationId xmlns:a16="http://schemas.microsoft.com/office/drawing/2014/main" id="{2FB77190-4C68-4D00-8867-F95742C9E0B3}"/>
              </a:ext>
            </a:extLst>
          </p:cNvPr>
          <p:cNvSpPr>
            <a:spLocks noGrp="1"/>
          </p:cNvSpPr>
          <p:nvPr>
            <p:ph type="body" idx="1"/>
          </p:nvPr>
        </p:nvSpPr>
        <p:spPr/>
        <p:txBody>
          <a:bodyPr/>
          <a:lstStyle/>
          <a:p>
            <a:pPr marL="0" indent="0">
              <a:buNone/>
            </a:pPr>
            <a:r>
              <a:rPr lang="nl-NL" sz="1800" b="1" dirty="0"/>
              <a:t>Uitleg thema</a:t>
            </a:r>
          </a:p>
          <a:p>
            <a:pPr marL="0" indent="0">
              <a:buNone/>
            </a:pPr>
            <a:r>
              <a:rPr lang="nl-NL" sz="1800" dirty="0"/>
              <a:t>Thema 3 is erop gericht om ambtenaren op het gebied van competenties en vaardigheden voor te bereiden op hun werkzaamheden als ambtenaar ruimtelijke ordening voor een gemeente of provincie. Daarnaast zal binnen dit spoor aandacht worden besteed aan de ambtelijke werkwijze binnen een gemeente of provincie en het instrumentarium, de tools en hulpmiddelen die daarbij te gebruiken zijn. </a:t>
            </a:r>
          </a:p>
          <a:p>
            <a:pPr marL="0" indent="0">
              <a:buNone/>
            </a:pPr>
            <a:endParaRPr lang="nl-NL" sz="1800" dirty="0"/>
          </a:p>
          <a:p>
            <a:pPr marL="0" indent="0">
              <a:buNone/>
            </a:pPr>
            <a:r>
              <a:rPr lang="nl-NL" sz="1800" b="1" dirty="0"/>
              <a:t>Leerdoel</a:t>
            </a:r>
          </a:p>
          <a:p>
            <a:pPr marL="0" indent="0">
              <a:buNone/>
            </a:pPr>
            <a:r>
              <a:rPr lang="nl-NL" sz="1800" dirty="0"/>
              <a:t>Na het volgen van deze module:</a:t>
            </a:r>
          </a:p>
          <a:p>
            <a:pPr>
              <a:buFont typeface="Arial" panose="020B0604020202020204" pitchFamily="34" charset="0"/>
              <a:buChar char="•"/>
            </a:pPr>
            <a:r>
              <a:rPr lang="nl-NL" sz="1800" dirty="0"/>
              <a:t>Is de deelnemer zich bewust van de benodigde competenties en weet hij/zij hoe hij/zij deze competenties verder kan ontwikkelen;</a:t>
            </a:r>
          </a:p>
          <a:p>
            <a:pPr>
              <a:buFont typeface="Arial" panose="020B0604020202020204" pitchFamily="34" charset="0"/>
              <a:buChar char="•"/>
            </a:pPr>
            <a:r>
              <a:rPr lang="nl-NL" sz="1800" dirty="0"/>
              <a:t>Kan de deelnemer omgaan met weerstand, is hij/zij instaat om feedback te geven en te ontvangen en beheerst hij/zij passende gesprekstechnieken;</a:t>
            </a:r>
          </a:p>
          <a:p>
            <a:pPr>
              <a:buFont typeface="Arial" panose="020B0604020202020204" pitchFamily="34" charset="0"/>
              <a:buChar char="•"/>
            </a:pPr>
            <a:r>
              <a:rPr lang="nl-NL" sz="1800" dirty="0"/>
              <a:t>Kan de deelnemer de gebruikelijke tools en hulpmiddelen gebruiken. </a:t>
            </a:r>
          </a:p>
          <a:p>
            <a:pPr>
              <a:buFont typeface="Arial" panose="020B0604020202020204" pitchFamily="34" charset="0"/>
              <a:buChar char="•"/>
            </a:pPr>
            <a:endParaRPr lang="nl-NL" sz="1800" dirty="0"/>
          </a:p>
          <a:p>
            <a:pPr marL="0" indent="0">
              <a:buNone/>
            </a:pPr>
            <a:r>
              <a:rPr lang="nl-NL" sz="1800" b="1" dirty="0"/>
              <a:t>Modules</a:t>
            </a:r>
          </a:p>
          <a:p>
            <a:pPr marL="0" indent="0">
              <a:buNone/>
            </a:pPr>
            <a:r>
              <a:rPr lang="nl-NL" sz="1800" dirty="0"/>
              <a:t>Enkele voorbeelden van modules zijn:</a:t>
            </a:r>
          </a:p>
          <a:p>
            <a:pPr>
              <a:buFont typeface="Arial" panose="020B0604020202020204" pitchFamily="34" charset="0"/>
              <a:buChar char="•"/>
            </a:pPr>
            <a:r>
              <a:rPr lang="nl-NL" sz="1800" dirty="0"/>
              <a:t>Vaardigheden: Proces- en projectmanagement, Evalueren, Participatieprocessen.</a:t>
            </a:r>
          </a:p>
          <a:p>
            <a:pPr>
              <a:buFont typeface="Arial" panose="020B0604020202020204" pitchFamily="34" charset="0"/>
              <a:buChar char="•"/>
            </a:pPr>
            <a:r>
              <a:rPr lang="nl-NL" sz="1800" dirty="0"/>
              <a:t>Werkwijze en instrumenten: Beleidsvorming/beleidscyclus, Subsidies en regelingen.</a:t>
            </a:r>
          </a:p>
          <a:p>
            <a:pPr>
              <a:buFont typeface="Arial" panose="020B0604020202020204" pitchFamily="34" charset="0"/>
              <a:buChar char="•"/>
            </a:pPr>
            <a:r>
              <a:rPr lang="nl-NL" sz="1800" dirty="0"/>
              <a:t>Competenties: Ontwikkelassessment, Omgaan met weerstand, Feedback geven/ontvangen, Gespreksvaardigheden.</a:t>
            </a:r>
          </a:p>
          <a:p>
            <a:pPr>
              <a:buFont typeface="Arial" panose="020B0604020202020204" pitchFamily="34" charset="0"/>
              <a:buChar char="•"/>
            </a:pPr>
            <a:endParaRPr lang="nl-NL" sz="1800" dirty="0"/>
          </a:p>
          <a:p>
            <a:pPr marL="0" indent="0">
              <a:buNone/>
            </a:pPr>
            <a:endParaRPr lang="nl-NL" sz="1800" dirty="0"/>
          </a:p>
        </p:txBody>
      </p:sp>
    </p:spTree>
    <p:extLst>
      <p:ext uri="{BB962C8B-B14F-4D97-AF65-F5344CB8AC3E}">
        <p14:creationId xmlns:p14="http://schemas.microsoft.com/office/powerpoint/2010/main" val="38374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HOE</a:t>
            </a:r>
          </a:p>
        </p:txBody>
      </p:sp>
      <p:sp>
        <p:nvSpPr>
          <p:cNvPr id="3" name="Ondertitel 2"/>
          <p:cNvSpPr>
            <a:spLocks noGrp="1"/>
          </p:cNvSpPr>
          <p:nvPr>
            <p:ph type="subTitle" idx="1"/>
          </p:nvPr>
        </p:nvSpPr>
        <p:spPr/>
        <p:txBody>
          <a:bodyPr/>
          <a:lstStyle/>
          <a:p>
            <a:r>
              <a:rPr lang="nl-NL" dirty="0"/>
              <a:t>De trainingsvormen</a:t>
            </a:r>
          </a:p>
        </p:txBody>
      </p:sp>
      <p:pic>
        <p:nvPicPr>
          <p:cNvPr id="4" name="Afbeelding 3">
            <a:extLst>
              <a:ext uri="{FF2B5EF4-FFF2-40B4-BE49-F238E27FC236}">
                <a16:creationId xmlns:a16="http://schemas.microsoft.com/office/drawing/2014/main" id="{E09B7F43-C0BF-A2DB-011A-4155620649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2988425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12803D-4E3D-AE20-4696-EA3CC8FA330D}"/>
              </a:ext>
            </a:extLst>
          </p:cNvPr>
          <p:cNvSpPr>
            <a:spLocks noGrp="1"/>
          </p:cNvSpPr>
          <p:nvPr>
            <p:ph type="title"/>
          </p:nvPr>
        </p:nvSpPr>
        <p:spPr/>
        <p:txBody>
          <a:bodyPr/>
          <a:lstStyle/>
          <a:p>
            <a:r>
              <a:rPr lang="nl-NL" dirty="0"/>
              <a:t>Drie vormen van training</a:t>
            </a:r>
          </a:p>
        </p:txBody>
      </p:sp>
      <p:sp>
        <p:nvSpPr>
          <p:cNvPr id="3" name="Tijdelijke aanduiding voor tekst 2">
            <a:extLst>
              <a:ext uri="{FF2B5EF4-FFF2-40B4-BE49-F238E27FC236}">
                <a16:creationId xmlns:a16="http://schemas.microsoft.com/office/drawing/2014/main" id="{7EFED872-693F-510E-C9B5-2D3E7780DED2}"/>
              </a:ext>
            </a:extLst>
          </p:cNvPr>
          <p:cNvSpPr>
            <a:spLocks noGrp="1"/>
          </p:cNvSpPr>
          <p:nvPr>
            <p:ph type="body" idx="1"/>
          </p:nvPr>
        </p:nvSpPr>
        <p:spPr/>
        <p:txBody>
          <a:bodyPr/>
          <a:lstStyle/>
          <a:p>
            <a:pPr marL="0" indent="0">
              <a:buNone/>
            </a:pPr>
            <a:r>
              <a:rPr lang="nl-NL" dirty="0"/>
              <a:t>In ieder thema willen we drie vormen van training terug zien: theorie, oefenen met casuïstiek en werkbezoeken. </a:t>
            </a:r>
          </a:p>
          <a:p>
            <a:pPr marL="0" indent="0">
              <a:buNone/>
            </a:pPr>
            <a:endParaRPr lang="nl-NL" dirty="0"/>
          </a:p>
        </p:txBody>
      </p:sp>
      <p:pic>
        <p:nvPicPr>
          <p:cNvPr id="6" name="Afbeelding 5">
            <a:extLst>
              <a:ext uri="{FF2B5EF4-FFF2-40B4-BE49-F238E27FC236}">
                <a16:creationId xmlns:a16="http://schemas.microsoft.com/office/drawing/2014/main" id="{CC1B0F7F-1DD5-24C2-7C17-407466454F65}"/>
              </a:ext>
            </a:extLst>
          </p:cNvPr>
          <p:cNvPicPr>
            <a:picLocks noChangeAspect="1"/>
          </p:cNvPicPr>
          <p:nvPr/>
        </p:nvPicPr>
        <p:blipFill rotWithShape="1">
          <a:blip r:embed="rId2"/>
          <a:srcRect t="33342" b="11492"/>
          <a:stretch/>
        </p:blipFill>
        <p:spPr>
          <a:xfrm>
            <a:off x="495152" y="4067944"/>
            <a:ext cx="13003213" cy="4034971"/>
          </a:xfrm>
          <a:prstGeom prst="rect">
            <a:avLst/>
          </a:prstGeom>
        </p:spPr>
      </p:pic>
    </p:spTree>
    <p:extLst>
      <p:ext uri="{BB962C8B-B14F-4D97-AF65-F5344CB8AC3E}">
        <p14:creationId xmlns:p14="http://schemas.microsoft.com/office/powerpoint/2010/main" val="3786529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CONTEXT</a:t>
            </a:r>
          </a:p>
        </p:txBody>
      </p:sp>
      <p:sp>
        <p:nvSpPr>
          <p:cNvPr id="3" name="Ondertitel 2"/>
          <p:cNvSpPr>
            <a:spLocks noGrp="1"/>
          </p:cNvSpPr>
          <p:nvPr>
            <p:ph type="subTitle" idx="1"/>
          </p:nvPr>
        </p:nvSpPr>
        <p:spPr/>
        <p:txBody>
          <a:bodyPr/>
          <a:lstStyle/>
          <a:p>
            <a:r>
              <a:rPr lang="nl-NL" dirty="0"/>
              <a:t>Continue ontwikkeling</a:t>
            </a:r>
          </a:p>
        </p:txBody>
      </p:sp>
      <p:pic>
        <p:nvPicPr>
          <p:cNvPr id="4" name="Afbeelding 3">
            <a:extLst>
              <a:ext uri="{FF2B5EF4-FFF2-40B4-BE49-F238E27FC236}">
                <a16:creationId xmlns:a16="http://schemas.microsoft.com/office/drawing/2014/main" id="{C1CA41AC-9A24-203B-D503-14B67820C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881632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6AAF94-3624-E16D-C752-B34B27FDF3B5}"/>
              </a:ext>
            </a:extLst>
          </p:cNvPr>
          <p:cNvSpPr>
            <a:spLocks noGrp="1"/>
          </p:cNvSpPr>
          <p:nvPr>
            <p:ph type="title"/>
          </p:nvPr>
        </p:nvSpPr>
        <p:spPr/>
        <p:txBody>
          <a:bodyPr/>
          <a:lstStyle/>
          <a:p>
            <a:r>
              <a:rPr lang="nl-NL" dirty="0"/>
              <a:t>Doorlopend leren</a:t>
            </a:r>
          </a:p>
        </p:txBody>
      </p:sp>
      <p:sp>
        <p:nvSpPr>
          <p:cNvPr id="3" name="Tijdelijke aanduiding voor tekst 2">
            <a:extLst>
              <a:ext uri="{FF2B5EF4-FFF2-40B4-BE49-F238E27FC236}">
                <a16:creationId xmlns:a16="http://schemas.microsoft.com/office/drawing/2014/main" id="{702933EA-06A4-21BC-406A-400F392ABF25}"/>
              </a:ext>
            </a:extLst>
          </p:cNvPr>
          <p:cNvSpPr>
            <a:spLocks noGrp="1"/>
          </p:cNvSpPr>
          <p:nvPr>
            <p:ph type="body" idx="1"/>
          </p:nvPr>
        </p:nvSpPr>
        <p:spPr/>
        <p:txBody>
          <a:bodyPr/>
          <a:lstStyle/>
          <a:p>
            <a:pPr marL="0" indent="0">
              <a:buNone/>
            </a:pPr>
            <a:r>
              <a:rPr lang="nl-NL" sz="3600" dirty="0"/>
              <a:t>Het programma is gericht op continue ontwikkeling. Daarvoor zitten in het programma de volgende doorlopende activiteiten:</a:t>
            </a:r>
          </a:p>
          <a:p>
            <a:pPr marL="0" indent="0">
              <a:buNone/>
            </a:pPr>
            <a:endParaRPr lang="nl-NL" dirty="0"/>
          </a:p>
        </p:txBody>
      </p:sp>
      <p:pic>
        <p:nvPicPr>
          <p:cNvPr id="4" name="Tijdelijke aanduiding voor inhoud 4">
            <a:extLst>
              <a:ext uri="{FF2B5EF4-FFF2-40B4-BE49-F238E27FC236}">
                <a16:creationId xmlns:a16="http://schemas.microsoft.com/office/drawing/2014/main" id="{DBD8963B-2E2E-3693-B44E-D034A545A61F}"/>
              </a:ext>
            </a:extLst>
          </p:cNvPr>
          <p:cNvPicPr>
            <a:picLocks noChangeAspect="1"/>
          </p:cNvPicPr>
          <p:nvPr/>
        </p:nvPicPr>
        <p:blipFill>
          <a:blip r:embed="rId2"/>
          <a:stretch>
            <a:fillRect/>
          </a:stretch>
        </p:blipFill>
        <p:spPr>
          <a:xfrm>
            <a:off x="1143000" y="3995936"/>
            <a:ext cx="5612032" cy="3526950"/>
          </a:xfrm>
          <a:prstGeom prst="rect">
            <a:avLst/>
          </a:prstGeom>
        </p:spPr>
      </p:pic>
      <p:pic>
        <p:nvPicPr>
          <p:cNvPr id="5" name="Afbeelding 4">
            <a:extLst>
              <a:ext uri="{FF2B5EF4-FFF2-40B4-BE49-F238E27FC236}">
                <a16:creationId xmlns:a16="http://schemas.microsoft.com/office/drawing/2014/main" id="{B3B5F366-CB51-D00E-43C0-2C4956248ED3}"/>
              </a:ext>
            </a:extLst>
          </p:cNvPr>
          <p:cNvPicPr>
            <a:picLocks noChangeAspect="1"/>
          </p:cNvPicPr>
          <p:nvPr/>
        </p:nvPicPr>
        <p:blipFill>
          <a:blip r:embed="rId3"/>
          <a:stretch>
            <a:fillRect/>
          </a:stretch>
        </p:blipFill>
        <p:spPr>
          <a:xfrm>
            <a:off x="6775451" y="4393661"/>
            <a:ext cx="603272" cy="3130667"/>
          </a:xfrm>
          <a:prstGeom prst="rect">
            <a:avLst/>
          </a:prstGeom>
        </p:spPr>
      </p:pic>
    </p:spTree>
    <p:extLst>
      <p:ext uri="{BB962C8B-B14F-4D97-AF65-F5344CB8AC3E}">
        <p14:creationId xmlns:p14="http://schemas.microsoft.com/office/powerpoint/2010/main" val="459648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6AAF94-3624-E16D-C752-B34B27FDF3B5}"/>
              </a:ext>
            </a:extLst>
          </p:cNvPr>
          <p:cNvSpPr>
            <a:spLocks noGrp="1"/>
          </p:cNvSpPr>
          <p:nvPr>
            <p:ph type="title"/>
          </p:nvPr>
        </p:nvSpPr>
        <p:spPr/>
        <p:txBody>
          <a:bodyPr/>
          <a:lstStyle/>
          <a:p>
            <a:r>
              <a:rPr lang="nl-NL" dirty="0"/>
              <a:t>Doorlopend leren</a:t>
            </a:r>
          </a:p>
        </p:txBody>
      </p:sp>
      <p:sp>
        <p:nvSpPr>
          <p:cNvPr id="3" name="Tijdelijke aanduiding voor tekst 2">
            <a:extLst>
              <a:ext uri="{FF2B5EF4-FFF2-40B4-BE49-F238E27FC236}">
                <a16:creationId xmlns:a16="http://schemas.microsoft.com/office/drawing/2014/main" id="{702933EA-06A4-21BC-406A-400F392ABF25}"/>
              </a:ext>
            </a:extLst>
          </p:cNvPr>
          <p:cNvSpPr>
            <a:spLocks noGrp="1"/>
          </p:cNvSpPr>
          <p:nvPr>
            <p:ph type="body" idx="1"/>
          </p:nvPr>
        </p:nvSpPr>
        <p:spPr/>
        <p:txBody>
          <a:bodyPr/>
          <a:lstStyle/>
          <a:p>
            <a:pPr marL="285750" indent="-285750">
              <a:buFont typeface="Arial" panose="020B0604020202020204" pitchFamily="34" charset="0"/>
              <a:buChar char="•"/>
            </a:pPr>
            <a:r>
              <a:rPr lang="nl-NL" sz="3600" b="1" dirty="0"/>
              <a:t>Check-in/Intake </a:t>
            </a:r>
            <a:r>
              <a:rPr lang="nl-NL" sz="3600" dirty="0"/>
              <a:t>(bepalen van de leerbehoefte)</a:t>
            </a:r>
          </a:p>
          <a:p>
            <a:pPr marL="285750" indent="-285750">
              <a:buFont typeface="Arial" panose="020B0604020202020204" pitchFamily="34" charset="0"/>
              <a:buChar char="•"/>
            </a:pPr>
            <a:r>
              <a:rPr lang="nl-NL" sz="3600" b="1" dirty="0"/>
              <a:t>Toetsingsmomenten </a:t>
            </a:r>
            <a:r>
              <a:rPr lang="nl-NL" sz="3600" dirty="0"/>
              <a:t>(opdrachten)</a:t>
            </a:r>
          </a:p>
          <a:p>
            <a:pPr marL="285750" indent="-285750">
              <a:buFont typeface="Arial" panose="020B0604020202020204" pitchFamily="34" charset="0"/>
              <a:buChar char="•"/>
            </a:pPr>
            <a:r>
              <a:rPr lang="nl-NL" sz="3600" b="1" dirty="0"/>
              <a:t>Ontwikkelingsgesprekken</a:t>
            </a:r>
            <a:r>
              <a:rPr lang="nl-NL" sz="3600" dirty="0"/>
              <a:t> (bepalen van de voortgang op kennis, vaardigheden en competenties)</a:t>
            </a:r>
          </a:p>
          <a:p>
            <a:pPr marL="285750" indent="-285750">
              <a:buFont typeface="Arial" panose="020B0604020202020204" pitchFamily="34" charset="0"/>
              <a:buChar char="•"/>
            </a:pPr>
            <a:r>
              <a:rPr lang="nl-NL" sz="3600" b="1" dirty="0"/>
              <a:t>Buddysysteem</a:t>
            </a:r>
            <a:r>
              <a:rPr lang="nl-NL" sz="3600" dirty="0"/>
              <a:t> tussen deelnemers en ervaren RO-ambtenaren (mentorschap op inhoud)</a:t>
            </a:r>
          </a:p>
          <a:p>
            <a:pPr marL="285750" indent="-285750">
              <a:buFont typeface="Arial" panose="020B0604020202020204" pitchFamily="34" charset="0"/>
              <a:buChar char="•"/>
            </a:pPr>
            <a:r>
              <a:rPr lang="nl-NL" sz="3600" b="1" dirty="0"/>
              <a:t>Coaching</a:t>
            </a:r>
            <a:r>
              <a:rPr lang="nl-NL" sz="3600" dirty="0"/>
              <a:t> (persoonlijke ondersteuning)</a:t>
            </a:r>
          </a:p>
          <a:p>
            <a:pPr marL="285750" indent="-285750">
              <a:buFont typeface="Arial" panose="020B0604020202020204" pitchFamily="34" charset="0"/>
              <a:buChar char="•"/>
            </a:pPr>
            <a:r>
              <a:rPr lang="nl-NL" sz="3600" b="1" dirty="0"/>
              <a:t>Intervisie</a:t>
            </a:r>
            <a:r>
              <a:rPr lang="nl-NL" sz="3600" dirty="0"/>
              <a:t> (leren van elkaar)</a:t>
            </a:r>
          </a:p>
          <a:p>
            <a:pPr marL="285750" indent="-285750">
              <a:buFont typeface="Arial" panose="020B0604020202020204" pitchFamily="34" charset="0"/>
              <a:buChar char="•"/>
            </a:pPr>
            <a:r>
              <a:rPr lang="nl-NL" sz="3600" b="1" dirty="0"/>
              <a:t>Kennisdeling</a:t>
            </a:r>
            <a:r>
              <a:rPr lang="nl-NL" sz="3600" dirty="0"/>
              <a:t> tussen gemeenten door middel van een kennisplatform </a:t>
            </a:r>
          </a:p>
        </p:txBody>
      </p:sp>
    </p:spTree>
    <p:extLst>
      <p:ext uri="{BB962C8B-B14F-4D97-AF65-F5344CB8AC3E}">
        <p14:creationId xmlns:p14="http://schemas.microsoft.com/office/powerpoint/2010/main" val="290371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VEREISTEN</a:t>
            </a:r>
          </a:p>
        </p:txBody>
      </p:sp>
      <p:sp>
        <p:nvSpPr>
          <p:cNvPr id="3" name="Ondertitel 2"/>
          <p:cNvSpPr>
            <a:spLocks noGrp="1"/>
          </p:cNvSpPr>
          <p:nvPr>
            <p:ph type="subTitle" idx="1"/>
          </p:nvPr>
        </p:nvSpPr>
        <p:spPr/>
        <p:txBody>
          <a:bodyPr/>
          <a:lstStyle/>
          <a:p>
            <a:r>
              <a:rPr lang="nl-NL" dirty="0"/>
              <a:t>Randvoorwaarden voor inschrijvende partijen</a:t>
            </a:r>
          </a:p>
        </p:txBody>
      </p:sp>
      <p:pic>
        <p:nvPicPr>
          <p:cNvPr id="4" name="Afbeelding 3">
            <a:extLst>
              <a:ext uri="{FF2B5EF4-FFF2-40B4-BE49-F238E27FC236}">
                <a16:creationId xmlns:a16="http://schemas.microsoft.com/office/drawing/2014/main" id="{3CA6D891-B088-F777-9A22-FAD131C226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2695650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B14CD5-A10C-BC9F-A6B7-E33CD3E9791B}"/>
              </a:ext>
            </a:extLst>
          </p:cNvPr>
          <p:cNvSpPr>
            <a:spLocks noGrp="1"/>
          </p:cNvSpPr>
          <p:nvPr>
            <p:ph type="title"/>
          </p:nvPr>
        </p:nvSpPr>
        <p:spPr/>
        <p:txBody>
          <a:bodyPr/>
          <a:lstStyle/>
          <a:p>
            <a:r>
              <a:rPr lang="nl-NL"/>
              <a:t>Randvoorwaarden</a:t>
            </a:r>
            <a:endParaRPr lang="nl-NL" dirty="0"/>
          </a:p>
        </p:txBody>
      </p:sp>
      <p:sp>
        <p:nvSpPr>
          <p:cNvPr id="3" name="Tijdelijke aanduiding voor inhoud 2">
            <a:extLst>
              <a:ext uri="{FF2B5EF4-FFF2-40B4-BE49-F238E27FC236}">
                <a16:creationId xmlns:a16="http://schemas.microsoft.com/office/drawing/2014/main" id="{3DA0DCFF-0F83-AA47-6919-2BAE38716DC2}"/>
              </a:ext>
            </a:extLst>
          </p:cNvPr>
          <p:cNvSpPr>
            <a:spLocks noGrp="1"/>
          </p:cNvSpPr>
          <p:nvPr>
            <p:ph sz="half" idx="1"/>
          </p:nvPr>
        </p:nvSpPr>
        <p:spPr/>
        <p:txBody>
          <a:bodyPr/>
          <a:lstStyle/>
          <a:p>
            <a:pPr marL="0" indent="0">
              <a:lnSpc>
                <a:spcPts val="2900"/>
              </a:lnSpc>
              <a:spcBef>
                <a:spcPts val="300"/>
              </a:spcBef>
              <a:buNone/>
            </a:pPr>
            <a:r>
              <a:rPr lang="nl-NL" sz="2800" b="1" dirty="0"/>
              <a:t>Randvoorwaarden inschrijving ontwikkeltraject:</a:t>
            </a:r>
          </a:p>
          <a:p>
            <a:pPr marL="342900" indent="-342900">
              <a:lnSpc>
                <a:spcPts val="2900"/>
              </a:lnSpc>
              <a:spcBef>
                <a:spcPts val="300"/>
              </a:spcBef>
              <a:buFont typeface="Arial" panose="020B0604020202020204" pitchFamily="34" charset="0"/>
              <a:buChar char="•"/>
            </a:pPr>
            <a:r>
              <a:rPr lang="nl-NL" sz="2800" dirty="0"/>
              <a:t>Het ontwikkeltraject duurt </a:t>
            </a:r>
            <a:r>
              <a:rPr lang="nl-NL" sz="2800" b="1" dirty="0"/>
              <a:t>één jaar</a:t>
            </a:r>
          </a:p>
          <a:p>
            <a:pPr marL="342900" indent="-342900">
              <a:lnSpc>
                <a:spcPts val="2900"/>
              </a:lnSpc>
              <a:spcBef>
                <a:spcPts val="300"/>
              </a:spcBef>
              <a:buFont typeface="Arial" panose="020B0604020202020204" pitchFamily="34" charset="0"/>
              <a:buChar char="•"/>
            </a:pPr>
            <a:r>
              <a:rPr lang="nl-NL" sz="2800" dirty="0"/>
              <a:t>Wij verwachten dat de inschrijver in zijn aanbod in ieder geval de </a:t>
            </a:r>
            <a:r>
              <a:rPr lang="nl-NL" sz="2800" b="1" dirty="0"/>
              <a:t>drie thema’s én de doorlopende leerlijn </a:t>
            </a:r>
            <a:r>
              <a:rPr lang="nl-NL" sz="2800" dirty="0"/>
              <a:t>opneemt. Naar eigen inzicht mogen hier aanvullingen op worden gedaan, mits onderbouwd. </a:t>
            </a:r>
          </a:p>
          <a:p>
            <a:pPr marL="342900" indent="-342900">
              <a:lnSpc>
                <a:spcPts val="2900"/>
              </a:lnSpc>
              <a:spcBef>
                <a:spcPts val="300"/>
              </a:spcBef>
              <a:buFont typeface="Arial" panose="020B0604020202020204" pitchFamily="34" charset="0"/>
              <a:buChar char="•"/>
            </a:pPr>
            <a:r>
              <a:rPr lang="nl-NL" sz="2800" dirty="0"/>
              <a:t>De inschrijver geeft inzicht in de</a:t>
            </a:r>
            <a:r>
              <a:rPr lang="nl-NL" sz="2800" b="1" dirty="0"/>
              <a:t> verhouding </a:t>
            </a:r>
            <a:r>
              <a:rPr lang="nl-NL" sz="2800" dirty="0"/>
              <a:t>tussen de onderdelen </a:t>
            </a:r>
            <a:r>
              <a:rPr lang="nl-NL" sz="2800" b="1" dirty="0"/>
              <a:t>theorie, casus en werkbezoek </a:t>
            </a:r>
            <a:r>
              <a:rPr lang="nl-NL" sz="2800" dirty="0"/>
              <a:t>over de drie sporen en onderbouwt waarom dat in zijn ogen de beste verdeling is</a:t>
            </a:r>
          </a:p>
          <a:p>
            <a:pPr marL="342900" indent="-342900">
              <a:lnSpc>
                <a:spcPts val="2900"/>
              </a:lnSpc>
              <a:spcBef>
                <a:spcPts val="300"/>
              </a:spcBef>
              <a:buFont typeface="Arial" panose="020B0604020202020204" pitchFamily="34" charset="0"/>
              <a:buChar char="•"/>
            </a:pPr>
            <a:r>
              <a:rPr lang="nl-NL" sz="2800" dirty="0"/>
              <a:t>De leerdoelen per thema worden onderschreven en liefst verder geëxpliciteerd door de inschrijver. </a:t>
            </a:r>
          </a:p>
        </p:txBody>
      </p:sp>
      <p:sp>
        <p:nvSpPr>
          <p:cNvPr id="4" name="Tijdelijke aanduiding voor inhoud 3">
            <a:extLst>
              <a:ext uri="{FF2B5EF4-FFF2-40B4-BE49-F238E27FC236}">
                <a16:creationId xmlns:a16="http://schemas.microsoft.com/office/drawing/2014/main" id="{07727F97-D8B4-AF78-336A-0ED0179885ED}"/>
              </a:ext>
            </a:extLst>
          </p:cNvPr>
          <p:cNvSpPr>
            <a:spLocks noGrp="1"/>
          </p:cNvSpPr>
          <p:nvPr>
            <p:ph sz="half" idx="2"/>
          </p:nvPr>
        </p:nvSpPr>
        <p:spPr/>
        <p:txBody>
          <a:bodyPr/>
          <a:lstStyle/>
          <a:p>
            <a:pPr marL="0" indent="0">
              <a:lnSpc>
                <a:spcPts val="2900"/>
              </a:lnSpc>
              <a:buNone/>
            </a:pPr>
            <a:endParaRPr lang="nl-NL" dirty="0"/>
          </a:p>
        </p:txBody>
      </p:sp>
    </p:spTree>
    <p:extLst>
      <p:ext uri="{BB962C8B-B14F-4D97-AF65-F5344CB8AC3E}">
        <p14:creationId xmlns:p14="http://schemas.microsoft.com/office/powerpoint/2010/main" val="2447623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DEF32F-795A-B49F-9046-8412757C1338}"/>
              </a:ext>
            </a:extLst>
          </p:cNvPr>
          <p:cNvSpPr>
            <a:spLocks noGrp="1"/>
          </p:cNvSpPr>
          <p:nvPr>
            <p:ph type="title"/>
          </p:nvPr>
        </p:nvSpPr>
        <p:spPr/>
        <p:txBody>
          <a:bodyPr/>
          <a:lstStyle/>
          <a:p>
            <a:r>
              <a:rPr lang="nl-NL" dirty="0"/>
              <a:t>Inhoud</a:t>
            </a:r>
          </a:p>
        </p:txBody>
      </p:sp>
      <p:sp>
        <p:nvSpPr>
          <p:cNvPr id="3" name="Tijdelijke aanduiding voor tekst 2">
            <a:extLst>
              <a:ext uri="{FF2B5EF4-FFF2-40B4-BE49-F238E27FC236}">
                <a16:creationId xmlns:a16="http://schemas.microsoft.com/office/drawing/2014/main" id="{AEFBDB40-2237-EEDC-BDE2-CEC8603B6D2D}"/>
              </a:ext>
            </a:extLst>
          </p:cNvPr>
          <p:cNvSpPr>
            <a:spLocks noGrp="1"/>
          </p:cNvSpPr>
          <p:nvPr>
            <p:ph type="body" idx="1"/>
          </p:nvPr>
        </p:nvSpPr>
        <p:spPr/>
        <p:txBody>
          <a:bodyPr/>
          <a:lstStyle/>
          <a:p>
            <a:pPr marL="0" indent="0" algn="l" rtl="0" eaLnBrk="1" fontAlgn="t" latinLnBrk="0" hangingPunct="1">
              <a:lnSpc>
                <a:spcPct val="110000"/>
              </a:lnSpc>
              <a:spcBef>
                <a:spcPts val="0"/>
              </a:spcBef>
              <a:spcAft>
                <a:spcPts val="0"/>
              </a:spcAft>
              <a:buNone/>
              <a:tabLst>
                <a:tab pos="5646738" algn="l"/>
              </a:tabLst>
            </a:pPr>
            <a:r>
              <a:rPr lang="nl-NL" sz="3600" b="1" i="0" u="none" strike="noStrike" kern="1200" dirty="0">
                <a:effectLst/>
                <a:latin typeface="+mn-lt"/>
              </a:rPr>
              <a:t>Inleiding</a:t>
            </a:r>
            <a:r>
              <a:rPr lang="nl-NL" sz="3600" b="1" dirty="0">
                <a:latin typeface="+mn-lt"/>
              </a:rPr>
              <a:t>	</a:t>
            </a:r>
            <a:r>
              <a:rPr lang="nl-NL" sz="3600" b="1" i="0" u="none" strike="noStrike" kern="1200" dirty="0">
                <a:effectLst/>
                <a:latin typeface="+mn-lt"/>
              </a:rPr>
              <a:t>03</a:t>
            </a:r>
          </a:p>
          <a:p>
            <a:pPr marL="0" indent="0" algn="l" rtl="0" eaLnBrk="1" fontAlgn="t" latinLnBrk="0" hangingPunct="1">
              <a:lnSpc>
                <a:spcPct val="110000"/>
              </a:lnSpc>
              <a:spcBef>
                <a:spcPts val="0"/>
              </a:spcBef>
              <a:spcAft>
                <a:spcPts val="0"/>
              </a:spcAft>
              <a:buNone/>
              <a:tabLst>
                <a:tab pos="5646738" algn="l"/>
              </a:tabLst>
            </a:pPr>
            <a:endParaRPr lang="nl-NL" sz="3600" b="1" i="0" u="none" strike="noStrike" dirty="0">
              <a:effectLst/>
              <a:latin typeface="+mn-lt"/>
            </a:endParaRPr>
          </a:p>
          <a:p>
            <a:pPr marL="0" marR="0" indent="0" algn="l" rtl="0" eaLnBrk="1" fontAlgn="auto" latinLnBrk="0" hangingPunct="1">
              <a:lnSpc>
                <a:spcPct val="110000"/>
              </a:lnSpc>
              <a:spcBef>
                <a:spcPts val="0"/>
              </a:spcBef>
              <a:spcAft>
                <a:spcPts val="0"/>
              </a:spcAft>
              <a:buNone/>
              <a:tabLst>
                <a:tab pos="5646738" algn="l"/>
              </a:tabLst>
            </a:pPr>
            <a:r>
              <a:rPr lang="nl-NL" sz="3600" b="1" i="0" u="none" strike="noStrike" kern="1200" spc="0" baseline="0" dirty="0">
                <a:ln>
                  <a:noFill/>
                </a:ln>
                <a:effectLst/>
                <a:latin typeface="+mn-lt"/>
              </a:rPr>
              <a:t>De sporen</a:t>
            </a:r>
            <a:r>
              <a:rPr lang="nl-NL" sz="3600" b="1" spc="0" baseline="0" dirty="0">
                <a:ln>
                  <a:noFill/>
                </a:ln>
                <a:latin typeface="+mn-lt"/>
              </a:rPr>
              <a:t>	</a:t>
            </a:r>
            <a:r>
              <a:rPr lang="nl-NL" sz="3600" b="1" i="0" u="none" strike="noStrike" kern="1200" dirty="0">
                <a:effectLst/>
                <a:latin typeface="+mn-lt"/>
              </a:rPr>
              <a:t>06</a:t>
            </a:r>
          </a:p>
          <a:p>
            <a:pPr marL="0" marR="0" indent="0" algn="l" rtl="0" eaLnBrk="1" fontAlgn="auto" latinLnBrk="0" hangingPunct="1">
              <a:lnSpc>
                <a:spcPct val="110000"/>
              </a:lnSpc>
              <a:spcBef>
                <a:spcPts val="0"/>
              </a:spcBef>
              <a:spcAft>
                <a:spcPts val="0"/>
              </a:spcAft>
              <a:buNone/>
              <a:tabLst>
                <a:tab pos="5646738" algn="l"/>
              </a:tabLst>
            </a:pPr>
            <a:endParaRPr lang="nl-NL" sz="3600" b="1" i="0" u="none" strike="noStrike" dirty="0">
              <a:effectLst/>
              <a:latin typeface="+mn-lt"/>
            </a:endParaRPr>
          </a:p>
          <a:p>
            <a:pPr marL="0" marR="0" indent="0" algn="l" rtl="0" eaLnBrk="1" fontAlgn="auto" latinLnBrk="0" hangingPunct="1">
              <a:lnSpc>
                <a:spcPct val="110000"/>
              </a:lnSpc>
              <a:spcBef>
                <a:spcPts val="0"/>
              </a:spcBef>
              <a:spcAft>
                <a:spcPts val="0"/>
              </a:spcAft>
              <a:buNone/>
              <a:tabLst>
                <a:tab pos="5646738" algn="l"/>
              </a:tabLst>
            </a:pPr>
            <a:r>
              <a:rPr lang="nl-NL" sz="3600" b="1" i="0" u="none" strike="noStrike" kern="1200" spc="0" baseline="0" dirty="0">
                <a:ln>
                  <a:noFill/>
                </a:ln>
                <a:effectLst/>
                <a:latin typeface="+mn-lt"/>
              </a:rPr>
              <a:t>De trainingsvormen	</a:t>
            </a:r>
            <a:r>
              <a:rPr lang="nl-NL" sz="3600" b="1" i="0" u="none" strike="noStrike" kern="1200" dirty="0">
                <a:effectLst/>
                <a:latin typeface="+mn-lt"/>
              </a:rPr>
              <a:t>11</a:t>
            </a:r>
          </a:p>
          <a:p>
            <a:pPr marL="0" marR="0" indent="0" algn="l" rtl="0" eaLnBrk="1" fontAlgn="auto" latinLnBrk="0" hangingPunct="1">
              <a:lnSpc>
                <a:spcPct val="110000"/>
              </a:lnSpc>
              <a:spcBef>
                <a:spcPts val="0"/>
              </a:spcBef>
              <a:spcAft>
                <a:spcPts val="0"/>
              </a:spcAft>
              <a:buNone/>
              <a:tabLst>
                <a:tab pos="5646738" algn="l"/>
              </a:tabLst>
            </a:pPr>
            <a:endParaRPr lang="nl-NL" sz="3600" b="1" i="0" u="none" strike="noStrike" dirty="0">
              <a:effectLst/>
              <a:latin typeface="+mn-lt"/>
            </a:endParaRPr>
          </a:p>
          <a:p>
            <a:pPr marL="0" marR="0" indent="0" algn="l" rtl="0" eaLnBrk="1" fontAlgn="auto" latinLnBrk="0" hangingPunct="1">
              <a:lnSpc>
                <a:spcPct val="110000"/>
              </a:lnSpc>
              <a:spcBef>
                <a:spcPts val="0"/>
              </a:spcBef>
              <a:spcAft>
                <a:spcPts val="0"/>
              </a:spcAft>
              <a:buNone/>
              <a:tabLst>
                <a:tab pos="5646738" algn="l"/>
              </a:tabLst>
            </a:pPr>
            <a:r>
              <a:rPr lang="nl-NL" sz="3600" b="1" i="0" u="none" strike="noStrike" kern="1200" spc="0" baseline="0" dirty="0">
                <a:ln>
                  <a:noFill/>
                </a:ln>
                <a:effectLst/>
                <a:latin typeface="+mn-lt"/>
              </a:rPr>
              <a:t>Het ontwikkelprogramma</a:t>
            </a:r>
            <a:r>
              <a:rPr lang="nl-NL" sz="3600" b="1" spc="0" baseline="0" dirty="0">
                <a:ln>
                  <a:noFill/>
                </a:ln>
                <a:latin typeface="+mn-lt"/>
              </a:rPr>
              <a:t>	</a:t>
            </a:r>
            <a:r>
              <a:rPr lang="nl-NL" sz="3600" b="1" i="0" u="none" strike="noStrike" kern="1200" dirty="0">
                <a:effectLst/>
                <a:latin typeface="+mn-lt"/>
              </a:rPr>
              <a:t>13</a:t>
            </a:r>
          </a:p>
          <a:p>
            <a:pPr marL="0" marR="0" indent="0" algn="l" rtl="0" eaLnBrk="1" fontAlgn="auto" latinLnBrk="0" hangingPunct="1">
              <a:lnSpc>
                <a:spcPct val="110000"/>
              </a:lnSpc>
              <a:spcBef>
                <a:spcPts val="0"/>
              </a:spcBef>
              <a:spcAft>
                <a:spcPts val="0"/>
              </a:spcAft>
              <a:buNone/>
              <a:tabLst>
                <a:tab pos="5646738" algn="l"/>
              </a:tabLst>
            </a:pPr>
            <a:endParaRPr lang="nl-NL" sz="3600" b="1" i="0" u="none" strike="noStrike" dirty="0">
              <a:effectLst/>
              <a:latin typeface="+mn-lt"/>
            </a:endParaRPr>
          </a:p>
          <a:p>
            <a:pPr marL="0" marR="0" indent="0" algn="l" rtl="0" eaLnBrk="1" fontAlgn="auto" latinLnBrk="0" hangingPunct="1">
              <a:lnSpc>
                <a:spcPct val="110000"/>
              </a:lnSpc>
              <a:spcBef>
                <a:spcPts val="0"/>
              </a:spcBef>
              <a:spcAft>
                <a:spcPts val="0"/>
              </a:spcAft>
              <a:buNone/>
              <a:tabLst>
                <a:tab pos="5646738" algn="l"/>
              </a:tabLst>
            </a:pPr>
            <a:r>
              <a:rPr lang="nl-NL" sz="3600" b="1" i="0" u="none" strike="noStrike" kern="1200" spc="0" baseline="0" dirty="0">
                <a:ln>
                  <a:noFill/>
                </a:ln>
                <a:effectLst/>
                <a:latin typeface="+mn-lt"/>
              </a:rPr>
              <a:t>Vereisten voor inschrijvers	</a:t>
            </a:r>
            <a:r>
              <a:rPr lang="nl-NL" sz="3600" b="1" i="0" u="none" strike="noStrike" kern="1200" dirty="0">
                <a:effectLst/>
                <a:latin typeface="+mn-lt"/>
              </a:rPr>
              <a:t>15</a:t>
            </a:r>
            <a:endParaRPr lang="nl-NL" sz="3600" b="1" i="0" u="none" strike="noStrike" dirty="0">
              <a:effectLst/>
              <a:latin typeface="+mn-lt"/>
            </a:endParaRPr>
          </a:p>
        </p:txBody>
      </p:sp>
    </p:spTree>
    <p:extLst>
      <p:ext uri="{BB962C8B-B14F-4D97-AF65-F5344CB8AC3E}">
        <p14:creationId xmlns:p14="http://schemas.microsoft.com/office/powerpoint/2010/main" val="2500168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Inleiding</a:t>
            </a:r>
          </a:p>
        </p:txBody>
      </p:sp>
      <p:sp>
        <p:nvSpPr>
          <p:cNvPr id="3" name="Ondertitel 2"/>
          <p:cNvSpPr>
            <a:spLocks noGrp="1"/>
          </p:cNvSpPr>
          <p:nvPr>
            <p:ph type="subTitle" idx="1"/>
          </p:nvPr>
        </p:nvSpPr>
        <p:spPr/>
        <p:txBody>
          <a:bodyPr/>
          <a:lstStyle/>
          <a:p>
            <a:endParaRPr lang="nl-NL" dirty="0"/>
          </a:p>
        </p:txBody>
      </p:sp>
      <p:pic>
        <p:nvPicPr>
          <p:cNvPr id="4" name="Afbeelding 3">
            <a:extLst>
              <a:ext uri="{FF2B5EF4-FFF2-40B4-BE49-F238E27FC236}">
                <a16:creationId xmlns:a16="http://schemas.microsoft.com/office/drawing/2014/main" id="{3928E6C9-A944-5137-FEDA-3ED9B6B060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1091798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2D091F-4888-5B12-D8AD-D21CE135434C}"/>
              </a:ext>
            </a:extLst>
          </p:cNvPr>
          <p:cNvSpPr>
            <a:spLocks noGrp="1"/>
          </p:cNvSpPr>
          <p:nvPr>
            <p:ph type="title"/>
          </p:nvPr>
        </p:nvSpPr>
        <p:spPr/>
        <p:txBody>
          <a:bodyPr/>
          <a:lstStyle/>
          <a:p>
            <a:r>
              <a:rPr lang="nl-NL" dirty="0"/>
              <a:t>Inleiding</a:t>
            </a:r>
          </a:p>
        </p:txBody>
      </p:sp>
      <p:sp>
        <p:nvSpPr>
          <p:cNvPr id="3" name="Tijdelijke aanduiding voor tekst 2">
            <a:extLst>
              <a:ext uri="{FF2B5EF4-FFF2-40B4-BE49-F238E27FC236}">
                <a16:creationId xmlns:a16="http://schemas.microsoft.com/office/drawing/2014/main" id="{27CEFD90-7FCE-A61E-0912-E45166F0FA8A}"/>
              </a:ext>
            </a:extLst>
          </p:cNvPr>
          <p:cNvSpPr>
            <a:spLocks noGrp="1"/>
          </p:cNvSpPr>
          <p:nvPr>
            <p:ph type="body" idx="1"/>
          </p:nvPr>
        </p:nvSpPr>
        <p:spPr/>
        <p:txBody>
          <a:bodyPr/>
          <a:lstStyle/>
          <a:p>
            <a:pPr marL="0" indent="0">
              <a:buNone/>
            </a:pPr>
            <a:r>
              <a:rPr lang="nl-NL" sz="3600" dirty="0"/>
              <a:t>De gemeenten in provincie Noord-Brabant hebben een tekort aan beleidsmedewerkers ruimtelijke ordening. Om enerzijds zij-instromers aan te trekken, en anderzijds deze zij-instromers op te leiden, hebben de Vereniging Brabantse Gemeenten en de provincie Noord-Brabant een plan uitgewerkt om een ontwikkeltraject voor zij-instromers op te zetten. Binnen dit ontwikkeltraject is er ook behoefte aan een opleidingsaanbod voor deelnemers.</a:t>
            </a:r>
          </a:p>
        </p:txBody>
      </p:sp>
    </p:spTree>
    <p:extLst>
      <p:ext uri="{BB962C8B-B14F-4D97-AF65-F5344CB8AC3E}">
        <p14:creationId xmlns:p14="http://schemas.microsoft.com/office/powerpoint/2010/main" val="4130030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2D091F-4888-5B12-D8AD-D21CE135434C}"/>
              </a:ext>
            </a:extLst>
          </p:cNvPr>
          <p:cNvSpPr>
            <a:spLocks noGrp="1"/>
          </p:cNvSpPr>
          <p:nvPr>
            <p:ph type="title"/>
          </p:nvPr>
        </p:nvSpPr>
        <p:spPr/>
        <p:txBody>
          <a:bodyPr/>
          <a:lstStyle/>
          <a:p>
            <a:r>
              <a:rPr lang="nl-NL" dirty="0"/>
              <a:t>Inleiding</a:t>
            </a:r>
          </a:p>
        </p:txBody>
      </p:sp>
      <p:sp>
        <p:nvSpPr>
          <p:cNvPr id="3" name="Tijdelijke aanduiding voor tekst 2">
            <a:extLst>
              <a:ext uri="{FF2B5EF4-FFF2-40B4-BE49-F238E27FC236}">
                <a16:creationId xmlns:a16="http://schemas.microsoft.com/office/drawing/2014/main" id="{27CEFD90-7FCE-A61E-0912-E45166F0FA8A}"/>
              </a:ext>
            </a:extLst>
          </p:cNvPr>
          <p:cNvSpPr>
            <a:spLocks noGrp="1"/>
          </p:cNvSpPr>
          <p:nvPr>
            <p:ph type="body" idx="1"/>
          </p:nvPr>
        </p:nvSpPr>
        <p:spPr/>
        <p:txBody>
          <a:bodyPr/>
          <a:lstStyle/>
          <a:p>
            <a:pPr marL="0" indent="0">
              <a:buNone/>
            </a:pPr>
            <a:endParaRPr lang="nl-NL" sz="1200" dirty="0"/>
          </a:p>
          <a:p>
            <a:pPr marL="0" indent="0">
              <a:buNone/>
            </a:pPr>
            <a:r>
              <a:rPr lang="nl-NL" sz="3600" dirty="0"/>
              <a:t>Het doel van dit opleidingsaanbod is het opleiden en effectief klaarstomen van zij-instromers tot volwaardige beleidsmedewerkers ruimtelijke ordening (RO). Het programma bestaat onder andere uit het inhoudelijk bekend raken met de belangrijkste thema’s op het gebied van ruimtelijke ordening, maar ook het ontwikkelen van competentie, en het opbouwen van kennis over processen en besluitvorming</a:t>
            </a:r>
          </a:p>
          <a:p>
            <a:pPr marL="0" indent="0">
              <a:buNone/>
            </a:pPr>
            <a:endParaRPr lang="nl-NL" sz="1200" dirty="0"/>
          </a:p>
          <a:p>
            <a:pPr marL="0" indent="0">
              <a:buNone/>
            </a:pPr>
            <a:r>
              <a:rPr lang="nl-NL" dirty="0"/>
              <a:t>Middels een aanbestedingstraject zal er een externe partij geselecteerd worden om dit opleidingsaanbod te ontwikkelen en uit te voeren – in samenwerking met deelnemende organisaties. Deze presentatie dient als raamwerk waaraan het opleidingsaanbod zal moeten voldoen. </a:t>
            </a:r>
          </a:p>
        </p:txBody>
      </p:sp>
    </p:spTree>
    <p:extLst>
      <p:ext uri="{BB962C8B-B14F-4D97-AF65-F5344CB8AC3E}">
        <p14:creationId xmlns:p14="http://schemas.microsoft.com/office/powerpoint/2010/main" val="2965940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2FE956-BA59-B5D4-0137-5CCF8FA11DC7}"/>
              </a:ext>
            </a:extLst>
          </p:cNvPr>
          <p:cNvSpPr>
            <a:spLocks noGrp="1"/>
          </p:cNvSpPr>
          <p:nvPr>
            <p:ph type="title"/>
          </p:nvPr>
        </p:nvSpPr>
        <p:spPr/>
        <p:txBody>
          <a:bodyPr/>
          <a:lstStyle/>
          <a:p>
            <a:r>
              <a:rPr lang="nl-NL" dirty="0"/>
              <a:t>Wat, hoe en context</a:t>
            </a:r>
          </a:p>
        </p:txBody>
      </p:sp>
      <p:sp>
        <p:nvSpPr>
          <p:cNvPr id="3" name="Tijdelijke aanduiding voor tekst 2">
            <a:extLst>
              <a:ext uri="{FF2B5EF4-FFF2-40B4-BE49-F238E27FC236}">
                <a16:creationId xmlns:a16="http://schemas.microsoft.com/office/drawing/2014/main" id="{FC6D9BBB-9C81-E9BE-C8AE-B579679229D0}"/>
              </a:ext>
            </a:extLst>
          </p:cNvPr>
          <p:cNvSpPr>
            <a:spLocks noGrp="1"/>
          </p:cNvSpPr>
          <p:nvPr>
            <p:ph type="body" idx="1"/>
          </p:nvPr>
        </p:nvSpPr>
        <p:spPr>
          <a:xfrm>
            <a:off x="1087218" y="2364470"/>
            <a:ext cx="9201021" cy="6047957"/>
          </a:xfrm>
        </p:spPr>
        <p:txBody>
          <a:bodyPr/>
          <a:lstStyle/>
          <a:p>
            <a:pPr marL="0" indent="0">
              <a:lnSpc>
                <a:spcPts val="3800"/>
              </a:lnSpc>
              <a:spcBef>
                <a:spcPts val="400"/>
              </a:spcBef>
              <a:buNone/>
            </a:pPr>
            <a:r>
              <a:rPr lang="nl-NL" dirty="0"/>
              <a:t>Binnen het opleidingsaanbod voor </a:t>
            </a:r>
          </a:p>
          <a:p>
            <a:pPr marL="0" indent="0">
              <a:lnSpc>
                <a:spcPts val="3800"/>
              </a:lnSpc>
              <a:spcBef>
                <a:spcPts val="400"/>
              </a:spcBef>
              <a:buNone/>
            </a:pPr>
            <a:r>
              <a:rPr lang="nl-NL" dirty="0"/>
              <a:t>beleidsmedewerkers RO onderscheiden wij drie elementen:</a:t>
            </a:r>
          </a:p>
          <a:p>
            <a:pPr marL="0" indent="0">
              <a:lnSpc>
                <a:spcPts val="3800"/>
              </a:lnSpc>
              <a:spcBef>
                <a:spcPts val="400"/>
              </a:spcBef>
              <a:buNone/>
            </a:pPr>
            <a:endParaRPr lang="nl-NL" dirty="0"/>
          </a:p>
          <a:p>
            <a:pPr marL="342900" indent="-342900">
              <a:lnSpc>
                <a:spcPts val="3800"/>
              </a:lnSpc>
              <a:spcBef>
                <a:spcPts val="400"/>
              </a:spcBef>
              <a:buFontTx/>
              <a:buChar char="-"/>
            </a:pPr>
            <a:r>
              <a:rPr lang="nl-NL" b="1" dirty="0"/>
              <a:t>Wat</a:t>
            </a:r>
            <a:r>
              <a:rPr lang="nl-NL" dirty="0"/>
              <a:t> moet men weten en kunnen? Dit hebben we uiteengezet in drie sporen.</a:t>
            </a:r>
          </a:p>
          <a:p>
            <a:pPr marL="342900" indent="-342900">
              <a:lnSpc>
                <a:spcPts val="3800"/>
              </a:lnSpc>
              <a:spcBef>
                <a:spcPts val="400"/>
              </a:spcBef>
              <a:buFontTx/>
              <a:buChar char="-"/>
            </a:pPr>
            <a:r>
              <a:rPr lang="nl-NL" b="1" dirty="0"/>
              <a:t>Hoe</a:t>
            </a:r>
            <a:r>
              <a:rPr lang="nl-NL" dirty="0"/>
              <a:t> willen we kennis en vaardigheden onder de aandacht brengen? Dit gaat over de trainingsvormen.</a:t>
            </a:r>
          </a:p>
          <a:p>
            <a:pPr marL="342900" indent="-342900">
              <a:lnSpc>
                <a:spcPts val="3800"/>
              </a:lnSpc>
              <a:spcBef>
                <a:spcPts val="400"/>
              </a:spcBef>
              <a:buFontTx/>
              <a:buChar char="-"/>
            </a:pPr>
            <a:r>
              <a:rPr lang="nl-NL" dirty="0"/>
              <a:t>Welke</a:t>
            </a:r>
            <a:r>
              <a:rPr lang="nl-NL" b="1" dirty="0"/>
              <a:t> context </a:t>
            </a:r>
            <a:r>
              <a:rPr lang="nl-NL" dirty="0"/>
              <a:t>is er nodig?</a:t>
            </a:r>
            <a:r>
              <a:rPr lang="nl-NL" b="1" dirty="0"/>
              <a:t> </a:t>
            </a:r>
            <a:r>
              <a:rPr lang="nl-NL" dirty="0"/>
              <a:t>Hier wordt uiteengezet hoe gezorgd wordt voor continue ontwikkeling en een goed ontwikkelklimaat.</a:t>
            </a:r>
          </a:p>
          <a:p>
            <a:pPr marL="0" indent="0">
              <a:lnSpc>
                <a:spcPts val="3800"/>
              </a:lnSpc>
              <a:spcBef>
                <a:spcPts val="400"/>
              </a:spcBef>
              <a:buNone/>
            </a:pPr>
            <a:endParaRPr lang="nl-NL" dirty="0"/>
          </a:p>
        </p:txBody>
      </p:sp>
      <p:pic>
        <p:nvPicPr>
          <p:cNvPr id="4" name="Tijdelijke aanduiding voor afbeelding 9" descr="Afbeelding met tekst, persoon, mobiele telefoon, buiten&#10;&#10;Automatisch gegenereerde beschrijving">
            <a:extLst>
              <a:ext uri="{FF2B5EF4-FFF2-40B4-BE49-F238E27FC236}">
                <a16:creationId xmlns:a16="http://schemas.microsoft.com/office/drawing/2014/main" id="{92A40A42-00E7-9820-9019-98B8D9F403B6}"/>
              </a:ext>
            </a:extLst>
          </p:cNvPr>
          <p:cNvPicPr>
            <a:picLocks noChangeAspect="1"/>
          </p:cNvPicPr>
          <p:nvPr/>
        </p:nvPicPr>
        <p:blipFill rotWithShape="1">
          <a:blip r:embed="rId2">
            <a:extLst>
              <a:ext uri="{28A0092B-C50C-407E-A947-70E740481C1C}">
                <a14:useLocalDpi xmlns:a14="http://schemas.microsoft.com/office/drawing/2010/main" val="0"/>
              </a:ext>
            </a:extLst>
          </a:blip>
          <a:srcRect l="29223" r="13068" b="-1"/>
          <a:stretch/>
        </p:blipFill>
        <p:spPr>
          <a:xfrm>
            <a:off x="10432256" y="1778387"/>
            <a:ext cx="5631939" cy="6416738"/>
          </a:xfrm>
          <a:prstGeom prst="rect">
            <a:avLst/>
          </a:prstGeom>
        </p:spPr>
      </p:pic>
    </p:spTree>
    <p:extLst>
      <p:ext uri="{BB962C8B-B14F-4D97-AF65-F5344CB8AC3E}">
        <p14:creationId xmlns:p14="http://schemas.microsoft.com/office/powerpoint/2010/main" val="417693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WAT</a:t>
            </a:r>
          </a:p>
        </p:txBody>
      </p:sp>
      <p:sp>
        <p:nvSpPr>
          <p:cNvPr id="3" name="Ondertitel 2"/>
          <p:cNvSpPr>
            <a:spLocks noGrp="1"/>
          </p:cNvSpPr>
          <p:nvPr>
            <p:ph type="subTitle" idx="1"/>
          </p:nvPr>
        </p:nvSpPr>
        <p:spPr/>
        <p:txBody>
          <a:bodyPr/>
          <a:lstStyle/>
          <a:p>
            <a:r>
              <a:rPr lang="nl-NL" dirty="0"/>
              <a:t>De sporen</a:t>
            </a:r>
          </a:p>
        </p:txBody>
      </p:sp>
      <p:pic>
        <p:nvPicPr>
          <p:cNvPr id="4" name="Afbeelding 3">
            <a:extLst>
              <a:ext uri="{FF2B5EF4-FFF2-40B4-BE49-F238E27FC236}">
                <a16:creationId xmlns:a16="http://schemas.microsoft.com/office/drawing/2014/main" id="{B4B842B1-7CBA-4269-B879-99A7130C6F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120" y="3491880"/>
            <a:ext cx="2592288" cy="1284556"/>
          </a:xfrm>
          <a:prstGeom prst="rect">
            <a:avLst/>
          </a:prstGeom>
        </p:spPr>
      </p:pic>
    </p:spTree>
    <p:extLst>
      <p:ext uri="{BB962C8B-B14F-4D97-AF65-F5344CB8AC3E}">
        <p14:creationId xmlns:p14="http://schemas.microsoft.com/office/powerpoint/2010/main" val="2977344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8AF5F7-23D3-CDE2-3588-3574409EFB16}"/>
              </a:ext>
            </a:extLst>
          </p:cNvPr>
          <p:cNvSpPr>
            <a:spLocks noGrp="1"/>
          </p:cNvSpPr>
          <p:nvPr>
            <p:ph type="title"/>
          </p:nvPr>
        </p:nvSpPr>
        <p:spPr/>
        <p:txBody>
          <a:bodyPr/>
          <a:lstStyle/>
          <a:p>
            <a:r>
              <a:rPr lang="nl-NL" dirty="0"/>
              <a:t>Ontwikkelthema’s</a:t>
            </a:r>
          </a:p>
        </p:txBody>
      </p:sp>
      <p:sp>
        <p:nvSpPr>
          <p:cNvPr id="3" name="Tijdelijke aanduiding voor tekst 2">
            <a:extLst>
              <a:ext uri="{FF2B5EF4-FFF2-40B4-BE49-F238E27FC236}">
                <a16:creationId xmlns:a16="http://schemas.microsoft.com/office/drawing/2014/main" id="{3063760C-3725-2BB5-B62B-57A6F8D48FED}"/>
              </a:ext>
            </a:extLst>
          </p:cNvPr>
          <p:cNvSpPr>
            <a:spLocks noGrp="1"/>
          </p:cNvSpPr>
          <p:nvPr>
            <p:ph type="body" idx="1"/>
          </p:nvPr>
        </p:nvSpPr>
        <p:spPr>
          <a:xfrm>
            <a:off x="1087219" y="2364470"/>
            <a:ext cx="7400821" cy="6047957"/>
          </a:xfrm>
        </p:spPr>
        <p:txBody>
          <a:bodyPr/>
          <a:lstStyle/>
          <a:p>
            <a:pPr marL="0" indent="0">
              <a:lnSpc>
                <a:spcPts val="3800"/>
              </a:lnSpc>
              <a:buNone/>
            </a:pPr>
            <a:r>
              <a:rPr lang="nl-NL" sz="3600" dirty="0"/>
              <a:t>Het ontwikkeltraject kent drie RO-Ontwikkelthema’s die er tezamen voor zorgen dat de inhoudelijke kennis van de ruimtelijke ordening wordt vergoot (</a:t>
            </a:r>
            <a:r>
              <a:rPr lang="nl-NL" sz="3600" b="1" dirty="0"/>
              <a:t>1. Fundament</a:t>
            </a:r>
            <a:r>
              <a:rPr lang="nl-NL" sz="3600" dirty="0"/>
              <a:t>), er een goed beeld ontstaat van de context waarin en de opgaven waaraan een ambtenaar werkt (</a:t>
            </a:r>
            <a:r>
              <a:rPr lang="nl-NL" sz="3600" b="1" dirty="0"/>
              <a:t>2. Opgaven</a:t>
            </a:r>
            <a:r>
              <a:rPr lang="nl-NL" sz="3600" dirty="0"/>
              <a:t>) en de competenties en vaardigheden van de ambtenaar worden ontwikkeld passend bij het werkdomein (</a:t>
            </a:r>
            <a:r>
              <a:rPr lang="nl-NL" sz="3600" b="1" dirty="0"/>
              <a:t>3. Realisatiekracht</a:t>
            </a:r>
            <a:r>
              <a:rPr lang="nl-NL" sz="3600" dirty="0"/>
              <a:t>). </a:t>
            </a:r>
          </a:p>
          <a:p>
            <a:pPr marL="0" indent="0">
              <a:buNone/>
            </a:pPr>
            <a:endParaRPr lang="nl-NL" dirty="0"/>
          </a:p>
        </p:txBody>
      </p:sp>
      <p:pic>
        <p:nvPicPr>
          <p:cNvPr id="4" name="Afbeelding 3">
            <a:extLst>
              <a:ext uri="{FF2B5EF4-FFF2-40B4-BE49-F238E27FC236}">
                <a16:creationId xmlns:a16="http://schemas.microsoft.com/office/drawing/2014/main" id="{47E8B98C-4867-26BE-5269-14DC1CE2FCA6}"/>
              </a:ext>
            </a:extLst>
          </p:cNvPr>
          <p:cNvPicPr>
            <a:picLocks noChangeAspect="1"/>
          </p:cNvPicPr>
          <p:nvPr/>
        </p:nvPicPr>
        <p:blipFill rotWithShape="1">
          <a:blip r:embed="rId2"/>
          <a:srcRect l="18529" t="34334" r="23316" b="4944"/>
          <a:stretch/>
        </p:blipFill>
        <p:spPr>
          <a:xfrm>
            <a:off x="8488040" y="2225134"/>
            <a:ext cx="7561944" cy="4441372"/>
          </a:xfrm>
          <a:prstGeom prst="rect">
            <a:avLst/>
          </a:prstGeom>
        </p:spPr>
      </p:pic>
    </p:spTree>
    <p:extLst>
      <p:ext uri="{BB962C8B-B14F-4D97-AF65-F5344CB8AC3E}">
        <p14:creationId xmlns:p14="http://schemas.microsoft.com/office/powerpoint/2010/main" val="2394970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891570-9F3D-3DD3-6E79-3040FD67B8A7}"/>
              </a:ext>
            </a:extLst>
          </p:cNvPr>
          <p:cNvSpPr>
            <a:spLocks noGrp="1"/>
          </p:cNvSpPr>
          <p:nvPr>
            <p:ph type="title"/>
          </p:nvPr>
        </p:nvSpPr>
        <p:spPr/>
        <p:txBody>
          <a:bodyPr/>
          <a:lstStyle/>
          <a:p>
            <a:r>
              <a:rPr lang="nl-NL" dirty="0"/>
              <a:t>Thema 1. fundament</a:t>
            </a:r>
          </a:p>
        </p:txBody>
      </p:sp>
      <p:sp>
        <p:nvSpPr>
          <p:cNvPr id="3" name="Tijdelijke aanduiding voor tekst 2">
            <a:extLst>
              <a:ext uri="{FF2B5EF4-FFF2-40B4-BE49-F238E27FC236}">
                <a16:creationId xmlns:a16="http://schemas.microsoft.com/office/drawing/2014/main" id="{395A9BA8-9563-6AB0-D56A-E07226CC9046}"/>
              </a:ext>
            </a:extLst>
          </p:cNvPr>
          <p:cNvSpPr>
            <a:spLocks noGrp="1"/>
          </p:cNvSpPr>
          <p:nvPr>
            <p:ph type="body" idx="1"/>
          </p:nvPr>
        </p:nvSpPr>
        <p:spPr/>
        <p:txBody>
          <a:bodyPr/>
          <a:lstStyle/>
          <a:p>
            <a:pPr marL="0" indent="0">
              <a:buNone/>
            </a:pPr>
            <a:r>
              <a:rPr lang="nl-NL" sz="1800" b="1" dirty="0"/>
              <a:t>Uitleg</a:t>
            </a:r>
          </a:p>
          <a:p>
            <a:pPr marL="0" indent="0">
              <a:buNone/>
            </a:pPr>
            <a:r>
              <a:rPr lang="nl-NL" sz="1800" dirty="0"/>
              <a:t>Dit thema is bedoeld om de essentie van de Ruimtelijke Ordening te begrijpen. De ambtenaar moet een goed beeld hebben van het domein waarin hij/zij gaat acteren en vooral hoe dit domein is ontstaan en hoe dit domein zich door de jaren heen en nog steeds verder ontwikkelt. Hiervoor is inzicht nodig in verschillende planologische stromingen door de jaren heen, maar bijvoorbeeld ook in de context en werking van het openbaar bestuur. Naast algemene duiding van het RO-domein zal ook specifiek de context van Noord-Brabant moeten worden behandeld. </a:t>
            </a:r>
          </a:p>
          <a:p>
            <a:pPr marL="0" indent="0">
              <a:buNone/>
            </a:pPr>
            <a:endParaRPr lang="nl-NL" sz="1800" b="1" dirty="0"/>
          </a:p>
          <a:p>
            <a:pPr marL="0" indent="0">
              <a:buNone/>
            </a:pPr>
            <a:r>
              <a:rPr lang="nl-NL" sz="1800" b="1" dirty="0"/>
              <a:t>Algemeen leerdoel</a:t>
            </a:r>
          </a:p>
          <a:p>
            <a:pPr marL="0" indent="0">
              <a:buNone/>
            </a:pPr>
            <a:r>
              <a:rPr lang="nl-NL" sz="1800" dirty="0"/>
              <a:t>Na het volgen van deze module:</a:t>
            </a:r>
          </a:p>
          <a:p>
            <a:pPr>
              <a:buFont typeface="Arial" panose="020B0604020202020204" pitchFamily="34" charset="0"/>
              <a:buChar char="•"/>
            </a:pPr>
            <a:r>
              <a:rPr lang="nl-NL" sz="1800" dirty="0"/>
              <a:t>Heeft de deelnemer kennis, informatie en inzichten over de werking van de Ruimtelijke Ordening door de jaren heen;</a:t>
            </a:r>
          </a:p>
          <a:p>
            <a:pPr>
              <a:buFont typeface="Arial" panose="020B0604020202020204" pitchFamily="34" charset="0"/>
              <a:buChar char="•"/>
            </a:pPr>
            <a:r>
              <a:rPr lang="nl-NL" sz="1800" dirty="0"/>
              <a:t>Kent hij/zij het krachtenveld waarin hij/zij straks zal gaan werken;</a:t>
            </a:r>
          </a:p>
          <a:p>
            <a:pPr>
              <a:buFont typeface="Arial" panose="020B0604020202020204" pitchFamily="34" charset="0"/>
              <a:buChar char="•"/>
            </a:pPr>
            <a:r>
              <a:rPr lang="nl-NL" sz="1800" dirty="0"/>
              <a:t>Is hij/zij op de hoogte van het instrumentarium dat men daarin kan gebruiken.</a:t>
            </a:r>
          </a:p>
          <a:p>
            <a:pPr marL="0" indent="0">
              <a:buNone/>
            </a:pPr>
            <a:endParaRPr lang="nl-NL" sz="1800" dirty="0"/>
          </a:p>
          <a:p>
            <a:pPr marL="0" indent="0">
              <a:buNone/>
            </a:pPr>
            <a:r>
              <a:rPr lang="nl-NL" sz="1800" b="1" dirty="0"/>
              <a:t>Modules</a:t>
            </a:r>
          </a:p>
          <a:p>
            <a:pPr marL="0" indent="0">
              <a:buNone/>
            </a:pPr>
            <a:r>
              <a:rPr lang="nl-NL" sz="1800" dirty="0"/>
              <a:t>Voorbeelden van modules die wij in ieder geval terug willen zien zijn:</a:t>
            </a:r>
          </a:p>
          <a:p>
            <a:pPr marL="342900" indent="-342900">
              <a:buAutoNum type="arabicPeriod"/>
            </a:pPr>
            <a:r>
              <a:rPr lang="nl-NL" sz="1800" dirty="0"/>
              <a:t>Geschiedenis van het RO-domein en planologische stromingen;</a:t>
            </a:r>
          </a:p>
          <a:p>
            <a:pPr marL="342900" indent="-342900">
              <a:buAutoNum type="arabicPeriod"/>
            </a:pPr>
            <a:r>
              <a:rPr lang="nl-NL" sz="1800" dirty="0"/>
              <a:t>Werking van Ruimtelijke Ordening;</a:t>
            </a:r>
          </a:p>
          <a:p>
            <a:pPr marL="342900" indent="-342900">
              <a:buAutoNum type="arabicPeriod"/>
            </a:pPr>
            <a:r>
              <a:rPr lang="nl-NL" sz="1800" dirty="0"/>
              <a:t>Basisbeginselen en werking van het openbaar bestuur (politiek, bestuurlijk en ambtelijk);</a:t>
            </a:r>
          </a:p>
          <a:p>
            <a:pPr marL="342900" indent="-342900">
              <a:buAutoNum type="arabicPeriod"/>
            </a:pPr>
            <a:r>
              <a:rPr lang="nl-NL" sz="1800" dirty="0"/>
              <a:t>Het instrumentarium van de planoloog;</a:t>
            </a:r>
          </a:p>
          <a:p>
            <a:pPr marL="342900" indent="-342900">
              <a:buAutoNum type="arabicPeriod"/>
            </a:pPr>
            <a:r>
              <a:rPr lang="nl-NL" sz="1800" dirty="0"/>
              <a:t>Relevante wet- en regelgeving.</a:t>
            </a:r>
          </a:p>
          <a:p>
            <a:pPr marL="0" indent="0">
              <a:buNone/>
            </a:pPr>
            <a:endParaRPr lang="nl-NL" sz="1800" dirty="0"/>
          </a:p>
        </p:txBody>
      </p:sp>
    </p:spTree>
    <p:extLst>
      <p:ext uri="{BB962C8B-B14F-4D97-AF65-F5344CB8AC3E}">
        <p14:creationId xmlns:p14="http://schemas.microsoft.com/office/powerpoint/2010/main" val="2828436195"/>
      </p:ext>
    </p:extLst>
  </p:cSld>
  <p:clrMapOvr>
    <a:masterClrMapping/>
  </p:clrMapOvr>
</p:sld>
</file>

<file path=ppt/theme/theme1.xml><?xml version="1.0" encoding="utf-8"?>
<a:theme xmlns:a="http://schemas.openxmlformats.org/drawingml/2006/main" name="1 witte achtergrond + extra titelblad">
  <a:themeElements>
    <a:clrScheme name="PNB huisstijl 2014 oranje">
      <a:dk1>
        <a:sysClr val="windowText" lastClr="000000"/>
      </a:dk1>
      <a:lt1>
        <a:sysClr val="window" lastClr="FFFFFF"/>
      </a:lt1>
      <a:dk2>
        <a:srgbClr val="009AD8"/>
      </a:dk2>
      <a:lt2>
        <a:srgbClr val="EEECE1"/>
      </a:lt2>
      <a:accent1>
        <a:srgbClr val="009AD8"/>
      </a:accent1>
      <a:accent2>
        <a:srgbClr val="5C2483"/>
      </a:accent2>
      <a:accent3>
        <a:srgbClr val="941D42"/>
      </a:accent3>
      <a:accent4>
        <a:srgbClr val="EC6707"/>
      </a:accent4>
      <a:accent5>
        <a:srgbClr val="FFE500"/>
      </a:accent5>
      <a:accent6>
        <a:srgbClr val="006E79"/>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414</TotalTime>
  <Words>1125</Words>
  <Application>Microsoft Office PowerPoint</Application>
  <PresentationFormat>Aangepast</PresentationFormat>
  <Paragraphs>104</Paragraphs>
  <Slides>18</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18</vt:i4>
      </vt:variant>
    </vt:vector>
  </HeadingPairs>
  <TitlesOfParts>
    <vt:vector size="21" baseType="lpstr">
      <vt:lpstr>Arial</vt:lpstr>
      <vt:lpstr>Calibri</vt:lpstr>
      <vt:lpstr>1 witte achtergrond + extra titelblad</vt:lpstr>
      <vt:lpstr>Ontwikkeltraject voor zij-instromers ruimtelijk domein</vt:lpstr>
      <vt:lpstr>Inhoud</vt:lpstr>
      <vt:lpstr>Inleiding</vt:lpstr>
      <vt:lpstr>Inleiding</vt:lpstr>
      <vt:lpstr>Inleiding</vt:lpstr>
      <vt:lpstr>Wat, hoe en context</vt:lpstr>
      <vt:lpstr>WAT</vt:lpstr>
      <vt:lpstr>Ontwikkelthema’s</vt:lpstr>
      <vt:lpstr>Thema 1. fundament</vt:lpstr>
      <vt:lpstr>Thema 2: de opgaven</vt:lpstr>
      <vt:lpstr>Thema 3: realisatiekracht</vt:lpstr>
      <vt:lpstr>HOE</vt:lpstr>
      <vt:lpstr>Drie vormen van training</vt:lpstr>
      <vt:lpstr>CONTEXT</vt:lpstr>
      <vt:lpstr>Doorlopend leren</vt:lpstr>
      <vt:lpstr>Doorlopend leren</vt:lpstr>
      <vt:lpstr>VEREISTEN</vt:lpstr>
      <vt:lpstr>Randvoorwaarden</vt:lpstr>
    </vt:vector>
  </TitlesOfParts>
  <Company>Provincie Noord-Brabant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Koen Verhees</dc:creator>
  <cp:lastModifiedBy>Irene Kessens | Cleverland</cp:lastModifiedBy>
  <cp:revision>57</cp:revision>
  <dcterms:created xsi:type="dcterms:W3CDTF">2015-06-19T10:02:57Z</dcterms:created>
  <dcterms:modified xsi:type="dcterms:W3CDTF">2022-09-21T10:06:48Z</dcterms:modified>
</cp:coreProperties>
</file>