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9"/>
  </p:notesMasterIdLst>
  <p:handoutMasterIdLst>
    <p:handoutMasterId r:id="rId40"/>
  </p:handoutMasterIdLst>
  <p:sldIdLst>
    <p:sldId id="258" r:id="rId5"/>
    <p:sldId id="664" r:id="rId6"/>
    <p:sldId id="641" r:id="rId7"/>
    <p:sldId id="646" r:id="rId8"/>
    <p:sldId id="647" r:id="rId9"/>
    <p:sldId id="665" r:id="rId10"/>
    <p:sldId id="277" r:id="rId11"/>
    <p:sldId id="668" r:id="rId12"/>
    <p:sldId id="648" r:id="rId13"/>
    <p:sldId id="292" r:id="rId14"/>
    <p:sldId id="291" r:id="rId15"/>
    <p:sldId id="260" r:id="rId16"/>
    <p:sldId id="296" r:id="rId17"/>
    <p:sldId id="645" r:id="rId18"/>
    <p:sldId id="298" r:id="rId19"/>
    <p:sldId id="651" r:id="rId20"/>
    <p:sldId id="295" r:id="rId21"/>
    <p:sldId id="643" r:id="rId22"/>
    <p:sldId id="302" r:id="rId23"/>
    <p:sldId id="652" r:id="rId24"/>
    <p:sldId id="259" r:id="rId25"/>
    <p:sldId id="653" r:id="rId26"/>
    <p:sldId id="661" r:id="rId27"/>
    <p:sldId id="662" r:id="rId28"/>
    <p:sldId id="649" r:id="rId29"/>
    <p:sldId id="654" r:id="rId30"/>
    <p:sldId id="666" r:id="rId31"/>
    <p:sldId id="667" r:id="rId32"/>
    <p:sldId id="655" r:id="rId33"/>
    <p:sldId id="656" r:id="rId34"/>
    <p:sldId id="658" r:id="rId35"/>
    <p:sldId id="663" r:id="rId36"/>
    <p:sldId id="660" r:id="rId37"/>
    <p:sldId id="284" r:id="rId38"/>
  </p:sldIdLst>
  <p:sldSz cx="12192000" cy="6858000"/>
  <p:notesSz cx="6858000" cy="9144000"/>
  <p:custDataLst>
    <p:tags r:id="rId41"/>
  </p:custData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94F1C1E-F071-90AF-3FC7-75C7104055EC}" name="Meriyem Yilmaz" initials="MY" userId="S::meriyem.yilmaz@kb.nl::a1ae9842-9d7c-4a7e-ae02-aba77f817851" providerId="AD"/>
  <p188:author id="{0EBE4E29-8D33-3157-291C-0D52537CA000}" name="Laurens Smit" initials="LS" userId="S::laurens.smit@kb.nl::45b96563-0fb9-438a-af8d-698f93b4254c" providerId="AD"/>
  <p188:author id="{104B2148-AE1D-D39D-E945-594F231793EC}" name="Trudie Stoutjesdijk" initials="TS" userId="S::trudie.stoutjesdijk@kb.nl::1408362c-8364-4ea9-82f9-2b5f310f9f53" providerId="AD"/>
  <p188:author id="{32F8E9DE-B3AD-E34A-16B6-E75D4E402E34}" name="Eddie de Kok" initials="EdK" userId="S::eddie.dekok@kb.nl::7843bad5-2361-4922-a3b3-287cabee43e1" providerId="AD"/>
  <p188:author id="{6687A3E9-D6C6-8C7E-64A8-C2FD3098E11A}" name="Christian van Kempen" initials="CvK" userId="S::christian.vankempen@kb.nl::e080ffc2-ea8c-4c59-ad8e-8ce04b9e948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F4FB"/>
    <a:srgbClr val="FFFFFF"/>
    <a:srgbClr val="EBF1F9"/>
    <a:srgbClr val="CBA0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AB4831-FA04-49C8-A3F3-D48020832F79}" v="685" dt="2023-05-16T09:03:09.157"/>
    <p1510:client id="{12076051-BE86-4826-93A3-070AAF04489A}" v="24" dt="2023-05-16T10:18:19.826"/>
    <p1510:client id="{1E4D0A45-02FD-48AF-A87B-1427021E53AF}" v="1456" dt="2023-05-16T11:29:37.178"/>
    <p1510:client id="{5B576ECB-D844-8479-391E-3A95D8B81178}" v="266" dt="2023-05-16T08:23:34.237"/>
    <p1510:client id="{5CC0F119-E72F-43C3-BC52-F85DFBC3BA9F}" v="40" dt="2023-05-16T08:24:59.179"/>
    <p1510:client id="{60FA486B-1B83-4D33-BE91-5DC4761CA35F}" v="243" dt="2023-05-16T08:43:25.772"/>
    <p1510:client id="{69764B92-B811-ED1C-A62A-A1F19AA86446}" v="45" dt="2023-05-15T14:32:13.998"/>
    <p1510:client id="{69B8137A-483A-4877-B0B6-D54F5AEA230B}" v="113" dt="2023-05-15T14:56:50.029"/>
    <p1510:client id="{6A29D1F0-7BCB-4998-B944-05B9F0C391AD}" v="778" dt="2023-05-16T08:11:55.429"/>
    <p1510:client id="{B150DE81-F540-491F-B293-D4EBCCBBFE84}" v="536" dt="2023-05-15T17:04:24.543"/>
  </p1510:revLst>
</p1510:revInfo>
</file>

<file path=ppt/tableStyles.xml><?xml version="1.0" encoding="utf-8"?>
<a:tblStyleLst xmlns:a="http://schemas.openxmlformats.org/drawingml/2006/main" def="{69012ECD-51FC-41F1-AA8D-1B2483CD663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Stijl, licht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Stijl, licht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Stijl, licht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12C8C85-51F0-491E-9774-3900AFEF0FD7}" styleName="Stijl, licht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iam Rietveld" userId="S::miriam.rietveld@kb.nl::968a8d18-0aab-4630-8527-4198379df661" providerId="AD" clId="Web-{1F6180C3-97B7-4569-A206-BD6A03802CF6}"/>
    <pc:docChg chg="modSld">
      <pc:chgData name="Miriam Rietveld" userId="S::miriam.rietveld@kb.nl::968a8d18-0aab-4630-8527-4198379df661" providerId="AD" clId="Web-{1F6180C3-97B7-4569-A206-BD6A03802CF6}" dt="2023-05-11T09:49:46.296" v="1"/>
      <pc:docMkLst>
        <pc:docMk/>
      </pc:docMkLst>
      <pc:sldChg chg="mod modShow">
        <pc:chgData name="Miriam Rietveld" userId="S::miriam.rietveld@kb.nl::968a8d18-0aab-4630-8527-4198379df661" providerId="AD" clId="Web-{1F6180C3-97B7-4569-A206-BD6A03802CF6}" dt="2023-05-11T09:49:46.296" v="1"/>
        <pc:sldMkLst>
          <pc:docMk/>
          <pc:sldMk cId="2624528130" sldId="302"/>
        </pc:sldMkLst>
      </pc:sldChg>
    </pc:docChg>
  </pc:docChgLst>
  <pc:docChgLst>
    <pc:chgData name="Trudie Stoutjesdijk" userId="S::trudie.stoutjesdijk@kb.nl::1408362c-8364-4ea9-82f9-2b5f310f9f53" providerId="AD" clId="Web-{DC275833-ABB3-4376-8701-C24B7F0AE379}"/>
    <pc:docChg chg="addSld modSld sldOrd">
      <pc:chgData name="Trudie Stoutjesdijk" userId="S::trudie.stoutjesdijk@kb.nl::1408362c-8364-4ea9-82f9-2b5f310f9f53" providerId="AD" clId="Web-{DC275833-ABB3-4376-8701-C24B7F0AE379}" dt="2023-05-15T07:31:14.397" v="34" actId="20577"/>
      <pc:docMkLst>
        <pc:docMk/>
      </pc:docMkLst>
      <pc:sldChg chg="mod modShow">
        <pc:chgData name="Trudie Stoutjesdijk" userId="S::trudie.stoutjesdijk@kb.nl::1408362c-8364-4ea9-82f9-2b5f310f9f53" providerId="AD" clId="Web-{DC275833-ABB3-4376-8701-C24B7F0AE379}" dt="2023-05-15T07:29:51.863" v="0"/>
        <pc:sldMkLst>
          <pc:docMk/>
          <pc:sldMk cId="2221189481" sldId="277"/>
        </pc:sldMkLst>
      </pc:sldChg>
      <pc:sldChg chg="delSp modSp new ord">
        <pc:chgData name="Trudie Stoutjesdijk" userId="S::trudie.stoutjesdijk@kb.nl::1408362c-8364-4ea9-82f9-2b5f310f9f53" providerId="AD" clId="Web-{DC275833-ABB3-4376-8701-C24B7F0AE379}" dt="2023-05-15T07:31:14.397" v="34" actId="20577"/>
        <pc:sldMkLst>
          <pc:docMk/>
          <pc:sldMk cId="2438542943" sldId="646"/>
        </pc:sldMkLst>
        <pc:spChg chg="mod">
          <ac:chgData name="Trudie Stoutjesdijk" userId="S::trudie.stoutjesdijk@kb.nl::1408362c-8364-4ea9-82f9-2b5f310f9f53" providerId="AD" clId="Web-{DC275833-ABB3-4376-8701-C24B7F0AE379}" dt="2023-05-15T07:30:41.396" v="15" actId="20577"/>
          <ac:spMkLst>
            <pc:docMk/>
            <pc:sldMk cId="2438542943" sldId="646"/>
            <ac:spMk id="2" creationId="{CE9D9566-608A-3164-1342-592306B5A2A4}"/>
          </ac:spMkLst>
        </pc:spChg>
        <pc:spChg chg="mod">
          <ac:chgData name="Trudie Stoutjesdijk" userId="S::trudie.stoutjesdijk@kb.nl::1408362c-8364-4ea9-82f9-2b5f310f9f53" providerId="AD" clId="Web-{DC275833-ABB3-4376-8701-C24B7F0AE379}" dt="2023-05-15T07:31:14.397" v="34" actId="20577"/>
          <ac:spMkLst>
            <pc:docMk/>
            <pc:sldMk cId="2438542943" sldId="646"/>
            <ac:spMk id="3" creationId="{DA59FBE9-ED89-52E1-908D-40D92750E8FE}"/>
          </ac:spMkLst>
        </pc:spChg>
        <pc:spChg chg="del">
          <ac:chgData name="Trudie Stoutjesdijk" userId="S::trudie.stoutjesdijk@kb.nl::1408362c-8364-4ea9-82f9-2b5f310f9f53" providerId="AD" clId="Web-{DC275833-ABB3-4376-8701-C24B7F0AE379}" dt="2023-05-15T07:30:27.005" v="9"/>
          <ac:spMkLst>
            <pc:docMk/>
            <pc:sldMk cId="2438542943" sldId="646"/>
            <ac:spMk id="4" creationId="{5F5712E6-E597-263B-7D9E-14361A1335D5}"/>
          </ac:spMkLst>
        </pc:spChg>
      </pc:sldChg>
    </pc:docChg>
  </pc:docChgLst>
  <pc:docChgLst>
    <pc:chgData clId="Web-{60FA486B-1B83-4D33-BE91-5DC4761CA35F}"/>
    <pc:docChg chg="modSld">
      <pc:chgData name="" userId="" providerId="" clId="Web-{60FA486B-1B83-4D33-BE91-5DC4761CA35F}" dt="2023-05-16T08:28:43.978" v="3" actId="20577"/>
      <pc:docMkLst>
        <pc:docMk/>
      </pc:docMkLst>
      <pc:sldChg chg="modSp">
        <pc:chgData name="" userId="" providerId="" clId="Web-{60FA486B-1B83-4D33-BE91-5DC4761CA35F}" dt="2023-05-16T08:28:43.978" v="3" actId="20577"/>
        <pc:sldMkLst>
          <pc:docMk/>
          <pc:sldMk cId="2462652205" sldId="664"/>
        </pc:sldMkLst>
        <pc:spChg chg="mod">
          <ac:chgData name="" userId="" providerId="" clId="Web-{60FA486B-1B83-4D33-BE91-5DC4761CA35F}" dt="2023-05-16T08:28:43.978" v="3" actId="20577"/>
          <ac:spMkLst>
            <pc:docMk/>
            <pc:sldMk cId="2462652205" sldId="664"/>
            <ac:spMk id="7" creationId="{7BD68B53-5B71-EE5B-EA94-99DD621989BE}"/>
          </ac:spMkLst>
        </pc:spChg>
      </pc:sldChg>
    </pc:docChg>
  </pc:docChgLst>
  <pc:docChgLst>
    <pc:chgData name="Trudie Stoutjesdijk" userId="S::trudie.stoutjesdijk@kb.nl::1408362c-8364-4ea9-82f9-2b5f310f9f53" providerId="AD" clId="Web-{E93850BB-AC97-480F-A25C-16EF395750E4}"/>
    <pc:docChg chg="mod modSld">
      <pc:chgData name="Trudie Stoutjesdijk" userId="S::trudie.stoutjesdijk@kb.nl::1408362c-8364-4ea9-82f9-2b5f310f9f53" providerId="AD" clId="Web-{E93850BB-AC97-480F-A25C-16EF395750E4}" dt="2023-05-12T08:26:25.490" v="27" actId="20577"/>
      <pc:docMkLst>
        <pc:docMk/>
      </pc:docMkLst>
      <pc:sldChg chg="modSp modCm">
        <pc:chgData name="Trudie Stoutjesdijk" userId="S::trudie.stoutjesdijk@kb.nl::1408362c-8364-4ea9-82f9-2b5f310f9f53" providerId="AD" clId="Web-{E93850BB-AC97-480F-A25C-16EF395750E4}" dt="2023-05-12T08:26:01.067" v="12" actId="20577"/>
        <pc:sldMkLst>
          <pc:docMk/>
          <pc:sldMk cId="846920866" sldId="258"/>
        </pc:sldMkLst>
        <pc:spChg chg="mod">
          <ac:chgData name="Trudie Stoutjesdijk" userId="S::trudie.stoutjesdijk@kb.nl::1408362c-8364-4ea9-82f9-2b5f310f9f53" providerId="AD" clId="Web-{E93850BB-AC97-480F-A25C-16EF395750E4}" dt="2023-05-12T08:26:01.067" v="12" actId="20577"/>
          <ac:spMkLst>
            <pc:docMk/>
            <pc:sldMk cId="846920866" sldId="258"/>
            <ac:spMk id="2" creationId="{AEB6D9D9-736E-44E9-9720-7E0BE47EC515}"/>
          </ac:spMkLst>
        </pc:spChg>
        <pc:extLst>
          <p:ext xmlns:p="http://schemas.openxmlformats.org/presentationml/2006/main" uri="{D6D511B9-2390-475A-947B-AFAB55BFBCF1}">
            <pc226:cmChg xmlns:pc226="http://schemas.microsoft.com/office/powerpoint/2022/06/main/command" chg="mod">
              <pc226:chgData name="Trudie Stoutjesdijk" userId="S::trudie.stoutjesdijk@kb.nl::1408362c-8364-4ea9-82f9-2b5f310f9f53" providerId="AD" clId="Web-{E93850BB-AC97-480F-A25C-16EF395750E4}" dt="2023-05-12T08:26:01.067" v="12" actId="20577"/>
              <pc2:cmMkLst xmlns:pc2="http://schemas.microsoft.com/office/powerpoint/2019/9/main/command">
                <pc:docMk/>
                <pc:sldMk cId="846920866" sldId="258"/>
                <pc2:cmMk id="{378B2231-7BF2-4FB2-8958-B7F0CFED155B}"/>
              </pc2:cmMkLst>
              <pc226:cmRplyChg chg="add">
                <pc226:chgData name="Trudie Stoutjesdijk" userId="S::trudie.stoutjesdijk@kb.nl::1408362c-8364-4ea9-82f9-2b5f310f9f53" providerId="AD" clId="Web-{E93850BB-AC97-480F-A25C-16EF395750E4}" dt="2023-05-12T08:25:52.942" v="1"/>
                <pc2:cmRplyMkLst xmlns:pc2="http://schemas.microsoft.com/office/powerpoint/2019/9/main/command">
                  <pc:docMk/>
                  <pc:sldMk cId="846920866" sldId="258"/>
                  <pc2:cmMk id="{378B2231-7BF2-4FB2-8958-B7F0CFED155B}"/>
                  <pc2:cmRplyMk id="{4BD8D4A9-540C-47A1-B5D9-FD61229EA478}"/>
                </pc2:cmRplyMkLst>
              </pc226:cmRplyChg>
            </pc226:cmChg>
          </p:ext>
        </pc:extLst>
      </pc:sldChg>
      <pc:sldChg chg="modSp modCm">
        <pc:chgData name="Trudie Stoutjesdijk" userId="S::trudie.stoutjesdijk@kb.nl::1408362c-8364-4ea9-82f9-2b5f310f9f53" providerId="AD" clId="Web-{E93850BB-AC97-480F-A25C-16EF395750E4}" dt="2023-05-12T08:26:25.490" v="27" actId="20577"/>
        <pc:sldMkLst>
          <pc:docMk/>
          <pc:sldMk cId="1281254775" sldId="291"/>
        </pc:sldMkLst>
        <pc:spChg chg="mod">
          <ac:chgData name="Trudie Stoutjesdijk" userId="S::trudie.stoutjesdijk@kb.nl::1408362c-8364-4ea9-82f9-2b5f310f9f53" providerId="AD" clId="Web-{E93850BB-AC97-480F-A25C-16EF395750E4}" dt="2023-05-12T08:26:25.490" v="27" actId="20577"/>
          <ac:spMkLst>
            <pc:docMk/>
            <pc:sldMk cId="1281254775" sldId="291"/>
            <ac:spMk id="3" creationId="{A856E988-67EA-6571-63F2-57E7EDA3E503}"/>
          </ac:spMkLst>
        </pc:spChg>
        <pc:extLst>
          <p:ext xmlns:p="http://schemas.openxmlformats.org/presentationml/2006/main" uri="{D6D511B9-2390-475A-947B-AFAB55BFBCF1}">
            <pc226:cmChg xmlns:pc226="http://schemas.microsoft.com/office/powerpoint/2022/06/main/command" chg="mod">
              <pc226:chgData name="Trudie Stoutjesdijk" userId="S::trudie.stoutjesdijk@kb.nl::1408362c-8364-4ea9-82f9-2b5f310f9f53" providerId="AD" clId="Web-{E93850BB-AC97-480F-A25C-16EF395750E4}" dt="2023-05-12T08:26:24.193" v="26" actId="20577"/>
              <pc2:cmMkLst xmlns:pc2="http://schemas.microsoft.com/office/powerpoint/2019/9/main/command">
                <pc:docMk/>
                <pc:sldMk cId="1281254775" sldId="291"/>
                <pc2:cmMk id="{765F5718-16DA-461C-ABA1-0D32CF0B928D}"/>
              </pc2:cmMkLst>
              <pc226:cmRplyChg chg="add">
                <pc226:chgData name="Trudie Stoutjesdijk" userId="S::trudie.stoutjesdijk@kb.nl::1408362c-8364-4ea9-82f9-2b5f310f9f53" providerId="AD" clId="Web-{E93850BB-AC97-480F-A25C-16EF395750E4}" dt="2023-05-12T08:26:14.615" v="13"/>
                <pc2:cmRplyMkLst xmlns:pc2="http://schemas.microsoft.com/office/powerpoint/2019/9/main/command">
                  <pc:docMk/>
                  <pc:sldMk cId="1281254775" sldId="291"/>
                  <pc2:cmMk id="{765F5718-16DA-461C-ABA1-0D32CF0B928D}"/>
                  <pc2:cmRplyMk id="{B2E63EFF-1FD2-4608-8711-0A6ADF4A085A}"/>
                </pc2:cmRplyMkLst>
              </pc226:cmRplyChg>
            </pc226:cmChg>
          </p:ext>
        </pc:extLst>
      </pc:sldChg>
    </pc:docChg>
  </pc:docChgLst>
  <pc:docChgLst>
    <pc:chgData name="Meriyem Yilmaz" userId="a1ae9842-9d7c-4a7e-ae02-aba77f817851" providerId="ADAL" clId="{69B8137A-483A-4877-B0B6-D54F5AEA230B}"/>
    <pc:docChg chg="undo custSel addSld modSld">
      <pc:chgData name="Meriyem Yilmaz" userId="a1ae9842-9d7c-4a7e-ae02-aba77f817851" providerId="ADAL" clId="{69B8137A-483A-4877-B0B6-D54F5AEA230B}" dt="2023-05-15T14:56:50.029" v="110" actId="6549"/>
      <pc:docMkLst>
        <pc:docMk/>
      </pc:docMkLst>
      <pc:sldChg chg="modSp mod">
        <pc:chgData name="Meriyem Yilmaz" userId="a1ae9842-9d7c-4a7e-ae02-aba77f817851" providerId="ADAL" clId="{69B8137A-483A-4877-B0B6-D54F5AEA230B}" dt="2023-05-15T14:56:50.029" v="110" actId="6549"/>
        <pc:sldMkLst>
          <pc:docMk/>
          <pc:sldMk cId="3975869795" sldId="649"/>
        </pc:sldMkLst>
        <pc:spChg chg="mod">
          <ac:chgData name="Meriyem Yilmaz" userId="a1ae9842-9d7c-4a7e-ae02-aba77f817851" providerId="ADAL" clId="{69B8137A-483A-4877-B0B6-D54F5AEA230B}" dt="2023-05-15T14:56:50.029" v="110" actId="6549"/>
          <ac:spMkLst>
            <pc:docMk/>
            <pc:sldMk cId="3975869795" sldId="649"/>
            <ac:spMk id="5" creationId="{73D743BD-D797-43F9-B3B3-05450537620F}"/>
          </ac:spMkLst>
        </pc:spChg>
      </pc:sldChg>
      <pc:sldChg chg="addSp delSp modSp mod">
        <pc:chgData name="Meriyem Yilmaz" userId="a1ae9842-9d7c-4a7e-ae02-aba77f817851" providerId="ADAL" clId="{69B8137A-483A-4877-B0B6-D54F5AEA230B}" dt="2023-05-15T14:47:22.806" v="43" actId="208"/>
        <pc:sldMkLst>
          <pc:docMk/>
          <pc:sldMk cId="758373090" sldId="661"/>
        </pc:sldMkLst>
        <pc:picChg chg="add del mod">
          <ac:chgData name="Meriyem Yilmaz" userId="a1ae9842-9d7c-4a7e-ae02-aba77f817851" providerId="ADAL" clId="{69B8137A-483A-4877-B0B6-D54F5AEA230B}" dt="2023-05-15T14:46:06.709" v="38" actId="478"/>
          <ac:picMkLst>
            <pc:docMk/>
            <pc:sldMk cId="758373090" sldId="661"/>
            <ac:picMk id="4" creationId="{39BA5420-60BA-D4BC-4238-88E626C404D9}"/>
          </ac:picMkLst>
        </pc:picChg>
        <pc:picChg chg="add del mod modCrop">
          <ac:chgData name="Meriyem Yilmaz" userId="a1ae9842-9d7c-4a7e-ae02-aba77f817851" providerId="ADAL" clId="{69B8137A-483A-4877-B0B6-D54F5AEA230B}" dt="2023-05-15T14:46:01.921" v="36" actId="478"/>
          <ac:picMkLst>
            <pc:docMk/>
            <pc:sldMk cId="758373090" sldId="661"/>
            <ac:picMk id="7" creationId="{F63F5092-21BC-0B5F-FDBB-BF621FAA46BC}"/>
          </ac:picMkLst>
        </pc:picChg>
        <pc:picChg chg="add del mod">
          <ac:chgData name="Meriyem Yilmaz" userId="a1ae9842-9d7c-4a7e-ae02-aba77f817851" providerId="ADAL" clId="{69B8137A-483A-4877-B0B6-D54F5AEA230B}" dt="2023-05-15T14:46:00.100" v="35" actId="478"/>
          <ac:picMkLst>
            <pc:docMk/>
            <pc:sldMk cId="758373090" sldId="661"/>
            <ac:picMk id="9" creationId="{8C32C22B-88BA-A3AC-2513-67093376CB93}"/>
          </ac:picMkLst>
        </pc:picChg>
        <pc:picChg chg="add del mod">
          <ac:chgData name="Meriyem Yilmaz" userId="a1ae9842-9d7c-4a7e-ae02-aba77f817851" providerId="ADAL" clId="{69B8137A-483A-4877-B0B6-D54F5AEA230B}" dt="2023-05-15T14:45:46.458" v="30" actId="478"/>
          <ac:picMkLst>
            <pc:docMk/>
            <pc:sldMk cId="758373090" sldId="661"/>
            <ac:picMk id="11" creationId="{665E28CE-3B5A-3B1E-E0F5-16ADB216F03C}"/>
          </ac:picMkLst>
        </pc:picChg>
        <pc:picChg chg="add mod">
          <ac:chgData name="Meriyem Yilmaz" userId="a1ae9842-9d7c-4a7e-ae02-aba77f817851" providerId="ADAL" clId="{69B8137A-483A-4877-B0B6-D54F5AEA230B}" dt="2023-05-15T14:47:22.806" v="43" actId="208"/>
          <ac:picMkLst>
            <pc:docMk/>
            <pc:sldMk cId="758373090" sldId="661"/>
            <ac:picMk id="13" creationId="{EBF2BA62-D1B1-5F20-FCE6-78D4127F9F1B}"/>
          </ac:picMkLst>
        </pc:picChg>
        <pc:picChg chg="add mod">
          <ac:chgData name="Meriyem Yilmaz" userId="a1ae9842-9d7c-4a7e-ae02-aba77f817851" providerId="ADAL" clId="{69B8137A-483A-4877-B0B6-D54F5AEA230B}" dt="2023-05-15T14:47:22.806" v="43" actId="208"/>
          <ac:picMkLst>
            <pc:docMk/>
            <pc:sldMk cId="758373090" sldId="661"/>
            <ac:picMk id="15" creationId="{C1428EF8-B63E-FFCF-94FE-BF73CD16547F}"/>
          </ac:picMkLst>
        </pc:picChg>
      </pc:sldChg>
      <pc:sldChg chg="addSp delSp modSp add mod">
        <pc:chgData name="Meriyem Yilmaz" userId="a1ae9842-9d7c-4a7e-ae02-aba77f817851" providerId="ADAL" clId="{69B8137A-483A-4877-B0B6-D54F5AEA230B}" dt="2023-05-15T14:56:07.475" v="109" actId="1076"/>
        <pc:sldMkLst>
          <pc:docMk/>
          <pc:sldMk cId="755205284" sldId="662"/>
        </pc:sldMkLst>
        <pc:picChg chg="del mod">
          <ac:chgData name="Meriyem Yilmaz" userId="a1ae9842-9d7c-4a7e-ae02-aba77f817851" providerId="ADAL" clId="{69B8137A-483A-4877-B0B6-D54F5AEA230B}" dt="2023-05-15T14:53:39.223" v="69" actId="478"/>
          <ac:picMkLst>
            <pc:docMk/>
            <pc:sldMk cId="755205284" sldId="662"/>
            <ac:picMk id="4" creationId="{39BA5420-60BA-D4BC-4238-88E626C404D9}"/>
          </ac:picMkLst>
        </pc:picChg>
        <pc:picChg chg="add del mod">
          <ac:chgData name="Meriyem Yilmaz" userId="a1ae9842-9d7c-4a7e-ae02-aba77f817851" providerId="ADAL" clId="{69B8137A-483A-4877-B0B6-D54F5AEA230B}" dt="2023-05-15T14:53:15.795" v="61" actId="478"/>
          <ac:picMkLst>
            <pc:docMk/>
            <pc:sldMk cId="755205284" sldId="662"/>
            <ac:picMk id="5" creationId="{BFB3680B-6262-2059-1A3D-CD8D4F3DBAE9}"/>
          </ac:picMkLst>
        </pc:picChg>
        <pc:picChg chg="del mod">
          <ac:chgData name="Meriyem Yilmaz" userId="a1ae9842-9d7c-4a7e-ae02-aba77f817851" providerId="ADAL" clId="{69B8137A-483A-4877-B0B6-D54F5AEA230B}" dt="2023-05-15T14:52:41.222" v="55" actId="478"/>
          <ac:picMkLst>
            <pc:docMk/>
            <pc:sldMk cId="755205284" sldId="662"/>
            <ac:picMk id="7" creationId="{F63F5092-21BC-0B5F-FDBB-BF621FAA46BC}"/>
          </ac:picMkLst>
        </pc:picChg>
        <pc:picChg chg="add mod">
          <ac:chgData name="Meriyem Yilmaz" userId="a1ae9842-9d7c-4a7e-ae02-aba77f817851" providerId="ADAL" clId="{69B8137A-483A-4877-B0B6-D54F5AEA230B}" dt="2023-05-15T14:56:07.475" v="109" actId="1076"/>
          <ac:picMkLst>
            <pc:docMk/>
            <pc:sldMk cId="755205284" sldId="662"/>
            <ac:picMk id="8" creationId="{1D25CB52-5C25-99F4-6A0D-85A72FB58E3C}"/>
          </ac:picMkLst>
        </pc:picChg>
        <pc:picChg chg="add del">
          <ac:chgData name="Meriyem Yilmaz" userId="a1ae9842-9d7c-4a7e-ae02-aba77f817851" providerId="ADAL" clId="{69B8137A-483A-4877-B0B6-D54F5AEA230B}" dt="2023-05-15T14:48:09.351" v="50" actId="478"/>
          <ac:picMkLst>
            <pc:docMk/>
            <pc:sldMk cId="755205284" sldId="662"/>
            <ac:picMk id="9" creationId="{8C32C22B-88BA-A3AC-2513-67093376CB93}"/>
          </ac:picMkLst>
        </pc:picChg>
        <pc:picChg chg="add mod">
          <ac:chgData name="Meriyem Yilmaz" userId="a1ae9842-9d7c-4a7e-ae02-aba77f817851" providerId="ADAL" clId="{69B8137A-483A-4877-B0B6-D54F5AEA230B}" dt="2023-05-15T14:55:57.652" v="97" actId="1038"/>
          <ac:picMkLst>
            <pc:docMk/>
            <pc:sldMk cId="755205284" sldId="662"/>
            <ac:picMk id="11" creationId="{F6F37A5A-6903-BA04-2B02-0367B2189764}"/>
          </ac:picMkLst>
        </pc:picChg>
        <pc:picChg chg="add del mod">
          <ac:chgData name="Meriyem Yilmaz" userId="a1ae9842-9d7c-4a7e-ae02-aba77f817851" providerId="ADAL" clId="{69B8137A-483A-4877-B0B6-D54F5AEA230B}" dt="2023-05-15T14:56:00.578" v="98" actId="478"/>
          <ac:picMkLst>
            <pc:docMk/>
            <pc:sldMk cId="755205284" sldId="662"/>
            <ac:picMk id="12" creationId="{2B768640-F3B7-FBF9-86CC-E4EA75A93D6D}"/>
          </ac:picMkLst>
        </pc:picChg>
      </pc:sldChg>
    </pc:docChg>
  </pc:docChgLst>
  <pc:docChgLst>
    <pc:chgData name="Eddie de Kok" userId="S::eddie.dekok@kb.nl::7843bad5-2361-4922-a3b3-287cabee43e1" providerId="AD" clId="Web-{EDAEB29D-8E43-45D7-9DC6-F318E35C2ED0}"/>
    <pc:docChg chg="modSld">
      <pc:chgData name="Eddie de Kok" userId="S::eddie.dekok@kb.nl::7843bad5-2361-4922-a3b3-287cabee43e1" providerId="AD" clId="Web-{EDAEB29D-8E43-45D7-9DC6-F318E35C2ED0}" dt="2023-05-15T07:11:43.716" v="59" actId="20577"/>
      <pc:docMkLst>
        <pc:docMk/>
      </pc:docMkLst>
      <pc:sldChg chg="modSp modCm">
        <pc:chgData name="Eddie de Kok" userId="S::eddie.dekok@kb.nl::7843bad5-2361-4922-a3b3-287cabee43e1" providerId="AD" clId="Web-{EDAEB29D-8E43-45D7-9DC6-F318E35C2ED0}" dt="2023-05-15T07:10:55.823" v="56" actId="20577"/>
        <pc:sldMkLst>
          <pc:docMk/>
          <pc:sldMk cId="1281254775" sldId="291"/>
        </pc:sldMkLst>
        <pc:spChg chg="mod">
          <ac:chgData name="Eddie de Kok" userId="S::eddie.dekok@kb.nl::7843bad5-2361-4922-a3b3-287cabee43e1" providerId="AD" clId="Web-{EDAEB29D-8E43-45D7-9DC6-F318E35C2ED0}" dt="2023-05-15T07:10:55.823" v="56" actId="20577"/>
          <ac:spMkLst>
            <pc:docMk/>
            <pc:sldMk cId="1281254775" sldId="291"/>
            <ac:spMk id="3" creationId="{A856E988-67EA-6571-63F2-57E7EDA3E503}"/>
          </ac:spMkLst>
        </pc:spChg>
        <pc:extLst>
          <p:ext xmlns:p="http://schemas.openxmlformats.org/presentationml/2006/main" uri="{D6D511B9-2390-475A-947B-AFAB55BFBCF1}">
            <pc226:cmChg xmlns:pc226="http://schemas.microsoft.com/office/powerpoint/2022/06/main/command" chg="mod">
              <pc226:chgData name="Eddie de Kok" userId="S::eddie.dekok@kb.nl::7843bad5-2361-4922-a3b3-287cabee43e1" providerId="AD" clId="Web-{EDAEB29D-8E43-45D7-9DC6-F318E35C2ED0}" dt="2023-05-15T07:10:41.776" v="52" actId="20577"/>
              <pc2:cmMkLst xmlns:pc2="http://schemas.microsoft.com/office/powerpoint/2019/9/main/command">
                <pc:docMk/>
                <pc:sldMk cId="1281254775" sldId="291"/>
                <pc2:cmMk id="{765F5718-16DA-461C-ABA1-0D32CF0B928D}"/>
              </pc2:cmMkLst>
              <pc226:cmRplyChg chg="add del">
                <pc226:chgData name="Eddie de Kok" userId="S::eddie.dekok@kb.nl::7843bad5-2361-4922-a3b3-287cabee43e1" providerId="AD" clId="Web-{EDAEB29D-8E43-45D7-9DC6-F318E35C2ED0}" dt="2023-05-15T07:08:43.897" v="6"/>
                <pc2:cmRplyMkLst xmlns:pc2="http://schemas.microsoft.com/office/powerpoint/2019/9/main/command">
                  <pc:docMk/>
                  <pc:sldMk cId="1281254775" sldId="291"/>
                  <pc2:cmMk id="{765F5718-16DA-461C-ABA1-0D32CF0B928D}"/>
                  <pc2:cmRplyMk id="{B45E5E3B-9CFE-4221-AFD6-BA02C794FA57}"/>
                </pc2:cmRplyMkLst>
              </pc226:cmRplyChg>
            </pc226:cmChg>
          </p:ext>
        </pc:extLst>
      </pc:sldChg>
      <pc:sldChg chg="modSp">
        <pc:chgData name="Eddie de Kok" userId="S::eddie.dekok@kb.nl::7843bad5-2361-4922-a3b3-287cabee43e1" providerId="AD" clId="Web-{EDAEB29D-8E43-45D7-9DC6-F318E35C2ED0}" dt="2023-05-15T07:11:43.716" v="59" actId="20577"/>
        <pc:sldMkLst>
          <pc:docMk/>
          <pc:sldMk cId="958550022" sldId="645"/>
        </pc:sldMkLst>
        <pc:spChg chg="mod">
          <ac:chgData name="Eddie de Kok" userId="S::eddie.dekok@kb.nl::7843bad5-2361-4922-a3b3-287cabee43e1" providerId="AD" clId="Web-{EDAEB29D-8E43-45D7-9DC6-F318E35C2ED0}" dt="2023-05-15T07:11:43.716" v="59" actId="20577"/>
          <ac:spMkLst>
            <pc:docMk/>
            <pc:sldMk cId="958550022" sldId="645"/>
            <ac:spMk id="5" creationId="{37D75596-06BC-4E1E-8619-E9BA64F52EDA}"/>
          </ac:spMkLst>
        </pc:spChg>
      </pc:sldChg>
    </pc:docChg>
  </pc:docChgLst>
  <pc:docChgLst>
    <pc:chgData name="Trudie Stoutjesdijk" userId="S::trudie.stoutjesdijk@kb.nl::1408362c-8364-4ea9-82f9-2b5f310f9f53" providerId="AD" clId="Web-{60FA486B-1B83-4D33-BE91-5DC4761CA35F}"/>
    <pc:docChg chg="modSld">
      <pc:chgData name="Trudie Stoutjesdijk" userId="S::trudie.stoutjesdijk@kb.nl::1408362c-8364-4ea9-82f9-2b5f310f9f53" providerId="AD" clId="Web-{60FA486B-1B83-4D33-BE91-5DC4761CA35F}" dt="2023-05-16T08:43:25.772" v="189"/>
      <pc:docMkLst>
        <pc:docMk/>
      </pc:docMkLst>
      <pc:sldChg chg="addSp delSp modSp">
        <pc:chgData name="Trudie Stoutjesdijk" userId="S::trudie.stoutjesdijk@kb.nl::1408362c-8364-4ea9-82f9-2b5f310f9f53" providerId="AD" clId="Web-{60FA486B-1B83-4D33-BE91-5DC4761CA35F}" dt="2023-05-16T08:43:25.772" v="189"/>
        <pc:sldMkLst>
          <pc:docMk/>
          <pc:sldMk cId="2221189481" sldId="277"/>
        </pc:sldMkLst>
        <pc:spChg chg="add mod">
          <ac:chgData name="Trudie Stoutjesdijk" userId="S::trudie.stoutjesdijk@kb.nl::1408362c-8364-4ea9-82f9-2b5f310f9f53" providerId="AD" clId="Web-{60FA486B-1B83-4D33-BE91-5DC4761CA35F}" dt="2023-05-16T08:43:01.740" v="181" actId="1076"/>
          <ac:spMkLst>
            <pc:docMk/>
            <pc:sldMk cId="2221189481" sldId="277"/>
            <ac:spMk id="8" creationId="{66A286A3-26B5-C3B9-B741-2CB47E6A0123}"/>
          </ac:spMkLst>
        </pc:spChg>
        <pc:spChg chg="add del mod">
          <ac:chgData name="Trudie Stoutjesdijk" userId="S::trudie.stoutjesdijk@kb.nl::1408362c-8364-4ea9-82f9-2b5f310f9f53" providerId="AD" clId="Web-{60FA486B-1B83-4D33-BE91-5DC4761CA35F}" dt="2023-05-16T08:43:25.772" v="189"/>
          <ac:spMkLst>
            <pc:docMk/>
            <pc:sldMk cId="2221189481" sldId="277"/>
            <ac:spMk id="20" creationId="{9A01D338-11E3-3FE2-EA66-4F2B0546CEF9}"/>
          </ac:spMkLst>
        </pc:spChg>
        <pc:spChg chg="del">
          <ac:chgData name="Trudie Stoutjesdijk" userId="S::trudie.stoutjesdijk@kb.nl::1408362c-8364-4ea9-82f9-2b5f310f9f53" providerId="AD" clId="Web-{60FA486B-1B83-4D33-BE91-5DC4761CA35F}" dt="2023-05-16T08:38:44.419" v="100"/>
          <ac:spMkLst>
            <pc:docMk/>
            <pc:sldMk cId="2221189481" sldId="277"/>
            <ac:spMk id="24" creationId="{B99631AB-5084-67CF-07BF-ACFAB9C5A38C}"/>
          </ac:spMkLst>
        </pc:spChg>
        <pc:spChg chg="del">
          <ac:chgData name="Trudie Stoutjesdijk" userId="S::trudie.stoutjesdijk@kb.nl::1408362c-8364-4ea9-82f9-2b5f310f9f53" providerId="AD" clId="Web-{60FA486B-1B83-4D33-BE91-5DC4761CA35F}" dt="2023-05-16T08:38:50.529" v="101"/>
          <ac:spMkLst>
            <pc:docMk/>
            <pc:sldMk cId="2221189481" sldId="277"/>
            <ac:spMk id="25" creationId="{BF732880-FCF5-6C0A-ACE7-B57F1F791ABD}"/>
          </ac:spMkLst>
        </pc:spChg>
        <pc:spChg chg="mod">
          <ac:chgData name="Trudie Stoutjesdijk" userId="S::trudie.stoutjesdijk@kb.nl::1408362c-8364-4ea9-82f9-2b5f310f9f53" providerId="AD" clId="Web-{60FA486B-1B83-4D33-BE91-5DC4761CA35F}" dt="2023-05-16T08:42:14.239" v="167" actId="1076"/>
          <ac:spMkLst>
            <pc:docMk/>
            <pc:sldMk cId="2221189481" sldId="277"/>
            <ac:spMk id="27" creationId="{7F7AAEF8-D42A-075E-53C8-B0D5CA284EA2}"/>
          </ac:spMkLst>
        </pc:spChg>
        <pc:spChg chg="mod">
          <ac:chgData name="Trudie Stoutjesdijk" userId="S::trudie.stoutjesdijk@kb.nl::1408362c-8364-4ea9-82f9-2b5f310f9f53" providerId="AD" clId="Web-{60FA486B-1B83-4D33-BE91-5DC4761CA35F}" dt="2023-05-16T08:42:24.192" v="168" actId="1076"/>
          <ac:spMkLst>
            <pc:docMk/>
            <pc:sldMk cId="2221189481" sldId="277"/>
            <ac:spMk id="32" creationId="{368E63AA-E98C-2F4B-A5E0-E76383DEAFDE}"/>
          </ac:spMkLst>
        </pc:spChg>
        <pc:spChg chg="mod">
          <ac:chgData name="Trudie Stoutjesdijk" userId="S::trudie.stoutjesdijk@kb.nl::1408362c-8364-4ea9-82f9-2b5f310f9f53" providerId="AD" clId="Web-{60FA486B-1B83-4D33-BE91-5DC4761CA35F}" dt="2023-05-16T08:42:30.364" v="170" actId="1076"/>
          <ac:spMkLst>
            <pc:docMk/>
            <pc:sldMk cId="2221189481" sldId="277"/>
            <ac:spMk id="33" creationId="{75D0E979-4A15-7625-1D6E-88CBECED4B53}"/>
          </ac:spMkLst>
        </pc:spChg>
        <pc:spChg chg="mod">
          <ac:chgData name="Trudie Stoutjesdijk" userId="S::trudie.stoutjesdijk@kb.nl::1408362c-8364-4ea9-82f9-2b5f310f9f53" providerId="AD" clId="Web-{60FA486B-1B83-4D33-BE91-5DC4761CA35F}" dt="2023-05-16T08:42:24.317" v="169" actId="1076"/>
          <ac:spMkLst>
            <pc:docMk/>
            <pc:sldMk cId="2221189481" sldId="277"/>
            <ac:spMk id="34" creationId="{9FFD3CE7-8E26-FA8B-C479-A2D56C2F2414}"/>
          </ac:spMkLst>
        </pc:spChg>
        <pc:spChg chg="mod">
          <ac:chgData name="Trudie Stoutjesdijk" userId="S::trudie.stoutjesdijk@kb.nl::1408362c-8364-4ea9-82f9-2b5f310f9f53" providerId="AD" clId="Web-{60FA486B-1B83-4D33-BE91-5DC4761CA35F}" dt="2023-05-16T08:41:58.660" v="166" actId="14100"/>
          <ac:spMkLst>
            <pc:docMk/>
            <pc:sldMk cId="2221189481" sldId="277"/>
            <ac:spMk id="40" creationId="{CBAC595E-E6E3-04E6-00A8-3BEA1A8DDFC5}"/>
          </ac:spMkLst>
        </pc:spChg>
        <pc:grpChg chg="mod">
          <ac:chgData name="Trudie Stoutjesdijk" userId="S::trudie.stoutjesdijk@kb.nl::1408362c-8364-4ea9-82f9-2b5f310f9f53" providerId="AD" clId="Web-{60FA486B-1B83-4D33-BE91-5DC4761CA35F}" dt="2023-05-16T08:37:05.651" v="78" actId="1076"/>
          <ac:grpSpMkLst>
            <pc:docMk/>
            <pc:sldMk cId="2221189481" sldId="277"/>
            <ac:grpSpMk id="2" creationId="{77FBE1A2-01BF-9F28-7E31-6B59DBD2732C}"/>
          </ac:grpSpMkLst>
        </pc:grpChg>
      </pc:sldChg>
      <pc:sldChg chg="modSp">
        <pc:chgData name="Trudie Stoutjesdijk" userId="S::trudie.stoutjesdijk@kb.nl::1408362c-8364-4ea9-82f9-2b5f310f9f53" providerId="AD" clId="Web-{60FA486B-1B83-4D33-BE91-5DC4761CA35F}" dt="2023-05-16T08:29:01.229" v="13" actId="20577"/>
        <pc:sldMkLst>
          <pc:docMk/>
          <pc:sldMk cId="2462652205" sldId="664"/>
        </pc:sldMkLst>
        <pc:spChg chg="mod">
          <ac:chgData name="Trudie Stoutjesdijk" userId="S::trudie.stoutjesdijk@kb.nl::1408362c-8364-4ea9-82f9-2b5f310f9f53" providerId="AD" clId="Web-{60FA486B-1B83-4D33-BE91-5DC4761CA35F}" dt="2023-05-16T08:29:01.229" v="13" actId="20577"/>
          <ac:spMkLst>
            <pc:docMk/>
            <pc:sldMk cId="2462652205" sldId="664"/>
            <ac:spMk id="7" creationId="{7BD68B53-5B71-EE5B-EA94-99DD621989BE}"/>
          </ac:spMkLst>
        </pc:spChg>
      </pc:sldChg>
      <pc:sldChg chg="modSp">
        <pc:chgData name="Trudie Stoutjesdijk" userId="S::trudie.stoutjesdijk@kb.nl::1408362c-8364-4ea9-82f9-2b5f310f9f53" providerId="AD" clId="Web-{60FA486B-1B83-4D33-BE91-5DC4761CA35F}" dt="2023-05-16T08:29:29.511" v="45" actId="20577"/>
        <pc:sldMkLst>
          <pc:docMk/>
          <pc:sldMk cId="737403706" sldId="666"/>
        </pc:sldMkLst>
        <pc:spChg chg="mod">
          <ac:chgData name="Trudie Stoutjesdijk" userId="S::trudie.stoutjesdijk@kb.nl::1408362c-8364-4ea9-82f9-2b5f310f9f53" providerId="AD" clId="Web-{60FA486B-1B83-4D33-BE91-5DC4761CA35F}" dt="2023-05-16T08:29:20.026" v="32" actId="14100"/>
          <ac:spMkLst>
            <pc:docMk/>
            <pc:sldMk cId="737403706" sldId="666"/>
            <ac:spMk id="2" creationId="{0035A52B-15C5-7E0C-3E76-B3FE1ABB710A}"/>
          </ac:spMkLst>
        </pc:spChg>
        <pc:spChg chg="mod">
          <ac:chgData name="Trudie Stoutjesdijk" userId="S::trudie.stoutjesdijk@kb.nl::1408362c-8364-4ea9-82f9-2b5f310f9f53" providerId="AD" clId="Web-{60FA486B-1B83-4D33-BE91-5DC4761CA35F}" dt="2023-05-16T08:29:29.511" v="45" actId="20577"/>
          <ac:spMkLst>
            <pc:docMk/>
            <pc:sldMk cId="737403706" sldId="666"/>
            <ac:spMk id="5" creationId="{61C84AFC-D451-7376-61F8-B1DD3E48FE27}"/>
          </ac:spMkLst>
        </pc:spChg>
      </pc:sldChg>
    </pc:docChg>
  </pc:docChgLst>
  <pc:docChgLst>
    <pc:chgData name="Christian van Kempen" userId="e080ffc2-ea8c-4c59-ad8e-8ce04b9e948f" providerId="ADAL" clId="{9742FE96-96B3-4DF7-937F-5AB8E5636FC8}"/>
    <pc:docChg chg="custSel modSld">
      <pc:chgData name="Christian van Kempen" userId="e080ffc2-ea8c-4c59-ad8e-8ce04b9e948f" providerId="ADAL" clId="{9742FE96-96B3-4DF7-937F-5AB8E5636FC8}" dt="2023-05-12T08:26:39.837" v="19" actId="20577"/>
      <pc:docMkLst>
        <pc:docMk/>
      </pc:docMkLst>
      <pc:sldChg chg="addCm">
        <pc:chgData name="Christian van Kempen" userId="e080ffc2-ea8c-4c59-ad8e-8ce04b9e948f" providerId="ADAL" clId="{9742FE96-96B3-4DF7-937F-5AB8E5636FC8}" dt="2023-05-12T08:13:51.569" v="0"/>
        <pc:sldMkLst>
          <pc:docMk/>
          <pc:sldMk cId="846920866" sldId="258"/>
        </pc:sldMkLst>
        <pc:extLst>
          <p:ext xmlns:p="http://schemas.openxmlformats.org/presentationml/2006/main" uri="{D6D511B9-2390-475A-947B-AFAB55BFBCF1}">
            <pc226:cmChg xmlns:pc226="http://schemas.microsoft.com/office/powerpoint/2022/06/main/command" chg="add">
              <pc226:chgData name="Christian van Kempen" userId="e080ffc2-ea8c-4c59-ad8e-8ce04b9e948f" providerId="ADAL" clId="{9742FE96-96B3-4DF7-937F-5AB8E5636FC8}" dt="2023-05-12T08:13:51.569" v="0"/>
              <pc2:cmMkLst xmlns:pc2="http://schemas.microsoft.com/office/powerpoint/2019/9/main/command">
                <pc:docMk/>
                <pc:sldMk cId="846920866" sldId="258"/>
                <pc2:cmMk id="{378B2231-7BF2-4FB2-8958-B7F0CFED155B}"/>
              </pc2:cmMkLst>
            </pc226:cmChg>
          </p:ext>
        </pc:extLst>
      </pc:sldChg>
      <pc:sldChg chg="modSp mod">
        <pc:chgData name="Christian van Kempen" userId="e080ffc2-ea8c-4c59-ad8e-8ce04b9e948f" providerId="ADAL" clId="{9742FE96-96B3-4DF7-937F-5AB8E5636FC8}" dt="2023-05-12T08:26:29.438" v="18" actId="6549"/>
        <pc:sldMkLst>
          <pc:docMk/>
          <pc:sldMk cId="1535758875" sldId="259"/>
        </pc:sldMkLst>
        <pc:spChg chg="mod">
          <ac:chgData name="Christian van Kempen" userId="e080ffc2-ea8c-4c59-ad8e-8ce04b9e948f" providerId="ADAL" clId="{9742FE96-96B3-4DF7-937F-5AB8E5636FC8}" dt="2023-05-12T08:26:29.438" v="18" actId="6549"/>
          <ac:spMkLst>
            <pc:docMk/>
            <pc:sldMk cId="1535758875" sldId="259"/>
            <ac:spMk id="5" creationId="{73D743BD-D797-43F9-B3B3-05450537620F}"/>
          </ac:spMkLst>
        </pc:spChg>
      </pc:sldChg>
      <pc:sldChg chg="addCm">
        <pc:chgData name="Christian van Kempen" userId="e080ffc2-ea8c-4c59-ad8e-8ce04b9e948f" providerId="ADAL" clId="{9742FE96-96B3-4DF7-937F-5AB8E5636FC8}" dt="2023-05-12T08:14:51.563" v="1"/>
        <pc:sldMkLst>
          <pc:docMk/>
          <pc:sldMk cId="1281254775" sldId="291"/>
        </pc:sldMkLst>
        <pc:extLst>
          <p:ext xmlns:p="http://schemas.openxmlformats.org/presentationml/2006/main" uri="{D6D511B9-2390-475A-947B-AFAB55BFBCF1}">
            <pc226:cmChg xmlns:pc226="http://schemas.microsoft.com/office/powerpoint/2022/06/main/command" chg="add">
              <pc226:chgData name="Christian van Kempen" userId="e080ffc2-ea8c-4c59-ad8e-8ce04b9e948f" providerId="ADAL" clId="{9742FE96-96B3-4DF7-937F-5AB8E5636FC8}" dt="2023-05-12T08:14:51.563" v="1"/>
              <pc2:cmMkLst xmlns:pc2="http://schemas.microsoft.com/office/powerpoint/2019/9/main/command">
                <pc:docMk/>
                <pc:sldMk cId="1281254775" sldId="291"/>
                <pc2:cmMk id="{765F5718-16DA-461C-ABA1-0D32CF0B928D}"/>
              </pc2:cmMkLst>
            </pc226:cmChg>
          </p:ext>
        </pc:extLst>
      </pc:sldChg>
      <pc:sldChg chg="modSp mod">
        <pc:chgData name="Christian van Kempen" userId="e080ffc2-ea8c-4c59-ad8e-8ce04b9e948f" providerId="ADAL" clId="{9742FE96-96B3-4DF7-937F-5AB8E5636FC8}" dt="2023-05-12T08:15:33.243" v="2" actId="1076"/>
        <pc:sldMkLst>
          <pc:docMk/>
          <pc:sldMk cId="45101615" sldId="293"/>
        </pc:sldMkLst>
        <pc:spChg chg="mod">
          <ac:chgData name="Christian van Kempen" userId="e080ffc2-ea8c-4c59-ad8e-8ce04b9e948f" providerId="ADAL" clId="{9742FE96-96B3-4DF7-937F-5AB8E5636FC8}" dt="2023-05-12T08:15:33.243" v="2" actId="1076"/>
          <ac:spMkLst>
            <pc:docMk/>
            <pc:sldMk cId="45101615" sldId="293"/>
            <ac:spMk id="5" creationId="{37D75596-06BC-4E1E-8619-E9BA64F52EDA}"/>
          </ac:spMkLst>
        </pc:spChg>
      </pc:sldChg>
      <pc:sldChg chg="modSp mod">
        <pc:chgData name="Christian van Kempen" userId="e080ffc2-ea8c-4c59-ad8e-8ce04b9e948f" providerId="ADAL" clId="{9742FE96-96B3-4DF7-937F-5AB8E5636FC8}" dt="2023-05-12T08:17:27.804" v="4" actId="1076"/>
        <pc:sldMkLst>
          <pc:docMk/>
          <pc:sldMk cId="3078204014" sldId="294"/>
        </pc:sldMkLst>
        <pc:spChg chg="mod">
          <ac:chgData name="Christian van Kempen" userId="e080ffc2-ea8c-4c59-ad8e-8ce04b9e948f" providerId="ADAL" clId="{9742FE96-96B3-4DF7-937F-5AB8E5636FC8}" dt="2023-05-12T08:17:20.630" v="3" actId="20577"/>
          <ac:spMkLst>
            <pc:docMk/>
            <pc:sldMk cId="3078204014" sldId="294"/>
            <ac:spMk id="3" creationId="{1F6DD37D-01CF-4EF7-8EF6-66E8A214119C}"/>
          </ac:spMkLst>
        </pc:spChg>
        <pc:spChg chg="mod">
          <ac:chgData name="Christian van Kempen" userId="e080ffc2-ea8c-4c59-ad8e-8ce04b9e948f" providerId="ADAL" clId="{9742FE96-96B3-4DF7-937F-5AB8E5636FC8}" dt="2023-05-12T08:17:27.804" v="4" actId="1076"/>
          <ac:spMkLst>
            <pc:docMk/>
            <pc:sldMk cId="3078204014" sldId="294"/>
            <ac:spMk id="5" creationId="{37D75596-06BC-4E1E-8619-E9BA64F52EDA}"/>
          </ac:spMkLst>
        </pc:spChg>
      </pc:sldChg>
      <pc:sldChg chg="modSp mod">
        <pc:chgData name="Christian van Kempen" userId="e080ffc2-ea8c-4c59-ad8e-8ce04b9e948f" providerId="ADAL" clId="{9742FE96-96B3-4DF7-937F-5AB8E5636FC8}" dt="2023-05-12T08:24:59.567" v="17" actId="20577"/>
        <pc:sldMkLst>
          <pc:docMk/>
          <pc:sldMk cId="1865417527" sldId="295"/>
        </pc:sldMkLst>
        <pc:spChg chg="mod">
          <ac:chgData name="Christian van Kempen" userId="e080ffc2-ea8c-4c59-ad8e-8ce04b9e948f" providerId="ADAL" clId="{9742FE96-96B3-4DF7-937F-5AB8E5636FC8}" dt="2023-05-12T08:24:59.567" v="17" actId="20577"/>
          <ac:spMkLst>
            <pc:docMk/>
            <pc:sldMk cId="1865417527" sldId="295"/>
            <ac:spMk id="5" creationId="{37D75596-06BC-4E1E-8619-E9BA64F52EDA}"/>
          </ac:spMkLst>
        </pc:spChg>
      </pc:sldChg>
      <pc:sldChg chg="modSp mod">
        <pc:chgData name="Christian van Kempen" userId="e080ffc2-ea8c-4c59-ad8e-8ce04b9e948f" providerId="ADAL" clId="{9742FE96-96B3-4DF7-937F-5AB8E5636FC8}" dt="2023-05-12T08:24:01.306" v="8" actId="20577"/>
        <pc:sldMkLst>
          <pc:docMk/>
          <pc:sldMk cId="1540019045" sldId="298"/>
        </pc:sldMkLst>
        <pc:spChg chg="mod">
          <ac:chgData name="Christian van Kempen" userId="e080ffc2-ea8c-4c59-ad8e-8ce04b9e948f" providerId="ADAL" clId="{9742FE96-96B3-4DF7-937F-5AB8E5636FC8}" dt="2023-05-12T08:24:01.306" v="8" actId="20577"/>
          <ac:spMkLst>
            <pc:docMk/>
            <pc:sldMk cId="1540019045" sldId="298"/>
            <ac:spMk id="5" creationId="{37D75596-06BC-4E1E-8619-E9BA64F52EDA}"/>
          </ac:spMkLst>
        </pc:spChg>
      </pc:sldChg>
      <pc:sldChg chg="modSp mod">
        <pc:chgData name="Christian van Kempen" userId="e080ffc2-ea8c-4c59-ad8e-8ce04b9e948f" providerId="ADAL" clId="{9742FE96-96B3-4DF7-937F-5AB8E5636FC8}" dt="2023-05-12T08:26:39.837" v="19" actId="20577"/>
        <pc:sldMkLst>
          <pc:docMk/>
          <pc:sldMk cId="826448524" sldId="301"/>
        </pc:sldMkLst>
        <pc:spChg chg="mod">
          <ac:chgData name="Christian van Kempen" userId="e080ffc2-ea8c-4c59-ad8e-8ce04b9e948f" providerId="ADAL" clId="{9742FE96-96B3-4DF7-937F-5AB8E5636FC8}" dt="2023-05-12T08:26:39.837" v="19" actId="20577"/>
          <ac:spMkLst>
            <pc:docMk/>
            <pc:sldMk cId="826448524" sldId="301"/>
            <ac:spMk id="5" creationId="{73D743BD-D797-43F9-B3B3-05450537620F}"/>
          </ac:spMkLst>
        </pc:spChg>
      </pc:sldChg>
      <pc:sldChg chg="modSp mod">
        <pc:chgData name="Christian van Kempen" userId="e080ffc2-ea8c-4c59-ad8e-8ce04b9e948f" providerId="ADAL" clId="{9742FE96-96B3-4DF7-937F-5AB8E5636FC8}" dt="2023-05-12T08:17:48.108" v="6" actId="1076"/>
        <pc:sldMkLst>
          <pc:docMk/>
          <pc:sldMk cId="958550022" sldId="645"/>
        </pc:sldMkLst>
        <pc:spChg chg="mod">
          <ac:chgData name="Christian van Kempen" userId="e080ffc2-ea8c-4c59-ad8e-8ce04b9e948f" providerId="ADAL" clId="{9742FE96-96B3-4DF7-937F-5AB8E5636FC8}" dt="2023-05-12T08:17:41.399" v="5" actId="20577"/>
          <ac:spMkLst>
            <pc:docMk/>
            <pc:sldMk cId="958550022" sldId="645"/>
            <ac:spMk id="3" creationId="{1F6DD37D-01CF-4EF7-8EF6-66E8A214119C}"/>
          </ac:spMkLst>
        </pc:spChg>
        <pc:spChg chg="mod">
          <ac:chgData name="Christian van Kempen" userId="e080ffc2-ea8c-4c59-ad8e-8ce04b9e948f" providerId="ADAL" clId="{9742FE96-96B3-4DF7-937F-5AB8E5636FC8}" dt="2023-05-12T08:17:48.108" v="6" actId="1076"/>
          <ac:spMkLst>
            <pc:docMk/>
            <pc:sldMk cId="958550022" sldId="645"/>
            <ac:spMk id="5" creationId="{37D75596-06BC-4E1E-8619-E9BA64F52EDA}"/>
          </ac:spMkLst>
        </pc:spChg>
      </pc:sldChg>
    </pc:docChg>
  </pc:docChgLst>
  <pc:docChgLst>
    <pc:chgData name="Eddie de Kok" userId="7843bad5-2361-4922-a3b3-287cabee43e1" providerId="ADAL" clId="{B150DE81-F540-491F-B293-D4EBCCBBFE84}"/>
    <pc:docChg chg="undo custSel addSld delSld modSld sldOrd">
      <pc:chgData name="Eddie de Kok" userId="7843bad5-2361-4922-a3b3-287cabee43e1" providerId="ADAL" clId="{B150DE81-F540-491F-B293-D4EBCCBBFE84}" dt="2023-05-16T06:13:48.189" v="556" actId="20577"/>
      <pc:docMkLst>
        <pc:docMk/>
      </pc:docMkLst>
      <pc:sldChg chg="del">
        <pc:chgData name="Eddie de Kok" userId="7843bad5-2361-4922-a3b3-287cabee43e1" providerId="ADAL" clId="{B150DE81-F540-491F-B293-D4EBCCBBFE84}" dt="2023-05-15T09:27:34.754" v="263" actId="2696"/>
        <pc:sldMkLst>
          <pc:docMk/>
          <pc:sldMk cId="45101615" sldId="293"/>
        </pc:sldMkLst>
      </pc:sldChg>
      <pc:sldChg chg="del">
        <pc:chgData name="Eddie de Kok" userId="7843bad5-2361-4922-a3b3-287cabee43e1" providerId="ADAL" clId="{B150DE81-F540-491F-B293-D4EBCCBBFE84}" dt="2023-05-15T09:27:41.696" v="264" actId="2696"/>
        <pc:sldMkLst>
          <pc:docMk/>
          <pc:sldMk cId="528765843" sldId="299"/>
        </pc:sldMkLst>
      </pc:sldChg>
      <pc:sldChg chg="del">
        <pc:chgData name="Eddie de Kok" userId="7843bad5-2361-4922-a3b3-287cabee43e1" providerId="ADAL" clId="{B150DE81-F540-491F-B293-D4EBCCBBFE84}" dt="2023-05-15T09:21:41.824" v="1" actId="2696"/>
        <pc:sldMkLst>
          <pc:docMk/>
          <pc:sldMk cId="826448524" sldId="301"/>
        </pc:sldMkLst>
      </pc:sldChg>
      <pc:sldChg chg="del">
        <pc:chgData name="Eddie de Kok" userId="7843bad5-2361-4922-a3b3-287cabee43e1" providerId="ADAL" clId="{B150DE81-F540-491F-B293-D4EBCCBBFE84}" dt="2023-05-15T09:44:57.680" v="530" actId="2696"/>
        <pc:sldMkLst>
          <pc:docMk/>
          <pc:sldMk cId="3642130989" sldId="642"/>
        </pc:sldMkLst>
      </pc:sldChg>
      <pc:sldChg chg="modSp mod">
        <pc:chgData name="Eddie de Kok" userId="7843bad5-2361-4922-a3b3-287cabee43e1" providerId="ADAL" clId="{B150DE81-F540-491F-B293-D4EBCCBBFE84}" dt="2023-05-16T06:13:48.189" v="556" actId="20577"/>
        <pc:sldMkLst>
          <pc:docMk/>
          <pc:sldMk cId="3975869795" sldId="649"/>
        </pc:sldMkLst>
        <pc:spChg chg="mod">
          <ac:chgData name="Eddie de Kok" userId="7843bad5-2361-4922-a3b3-287cabee43e1" providerId="ADAL" clId="{B150DE81-F540-491F-B293-D4EBCCBBFE84}" dt="2023-05-16T06:13:48.189" v="556" actId="20577"/>
          <ac:spMkLst>
            <pc:docMk/>
            <pc:sldMk cId="3975869795" sldId="649"/>
            <ac:spMk id="5" creationId="{73D743BD-D797-43F9-B3B3-05450537620F}"/>
          </ac:spMkLst>
        </pc:spChg>
      </pc:sldChg>
      <pc:sldChg chg="add">
        <pc:chgData name="Eddie de Kok" userId="7843bad5-2361-4922-a3b3-287cabee43e1" providerId="ADAL" clId="{B150DE81-F540-491F-B293-D4EBCCBBFE84}" dt="2023-05-15T09:21:34.605" v="0"/>
        <pc:sldMkLst>
          <pc:docMk/>
          <pc:sldMk cId="122679277" sldId="653"/>
        </pc:sldMkLst>
      </pc:sldChg>
      <pc:sldChg chg="add ord">
        <pc:chgData name="Eddie de Kok" userId="7843bad5-2361-4922-a3b3-287cabee43e1" providerId="ADAL" clId="{B150DE81-F540-491F-B293-D4EBCCBBFE84}" dt="2023-05-15T09:44:51.779" v="529"/>
        <pc:sldMkLst>
          <pc:docMk/>
          <pc:sldMk cId="3254774483" sldId="654"/>
        </pc:sldMkLst>
      </pc:sldChg>
    </pc:docChg>
  </pc:docChgLst>
  <pc:docChgLst>
    <pc:chgData name="Trudie Stoutjesdijk" userId="S::trudie.stoutjesdijk@kb.nl::1408362c-8364-4ea9-82f9-2b5f310f9f53" providerId="AD" clId="Web-{32A128F0-8EA0-41D1-8509-4FC5B5EBCCB3}"/>
    <pc:docChg chg="modSld">
      <pc:chgData name="Trudie Stoutjesdijk" userId="S::trudie.stoutjesdijk@kb.nl::1408362c-8364-4ea9-82f9-2b5f310f9f53" providerId="AD" clId="Web-{32A128F0-8EA0-41D1-8509-4FC5B5EBCCB3}" dt="2023-05-12T07:01:20.123" v="728" actId="14100"/>
      <pc:docMkLst>
        <pc:docMk/>
      </pc:docMkLst>
      <pc:sldChg chg="addSp delSp modSp">
        <pc:chgData name="Trudie Stoutjesdijk" userId="S::trudie.stoutjesdijk@kb.nl::1408362c-8364-4ea9-82f9-2b5f310f9f53" providerId="AD" clId="Web-{32A128F0-8EA0-41D1-8509-4FC5B5EBCCB3}" dt="2023-05-12T07:01:20.123" v="728" actId="14100"/>
        <pc:sldMkLst>
          <pc:docMk/>
          <pc:sldMk cId="1090165528" sldId="641"/>
        </pc:sldMkLst>
        <pc:spChg chg="mod">
          <ac:chgData name="Trudie Stoutjesdijk" userId="S::trudie.stoutjesdijk@kb.nl::1408362c-8364-4ea9-82f9-2b5f310f9f53" providerId="AD" clId="Web-{32A128F0-8EA0-41D1-8509-4FC5B5EBCCB3}" dt="2023-05-12T06:47:34.553" v="537" actId="14100"/>
          <ac:spMkLst>
            <pc:docMk/>
            <pc:sldMk cId="1090165528" sldId="641"/>
            <ac:spMk id="2" creationId="{15466AF4-6615-4EAB-829D-358D9CA4BA94}"/>
          </ac:spMkLst>
        </pc:spChg>
        <pc:spChg chg="mod">
          <ac:chgData name="Trudie Stoutjesdijk" userId="S::trudie.stoutjesdijk@kb.nl::1408362c-8364-4ea9-82f9-2b5f310f9f53" providerId="AD" clId="Web-{32A128F0-8EA0-41D1-8509-4FC5B5EBCCB3}" dt="2023-05-12T06:20:06.241" v="104"/>
          <ac:spMkLst>
            <pc:docMk/>
            <pc:sldMk cId="1090165528" sldId="641"/>
            <ac:spMk id="4" creationId="{F6398D15-A877-8E89-0F8B-E96EF74B5214}"/>
          </ac:spMkLst>
        </pc:spChg>
        <pc:spChg chg="mod">
          <ac:chgData name="Trudie Stoutjesdijk" userId="S::trudie.stoutjesdijk@kb.nl::1408362c-8364-4ea9-82f9-2b5f310f9f53" providerId="AD" clId="Web-{32A128F0-8EA0-41D1-8509-4FC5B5EBCCB3}" dt="2023-05-12T06:20:18.210" v="106"/>
          <ac:spMkLst>
            <pc:docMk/>
            <pc:sldMk cId="1090165528" sldId="641"/>
            <ac:spMk id="6" creationId="{4714AC07-895F-9FB3-E710-79C82E2910A9}"/>
          </ac:spMkLst>
        </pc:spChg>
        <pc:spChg chg="mod topLvl">
          <ac:chgData name="Trudie Stoutjesdijk" userId="S::trudie.stoutjesdijk@kb.nl::1408362c-8364-4ea9-82f9-2b5f310f9f53" providerId="AD" clId="Web-{32A128F0-8EA0-41D1-8509-4FC5B5EBCCB3}" dt="2023-05-12T06:46:32.207" v="528" actId="1076"/>
          <ac:spMkLst>
            <pc:docMk/>
            <pc:sldMk cId="1090165528" sldId="641"/>
            <ac:spMk id="8" creationId="{765A7622-B5D8-418B-863B-9041E227A429}"/>
          </ac:spMkLst>
        </pc:spChg>
        <pc:spChg chg="mod topLvl">
          <ac:chgData name="Trudie Stoutjesdijk" userId="S::trudie.stoutjesdijk@kb.nl::1408362c-8364-4ea9-82f9-2b5f310f9f53" providerId="AD" clId="Web-{32A128F0-8EA0-41D1-8509-4FC5B5EBCCB3}" dt="2023-05-12T06:46:10.115" v="524" actId="1076"/>
          <ac:spMkLst>
            <pc:docMk/>
            <pc:sldMk cId="1090165528" sldId="641"/>
            <ac:spMk id="9" creationId="{18A83085-788C-4E6D-9EA6-875E940B4BDB}"/>
          </ac:spMkLst>
        </pc:spChg>
        <pc:spChg chg="topLvl">
          <ac:chgData name="Trudie Stoutjesdijk" userId="S::trudie.stoutjesdijk@kb.nl::1408362c-8364-4ea9-82f9-2b5f310f9f53" providerId="AD" clId="Web-{32A128F0-8EA0-41D1-8509-4FC5B5EBCCB3}" dt="2023-05-12T06:43:46.828" v="496"/>
          <ac:spMkLst>
            <pc:docMk/>
            <pc:sldMk cId="1090165528" sldId="641"/>
            <ac:spMk id="10" creationId="{7C7D063F-2AF8-40E6-9D4D-C2736B509B0F}"/>
          </ac:spMkLst>
        </pc:spChg>
        <pc:spChg chg="mod topLvl">
          <ac:chgData name="Trudie Stoutjesdijk" userId="S::trudie.stoutjesdijk@kb.nl::1408362c-8364-4ea9-82f9-2b5f310f9f53" providerId="AD" clId="Web-{32A128F0-8EA0-41D1-8509-4FC5B5EBCCB3}" dt="2023-05-12T06:43:46.828" v="496"/>
          <ac:spMkLst>
            <pc:docMk/>
            <pc:sldMk cId="1090165528" sldId="641"/>
            <ac:spMk id="11" creationId="{EA24BE3A-BB04-46B2-99A3-4767CD77E2C9}"/>
          </ac:spMkLst>
        </pc:spChg>
        <pc:spChg chg="mod topLvl">
          <ac:chgData name="Trudie Stoutjesdijk" userId="S::trudie.stoutjesdijk@kb.nl::1408362c-8364-4ea9-82f9-2b5f310f9f53" providerId="AD" clId="Web-{32A128F0-8EA0-41D1-8509-4FC5B5EBCCB3}" dt="2023-05-12T06:46:10.129" v="525" actId="1076"/>
          <ac:spMkLst>
            <pc:docMk/>
            <pc:sldMk cId="1090165528" sldId="641"/>
            <ac:spMk id="12" creationId="{D62D9867-8807-4211-9C09-176811D839D2}"/>
          </ac:spMkLst>
        </pc:spChg>
        <pc:spChg chg="add mod">
          <ac:chgData name="Trudie Stoutjesdijk" userId="S::trudie.stoutjesdijk@kb.nl::1408362c-8364-4ea9-82f9-2b5f310f9f53" providerId="AD" clId="Web-{32A128F0-8EA0-41D1-8509-4FC5B5EBCCB3}" dt="2023-05-12T06:56:25.271" v="626" actId="1076"/>
          <ac:spMkLst>
            <pc:docMk/>
            <pc:sldMk cId="1090165528" sldId="641"/>
            <ac:spMk id="15" creationId="{8B0FDE99-D14A-FDC4-B025-5DF57587EB94}"/>
          </ac:spMkLst>
        </pc:spChg>
        <pc:spChg chg="del mod">
          <ac:chgData name="Trudie Stoutjesdijk" userId="S::trudie.stoutjesdijk@kb.nl::1408362c-8364-4ea9-82f9-2b5f310f9f53" providerId="AD" clId="Web-{32A128F0-8EA0-41D1-8509-4FC5B5EBCCB3}" dt="2023-05-12T06:27:54.863" v="249"/>
          <ac:spMkLst>
            <pc:docMk/>
            <pc:sldMk cId="1090165528" sldId="641"/>
            <ac:spMk id="18" creationId="{8FAE5819-9B39-424A-842B-926CED3C2BDD}"/>
          </ac:spMkLst>
        </pc:spChg>
        <pc:spChg chg="add del mod">
          <ac:chgData name="Trudie Stoutjesdijk" userId="S::trudie.stoutjesdijk@kb.nl::1408362c-8364-4ea9-82f9-2b5f310f9f53" providerId="AD" clId="Web-{32A128F0-8EA0-41D1-8509-4FC5B5EBCCB3}" dt="2023-05-12T06:21:50.087" v="128"/>
          <ac:spMkLst>
            <pc:docMk/>
            <pc:sldMk cId="1090165528" sldId="641"/>
            <ac:spMk id="20" creationId="{4BE683AC-B498-7E27-5AF0-A5D043878AC5}"/>
          </ac:spMkLst>
        </pc:spChg>
        <pc:spChg chg="mod">
          <ac:chgData name="Trudie Stoutjesdijk" userId="S::trudie.stoutjesdijk@kb.nl::1408362c-8364-4ea9-82f9-2b5f310f9f53" providerId="AD" clId="Web-{32A128F0-8EA0-41D1-8509-4FC5B5EBCCB3}" dt="2023-05-12T06:23:02.574" v="156"/>
          <ac:spMkLst>
            <pc:docMk/>
            <pc:sldMk cId="1090165528" sldId="641"/>
            <ac:spMk id="22" creationId="{96BD21D0-E540-57B0-B35E-F8CF4CF503CC}"/>
          </ac:spMkLst>
        </pc:spChg>
        <pc:spChg chg="mod">
          <ac:chgData name="Trudie Stoutjesdijk" userId="S::trudie.stoutjesdijk@kb.nl::1408362c-8364-4ea9-82f9-2b5f310f9f53" providerId="AD" clId="Web-{32A128F0-8EA0-41D1-8509-4FC5B5EBCCB3}" dt="2023-05-12T06:23:02.574" v="155"/>
          <ac:spMkLst>
            <pc:docMk/>
            <pc:sldMk cId="1090165528" sldId="641"/>
            <ac:spMk id="35" creationId="{9E1E3545-2EEA-B1BA-C37F-EE57603243B3}"/>
          </ac:spMkLst>
        </pc:spChg>
        <pc:spChg chg="mod">
          <ac:chgData name="Trudie Stoutjesdijk" userId="S::trudie.stoutjesdijk@kb.nl::1408362c-8364-4ea9-82f9-2b5f310f9f53" providerId="AD" clId="Web-{32A128F0-8EA0-41D1-8509-4FC5B5EBCCB3}" dt="2023-05-12T06:23:02.558" v="154"/>
          <ac:spMkLst>
            <pc:docMk/>
            <pc:sldMk cId="1090165528" sldId="641"/>
            <ac:spMk id="36" creationId="{9869DEE9-F742-D16A-DB31-2778496461AE}"/>
          </ac:spMkLst>
        </pc:spChg>
        <pc:spChg chg="del mod">
          <ac:chgData name="Trudie Stoutjesdijk" userId="S::trudie.stoutjesdijk@kb.nl::1408362c-8364-4ea9-82f9-2b5f310f9f53" providerId="AD" clId="Web-{32A128F0-8EA0-41D1-8509-4FC5B5EBCCB3}" dt="2023-05-12T06:22:11.713" v="141"/>
          <ac:spMkLst>
            <pc:docMk/>
            <pc:sldMk cId="1090165528" sldId="641"/>
            <ac:spMk id="37" creationId="{7CBC2E83-94C9-2AAD-0477-061F623219EB}"/>
          </ac:spMkLst>
        </pc:spChg>
        <pc:spChg chg="mod">
          <ac:chgData name="Trudie Stoutjesdijk" userId="S::trudie.stoutjesdijk@kb.nl::1408362c-8364-4ea9-82f9-2b5f310f9f53" providerId="AD" clId="Web-{32A128F0-8EA0-41D1-8509-4FC5B5EBCCB3}" dt="2023-05-12T06:23:02.558" v="153"/>
          <ac:spMkLst>
            <pc:docMk/>
            <pc:sldMk cId="1090165528" sldId="641"/>
            <ac:spMk id="38" creationId="{98C739ED-5175-E3F9-4459-FDFD9CCC34F5}"/>
          </ac:spMkLst>
        </pc:spChg>
        <pc:spChg chg="mod">
          <ac:chgData name="Trudie Stoutjesdijk" userId="S::trudie.stoutjesdijk@kb.nl::1408362c-8364-4ea9-82f9-2b5f310f9f53" providerId="AD" clId="Web-{32A128F0-8EA0-41D1-8509-4FC5B5EBCCB3}" dt="2023-05-12T06:46:57.943" v="534"/>
          <ac:spMkLst>
            <pc:docMk/>
            <pc:sldMk cId="1090165528" sldId="641"/>
            <ac:spMk id="48" creationId="{93331276-C885-4319-9E19-473D15E77D2A}"/>
          </ac:spMkLst>
        </pc:spChg>
        <pc:spChg chg="mod">
          <ac:chgData name="Trudie Stoutjesdijk" userId="S::trudie.stoutjesdijk@kb.nl::1408362c-8364-4ea9-82f9-2b5f310f9f53" providerId="AD" clId="Web-{32A128F0-8EA0-41D1-8509-4FC5B5EBCCB3}" dt="2023-05-12T06:46:57.974" v="535"/>
          <ac:spMkLst>
            <pc:docMk/>
            <pc:sldMk cId="1090165528" sldId="641"/>
            <ac:spMk id="49" creationId="{57E05618-93E7-405E-BF7E-57878B425518}"/>
          </ac:spMkLst>
        </pc:spChg>
        <pc:spChg chg="mod">
          <ac:chgData name="Trudie Stoutjesdijk" userId="S::trudie.stoutjesdijk@kb.nl::1408362c-8364-4ea9-82f9-2b5f310f9f53" providerId="AD" clId="Web-{32A128F0-8EA0-41D1-8509-4FC5B5EBCCB3}" dt="2023-05-12T06:46:57.989" v="536"/>
          <ac:spMkLst>
            <pc:docMk/>
            <pc:sldMk cId="1090165528" sldId="641"/>
            <ac:spMk id="50" creationId="{F4ED0939-4756-46AB-98B1-D51B8AC779E9}"/>
          </ac:spMkLst>
        </pc:spChg>
        <pc:spChg chg="mod">
          <ac:chgData name="Trudie Stoutjesdijk" userId="S::trudie.stoutjesdijk@kb.nl::1408362c-8364-4ea9-82f9-2b5f310f9f53" providerId="AD" clId="Web-{32A128F0-8EA0-41D1-8509-4FC5B5EBCCB3}" dt="2023-05-12T07:00:47.091" v="722" actId="1076"/>
          <ac:spMkLst>
            <pc:docMk/>
            <pc:sldMk cId="1090165528" sldId="641"/>
            <ac:spMk id="56" creationId="{E12B7243-ED6F-49B5-8914-7F66E8307277}"/>
          </ac:spMkLst>
        </pc:spChg>
        <pc:spChg chg="mod">
          <ac:chgData name="Trudie Stoutjesdijk" userId="S::trudie.stoutjesdijk@kb.nl::1408362c-8364-4ea9-82f9-2b5f310f9f53" providerId="AD" clId="Web-{32A128F0-8EA0-41D1-8509-4FC5B5EBCCB3}" dt="2023-05-12T06:43:16.921" v="477" actId="1076"/>
          <ac:spMkLst>
            <pc:docMk/>
            <pc:sldMk cId="1090165528" sldId="641"/>
            <ac:spMk id="85" creationId="{C9411035-3705-4C81-A697-048D36CBFC2F}"/>
          </ac:spMkLst>
        </pc:spChg>
        <pc:spChg chg="mod">
          <ac:chgData name="Trudie Stoutjesdijk" userId="S::trudie.stoutjesdijk@kb.nl::1408362c-8364-4ea9-82f9-2b5f310f9f53" providerId="AD" clId="Web-{32A128F0-8EA0-41D1-8509-4FC5B5EBCCB3}" dt="2023-05-12T06:43:16.936" v="478" actId="1076"/>
          <ac:spMkLst>
            <pc:docMk/>
            <pc:sldMk cId="1090165528" sldId="641"/>
            <ac:spMk id="86" creationId="{40F72201-ADAC-4E36-A851-B6093AA1B241}"/>
          </ac:spMkLst>
        </pc:spChg>
        <pc:spChg chg="mod">
          <ac:chgData name="Trudie Stoutjesdijk" userId="S::trudie.stoutjesdijk@kb.nl::1408362c-8364-4ea9-82f9-2b5f310f9f53" providerId="AD" clId="Web-{32A128F0-8EA0-41D1-8509-4FC5B5EBCCB3}" dt="2023-05-12T06:43:16.952" v="479" actId="1076"/>
          <ac:spMkLst>
            <pc:docMk/>
            <pc:sldMk cId="1090165528" sldId="641"/>
            <ac:spMk id="87" creationId="{D866469A-937D-4A4D-8FAC-5FEEBCC2A274}"/>
          </ac:spMkLst>
        </pc:spChg>
        <pc:spChg chg="mod">
          <ac:chgData name="Trudie Stoutjesdijk" userId="S::trudie.stoutjesdijk@kb.nl::1408362c-8364-4ea9-82f9-2b5f310f9f53" providerId="AD" clId="Web-{32A128F0-8EA0-41D1-8509-4FC5B5EBCCB3}" dt="2023-05-12T06:47:53.710" v="551" actId="1076"/>
          <ac:spMkLst>
            <pc:docMk/>
            <pc:sldMk cId="1090165528" sldId="641"/>
            <ac:spMk id="88" creationId="{4FBFDE9A-83A6-4B13-A55F-C146E3DE7BB5}"/>
          </ac:spMkLst>
        </pc:spChg>
        <pc:spChg chg="mod">
          <ac:chgData name="Trudie Stoutjesdijk" userId="S::trudie.stoutjesdijk@kb.nl::1408362c-8364-4ea9-82f9-2b5f310f9f53" providerId="AD" clId="Web-{32A128F0-8EA0-41D1-8509-4FC5B5EBCCB3}" dt="2023-05-12T06:43:16.983" v="481" actId="1076"/>
          <ac:spMkLst>
            <pc:docMk/>
            <pc:sldMk cId="1090165528" sldId="641"/>
            <ac:spMk id="96" creationId="{794E394A-AE80-4F10-B1A0-D3737FEEE81B}"/>
          </ac:spMkLst>
        </pc:spChg>
        <pc:spChg chg="mod">
          <ac:chgData name="Trudie Stoutjesdijk" userId="S::trudie.stoutjesdijk@kb.nl::1408362c-8364-4ea9-82f9-2b5f310f9f53" providerId="AD" clId="Web-{32A128F0-8EA0-41D1-8509-4FC5B5EBCCB3}" dt="2023-05-12T06:46:41.161" v="529" actId="1076"/>
          <ac:spMkLst>
            <pc:docMk/>
            <pc:sldMk cId="1090165528" sldId="641"/>
            <ac:spMk id="97" creationId="{EBD3503F-A505-4836-815E-70E9107E5395}"/>
          </ac:spMkLst>
        </pc:spChg>
        <pc:spChg chg="del mod topLvl">
          <ac:chgData name="Trudie Stoutjesdijk" userId="S::trudie.stoutjesdijk@kb.nl::1408362c-8364-4ea9-82f9-2b5f310f9f53" providerId="AD" clId="Web-{32A128F0-8EA0-41D1-8509-4FC5B5EBCCB3}" dt="2023-05-12T06:31:13.103" v="308"/>
          <ac:spMkLst>
            <pc:docMk/>
            <pc:sldMk cId="1090165528" sldId="641"/>
            <ac:spMk id="100" creationId="{A42B69EC-E3F1-489C-BAB4-856DE5AC1A7A}"/>
          </ac:spMkLst>
        </pc:spChg>
        <pc:spChg chg="mod topLvl">
          <ac:chgData name="Trudie Stoutjesdijk" userId="S::trudie.stoutjesdijk@kb.nl::1408362c-8364-4ea9-82f9-2b5f310f9f53" providerId="AD" clId="Web-{32A128F0-8EA0-41D1-8509-4FC5B5EBCCB3}" dt="2023-05-12T06:43:17.014" v="483" actId="1076"/>
          <ac:spMkLst>
            <pc:docMk/>
            <pc:sldMk cId="1090165528" sldId="641"/>
            <ac:spMk id="101" creationId="{B94F4F4D-14A8-485C-96C3-1EB73F06E18B}"/>
          </ac:spMkLst>
        </pc:spChg>
        <pc:spChg chg="del mod topLvl">
          <ac:chgData name="Trudie Stoutjesdijk" userId="S::trudie.stoutjesdijk@kb.nl::1408362c-8364-4ea9-82f9-2b5f310f9f53" providerId="AD" clId="Web-{32A128F0-8EA0-41D1-8509-4FC5B5EBCCB3}" dt="2023-05-12T06:18:52.692" v="98"/>
          <ac:spMkLst>
            <pc:docMk/>
            <pc:sldMk cId="1090165528" sldId="641"/>
            <ac:spMk id="103" creationId="{F1D633FE-4F11-4D17-B317-9351D1526FE8}"/>
          </ac:spMkLst>
        </pc:spChg>
        <pc:spChg chg="mod topLvl">
          <ac:chgData name="Trudie Stoutjesdijk" userId="S::trudie.stoutjesdijk@kb.nl::1408362c-8364-4ea9-82f9-2b5f310f9f53" providerId="AD" clId="Web-{32A128F0-8EA0-41D1-8509-4FC5B5EBCCB3}" dt="2023-05-12T06:43:17.014" v="484" actId="1076"/>
          <ac:spMkLst>
            <pc:docMk/>
            <pc:sldMk cId="1090165528" sldId="641"/>
            <ac:spMk id="104" creationId="{D982FC25-C8F5-4356-92D3-8858B67C73FE}"/>
          </ac:spMkLst>
        </pc:spChg>
        <pc:spChg chg="add mod">
          <ac:chgData name="Trudie Stoutjesdijk" userId="S::trudie.stoutjesdijk@kb.nl::1408362c-8364-4ea9-82f9-2b5f310f9f53" providerId="AD" clId="Web-{32A128F0-8EA0-41D1-8509-4FC5B5EBCCB3}" dt="2023-05-12T06:59:42.011" v="711"/>
          <ac:spMkLst>
            <pc:docMk/>
            <pc:sldMk cId="1090165528" sldId="641"/>
            <ac:spMk id="105" creationId="{F7E032D3-2A43-496A-4E54-62E9DEE73754}"/>
          </ac:spMkLst>
        </pc:spChg>
        <pc:spChg chg="add del mod">
          <ac:chgData name="Trudie Stoutjesdijk" userId="S::trudie.stoutjesdijk@kb.nl::1408362c-8364-4ea9-82f9-2b5f310f9f53" providerId="AD" clId="Web-{32A128F0-8EA0-41D1-8509-4FC5B5EBCCB3}" dt="2023-05-12T06:26:29.283" v="235"/>
          <ac:spMkLst>
            <pc:docMk/>
            <pc:sldMk cId="1090165528" sldId="641"/>
            <ac:spMk id="107" creationId="{0E4A07FE-0546-40C6-84E8-4A40BB05C48D}"/>
          </ac:spMkLst>
        </pc:spChg>
        <pc:spChg chg="add del">
          <ac:chgData name="Trudie Stoutjesdijk" userId="S::trudie.stoutjesdijk@kb.nl::1408362c-8364-4ea9-82f9-2b5f310f9f53" providerId="AD" clId="Web-{32A128F0-8EA0-41D1-8509-4FC5B5EBCCB3}" dt="2023-05-12T06:24:06.904" v="166"/>
          <ac:spMkLst>
            <pc:docMk/>
            <pc:sldMk cId="1090165528" sldId="641"/>
            <ac:spMk id="109" creationId="{B550EC8F-526F-6830-B80E-141B330A1007}"/>
          </ac:spMkLst>
        </pc:spChg>
        <pc:spChg chg="add del">
          <ac:chgData name="Trudie Stoutjesdijk" userId="S::trudie.stoutjesdijk@kb.nl::1408362c-8364-4ea9-82f9-2b5f310f9f53" providerId="AD" clId="Web-{32A128F0-8EA0-41D1-8509-4FC5B5EBCCB3}" dt="2023-05-12T06:25:36.406" v="228"/>
          <ac:spMkLst>
            <pc:docMk/>
            <pc:sldMk cId="1090165528" sldId="641"/>
            <ac:spMk id="111" creationId="{FA29410F-069F-FCBB-39B6-F580A0698B32}"/>
          </ac:spMkLst>
        </pc:spChg>
        <pc:spChg chg="add del">
          <ac:chgData name="Trudie Stoutjesdijk" userId="S::trudie.stoutjesdijk@kb.nl::1408362c-8364-4ea9-82f9-2b5f310f9f53" providerId="AD" clId="Web-{32A128F0-8EA0-41D1-8509-4FC5B5EBCCB3}" dt="2023-05-12T06:25:35.422" v="227"/>
          <ac:spMkLst>
            <pc:docMk/>
            <pc:sldMk cId="1090165528" sldId="641"/>
            <ac:spMk id="113" creationId="{A9FC83CC-20C0-B94D-0339-8EF5734557AC}"/>
          </ac:spMkLst>
        </pc:spChg>
        <pc:spChg chg="del mod topLvl">
          <ac:chgData name="Trudie Stoutjesdijk" userId="S::trudie.stoutjesdijk@kb.nl::1408362c-8364-4ea9-82f9-2b5f310f9f53" providerId="AD" clId="Web-{32A128F0-8EA0-41D1-8509-4FC5B5EBCCB3}" dt="2023-05-12T06:17:51.127" v="74"/>
          <ac:spMkLst>
            <pc:docMk/>
            <pc:sldMk cId="1090165528" sldId="641"/>
            <ac:spMk id="115" creationId="{B20BCDB2-D525-416C-8E4F-B9639319A12C}"/>
          </ac:spMkLst>
        </pc:spChg>
        <pc:spChg chg="add del mod topLvl">
          <ac:chgData name="Trudie Stoutjesdijk" userId="S::trudie.stoutjesdijk@kb.nl::1408362c-8364-4ea9-82f9-2b5f310f9f53" providerId="AD" clId="Web-{32A128F0-8EA0-41D1-8509-4FC5B5EBCCB3}" dt="2023-05-12T07:01:20.123" v="728" actId="14100"/>
          <ac:spMkLst>
            <pc:docMk/>
            <pc:sldMk cId="1090165528" sldId="641"/>
            <ac:spMk id="116" creationId="{15A37617-BAAE-419C-8E41-71FFD6EE7401}"/>
          </ac:spMkLst>
        </pc:spChg>
        <pc:spChg chg="del topLvl">
          <ac:chgData name="Trudie Stoutjesdijk" userId="S::trudie.stoutjesdijk@kb.nl::1408362c-8364-4ea9-82f9-2b5f310f9f53" providerId="AD" clId="Web-{32A128F0-8EA0-41D1-8509-4FC5B5EBCCB3}" dt="2023-05-12T06:17:11.236" v="49"/>
          <ac:spMkLst>
            <pc:docMk/>
            <pc:sldMk cId="1090165528" sldId="641"/>
            <ac:spMk id="118" creationId="{7F486709-484C-4711-99A5-5F4B25ADA9F9}"/>
          </ac:spMkLst>
        </pc:spChg>
        <pc:spChg chg="mod topLvl">
          <ac:chgData name="Trudie Stoutjesdijk" userId="S::trudie.stoutjesdijk@kb.nl::1408362c-8364-4ea9-82f9-2b5f310f9f53" providerId="AD" clId="Web-{32A128F0-8EA0-41D1-8509-4FC5B5EBCCB3}" dt="2023-05-12T06:46:45.723" v="530" actId="1076"/>
          <ac:spMkLst>
            <pc:docMk/>
            <pc:sldMk cId="1090165528" sldId="641"/>
            <ac:spMk id="119" creationId="{19F078FC-D518-4BBD-BA5C-F6641EF874D1}"/>
          </ac:spMkLst>
        </pc:spChg>
        <pc:spChg chg="del mod topLvl">
          <ac:chgData name="Trudie Stoutjesdijk" userId="S::trudie.stoutjesdijk@kb.nl::1408362c-8364-4ea9-82f9-2b5f310f9f53" providerId="AD" clId="Web-{32A128F0-8EA0-41D1-8509-4FC5B5EBCCB3}" dt="2023-05-12T06:31:00.072" v="306"/>
          <ac:spMkLst>
            <pc:docMk/>
            <pc:sldMk cId="1090165528" sldId="641"/>
            <ac:spMk id="121" creationId="{CC2FF632-6BFF-4A66-982D-169D24D2C190}"/>
          </ac:spMkLst>
        </pc:spChg>
        <pc:spChg chg="mod topLvl">
          <ac:chgData name="Trudie Stoutjesdijk" userId="S::trudie.stoutjesdijk@kb.nl::1408362c-8364-4ea9-82f9-2b5f310f9f53" providerId="AD" clId="Web-{32A128F0-8EA0-41D1-8509-4FC5B5EBCCB3}" dt="2023-05-12T06:47:53.725" v="552" actId="1076"/>
          <ac:spMkLst>
            <pc:docMk/>
            <pc:sldMk cId="1090165528" sldId="641"/>
            <ac:spMk id="122" creationId="{B37D19E7-6D39-47EE-804C-B347A9E78390}"/>
          </ac:spMkLst>
        </pc:spChg>
        <pc:spChg chg="del mod">
          <ac:chgData name="Trudie Stoutjesdijk" userId="S::trudie.stoutjesdijk@kb.nl::1408362c-8364-4ea9-82f9-2b5f310f9f53" providerId="AD" clId="Web-{32A128F0-8EA0-41D1-8509-4FC5B5EBCCB3}" dt="2023-05-12T06:14:55.700" v="10"/>
          <ac:spMkLst>
            <pc:docMk/>
            <pc:sldMk cId="1090165528" sldId="641"/>
            <ac:spMk id="124" creationId="{E6F3634A-CAA2-4104-AE8E-B6E077A12F5F}"/>
          </ac:spMkLst>
        </pc:spChg>
        <pc:spChg chg="mod">
          <ac:chgData name="Trudie Stoutjesdijk" userId="S::trudie.stoutjesdijk@kb.nl::1408362c-8364-4ea9-82f9-2b5f310f9f53" providerId="AD" clId="Web-{32A128F0-8EA0-41D1-8509-4FC5B5EBCCB3}" dt="2023-05-12T06:43:17.061" v="487" actId="1076"/>
          <ac:spMkLst>
            <pc:docMk/>
            <pc:sldMk cId="1090165528" sldId="641"/>
            <ac:spMk id="125" creationId="{A1F22828-7950-4F24-ACE7-1DA9260144F7}"/>
          </ac:spMkLst>
        </pc:spChg>
        <pc:spChg chg="add del">
          <ac:chgData name="Trudie Stoutjesdijk" userId="S::trudie.stoutjesdijk@kb.nl::1408362c-8364-4ea9-82f9-2b5f310f9f53" providerId="AD" clId="Web-{32A128F0-8EA0-41D1-8509-4FC5B5EBCCB3}" dt="2023-05-12T06:25:34.547" v="226"/>
          <ac:spMkLst>
            <pc:docMk/>
            <pc:sldMk cId="1090165528" sldId="641"/>
            <ac:spMk id="126" creationId="{44DD95BC-4F23-824D-92BA-83E6997916E5}"/>
          </ac:spMkLst>
        </pc:spChg>
        <pc:spChg chg="add del">
          <ac:chgData name="Trudie Stoutjesdijk" userId="S::trudie.stoutjesdijk@kb.nl::1408362c-8364-4ea9-82f9-2b5f310f9f53" providerId="AD" clId="Web-{32A128F0-8EA0-41D1-8509-4FC5B5EBCCB3}" dt="2023-05-12T06:25:33.515" v="225"/>
          <ac:spMkLst>
            <pc:docMk/>
            <pc:sldMk cId="1090165528" sldId="641"/>
            <ac:spMk id="128" creationId="{DA0416A6-5247-16AD-1B41-7A8FE7A19556}"/>
          </ac:spMkLst>
        </pc:spChg>
        <pc:spChg chg="add del">
          <ac:chgData name="Trudie Stoutjesdijk" userId="S::trudie.stoutjesdijk@kb.nl::1408362c-8364-4ea9-82f9-2b5f310f9f53" providerId="AD" clId="Web-{32A128F0-8EA0-41D1-8509-4FC5B5EBCCB3}" dt="2023-05-12T06:25:32.390" v="224"/>
          <ac:spMkLst>
            <pc:docMk/>
            <pc:sldMk cId="1090165528" sldId="641"/>
            <ac:spMk id="130" creationId="{847B5F57-8F43-36C3-43E9-CAF8BD80A100}"/>
          </ac:spMkLst>
        </pc:spChg>
        <pc:spChg chg="add del">
          <ac:chgData name="Trudie Stoutjesdijk" userId="S::trudie.stoutjesdijk@kb.nl::1408362c-8364-4ea9-82f9-2b5f310f9f53" providerId="AD" clId="Web-{32A128F0-8EA0-41D1-8509-4FC5B5EBCCB3}" dt="2023-05-12T06:25:37.516" v="229"/>
          <ac:spMkLst>
            <pc:docMk/>
            <pc:sldMk cId="1090165528" sldId="641"/>
            <ac:spMk id="132" creationId="{96A21DE1-77EB-8D54-5761-9A7BF5BFC34A}"/>
          </ac:spMkLst>
        </pc:spChg>
        <pc:spChg chg="add del mod">
          <ac:chgData name="Trudie Stoutjesdijk" userId="S::trudie.stoutjesdijk@kb.nl::1408362c-8364-4ea9-82f9-2b5f310f9f53" providerId="AD" clId="Web-{32A128F0-8EA0-41D1-8509-4FC5B5EBCCB3}" dt="2023-05-12T06:26:31.220" v="236"/>
          <ac:spMkLst>
            <pc:docMk/>
            <pc:sldMk cId="1090165528" sldId="641"/>
            <ac:spMk id="134" creationId="{473E7018-EBBD-13FE-AD78-3D406B77E58B}"/>
          </ac:spMkLst>
        </pc:spChg>
        <pc:spChg chg="add del">
          <ac:chgData name="Trudie Stoutjesdijk" userId="S::trudie.stoutjesdijk@kb.nl::1408362c-8364-4ea9-82f9-2b5f310f9f53" providerId="AD" clId="Web-{32A128F0-8EA0-41D1-8509-4FC5B5EBCCB3}" dt="2023-05-12T06:24:33.404" v="199"/>
          <ac:spMkLst>
            <pc:docMk/>
            <pc:sldMk cId="1090165528" sldId="641"/>
            <ac:spMk id="136" creationId="{3D440AD9-6342-83D4-392F-2B4BEEAA35E5}"/>
          </ac:spMkLst>
        </pc:spChg>
        <pc:spChg chg="add del">
          <ac:chgData name="Trudie Stoutjesdijk" userId="S::trudie.stoutjesdijk@kb.nl::1408362c-8364-4ea9-82f9-2b5f310f9f53" providerId="AD" clId="Web-{32A128F0-8EA0-41D1-8509-4FC5B5EBCCB3}" dt="2023-05-12T06:24:34.545" v="200"/>
          <ac:spMkLst>
            <pc:docMk/>
            <pc:sldMk cId="1090165528" sldId="641"/>
            <ac:spMk id="138" creationId="{A44C01D6-0BAA-7CC9-7D70-9B8A547D9982}"/>
          </ac:spMkLst>
        </pc:spChg>
        <pc:spChg chg="add del">
          <ac:chgData name="Trudie Stoutjesdijk" userId="S::trudie.stoutjesdijk@kb.nl::1408362c-8364-4ea9-82f9-2b5f310f9f53" providerId="AD" clId="Web-{32A128F0-8EA0-41D1-8509-4FC5B5EBCCB3}" dt="2023-05-12T06:24:35.951" v="201"/>
          <ac:spMkLst>
            <pc:docMk/>
            <pc:sldMk cId="1090165528" sldId="641"/>
            <ac:spMk id="140" creationId="{A0C8AB2A-72EE-AFF3-DB3E-0816D0222281}"/>
          </ac:spMkLst>
        </pc:spChg>
        <pc:spChg chg="add del">
          <ac:chgData name="Trudie Stoutjesdijk" userId="S::trudie.stoutjesdijk@kb.nl::1408362c-8364-4ea9-82f9-2b5f310f9f53" providerId="AD" clId="Web-{32A128F0-8EA0-41D1-8509-4FC5B5EBCCB3}" dt="2023-05-12T06:24:37.045" v="202"/>
          <ac:spMkLst>
            <pc:docMk/>
            <pc:sldMk cId="1090165528" sldId="641"/>
            <ac:spMk id="142" creationId="{801538DA-68A4-E0FA-6557-7415CE08D803}"/>
          </ac:spMkLst>
        </pc:spChg>
        <pc:spChg chg="add del">
          <ac:chgData name="Trudie Stoutjesdijk" userId="S::trudie.stoutjesdijk@kb.nl::1408362c-8364-4ea9-82f9-2b5f310f9f53" providerId="AD" clId="Web-{32A128F0-8EA0-41D1-8509-4FC5B5EBCCB3}" dt="2023-05-12T06:24:39.217" v="203"/>
          <ac:spMkLst>
            <pc:docMk/>
            <pc:sldMk cId="1090165528" sldId="641"/>
            <ac:spMk id="144" creationId="{DFE00182-8ABC-D52E-A008-104F75D7B5A7}"/>
          </ac:spMkLst>
        </pc:spChg>
        <pc:spChg chg="add del">
          <ac:chgData name="Trudie Stoutjesdijk" userId="S::trudie.stoutjesdijk@kb.nl::1408362c-8364-4ea9-82f9-2b5f310f9f53" providerId="AD" clId="Web-{32A128F0-8EA0-41D1-8509-4FC5B5EBCCB3}" dt="2023-05-12T06:24:40.405" v="204"/>
          <ac:spMkLst>
            <pc:docMk/>
            <pc:sldMk cId="1090165528" sldId="641"/>
            <ac:spMk id="146" creationId="{D561BF08-3CE5-93FF-301C-4F7B449F5821}"/>
          </ac:spMkLst>
        </pc:spChg>
        <pc:spChg chg="add del">
          <ac:chgData name="Trudie Stoutjesdijk" userId="S::trudie.stoutjesdijk@kb.nl::1408362c-8364-4ea9-82f9-2b5f310f9f53" providerId="AD" clId="Web-{32A128F0-8EA0-41D1-8509-4FC5B5EBCCB3}" dt="2023-05-12T06:24:41.592" v="205"/>
          <ac:spMkLst>
            <pc:docMk/>
            <pc:sldMk cId="1090165528" sldId="641"/>
            <ac:spMk id="148" creationId="{EAABC405-7D09-FD6F-4E6E-36C85D3D31CB}"/>
          </ac:spMkLst>
        </pc:spChg>
        <pc:spChg chg="add del">
          <ac:chgData name="Trudie Stoutjesdijk" userId="S::trudie.stoutjesdijk@kb.nl::1408362c-8364-4ea9-82f9-2b5f310f9f53" providerId="AD" clId="Web-{32A128F0-8EA0-41D1-8509-4FC5B5EBCCB3}" dt="2023-05-12T06:24:43.952" v="206"/>
          <ac:spMkLst>
            <pc:docMk/>
            <pc:sldMk cId="1090165528" sldId="641"/>
            <ac:spMk id="150" creationId="{9F5757F0-C8D7-53CE-85E4-A462236A6CC5}"/>
          </ac:spMkLst>
        </pc:spChg>
        <pc:spChg chg="add del">
          <ac:chgData name="Trudie Stoutjesdijk" userId="S::trudie.stoutjesdijk@kb.nl::1408362c-8364-4ea9-82f9-2b5f310f9f53" providerId="AD" clId="Web-{32A128F0-8EA0-41D1-8509-4FC5B5EBCCB3}" dt="2023-05-12T06:24:44.998" v="207"/>
          <ac:spMkLst>
            <pc:docMk/>
            <pc:sldMk cId="1090165528" sldId="641"/>
            <ac:spMk id="152" creationId="{7360C015-A73E-0251-2B79-6B82010A0789}"/>
          </ac:spMkLst>
        </pc:spChg>
        <pc:spChg chg="add del">
          <ac:chgData name="Trudie Stoutjesdijk" userId="S::trudie.stoutjesdijk@kb.nl::1408362c-8364-4ea9-82f9-2b5f310f9f53" providerId="AD" clId="Web-{32A128F0-8EA0-41D1-8509-4FC5B5EBCCB3}" dt="2023-05-12T06:24:45.983" v="208"/>
          <ac:spMkLst>
            <pc:docMk/>
            <pc:sldMk cId="1090165528" sldId="641"/>
            <ac:spMk id="154" creationId="{57DE9BC9-F662-2DC6-3B72-7B1CE4FBC320}"/>
          </ac:spMkLst>
        </pc:spChg>
        <pc:spChg chg="add del">
          <ac:chgData name="Trudie Stoutjesdijk" userId="S::trudie.stoutjesdijk@kb.nl::1408362c-8364-4ea9-82f9-2b5f310f9f53" providerId="AD" clId="Web-{32A128F0-8EA0-41D1-8509-4FC5B5EBCCB3}" dt="2023-05-12T06:24:46.920" v="209"/>
          <ac:spMkLst>
            <pc:docMk/>
            <pc:sldMk cId="1090165528" sldId="641"/>
            <ac:spMk id="156" creationId="{1F449732-0AAE-1632-97D6-D210EB3CF242}"/>
          </ac:spMkLst>
        </pc:spChg>
        <pc:spChg chg="add del">
          <ac:chgData name="Trudie Stoutjesdijk" userId="S::trudie.stoutjesdijk@kb.nl::1408362c-8364-4ea9-82f9-2b5f310f9f53" providerId="AD" clId="Web-{32A128F0-8EA0-41D1-8509-4FC5B5EBCCB3}" dt="2023-05-12T06:25:02.577" v="211"/>
          <ac:spMkLst>
            <pc:docMk/>
            <pc:sldMk cId="1090165528" sldId="641"/>
            <ac:spMk id="158" creationId="{F20AFF8E-33F9-CB56-92F9-FDD279241581}"/>
          </ac:spMkLst>
        </pc:spChg>
        <pc:spChg chg="add del">
          <ac:chgData name="Trudie Stoutjesdijk" userId="S::trudie.stoutjesdijk@kb.nl::1408362c-8364-4ea9-82f9-2b5f310f9f53" providerId="AD" clId="Web-{32A128F0-8EA0-41D1-8509-4FC5B5EBCCB3}" dt="2023-05-12T06:25:11.140" v="219"/>
          <ac:spMkLst>
            <pc:docMk/>
            <pc:sldMk cId="1090165528" sldId="641"/>
            <ac:spMk id="160" creationId="{6F239035-AF81-4498-0788-B6645F3804D2}"/>
          </ac:spMkLst>
        </pc:spChg>
        <pc:spChg chg="add del">
          <ac:chgData name="Trudie Stoutjesdijk" userId="S::trudie.stoutjesdijk@kb.nl::1408362c-8364-4ea9-82f9-2b5f310f9f53" providerId="AD" clId="Web-{32A128F0-8EA0-41D1-8509-4FC5B5EBCCB3}" dt="2023-05-12T06:25:11.140" v="218"/>
          <ac:spMkLst>
            <pc:docMk/>
            <pc:sldMk cId="1090165528" sldId="641"/>
            <ac:spMk id="162" creationId="{1499D4EC-7E9C-1B1B-0A57-DAE3EF04B553}"/>
          </ac:spMkLst>
        </pc:spChg>
        <pc:spChg chg="add del">
          <ac:chgData name="Trudie Stoutjesdijk" userId="S::trudie.stoutjesdijk@kb.nl::1408362c-8364-4ea9-82f9-2b5f310f9f53" providerId="AD" clId="Web-{32A128F0-8EA0-41D1-8509-4FC5B5EBCCB3}" dt="2023-05-12T06:25:11.140" v="217"/>
          <ac:spMkLst>
            <pc:docMk/>
            <pc:sldMk cId="1090165528" sldId="641"/>
            <ac:spMk id="164" creationId="{F22692C1-7616-DDF3-C583-C69143F9DED5}"/>
          </ac:spMkLst>
        </pc:spChg>
        <pc:spChg chg="add del">
          <ac:chgData name="Trudie Stoutjesdijk" userId="S::trudie.stoutjesdijk@kb.nl::1408362c-8364-4ea9-82f9-2b5f310f9f53" providerId="AD" clId="Web-{32A128F0-8EA0-41D1-8509-4FC5B5EBCCB3}" dt="2023-05-12T06:25:11.140" v="216"/>
          <ac:spMkLst>
            <pc:docMk/>
            <pc:sldMk cId="1090165528" sldId="641"/>
            <ac:spMk id="166" creationId="{1FCF8F6E-D4CC-E6BD-03B3-DE81CACE9FBF}"/>
          </ac:spMkLst>
        </pc:spChg>
        <pc:spChg chg="add del">
          <ac:chgData name="Trudie Stoutjesdijk" userId="S::trudie.stoutjesdijk@kb.nl::1408362c-8364-4ea9-82f9-2b5f310f9f53" providerId="AD" clId="Web-{32A128F0-8EA0-41D1-8509-4FC5B5EBCCB3}" dt="2023-05-12T06:25:11.124" v="215"/>
          <ac:spMkLst>
            <pc:docMk/>
            <pc:sldMk cId="1090165528" sldId="641"/>
            <ac:spMk id="168" creationId="{B19E944F-7780-7979-30F7-3C94AE1E998D}"/>
          </ac:spMkLst>
        </pc:spChg>
        <pc:spChg chg="add del">
          <ac:chgData name="Trudie Stoutjesdijk" userId="S::trudie.stoutjesdijk@kb.nl::1408362c-8364-4ea9-82f9-2b5f310f9f53" providerId="AD" clId="Web-{32A128F0-8EA0-41D1-8509-4FC5B5EBCCB3}" dt="2023-05-12T06:25:11.124" v="214"/>
          <ac:spMkLst>
            <pc:docMk/>
            <pc:sldMk cId="1090165528" sldId="641"/>
            <ac:spMk id="170" creationId="{D7C9EC45-9982-1E49-81CC-CA81826D2291}"/>
          </ac:spMkLst>
        </pc:spChg>
        <pc:spChg chg="add del">
          <ac:chgData name="Trudie Stoutjesdijk" userId="S::trudie.stoutjesdijk@kb.nl::1408362c-8364-4ea9-82f9-2b5f310f9f53" providerId="AD" clId="Web-{32A128F0-8EA0-41D1-8509-4FC5B5EBCCB3}" dt="2023-05-12T06:25:11.124" v="213"/>
          <ac:spMkLst>
            <pc:docMk/>
            <pc:sldMk cId="1090165528" sldId="641"/>
            <ac:spMk id="172" creationId="{0E8A2B69-DB5C-CB84-95F1-CCF157515324}"/>
          </ac:spMkLst>
        </pc:spChg>
        <pc:spChg chg="add del">
          <ac:chgData name="Trudie Stoutjesdijk" userId="S::trudie.stoutjesdijk@kb.nl::1408362c-8364-4ea9-82f9-2b5f310f9f53" providerId="AD" clId="Web-{32A128F0-8EA0-41D1-8509-4FC5B5EBCCB3}" dt="2023-05-12T06:25:11.124" v="212"/>
          <ac:spMkLst>
            <pc:docMk/>
            <pc:sldMk cId="1090165528" sldId="641"/>
            <ac:spMk id="174" creationId="{596FF741-119F-E43F-C479-47193BE419F2}"/>
          </ac:spMkLst>
        </pc:spChg>
        <pc:spChg chg="add del">
          <ac:chgData name="Trudie Stoutjesdijk" userId="S::trudie.stoutjesdijk@kb.nl::1408362c-8364-4ea9-82f9-2b5f310f9f53" providerId="AD" clId="Web-{32A128F0-8EA0-41D1-8509-4FC5B5EBCCB3}" dt="2023-05-12T06:25:17.812" v="221"/>
          <ac:spMkLst>
            <pc:docMk/>
            <pc:sldMk cId="1090165528" sldId="641"/>
            <ac:spMk id="176" creationId="{586E4142-53B5-178D-D043-74C28B1AA98A}"/>
          </ac:spMkLst>
        </pc:spChg>
        <pc:spChg chg="add del">
          <ac:chgData name="Trudie Stoutjesdijk" userId="S::trudie.stoutjesdijk@kb.nl::1408362c-8364-4ea9-82f9-2b5f310f9f53" providerId="AD" clId="Web-{32A128F0-8EA0-41D1-8509-4FC5B5EBCCB3}" dt="2023-05-12T06:25:17.812" v="220"/>
          <ac:spMkLst>
            <pc:docMk/>
            <pc:sldMk cId="1090165528" sldId="641"/>
            <ac:spMk id="178" creationId="{61E997F5-482A-CD7C-864B-3D535A5C602C}"/>
          </ac:spMkLst>
        </pc:spChg>
        <pc:spChg chg="add del">
          <ac:chgData name="Trudie Stoutjesdijk" userId="S::trudie.stoutjesdijk@kb.nl::1408362c-8364-4ea9-82f9-2b5f310f9f53" providerId="AD" clId="Web-{32A128F0-8EA0-41D1-8509-4FC5B5EBCCB3}" dt="2023-05-12T06:24:58.655" v="210"/>
          <ac:spMkLst>
            <pc:docMk/>
            <pc:sldMk cId="1090165528" sldId="641"/>
            <ac:spMk id="180" creationId="{EE7AFB43-1AF7-B33F-3181-189ED818E980}"/>
          </ac:spMkLst>
        </pc:spChg>
        <pc:spChg chg="add del">
          <ac:chgData name="Trudie Stoutjesdijk" userId="S::trudie.stoutjesdijk@kb.nl::1408362c-8364-4ea9-82f9-2b5f310f9f53" providerId="AD" clId="Web-{32A128F0-8EA0-41D1-8509-4FC5B5EBCCB3}" dt="2023-05-12T06:25:23.078" v="222"/>
          <ac:spMkLst>
            <pc:docMk/>
            <pc:sldMk cId="1090165528" sldId="641"/>
            <ac:spMk id="182" creationId="{76E7321B-092B-5667-29E3-58306BC33B95}"/>
          </ac:spMkLst>
        </pc:spChg>
        <pc:spChg chg="mod">
          <ac:chgData name="Trudie Stoutjesdijk" userId="S::trudie.stoutjesdijk@kb.nl::1408362c-8364-4ea9-82f9-2b5f310f9f53" providerId="AD" clId="Web-{32A128F0-8EA0-41D1-8509-4FC5B5EBCCB3}" dt="2023-05-12T06:27:26.487" v="245" actId="1076"/>
          <ac:spMkLst>
            <pc:docMk/>
            <pc:sldMk cId="1090165528" sldId="641"/>
            <ac:spMk id="184" creationId="{E353F4B6-D933-E3FD-9792-C18566FC22DE}"/>
          </ac:spMkLst>
        </pc:spChg>
        <pc:spChg chg="add del">
          <ac:chgData name="Trudie Stoutjesdijk" userId="S::trudie.stoutjesdijk@kb.nl::1408362c-8364-4ea9-82f9-2b5f310f9f53" providerId="AD" clId="Web-{32A128F0-8EA0-41D1-8509-4FC5B5EBCCB3}" dt="2023-05-12T06:27:09.471" v="243"/>
          <ac:spMkLst>
            <pc:docMk/>
            <pc:sldMk cId="1090165528" sldId="641"/>
            <ac:spMk id="185" creationId="{4AE874BB-FF45-E9D4-C340-65A726762899}"/>
          </ac:spMkLst>
        </pc:spChg>
        <pc:spChg chg="del">
          <ac:chgData name="Trudie Stoutjesdijk" userId="S::trudie.stoutjesdijk@kb.nl::1408362c-8364-4ea9-82f9-2b5f310f9f53" providerId="AD" clId="Web-{32A128F0-8EA0-41D1-8509-4FC5B5EBCCB3}" dt="2023-05-12T06:26:25.392" v="233"/>
          <ac:spMkLst>
            <pc:docMk/>
            <pc:sldMk cId="1090165528" sldId="641"/>
            <ac:spMk id="186" creationId="{DFCCEA1B-8E21-B828-516F-E1186F450951}"/>
          </ac:spMkLst>
        </pc:spChg>
        <pc:spChg chg="del">
          <ac:chgData name="Trudie Stoutjesdijk" userId="S::trudie.stoutjesdijk@kb.nl::1408362c-8364-4ea9-82f9-2b5f310f9f53" providerId="AD" clId="Web-{32A128F0-8EA0-41D1-8509-4FC5B5EBCCB3}" dt="2023-05-12T06:26:27.720" v="234"/>
          <ac:spMkLst>
            <pc:docMk/>
            <pc:sldMk cId="1090165528" sldId="641"/>
            <ac:spMk id="187" creationId="{074156F4-FE3D-BCAD-67A0-AD91C02F4199}"/>
          </ac:spMkLst>
        </pc:spChg>
        <pc:spChg chg="mod">
          <ac:chgData name="Trudie Stoutjesdijk" userId="S::trudie.stoutjesdijk@kb.nl::1408362c-8364-4ea9-82f9-2b5f310f9f53" providerId="AD" clId="Web-{32A128F0-8EA0-41D1-8509-4FC5B5EBCCB3}" dt="2023-05-12T06:27:14.737" v="244" actId="1076"/>
          <ac:spMkLst>
            <pc:docMk/>
            <pc:sldMk cId="1090165528" sldId="641"/>
            <ac:spMk id="188" creationId="{CBEE167C-7737-F79D-2A3B-E94E9E05F18C}"/>
          </ac:spMkLst>
        </pc:spChg>
        <pc:spChg chg="add del">
          <ac:chgData name="Trudie Stoutjesdijk" userId="S::trudie.stoutjesdijk@kb.nl::1408362c-8364-4ea9-82f9-2b5f310f9f53" providerId="AD" clId="Web-{32A128F0-8EA0-41D1-8509-4FC5B5EBCCB3}" dt="2023-05-12T06:28:17.848" v="253"/>
          <ac:spMkLst>
            <pc:docMk/>
            <pc:sldMk cId="1090165528" sldId="641"/>
            <ac:spMk id="190" creationId="{28D95ADD-9890-326F-9608-70C4EE9E3875}"/>
          </ac:spMkLst>
        </pc:spChg>
        <pc:spChg chg="mod topLvl">
          <ac:chgData name="Trudie Stoutjesdijk" userId="S::trudie.stoutjesdijk@kb.nl::1408362c-8364-4ea9-82f9-2b5f310f9f53" providerId="AD" clId="Web-{32A128F0-8EA0-41D1-8509-4FC5B5EBCCB3}" dt="2023-05-12T06:55:36.707" v="614" actId="1076"/>
          <ac:spMkLst>
            <pc:docMk/>
            <pc:sldMk cId="1090165528" sldId="641"/>
            <ac:spMk id="192" creationId="{66597BE2-7624-AA79-8964-D880A2105E51}"/>
          </ac:spMkLst>
        </pc:spChg>
        <pc:spChg chg="mod topLvl">
          <ac:chgData name="Trudie Stoutjesdijk" userId="S::trudie.stoutjesdijk@kb.nl::1408362c-8364-4ea9-82f9-2b5f310f9f53" providerId="AD" clId="Web-{32A128F0-8EA0-41D1-8509-4FC5B5EBCCB3}" dt="2023-05-12T06:55:41.895" v="615" actId="1076"/>
          <ac:spMkLst>
            <pc:docMk/>
            <pc:sldMk cId="1090165528" sldId="641"/>
            <ac:spMk id="193" creationId="{383673A5-EE3D-3960-EB77-2886CB83C838}"/>
          </ac:spMkLst>
        </pc:spChg>
        <pc:spChg chg="mod topLvl">
          <ac:chgData name="Trudie Stoutjesdijk" userId="S::trudie.stoutjesdijk@kb.nl::1408362c-8364-4ea9-82f9-2b5f310f9f53" providerId="AD" clId="Web-{32A128F0-8EA0-41D1-8509-4FC5B5EBCCB3}" dt="2023-05-12T06:54:35.174" v="606"/>
          <ac:spMkLst>
            <pc:docMk/>
            <pc:sldMk cId="1090165528" sldId="641"/>
            <ac:spMk id="194" creationId="{56575171-6070-A336-4013-400CDAEB54E1}"/>
          </ac:spMkLst>
        </pc:spChg>
        <pc:spChg chg="mod topLvl">
          <ac:chgData name="Trudie Stoutjesdijk" userId="S::trudie.stoutjesdijk@kb.nl::1408362c-8364-4ea9-82f9-2b5f310f9f53" providerId="AD" clId="Web-{32A128F0-8EA0-41D1-8509-4FC5B5EBCCB3}" dt="2023-05-12T06:54:35.174" v="606"/>
          <ac:spMkLst>
            <pc:docMk/>
            <pc:sldMk cId="1090165528" sldId="641"/>
            <ac:spMk id="195" creationId="{1BA96143-D58B-C5A4-9967-708351CFA668}"/>
          </ac:spMkLst>
        </pc:spChg>
        <pc:spChg chg="mod topLvl">
          <ac:chgData name="Trudie Stoutjesdijk" userId="S::trudie.stoutjesdijk@kb.nl::1408362c-8364-4ea9-82f9-2b5f310f9f53" providerId="AD" clId="Web-{32A128F0-8EA0-41D1-8509-4FC5B5EBCCB3}" dt="2023-05-12T06:55:52.208" v="618" actId="1076"/>
          <ac:spMkLst>
            <pc:docMk/>
            <pc:sldMk cId="1090165528" sldId="641"/>
            <ac:spMk id="196" creationId="{9B48664E-2B13-1C02-6B8E-80F7D55C96C9}"/>
          </ac:spMkLst>
        </pc:spChg>
        <pc:spChg chg="add mod">
          <ac:chgData name="Trudie Stoutjesdijk" userId="S::trudie.stoutjesdijk@kb.nl::1408362c-8364-4ea9-82f9-2b5f310f9f53" providerId="AD" clId="Web-{32A128F0-8EA0-41D1-8509-4FC5B5EBCCB3}" dt="2023-05-12T06:59:18.807" v="705" actId="1076"/>
          <ac:spMkLst>
            <pc:docMk/>
            <pc:sldMk cId="1090165528" sldId="641"/>
            <ac:spMk id="209" creationId="{4A2B635E-649D-2AF2-B4A2-DC0B75541F12}"/>
          </ac:spMkLst>
        </pc:spChg>
        <pc:spChg chg="mod topLvl">
          <ac:chgData name="Trudie Stoutjesdijk" userId="S::trudie.stoutjesdijk@kb.nl::1408362c-8364-4ea9-82f9-2b5f310f9f53" providerId="AD" clId="Web-{32A128F0-8EA0-41D1-8509-4FC5B5EBCCB3}" dt="2023-05-12T06:57:04.507" v="630"/>
          <ac:spMkLst>
            <pc:docMk/>
            <pc:sldMk cId="1090165528" sldId="641"/>
            <ac:spMk id="211" creationId="{2A518E7B-86F6-A4F2-FAC3-AC31E91260F0}"/>
          </ac:spMkLst>
        </pc:spChg>
        <pc:spChg chg="mod topLvl">
          <ac:chgData name="Trudie Stoutjesdijk" userId="S::trudie.stoutjesdijk@kb.nl::1408362c-8364-4ea9-82f9-2b5f310f9f53" providerId="AD" clId="Web-{32A128F0-8EA0-41D1-8509-4FC5B5EBCCB3}" dt="2023-05-12T06:57:04.507" v="630"/>
          <ac:spMkLst>
            <pc:docMk/>
            <pc:sldMk cId="1090165528" sldId="641"/>
            <ac:spMk id="212" creationId="{4AA9C66A-C55A-9484-6C4E-A692CBA336BF}"/>
          </ac:spMkLst>
        </pc:spChg>
        <pc:spChg chg="mod topLvl">
          <ac:chgData name="Trudie Stoutjesdijk" userId="S::trudie.stoutjesdijk@kb.nl::1408362c-8364-4ea9-82f9-2b5f310f9f53" providerId="AD" clId="Web-{32A128F0-8EA0-41D1-8509-4FC5B5EBCCB3}" dt="2023-05-12T06:57:53.992" v="640" actId="1076"/>
          <ac:spMkLst>
            <pc:docMk/>
            <pc:sldMk cId="1090165528" sldId="641"/>
            <ac:spMk id="213" creationId="{52855D8C-7B08-21D5-96DD-C35D48D271A7}"/>
          </ac:spMkLst>
        </pc:spChg>
        <pc:spChg chg="mod topLvl">
          <ac:chgData name="Trudie Stoutjesdijk" userId="S::trudie.stoutjesdijk@kb.nl::1408362c-8364-4ea9-82f9-2b5f310f9f53" providerId="AD" clId="Web-{32A128F0-8EA0-41D1-8509-4FC5B5EBCCB3}" dt="2023-05-12T06:57:59.555" v="641" actId="1076"/>
          <ac:spMkLst>
            <pc:docMk/>
            <pc:sldMk cId="1090165528" sldId="641"/>
            <ac:spMk id="214" creationId="{BC0D9D57-8B32-4CD2-F5DE-67F9A1629F82}"/>
          </ac:spMkLst>
        </pc:spChg>
        <pc:spChg chg="mod topLvl">
          <ac:chgData name="Trudie Stoutjesdijk" userId="S::trudie.stoutjesdijk@kb.nl::1408362c-8364-4ea9-82f9-2b5f310f9f53" providerId="AD" clId="Web-{32A128F0-8EA0-41D1-8509-4FC5B5EBCCB3}" dt="2023-05-12T06:57:43.805" v="639" actId="1076"/>
          <ac:spMkLst>
            <pc:docMk/>
            <pc:sldMk cId="1090165528" sldId="641"/>
            <ac:spMk id="215" creationId="{3486C0DD-2D6D-6B2F-959C-C16CF6315C6B}"/>
          </ac:spMkLst>
        </pc:spChg>
        <pc:spChg chg="mod">
          <ac:chgData name="Trudie Stoutjesdijk" userId="S::trudie.stoutjesdijk@kb.nl::1408362c-8364-4ea9-82f9-2b5f310f9f53" providerId="AD" clId="Web-{32A128F0-8EA0-41D1-8509-4FC5B5EBCCB3}" dt="2023-05-12T06:42:32.326" v="423"/>
          <ac:spMkLst>
            <pc:docMk/>
            <pc:sldMk cId="1090165528" sldId="641"/>
            <ac:spMk id="217" creationId="{B419C586-E578-1AC7-1BAC-C112B1CA7769}"/>
          </ac:spMkLst>
        </pc:spChg>
        <pc:spChg chg="mod">
          <ac:chgData name="Trudie Stoutjesdijk" userId="S::trudie.stoutjesdijk@kb.nl::1408362c-8364-4ea9-82f9-2b5f310f9f53" providerId="AD" clId="Web-{32A128F0-8EA0-41D1-8509-4FC5B5EBCCB3}" dt="2023-05-12T06:42:36.919" v="424"/>
          <ac:spMkLst>
            <pc:docMk/>
            <pc:sldMk cId="1090165528" sldId="641"/>
            <ac:spMk id="219" creationId="{03E1DF05-8425-EEF9-856B-AF927E563B4E}"/>
          </ac:spMkLst>
        </pc:spChg>
        <pc:spChg chg="add mod">
          <ac:chgData name="Trudie Stoutjesdijk" userId="S::trudie.stoutjesdijk@kb.nl::1408362c-8364-4ea9-82f9-2b5f310f9f53" providerId="AD" clId="Web-{32A128F0-8EA0-41D1-8509-4FC5B5EBCCB3}" dt="2023-05-12T06:58:40.322" v="682" actId="20577"/>
          <ac:spMkLst>
            <pc:docMk/>
            <pc:sldMk cId="1090165528" sldId="641"/>
            <ac:spMk id="222" creationId="{C15711BF-E39B-D7AD-BDBB-CE025AD7D0E1}"/>
          </ac:spMkLst>
        </pc:spChg>
        <pc:spChg chg="add mod">
          <ac:chgData name="Trudie Stoutjesdijk" userId="S::trudie.stoutjesdijk@kb.nl::1408362c-8364-4ea9-82f9-2b5f310f9f53" providerId="AD" clId="Web-{32A128F0-8EA0-41D1-8509-4FC5B5EBCCB3}" dt="2023-05-12T06:59:03.588" v="704" actId="20577"/>
          <ac:spMkLst>
            <pc:docMk/>
            <pc:sldMk cId="1090165528" sldId="641"/>
            <ac:spMk id="223" creationId="{7AAE42DA-0CB4-6285-D677-BCEF64BFE246}"/>
          </ac:spMkLst>
        </pc:spChg>
        <pc:spChg chg="add del">
          <ac:chgData name="Trudie Stoutjesdijk" userId="S::trudie.stoutjesdijk@kb.nl::1408362c-8364-4ea9-82f9-2b5f310f9f53" providerId="AD" clId="Web-{32A128F0-8EA0-41D1-8509-4FC5B5EBCCB3}" dt="2023-05-12T06:59:52.980" v="713"/>
          <ac:spMkLst>
            <pc:docMk/>
            <pc:sldMk cId="1090165528" sldId="641"/>
            <ac:spMk id="224" creationId="{A561A116-3857-BECF-4A7E-DEB0BA5070DC}"/>
          </ac:spMkLst>
        </pc:spChg>
        <pc:spChg chg="add mod">
          <ac:chgData name="Trudie Stoutjesdijk" userId="S::trudie.stoutjesdijk@kb.nl::1408362c-8364-4ea9-82f9-2b5f310f9f53" providerId="AD" clId="Web-{32A128F0-8EA0-41D1-8509-4FC5B5EBCCB3}" dt="2023-05-12T07:00:23.950" v="719" actId="20577"/>
          <ac:spMkLst>
            <pc:docMk/>
            <pc:sldMk cId="1090165528" sldId="641"/>
            <ac:spMk id="225" creationId="{7BE5986B-235E-6765-8129-D97B492AFF00}"/>
          </ac:spMkLst>
        </pc:spChg>
        <pc:grpChg chg="add mod">
          <ac:chgData name="Trudie Stoutjesdijk" userId="S::trudie.stoutjesdijk@kb.nl::1408362c-8364-4ea9-82f9-2b5f310f9f53" providerId="AD" clId="Web-{32A128F0-8EA0-41D1-8509-4FC5B5EBCCB3}" dt="2023-05-12T07:00:59.951" v="725" actId="1076"/>
          <ac:grpSpMkLst>
            <pc:docMk/>
            <pc:sldMk cId="1090165528" sldId="641"/>
            <ac:grpSpMk id="3" creationId="{4D55AB7D-E8C6-14BB-D6AE-F654921E57BC}"/>
          </ac:grpSpMkLst>
        </pc:grpChg>
        <pc:grpChg chg="del mod">
          <ac:chgData name="Trudie Stoutjesdijk" userId="S::trudie.stoutjesdijk@kb.nl::1408362c-8364-4ea9-82f9-2b5f310f9f53" providerId="AD" clId="Web-{32A128F0-8EA0-41D1-8509-4FC5B5EBCCB3}" dt="2023-05-12T06:43:46.828" v="496"/>
          <ac:grpSpMkLst>
            <pc:docMk/>
            <pc:sldMk cId="1090165528" sldId="641"/>
            <ac:grpSpMk id="7" creationId="{23848E0F-9E64-4F9C-8482-9175ACD0652D}"/>
          </ac:grpSpMkLst>
        </pc:grpChg>
        <pc:grpChg chg="del">
          <ac:chgData name="Trudie Stoutjesdijk" userId="S::trudie.stoutjesdijk@kb.nl::1408362c-8364-4ea9-82f9-2b5f310f9f53" providerId="AD" clId="Web-{32A128F0-8EA0-41D1-8509-4FC5B5EBCCB3}" dt="2023-05-12T06:28:05.520" v="251"/>
          <ac:grpSpMkLst>
            <pc:docMk/>
            <pc:sldMk cId="1090165528" sldId="641"/>
            <ac:grpSpMk id="13" creationId="{A519469B-CFC6-4EEE-8AD0-7982F32E82AB}"/>
          </ac:grpSpMkLst>
        </pc:grpChg>
        <pc:grpChg chg="add del mod">
          <ac:chgData name="Trudie Stoutjesdijk" userId="S::trudie.stoutjesdijk@kb.nl::1408362c-8364-4ea9-82f9-2b5f310f9f53" providerId="AD" clId="Web-{32A128F0-8EA0-41D1-8509-4FC5B5EBCCB3}" dt="2023-05-12T06:23:44.622" v="162"/>
          <ac:grpSpMkLst>
            <pc:docMk/>
            <pc:sldMk cId="1090165528" sldId="641"/>
            <ac:grpSpMk id="21" creationId="{8196F11E-B19B-392A-6BDB-BC35746A81CE}"/>
          </ac:grpSpMkLst>
        </pc:grpChg>
        <pc:grpChg chg="mod">
          <ac:chgData name="Trudie Stoutjesdijk" userId="S::trudie.stoutjesdijk@kb.nl::1408362c-8364-4ea9-82f9-2b5f310f9f53" providerId="AD" clId="Web-{32A128F0-8EA0-41D1-8509-4FC5B5EBCCB3}" dt="2023-05-12T06:43:16.796" v="470" actId="1076"/>
          <ac:grpSpMkLst>
            <pc:docMk/>
            <pc:sldMk cId="1090165528" sldId="641"/>
            <ac:grpSpMk id="23" creationId="{862B37FE-3342-466F-9E82-5F0CBC78D97D}"/>
          </ac:grpSpMkLst>
        </pc:grpChg>
        <pc:grpChg chg="mod">
          <ac:chgData name="Trudie Stoutjesdijk" userId="S::trudie.stoutjesdijk@kb.nl::1408362c-8364-4ea9-82f9-2b5f310f9f53" providerId="AD" clId="Web-{32A128F0-8EA0-41D1-8509-4FC5B5EBCCB3}" dt="2023-05-12T06:47:53.678" v="549" actId="1076"/>
          <ac:grpSpMkLst>
            <pc:docMk/>
            <pc:sldMk cId="1090165528" sldId="641"/>
            <ac:grpSpMk id="29" creationId="{58FE3CC1-3D50-4F71-A2F4-364CEB7C3612}"/>
          </ac:grpSpMkLst>
        </pc:grpChg>
        <pc:grpChg chg="add del">
          <ac:chgData name="Trudie Stoutjesdijk" userId="S::trudie.stoutjesdijk@kb.nl::1408362c-8364-4ea9-82f9-2b5f310f9f53" providerId="AD" clId="Web-{32A128F0-8EA0-41D1-8509-4FC5B5EBCCB3}" dt="2023-05-12T06:23:01.214" v="152"/>
          <ac:grpSpMkLst>
            <pc:docMk/>
            <pc:sldMk cId="1090165528" sldId="641"/>
            <ac:grpSpMk id="39" creationId="{BC5F0ECF-D01A-1221-A4DB-72FA78C34648}"/>
          </ac:grpSpMkLst>
        </pc:grpChg>
        <pc:grpChg chg="mod">
          <ac:chgData name="Trudie Stoutjesdijk" userId="S::trudie.stoutjesdijk@kb.nl::1408362c-8364-4ea9-82f9-2b5f310f9f53" providerId="AD" clId="Web-{32A128F0-8EA0-41D1-8509-4FC5B5EBCCB3}" dt="2023-05-12T06:43:16.827" v="471" actId="1076"/>
          <ac:grpSpMkLst>
            <pc:docMk/>
            <pc:sldMk cId="1090165528" sldId="641"/>
            <ac:grpSpMk id="41" creationId="{ACF1688A-B322-4F27-8C92-1F151F6C5BCE}"/>
          </ac:grpSpMkLst>
        </pc:grpChg>
        <pc:grpChg chg="mod">
          <ac:chgData name="Trudie Stoutjesdijk" userId="S::trudie.stoutjesdijk@kb.nl::1408362c-8364-4ea9-82f9-2b5f310f9f53" providerId="AD" clId="Web-{32A128F0-8EA0-41D1-8509-4FC5B5EBCCB3}" dt="2023-05-12T07:00:32.481" v="720" actId="1076"/>
          <ac:grpSpMkLst>
            <pc:docMk/>
            <pc:sldMk cId="1090165528" sldId="641"/>
            <ac:grpSpMk id="47" creationId="{FD9BD661-AC87-4CEA-B9C5-004904B31D5E}"/>
          </ac:grpSpMkLst>
        </pc:grpChg>
        <pc:grpChg chg="mod">
          <ac:chgData name="Trudie Stoutjesdijk" userId="S::trudie.stoutjesdijk@kb.nl::1408362c-8364-4ea9-82f9-2b5f310f9f53" providerId="AD" clId="Web-{32A128F0-8EA0-41D1-8509-4FC5B5EBCCB3}" dt="2023-05-12T07:00:39.294" v="721" actId="1076"/>
          <ac:grpSpMkLst>
            <pc:docMk/>
            <pc:sldMk cId="1090165528" sldId="641"/>
            <ac:grpSpMk id="51" creationId="{EB15DF87-BF06-468E-A977-B84A88F35EEF}"/>
          </ac:grpSpMkLst>
        </pc:grpChg>
        <pc:grpChg chg="mod">
          <ac:chgData name="Trudie Stoutjesdijk" userId="S::trudie.stoutjesdijk@kb.nl::1408362c-8364-4ea9-82f9-2b5f310f9f53" providerId="AD" clId="Web-{32A128F0-8EA0-41D1-8509-4FC5B5EBCCB3}" dt="2023-05-12T07:00:52.701" v="723" actId="1076"/>
          <ac:grpSpMkLst>
            <pc:docMk/>
            <pc:sldMk cId="1090165528" sldId="641"/>
            <ac:grpSpMk id="55" creationId="{44C2A308-782A-4A98-A177-9C301075A457}"/>
          </ac:grpSpMkLst>
        </pc:grpChg>
        <pc:grpChg chg="add del">
          <ac:chgData name="Trudie Stoutjesdijk" userId="S::trudie.stoutjesdijk@kb.nl::1408362c-8364-4ea9-82f9-2b5f310f9f53" providerId="AD" clId="Web-{32A128F0-8EA0-41D1-8509-4FC5B5EBCCB3}" dt="2023-05-12T06:23:10.386" v="158"/>
          <ac:grpSpMkLst>
            <pc:docMk/>
            <pc:sldMk cId="1090165528" sldId="641"/>
            <ac:grpSpMk id="63" creationId="{5A589731-BE1A-E1D5-115F-03EE7F192EDF}"/>
          </ac:grpSpMkLst>
        </pc:grpChg>
        <pc:grpChg chg="mod">
          <ac:chgData name="Trudie Stoutjesdijk" userId="S::trudie.stoutjesdijk@kb.nl::1408362c-8364-4ea9-82f9-2b5f310f9f53" providerId="AD" clId="Web-{32A128F0-8EA0-41D1-8509-4FC5B5EBCCB3}" dt="2023-05-12T06:47:53.694" v="550" actId="1076"/>
          <ac:grpSpMkLst>
            <pc:docMk/>
            <pc:sldMk cId="1090165528" sldId="641"/>
            <ac:grpSpMk id="67" creationId="{D3B536AB-5138-45D4-B346-55A2D9C1F9A8}"/>
          </ac:grpSpMkLst>
        </pc:grpChg>
        <pc:grpChg chg="mod">
          <ac:chgData name="Trudie Stoutjesdijk" userId="S::trudie.stoutjesdijk@kb.nl::1408362c-8364-4ea9-82f9-2b5f310f9f53" providerId="AD" clId="Web-{32A128F0-8EA0-41D1-8509-4FC5B5EBCCB3}" dt="2023-05-12T06:43:16.874" v="474" actId="1076"/>
          <ac:grpSpMkLst>
            <pc:docMk/>
            <pc:sldMk cId="1090165528" sldId="641"/>
            <ac:grpSpMk id="71" creationId="{37940AE9-9DD2-4074-A744-A976C46F672F}"/>
          </ac:grpSpMkLst>
        </pc:grpChg>
        <pc:grpChg chg="mod">
          <ac:chgData name="Trudie Stoutjesdijk" userId="S::trudie.stoutjesdijk@kb.nl::1408362c-8364-4ea9-82f9-2b5f310f9f53" providerId="AD" clId="Web-{32A128F0-8EA0-41D1-8509-4FC5B5EBCCB3}" dt="2023-05-12T06:43:16.889" v="475" actId="1076"/>
          <ac:grpSpMkLst>
            <pc:docMk/>
            <pc:sldMk cId="1090165528" sldId="641"/>
            <ac:grpSpMk id="75" creationId="{09852855-02DE-4861-BB75-6DCC7E2CE2FB}"/>
          </ac:grpSpMkLst>
        </pc:grpChg>
        <pc:grpChg chg="mod">
          <ac:chgData name="Trudie Stoutjesdijk" userId="S::trudie.stoutjesdijk@kb.nl::1408362c-8364-4ea9-82f9-2b5f310f9f53" providerId="AD" clId="Web-{32A128F0-8EA0-41D1-8509-4FC5B5EBCCB3}" dt="2023-05-12T06:43:16.905" v="476" actId="1076"/>
          <ac:grpSpMkLst>
            <pc:docMk/>
            <pc:sldMk cId="1090165528" sldId="641"/>
            <ac:grpSpMk id="79" creationId="{FA13F8AF-384B-48D7-B15B-951637050FEF}"/>
          </ac:grpSpMkLst>
        </pc:grpChg>
        <pc:grpChg chg="mod">
          <ac:chgData name="Trudie Stoutjesdijk" userId="S::trudie.stoutjesdijk@kb.nl::1408362c-8364-4ea9-82f9-2b5f310f9f53" providerId="AD" clId="Web-{32A128F0-8EA0-41D1-8509-4FC5B5EBCCB3}" dt="2023-05-12T06:43:16.967" v="480" actId="1076"/>
          <ac:grpSpMkLst>
            <pc:docMk/>
            <pc:sldMk cId="1090165528" sldId="641"/>
            <ac:grpSpMk id="90" creationId="{D4BE9761-BDFA-4487-A9DC-BC27DE758F90}"/>
          </ac:grpSpMkLst>
        </pc:grpChg>
        <pc:grpChg chg="del mod">
          <ac:chgData name="Trudie Stoutjesdijk" userId="S::trudie.stoutjesdijk@kb.nl::1408362c-8364-4ea9-82f9-2b5f310f9f53" providerId="AD" clId="Web-{32A128F0-8EA0-41D1-8509-4FC5B5EBCCB3}" dt="2023-05-12T06:31:13.103" v="308"/>
          <ac:grpSpMkLst>
            <pc:docMk/>
            <pc:sldMk cId="1090165528" sldId="641"/>
            <ac:grpSpMk id="99" creationId="{69C370AC-7B42-4A6F-AA88-65D709730386}"/>
          </ac:grpSpMkLst>
        </pc:grpChg>
        <pc:grpChg chg="del">
          <ac:chgData name="Trudie Stoutjesdijk" userId="S::trudie.stoutjesdijk@kb.nl::1408362c-8364-4ea9-82f9-2b5f310f9f53" providerId="AD" clId="Web-{32A128F0-8EA0-41D1-8509-4FC5B5EBCCB3}" dt="2023-05-12T06:18:52.692" v="98"/>
          <ac:grpSpMkLst>
            <pc:docMk/>
            <pc:sldMk cId="1090165528" sldId="641"/>
            <ac:grpSpMk id="102" creationId="{BABC3044-E70F-4975-9002-E0D47520D203}"/>
          </ac:grpSpMkLst>
        </pc:grpChg>
        <pc:grpChg chg="add del">
          <ac:chgData name="Trudie Stoutjesdijk" userId="S::trudie.stoutjesdijk@kb.nl::1408362c-8364-4ea9-82f9-2b5f310f9f53" providerId="AD" clId="Web-{32A128F0-8EA0-41D1-8509-4FC5B5EBCCB3}" dt="2023-05-12T06:17:51.127" v="74"/>
          <ac:grpSpMkLst>
            <pc:docMk/>
            <pc:sldMk cId="1090165528" sldId="641"/>
            <ac:grpSpMk id="114" creationId="{FCC5ACC8-7A66-43EF-8A65-B8663E7515AD}"/>
          </ac:grpSpMkLst>
        </pc:grpChg>
        <pc:grpChg chg="del">
          <ac:chgData name="Trudie Stoutjesdijk" userId="S::trudie.stoutjesdijk@kb.nl::1408362c-8364-4ea9-82f9-2b5f310f9f53" providerId="AD" clId="Web-{32A128F0-8EA0-41D1-8509-4FC5B5EBCCB3}" dt="2023-05-12T06:17:11.236" v="49"/>
          <ac:grpSpMkLst>
            <pc:docMk/>
            <pc:sldMk cId="1090165528" sldId="641"/>
            <ac:grpSpMk id="117" creationId="{D29D9213-8F62-4F62-AB05-E41518693C01}"/>
          </ac:grpSpMkLst>
        </pc:grpChg>
        <pc:grpChg chg="del">
          <ac:chgData name="Trudie Stoutjesdijk" userId="S::trudie.stoutjesdijk@kb.nl::1408362c-8364-4ea9-82f9-2b5f310f9f53" providerId="AD" clId="Web-{32A128F0-8EA0-41D1-8509-4FC5B5EBCCB3}" dt="2023-05-12T06:31:00.072" v="306"/>
          <ac:grpSpMkLst>
            <pc:docMk/>
            <pc:sldMk cId="1090165528" sldId="641"/>
            <ac:grpSpMk id="120" creationId="{A0831CB8-FF72-4068-98DB-9E185E60952E}"/>
          </ac:grpSpMkLst>
        </pc:grpChg>
        <pc:grpChg chg="add del mod">
          <ac:chgData name="Trudie Stoutjesdijk" userId="S::trudie.stoutjesdijk@kb.nl::1408362c-8364-4ea9-82f9-2b5f310f9f53" providerId="AD" clId="Web-{32A128F0-8EA0-41D1-8509-4FC5B5EBCCB3}" dt="2023-05-12T06:28:04.051" v="250"/>
          <ac:grpSpMkLst>
            <pc:docMk/>
            <pc:sldMk cId="1090165528" sldId="641"/>
            <ac:grpSpMk id="183" creationId="{1B57632F-3840-3C5A-8C38-CD68E746F940}"/>
          </ac:grpSpMkLst>
        </pc:grpChg>
        <pc:grpChg chg="add del mod">
          <ac:chgData name="Trudie Stoutjesdijk" userId="S::trudie.stoutjesdijk@kb.nl::1408362c-8364-4ea9-82f9-2b5f310f9f53" providerId="AD" clId="Web-{32A128F0-8EA0-41D1-8509-4FC5B5EBCCB3}" dt="2023-05-12T06:54:35.174" v="606"/>
          <ac:grpSpMkLst>
            <pc:docMk/>
            <pc:sldMk cId="1090165528" sldId="641"/>
            <ac:grpSpMk id="191" creationId="{4969309F-5C93-17AD-BB1E-F28D53A595E8}"/>
          </ac:grpSpMkLst>
        </pc:grpChg>
        <pc:grpChg chg="add del">
          <ac:chgData name="Trudie Stoutjesdijk" userId="S::trudie.stoutjesdijk@kb.nl::1408362c-8364-4ea9-82f9-2b5f310f9f53" providerId="AD" clId="Web-{32A128F0-8EA0-41D1-8509-4FC5B5EBCCB3}" dt="2023-05-12T06:40:42.479" v="397"/>
          <ac:grpSpMkLst>
            <pc:docMk/>
            <pc:sldMk cId="1090165528" sldId="641"/>
            <ac:grpSpMk id="197" creationId="{9B51F70C-A90F-3EB9-7A9E-C4618B6AA6A6}"/>
          </ac:grpSpMkLst>
        </pc:grpChg>
        <pc:grpChg chg="add del">
          <ac:chgData name="Trudie Stoutjesdijk" userId="S::trudie.stoutjesdijk@kb.nl::1408362c-8364-4ea9-82f9-2b5f310f9f53" providerId="AD" clId="Web-{32A128F0-8EA0-41D1-8509-4FC5B5EBCCB3}" dt="2023-05-12T06:40:39.135" v="396"/>
          <ac:grpSpMkLst>
            <pc:docMk/>
            <pc:sldMk cId="1090165528" sldId="641"/>
            <ac:grpSpMk id="203" creationId="{0F0F77B0-C37A-8E28-D11A-BDAB22D72200}"/>
          </ac:grpSpMkLst>
        </pc:grpChg>
        <pc:grpChg chg="add del mod">
          <ac:chgData name="Trudie Stoutjesdijk" userId="S::trudie.stoutjesdijk@kb.nl::1408362c-8364-4ea9-82f9-2b5f310f9f53" providerId="AD" clId="Web-{32A128F0-8EA0-41D1-8509-4FC5B5EBCCB3}" dt="2023-05-12T06:48:44.274" v="567"/>
          <ac:grpSpMkLst>
            <pc:docMk/>
            <pc:sldMk cId="1090165528" sldId="641"/>
            <ac:grpSpMk id="210" creationId="{B6C51608-F9D5-A18A-3FC9-28296E887211}"/>
          </ac:grpSpMkLst>
        </pc:grpChg>
        <pc:grpChg chg="add mod">
          <ac:chgData name="Trudie Stoutjesdijk" userId="S::trudie.stoutjesdijk@kb.nl::1408362c-8364-4ea9-82f9-2b5f310f9f53" providerId="AD" clId="Web-{32A128F0-8EA0-41D1-8509-4FC5B5EBCCB3}" dt="2023-05-12T06:58:04.274" v="642" actId="1076"/>
          <ac:grpSpMkLst>
            <pc:docMk/>
            <pc:sldMk cId="1090165528" sldId="641"/>
            <ac:grpSpMk id="216" creationId="{22F2488E-5750-57AA-2BA4-27F3D054AAC9}"/>
          </ac:grpSpMkLst>
        </pc:grpChg>
        <pc:grpChg chg="add del mod">
          <ac:chgData name="Trudie Stoutjesdijk" userId="S::trudie.stoutjesdijk@kb.nl::1408362c-8364-4ea9-82f9-2b5f310f9f53" providerId="AD" clId="Web-{32A128F0-8EA0-41D1-8509-4FC5B5EBCCB3}" dt="2023-05-12T06:52:51.218" v="595"/>
          <ac:grpSpMkLst>
            <pc:docMk/>
            <pc:sldMk cId="1090165528" sldId="641"/>
            <ac:grpSpMk id="220" creationId="{303B811D-815D-607A-9C0F-821DA6FCF961}"/>
          </ac:grpSpMkLst>
        </pc:grpChg>
        <pc:grpChg chg="add del mod">
          <ac:chgData name="Trudie Stoutjesdijk" userId="S::trudie.stoutjesdijk@kb.nl::1408362c-8364-4ea9-82f9-2b5f310f9f53" providerId="AD" clId="Web-{32A128F0-8EA0-41D1-8509-4FC5B5EBCCB3}" dt="2023-05-12T06:57:04.507" v="630"/>
          <ac:grpSpMkLst>
            <pc:docMk/>
            <pc:sldMk cId="1090165528" sldId="641"/>
            <ac:grpSpMk id="221" creationId="{7D6F9D95-5ABD-89A8-0860-FCA210B9EADB}"/>
          </ac:grpSpMkLst>
        </pc:grpChg>
      </pc:sldChg>
    </pc:docChg>
  </pc:docChgLst>
  <pc:docChgLst>
    <pc:chgData name="Laurens Smit" userId="S::laurens.smit@kb.nl::45b96563-0fb9-438a-af8d-698f93b4254c" providerId="AD" clId="Web-{5B576ECB-D844-8479-391E-3A95D8B81178}"/>
    <pc:docChg chg="mod modSld">
      <pc:chgData name="Laurens Smit" userId="S::laurens.smit@kb.nl::45b96563-0fb9-438a-af8d-698f93b4254c" providerId="AD" clId="Web-{5B576ECB-D844-8479-391E-3A95D8B81178}" dt="2023-05-16T08:23:33.487" v="148" actId="20577"/>
      <pc:docMkLst>
        <pc:docMk/>
      </pc:docMkLst>
      <pc:sldChg chg="modSp">
        <pc:chgData name="Laurens Smit" userId="S::laurens.smit@kb.nl::45b96563-0fb9-438a-af8d-698f93b4254c" providerId="AD" clId="Web-{5B576ECB-D844-8479-391E-3A95D8B81178}" dt="2023-05-16T08:23:33.487" v="148" actId="20577"/>
        <pc:sldMkLst>
          <pc:docMk/>
          <pc:sldMk cId="2920314674" sldId="660"/>
        </pc:sldMkLst>
        <pc:spChg chg="mod">
          <ac:chgData name="Laurens Smit" userId="S::laurens.smit@kb.nl::45b96563-0fb9-438a-af8d-698f93b4254c" providerId="AD" clId="Web-{5B576ECB-D844-8479-391E-3A95D8B81178}" dt="2023-05-16T08:23:33.487" v="148" actId="20577"/>
          <ac:spMkLst>
            <pc:docMk/>
            <pc:sldMk cId="2920314674" sldId="660"/>
            <ac:spMk id="6" creationId="{DD6717D2-31F7-2195-FC9E-9A2E527FD6C3}"/>
          </ac:spMkLst>
        </pc:spChg>
      </pc:sldChg>
      <pc:sldChg chg="modSp">
        <pc:chgData name="Laurens Smit" userId="S::laurens.smit@kb.nl::45b96563-0fb9-438a-af8d-698f93b4254c" providerId="AD" clId="Web-{5B576ECB-D844-8479-391E-3A95D8B81178}" dt="2023-05-16T08:21:39.322" v="45" actId="20577"/>
        <pc:sldMkLst>
          <pc:docMk/>
          <pc:sldMk cId="461645831" sldId="663"/>
        </pc:sldMkLst>
        <pc:spChg chg="mod">
          <ac:chgData name="Laurens Smit" userId="S::laurens.smit@kb.nl::45b96563-0fb9-438a-af8d-698f93b4254c" providerId="AD" clId="Web-{5B576ECB-D844-8479-391E-3A95D8B81178}" dt="2023-05-16T08:21:39.322" v="45" actId="20577"/>
          <ac:spMkLst>
            <pc:docMk/>
            <pc:sldMk cId="461645831" sldId="663"/>
            <ac:spMk id="4" creationId="{E7E57469-DB82-457D-2DAF-895E7303D613}"/>
          </ac:spMkLst>
        </pc:spChg>
      </pc:sldChg>
      <pc:sldChg chg="delSp modSp delCm modCm">
        <pc:chgData name="Laurens Smit" userId="S::laurens.smit@kb.nl::45b96563-0fb9-438a-af8d-698f93b4254c" providerId="AD" clId="Web-{5B576ECB-D844-8479-391E-3A95D8B81178}" dt="2023-05-16T08:19:29.125" v="19"/>
        <pc:sldMkLst>
          <pc:docMk/>
          <pc:sldMk cId="2462652205" sldId="664"/>
        </pc:sldMkLst>
        <pc:spChg chg="del">
          <ac:chgData name="Laurens Smit" userId="S::laurens.smit@kb.nl::45b96563-0fb9-438a-af8d-698f93b4254c" providerId="AD" clId="Web-{5B576ECB-D844-8479-391E-3A95D8B81178}" dt="2023-05-16T08:19:29.125" v="19"/>
          <ac:spMkLst>
            <pc:docMk/>
            <pc:sldMk cId="2462652205" sldId="664"/>
            <ac:spMk id="5" creationId="{DB05890C-783A-4A84-DABF-F55BCE4D2A86}"/>
          </ac:spMkLst>
        </pc:spChg>
        <pc:spChg chg="mod">
          <ac:chgData name="Laurens Smit" userId="S::laurens.smit@kb.nl::45b96563-0fb9-438a-af8d-698f93b4254c" providerId="AD" clId="Web-{5B576ECB-D844-8479-391E-3A95D8B81178}" dt="2023-05-16T08:19:16.921" v="17" actId="20577"/>
          <ac:spMkLst>
            <pc:docMk/>
            <pc:sldMk cId="2462652205" sldId="664"/>
            <ac:spMk id="7" creationId="{7BD68B53-5B71-EE5B-EA94-99DD621989BE}"/>
          </ac:spMkLst>
        </pc:spChg>
        <pc:extLst>
          <p:ext xmlns:p="http://schemas.openxmlformats.org/presentationml/2006/main" uri="{D6D511B9-2390-475A-947B-AFAB55BFBCF1}">
            <pc226:cmChg xmlns:pc226="http://schemas.microsoft.com/office/powerpoint/2022/06/main/command" chg="del">
              <pc226:chgData name="Laurens Smit" userId="S::laurens.smit@kb.nl::45b96563-0fb9-438a-af8d-698f93b4254c" providerId="AD" clId="Web-{5B576ECB-D844-8479-391E-3A95D8B81178}" dt="2023-05-16T08:19:23.437" v="18"/>
              <pc2:cmMkLst xmlns:pc2="http://schemas.microsoft.com/office/powerpoint/2019/9/main/command">
                <pc:docMk/>
                <pc:sldMk cId="2462652205" sldId="664"/>
                <pc2:cmMk id="{90F0B4F9-B8A4-45FC-9466-8864C91B33F1}"/>
              </pc2:cmMkLst>
              <pc226:cmRplyChg chg="add">
                <pc226:chgData name="Laurens Smit" userId="S::laurens.smit@kb.nl::45b96563-0fb9-438a-af8d-698f93b4254c" providerId="AD" clId="Web-{5B576ECB-D844-8479-391E-3A95D8B81178}" dt="2023-05-16T08:17:49.571" v="1"/>
                <pc2:cmRplyMkLst xmlns:pc2="http://schemas.microsoft.com/office/powerpoint/2019/9/main/command">
                  <pc:docMk/>
                  <pc:sldMk cId="2462652205" sldId="664"/>
                  <pc2:cmMk id="{90F0B4F9-B8A4-45FC-9466-8864C91B33F1}"/>
                  <pc2:cmRplyMk id="{B751D296-6DC7-4DD8-AD3F-05BB3F347E9E}"/>
                </pc2:cmRplyMkLst>
              </pc226:cmRplyChg>
            </pc226:cmChg>
          </p:ext>
        </pc:extLst>
      </pc:sldChg>
    </pc:docChg>
  </pc:docChgLst>
  <pc:docChgLst>
    <pc:chgData name="Trudie Stoutjesdijk" userId="1408362c-8364-4ea9-82f9-2b5f310f9f53" providerId="ADAL" clId="{08AB4831-FA04-49C8-A3F3-D48020832F79}"/>
    <pc:docChg chg="undo redo custSel addSld delSld modSld">
      <pc:chgData name="Trudie Stoutjesdijk" userId="1408362c-8364-4ea9-82f9-2b5f310f9f53" providerId="ADAL" clId="{08AB4831-FA04-49C8-A3F3-D48020832F79}" dt="2023-05-16T09:03:09.157" v="2347" actId="2085"/>
      <pc:docMkLst>
        <pc:docMk/>
      </pc:docMkLst>
      <pc:sldChg chg="delCm">
        <pc:chgData name="Trudie Stoutjesdijk" userId="1408362c-8364-4ea9-82f9-2b5f310f9f53" providerId="ADAL" clId="{08AB4831-FA04-49C8-A3F3-D48020832F79}" dt="2023-05-15T08:45:32.006" v="1777"/>
        <pc:sldMkLst>
          <pc:docMk/>
          <pc:sldMk cId="846920866" sldId="258"/>
        </pc:sldMkLst>
        <pc:extLst>
          <p:ext xmlns:p="http://schemas.openxmlformats.org/presentationml/2006/main" uri="{D6D511B9-2390-475A-947B-AFAB55BFBCF1}">
            <pc226:cmChg xmlns:pc226="http://schemas.microsoft.com/office/powerpoint/2022/06/main/command" chg="del">
              <pc226:chgData name="Trudie Stoutjesdijk" userId="1408362c-8364-4ea9-82f9-2b5f310f9f53" providerId="ADAL" clId="{08AB4831-FA04-49C8-A3F3-D48020832F79}" dt="2023-05-15T08:45:32.006" v="1777"/>
              <pc2:cmMkLst xmlns:pc2="http://schemas.microsoft.com/office/powerpoint/2019/9/main/command">
                <pc:docMk/>
                <pc:sldMk cId="846920866" sldId="258"/>
                <pc2:cmMk id="{378B2231-7BF2-4FB2-8958-B7F0CFED155B}"/>
              </pc2:cmMkLst>
            </pc226:cmChg>
          </p:ext>
        </pc:extLst>
      </pc:sldChg>
      <pc:sldChg chg="modSp mod">
        <pc:chgData name="Trudie Stoutjesdijk" userId="1408362c-8364-4ea9-82f9-2b5f310f9f53" providerId="ADAL" clId="{08AB4831-FA04-49C8-A3F3-D48020832F79}" dt="2023-05-15T08:35:03.445" v="1776" actId="20577"/>
        <pc:sldMkLst>
          <pc:docMk/>
          <pc:sldMk cId="1535758875" sldId="259"/>
        </pc:sldMkLst>
        <pc:spChg chg="mod">
          <ac:chgData name="Trudie Stoutjesdijk" userId="1408362c-8364-4ea9-82f9-2b5f310f9f53" providerId="ADAL" clId="{08AB4831-FA04-49C8-A3F3-D48020832F79}" dt="2023-05-15T08:35:03.445" v="1776" actId="20577"/>
          <ac:spMkLst>
            <pc:docMk/>
            <pc:sldMk cId="1535758875" sldId="259"/>
            <ac:spMk id="5" creationId="{73D743BD-D797-43F9-B3B3-05450537620F}"/>
          </ac:spMkLst>
        </pc:spChg>
      </pc:sldChg>
      <pc:sldChg chg="addSp delSp modSp mod">
        <pc:chgData name="Trudie Stoutjesdijk" userId="1408362c-8364-4ea9-82f9-2b5f310f9f53" providerId="ADAL" clId="{08AB4831-FA04-49C8-A3F3-D48020832F79}" dt="2023-05-16T09:03:09.157" v="2347" actId="2085"/>
        <pc:sldMkLst>
          <pc:docMk/>
          <pc:sldMk cId="2221189481" sldId="277"/>
        </pc:sldMkLst>
        <pc:spChg chg="del">
          <ac:chgData name="Trudie Stoutjesdijk" userId="1408362c-8364-4ea9-82f9-2b5f310f9f53" providerId="ADAL" clId="{08AB4831-FA04-49C8-A3F3-D48020832F79}" dt="2023-05-12T07:13:40.929" v="19" actId="478"/>
          <ac:spMkLst>
            <pc:docMk/>
            <pc:sldMk cId="2221189481" sldId="277"/>
            <ac:spMk id="2" creationId="{5D67BAC8-461C-686C-717C-CF879B44C50D}"/>
          </ac:spMkLst>
        </pc:spChg>
        <pc:spChg chg="mod">
          <ac:chgData name="Trudie Stoutjesdijk" userId="1408362c-8364-4ea9-82f9-2b5f310f9f53" providerId="ADAL" clId="{08AB4831-FA04-49C8-A3F3-D48020832F79}" dt="2023-05-15T07:56:58.292" v="1610" actId="20577"/>
          <ac:spMkLst>
            <pc:docMk/>
            <pc:sldMk cId="2221189481" sldId="277"/>
            <ac:spMk id="3" creationId="{96A4930A-3568-4EDC-8263-9FCF205FF39D}"/>
          </ac:spMkLst>
        </pc:spChg>
        <pc:spChg chg="add mod">
          <ac:chgData name="Trudie Stoutjesdijk" userId="1408362c-8364-4ea9-82f9-2b5f310f9f53" providerId="ADAL" clId="{08AB4831-FA04-49C8-A3F3-D48020832F79}" dt="2023-05-16T09:02:56.751" v="2345" actId="2085"/>
          <ac:spMkLst>
            <pc:docMk/>
            <pc:sldMk cId="2221189481" sldId="277"/>
            <ac:spMk id="4" creationId="{78555925-232D-F9FC-F526-8DB959E846EA}"/>
          </ac:spMkLst>
        </pc:spChg>
        <pc:spChg chg="add mod">
          <ac:chgData name="Trudie Stoutjesdijk" userId="1408362c-8364-4ea9-82f9-2b5f310f9f53" providerId="ADAL" clId="{08AB4831-FA04-49C8-A3F3-D48020832F79}" dt="2023-05-16T08:55:17.897" v="2023" actId="1076"/>
          <ac:spMkLst>
            <pc:docMk/>
            <pc:sldMk cId="2221189481" sldId="277"/>
            <ac:spMk id="5" creationId="{A93784E4-F658-FD34-F942-EA12D6F1393E}"/>
          </ac:spMkLst>
        </pc:spChg>
        <pc:spChg chg="del mod">
          <ac:chgData name="Trudie Stoutjesdijk" userId="1408362c-8364-4ea9-82f9-2b5f310f9f53" providerId="ADAL" clId="{08AB4831-FA04-49C8-A3F3-D48020832F79}" dt="2023-05-12T07:24:38.527" v="482" actId="478"/>
          <ac:spMkLst>
            <pc:docMk/>
            <pc:sldMk cId="2221189481" sldId="277"/>
            <ac:spMk id="5" creationId="{D6C5B17E-30AE-4F10-9F80-3F50E1904E09}"/>
          </ac:spMkLst>
        </pc:spChg>
        <pc:spChg chg="mod">
          <ac:chgData name="Trudie Stoutjesdijk" userId="1408362c-8364-4ea9-82f9-2b5f310f9f53" providerId="ADAL" clId="{08AB4831-FA04-49C8-A3F3-D48020832F79}" dt="2023-05-16T09:02:56.751" v="2345" actId="2085"/>
          <ac:spMkLst>
            <pc:docMk/>
            <pc:sldMk cId="2221189481" sldId="277"/>
            <ac:spMk id="6" creationId="{045555F6-2BCC-508C-F0CE-44CCF9E768FD}"/>
          </ac:spMkLst>
        </pc:spChg>
        <pc:spChg chg="del">
          <ac:chgData name="Trudie Stoutjesdijk" userId="1408362c-8364-4ea9-82f9-2b5f310f9f53" providerId="ADAL" clId="{08AB4831-FA04-49C8-A3F3-D48020832F79}" dt="2023-05-12T07:13:41.925" v="20" actId="478"/>
          <ac:spMkLst>
            <pc:docMk/>
            <pc:sldMk cId="2221189481" sldId="277"/>
            <ac:spMk id="7" creationId="{0AC8C98C-6E57-170A-6DE4-2C6293F181A0}"/>
          </ac:spMkLst>
        </pc:spChg>
        <pc:spChg chg="add mod">
          <ac:chgData name="Trudie Stoutjesdijk" userId="1408362c-8364-4ea9-82f9-2b5f310f9f53" providerId="ADAL" clId="{08AB4831-FA04-49C8-A3F3-D48020832F79}" dt="2023-05-16T08:51:53.046" v="1983" actId="14100"/>
          <ac:spMkLst>
            <pc:docMk/>
            <pc:sldMk cId="2221189481" sldId="277"/>
            <ac:spMk id="7" creationId="{BC58B8FE-6785-FD16-C544-602BDB0E8C7C}"/>
          </ac:spMkLst>
        </pc:spChg>
        <pc:spChg chg="mod">
          <ac:chgData name="Trudie Stoutjesdijk" userId="1408362c-8364-4ea9-82f9-2b5f310f9f53" providerId="ADAL" clId="{08AB4831-FA04-49C8-A3F3-D48020832F79}" dt="2023-05-16T08:51:53.527" v="1984" actId="1076"/>
          <ac:spMkLst>
            <pc:docMk/>
            <pc:sldMk cId="2221189481" sldId="277"/>
            <ac:spMk id="8" creationId="{66A286A3-26B5-C3B9-B741-2CB47E6A0123}"/>
          </ac:spMkLst>
        </pc:spChg>
        <pc:spChg chg="del">
          <ac:chgData name="Trudie Stoutjesdijk" userId="1408362c-8364-4ea9-82f9-2b5f310f9f53" providerId="ADAL" clId="{08AB4831-FA04-49C8-A3F3-D48020832F79}" dt="2023-05-12T07:13:45.974" v="23" actId="478"/>
          <ac:spMkLst>
            <pc:docMk/>
            <pc:sldMk cId="2221189481" sldId="277"/>
            <ac:spMk id="8" creationId="{F648252E-431F-45B7-1E4F-658C12F9ED6D}"/>
          </ac:spMkLst>
        </pc:spChg>
        <pc:spChg chg="add mod">
          <ac:chgData name="Trudie Stoutjesdijk" userId="1408362c-8364-4ea9-82f9-2b5f310f9f53" providerId="ADAL" clId="{08AB4831-FA04-49C8-A3F3-D48020832F79}" dt="2023-05-16T08:45:07.765" v="1862"/>
          <ac:spMkLst>
            <pc:docMk/>
            <pc:sldMk cId="2221189481" sldId="277"/>
            <ac:spMk id="9" creationId="{1D94CC95-6F8D-D03B-F2F5-24F43A17D22B}"/>
          </ac:spMkLst>
        </pc:spChg>
        <pc:spChg chg="del mod">
          <ac:chgData name="Trudie Stoutjesdijk" userId="1408362c-8364-4ea9-82f9-2b5f310f9f53" providerId="ADAL" clId="{08AB4831-FA04-49C8-A3F3-D48020832F79}" dt="2023-05-12T07:13:44.558" v="22" actId="478"/>
          <ac:spMkLst>
            <pc:docMk/>
            <pc:sldMk cId="2221189481" sldId="277"/>
            <ac:spMk id="9" creationId="{56EED6CD-FDE4-CED7-059B-98C175901615}"/>
          </ac:spMkLst>
        </pc:spChg>
        <pc:spChg chg="add mod">
          <ac:chgData name="Trudie Stoutjesdijk" userId="1408362c-8364-4ea9-82f9-2b5f310f9f53" providerId="ADAL" clId="{08AB4831-FA04-49C8-A3F3-D48020832F79}" dt="2023-05-16T09:02:56.751" v="2345" actId="2085"/>
          <ac:spMkLst>
            <pc:docMk/>
            <pc:sldMk cId="2221189481" sldId="277"/>
            <ac:spMk id="10" creationId="{FBC00E01-C965-82B4-E2C9-F467B28C93BD}"/>
          </ac:spMkLst>
        </pc:spChg>
        <pc:spChg chg="add mod">
          <ac:chgData name="Trudie Stoutjesdijk" userId="1408362c-8364-4ea9-82f9-2b5f310f9f53" providerId="ADAL" clId="{08AB4831-FA04-49C8-A3F3-D48020832F79}" dt="2023-05-16T09:02:56.751" v="2345" actId="2085"/>
          <ac:spMkLst>
            <pc:docMk/>
            <pc:sldMk cId="2221189481" sldId="277"/>
            <ac:spMk id="11" creationId="{B18918EB-53DC-633F-6370-B802CD06869B}"/>
          </ac:spMkLst>
        </pc:spChg>
        <pc:spChg chg="add mod">
          <ac:chgData name="Trudie Stoutjesdijk" userId="1408362c-8364-4ea9-82f9-2b5f310f9f53" providerId="ADAL" clId="{08AB4831-FA04-49C8-A3F3-D48020832F79}" dt="2023-05-16T09:02:56.751" v="2345" actId="2085"/>
          <ac:spMkLst>
            <pc:docMk/>
            <pc:sldMk cId="2221189481" sldId="277"/>
            <ac:spMk id="12" creationId="{5A63EB7D-B3CB-D514-3437-CE957EC79BB9}"/>
          </ac:spMkLst>
        </pc:spChg>
        <pc:spChg chg="add mod">
          <ac:chgData name="Trudie Stoutjesdijk" userId="1408362c-8364-4ea9-82f9-2b5f310f9f53" providerId="ADAL" clId="{08AB4831-FA04-49C8-A3F3-D48020832F79}" dt="2023-05-16T09:02:56.751" v="2345" actId="2085"/>
          <ac:spMkLst>
            <pc:docMk/>
            <pc:sldMk cId="2221189481" sldId="277"/>
            <ac:spMk id="13" creationId="{2EAC0F6A-CEDA-83D5-2604-E2A5DFC6E762}"/>
          </ac:spMkLst>
        </pc:spChg>
        <pc:spChg chg="add mod">
          <ac:chgData name="Trudie Stoutjesdijk" userId="1408362c-8364-4ea9-82f9-2b5f310f9f53" providerId="ADAL" clId="{08AB4831-FA04-49C8-A3F3-D48020832F79}" dt="2023-05-16T09:02:56.751" v="2345" actId="2085"/>
          <ac:spMkLst>
            <pc:docMk/>
            <pc:sldMk cId="2221189481" sldId="277"/>
            <ac:spMk id="15" creationId="{4FBEAEEB-100D-CF83-422B-423801638AC5}"/>
          </ac:spMkLst>
        </pc:spChg>
        <pc:spChg chg="add mod">
          <ac:chgData name="Trudie Stoutjesdijk" userId="1408362c-8364-4ea9-82f9-2b5f310f9f53" providerId="ADAL" clId="{08AB4831-FA04-49C8-A3F3-D48020832F79}" dt="2023-05-16T09:02:56.751" v="2345" actId="2085"/>
          <ac:spMkLst>
            <pc:docMk/>
            <pc:sldMk cId="2221189481" sldId="277"/>
            <ac:spMk id="16" creationId="{A9E813A2-D1A6-449D-78E8-B88C39E262C1}"/>
          </ac:spMkLst>
        </pc:spChg>
        <pc:spChg chg="add mod">
          <ac:chgData name="Trudie Stoutjesdijk" userId="1408362c-8364-4ea9-82f9-2b5f310f9f53" providerId="ADAL" clId="{08AB4831-FA04-49C8-A3F3-D48020832F79}" dt="2023-05-16T09:02:56.751" v="2345" actId="2085"/>
          <ac:spMkLst>
            <pc:docMk/>
            <pc:sldMk cId="2221189481" sldId="277"/>
            <ac:spMk id="17" creationId="{E1088F6C-9D5A-667A-E34C-082106100861}"/>
          </ac:spMkLst>
        </pc:spChg>
        <pc:spChg chg="add mod">
          <ac:chgData name="Trudie Stoutjesdijk" userId="1408362c-8364-4ea9-82f9-2b5f310f9f53" providerId="ADAL" clId="{08AB4831-FA04-49C8-A3F3-D48020832F79}" dt="2023-05-16T09:02:56.751" v="2345" actId="2085"/>
          <ac:spMkLst>
            <pc:docMk/>
            <pc:sldMk cId="2221189481" sldId="277"/>
            <ac:spMk id="18" creationId="{1A370172-F155-279F-0D43-586593907BAB}"/>
          </ac:spMkLst>
        </pc:spChg>
        <pc:spChg chg="add mod">
          <ac:chgData name="Trudie Stoutjesdijk" userId="1408362c-8364-4ea9-82f9-2b5f310f9f53" providerId="ADAL" clId="{08AB4831-FA04-49C8-A3F3-D48020832F79}" dt="2023-05-16T08:45:07.313" v="1861"/>
          <ac:spMkLst>
            <pc:docMk/>
            <pc:sldMk cId="2221189481" sldId="277"/>
            <ac:spMk id="20" creationId="{1D94CC95-6F8D-D03B-F2F5-24F43A17D22B}"/>
          </ac:spMkLst>
        </pc:spChg>
        <pc:spChg chg="mod topLvl">
          <ac:chgData name="Trudie Stoutjesdijk" userId="1408362c-8364-4ea9-82f9-2b5f310f9f53" providerId="ADAL" clId="{08AB4831-FA04-49C8-A3F3-D48020832F79}" dt="2023-05-16T09:02:56.751" v="2345" actId="2085"/>
          <ac:spMkLst>
            <pc:docMk/>
            <pc:sldMk cId="2221189481" sldId="277"/>
            <ac:spMk id="21" creationId="{1F9E1705-9697-2397-C44A-D007FFD1267D}"/>
          </ac:spMkLst>
        </pc:spChg>
        <pc:spChg chg="add del mod">
          <ac:chgData name="Trudie Stoutjesdijk" userId="1408362c-8364-4ea9-82f9-2b5f310f9f53" providerId="ADAL" clId="{08AB4831-FA04-49C8-A3F3-D48020832F79}" dt="2023-05-16T08:54:32.549" v="2014" actId="21"/>
          <ac:spMkLst>
            <pc:docMk/>
            <pc:sldMk cId="2221189481" sldId="277"/>
            <ac:spMk id="22" creationId="{8B2F4314-2983-6A9B-EAD6-610901A86372}"/>
          </ac:spMkLst>
        </pc:spChg>
        <pc:spChg chg="add del mod">
          <ac:chgData name="Trudie Stoutjesdijk" userId="1408362c-8364-4ea9-82f9-2b5f310f9f53" providerId="ADAL" clId="{08AB4831-FA04-49C8-A3F3-D48020832F79}" dt="2023-05-16T08:54:32.549" v="2014" actId="21"/>
          <ac:spMkLst>
            <pc:docMk/>
            <pc:sldMk cId="2221189481" sldId="277"/>
            <ac:spMk id="23" creationId="{A9438C30-566B-3A10-13F3-7DE15F3C5D60}"/>
          </ac:spMkLst>
        </pc:spChg>
        <pc:spChg chg="del mod">
          <ac:chgData name="Trudie Stoutjesdijk" userId="1408362c-8364-4ea9-82f9-2b5f310f9f53" providerId="ADAL" clId="{08AB4831-FA04-49C8-A3F3-D48020832F79}" dt="2023-05-12T07:17:01.463" v="127" actId="478"/>
          <ac:spMkLst>
            <pc:docMk/>
            <pc:sldMk cId="2221189481" sldId="277"/>
            <ac:spMk id="23" creationId="{ED6B208E-3C5F-1D61-11DD-970A3A957C51}"/>
          </ac:spMkLst>
        </pc:spChg>
        <pc:spChg chg="mod topLvl">
          <ac:chgData name="Trudie Stoutjesdijk" userId="1408362c-8364-4ea9-82f9-2b5f310f9f53" providerId="ADAL" clId="{08AB4831-FA04-49C8-A3F3-D48020832F79}" dt="2023-05-12T07:25:16.361" v="487" actId="164"/>
          <ac:spMkLst>
            <pc:docMk/>
            <pc:sldMk cId="2221189481" sldId="277"/>
            <ac:spMk id="24" creationId="{B99631AB-5084-67CF-07BF-ACFAB9C5A38C}"/>
          </ac:spMkLst>
        </pc:spChg>
        <pc:spChg chg="mod topLvl">
          <ac:chgData name="Trudie Stoutjesdijk" userId="1408362c-8364-4ea9-82f9-2b5f310f9f53" providerId="ADAL" clId="{08AB4831-FA04-49C8-A3F3-D48020832F79}" dt="2023-05-12T07:25:16.361" v="487" actId="164"/>
          <ac:spMkLst>
            <pc:docMk/>
            <pc:sldMk cId="2221189481" sldId="277"/>
            <ac:spMk id="25" creationId="{BF732880-FCF5-6C0A-ACE7-B57F1F791ABD}"/>
          </ac:spMkLst>
        </pc:spChg>
        <pc:spChg chg="del mod">
          <ac:chgData name="Trudie Stoutjesdijk" userId="1408362c-8364-4ea9-82f9-2b5f310f9f53" providerId="ADAL" clId="{08AB4831-FA04-49C8-A3F3-D48020832F79}" dt="2023-05-12T07:19:01.671" v="192" actId="478"/>
          <ac:spMkLst>
            <pc:docMk/>
            <pc:sldMk cId="2221189481" sldId="277"/>
            <ac:spMk id="26" creationId="{2F2FC96F-C776-8C1A-8C19-C455AA12B098}"/>
          </ac:spMkLst>
        </pc:spChg>
        <pc:spChg chg="add mod ord">
          <ac:chgData name="Trudie Stoutjesdijk" userId="1408362c-8364-4ea9-82f9-2b5f310f9f53" providerId="ADAL" clId="{08AB4831-FA04-49C8-A3F3-D48020832F79}" dt="2023-05-16T08:59:16.701" v="2191" actId="1076"/>
          <ac:spMkLst>
            <pc:docMk/>
            <pc:sldMk cId="2221189481" sldId="277"/>
            <ac:spMk id="26" creationId="{2F749618-0264-B3D2-CFDA-8B007EA2DECB}"/>
          </ac:spMkLst>
        </pc:spChg>
        <pc:spChg chg="mod topLvl">
          <ac:chgData name="Trudie Stoutjesdijk" userId="1408362c-8364-4ea9-82f9-2b5f310f9f53" providerId="ADAL" clId="{08AB4831-FA04-49C8-A3F3-D48020832F79}" dt="2023-05-16T09:02:56.751" v="2345" actId="2085"/>
          <ac:spMkLst>
            <pc:docMk/>
            <pc:sldMk cId="2221189481" sldId="277"/>
            <ac:spMk id="27" creationId="{7F7AAEF8-D42A-075E-53C8-B0D5CA284EA2}"/>
          </ac:spMkLst>
        </pc:spChg>
        <pc:spChg chg="add del mod ord">
          <ac:chgData name="Trudie Stoutjesdijk" userId="1408362c-8364-4ea9-82f9-2b5f310f9f53" providerId="ADAL" clId="{08AB4831-FA04-49C8-A3F3-D48020832F79}" dt="2023-05-16T08:54:32.549" v="2014" actId="21"/>
          <ac:spMkLst>
            <pc:docMk/>
            <pc:sldMk cId="2221189481" sldId="277"/>
            <ac:spMk id="28" creationId="{315975FF-D118-DD30-4163-264DD8D4EA9F}"/>
          </ac:spMkLst>
        </pc:spChg>
        <pc:spChg chg="del mod">
          <ac:chgData name="Trudie Stoutjesdijk" userId="1408362c-8364-4ea9-82f9-2b5f310f9f53" providerId="ADAL" clId="{08AB4831-FA04-49C8-A3F3-D48020832F79}" dt="2023-05-12T07:17:10.407" v="130" actId="478"/>
          <ac:spMkLst>
            <pc:docMk/>
            <pc:sldMk cId="2221189481" sldId="277"/>
            <ac:spMk id="28" creationId="{B95B6FCF-8038-2DF8-C701-B6565667642D}"/>
          </ac:spMkLst>
        </pc:spChg>
        <pc:spChg chg="del mod">
          <ac:chgData name="Trudie Stoutjesdijk" userId="1408362c-8364-4ea9-82f9-2b5f310f9f53" providerId="ADAL" clId="{08AB4831-FA04-49C8-A3F3-D48020832F79}" dt="2023-05-12T07:17:12.156" v="131" actId="478"/>
          <ac:spMkLst>
            <pc:docMk/>
            <pc:sldMk cId="2221189481" sldId="277"/>
            <ac:spMk id="29" creationId="{99C55E19-FD7C-2A31-A988-6A8E46730CBA}"/>
          </ac:spMkLst>
        </pc:spChg>
        <pc:spChg chg="add del mod">
          <ac:chgData name="Trudie Stoutjesdijk" userId="1408362c-8364-4ea9-82f9-2b5f310f9f53" providerId="ADAL" clId="{08AB4831-FA04-49C8-A3F3-D48020832F79}" dt="2023-05-16T08:55:05.925" v="2022" actId="478"/>
          <ac:spMkLst>
            <pc:docMk/>
            <pc:sldMk cId="2221189481" sldId="277"/>
            <ac:spMk id="30" creationId="{2DCEB924-B422-9EE7-A187-CCE0349CD35B}"/>
          </ac:spMkLst>
        </pc:spChg>
        <pc:spChg chg="del mod">
          <ac:chgData name="Trudie Stoutjesdijk" userId="1408362c-8364-4ea9-82f9-2b5f310f9f53" providerId="ADAL" clId="{08AB4831-FA04-49C8-A3F3-D48020832F79}" dt="2023-05-12T07:17:15.299" v="133" actId="478"/>
          <ac:spMkLst>
            <pc:docMk/>
            <pc:sldMk cId="2221189481" sldId="277"/>
            <ac:spMk id="30" creationId="{402567A5-E68C-FF71-28CB-E6937A371625}"/>
          </ac:spMkLst>
        </pc:spChg>
        <pc:spChg chg="del mod">
          <ac:chgData name="Trudie Stoutjesdijk" userId="1408362c-8364-4ea9-82f9-2b5f310f9f53" providerId="ADAL" clId="{08AB4831-FA04-49C8-A3F3-D48020832F79}" dt="2023-05-12T07:17:13.837" v="132" actId="478"/>
          <ac:spMkLst>
            <pc:docMk/>
            <pc:sldMk cId="2221189481" sldId="277"/>
            <ac:spMk id="31" creationId="{08C0AD22-169D-8743-9D1D-68D0C7C07AFD}"/>
          </ac:spMkLst>
        </pc:spChg>
        <pc:spChg chg="add del mod">
          <ac:chgData name="Trudie Stoutjesdijk" userId="1408362c-8364-4ea9-82f9-2b5f310f9f53" providerId="ADAL" clId="{08AB4831-FA04-49C8-A3F3-D48020832F79}" dt="2023-05-16T08:55:05.925" v="2022" actId="478"/>
          <ac:spMkLst>
            <pc:docMk/>
            <pc:sldMk cId="2221189481" sldId="277"/>
            <ac:spMk id="31" creationId="{8FE38F7A-5AFF-6EDC-038E-80F34FF50254}"/>
          </ac:spMkLst>
        </pc:spChg>
        <pc:spChg chg="add mod">
          <ac:chgData name="Trudie Stoutjesdijk" userId="1408362c-8364-4ea9-82f9-2b5f310f9f53" providerId="ADAL" clId="{08AB4831-FA04-49C8-A3F3-D48020832F79}" dt="2023-05-16T09:02:56.751" v="2345" actId="2085"/>
          <ac:spMkLst>
            <pc:docMk/>
            <pc:sldMk cId="2221189481" sldId="277"/>
            <ac:spMk id="32" creationId="{368E63AA-E98C-2F4B-A5E0-E76383DEAFDE}"/>
          </ac:spMkLst>
        </pc:spChg>
        <pc:spChg chg="add mod">
          <ac:chgData name="Trudie Stoutjesdijk" userId="1408362c-8364-4ea9-82f9-2b5f310f9f53" providerId="ADAL" clId="{08AB4831-FA04-49C8-A3F3-D48020832F79}" dt="2023-05-16T09:02:56.751" v="2345" actId="2085"/>
          <ac:spMkLst>
            <pc:docMk/>
            <pc:sldMk cId="2221189481" sldId="277"/>
            <ac:spMk id="33" creationId="{75D0E979-4A15-7625-1D6E-88CBECED4B53}"/>
          </ac:spMkLst>
        </pc:spChg>
        <pc:spChg chg="add mod">
          <ac:chgData name="Trudie Stoutjesdijk" userId="1408362c-8364-4ea9-82f9-2b5f310f9f53" providerId="ADAL" clId="{08AB4831-FA04-49C8-A3F3-D48020832F79}" dt="2023-05-16T09:02:56.751" v="2345" actId="2085"/>
          <ac:spMkLst>
            <pc:docMk/>
            <pc:sldMk cId="2221189481" sldId="277"/>
            <ac:spMk id="34" creationId="{9FFD3CE7-8E26-FA8B-C479-A2D56C2F2414}"/>
          </ac:spMkLst>
        </pc:spChg>
        <pc:spChg chg="add del mod">
          <ac:chgData name="Trudie Stoutjesdijk" userId="1408362c-8364-4ea9-82f9-2b5f310f9f53" providerId="ADAL" clId="{08AB4831-FA04-49C8-A3F3-D48020832F79}" dt="2023-05-12T07:18:38.417" v="171" actId="478"/>
          <ac:spMkLst>
            <pc:docMk/>
            <pc:sldMk cId="2221189481" sldId="277"/>
            <ac:spMk id="35" creationId="{A76024C9-56A6-DAB9-2A7A-232320B92E70}"/>
          </ac:spMkLst>
        </pc:spChg>
        <pc:spChg chg="mod">
          <ac:chgData name="Trudie Stoutjesdijk" userId="1408362c-8364-4ea9-82f9-2b5f310f9f53" providerId="ADAL" clId="{08AB4831-FA04-49C8-A3F3-D48020832F79}" dt="2023-05-16T08:54:59.432" v="2020"/>
          <ac:spMkLst>
            <pc:docMk/>
            <pc:sldMk cId="2221189481" sldId="277"/>
            <ac:spMk id="36" creationId="{AA919057-42EB-4B8B-CE9F-CC0A32AB5AB0}"/>
          </ac:spMkLst>
        </pc:spChg>
        <pc:spChg chg="add del mod">
          <ac:chgData name="Trudie Stoutjesdijk" userId="1408362c-8364-4ea9-82f9-2b5f310f9f53" providerId="ADAL" clId="{08AB4831-FA04-49C8-A3F3-D48020832F79}" dt="2023-05-12T07:20:50.728" v="301"/>
          <ac:spMkLst>
            <pc:docMk/>
            <pc:sldMk cId="2221189481" sldId="277"/>
            <ac:spMk id="36" creationId="{FC288AB3-B865-7DB9-EFE1-90C1652BB19A}"/>
          </ac:spMkLst>
        </pc:spChg>
        <pc:spChg chg="add del mod">
          <ac:chgData name="Trudie Stoutjesdijk" userId="1408362c-8364-4ea9-82f9-2b5f310f9f53" providerId="ADAL" clId="{08AB4831-FA04-49C8-A3F3-D48020832F79}" dt="2023-05-12T07:20:50.728" v="301"/>
          <ac:spMkLst>
            <pc:docMk/>
            <pc:sldMk cId="2221189481" sldId="277"/>
            <ac:spMk id="37" creationId="{3625D601-64A4-E9ED-0CB5-EA5D04A98D56}"/>
          </ac:spMkLst>
        </pc:spChg>
        <pc:spChg chg="mod">
          <ac:chgData name="Trudie Stoutjesdijk" userId="1408362c-8364-4ea9-82f9-2b5f310f9f53" providerId="ADAL" clId="{08AB4831-FA04-49C8-A3F3-D48020832F79}" dt="2023-05-16T08:54:59.432" v="2020"/>
          <ac:spMkLst>
            <pc:docMk/>
            <pc:sldMk cId="2221189481" sldId="277"/>
            <ac:spMk id="37" creationId="{FE740342-F31A-687C-7708-D1EFCE19DBB0}"/>
          </ac:spMkLst>
        </pc:spChg>
        <pc:spChg chg="mod">
          <ac:chgData name="Trudie Stoutjesdijk" userId="1408362c-8364-4ea9-82f9-2b5f310f9f53" providerId="ADAL" clId="{08AB4831-FA04-49C8-A3F3-D48020832F79}" dt="2023-05-16T08:54:59.432" v="2020"/>
          <ac:spMkLst>
            <pc:docMk/>
            <pc:sldMk cId="2221189481" sldId="277"/>
            <ac:spMk id="38" creationId="{C6F75631-7D5A-4DD1-B60F-06E5429C9C72}"/>
          </ac:spMkLst>
        </pc:spChg>
        <pc:spChg chg="add del mod">
          <ac:chgData name="Trudie Stoutjesdijk" userId="1408362c-8364-4ea9-82f9-2b5f310f9f53" providerId="ADAL" clId="{08AB4831-FA04-49C8-A3F3-D48020832F79}" dt="2023-05-12T07:20:50.728" v="301"/>
          <ac:spMkLst>
            <pc:docMk/>
            <pc:sldMk cId="2221189481" sldId="277"/>
            <ac:spMk id="38" creationId="{D557E2B2-E5D6-82A8-2C78-9FD8EF6ED19E}"/>
          </ac:spMkLst>
        </pc:spChg>
        <pc:spChg chg="mod">
          <ac:chgData name="Trudie Stoutjesdijk" userId="1408362c-8364-4ea9-82f9-2b5f310f9f53" providerId="ADAL" clId="{08AB4831-FA04-49C8-A3F3-D48020832F79}" dt="2023-05-16T08:54:59.432" v="2020"/>
          <ac:spMkLst>
            <pc:docMk/>
            <pc:sldMk cId="2221189481" sldId="277"/>
            <ac:spMk id="39" creationId="{6B7A1A30-1405-C1B3-24DA-AAE537C9515F}"/>
          </ac:spMkLst>
        </pc:spChg>
        <pc:spChg chg="add del mod">
          <ac:chgData name="Trudie Stoutjesdijk" userId="1408362c-8364-4ea9-82f9-2b5f310f9f53" providerId="ADAL" clId="{08AB4831-FA04-49C8-A3F3-D48020832F79}" dt="2023-05-12T07:20:50.728" v="301"/>
          <ac:spMkLst>
            <pc:docMk/>
            <pc:sldMk cId="2221189481" sldId="277"/>
            <ac:spMk id="39" creationId="{84024E45-103A-0F0F-8810-FB1CEDC729C3}"/>
          </ac:spMkLst>
        </pc:spChg>
        <pc:spChg chg="add del mod ord">
          <ac:chgData name="Trudie Stoutjesdijk" userId="1408362c-8364-4ea9-82f9-2b5f310f9f53" providerId="ADAL" clId="{08AB4831-FA04-49C8-A3F3-D48020832F79}" dt="2023-05-16T08:54:44.180" v="2016" actId="21"/>
          <ac:spMkLst>
            <pc:docMk/>
            <pc:sldMk cId="2221189481" sldId="277"/>
            <ac:spMk id="40" creationId="{CBAC595E-E6E3-04E6-00A8-3BEA1A8DDFC5}"/>
          </ac:spMkLst>
        </pc:spChg>
        <pc:spChg chg="add mod ord">
          <ac:chgData name="Trudie Stoutjesdijk" userId="1408362c-8364-4ea9-82f9-2b5f310f9f53" providerId="ADAL" clId="{08AB4831-FA04-49C8-A3F3-D48020832F79}" dt="2023-05-16T09:03:09.157" v="2347" actId="2085"/>
          <ac:spMkLst>
            <pc:docMk/>
            <pc:sldMk cId="2221189481" sldId="277"/>
            <ac:spMk id="41" creationId="{01DB6007-4FB7-521D-2E3B-EFF2C88A5613}"/>
          </ac:spMkLst>
        </pc:spChg>
        <pc:spChg chg="add del mod">
          <ac:chgData name="Trudie Stoutjesdijk" userId="1408362c-8364-4ea9-82f9-2b5f310f9f53" providerId="ADAL" clId="{08AB4831-FA04-49C8-A3F3-D48020832F79}" dt="2023-05-16T08:57:57.640" v="2142" actId="11529"/>
          <ac:spMkLst>
            <pc:docMk/>
            <pc:sldMk cId="2221189481" sldId="277"/>
            <ac:spMk id="42" creationId="{977F7A31-4585-34A6-3161-32CBE87DC470}"/>
          </ac:spMkLst>
        </pc:spChg>
        <pc:spChg chg="add mod">
          <ac:chgData name="Trudie Stoutjesdijk" userId="1408362c-8364-4ea9-82f9-2b5f310f9f53" providerId="ADAL" clId="{08AB4831-FA04-49C8-A3F3-D48020832F79}" dt="2023-05-16T09:02:02.090" v="2330" actId="14100"/>
          <ac:spMkLst>
            <pc:docMk/>
            <pc:sldMk cId="2221189481" sldId="277"/>
            <ac:spMk id="43" creationId="{654C1D52-3044-AC70-BE86-7C1F5B2B4DDA}"/>
          </ac:spMkLst>
        </pc:spChg>
        <pc:spChg chg="add del mod">
          <ac:chgData name="Trudie Stoutjesdijk" userId="1408362c-8364-4ea9-82f9-2b5f310f9f53" providerId="ADAL" clId="{08AB4831-FA04-49C8-A3F3-D48020832F79}" dt="2023-05-12T07:24:41.760" v="483" actId="478"/>
          <ac:spMkLst>
            <pc:docMk/>
            <pc:sldMk cId="2221189481" sldId="277"/>
            <ac:spMk id="43" creationId="{96E5FCB7-218E-ACF9-D140-23DF0B699AE1}"/>
          </ac:spMkLst>
        </pc:spChg>
        <pc:spChg chg="add del mod">
          <ac:chgData name="Trudie Stoutjesdijk" userId="1408362c-8364-4ea9-82f9-2b5f310f9f53" providerId="ADAL" clId="{08AB4831-FA04-49C8-A3F3-D48020832F79}" dt="2023-05-16T09:01:19.809" v="2317" actId="21"/>
          <ac:spMkLst>
            <pc:docMk/>
            <pc:sldMk cId="2221189481" sldId="277"/>
            <ac:spMk id="45" creationId="{ACD5D8BB-AB60-AD0C-4E7F-5159163D4740}"/>
          </ac:spMkLst>
        </pc:spChg>
        <pc:spChg chg="add del mod">
          <ac:chgData name="Trudie Stoutjesdijk" userId="1408362c-8364-4ea9-82f9-2b5f310f9f53" providerId="ADAL" clId="{08AB4831-FA04-49C8-A3F3-D48020832F79}" dt="2023-05-16T09:01:19.809" v="2317" actId="21"/>
          <ac:spMkLst>
            <pc:docMk/>
            <pc:sldMk cId="2221189481" sldId="277"/>
            <ac:spMk id="46" creationId="{B2E11F6D-0C71-F424-72F6-762CBADDF669}"/>
          </ac:spMkLst>
        </pc:spChg>
        <pc:spChg chg="add del">
          <ac:chgData name="Trudie Stoutjesdijk" userId="1408362c-8364-4ea9-82f9-2b5f310f9f53" providerId="ADAL" clId="{08AB4831-FA04-49C8-A3F3-D48020832F79}" dt="2023-05-12T07:27:04.231" v="495" actId="478"/>
          <ac:spMkLst>
            <pc:docMk/>
            <pc:sldMk cId="2221189481" sldId="277"/>
            <ac:spMk id="47" creationId="{161C9449-AE6B-B5B3-1AD9-FA455786F409}"/>
          </ac:spMkLst>
        </pc:spChg>
        <pc:spChg chg="add del mod">
          <ac:chgData name="Trudie Stoutjesdijk" userId="1408362c-8364-4ea9-82f9-2b5f310f9f53" providerId="ADAL" clId="{08AB4831-FA04-49C8-A3F3-D48020832F79}" dt="2023-05-16T09:01:19.809" v="2317" actId="21"/>
          <ac:spMkLst>
            <pc:docMk/>
            <pc:sldMk cId="2221189481" sldId="277"/>
            <ac:spMk id="47" creationId="{970E3F88-DDC6-3D75-CED6-B94B2F0D1FDF}"/>
          </ac:spMkLst>
        </pc:spChg>
        <pc:spChg chg="add mod">
          <ac:chgData name="Trudie Stoutjesdijk" userId="1408362c-8364-4ea9-82f9-2b5f310f9f53" providerId="ADAL" clId="{08AB4831-FA04-49C8-A3F3-D48020832F79}" dt="2023-05-16T09:02:56.751" v="2345" actId="2085"/>
          <ac:spMkLst>
            <pc:docMk/>
            <pc:sldMk cId="2221189481" sldId="277"/>
            <ac:spMk id="48" creationId="{2B1EC05B-6103-B1C3-120D-1AE7186655D9}"/>
          </ac:spMkLst>
        </pc:spChg>
        <pc:spChg chg="add mod">
          <ac:chgData name="Trudie Stoutjesdijk" userId="1408362c-8364-4ea9-82f9-2b5f310f9f53" providerId="ADAL" clId="{08AB4831-FA04-49C8-A3F3-D48020832F79}" dt="2023-05-16T09:02:56.751" v="2345" actId="2085"/>
          <ac:spMkLst>
            <pc:docMk/>
            <pc:sldMk cId="2221189481" sldId="277"/>
            <ac:spMk id="49" creationId="{C65D7A6E-C6E9-E36B-4BDD-3F74496699AA}"/>
          </ac:spMkLst>
        </pc:spChg>
        <pc:spChg chg="add del mod">
          <ac:chgData name="Trudie Stoutjesdijk" userId="1408362c-8364-4ea9-82f9-2b5f310f9f53" providerId="ADAL" clId="{08AB4831-FA04-49C8-A3F3-D48020832F79}" dt="2023-05-12T07:36:12.522" v="694" actId="478"/>
          <ac:spMkLst>
            <pc:docMk/>
            <pc:sldMk cId="2221189481" sldId="277"/>
            <ac:spMk id="50" creationId="{F03D0E7C-5141-424A-4B0A-A1AFD3010D74}"/>
          </ac:spMkLst>
        </pc:spChg>
        <pc:spChg chg="add mod">
          <ac:chgData name="Trudie Stoutjesdijk" userId="1408362c-8364-4ea9-82f9-2b5f310f9f53" providerId="ADAL" clId="{08AB4831-FA04-49C8-A3F3-D48020832F79}" dt="2023-05-16T09:01:58.411" v="2329" actId="1036"/>
          <ac:spMkLst>
            <pc:docMk/>
            <pc:sldMk cId="2221189481" sldId="277"/>
            <ac:spMk id="50" creationId="{F3D995C1-533F-9068-D9D4-F3DF656E05B0}"/>
          </ac:spMkLst>
        </pc:spChg>
        <pc:spChg chg="add mod">
          <ac:chgData name="Trudie Stoutjesdijk" userId="1408362c-8364-4ea9-82f9-2b5f310f9f53" providerId="ADAL" clId="{08AB4831-FA04-49C8-A3F3-D48020832F79}" dt="2023-05-16T09:02:56.751" v="2345" actId="2085"/>
          <ac:spMkLst>
            <pc:docMk/>
            <pc:sldMk cId="2221189481" sldId="277"/>
            <ac:spMk id="51" creationId="{110A66A2-79A8-09B9-5FB3-8B9530D6F599}"/>
          </ac:spMkLst>
        </pc:spChg>
        <pc:spChg chg="add mod">
          <ac:chgData name="Trudie Stoutjesdijk" userId="1408362c-8364-4ea9-82f9-2b5f310f9f53" providerId="ADAL" clId="{08AB4831-FA04-49C8-A3F3-D48020832F79}" dt="2023-05-16T09:01:58.411" v="2329" actId="1036"/>
          <ac:spMkLst>
            <pc:docMk/>
            <pc:sldMk cId="2221189481" sldId="277"/>
            <ac:spMk id="52" creationId="{EB6323A3-FEDA-052E-11D8-408C1533FC70}"/>
          </ac:spMkLst>
        </pc:spChg>
        <pc:spChg chg="add mod">
          <ac:chgData name="Trudie Stoutjesdijk" userId="1408362c-8364-4ea9-82f9-2b5f310f9f53" providerId="ADAL" clId="{08AB4831-FA04-49C8-A3F3-D48020832F79}" dt="2023-05-16T09:01:58.411" v="2329" actId="1036"/>
          <ac:spMkLst>
            <pc:docMk/>
            <pc:sldMk cId="2221189481" sldId="277"/>
            <ac:spMk id="53" creationId="{1CF34D98-4371-E913-AA4F-E87C1FD1FCAC}"/>
          </ac:spMkLst>
        </pc:spChg>
        <pc:spChg chg="add mod">
          <ac:chgData name="Trudie Stoutjesdijk" userId="1408362c-8364-4ea9-82f9-2b5f310f9f53" providerId="ADAL" clId="{08AB4831-FA04-49C8-A3F3-D48020832F79}" dt="2023-05-16T09:02:17.298" v="2341" actId="1076"/>
          <ac:spMkLst>
            <pc:docMk/>
            <pc:sldMk cId="2221189481" sldId="277"/>
            <ac:spMk id="54" creationId="{7F7E5B7C-E282-4563-2BD7-830843D8CE66}"/>
          </ac:spMkLst>
        </pc:spChg>
        <pc:grpChg chg="add mod">
          <ac:chgData name="Trudie Stoutjesdijk" userId="1408362c-8364-4ea9-82f9-2b5f310f9f53" providerId="ADAL" clId="{08AB4831-FA04-49C8-A3F3-D48020832F79}" dt="2023-05-16T08:59:16.111" v="2190" actId="1076"/>
          <ac:grpSpMkLst>
            <pc:docMk/>
            <pc:sldMk cId="2221189481" sldId="277"/>
            <ac:grpSpMk id="2" creationId="{77FBE1A2-01BF-9F28-7E31-6B59DBD2732C}"/>
          </ac:grpSpMkLst>
        </pc:grpChg>
        <pc:grpChg chg="add mod">
          <ac:chgData name="Trudie Stoutjesdijk" userId="1408362c-8364-4ea9-82f9-2b5f310f9f53" providerId="ADAL" clId="{08AB4831-FA04-49C8-A3F3-D48020832F79}" dt="2023-05-12T07:16:25.345" v="116" actId="164"/>
          <ac:grpSpMkLst>
            <pc:docMk/>
            <pc:sldMk cId="2221189481" sldId="277"/>
            <ac:grpSpMk id="14" creationId="{27A6C5E3-E4D4-85D2-0D36-98BB47D35698}"/>
          </ac:grpSpMkLst>
        </pc:grpChg>
        <pc:grpChg chg="add mod">
          <ac:chgData name="Trudie Stoutjesdijk" userId="1408362c-8364-4ea9-82f9-2b5f310f9f53" providerId="ADAL" clId="{08AB4831-FA04-49C8-A3F3-D48020832F79}" dt="2023-05-12T07:25:16.361" v="487" actId="164"/>
          <ac:grpSpMkLst>
            <pc:docMk/>
            <pc:sldMk cId="2221189481" sldId="277"/>
            <ac:grpSpMk id="19" creationId="{9F0B4413-AB2A-342C-DF00-022CA02FEF71}"/>
          </ac:grpSpMkLst>
        </pc:grpChg>
        <pc:grpChg chg="add del mod">
          <ac:chgData name="Trudie Stoutjesdijk" userId="1408362c-8364-4ea9-82f9-2b5f310f9f53" providerId="ADAL" clId="{08AB4831-FA04-49C8-A3F3-D48020832F79}" dt="2023-05-12T07:19:44.616" v="228" actId="165"/>
          <ac:grpSpMkLst>
            <pc:docMk/>
            <pc:sldMk cId="2221189481" sldId="277"/>
            <ac:grpSpMk id="20" creationId="{272D2246-4297-155D-5110-7A45D7E70EB0}"/>
          </ac:grpSpMkLst>
        </pc:grpChg>
        <pc:grpChg chg="del mod">
          <ac:chgData name="Trudie Stoutjesdijk" userId="1408362c-8364-4ea9-82f9-2b5f310f9f53" providerId="ADAL" clId="{08AB4831-FA04-49C8-A3F3-D48020832F79}" dt="2023-05-12T07:17:15.299" v="133" actId="478"/>
          <ac:grpSpMkLst>
            <pc:docMk/>
            <pc:sldMk cId="2221189481" sldId="277"/>
            <ac:grpSpMk id="22" creationId="{7B5BF28C-5F69-A685-167A-D15EEF53491D}"/>
          </ac:grpSpMkLst>
        </pc:grpChg>
        <pc:grpChg chg="add mod">
          <ac:chgData name="Trudie Stoutjesdijk" userId="1408362c-8364-4ea9-82f9-2b5f310f9f53" providerId="ADAL" clId="{08AB4831-FA04-49C8-A3F3-D48020832F79}" dt="2023-05-16T08:54:17.488" v="2013" actId="164"/>
          <ac:grpSpMkLst>
            <pc:docMk/>
            <pc:sldMk cId="2221189481" sldId="277"/>
            <ac:grpSpMk id="29" creationId="{7E5F8223-8E9C-D304-55F3-F8007C4F5DA8}"/>
          </ac:grpSpMkLst>
        </pc:grpChg>
        <pc:grpChg chg="add del mod">
          <ac:chgData name="Trudie Stoutjesdijk" userId="1408362c-8364-4ea9-82f9-2b5f310f9f53" providerId="ADAL" clId="{08AB4831-FA04-49C8-A3F3-D48020832F79}" dt="2023-05-16T08:55:05.925" v="2022" actId="478"/>
          <ac:grpSpMkLst>
            <pc:docMk/>
            <pc:sldMk cId="2221189481" sldId="277"/>
            <ac:grpSpMk id="35" creationId="{01F4EDCF-9FFE-900A-05DD-7B439A29E592}"/>
          </ac:grpSpMkLst>
        </pc:grpChg>
        <pc:grpChg chg="add mod">
          <ac:chgData name="Trudie Stoutjesdijk" userId="1408362c-8364-4ea9-82f9-2b5f310f9f53" providerId="ADAL" clId="{08AB4831-FA04-49C8-A3F3-D48020832F79}" dt="2023-05-15T07:50:01.386" v="1297" actId="164"/>
          <ac:grpSpMkLst>
            <pc:docMk/>
            <pc:sldMk cId="2221189481" sldId="277"/>
            <ac:grpSpMk id="44" creationId="{20B3CE40-B5E3-E3A5-8726-31BD9F43CFF8}"/>
          </ac:grpSpMkLst>
        </pc:grpChg>
        <pc:cxnChg chg="add del mod">
          <ac:chgData name="Trudie Stoutjesdijk" userId="1408362c-8364-4ea9-82f9-2b5f310f9f53" providerId="ADAL" clId="{08AB4831-FA04-49C8-A3F3-D48020832F79}" dt="2023-05-12T07:26:06.036" v="493" actId="478"/>
          <ac:cxnSpMkLst>
            <pc:docMk/>
            <pc:sldMk cId="2221189481" sldId="277"/>
            <ac:cxnSpMk id="46" creationId="{184B2C47-73FA-45A7-1358-B59E733681E4}"/>
          </ac:cxnSpMkLst>
        </pc:cxnChg>
      </pc:sldChg>
      <pc:sldChg chg="modSp mod delCm modCm">
        <pc:chgData name="Trudie Stoutjesdijk" userId="1408362c-8364-4ea9-82f9-2b5f310f9f53" providerId="ADAL" clId="{08AB4831-FA04-49C8-A3F3-D48020832F79}" dt="2023-05-15T09:58:41.732" v="1836"/>
        <pc:sldMkLst>
          <pc:docMk/>
          <pc:sldMk cId="1281254775" sldId="291"/>
        </pc:sldMkLst>
        <pc:spChg chg="mod">
          <ac:chgData name="Trudie Stoutjesdijk" userId="1408362c-8364-4ea9-82f9-2b5f310f9f53" providerId="ADAL" clId="{08AB4831-FA04-49C8-A3F3-D48020832F79}" dt="2023-05-15T09:58:22.502" v="1833" actId="20577"/>
          <ac:spMkLst>
            <pc:docMk/>
            <pc:sldMk cId="1281254775" sldId="291"/>
            <ac:spMk id="3" creationId="{A856E988-67EA-6571-63F2-57E7EDA3E503}"/>
          </ac:spMkLst>
        </pc:spChg>
        <pc:extLst>
          <p:ext xmlns:p="http://schemas.openxmlformats.org/presentationml/2006/main" uri="{D6D511B9-2390-475A-947B-AFAB55BFBCF1}">
            <pc226:cmChg xmlns:pc226="http://schemas.microsoft.com/office/powerpoint/2022/06/main/command" chg="del mod">
              <pc226:chgData name="Trudie Stoutjesdijk" userId="1408362c-8364-4ea9-82f9-2b5f310f9f53" providerId="ADAL" clId="{08AB4831-FA04-49C8-A3F3-D48020832F79}" dt="2023-05-15T09:58:41.732" v="1836"/>
              <pc2:cmMkLst xmlns:pc2="http://schemas.microsoft.com/office/powerpoint/2019/9/main/command">
                <pc:docMk/>
                <pc:sldMk cId="1281254775" sldId="291"/>
                <pc2:cmMk id="{765F5718-16DA-461C-ABA1-0D32CF0B928D}"/>
              </pc2:cmMkLst>
              <pc226:cmRplyChg chg="add">
                <pc226:chgData name="Trudie Stoutjesdijk" userId="1408362c-8364-4ea9-82f9-2b5f310f9f53" providerId="ADAL" clId="{08AB4831-FA04-49C8-A3F3-D48020832F79}" dt="2023-05-15T08:00:52.821" v="1672"/>
                <pc2:cmRplyMkLst xmlns:pc2="http://schemas.microsoft.com/office/powerpoint/2019/9/main/command">
                  <pc:docMk/>
                  <pc:sldMk cId="1281254775" sldId="291"/>
                  <pc2:cmMk id="{765F5718-16DA-461C-ABA1-0D32CF0B928D}"/>
                  <pc2:cmRplyMk id="{10DC1428-5948-49ED-815A-C69E09FA2E0C}"/>
                </pc2:cmRplyMkLst>
              </pc226:cmRplyChg>
              <pc226:cmRplyChg chg="add">
                <pc226:chgData name="Trudie Stoutjesdijk" userId="1408362c-8364-4ea9-82f9-2b5f310f9f53" providerId="ADAL" clId="{08AB4831-FA04-49C8-A3F3-D48020832F79}" dt="2023-05-15T09:58:35.774" v="1834"/>
                <pc2:cmRplyMkLst xmlns:pc2="http://schemas.microsoft.com/office/powerpoint/2019/9/main/command">
                  <pc:docMk/>
                  <pc:sldMk cId="1281254775" sldId="291"/>
                  <pc2:cmMk id="{765F5718-16DA-461C-ABA1-0D32CF0B928D}"/>
                  <pc2:cmRplyMk id="{F60BA954-7BCF-4AFB-93A0-B45065C8DCE2}"/>
                </pc2:cmRplyMkLst>
              </pc226:cmRplyChg>
            </pc226:cmChg>
          </p:ext>
        </pc:extLst>
      </pc:sldChg>
      <pc:sldChg chg="addSp modSp mod">
        <pc:chgData name="Trudie Stoutjesdijk" userId="1408362c-8364-4ea9-82f9-2b5f310f9f53" providerId="ADAL" clId="{08AB4831-FA04-49C8-A3F3-D48020832F79}" dt="2023-05-15T08:05:44.405" v="1675" actId="1035"/>
        <pc:sldMkLst>
          <pc:docMk/>
          <pc:sldMk cId="1090165528" sldId="641"/>
        </pc:sldMkLst>
        <pc:spChg chg="add mod">
          <ac:chgData name="Trudie Stoutjesdijk" userId="1408362c-8364-4ea9-82f9-2b5f310f9f53" providerId="ADAL" clId="{08AB4831-FA04-49C8-A3F3-D48020832F79}" dt="2023-05-12T07:24:29.052" v="480" actId="20577"/>
          <ac:spMkLst>
            <pc:docMk/>
            <pc:sldMk cId="1090165528" sldId="641"/>
            <ac:spMk id="7" creationId="{8E50CAA6-7CE9-664C-0359-7C1F2B9ACACB}"/>
          </ac:spMkLst>
        </pc:spChg>
        <pc:spChg chg="mod">
          <ac:chgData name="Trudie Stoutjesdijk" userId="1408362c-8364-4ea9-82f9-2b5f310f9f53" providerId="ADAL" clId="{08AB4831-FA04-49C8-A3F3-D48020832F79}" dt="2023-05-15T08:05:44.405" v="1675" actId="1035"/>
          <ac:spMkLst>
            <pc:docMk/>
            <pc:sldMk cId="1090165528" sldId="641"/>
            <ac:spMk id="105" creationId="{F7E032D3-2A43-496A-4E54-62E9DEE73754}"/>
          </ac:spMkLst>
        </pc:spChg>
        <pc:spChg chg="mod">
          <ac:chgData name="Trudie Stoutjesdijk" userId="1408362c-8364-4ea9-82f9-2b5f310f9f53" providerId="ADAL" clId="{08AB4831-FA04-49C8-A3F3-D48020832F79}" dt="2023-05-12T07:23:58.663" v="404" actId="1038"/>
          <ac:spMkLst>
            <pc:docMk/>
            <pc:sldMk cId="1090165528" sldId="641"/>
            <ac:spMk id="222" creationId="{C15711BF-E39B-D7AD-BDBB-CE025AD7D0E1}"/>
          </ac:spMkLst>
        </pc:spChg>
      </pc:sldChg>
      <pc:sldChg chg="del">
        <pc:chgData name="Trudie Stoutjesdijk" userId="1408362c-8364-4ea9-82f9-2b5f310f9f53" providerId="ADAL" clId="{08AB4831-FA04-49C8-A3F3-D48020832F79}" dt="2023-05-12T07:25:37.382" v="489" actId="47"/>
        <pc:sldMkLst>
          <pc:docMk/>
          <pc:sldMk cId="2305101393" sldId="644"/>
        </pc:sldMkLst>
      </pc:sldChg>
      <pc:sldChg chg="addSp delSp modSp mod setBg">
        <pc:chgData name="Trudie Stoutjesdijk" userId="1408362c-8364-4ea9-82f9-2b5f310f9f53" providerId="ADAL" clId="{08AB4831-FA04-49C8-A3F3-D48020832F79}" dt="2023-05-15T08:06:18.245" v="1678" actId="2711"/>
        <pc:sldMkLst>
          <pc:docMk/>
          <pc:sldMk cId="2438542943" sldId="646"/>
        </pc:sldMkLst>
        <pc:spChg chg="mod">
          <ac:chgData name="Trudie Stoutjesdijk" userId="1408362c-8364-4ea9-82f9-2b5f310f9f53" providerId="ADAL" clId="{08AB4831-FA04-49C8-A3F3-D48020832F79}" dt="2023-05-15T07:44:13.700" v="1107" actId="20577"/>
          <ac:spMkLst>
            <pc:docMk/>
            <pc:sldMk cId="2438542943" sldId="646"/>
            <ac:spMk id="2" creationId="{CE9D9566-608A-3164-1342-592306B5A2A4}"/>
          </ac:spMkLst>
        </pc:spChg>
        <pc:spChg chg="mod">
          <ac:chgData name="Trudie Stoutjesdijk" userId="1408362c-8364-4ea9-82f9-2b5f310f9f53" providerId="ADAL" clId="{08AB4831-FA04-49C8-A3F3-D48020832F79}" dt="2023-05-15T08:06:04.900" v="1677" actId="20577"/>
          <ac:spMkLst>
            <pc:docMk/>
            <pc:sldMk cId="2438542943" sldId="646"/>
            <ac:spMk id="3" creationId="{DA59FBE9-ED89-52E1-908D-40D92750E8FE}"/>
          </ac:spMkLst>
        </pc:spChg>
        <pc:spChg chg="add mod">
          <ac:chgData name="Trudie Stoutjesdijk" userId="1408362c-8364-4ea9-82f9-2b5f310f9f53" providerId="ADAL" clId="{08AB4831-FA04-49C8-A3F3-D48020832F79}" dt="2023-05-15T07:42:20.089" v="1081" actId="207"/>
          <ac:spMkLst>
            <pc:docMk/>
            <pc:sldMk cId="2438542943" sldId="646"/>
            <ac:spMk id="4" creationId="{808E01C7-0633-41F0-2783-C1AF83B709B4}"/>
          </ac:spMkLst>
        </pc:spChg>
        <pc:spChg chg="add mod">
          <ac:chgData name="Trudie Stoutjesdijk" userId="1408362c-8364-4ea9-82f9-2b5f310f9f53" providerId="ADAL" clId="{08AB4831-FA04-49C8-A3F3-D48020832F79}" dt="2023-05-15T08:06:18.245" v="1678" actId="2711"/>
          <ac:spMkLst>
            <pc:docMk/>
            <pc:sldMk cId="2438542943" sldId="646"/>
            <ac:spMk id="6" creationId="{5B87DF92-E448-D7AA-5667-5B24BF63F6E4}"/>
          </ac:spMkLst>
        </pc:spChg>
        <pc:spChg chg="add del mod">
          <ac:chgData name="Trudie Stoutjesdijk" userId="1408362c-8364-4ea9-82f9-2b5f310f9f53" providerId="ADAL" clId="{08AB4831-FA04-49C8-A3F3-D48020832F79}" dt="2023-05-15T07:43:48.883" v="1096"/>
          <ac:spMkLst>
            <pc:docMk/>
            <pc:sldMk cId="2438542943" sldId="646"/>
            <ac:spMk id="7" creationId="{6D998AC5-99B2-9D49-B6E0-0D7FA105C1F4}"/>
          </ac:spMkLst>
        </pc:spChg>
      </pc:sldChg>
      <pc:sldChg chg="addSp delSp modSp add mod setBg">
        <pc:chgData name="Trudie Stoutjesdijk" userId="1408362c-8364-4ea9-82f9-2b5f310f9f53" providerId="ADAL" clId="{08AB4831-FA04-49C8-A3F3-D48020832F79}" dt="2023-05-15T08:34:17.459" v="1725" actId="20577"/>
        <pc:sldMkLst>
          <pc:docMk/>
          <pc:sldMk cId="3827698967" sldId="647"/>
        </pc:sldMkLst>
        <pc:spChg chg="mod">
          <ac:chgData name="Trudie Stoutjesdijk" userId="1408362c-8364-4ea9-82f9-2b5f310f9f53" providerId="ADAL" clId="{08AB4831-FA04-49C8-A3F3-D48020832F79}" dt="2023-05-15T07:44:08.670" v="1106" actId="20577"/>
          <ac:spMkLst>
            <pc:docMk/>
            <pc:sldMk cId="3827698967" sldId="647"/>
            <ac:spMk id="2" creationId="{CE9D9566-608A-3164-1342-592306B5A2A4}"/>
          </ac:spMkLst>
        </pc:spChg>
        <pc:spChg chg="del">
          <ac:chgData name="Trudie Stoutjesdijk" userId="1408362c-8364-4ea9-82f9-2b5f310f9f53" providerId="ADAL" clId="{08AB4831-FA04-49C8-A3F3-D48020832F79}" dt="2023-05-15T07:44:20.664" v="1108" actId="478"/>
          <ac:spMkLst>
            <pc:docMk/>
            <pc:sldMk cId="3827698967" sldId="647"/>
            <ac:spMk id="3" creationId="{DA59FBE9-ED89-52E1-908D-40D92750E8FE}"/>
          </ac:spMkLst>
        </pc:spChg>
        <pc:spChg chg="del">
          <ac:chgData name="Trudie Stoutjesdijk" userId="1408362c-8364-4ea9-82f9-2b5f310f9f53" providerId="ADAL" clId="{08AB4831-FA04-49C8-A3F3-D48020832F79}" dt="2023-05-15T07:44:37.807" v="1112" actId="478"/>
          <ac:spMkLst>
            <pc:docMk/>
            <pc:sldMk cId="3827698967" sldId="647"/>
            <ac:spMk id="4" creationId="{808E01C7-0633-41F0-2783-C1AF83B709B4}"/>
          </ac:spMkLst>
        </pc:spChg>
        <pc:spChg chg="del">
          <ac:chgData name="Trudie Stoutjesdijk" userId="1408362c-8364-4ea9-82f9-2b5f310f9f53" providerId="ADAL" clId="{08AB4831-FA04-49C8-A3F3-D48020832F79}" dt="2023-05-15T07:44:25.367" v="1110" actId="478"/>
          <ac:spMkLst>
            <pc:docMk/>
            <pc:sldMk cId="3827698967" sldId="647"/>
            <ac:spMk id="6" creationId="{5B87DF92-E448-D7AA-5667-5B24BF63F6E4}"/>
          </ac:spMkLst>
        </pc:spChg>
        <pc:spChg chg="add del mod">
          <ac:chgData name="Trudie Stoutjesdijk" userId="1408362c-8364-4ea9-82f9-2b5f310f9f53" providerId="ADAL" clId="{08AB4831-FA04-49C8-A3F3-D48020832F79}" dt="2023-05-15T07:44:23.407" v="1109" actId="478"/>
          <ac:spMkLst>
            <pc:docMk/>
            <pc:sldMk cId="3827698967" sldId="647"/>
            <ac:spMk id="8" creationId="{2870E199-02AB-09DE-AC1B-75F1A6CD788E}"/>
          </ac:spMkLst>
        </pc:spChg>
        <pc:spChg chg="add mod">
          <ac:chgData name="Trudie Stoutjesdijk" userId="1408362c-8364-4ea9-82f9-2b5f310f9f53" providerId="ADAL" clId="{08AB4831-FA04-49C8-A3F3-D48020832F79}" dt="2023-05-15T08:34:17.459" v="1725" actId="20577"/>
          <ac:spMkLst>
            <pc:docMk/>
            <pc:sldMk cId="3827698967" sldId="647"/>
            <ac:spMk id="9" creationId="{5C199739-2A03-94E6-F317-61088FABFB13}"/>
          </ac:spMkLst>
        </pc:spChg>
      </pc:sldChg>
      <pc:sldChg chg="addSp delSp modSp mod">
        <pc:chgData name="Trudie Stoutjesdijk" userId="1408362c-8364-4ea9-82f9-2b5f310f9f53" providerId="ADAL" clId="{08AB4831-FA04-49C8-A3F3-D48020832F79}" dt="2023-05-15T07:58:50.963" v="1650" actId="1076"/>
        <pc:sldMkLst>
          <pc:docMk/>
          <pc:sldMk cId="3925589715" sldId="648"/>
        </pc:sldMkLst>
        <pc:spChg chg="mod">
          <ac:chgData name="Trudie Stoutjesdijk" userId="1408362c-8364-4ea9-82f9-2b5f310f9f53" providerId="ADAL" clId="{08AB4831-FA04-49C8-A3F3-D48020832F79}" dt="2023-05-15T07:57:53.845" v="1635" actId="20577"/>
          <ac:spMkLst>
            <pc:docMk/>
            <pc:sldMk cId="3925589715" sldId="648"/>
            <ac:spMk id="2" creationId="{CE9D9566-608A-3164-1342-592306B5A2A4}"/>
          </ac:spMkLst>
        </pc:spChg>
        <pc:spChg chg="add mod">
          <ac:chgData name="Trudie Stoutjesdijk" userId="1408362c-8364-4ea9-82f9-2b5f310f9f53" providerId="ADAL" clId="{08AB4831-FA04-49C8-A3F3-D48020832F79}" dt="2023-05-15T07:58:50.963" v="1650" actId="1076"/>
          <ac:spMkLst>
            <pc:docMk/>
            <pc:sldMk cId="3925589715" sldId="648"/>
            <ac:spMk id="4" creationId="{8894D6EF-85DD-4517-47C0-3C5558A12B7A}"/>
          </ac:spMkLst>
        </pc:spChg>
        <pc:spChg chg="add mod">
          <ac:chgData name="Trudie Stoutjesdijk" userId="1408362c-8364-4ea9-82f9-2b5f310f9f53" providerId="ADAL" clId="{08AB4831-FA04-49C8-A3F3-D48020832F79}" dt="2023-05-15T07:58:33.680" v="1647" actId="255"/>
          <ac:spMkLst>
            <pc:docMk/>
            <pc:sldMk cId="3925589715" sldId="648"/>
            <ac:spMk id="6" creationId="{12AF9326-B648-0BD0-836C-F15A8B0DCF97}"/>
          </ac:spMkLst>
        </pc:spChg>
        <pc:spChg chg="del">
          <ac:chgData name="Trudie Stoutjesdijk" userId="1408362c-8364-4ea9-82f9-2b5f310f9f53" providerId="ADAL" clId="{08AB4831-FA04-49C8-A3F3-D48020832F79}" dt="2023-05-15T07:51:23.106" v="1343" actId="478"/>
          <ac:spMkLst>
            <pc:docMk/>
            <pc:sldMk cId="3925589715" sldId="648"/>
            <ac:spMk id="9" creationId="{5C199739-2A03-94E6-F317-61088FABFB13}"/>
          </ac:spMkLst>
        </pc:spChg>
      </pc:sldChg>
      <pc:sldChg chg="addSp delSp modSp new del mod">
        <pc:chgData name="Trudie Stoutjesdijk" userId="1408362c-8364-4ea9-82f9-2b5f310f9f53" providerId="ADAL" clId="{08AB4831-FA04-49C8-A3F3-D48020832F79}" dt="2023-05-16T09:02:24.220" v="2342" actId="47"/>
        <pc:sldMkLst>
          <pc:docMk/>
          <pc:sldMk cId="2125284990" sldId="650"/>
        </pc:sldMkLst>
        <pc:spChg chg="del mod">
          <ac:chgData name="Trudie Stoutjesdijk" userId="1408362c-8364-4ea9-82f9-2b5f310f9f53" providerId="ADAL" clId="{08AB4831-FA04-49C8-A3F3-D48020832F79}" dt="2023-05-16T08:54:56.207" v="2019" actId="21"/>
          <ac:spMkLst>
            <pc:docMk/>
            <pc:sldMk cId="2125284990" sldId="650"/>
            <ac:spMk id="2" creationId="{612AC97D-1E2F-8346-207F-329C12F0D3A9}"/>
          </ac:spMkLst>
        </pc:spChg>
        <pc:spChg chg="add mod">
          <ac:chgData name="Trudie Stoutjesdijk" userId="1408362c-8364-4ea9-82f9-2b5f310f9f53" providerId="ADAL" clId="{08AB4831-FA04-49C8-A3F3-D48020832F79}" dt="2023-05-16T08:54:53.588" v="2018" actId="164"/>
          <ac:spMkLst>
            <pc:docMk/>
            <pc:sldMk cId="2125284990" sldId="650"/>
            <ac:spMk id="3" creationId="{3DE15D4B-0BEB-7C62-6AEA-B0CB04F3A02A}"/>
          </ac:spMkLst>
        </pc:spChg>
        <pc:spChg chg="del">
          <ac:chgData name="Trudie Stoutjesdijk" userId="1408362c-8364-4ea9-82f9-2b5f310f9f53" providerId="ADAL" clId="{08AB4831-FA04-49C8-A3F3-D48020832F79}" dt="2023-05-15T08:46:34.307" v="1787" actId="478"/>
          <ac:spMkLst>
            <pc:docMk/>
            <pc:sldMk cId="2125284990" sldId="650"/>
            <ac:spMk id="3" creationId="{F46A7A26-C58D-6E84-4934-7105DDC8519B}"/>
          </ac:spMkLst>
        </pc:spChg>
        <pc:spChg chg="add mod">
          <ac:chgData name="Trudie Stoutjesdijk" userId="1408362c-8364-4ea9-82f9-2b5f310f9f53" providerId="ADAL" clId="{08AB4831-FA04-49C8-A3F3-D48020832F79}" dt="2023-05-16T08:54:53.588" v="2018" actId="164"/>
          <ac:spMkLst>
            <pc:docMk/>
            <pc:sldMk cId="2125284990" sldId="650"/>
            <ac:spMk id="4" creationId="{37B7F799-FFBA-4CBF-18D2-9E397CE0BD60}"/>
          </ac:spMkLst>
        </pc:spChg>
        <pc:spChg chg="del">
          <ac:chgData name="Trudie Stoutjesdijk" userId="1408362c-8364-4ea9-82f9-2b5f310f9f53" providerId="ADAL" clId="{08AB4831-FA04-49C8-A3F3-D48020832F79}" dt="2023-05-15T08:46:32.726" v="1786" actId="478"/>
          <ac:spMkLst>
            <pc:docMk/>
            <pc:sldMk cId="2125284990" sldId="650"/>
            <ac:spMk id="4" creationId="{61133DCB-08C9-21ED-B2EF-4B1ED0658AEC}"/>
          </ac:spMkLst>
        </pc:spChg>
        <pc:spChg chg="del">
          <ac:chgData name="Trudie Stoutjesdijk" userId="1408362c-8364-4ea9-82f9-2b5f310f9f53" providerId="ADAL" clId="{08AB4831-FA04-49C8-A3F3-D48020832F79}" dt="2023-05-16T08:54:56.207" v="2019" actId="21"/>
          <ac:spMkLst>
            <pc:docMk/>
            <pc:sldMk cId="2125284990" sldId="650"/>
            <ac:spMk id="5" creationId="{BDCBD6E2-90A1-236F-1212-DB9E505CF3A2}"/>
          </ac:spMkLst>
        </pc:spChg>
        <pc:spChg chg="add mod">
          <ac:chgData name="Trudie Stoutjesdijk" userId="1408362c-8364-4ea9-82f9-2b5f310f9f53" providerId="ADAL" clId="{08AB4831-FA04-49C8-A3F3-D48020832F79}" dt="2023-05-16T08:54:53.588" v="2018" actId="164"/>
          <ac:spMkLst>
            <pc:docMk/>
            <pc:sldMk cId="2125284990" sldId="650"/>
            <ac:spMk id="6" creationId="{5E2D2581-B7A1-25BF-855C-1AAD1521CA50}"/>
          </ac:spMkLst>
        </pc:spChg>
        <pc:spChg chg="add mod">
          <ac:chgData name="Trudie Stoutjesdijk" userId="1408362c-8364-4ea9-82f9-2b5f310f9f53" providerId="ADAL" clId="{08AB4831-FA04-49C8-A3F3-D48020832F79}" dt="2023-05-16T08:54:53.588" v="2018" actId="164"/>
          <ac:spMkLst>
            <pc:docMk/>
            <pc:sldMk cId="2125284990" sldId="650"/>
            <ac:spMk id="7" creationId="{76997576-82FC-6DD2-3BCC-11E97ACFDD08}"/>
          </ac:spMkLst>
        </pc:spChg>
        <pc:spChg chg="add mod">
          <ac:chgData name="Trudie Stoutjesdijk" userId="1408362c-8364-4ea9-82f9-2b5f310f9f53" providerId="ADAL" clId="{08AB4831-FA04-49C8-A3F3-D48020832F79}" dt="2023-05-16T08:54:56.207" v="2019" actId="21"/>
          <ac:spMkLst>
            <pc:docMk/>
            <pc:sldMk cId="2125284990" sldId="650"/>
            <ac:spMk id="10" creationId="{2CB95D7D-1B33-B626-1BD1-4E87F5DA1F0F}"/>
          </ac:spMkLst>
        </pc:spChg>
        <pc:spChg chg="add del mod">
          <ac:chgData name="Trudie Stoutjesdijk" userId="1408362c-8364-4ea9-82f9-2b5f310f9f53" providerId="ADAL" clId="{08AB4831-FA04-49C8-A3F3-D48020832F79}" dt="2023-05-16T08:57:54.919" v="2129"/>
          <ac:spMkLst>
            <pc:docMk/>
            <pc:sldMk cId="2125284990" sldId="650"/>
            <ac:spMk id="11" creationId="{022F4F33-3CBA-3B25-BBEC-1DB08BE09AB0}"/>
          </ac:spMkLst>
        </pc:spChg>
        <pc:grpChg chg="add del mod">
          <ac:chgData name="Trudie Stoutjesdijk" userId="1408362c-8364-4ea9-82f9-2b5f310f9f53" providerId="ADAL" clId="{08AB4831-FA04-49C8-A3F3-D48020832F79}" dt="2023-05-16T08:54:56.207" v="2019" actId="21"/>
          <ac:grpSpMkLst>
            <pc:docMk/>
            <pc:sldMk cId="2125284990" sldId="650"/>
            <ac:grpSpMk id="8" creationId="{0553A1FB-D8F5-9E90-B3A5-67B9F8358C37}"/>
          </ac:grpSpMkLst>
        </pc:grpChg>
      </pc:sldChg>
      <pc:sldChg chg="addSp delSp modSp new mod">
        <pc:chgData name="Trudie Stoutjesdijk" userId="1408362c-8364-4ea9-82f9-2b5f310f9f53" providerId="ADAL" clId="{08AB4831-FA04-49C8-A3F3-D48020832F79}" dt="2023-05-15T08:47:29.636" v="1792" actId="478"/>
        <pc:sldMkLst>
          <pc:docMk/>
          <pc:sldMk cId="936790640" sldId="652"/>
        </pc:sldMkLst>
        <pc:spChg chg="del">
          <ac:chgData name="Trudie Stoutjesdijk" userId="1408362c-8364-4ea9-82f9-2b5f310f9f53" providerId="ADAL" clId="{08AB4831-FA04-49C8-A3F3-D48020832F79}" dt="2023-05-15T08:47:26.956" v="1790" actId="478"/>
          <ac:spMkLst>
            <pc:docMk/>
            <pc:sldMk cId="936790640" sldId="652"/>
            <ac:spMk id="2" creationId="{730FBA6A-9C14-243E-4967-49C23A61BE94}"/>
          </ac:spMkLst>
        </pc:spChg>
        <pc:spChg chg="del">
          <ac:chgData name="Trudie Stoutjesdijk" userId="1408362c-8364-4ea9-82f9-2b5f310f9f53" providerId="ADAL" clId="{08AB4831-FA04-49C8-A3F3-D48020832F79}" dt="2023-05-15T08:47:28.436" v="1791" actId="478"/>
          <ac:spMkLst>
            <pc:docMk/>
            <pc:sldMk cId="936790640" sldId="652"/>
            <ac:spMk id="3" creationId="{0B192ED6-33FE-C875-50F3-43614C7947E0}"/>
          </ac:spMkLst>
        </pc:spChg>
        <pc:spChg chg="del">
          <ac:chgData name="Trudie Stoutjesdijk" userId="1408362c-8364-4ea9-82f9-2b5f310f9f53" providerId="ADAL" clId="{08AB4831-FA04-49C8-A3F3-D48020832F79}" dt="2023-05-15T08:47:29.636" v="1792" actId="478"/>
          <ac:spMkLst>
            <pc:docMk/>
            <pc:sldMk cId="936790640" sldId="652"/>
            <ac:spMk id="5" creationId="{2961FCBE-3BDE-268B-35E4-E3FFF7184BD9}"/>
          </ac:spMkLst>
        </pc:spChg>
        <pc:spChg chg="add mod">
          <ac:chgData name="Trudie Stoutjesdijk" userId="1408362c-8364-4ea9-82f9-2b5f310f9f53" providerId="ADAL" clId="{08AB4831-FA04-49C8-A3F3-D48020832F79}" dt="2023-05-15T08:47:24.463" v="1789"/>
          <ac:spMkLst>
            <pc:docMk/>
            <pc:sldMk cId="936790640" sldId="652"/>
            <ac:spMk id="6" creationId="{DD6717D2-31F7-2195-FC9E-9A2E527FD6C3}"/>
          </ac:spMkLst>
        </pc:spChg>
      </pc:sldChg>
      <pc:sldChg chg="add">
        <pc:chgData name="Trudie Stoutjesdijk" userId="1408362c-8364-4ea9-82f9-2b5f310f9f53" providerId="ADAL" clId="{08AB4831-FA04-49C8-A3F3-D48020832F79}" dt="2023-05-16T09:02:36.149" v="2343"/>
        <pc:sldMkLst>
          <pc:docMk/>
          <pc:sldMk cId="3645920096" sldId="668"/>
        </pc:sldMkLst>
      </pc:sldChg>
    </pc:docChg>
  </pc:docChgLst>
  <pc:docChgLst>
    <pc:chgData name="Trudie Stoutjesdijk" userId="S::trudie.stoutjesdijk@kb.nl::1408362c-8364-4ea9-82f9-2b5f310f9f53" providerId="AD" clId="Web-{6A29D1F0-7BCB-4998-B944-05B9F0C391AD}"/>
    <pc:docChg chg="addSld modSld">
      <pc:chgData name="Trudie Stoutjesdijk" userId="S::trudie.stoutjesdijk@kb.nl::1408362c-8364-4ea9-82f9-2b5f310f9f53" providerId="AD" clId="Web-{6A29D1F0-7BCB-4998-B944-05B9F0C391AD}" dt="2023-05-16T08:11:55.429" v="459" actId="20577"/>
      <pc:docMkLst>
        <pc:docMk/>
      </pc:docMkLst>
      <pc:sldChg chg="modSp delCm modCm">
        <pc:chgData name="Trudie Stoutjesdijk" userId="S::trudie.stoutjesdijk@kb.nl::1408362c-8364-4ea9-82f9-2b5f310f9f53" providerId="AD" clId="Web-{6A29D1F0-7BCB-4998-B944-05B9F0C391AD}" dt="2023-05-16T07:59:22.055" v="3"/>
        <pc:sldMkLst>
          <pc:docMk/>
          <pc:sldMk cId="3925589715" sldId="648"/>
        </pc:sldMkLst>
        <pc:spChg chg="mod">
          <ac:chgData name="Trudie Stoutjesdijk" userId="S::trudie.stoutjesdijk@kb.nl::1408362c-8364-4ea9-82f9-2b5f310f9f53" providerId="AD" clId="Web-{6A29D1F0-7BCB-4998-B944-05B9F0C391AD}" dt="2023-05-16T07:59:18.040" v="2" actId="20577"/>
          <ac:spMkLst>
            <pc:docMk/>
            <pc:sldMk cId="3925589715" sldId="648"/>
            <ac:spMk id="6" creationId="{12AF9326-B648-0BD0-836C-F15A8B0DCF97}"/>
          </ac:spMkLst>
        </pc:spChg>
        <pc:extLst>
          <p:ext xmlns:p="http://schemas.openxmlformats.org/presentationml/2006/main" uri="{D6D511B9-2390-475A-947B-AFAB55BFBCF1}">
            <pc226:cmChg xmlns:pc226="http://schemas.microsoft.com/office/powerpoint/2022/06/main/command" chg="del mod">
              <pc226:chgData name="Trudie Stoutjesdijk" userId="S::trudie.stoutjesdijk@kb.nl::1408362c-8364-4ea9-82f9-2b5f310f9f53" providerId="AD" clId="Web-{6A29D1F0-7BCB-4998-B944-05B9F0C391AD}" dt="2023-05-16T07:59:22.055" v="3"/>
              <pc2:cmMkLst xmlns:pc2="http://schemas.microsoft.com/office/powerpoint/2019/9/main/command">
                <pc:docMk/>
                <pc:sldMk cId="3925589715" sldId="648"/>
                <pc2:cmMk id="{E5138235-B024-4777-9F4F-654E1330091A}"/>
              </pc2:cmMkLst>
            </pc226:cmChg>
          </p:ext>
        </pc:extLst>
      </pc:sldChg>
      <pc:sldChg chg="addSp delSp modSp new">
        <pc:chgData name="Trudie Stoutjesdijk" userId="S::trudie.stoutjesdijk@kb.nl::1408362c-8364-4ea9-82f9-2b5f310f9f53" providerId="AD" clId="Web-{6A29D1F0-7BCB-4998-B944-05B9F0C391AD}" dt="2023-05-16T08:11:55.429" v="459" actId="20577"/>
        <pc:sldMkLst>
          <pc:docMk/>
          <pc:sldMk cId="2462652205" sldId="664"/>
        </pc:sldMkLst>
        <pc:spChg chg="mod">
          <ac:chgData name="Trudie Stoutjesdijk" userId="S::trudie.stoutjesdijk@kb.nl::1408362c-8364-4ea9-82f9-2b5f310f9f53" providerId="AD" clId="Web-{6A29D1F0-7BCB-4998-B944-05B9F0C391AD}" dt="2023-05-16T08:01:11.479" v="9" actId="20577"/>
          <ac:spMkLst>
            <pc:docMk/>
            <pc:sldMk cId="2462652205" sldId="664"/>
            <ac:spMk id="2" creationId="{A3C52FE8-2490-4333-49F1-7DE9316F12CE}"/>
          </ac:spMkLst>
        </pc:spChg>
        <pc:spChg chg="del">
          <ac:chgData name="Trudie Stoutjesdijk" userId="S::trudie.stoutjesdijk@kb.nl::1408362c-8364-4ea9-82f9-2b5f310f9f53" providerId="AD" clId="Web-{6A29D1F0-7BCB-4998-B944-05B9F0C391AD}" dt="2023-05-16T08:01:01.495" v="6"/>
          <ac:spMkLst>
            <pc:docMk/>
            <pc:sldMk cId="2462652205" sldId="664"/>
            <ac:spMk id="4" creationId="{ED396365-D86C-FF7B-898E-F546E72BCFE4}"/>
          </ac:spMkLst>
        </pc:spChg>
        <pc:spChg chg="del">
          <ac:chgData name="Trudie Stoutjesdijk" userId="S::trudie.stoutjesdijk@kb.nl::1408362c-8364-4ea9-82f9-2b5f310f9f53" providerId="AD" clId="Web-{6A29D1F0-7BCB-4998-B944-05B9F0C391AD}" dt="2023-05-16T08:00:58.479" v="5"/>
          <ac:spMkLst>
            <pc:docMk/>
            <pc:sldMk cId="2462652205" sldId="664"/>
            <ac:spMk id="6" creationId="{F2400C51-CC1E-9CBB-CBD9-054D640C8C52}"/>
          </ac:spMkLst>
        </pc:spChg>
        <pc:spChg chg="add mod">
          <ac:chgData name="Trudie Stoutjesdijk" userId="S::trudie.stoutjesdijk@kb.nl::1408362c-8364-4ea9-82f9-2b5f310f9f53" providerId="AD" clId="Web-{6A29D1F0-7BCB-4998-B944-05B9F0C391AD}" dt="2023-05-16T08:11:55.429" v="459" actId="20577"/>
          <ac:spMkLst>
            <pc:docMk/>
            <pc:sldMk cId="2462652205" sldId="664"/>
            <ac:spMk id="7" creationId="{7BD68B53-5B71-EE5B-EA94-99DD621989BE}"/>
          </ac:spMkLst>
        </pc:spChg>
      </pc:sldChg>
      <pc:sldChg chg="delSp modSp new">
        <pc:chgData name="Trudie Stoutjesdijk" userId="S::trudie.stoutjesdijk@kb.nl::1408362c-8364-4ea9-82f9-2b5f310f9f53" providerId="AD" clId="Web-{6A29D1F0-7BCB-4998-B944-05B9F0C391AD}" dt="2023-05-16T08:04:01.467" v="185" actId="20577"/>
        <pc:sldMkLst>
          <pc:docMk/>
          <pc:sldMk cId="1155555273" sldId="665"/>
        </pc:sldMkLst>
        <pc:spChg chg="mod">
          <ac:chgData name="Trudie Stoutjesdijk" userId="S::trudie.stoutjesdijk@kb.nl::1408362c-8364-4ea9-82f9-2b5f310f9f53" providerId="AD" clId="Web-{6A29D1F0-7BCB-4998-B944-05B9F0C391AD}" dt="2023-05-16T08:03:24.482" v="108" actId="20577"/>
          <ac:spMkLst>
            <pc:docMk/>
            <pc:sldMk cId="1155555273" sldId="665"/>
            <ac:spMk id="2" creationId="{C187780E-14BE-967A-494F-C7B3EB7DD0A7}"/>
          </ac:spMkLst>
        </pc:spChg>
        <pc:spChg chg="mod">
          <ac:chgData name="Trudie Stoutjesdijk" userId="S::trudie.stoutjesdijk@kb.nl::1408362c-8364-4ea9-82f9-2b5f310f9f53" providerId="AD" clId="Web-{6A29D1F0-7BCB-4998-B944-05B9F0C391AD}" dt="2023-05-16T08:04:01.467" v="185" actId="20577"/>
          <ac:spMkLst>
            <pc:docMk/>
            <pc:sldMk cId="1155555273" sldId="665"/>
            <ac:spMk id="3" creationId="{05CDE6B3-C465-0699-0C44-D72835524C4C}"/>
          </ac:spMkLst>
        </pc:spChg>
        <pc:spChg chg="del">
          <ac:chgData name="Trudie Stoutjesdijk" userId="S::trudie.stoutjesdijk@kb.nl::1408362c-8364-4ea9-82f9-2b5f310f9f53" providerId="AD" clId="Web-{6A29D1F0-7BCB-4998-B944-05B9F0C391AD}" dt="2023-05-16T08:03:26.966" v="109"/>
          <ac:spMkLst>
            <pc:docMk/>
            <pc:sldMk cId="1155555273" sldId="665"/>
            <ac:spMk id="4" creationId="{ED036667-2B50-8F67-1641-B242C4797C51}"/>
          </ac:spMkLst>
        </pc:spChg>
      </pc:sldChg>
      <pc:sldChg chg="delSp modSp new">
        <pc:chgData name="Trudie Stoutjesdijk" userId="S::trudie.stoutjesdijk@kb.nl::1408362c-8364-4ea9-82f9-2b5f310f9f53" providerId="AD" clId="Web-{6A29D1F0-7BCB-4998-B944-05B9F0C391AD}" dt="2023-05-16T08:10:44.834" v="413" actId="20577"/>
        <pc:sldMkLst>
          <pc:docMk/>
          <pc:sldMk cId="737403706" sldId="666"/>
        </pc:sldMkLst>
        <pc:spChg chg="mod">
          <ac:chgData name="Trudie Stoutjesdijk" userId="S::trudie.stoutjesdijk@kb.nl::1408362c-8364-4ea9-82f9-2b5f310f9f53" providerId="AD" clId="Web-{6A29D1F0-7BCB-4998-B944-05B9F0C391AD}" dt="2023-05-16T08:10:23.052" v="396" actId="20577"/>
          <ac:spMkLst>
            <pc:docMk/>
            <pc:sldMk cId="737403706" sldId="666"/>
            <ac:spMk id="2" creationId="{0035A52B-15C5-7E0C-3E76-B3FE1ABB710A}"/>
          </ac:spMkLst>
        </pc:spChg>
        <pc:spChg chg="del">
          <ac:chgData name="Trudie Stoutjesdijk" userId="S::trudie.stoutjesdijk@kb.nl::1408362c-8364-4ea9-82f9-2b5f310f9f53" providerId="AD" clId="Web-{6A29D1F0-7BCB-4998-B944-05B9F0C391AD}" dt="2023-05-16T08:10:26.224" v="397"/>
          <ac:spMkLst>
            <pc:docMk/>
            <pc:sldMk cId="737403706" sldId="666"/>
            <ac:spMk id="3" creationId="{50E0083E-2828-D3A4-BC77-756069C6946E}"/>
          </ac:spMkLst>
        </pc:spChg>
        <pc:spChg chg="mod">
          <ac:chgData name="Trudie Stoutjesdijk" userId="S::trudie.stoutjesdijk@kb.nl::1408362c-8364-4ea9-82f9-2b5f310f9f53" providerId="AD" clId="Web-{6A29D1F0-7BCB-4998-B944-05B9F0C391AD}" dt="2023-05-16T08:10:44.834" v="413" actId="20577"/>
          <ac:spMkLst>
            <pc:docMk/>
            <pc:sldMk cId="737403706" sldId="666"/>
            <ac:spMk id="5" creationId="{61C84AFC-D451-7376-61F8-B1DD3E48FE27}"/>
          </ac:spMkLst>
        </pc:spChg>
      </pc:sldChg>
      <pc:sldChg chg="add replId">
        <pc:chgData name="Trudie Stoutjesdijk" userId="S::trudie.stoutjesdijk@kb.nl::1408362c-8364-4ea9-82f9-2b5f310f9f53" providerId="AD" clId="Web-{6A29D1F0-7BCB-4998-B944-05B9F0C391AD}" dt="2023-05-16T08:10:51.022" v="414"/>
        <pc:sldMkLst>
          <pc:docMk/>
          <pc:sldMk cId="1067512907" sldId="667"/>
        </pc:sldMkLst>
      </pc:sldChg>
    </pc:docChg>
  </pc:docChgLst>
  <pc:docChgLst>
    <pc:chgData name="Trudie Stoutjesdijk" userId="S::trudie.stoutjesdijk@kb.nl::1408362c-8364-4ea9-82f9-2b5f310f9f53" providerId="AD" clId="Web-{47CF1C6C-AA6D-4FCA-AEFE-CC21CDB14960}"/>
    <pc:docChg chg="modSld">
      <pc:chgData name="Trudie Stoutjesdijk" userId="S::trudie.stoutjesdijk@kb.nl::1408362c-8364-4ea9-82f9-2b5f310f9f53" providerId="AD" clId="Web-{47CF1C6C-AA6D-4FCA-AEFE-CC21CDB14960}" dt="2023-05-12T07:04:29.864" v="33" actId="20577"/>
      <pc:docMkLst>
        <pc:docMk/>
      </pc:docMkLst>
      <pc:sldChg chg="addSp delSp modSp">
        <pc:chgData name="Trudie Stoutjesdijk" userId="S::trudie.stoutjesdijk@kb.nl::1408362c-8364-4ea9-82f9-2b5f310f9f53" providerId="AD" clId="Web-{47CF1C6C-AA6D-4FCA-AEFE-CC21CDB14960}" dt="2023-05-12T07:04:29.864" v="33" actId="20577"/>
        <pc:sldMkLst>
          <pc:docMk/>
          <pc:sldMk cId="2221189481" sldId="277"/>
        </pc:sldMkLst>
        <pc:spChg chg="add mod">
          <ac:chgData name="Trudie Stoutjesdijk" userId="S::trudie.stoutjesdijk@kb.nl::1408362c-8364-4ea9-82f9-2b5f310f9f53" providerId="AD" clId="Web-{47CF1C6C-AA6D-4FCA-AEFE-CC21CDB14960}" dt="2023-05-12T07:04:05.113" v="26" actId="20577"/>
          <ac:spMkLst>
            <pc:docMk/>
            <pc:sldMk cId="2221189481" sldId="277"/>
            <ac:spMk id="2" creationId="{5D67BAC8-461C-686C-717C-CF879B44C50D}"/>
          </ac:spMkLst>
        </pc:spChg>
        <pc:spChg chg="add del">
          <ac:chgData name="Trudie Stoutjesdijk" userId="S::trudie.stoutjesdijk@kb.nl::1408362c-8364-4ea9-82f9-2b5f310f9f53" providerId="AD" clId="Web-{47CF1C6C-AA6D-4FCA-AEFE-CC21CDB14960}" dt="2023-05-12T07:03:25.987" v="7"/>
          <ac:spMkLst>
            <pc:docMk/>
            <pc:sldMk cId="2221189481" sldId="277"/>
            <ac:spMk id="4" creationId="{E24EC4D1-1F07-6E99-5D9A-1A83223C9EB2}"/>
          </ac:spMkLst>
        </pc:spChg>
        <pc:spChg chg="add del">
          <ac:chgData name="Trudie Stoutjesdijk" userId="S::trudie.stoutjesdijk@kb.nl::1408362c-8364-4ea9-82f9-2b5f310f9f53" providerId="AD" clId="Web-{47CF1C6C-AA6D-4FCA-AEFE-CC21CDB14960}" dt="2023-05-12T07:03:25.190" v="6"/>
          <ac:spMkLst>
            <pc:docMk/>
            <pc:sldMk cId="2221189481" sldId="277"/>
            <ac:spMk id="6" creationId="{E24EC4D1-1F07-6E99-5D9A-1A83223C9EB2}"/>
          </ac:spMkLst>
        </pc:spChg>
        <pc:spChg chg="add mod">
          <ac:chgData name="Trudie Stoutjesdijk" userId="S::trudie.stoutjesdijk@kb.nl::1408362c-8364-4ea9-82f9-2b5f310f9f53" providerId="AD" clId="Web-{47CF1C6C-AA6D-4FCA-AEFE-CC21CDB14960}" dt="2023-05-12T07:04:29.864" v="33" actId="20577"/>
          <ac:spMkLst>
            <pc:docMk/>
            <pc:sldMk cId="2221189481" sldId="277"/>
            <ac:spMk id="7" creationId="{0AC8C98C-6E57-170A-6DE4-2C6293F181A0}"/>
          </ac:spMkLst>
        </pc:spChg>
        <pc:spChg chg="add mod">
          <ac:chgData name="Trudie Stoutjesdijk" userId="S::trudie.stoutjesdijk@kb.nl::1408362c-8364-4ea9-82f9-2b5f310f9f53" providerId="AD" clId="Web-{47CF1C6C-AA6D-4FCA-AEFE-CC21CDB14960}" dt="2023-05-12T07:03:40.566" v="12" actId="1076"/>
          <ac:spMkLst>
            <pc:docMk/>
            <pc:sldMk cId="2221189481" sldId="277"/>
            <ac:spMk id="8" creationId="{F648252E-431F-45B7-1E4F-658C12F9ED6D}"/>
          </ac:spMkLst>
        </pc:spChg>
        <pc:spChg chg="add mod">
          <ac:chgData name="Trudie Stoutjesdijk" userId="S::trudie.stoutjesdijk@kb.nl::1408362c-8364-4ea9-82f9-2b5f310f9f53" providerId="AD" clId="Web-{47CF1C6C-AA6D-4FCA-AEFE-CC21CDB14960}" dt="2023-05-12T07:03:37.331" v="11" actId="1076"/>
          <ac:spMkLst>
            <pc:docMk/>
            <pc:sldMk cId="2221189481" sldId="277"/>
            <ac:spMk id="9" creationId="{56EED6CD-FDE4-CED7-059B-98C175901615}"/>
          </ac:spMkLst>
        </pc:spChg>
      </pc:sldChg>
    </pc:docChg>
  </pc:docChgLst>
  <pc:docChgLst>
    <pc:chgData name="Trudie Stoutjesdijk" userId="S::trudie.stoutjesdijk@kb.nl::1408362c-8364-4ea9-82f9-2b5f310f9f53" providerId="AD" clId="Web-{5B1F4177-C5B4-420A-BBA3-09C1F9C63654}"/>
    <pc:docChg chg="modSld">
      <pc:chgData name="Trudie Stoutjesdijk" userId="S::trudie.stoutjesdijk@kb.nl::1408362c-8364-4ea9-82f9-2b5f310f9f53" providerId="AD" clId="Web-{5B1F4177-C5B4-420A-BBA3-09C1F9C63654}" dt="2023-05-12T07:10:11.653" v="1"/>
      <pc:docMkLst>
        <pc:docMk/>
      </pc:docMkLst>
      <pc:sldChg chg="delSp modSp">
        <pc:chgData name="Trudie Stoutjesdijk" userId="S::trudie.stoutjesdijk@kb.nl::1408362c-8364-4ea9-82f9-2b5f310f9f53" providerId="AD" clId="Web-{5B1F4177-C5B4-420A-BBA3-09C1F9C63654}" dt="2023-05-12T07:10:11.653" v="1"/>
        <pc:sldMkLst>
          <pc:docMk/>
          <pc:sldMk cId="2221189481" sldId="277"/>
        </pc:sldMkLst>
        <pc:spChg chg="del mod">
          <ac:chgData name="Trudie Stoutjesdijk" userId="S::trudie.stoutjesdijk@kb.nl::1408362c-8364-4ea9-82f9-2b5f310f9f53" providerId="AD" clId="Web-{5B1F4177-C5B4-420A-BBA3-09C1F9C63654}" dt="2023-05-12T07:10:11.653" v="1"/>
          <ac:spMkLst>
            <pc:docMk/>
            <pc:sldMk cId="2221189481" sldId="277"/>
            <ac:spMk id="4" creationId="{E24EC4D1-1F07-6E99-5D9A-1A83223C9EB2}"/>
          </ac:spMkLst>
        </pc:spChg>
      </pc:sldChg>
    </pc:docChg>
  </pc:docChgLst>
  <pc:docChgLst>
    <pc:chgData name="Miriam Rietveld" userId="S::miriam.rietveld@kb.nl::968a8d18-0aab-4630-8527-4198379df661" providerId="AD" clId="Web-{A43FA9CC-D760-4559-BA12-8C76E5761D06}"/>
    <pc:docChg chg="modSld">
      <pc:chgData name="Miriam Rietveld" userId="S::miriam.rietveld@kb.nl::968a8d18-0aab-4630-8527-4198379df661" providerId="AD" clId="Web-{A43FA9CC-D760-4559-BA12-8C76E5761D06}" dt="2023-05-11T14:50:53.614" v="181" actId="20577"/>
      <pc:docMkLst>
        <pc:docMk/>
      </pc:docMkLst>
      <pc:sldChg chg="modSp">
        <pc:chgData name="Miriam Rietveld" userId="S::miriam.rietveld@kb.nl::968a8d18-0aab-4630-8527-4198379df661" providerId="AD" clId="Web-{A43FA9CC-D760-4559-BA12-8C76E5761D06}" dt="2023-05-11T14:23:52.257" v="111" actId="20577"/>
        <pc:sldMkLst>
          <pc:docMk/>
          <pc:sldMk cId="1535758875" sldId="259"/>
        </pc:sldMkLst>
        <pc:spChg chg="mod">
          <ac:chgData name="Miriam Rietveld" userId="S::miriam.rietveld@kb.nl::968a8d18-0aab-4630-8527-4198379df661" providerId="AD" clId="Web-{A43FA9CC-D760-4559-BA12-8C76E5761D06}" dt="2023-05-11T14:23:52.257" v="111" actId="20577"/>
          <ac:spMkLst>
            <pc:docMk/>
            <pc:sldMk cId="1535758875" sldId="259"/>
            <ac:spMk id="5" creationId="{73D743BD-D797-43F9-B3B3-05450537620F}"/>
          </ac:spMkLst>
        </pc:spChg>
      </pc:sldChg>
      <pc:sldChg chg="modSp">
        <pc:chgData name="Miriam Rietveld" userId="S::miriam.rietveld@kb.nl::968a8d18-0aab-4630-8527-4198379df661" providerId="AD" clId="Web-{A43FA9CC-D760-4559-BA12-8C76E5761D06}" dt="2023-05-11T14:48:04.858" v="179" actId="20577"/>
        <pc:sldMkLst>
          <pc:docMk/>
          <pc:sldMk cId="1281254775" sldId="291"/>
        </pc:sldMkLst>
        <pc:spChg chg="mod">
          <ac:chgData name="Miriam Rietveld" userId="S::miriam.rietveld@kb.nl::968a8d18-0aab-4630-8527-4198379df661" providerId="AD" clId="Web-{A43FA9CC-D760-4559-BA12-8C76E5761D06}" dt="2023-05-11T14:48:04.858" v="179" actId="20577"/>
          <ac:spMkLst>
            <pc:docMk/>
            <pc:sldMk cId="1281254775" sldId="291"/>
            <ac:spMk id="3" creationId="{A856E988-67EA-6571-63F2-57E7EDA3E503}"/>
          </ac:spMkLst>
        </pc:spChg>
      </pc:sldChg>
      <pc:sldChg chg="modSp">
        <pc:chgData name="Miriam Rietveld" userId="S::miriam.rietveld@kb.nl::968a8d18-0aab-4630-8527-4198379df661" providerId="AD" clId="Web-{A43FA9CC-D760-4559-BA12-8C76E5761D06}" dt="2023-05-11T14:43:47.301" v="176"/>
        <pc:sldMkLst>
          <pc:docMk/>
          <pc:sldMk cId="1865417527" sldId="295"/>
        </pc:sldMkLst>
        <pc:spChg chg="mod">
          <ac:chgData name="Miriam Rietveld" userId="S::miriam.rietveld@kb.nl::968a8d18-0aab-4630-8527-4198379df661" providerId="AD" clId="Web-{A43FA9CC-D760-4559-BA12-8C76E5761D06}" dt="2023-05-11T14:43:47.301" v="176"/>
          <ac:spMkLst>
            <pc:docMk/>
            <pc:sldMk cId="1865417527" sldId="295"/>
            <ac:spMk id="5" creationId="{37D75596-06BC-4E1E-8619-E9BA64F52EDA}"/>
          </ac:spMkLst>
        </pc:spChg>
      </pc:sldChg>
      <pc:sldChg chg="modSp">
        <pc:chgData name="Miriam Rietveld" userId="S::miriam.rietveld@kb.nl::968a8d18-0aab-4630-8527-4198379df661" providerId="AD" clId="Web-{A43FA9CC-D760-4559-BA12-8C76E5761D06}" dt="2023-05-11T14:30:39.991" v="123" actId="20577"/>
        <pc:sldMkLst>
          <pc:docMk/>
          <pc:sldMk cId="826448524" sldId="301"/>
        </pc:sldMkLst>
        <pc:spChg chg="mod">
          <ac:chgData name="Miriam Rietveld" userId="S::miriam.rietveld@kb.nl::968a8d18-0aab-4630-8527-4198379df661" providerId="AD" clId="Web-{A43FA9CC-D760-4559-BA12-8C76E5761D06}" dt="2023-05-11T14:30:39.991" v="123" actId="20577"/>
          <ac:spMkLst>
            <pc:docMk/>
            <pc:sldMk cId="826448524" sldId="301"/>
            <ac:spMk id="5" creationId="{73D743BD-D797-43F9-B3B3-05450537620F}"/>
          </ac:spMkLst>
        </pc:spChg>
      </pc:sldChg>
      <pc:sldChg chg="modSp">
        <pc:chgData name="Miriam Rietveld" userId="S::miriam.rietveld@kb.nl::968a8d18-0aab-4630-8527-4198379df661" providerId="AD" clId="Web-{A43FA9CC-D760-4559-BA12-8C76E5761D06}" dt="2023-05-11T14:50:53.614" v="181" actId="20577"/>
        <pc:sldMkLst>
          <pc:docMk/>
          <pc:sldMk cId="958550022" sldId="645"/>
        </pc:sldMkLst>
        <pc:spChg chg="mod">
          <ac:chgData name="Miriam Rietveld" userId="S::miriam.rietveld@kb.nl::968a8d18-0aab-4630-8527-4198379df661" providerId="AD" clId="Web-{A43FA9CC-D760-4559-BA12-8C76E5761D06}" dt="2023-05-11T14:50:53.614" v="181" actId="20577"/>
          <ac:spMkLst>
            <pc:docMk/>
            <pc:sldMk cId="958550022" sldId="645"/>
            <ac:spMk id="5" creationId="{37D75596-06BC-4E1E-8619-E9BA64F52EDA}"/>
          </ac:spMkLst>
        </pc:spChg>
      </pc:sldChg>
    </pc:docChg>
  </pc:docChgLst>
  <pc:docChgLst>
    <pc:chgData name="Eddie de Kok" userId="7843bad5-2361-4922-a3b3-287cabee43e1" providerId="ADAL" clId="{082E9F52-F86D-4503-82DC-47D0F57BEE33}"/>
    <pc:docChg chg="custSel modSld">
      <pc:chgData name="Eddie de Kok" userId="7843bad5-2361-4922-a3b3-287cabee43e1" providerId="ADAL" clId="{082E9F52-F86D-4503-82DC-47D0F57BEE33}" dt="2023-05-11T06:53:31.280" v="5" actId="729"/>
      <pc:docMkLst>
        <pc:docMk/>
      </pc:docMkLst>
      <pc:sldChg chg="delSp mod">
        <pc:chgData name="Eddie de Kok" userId="7843bad5-2361-4922-a3b3-287cabee43e1" providerId="ADAL" clId="{082E9F52-F86D-4503-82DC-47D0F57BEE33}" dt="2023-05-11T06:52:17.304" v="1" actId="478"/>
        <pc:sldMkLst>
          <pc:docMk/>
          <pc:sldMk cId="45101615" sldId="293"/>
        </pc:sldMkLst>
        <pc:spChg chg="del">
          <ac:chgData name="Eddie de Kok" userId="7843bad5-2361-4922-a3b3-287cabee43e1" providerId="ADAL" clId="{082E9F52-F86D-4503-82DC-47D0F57BEE33}" dt="2023-05-11T06:52:17.304" v="1" actId="478"/>
          <ac:spMkLst>
            <pc:docMk/>
            <pc:sldMk cId="45101615" sldId="293"/>
            <ac:spMk id="6" creationId="{01B6D7A9-6517-421E-81B9-E93C7F866FC8}"/>
          </ac:spMkLst>
        </pc:spChg>
      </pc:sldChg>
      <pc:sldChg chg="mod modShow">
        <pc:chgData name="Eddie de Kok" userId="7843bad5-2361-4922-a3b3-287cabee43e1" providerId="ADAL" clId="{082E9F52-F86D-4503-82DC-47D0F57BEE33}" dt="2023-05-11T06:53:00.514" v="2" actId="729"/>
        <pc:sldMkLst>
          <pc:docMk/>
          <pc:sldMk cId="3078204014" sldId="294"/>
        </pc:sldMkLst>
      </pc:sldChg>
      <pc:sldChg chg="mod modShow">
        <pc:chgData name="Eddie de Kok" userId="7843bad5-2361-4922-a3b3-287cabee43e1" providerId="ADAL" clId="{082E9F52-F86D-4503-82DC-47D0F57BEE33}" dt="2023-05-11T06:53:20.533" v="4" actId="729"/>
        <pc:sldMkLst>
          <pc:docMk/>
          <pc:sldMk cId="528765843" sldId="299"/>
        </pc:sldMkLst>
      </pc:sldChg>
      <pc:sldChg chg="mod modShow">
        <pc:chgData name="Eddie de Kok" userId="7843bad5-2361-4922-a3b3-287cabee43e1" providerId="ADAL" clId="{082E9F52-F86D-4503-82DC-47D0F57BEE33}" dt="2023-05-11T06:53:31.280" v="5" actId="729"/>
        <pc:sldMkLst>
          <pc:docMk/>
          <pc:sldMk cId="3642130989" sldId="642"/>
        </pc:sldMkLst>
      </pc:sldChg>
      <pc:sldChg chg="mod modShow">
        <pc:chgData name="Eddie de Kok" userId="7843bad5-2361-4922-a3b3-287cabee43e1" providerId="ADAL" clId="{082E9F52-F86D-4503-82DC-47D0F57BEE33}" dt="2023-05-11T06:52:02.579" v="0" actId="729"/>
        <pc:sldMkLst>
          <pc:docMk/>
          <pc:sldMk cId="2305101393" sldId="644"/>
        </pc:sldMkLst>
      </pc:sldChg>
      <pc:sldChg chg="mod modShow">
        <pc:chgData name="Eddie de Kok" userId="7843bad5-2361-4922-a3b3-287cabee43e1" providerId="ADAL" clId="{082E9F52-F86D-4503-82DC-47D0F57BEE33}" dt="2023-05-11T06:53:03.384" v="3" actId="729"/>
        <pc:sldMkLst>
          <pc:docMk/>
          <pc:sldMk cId="958550022" sldId="645"/>
        </pc:sldMkLst>
      </pc:sldChg>
    </pc:docChg>
  </pc:docChgLst>
  <pc:docChgLst>
    <pc:chgData name="Eddie de Kok" userId="S::eddie.dekok@kb.nl::7843bad5-2361-4922-a3b3-287cabee43e1" providerId="AD" clId="Web-{00F906D4-88FA-46ED-BCD9-0ECD26B83CFC}"/>
    <pc:docChg chg="addSld delSld modSld">
      <pc:chgData name="Eddie de Kok" userId="S::eddie.dekok@kb.nl::7843bad5-2361-4922-a3b3-287cabee43e1" providerId="AD" clId="Web-{00F906D4-88FA-46ED-BCD9-0ECD26B83CFC}" dt="2023-05-15T09:20:57.457" v="50" actId="20577"/>
      <pc:docMkLst>
        <pc:docMk/>
      </pc:docMkLst>
      <pc:sldChg chg="del">
        <pc:chgData name="Eddie de Kok" userId="S::eddie.dekok@kb.nl::7843bad5-2361-4922-a3b3-287cabee43e1" providerId="AD" clId="Web-{00F906D4-88FA-46ED-BCD9-0ECD26B83CFC}" dt="2023-05-15T08:32:16.489" v="0"/>
        <pc:sldMkLst>
          <pc:docMk/>
          <pc:sldMk cId="3078204014" sldId="294"/>
        </pc:sldMkLst>
      </pc:sldChg>
      <pc:sldChg chg="del">
        <pc:chgData name="Eddie de Kok" userId="S::eddie.dekok@kb.nl::7843bad5-2361-4922-a3b3-287cabee43e1" providerId="AD" clId="Web-{00F906D4-88FA-46ED-BCD9-0ECD26B83CFC}" dt="2023-05-15T08:32:24.521" v="1"/>
        <pc:sldMkLst>
          <pc:docMk/>
          <pc:sldMk cId="3702461118" sldId="297"/>
        </pc:sldMkLst>
      </pc:sldChg>
      <pc:sldChg chg="modSp">
        <pc:chgData name="Eddie de Kok" userId="S::eddie.dekok@kb.nl::7843bad5-2361-4922-a3b3-287cabee43e1" providerId="AD" clId="Web-{00F906D4-88FA-46ED-BCD9-0ECD26B83CFC}" dt="2023-05-15T09:20:57.457" v="50" actId="20577"/>
        <pc:sldMkLst>
          <pc:docMk/>
          <pc:sldMk cId="826448524" sldId="301"/>
        </pc:sldMkLst>
        <pc:spChg chg="mod">
          <ac:chgData name="Eddie de Kok" userId="S::eddie.dekok@kb.nl::7843bad5-2361-4922-a3b3-287cabee43e1" providerId="AD" clId="Web-{00F906D4-88FA-46ED-BCD9-0ECD26B83CFC}" dt="2023-05-15T09:20:57.457" v="50" actId="20577"/>
          <ac:spMkLst>
            <pc:docMk/>
            <pc:sldMk cId="826448524" sldId="301"/>
            <ac:spMk id="5" creationId="{73D743BD-D797-43F9-B3B3-05450537620F}"/>
          </ac:spMkLst>
        </pc:spChg>
      </pc:sldChg>
      <pc:sldChg chg="modSp add replId">
        <pc:chgData name="Eddie de Kok" userId="S::eddie.dekok@kb.nl::7843bad5-2361-4922-a3b3-287cabee43e1" providerId="AD" clId="Web-{00F906D4-88FA-46ED-BCD9-0ECD26B83CFC}" dt="2023-05-15T08:48:30.700" v="12" actId="14100"/>
        <pc:sldMkLst>
          <pc:docMk/>
          <pc:sldMk cId="3975869795" sldId="649"/>
        </pc:sldMkLst>
        <pc:spChg chg="mod">
          <ac:chgData name="Eddie de Kok" userId="S::eddie.dekok@kb.nl::7843bad5-2361-4922-a3b3-287cabee43e1" providerId="AD" clId="Web-{00F906D4-88FA-46ED-BCD9-0ECD26B83CFC}" dt="2023-05-15T08:38:58.733" v="3" actId="20577"/>
          <ac:spMkLst>
            <pc:docMk/>
            <pc:sldMk cId="3975869795" sldId="649"/>
            <ac:spMk id="3" creationId="{DC53C66F-6434-431B-8CFB-E67241EF61AB}"/>
          </ac:spMkLst>
        </pc:spChg>
        <pc:spChg chg="mod">
          <ac:chgData name="Eddie de Kok" userId="S::eddie.dekok@kb.nl::7843bad5-2361-4922-a3b3-287cabee43e1" providerId="AD" clId="Web-{00F906D4-88FA-46ED-BCD9-0ECD26B83CFC}" dt="2023-05-15T08:48:30.700" v="12" actId="14100"/>
          <ac:spMkLst>
            <pc:docMk/>
            <pc:sldMk cId="3975869795" sldId="649"/>
            <ac:spMk id="5" creationId="{73D743BD-D797-43F9-B3B3-05450537620F}"/>
          </ac:spMkLst>
        </pc:spChg>
      </pc:sldChg>
    </pc:docChg>
  </pc:docChgLst>
  <pc:docChgLst>
    <pc:chgData name="Laurens Smit" userId="45b96563-0fb9-438a-af8d-698f93b4254c" providerId="ADAL" clId="{1E4D0A45-02FD-48AF-A87B-1427021E53AF}"/>
    <pc:docChg chg="custSel addSld delSld modSld">
      <pc:chgData name="Laurens Smit" userId="45b96563-0fb9-438a-af8d-698f93b4254c" providerId="ADAL" clId="{1E4D0A45-02FD-48AF-A87B-1427021E53AF}" dt="2023-05-16T11:29:37.178" v="1451" actId="113"/>
      <pc:docMkLst>
        <pc:docMk/>
      </pc:docMkLst>
      <pc:sldChg chg="modSp mod">
        <pc:chgData name="Laurens Smit" userId="45b96563-0fb9-438a-af8d-698f93b4254c" providerId="ADAL" clId="{1E4D0A45-02FD-48AF-A87B-1427021E53AF}" dt="2023-05-15T12:27:43.258" v="17" actId="20577"/>
        <pc:sldMkLst>
          <pc:docMk/>
          <pc:sldMk cId="846920866" sldId="258"/>
        </pc:sldMkLst>
        <pc:spChg chg="mod">
          <ac:chgData name="Laurens Smit" userId="45b96563-0fb9-438a-af8d-698f93b4254c" providerId="ADAL" clId="{1E4D0A45-02FD-48AF-A87B-1427021E53AF}" dt="2023-05-15T12:27:43.258" v="17" actId="20577"/>
          <ac:spMkLst>
            <pc:docMk/>
            <pc:sldMk cId="846920866" sldId="258"/>
            <ac:spMk id="3" creationId="{068CA680-A9AA-404B-A683-94E018AAAD12}"/>
          </ac:spMkLst>
        </pc:spChg>
      </pc:sldChg>
      <pc:sldChg chg="addSp delSp modSp add mod">
        <pc:chgData name="Laurens Smit" userId="45b96563-0fb9-438a-af8d-698f93b4254c" providerId="ADAL" clId="{1E4D0A45-02FD-48AF-A87B-1427021E53AF}" dt="2023-05-16T11:29:37.178" v="1451" actId="113"/>
        <pc:sldMkLst>
          <pc:docMk/>
          <pc:sldMk cId="2672384641" sldId="655"/>
        </pc:sldMkLst>
        <pc:spChg chg="mod">
          <ac:chgData name="Laurens Smit" userId="45b96563-0fb9-438a-af8d-698f93b4254c" providerId="ADAL" clId="{1E4D0A45-02FD-48AF-A87B-1427021E53AF}" dt="2023-05-15T12:29:18.802" v="27" actId="255"/>
          <ac:spMkLst>
            <pc:docMk/>
            <pc:sldMk cId="2672384641" sldId="655"/>
            <ac:spMk id="6" creationId="{DD6717D2-31F7-2195-FC9E-9A2E527FD6C3}"/>
          </ac:spMkLst>
        </pc:spChg>
        <pc:graphicFrameChg chg="add mod modGraphic">
          <ac:chgData name="Laurens Smit" userId="45b96563-0fb9-438a-af8d-698f93b4254c" providerId="ADAL" clId="{1E4D0A45-02FD-48AF-A87B-1427021E53AF}" dt="2023-05-16T11:29:37.178" v="1451" actId="113"/>
          <ac:graphicFrameMkLst>
            <pc:docMk/>
            <pc:sldMk cId="2672384641" sldId="655"/>
            <ac:graphicFrameMk id="3" creationId="{83E4E4F5-A391-41D8-87E1-EFD3C38D7B4F}"/>
          </ac:graphicFrameMkLst>
        </pc:graphicFrameChg>
        <pc:picChg chg="add del mod">
          <ac:chgData name="Laurens Smit" userId="45b96563-0fb9-438a-af8d-698f93b4254c" providerId="ADAL" clId="{1E4D0A45-02FD-48AF-A87B-1427021E53AF}" dt="2023-05-15T12:29:41.093" v="30" actId="478"/>
          <ac:picMkLst>
            <pc:docMk/>
            <pc:sldMk cId="2672384641" sldId="655"/>
            <ac:picMk id="2" creationId="{80E080AD-0092-F484-B75C-803CBD6595F8}"/>
          </ac:picMkLst>
        </pc:picChg>
      </pc:sldChg>
      <pc:sldChg chg="addSp delSp modSp add mod">
        <pc:chgData name="Laurens Smit" userId="45b96563-0fb9-438a-af8d-698f93b4254c" providerId="ADAL" clId="{1E4D0A45-02FD-48AF-A87B-1427021E53AF}" dt="2023-05-15T12:45:00.039" v="69" actId="20577"/>
        <pc:sldMkLst>
          <pc:docMk/>
          <pc:sldMk cId="251364463" sldId="656"/>
        </pc:sldMkLst>
        <pc:spChg chg="mod">
          <ac:chgData name="Laurens Smit" userId="45b96563-0fb9-438a-af8d-698f93b4254c" providerId="ADAL" clId="{1E4D0A45-02FD-48AF-A87B-1427021E53AF}" dt="2023-05-15T12:33:20.579" v="59" actId="20577"/>
          <ac:spMkLst>
            <pc:docMk/>
            <pc:sldMk cId="251364463" sldId="656"/>
            <ac:spMk id="6" creationId="{DD6717D2-31F7-2195-FC9E-9A2E527FD6C3}"/>
          </ac:spMkLst>
        </pc:spChg>
        <pc:graphicFrameChg chg="add del mod">
          <ac:chgData name="Laurens Smit" userId="45b96563-0fb9-438a-af8d-698f93b4254c" providerId="ADAL" clId="{1E4D0A45-02FD-48AF-A87B-1427021E53AF}" dt="2023-05-15T12:43:30.429" v="62"/>
          <ac:graphicFrameMkLst>
            <pc:docMk/>
            <pc:sldMk cId="251364463" sldId="656"/>
            <ac:graphicFrameMk id="2" creationId="{E35F4978-BA1C-8BEB-75CB-3887E321C4E7}"/>
          </ac:graphicFrameMkLst>
        </pc:graphicFrameChg>
        <pc:graphicFrameChg chg="del">
          <ac:chgData name="Laurens Smit" userId="45b96563-0fb9-438a-af8d-698f93b4254c" providerId="ADAL" clId="{1E4D0A45-02FD-48AF-A87B-1427021E53AF}" dt="2023-05-15T12:33:25.115" v="60" actId="478"/>
          <ac:graphicFrameMkLst>
            <pc:docMk/>
            <pc:sldMk cId="251364463" sldId="656"/>
            <ac:graphicFrameMk id="3" creationId="{83E4E4F5-A391-41D8-87E1-EFD3C38D7B4F}"/>
          </ac:graphicFrameMkLst>
        </pc:graphicFrameChg>
        <pc:graphicFrameChg chg="add mod modGraphic">
          <ac:chgData name="Laurens Smit" userId="45b96563-0fb9-438a-af8d-698f93b4254c" providerId="ADAL" clId="{1E4D0A45-02FD-48AF-A87B-1427021E53AF}" dt="2023-05-15T12:45:00.039" v="69" actId="20577"/>
          <ac:graphicFrameMkLst>
            <pc:docMk/>
            <pc:sldMk cId="251364463" sldId="656"/>
            <ac:graphicFrameMk id="5" creationId="{188ED1EA-1D55-F5AD-C145-E1FC95FAFE9A}"/>
          </ac:graphicFrameMkLst>
        </pc:graphicFrameChg>
      </pc:sldChg>
      <pc:sldChg chg="addSp delSp modSp add del mod">
        <pc:chgData name="Laurens Smit" userId="45b96563-0fb9-438a-af8d-698f93b4254c" providerId="ADAL" clId="{1E4D0A45-02FD-48AF-A87B-1427021E53AF}" dt="2023-05-15T13:51:22.307" v="117" actId="47"/>
        <pc:sldMkLst>
          <pc:docMk/>
          <pc:sldMk cId="4100057306" sldId="657"/>
        </pc:sldMkLst>
        <pc:spChg chg="add mod">
          <ac:chgData name="Laurens Smit" userId="45b96563-0fb9-438a-af8d-698f93b4254c" providerId="ADAL" clId="{1E4D0A45-02FD-48AF-A87B-1427021E53AF}" dt="2023-05-15T13:51:18.476" v="116" actId="14100"/>
          <ac:spMkLst>
            <pc:docMk/>
            <pc:sldMk cId="4100057306" sldId="657"/>
            <ac:spMk id="3" creationId="{88CF867D-887E-A919-DC5C-A486483CD58F}"/>
          </ac:spMkLst>
        </pc:spChg>
        <pc:spChg chg="del mod">
          <ac:chgData name="Laurens Smit" userId="45b96563-0fb9-438a-af8d-698f93b4254c" providerId="ADAL" clId="{1E4D0A45-02FD-48AF-A87B-1427021E53AF}" dt="2023-05-15T12:46:07.501" v="74"/>
          <ac:spMkLst>
            <pc:docMk/>
            <pc:sldMk cId="4100057306" sldId="657"/>
            <ac:spMk id="6" creationId="{DD6717D2-31F7-2195-FC9E-9A2E527FD6C3}"/>
          </ac:spMkLst>
        </pc:spChg>
        <pc:graphicFrameChg chg="del">
          <ac:chgData name="Laurens Smit" userId="45b96563-0fb9-438a-af8d-698f93b4254c" providerId="ADAL" clId="{1E4D0A45-02FD-48AF-A87B-1427021E53AF}" dt="2023-05-15T12:45:45.805" v="71" actId="478"/>
          <ac:graphicFrameMkLst>
            <pc:docMk/>
            <pc:sldMk cId="4100057306" sldId="657"/>
            <ac:graphicFrameMk id="5" creationId="{188ED1EA-1D55-F5AD-C145-E1FC95FAFE9A}"/>
          </ac:graphicFrameMkLst>
        </pc:graphicFrameChg>
      </pc:sldChg>
      <pc:sldChg chg="addSp delSp modSp add mod">
        <pc:chgData name="Laurens Smit" userId="45b96563-0fb9-438a-af8d-698f93b4254c" providerId="ADAL" clId="{1E4D0A45-02FD-48AF-A87B-1427021E53AF}" dt="2023-05-15T13:50:51.557" v="113" actId="478"/>
        <pc:sldMkLst>
          <pc:docMk/>
          <pc:sldMk cId="181461038" sldId="658"/>
        </pc:sldMkLst>
        <pc:spChg chg="del">
          <ac:chgData name="Laurens Smit" userId="45b96563-0fb9-438a-af8d-698f93b4254c" providerId="ADAL" clId="{1E4D0A45-02FD-48AF-A87B-1427021E53AF}" dt="2023-05-15T13:50:51.557" v="113" actId="478"/>
          <ac:spMkLst>
            <pc:docMk/>
            <pc:sldMk cId="181461038" sldId="658"/>
            <ac:spMk id="4" creationId="{466BEA5D-15DE-D86B-502C-1250CF37A466}"/>
          </ac:spMkLst>
        </pc:spChg>
        <pc:spChg chg="mod">
          <ac:chgData name="Laurens Smit" userId="45b96563-0fb9-438a-af8d-698f93b4254c" providerId="ADAL" clId="{1E4D0A45-02FD-48AF-A87B-1427021E53AF}" dt="2023-05-15T13:48:41.747" v="94" actId="20577"/>
          <ac:spMkLst>
            <pc:docMk/>
            <pc:sldMk cId="181461038" sldId="658"/>
            <ac:spMk id="6" creationId="{DD6717D2-31F7-2195-FC9E-9A2E527FD6C3}"/>
          </ac:spMkLst>
        </pc:spChg>
        <pc:graphicFrameChg chg="add mod modGraphic">
          <ac:chgData name="Laurens Smit" userId="45b96563-0fb9-438a-af8d-698f93b4254c" providerId="ADAL" clId="{1E4D0A45-02FD-48AF-A87B-1427021E53AF}" dt="2023-05-15T13:50:29.247" v="112" actId="14734"/>
          <ac:graphicFrameMkLst>
            <pc:docMk/>
            <pc:sldMk cId="181461038" sldId="658"/>
            <ac:graphicFrameMk id="2" creationId="{A69C35E9-94DD-61DD-0141-B17219CF69BF}"/>
          </ac:graphicFrameMkLst>
        </pc:graphicFrameChg>
        <pc:graphicFrameChg chg="del modGraphic">
          <ac:chgData name="Laurens Smit" userId="45b96563-0fb9-438a-af8d-698f93b4254c" providerId="ADAL" clId="{1E4D0A45-02FD-48AF-A87B-1427021E53AF}" dt="2023-05-15T13:48:31.886" v="78" actId="478"/>
          <ac:graphicFrameMkLst>
            <pc:docMk/>
            <pc:sldMk cId="181461038" sldId="658"/>
            <ac:graphicFrameMk id="5" creationId="{188ED1EA-1D55-F5AD-C145-E1FC95FAFE9A}"/>
          </ac:graphicFrameMkLst>
        </pc:graphicFrameChg>
      </pc:sldChg>
      <pc:sldChg chg="addSp delSp modSp add del mod">
        <pc:chgData name="Laurens Smit" userId="45b96563-0fb9-438a-af8d-698f93b4254c" providerId="ADAL" clId="{1E4D0A45-02FD-48AF-A87B-1427021E53AF}" dt="2023-05-16T08:29:19.670" v="1115" actId="2696"/>
        <pc:sldMkLst>
          <pc:docMk/>
          <pc:sldMk cId="1467519593" sldId="659"/>
        </pc:sldMkLst>
        <pc:spChg chg="add del mod">
          <ac:chgData name="Laurens Smit" userId="45b96563-0fb9-438a-af8d-698f93b4254c" providerId="ADAL" clId="{1E4D0A45-02FD-48AF-A87B-1427021E53AF}" dt="2023-05-15T13:52:20.245" v="155"/>
          <ac:spMkLst>
            <pc:docMk/>
            <pc:sldMk cId="1467519593" sldId="659"/>
            <ac:spMk id="4" creationId="{081148C9-0DFE-C132-0CEC-0639F0C3E7A8}"/>
          </ac:spMkLst>
        </pc:spChg>
        <pc:spChg chg="add del mod">
          <ac:chgData name="Laurens Smit" userId="45b96563-0fb9-438a-af8d-698f93b4254c" providerId="ADAL" clId="{1E4D0A45-02FD-48AF-A87B-1427021E53AF}" dt="2023-05-15T13:57:41.135" v="423" actId="478"/>
          <ac:spMkLst>
            <pc:docMk/>
            <pc:sldMk cId="1467519593" sldId="659"/>
            <ac:spMk id="5" creationId="{25891A15-6F89-4C7B-2E6D-EAD6A1F3A254}"/>
          </ac:spMkLst>
        </pc:spChg>
        <pc:spChg chg="mod">
          <ac:chgData name="Laurens Smit" userId="45b96563-0fb9-438a-af8d-698f93b4254c" providerId="ADAL" clId="{1E4D0A45-02FD-48AF-A87B-1427021E53AF}" dt="2023-05-15T13:58:52.808" v="516" actId="255"/>
          <ac:spMkLst>
            <pc:docMk/>
            <pc:sldMk cId="1467519593" sldId="659"/>
            <ac:spMk id="6" creationId="{DD6717D2-31F7-2195-FC9E-9A2E527FD6C3}"/>
          </ac:spMkLst>
        </pc:spChg>
        <pc:graphicFrameChg chg="del">
          <ac:chgData name="Laurens Smit" userId="45b96563-0fb9-438a-af8d-698f93b4254c" providerId="ADAL" clId="{1E4D0A45-02FD-48AF-A87B-1427021E53AF}" dt="2023-05-15T13:51:41.902" v="147" actId="478"/>
          <ac:graphicFrameMkLst>
            <pc:docMk/>
            <pc:sldMk cId="1467519593" sldId="659"/>
            <ac:graphicFrameMk id="2" creationId="{A69C35E9-94DD-61DD-0141-B17219CF69BF}"/>
          </ac:graphicFrameMkLst>
        </pc:graphicFrameChg>
      </pc:sldChg>
      <pc:sldChg chg="delSp modSp add mod">
        <pc:chgData name="Laurens Smit" userId="45b96563-0fb9-438a-af8d-698f93b4254c" providerId="ADAL" clId="{1E4D0A45-02FD-48AF-A87B-1427021E53AF}" dt="2023-05-16T08:39:20.371" v="1448" actId="207"/>
        <pc:sldMkLst>
          <pc:docMk/>
          <pc:sldMk cId="2920314674" sldId="660"/>
        </pc:sldMkLst>
        <pc:spChg chg="del mod">
          <ac:chgData name="Laurens Smit" userId="45b96563-0fb9-438a-af8d-698f93b4254c" providerId="ADAL" clId="{1E4D0A45-02FD-48AF-A87B-1427021E53AF}" dt="2023-05-15T13:56:34.648" v="328" actId="478"/>
          <ac:spMkLst>
            <pc:docMk/>
            <pc:sldMk cId="2920314674" sldId="660"/>
            <ac:spMk id="5" creationId="{25891A15-6F89-4C7B-2E6D-EAD6A1F3A254}"/>
          </ac:spMkLst>
        </pc:spChg>
        <pc:spChg chg="mod">
          <ac:chgData name="Laurens Smit" userId="45b96563-0fb9-438a-af8d-698f93b4254c" providerId="ADAL" clId="{1E4D0A45-02FD-48AF-A87B-1427021E53AF}" dt="2023-05-16T08:39:20.371" v="1448" actId="207"/>
          <ac:spMkLst>
            <pc:docMk/>
            <pc:sldMk cId="2920314674" sldId="660"/>
            <ac:spMk id="6" creationId="{DD6717D2-31F7-2195-FC9E-9A2E527FD6C3}"/>
          </ac:spMkLst>
        </pc:spChg>
      </pc:sldChg>
      <pc:sldChg chg="addSp delSp modSp add mod">
        <pc:chgData name="Laurens Smit" userId="45b96563-0fb9-438a-af8d-698f93b4254c" providerId="ADAL" clId="{1E4D0A45-02FD-48AF-A87B-1427021E53AF}" dt="2023-05-16T07:28:45.358" v="1114" actId="20577"/>
        <pc:sldMkLst>
          <pc:docMk/>
          <pc:sldMk cId="461645831" sldId="663"/>
        </pc:sldMkLst>
        <pc:spChg chg="add mod">
          <ac:chgData name="Laurens Smit" userId="45b96563-0fb9-438a-af8d-698f93b4254c" providerId="ADAL" clId="{1E4D0A45-02FD-48AF-A87B-1427021E53AF}" dt="2023-05-16T07:28:45.358" v="1114" actId="20577"/>
          <ac:spMkLst>
            <pc:docMk/>
            <pc:sldMk cId="461645831" sldId="663"/>
            <ac:spMk id="4" creationId="{E7E57469-DB82-457D-2DAF-895E7303D613}"/>
          </ac:spMkLst>
        </pc:spChg>
        <pc:spChg chg="mod">
          <ac:chgData name="Laurens Smit" userId="45b96563-0fb9-438a-af8d-698f93b4254c" providerId="ADAL" clId="{1E4D0A45-02FD-48AF-A87B-1427021E53AF}" dt="2023-05-16T07:16:46.351" v="540" actId="20577"/>
          <ac:spMkLst>
            <pc:docMk/>
            <pc:sldMk cId="461645831" sldId="663"/>
            <ac:spMk id="6" creationId="{DD6717D2-31F7-2195-FC9E-9A2E527FD6C3}"/>
          </ac:spMkLst>
        </pc:spChg>
        <pc:graphicFrameChg chg="del modGraphic">
          <ac:chgData name="Laurens Smit" userId="45b96563-0fb9-438a-af8d-698f93b4254c" providerId="ADAL" clId="{1E4D0A45-02FD-48AF-A87B-1427021E53AF}" dt="2023-05-16T07:16:35.213" v="519" actId="478"/>
          <ac:graphicFrameMkLst>
            <pc:docMk/>
            <pc:sldMk cId="461645831" sldId="663"/>
            <ac:graphicFrameMk id="2" creationId="{A69C35E9-94DD-61DD-0141-B17219CF69BF}"/>
          </ac:graphicFrameMkLst>
        </pc:graphicFrameChg>
      </pc:sldChg>
      <pc:sldChg chg="modSp mod">
        <pc:chgData name="Laurens Smit" userId="45b96563-0fb9-438a-af8d-698f93b4254c" providerId="ADAL" clId="{1E4D0A45-02FD-48AF-A87B-1427021E53AF}" dt="2023-05-16T08:34:05.507" v="1366" actId="20577"/>
        <pc:sldMkLst>
          <pc:docMk/>
          <pc:sldMk cId="2462652205" sldId="664"/>
        </pc:sldMkLst>
        <pc:spChg chg="mod">
          <ac:chgData name="Laurens Smit" userId="45b96563-0fb9-438a-af8d-698f93b4254c" providerId="ADAL" clId="{1E4D0A45-02FD-48AF-A87B-1427021E53AF}" dt="2023-05-16T08:34:05.507" v="1366" actId="20577"/>
          <ac:spMkLst>
            <pc:docMk/>
            <pc:sldMk cId="2462652205" sldId="664"/>
            <ac:spMk id="7" creationId="{7BD68B53-5B71-EE5B-EA94-99DD621989BE}"/>
          </ac:spMkLst>
        </pc:spChg>
      </pc:sldChg>
    </pc:docChg>
  </pc:docChgLst>
  <pc:docChgLst>
    <pc:chgData name="Trudie Stoutjesdijk" userId="S::trudie.stoutjesdijk@kb.nl::1408362c-8364-4ea9-82f9-2b5f310f9f53" providerId="AD" clId="Web-{5CC0F119-E72F-43C3-BC52-F85DFBC3BA9F}"/>
    <pc:docChg chg="modSld">
      <pc:chgData name="Trudie Stoutjesdijk" userId="S::trudie.stoutjesdijk@kb.nl::1408362c-8364-4ea9-82f9-2b5f310f9f53" providerId="AD" clId="Web-{5CC0F119-E72F-43C3-BC52-F85DFBC3BA9F}" dt="2023-05-16T08:24:59.179" v="21" actId="20577"/>
      <pc:docMkLst>
        <pc:docMk/>
      </pc:docMkLst>
      <pc:sldChg chg="delSp modSp addCm">
        <pc:chgData name="Trudie Stoutjesdijk" userId="S::trudie.stoutjesdijk@kb.nl::1408362c-8364-4ea9-82f9-2b5f310f9f53" providerId="AD" clId="Web-{5CC0F119-E72F-43C3-BC52-F85DFBC3BA9F}" dt="2023-05-16T08:24:59.179" v="21" actId="20577"/>
        <pc:sldMkLst>
          <pc:docMk/>
          <pc:sldMk cId="2462652205" sldId="664"/>
        </pc:sldMkLst>
        <pc:spChg chg="del">
          <ac:chgData name="Trudie Stoutjesdijk" userId="S::trudie.stoutjesdijk@kb.nl::1408362c-8364-4ea9-82f9-2b5f310f9f53" providerId="AD" clId="Web-{5CC0F119-E72F-43C3-BC52-F85DFBC3BA9F}" dt="2023-05-16T08:12:26.871" v="0"/>
          <ac:spMkLst>
            <pc:docMk/>
            <pc:sldMk cId="2462652205" sldId="664"/>
            <ac:spMk id="3" creationId="{EED224F2-ADFE-BA0A-7DBB-E01BEB05A51E}"/>
          </ac:spMkLst>
        </pc:spChg>
        <pc:spChg chg="mod">
          <ac:chgData name="Trudie Stoutjesdijk" userId="S::trudie.stoutjesdijk@kb.nl::1408362c-8364-4ea9-82f9-2b5f310f9f53" providerId="AD" clId="Web-{5CC0F119-E72F-43C3-BC52-F85DFBC3BA9F}" dt="2023-05-16T08:24:59.179" v="21" actId="20577"/>
          <ac:spMkLst>
            <pc:docMk/>
            <pc:sldMk cId="2462652205" sldId="664"/>
            <ac:spMk id="7" creationId="{7BD68B53-5B71-EE5B-EA94-99DD621989BE}"/>
          </ac:spMkLst>
        </pc:spChg>
        <pc:extLst>
          <p:ext xmlns:p="http://schemas.openxmlformats.org/presentationml/2006/main" uri="{D6D511B9-2390-475A-947B-AFAB55BFBCF1}">
            <pc226:cmChg xmlns:pc226="http://schemas.microsoft.com/office/powerpoint/2022/06/main/command" chg="add">
              <pc226:chgData name="Trudie Stoutjesdijk" userId="S::trudie.stoutjesdijk@kb.nl::1408362c-8364-4ea9-82f9-2b5f310f9f53" providerId="AD" clId="Web-{5CC0F119-E72F-43C3-BC52-F85DFBC3BA9F}" dt="2023-05-16T08:13:48.624" v="5"/>
              <pc2:cmMkLst xmlns:pc2="http://schemas.microsoft.com/office/powerpoint/2019/9/main/command">
                <pc:docMk/>
                <pc:sldMk cId="2462652205" sldId="664"/>
                <pc2:cmMk id="{90F0B4F9-B8A4-45FC-9466-8864C91B33F1}"/>
              </pc2:cmMkLst>
            </pc226:cmChg>
          </p:ext>
        </pc:extLst>
      </pc:sldChg>
    </pc:docChg>
  </pc:docChgLst>
  <pc:docChgLst>
    <pc:chgData name="Trudie Stoutjesdijk" userId="S::trudie.stoutjesdijk@kb.nl::1408362c-8364-4ea9-82f9-2b5f310f9f53" providerId="AD" clId="Web-{56044794-9B9E-47A9-8E90-DEA9992DCFE5}"/>
    <pc:docChg chg="modSld">
      <pc:chgData name="Trudie Stoutjesdijk" userId="S::trudie.stoutjesdijk@kb.nl::1408362c-8364-4ea9-82f9-2b5f310f9f53" providerId="AD" clId="Web-{56044794-9B9E-47A9-8E90-DEA9992DCFE5}" dt="2023-05-12T07:07:58.563" v="38"/>
      <pc:docMkLst>
        <pc:docMk/>
      </pc:docMkLst>
      <pc:sldChg chg="addSp modSp">
        <pc:chgData name="Trudie Stoutjesdijk" userId="S::trudie.stoutjesdijk@kb.nl::1408362c-8364-4ea9-82f9-2b5f310f9f53" providerId="AD" clId="Web-{56044794-9B9E-47A9-8E90-DEA9992DCFE5}" dt="2023-05-12T07:07:58.563" v="38"/>
        <pc:sldMkLst>
          <pc:docMk/>
          <pc:sldMk cId="2221189481" sldId="277"/>
        </pc:sldMkLst>
        <pc:spChg chg="mod">
          <ac:chgData name="Trudie Stoutjesdijk" userId="S::trudie.stoutjesdijk@kb.nl::1408362c-8364-4ea9-82f9-2b5f310f9f53" providerId="AD" clId="Web-{56044794-9B9E-47A9-8E90-DEA9992DCFE5}" dt="2023-05-12T07:07:00.967" v="26" actId="1076"/>
          <ac:spMkLst>
            <pc:docMk/>
            <pc:sldMk cId="2221189481" sldId="277"/>
            <ac:spMk id="2" creationId="{5D67BAC8-461C-686C-717C-CF879B44C50D}"/>
          </ac:spMkLst>
        </pc:spChg>
        <pc:spChg chg="mod">
          <ac:chgData name="Trudie Stoutjesdijk" userId="S::trudie.stoutjesdijk@kb.nl::1408362c-8364-4ea9-82f9-2b5f310f9f53" providerId="AD" clId="Web-{56044794-9B9E-47A9-8E90-DEA9992DCFE5}" dt="2023-05-12T07:06:51.967" v="25" actId="14100"/>
          <ac:spMkLst>
            <pc:docMk/>
            <pc:sldMk cId="2221189481" sldId="277"/>
            <ac:spMk id="5" creationId="{D6C5B17E-30AE-4F10-9F80-3F50E1904E09}"/>
          </ac:spMkLst>
        </pc:spChg>
        <pc:spChg chg="add mod ord">
          <ac:chgData name="Trudie Stoutjesdijk" userId="S::trudie.stoutjesdijk@kb.nl::1408362c-8364-4ea9-82f9-2b5f310f9f53" providerId="AD" clId="Web-{56044794-9B9E-47A9-8E90-DEA9992DCFE5}" dt="2023-05-12T07:07:58.563" v="38"/>
          <ac:spMkLst>
            <pc:docMk/>
            <pc:sldMk cId="2221189481" sldId="277"/>
            <ac:spMk id="6" creationId="{045555F6-2BCC-508C-F0CE-44CCF9E768FD}"/>
          </ac:spMkLst>
        </pc:spChg>
        <pc:spChg chg="mod">
          <ac:chgData name="Trudie Stoutjesdijk" userId="S::trudie.stoutjesdijk@kb.nl::1408362c-8364-4ea9-82f9-2b5f310f9f53" providerId="AD" clId="Web-{56044794-9B9E-47A9-8E90-DEA9992DCFE5}" dt="2023-05-12T07:07:00.983" v="27" actId="1076"/>
          <ac:spMkLst>
            <pc:docMk/>
            <pc:sldMk cId="2221189481" sldId="277"/>
            <ac:spMk id="7" creationId="{0AC8C98C-6E57-170A-6DE4-2C6293F181A0}"/>
          </ac:spMkLst>
        </pc:spChg>
        <pc:spChg chg="mod">
          <ac:chgData name="Trudie Stoutjesdijk" userId="S::trudie.stoutjesdijk@kb.nl::1408362c-8364-4ea9-82f9-2b5f310f9f53" providerId="AD" clId="Web-{56044794-9B9E-47A9-8E90-DEA9992DCFE5}" dt="2023-05-12T07:07:00.999" v="29" actId="1076"/>
          <ac:spMkLst>
            <pc:docMk/>
            <pc:sldMk cId="2221189481" sldId="277"/>
            <ac:spMk id="8" creationId="{F648252E-431F-45B7-1E4F-658C12F9ED6D}"/>
          </ac:spMkLst>
        </pc:spChg>
        <pc:spChg chg="mod">
          <ac:chgData name="Trudie Stoutjesdijk" userId="S::trudie.stoutjesdijk@kb.nl::1408362c-8364-4ea9-82f9-2b5f310f9f53" providerId="AD" clId="Web-{56044794-9B9E-47A9-8E90-DEA9992DCFE5}" dt="2023-05-12T07:07:00.983" v="28" actId="1076"/>
          <ac:spMkLst>
            <pc:docMk/>
            <pc:sldMk cId="2221189481" sldId="277"/>
            <ac:spMk id="9" creationId="{56EED6CD-FDE4-CED7-059B-98C175901615}"/>
          </ac:spMkLst>
        </pc:spChg>
      </pc:sldChg>
    </pc:docChg>
  </pc:docChgLst>
  <pc:docChgLst>
    <pc:chgData name="Meriyem Yilmaz" userId="S::meriyem.yilmaz@kb.nl::a1ae9842-9d7c-4a7e-ae02-aba77f817851" providerId="AD" clId="Web-{69764B92-B811-ED1C-A62A-A1F19AA86446}"/>
    <pc:docChg chg="addSld modSld">
      <pc:chgData name="Meriyem Yilmaz" userId="S::meriyem.yilmaz@kb.nl::a1ae9842-9d7c-4a7e-ae02-aba77f817851" providerId="AD" clId="Web-{69764B92-B811-ED1C-A62A-A1F19AA86446}" dt="2023-05-15T14:32:13.998" v="42"/>
      <pc:docMkLst>
        <pc:docMk/>
      </pc:docMkLst>
      <pc:sldChg chg="modSp">
        <pc:chgData name="Meriyem Yilmaz" userId="S::meriyem.yilmaz@kb.nl::a1ae9842-9d7c-4a7e-ae02-aba77f817851" providerId="AD" clId="Web-{69764B92-B811-ED1C-A62A-A1F19AA86446}" dt="2023-05-15T13:34:26.158" v="14" actId="20577"/>
        <pc:sldMkLst>
          <pc:docMk/>
          <pc:sldMk cId="1535758875" sldId="259"/>
        </pc:sldMkLst>
        <pc:spChg chg="mod">
          <ac:chgData name="Meriyem Yilmaz" userId="S::meriyem.yilmaz@kb.nl::a1ae9842-9d7c-4a7e-ae02-aba77f817851" providerId="AD" clId="Web-{69764B92-B811-ED1C-A62A-A1F19AA86446}" dt="2023-05-15T13:34:26.158" v="14" actId="20577"/>
          <ac:spMkLst>
            <pc:docMk/>
            <pc:sldMk cId="1535758875" sldId="259"/>
            <ac:spMk id="5" creationId="{73D743BD-D797-43F9-B3B3-05450537620F}"/>
          </ac:spMkLst>
        </pc:spChg>
      </pc:sldChg>
      <pc:sldChg chg="modSp">
        <pc:chgData name="Meriyem Yilmaz" userId="S::meriyem.yilmaz@kb.nl::a1ae9842-9d7c-4a7e-ae02-aba77f817851" providerId="AD" clId="Web-{69764B92-B811-ED1C-A62A-A1F19AA86446}" dt="2023-05-15T12:59:18.634" v="5" actId="20577"/>
        <pc:sldMkLst>
          <pc:docMk/>
          <pc:sldMk cId="910998819" sldId="260"/>
        </pc:sldMkLst>
        <pc:spChg chg="mod">
          <ac:chgData name="Meriyem Yilmaz" userId="S::meriyem.yilmaz@kb.nl::a1ae9842-9d7c-4a7e-ae02-aba77f817851" providerId="AD" clId="Web-{69764B92-B811-ED1C-A62A-A1F19AA86446}" dt="2023-05-15T12:59:18.634" v="5" actId="20577"/>
          <ac:spMkLst>
            <pc:docMk/>
            <pc:sldMk cId="910998819" sldId="260"/>
            <ac:spMk id="69" creationId="{B639E823-0C2F-1CB3-DF66-EC7E24DE752F}"/>
          </ac:spMkLst>
        </pc:spChg>
      </pc:sldChg>
      <pc:sldChg chg="modSp">
        <pc:chgData name="Meriyem Yilmaz" userId="S::meriyem.yilmaz@kb.nl::a1ae9842-9d7c-4a7e-ae02-aba77f817851" providerId="AD" clId="Web-{69764B92-B811-ED1C-A62A-A1F19AA86446}" dt="2023-05-15T12:59:35.103" v="7" actId="20577"/>
        <pc:sldMkLst>
          <pc:docMk/>
          <pc:sldMk cId="1281254775" sldId="291"/>
        </pc:sldMkLst>
        <pc:spChg chg="mod">
          <ac:chgData name="Meriyem Yilmaz" userId="S::meriyem.yilmaz@kb.nl::a1ae9842-9d7c-4a7e-ae02-aba77f817851" providerId="AD" clId="Web-{69764B92-B811-ED1C-A62A-A1F19AA86446}" dt="2023-05-15T12:59:35.103" v="7" actId="20577"/>
          <ac:spMkLst>
            <pc:docMk/>
            <pc:sldMk cId="1281254775" sldId="291"/>
            <ac:spMk id="3" creationId="{A856E988-67EA-6571-63F2-57E7EDA3E503}"/>
          </ac:spMkLst>
        </pc:spChg>
      </pc:sldChg>
      <pc:sldChg chg="addCm">
        <pc:chgData name="Meriyem Yilmaz" userId="S::meriyem.yilmaz@kb.nl::a1ae9842-9d7c-4a7e-ae02-aba77f817851" providerId="AD" clId="Web-{69764B92-B811-ED1C-A62A-A1F19AA86446}" dt="2023-05-15T12:51:51.382" v="0"/>
        <pc:sldMkLst>
          <pc:docMk/>
          <pc:sldMk cId="3925589715" sldId="648"/>
        </pc:sldMkLst>
        <pc:extLst>
          <p:ext xmlns:p="http://schemas.openxmlformats.org/presentationml/2006/main" uri="{D6D511B9-2390-475A-947B-AFAB55BFBCF1}">
            <pc226:cmChg xmlns:pc226="http://schemas.microsoft.com/office/powerpoint/2022/06/main/command" chg="add">
              <pc226:chgData name="Meriyem Yilmaz" userId="S::meriyem.yilmaz@kb.nl::a1ae9842-9d7c-4a7e-ae02-aba77f817851" providerId="AD" clId="Web-{69764B92-B811-ED1C-A62A-A1F19AA86446}" dt="2023-05-15T12:51:51.382" v="0"/>
              <pc2:cmMkLst xmlns:pc2="http://schemas.microsoft.com/office/powerpoint/2019/9/main/command">
                <pc:docMk/>
                <pc:sldMk cId="3925589715" sldId="648"/>
                <pc2:cmMk id="{E5138235-B024-4777-9F4F-654E1330091A}"/>
              </pc2:cmMkLst>
            </pc226:cmChg>
          </p:ext>
        </pc:extLst>
      </pc:sldChg>
      <pc:sldChg chg="modSp">
        <pc:chgData name="Meriyem Yilmaz" userId="S::meriyem.yilmaz@kb.nl::a1ae9842-9d7c-4a7e-ae02-aba77f817851" providerId="AD" clId="Web-{69764B92-B811-ED1C-A62A-A1F19AA86446}" dt="2023-05-15T14:20:50.146" v="32" actId="20577"/>
        <pc:sldMkLst>
          <pc:docMk/>
          <pc:sldMk cId="3975869795" sldId="649"/>
        </pc:sldMkLst>
        <pc:spChg chg="mod">
          <ac:chgData name="Meriyem Yilmaz" userId="S::meriyem.yilmaz@kb.nl::a1ae9842-9d7c-4a7e-ae02-aba77f817851" providerId="AD" clId="Web-{69764B92-B811-ED1C-A62A-A1F19AA86446}" dt="2023-05-15T14:20:50.146" v="32" actId="20577"/>
          <ac:spMkLst>
            <pc:docMk/>
            <pc:sldMk cId="3975869795" sldId="649"/>
            <ac:spMk id="5" creationId="{73D743BD-D797-43F9-B3B3-05450537620F}"/>
          </ac:spMkLst>
        </pc:spChg>
      </pc:sldChg>
      <pc:sldChg chg="modSp">
        <pc:chgData name="Meriyem Yilmaz" userId="S::meriyem.yilmaz@kb.nl::a1ae9842-9d7c-4a7e-ae02-aba77f817851" providerId="AD" clId="Web-{69764B92-B811-ED1C-A62A-A1F19AA86446}" dt="2023-05-15T14:21:03.256" v="35" actId="20577"/>
        <pc:sldMkLst>
          <pc:docMk/>
          <pc:sldMk cId="122679277" sldId="653"/>
        </pc:sldMkLst>
        <pc:spChg chg="mod">
          <ac:chgData name="Meriyem Yilmaz" userId="S::meriyem.yilmaz@kb.nl::a1ae9842-9d7c-4a7e-ae02-aba77f817851" providerId="AD" clId="Web-{69764B92-B811-ED1C-A62A-A1F19AA86446}" dt="2023-05-15T14:21:03.256" v="35" actId="20577"/>
          <ac:spMkLst>
            <pc:docMk/>
            <pc:sldMk cId="122679277" sldId="653"/>
            <ac:spMk id="5" creationId="{73D743BD-D797-43F9-B3B3-05450537620F}"/>
          </ac:spMkLst>
        </pc:spChg>
      </pc:sldChg>
      <pc:sldChg chg="addSp delSp modSp add mod replId modClrScheme chgLayout">
        <pc:chgData name="Meriyem Yilmaz" userId="S::meriyem.yilmaz@kb.nl::a1ae9842-9d7c-4a7e-ae02-aba77f817851" providerId="AD" clId="Web-{69764B92-B811-ED1C-A62A-A1F19AA86446}" dt="2023-05-15T14:32:13.998" v="42"/>
        <pc:sldMkLst>
          <pc:docMk/>
          <pc:sldMk cId="758373090" sldId="661"/>
        </pc:sldMkLst>
        <pc:spChg chg="mod">
          <ac:chgData name="Meriyem Yilmaz" userId="S::meriyem.yilmaz@kb.nl::a1ae9842-9d7c-4a7e-ae02-aba77f817851" providerId="AD" clId="Web-{69764B92-B811-ED1C-A62A-A1F19AA86446}" dt="2023-05-15T14:32:13.998" v="42"/>
          <ac:spMkLst>
            <pc:docMk/>
            <pc:sldMk cId="758373090" sldId="661"/>
            <ac:spMk id="3" creationId="{DC53C66F-6434-431B-8CFB-E67241EF61AB}"/>
          </ac:spMkLst>
        </pc:spChg>
        <pc:spChg chg="add del mod">
          <ac:chgData name="Meriyem Yilmaz" userId="S::meriyem.yilmaz@kb.nl::a1ae9842-9d7c-4a7e-ae02-aba77f817851" providerId="AD" clId="Web-{69764B92-B811-ED1C-A62A-A1F19AA86446}" dt="2023-05-15T14:21:29.397" v="38"/>
          <ac:spMkLst>
            <pc:docMk/>
            <pc:sldMk cId="758373090" sldId="661"/>
            <ac:spMk id="4" creationId="{39DBD783-3B14-5ED1-2768-E11EB85E1100}"/>
          </ac:spMkLst>
        </pc:spChg>
        <pc:spChg chg="del">
          <ac:chgData name="Meriyem Yilmaz" userId="S::meriyem.yilmaz@kb.nl::a1ae9842-9d7c-4a7e-ae02-aba77f817851" providerId="AD" clId="Web-{69764B92-B811-ED1C-A62A-A1F19AA86446}" dt="2023-05-15T14:21:16.491" v="37"/>
          <ac:spMkLst>
            <pc:docMk/>
            <pc:sldMk cId="758373090" sldId="661"/>
            <ac:spMk id="5" creationId="{73D743BD-D797-43F9-B3B3-05450537620F}"/>
          </ac:spMkLst>
        </pc:spChg>
        <pc:spChg chg="add del mod">
          <ac:chgData name="Meriyem Yilmaz" userId="S::meriyem.yilmaz@kb.nl::a1ae9842-9d7c-4a7e-ae02-aba77f817851" providerId="AD" clId="Web-{69764B92-B811-ED1C-A62A-A1F19AA86446}" dt="2023-05-15T14:32:13.998" v="42"/>
          <ac:spMkLst>
            <pc:docMk/>
            <pc:sldMk cId="758373090" sldId="661"/>
            <ac:spMk id="9" creationId="{4FC0ED33-20FD-2496-3CAF-C2578D625546}"/>
          </ac:spMkLst>
        </pc:spChg>
        <pc:spChg chg="add del mod">
          <ac:chgData name="Meriyem Yilmaz" userId="S::meriyem.yilmaz@kb.nl::a1ae9842-9d7c-4a7e-ae02-aba77f817851" providerId="AD" clId="Web-{69764B92-B811-ED1C-A62A-A1F19AA86446}" dt="2023-05-15T14:32:13.998" v="42"/>
          <ac:spMkLst>
            <pc:docMk/>
            <pc:sldMk cId="758373090" sldId="661"/>
            <ac:spMk id="11" creationId="{15275B61-0D01-58F4-2BBD-F3F5516BD8CE}"/>
          </ac:spMkLst>
        </pc:spChg>
        <pc:spChg chg="add del mod">
          <ac:chgData name="Meriyem Yilmaz" userId="S::meriyem.yilmaz@kb.nl::a1ae9842-9d7c-4a7e-ae02-aba77f817851" providerId="AD" clId="Web-{69764B92-B811-ED1C-A62A-A1F19AA86446}" dt="2023-05-15T14:32:13.998" v="42"/>
          <ac:spMkLst>
            <pc:docMk/>
            <pc:sldMk cId="758373090" sldId="661"/>
            <ac:spMk id="13" creationId="{156B349D-C9C6-9C1A-9CED-0BB89D640162}"/>
          </ac:spMkLst>
        </pc:spChg>
        <pc:picChg chg="add del mod">
          <ac:chgData name="Meriyem Yilmaz" userId="S::meriyem.yilmaz@kb.nl::a1ae9842-9d7c-4a7e-ae02-aba77f817851" providerId="AD" clId="Web-{69764B92-B811-ED1C-A62A-A1F19AA86446}" dt="2023-05-15T14:32:05.560" v="40"/>
          <ac:picMkLst>
            <pc:docMk/>
            <pc:sldMk cId="758373090" sldId="661"/>
            <ac:picMk id="6" creationId="{BB1350BE-772B-836F-E1DE-62F83566793B}"/>
          </ac:picMkLst>
        </pc:picChg>
        <pc:picChg chg="add del">
          <ac:chgData name="Meriyem Yilmaz" userId="S::meriyem.yilmaz@kb.nl::a1ae9842-9d7c-4a7e-ae02-aba77f817851" providerId="AD" clId="Web-{69764B92-B811-ED1C-A62A-A1F19AA86446}" dt="2023-05-15T14:32:13.998" v="42"/>
          <ac:picMkLst>
            <pc:docMk/>
            <pc:sldMk cId="758373090" sldId="661"/>
            <ac:picMk id="7" creationId="{F06748D8-2A9C-292D-A930-3F8D9D1596A8}"/>
          </ac:picMkLst>
        </pc:picChg>
      </pc:sldChg>
    </pc:docChg>
  </pc:docChgLst>
  <pc:docChgLst>
    <pc:chgData name="Miriam Rietveld" userId="S::miriam.rietveld@kb.nl::968a8d18-0aab-4630-8527-4198379df661" providerId="AD" clId="Web-{12076051-BE86-4826-93A3-070AAF04489A}"/>
    <pc:docChg chg="modSld">
      <pc:chgData name="Miriam Rietveld" userId="S::miriam.rietveld@kb.nl::968a8d18-0aab-4630-8527-4198379df661" providerId="AD" clId="Web-{12076051-BE86-4826-93A3-070AAF04489A}" dt="2023-05-16T10:18:07.154" v="27" actId="20577"/>
      <pc:docMkLst>
        <pc:docMk/>
      </pc:docMkLst>
      <pc:sldChg chg="modSp">
        <pc:chgData name="Miriam Rietveld" userId="S::miriam.rietveld@kb.nl::968a8d18-0aab-4630-8527-4198379df661" providerId="AD" clId="Web-{12076051-BE86-4826-93A3-070AAF04489A}" dt="2023-05-16T10:18:07.154" v="27" actId="20577"/>
        <pc:sldMkLst>
          <pc:docMk/>
          <pc:sldMk cId="1865417527" sldId="295"/>
        </pc:sldMkLst>
        <pc:spChg chg="mod">
          <ac:chgData name="Miriam Rietveld" userId="S::miriam.rietveld@kb.nl::968a8d18-0aab-4630-8527-4198379df661" providerId="AD" clId="Web-{12076051-BE86-4826-93A3-070AAF04489A}" dt="2023-05-16T10:18:07.154" v="27" actId="20577"/>
          <ac:spMkLst>
            <pc:docMk/>
            <pc:sldMk cId="1865417527" sldId="295"/>
            <ac:spMk id="5" creationId="{37D75596-06BC-4E1E-8619-E9BA64F52EDA}"/>
          </ac:spMkLst>
        </pc:sp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3999173E-515A-462C-8E51-1C7D5A4C103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sz="1000"/>
          </a:p>
        </p:txBody>
      </p:sp>
      <p:sp>
        <p:nvSpPr>
          <p:cNvPr id="3" name="Tijdelijke aanduiding voor datum 2">
            <a:extLst>
              <a:ext uri="{FF2B5EF4-FFF2-40B4-BE49-F238E27FC236}">
                <a16:creationId xmlns:a16="http://schemas.microsoft.com/office/drawing/2014/main" id="{599851D4-8693-4DBA-836B-DB488CDA096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79037F-85A7-42E6-B897-95744D9BD45F}" type="datetime4">
              <a:rPr lang="nl-NL" sz="1000" smtClean="0"/>
              <a:t>16 mei 2023</a:t>
            </a:fld>
            <a:endParaRPr lang="nl-NL" sz="1000"/>
          </a:p>
        </p:txBody>
      </p:sp>
      <p:sp>
        <p:nvSpPr>
          <p:cNvPr id="4" name="Tijdelijke aanduiding voor voettekst 3">
            <a:extLst>
              <a:ext uri="{FF2B5EF4-FFF2-40B4-BE49-F238E27FC236}">
                <a16:creationId xmlns:a16="http://schemas.microsoft.com/office/drawing/2014/main" id="{38124ED1-25C9-4EBF-924E-5D0EEECE16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sz="1000"/>
          </a:p>
        </p:txBody>
      </p:sp>
      <p:sp>
        <p:nvSpPr>
          <p:cNvPr id="5" name="Tijdelijke aanduiding voor dianummer 4">
            <a:extLst>
              <a:ext uri="{FF2B5EF4-FFF2-40B4-BE49-F238E27FC236}">
                <a16:creationId xmlns:a16="http://schemas.microsoft.com/office/drawing/2014/main" id="{78245366-1964-44F8-B7E5-741170DA5C5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4648443-8F8B-4CED-B69E-C3E353E31085}" type="slidenum">
              <a:rPr lang="nl-NL" sz="1000" smtClean="0"/>
              <a:t>‹#›</a:t>
            </a:fld>
            <a:endParaRPr lang="nl-NL" sz="1000"/>
          </a:p>
        </p:txBody>
      </p:sp>
    </p:spTree>
    <p:extLst>
      <p:ext uri="{BB962C8B-B14F-4D97-AF65-F5344CB8AC3E}">
        <p14:creationId xmlns:p14="http://schemas.microsoft.com/office/powerpoint/2010/main" val="209339329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0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000"/>
            </a:lvl1pPr>
          </a:lstStyle>
          <a:p>
            <a:fld id="{01076422-15CD-441A-8895-26F483B027BC}" type="datetime4">
              <a:rPr lang="nl-NL" smtClean="0"/>
              <a:t>16 mei 2023</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0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000"/>
            </a:lvl1pPr>
          </a:lstStyle>
          <a:p>
            <a:fld id="{4840B3E4-1789-47F8-9E4E-BC7A36243C64}" type="slidenum">
              <a:rPr lang="nl-NL" smtClean="0"/>
              <a:pPr/>
              <a:t>‹#›</a:t>
            </a:fld>
            <a:endParaRPr lang="nl-NL"/>
          </a:p>
        </p:txBody>
      </p:sp>
    </p:spTree>
    <p:extLst>
      <p:ext uri="{BB962C8B-B14F-4D97-AF65-F5344CB8AC3E}">
        <p14:creationId xmlns:p14="http://schemas.microsoft.com/office/powerpoint/2010/main" val="1157337473"/>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Date Placeholder 3"/>
          <p:cNvSpPr>
            <a:spLocks noGrp="1"/>
          </p:cNvSpPr>
          <p:nvPr>
            <p:ph type="dt" idx="1"/>
          </p:nvPr>
        </p:nvSpPr>
        <p:spPr/>
        <p:txBody>
          <a:bodyPr/>
          <a:lstStyle/>
          <a:p>
            <a:fld id="{01076422-15CD-441A-8895-26F483B027BC}" type="datetime4">
              <a:rPr lang="nl-NL" smtClean="0"/>
              <a:t>16 mei 2023</a:t>
            </a:fld>
            <a:endParaRPr lang="nl-NL"/>
          </a:p>
        </p:txBody>
      </p:sp>
      <p:sp>
        <p:nvSpPr>
          <p:cNvPr id="5" name="Slide Number Placeholder 4"/>
          <p:cNvSpPr>
            <a:spLocks noGrp="1"/>
          </p:cNvSpPr>
          <p:nvPr>
            <p:ph type="sldNum" sz="quarter" idx="5"/>
          </p:nvPr>
        </p:nvSpPr>
        <p:spPr/>
        <p:txBody>
          <a:bodyPr/>
          <a:lstStyle/>
          <a:p>
            <a:fld id="{4840B3E4-1789-47F8-9E4E-BC7A36243C64}" type="slidenum">
              <a:rPr lang="nl-NL" smtClean="0"/>
              <a:pPr/>
              <a:t>24</a:t>
            </a:fld>
            <a:endParaRPr lang="nl-NL"/>
          </a:p>
        </p:txBody>
      </p:sp>
    </p:spTree>
    <p:extLst>
      <p:ext uri="{BB962C8B-B14F-4D97-AF65-F5344CB8AC3E}">
        <p14:creationId xmlns:p14="http://schemas.microsoft.com/office/powerpoint/2010/main" val="363691098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5.xml"/><Relationship Id="rId7" Type="http://schemas.openxmlformats.org/officeDocument/2006/relationships/image" Target="../media/image2.emf"/><Relationship Id="rId2" Type="http://schemas.openxmlformats.org/officeDocument/2006/relationships/tags" Target="../tags/tag4.xml"/><Relationship Id="rId1" Type="http://schemas.openxmlformats.org/officeDocument/2006/relationships/vmlDrawing" Target="../drawings/vmlDrawing2.v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slideMaster" Target="../slideMasters/slideMaster1.xml"/><Relationship Id="rId9"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vmlDrawing" Target="../drawings/vmlDrawing11.vml"/><Relationship Id="rId6" Type="http://schemas.openxmlformats.org/officeDocument/2006/relationships/image" Target="../media/image1.emf"/><Relationship Id="rId5" Type="http://schemas.openxmlformats.org/officeDocument/2006/relationships/oleObject" Target="../embeddings/oleObject5.bin"/><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vmlDrawing" Target="../drawings/vmlDrawing12.vml"/><Relationship Id="rId6" Type="http://schemas.openxmlformats.org/officeDocument/2006/relationships/image" Target="../media/image1.emf"/><Relationship Id="rId5" Type="http://schemas.openxmlformats.org/officeDocument/2006/relationships/oleObject" Target="../embeddings/oleObject5.bin"/><Relationship Id="rId4"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vmlDrawing" Target="../drawings/vmlDrawing13.vml"/><Relationship Id="rId6" Type="http://schemas.openxmlformats.org/officeDocument/2006/relationships/image" Target="../media/image1.emf"/><Relationship Id="rId5" Type="http://schemas.openxmlformats.org/officeDocument/2006/relationships/oleObject" Target="../embeddings/oleObject5.bin"/><Relationship Id="rId4"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32.xml"/><Relationship Id="rId7" Type="http://schemas.openxmlformats.org/officeDocument/2006/relationships/image" Target="../media/image1.emf"/><Relationship Id="rId2" Type="http://schemas.openxmlformats.org/officeDocument/2006/relationships/tags" Target="../tags/tag31.xml"/><Relationship Id="rId1" Type="http://schemas.openxmlformats.org/officeDocument/2006/relationships/vmlDrawing" Target="../drawings/vmlDrawing14.vml"/><Relationship Id="rId6" Type="http://schemas.openxmlformats.org/officeDocument/2006/relationships/oleObject" Target="../embeddings/oleObject9.bin"/><Relationship Id="rId5" Type="http://schemas.openxmlformats.org/officeDocument/2006/relationships/slideMaster" Target="../slideMasters/slideMaster1.xml"/><Relationship Id="rId10" Type="http://schemas.openxmlformats.org/officeDocument/2006/relationships/image" Target="../media/image2.emf"/><Relationship Id="rId4" Type="http://schemas.openxmlformats.org/officeDocument/2006/relationships/tags" Target="../tags/tag33.xml"/><Relationship Id="rId9"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35.xml"/><Relationship Id="rId7" Type="http://schemas.openxmlformats.org/officeDocument/2006/relationships/image" Target="../media/image1.emf"/><Relationship Id="rId2" Type="http://schemas.openxmlformats.org/officeDocument/2006/relationships/tags" Target="../tags/tag34.xml"/><Relationship Id="rId1" Type="http://schemas.openxmlformats.org/officeDocument/2006/relationships/vmlDrawing" Target="../drawings/vmlDrawing15.vml"/><Relationship Id="rId6" Type="http://schemas.openxmlformats.org/officeDocument/2006/relationships/oleObject" Target="../embeddings/oleObject10.bin"/><Relationship Id="rId5" Type="http://schemas.openxmlformats.org/officeDocument/2006/relationships/slideMaster" Target="../slideMasters/slideMaster1.xml"/><Relationship Id="rId10" Type="http://schemas.openxmlformats.org/officeDocument/2006/relationships/image" Target="../media/image2.emf"/><Relationship Id="rId4" Type="http://schemas.openxmlformats.org/officeDocument/2006/relationships/tags" Target="../tags/tag36.xml"/><Relationship Id="rId9"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38.xml"/><Relationship Id="rId7" Type="http://schemas.openxmlformats.org/officeDocument/2006/relationships/image" Target="../media/image1.emf"/><Relationship Id="rId2" Type="http://schemas.openxmlformats.org/officeDocument/2006/relationships/tags" Target="../tags/tag37.xml"/><Relationship Id="rId1" Type="http://schemas.openxmlformats.org/officeDocument/2006/relationships/vmlDrawing" Target="../drawings/vmlDrawing16.vml"/><Relationship Id="rId6" Type="http://schemas.openxmlformats.org/officeDocument/2006/relationships/oleObject" Target="../embeddings/oleObject11.bin"/><Relationship Id="rId5" Type="http://schemas.openxmlformats.org/officeDocument/2006/relationships/slideMaster" Target="../slideMasters/slideMaster1.xml"/><Relationship Id="rId4" Type="http://schemas.openxmlformats.org/officeDocument/2006/relationships/tags" Target="../tags/tag39.xml"/><Relationship Id="rId9"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ags" Target="../tags/tag41.xml"/><Relationship Id="rId7" Type="http://schemas.openxmlformats.org/officeDocument/2006/relationships/image" Target="../media/image1.emf"/><Relationship Id="rId2" Type="http://schemas.openxmlformats.org/officeDocument/2006/relationships/tags" Target="../tags/tag40.xml"/><Relationship Id="rId1" Type="http://schemas.openxmlformats.org/officeDocument/2006/relationships/vmlDrawing" Target="../drawings/vmlDrawing17.vml"/><Relationship Id="rId6" Type="http://schemas.openxmlformats.org/officeDocument/2006/relationships/oleObject" Target="../embeddings/oleObject8.bin"/><Relationship Id="rId5" Type="http://schemas.openxmlformats.org/officeDocument/2006/relationships/slideMaster" Target="../slideMasters/slideMaster1.xml"/><Relationship Id="rId10" Type="http://schemas.openxmlformats.org/officeDocument/2006/relationships/image" Target="../media/image5.png"/><Relationship Id="rId4" Type="http://schemas.openxmlformats.org/officeDocument/2006/relationships/tags" Target="../tags/tag42.xml"/><Relationship Id="rId9" Type="http://schemas.openxmlformats.org/officeDocument/2006/relationships/image" Target="../media/image3.emf"/></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ags" Target="../tags/tag44.xml"/><Relationship Id="rId7" Type="http://schemas.openxmlformats.org/officeDocument/2006/relationships/image" Target="../media/image1.emf"/><Relationship Id="rId2" Type="http://schemas.openxmlformats.org/officeDocument/2006/relationships/tags" Target="../tags/tag43.xml"/><Relationship Id="rId1" Type="http://schemas.openxmlformats.org/officeDocument/2006/relationships/vmlDrawing" Target="../drawings/vmlDrawing18.vml"/><Relationship Id="rId6" Type="http://schemas.openxmlformats.org/officeDocument/2006/relationships/oleObject" Target="../embeddings/oleObject8.bin"/><Relationship Id="rId5" Type="http://schemas.openxmlformats.org/officeDocument/2006/relationships/slideMaster" Target="../slideMasters/slideMaster1.xml"/><Relationship Id="rId10" Type="http://schemas.openxmlformats.org/officeDocument/2006/relationships/image" Target="../media/image5.png"/><Relationship Id="rId4" Type="http://schemas.openxmlformats.org/officeDocument/2006/relationships/tags" Target="../tags/tag45.xml"/><Relationship Id="rId9" Type="http://schemas.openxmlformats.org/officeDocument/2006/relationships/image" Target="../media/image3.emf"/></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47.xml"/><Relationship Id="rId7" Type="http://schemas.openxmlformats.org/officeDocument/2006/relationships/image" Target="../media/image1.emf"/><Relationship Id="rId2" Type="http://schemas.openxmlformats.org/officeDocument/2006/relationships/tags" Target="../tags/tag46.xml"/><Relationship Id="rId1" Type="http://schemas.openxmlformats.org/officeDocument/2006/relationships/vmlDrawing" Target="../drawings/vmlDrawing19.vml"/><Relationship Id="rId6" Type="http://schemas.openxmlformats.org/officeDocument/2006/relationships/oleObject" Target="../embeddings/oleObject12.bin"/><Relationship Id="rId5" Type="http://schemas.openxmlformats.org/officeDocument/2006/relationships/slideMaster" Target="../slideMasters/slideMaster1.xml"/><Relationship Id="rId10" Type="http://schemas.openxmlformats.org/officeDocument/2006/relationships/image" Target="../media/image2.emf"/><Relationship Id="rId4" Type="http://schemas.openxmlformats.org/officeDocument/2006/relationships/tags" Target="../tags/tag48.xml"/><Relationship Id="rId9"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50.xml"/><Relationship Id="rId7" Type="http://schemas.openxmlformats.org/officeDocument/2006/relationships/image" Target="../media/image1.emf"/><Relationship Id="rId2" Type="http://schemas.openxmlformats.org/officeDocument/2006/relationships/tags" Target="../tags/tag49.xml"/><Relationship Id="rId1" Type="http://schemas.openxmlformats.org/officeDocument/2006/relationships/vmlDrawing" Target="../drawings/vmlDrawing20.vml"/><Relationship Id="rId6" Type="http://schemas.openxmlformats.org/officeDocument/2006/relationships/oleObject" Target="../embeddings/oleObject13.bin"/><Relationship Id="rId5" Type="http://schemas.openxmlformats.org/officeDocument/2006/relationships/slideMaster" Target="../slideMasters/slideMaster1.xml"/><Relationship Id="rId10" Type="http://schemas.openxmlformats.org/officeDocument/2006/relationships/image" Target="../media/image2.emf"/><Relationship Id="rId4" Type="http://schemas.openxmlformats.org/officeDocument/2006/relationships/tags" Target="../tags/tag51.xml"/><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7.xml"/><Relationship Id="rId7" Type="http://schemas.openxmlformats.org/officeDocument/2006/relationships/image" Target="../media/image2.emf"/><Relationship Id="rId2" Type="http://schemas.openxmlformats.org/officeDocument/2006/relationships/tags" Target="../tags/tag6.xml"/><Relationship Id="rId1" Type="http://schemas.openxmlformats.org/officeDocument/2006/relationships/vmlDrawing" Target="../drawings/vmlDrawing3.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53.xml"/><Relationship Id="rId7" Type="http://schemas.openxmlformats.org/officeDocument/2006/relationships/image" Target="../media/image2.emf"/><Relationship Id="rId2" Type="http://schemas.openxmlformats.org/officeDocument/2006/relationships/tags" Target="../tags/tag52.xml"/><Relationship Id="rId1" Type="http://schemas.openxmlformats.org/officeDocument/2006/relationships/vmlDrawing" Target="../drawings/vmlDrawing21.vml"/><Relationship Id="rId6" Type="http://schemas.openxmlformats.org/officeDocument/2006/relationships/image" Target="../media/image1.emf"/><Relationship Id="rId5" Type="http://schemas.openxmlformats.org/officeDocument/2006/relationships/oleObject" Target="../embeddings/oleObject14.bin"/><Relationship Id="rId4"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image" Target="../media/image2.emf"/><Relationship Id="rId2" Type="http://schemas.openxmlformats.org/officeDocument/2006/relationships/tags" Target="../tags/tag54.xml"/><Relationship Id="rId1" Type="http://schemas.openxmlformats.org/officeDocument/2006/relationships/vmlDrawing" Target="../drawings/vmlDrawing22.vml"/><Relationship Id="rId6" Type="http://schemas.openxmlformats.org/officeDocument/2006/relationships/image" Target="../media/image1.emf"/><Relationship Id="rId5" Type="http://schemas.openxmlformats.org/officeDocument/2006/relationships/oleObject" Target="../embeddings/oleObject15.bin"/><Relationship Id="rId4"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57.xml"/><Relationship Id="rId7" Type="http://schemas.openxmlformats.org/officeDocument/2006/relationships/image" Target="../media/image2.emf"/><Relationship Id="rId2" Type="http://schemas.openxmlformats.org/officeDocument/2006/relationships/tags" Target="../tags/tag56.xml"/><Relationship Id="rId1" Type="http://schemas.openxmlformats.org/officeDocument/2006/relationships/vmlDrawing" Target="../drawings/vmlDrawing23.vml"/><Relationship Id="rId6" Type="http://schemas.openxmlformats.org/officeDocument/2006/relationships/image" Target="../media/image1.emf"/><Relationship Id="rId5" Type="http://schemas.openxmlformats.org/officeDocument/2006/relationships/oleObject" Target="../embeddings/oleObject15.bin"/><Relationship Id="rId4"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image" Target="../media/image2.emf"/><Relationship Id="rId2" Type="http://schemas.openxmlformats.org/officeDocument/2006/relationships/tags" Target="../tags/tag8.xml"/><Relationship Id="rId1" Type="http://schemas.openxmlformats.org/officeDocument/2006/relationships/vmlDrawing" Target="../drawings/vmlDrawing4.v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vmlDrawing" Target="../drawings/vmlDrawing5.vml"/><Relationship Id="rId6" Type="http://schemas.openxmlformats.org/officeDocument/2006/relationships/image" Target="../media/image1.emf"/><Relationship Id="rId5" Type="http://schemas.openxmlformats.org/officeDocument/2006/relationships/oleObject" Target="../embeddings/oleObject5.bin"/><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vmlDrawing" Target="../drawings/vmlDrawing6.vml"/><Relationship Id="rId6" Type="http://schemas.openxmlformats.org/officeDocument/2006/relationships/image" Target="../media/image1.emf"/><Relationship Id="rId5" Type="http://schemas.openxmlformats.org/officeDocument/2006/relationships/oleObject" Target="../embeddings/oleObject5.bin"/><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vmlDrawing" Target="../drawings/vmlDrawing7.vml"/><Relationship Id="rId6" Type="http://schemas.openxmlformats.org/officeDocument/2006/relationships/image" Target="../media/image1.emf"/><Relationship Id="rId5" Type="http://schemas.openxmlformats.org/officeDocument/2006/relationships/oleObject" Target="../embeddings/oleObject5.bin"/><Relationship Id="rId4"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ags" Target="../tags/tag17.xml"/><Relationship Id="rId7" Type="http://schemas.openxmlformats.org/officeDocument/2006/relationships/image" Target="../media/image1.emf"/><Relationship Id="rId2" Type="http://schemas.openxmlformats.org/officeDocument/2006/relationships/tags" Target="../tags/tag16.xml"/><Relationship Id="rId1" Type="http://schemas.openxmlformats.org/officeDocument/2006/relationships/vmlDrawing" Target="../drawings/vmlDrawing8.vml"/><Relationship Id="rId6" Type="http://schemas.openxmlformats.org/officeDocument/2006/relationships/oleObject" Target="../embeddings/oleObject6.bin"/><Relationship Id="rId5" Type="http://schemas.openxmlformats.org/officeDocument/2006/relationships/slideMaster" Target="../slideMasters/slideMaster1.xml"/><Relationship Id="rId10" Type="http://schemas.openxmlformats.org/officeDocument/2006/relationships/image" Target="../media/image5.png"/><Relationship Id="rId4" Type="http://schemas.openxmlformats.org/officeDocument/2006/relationships/tags" Target="../tags/tag18.xml"/><Relationship Id="rId9" Type="http://schemas.openxmlformats.org/officeDocument/2006/relationships/image" Target="../media/image3.emf"/></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ags" Target="../tags/tag20.xml"/><Relationship Id="rId7" Type="http://schemas.openxmlformats.org/officeDocument/2006/relationships/image" Target="../media/image1.emf"/><Relationship Id="rId2" Type="http://schemas.openxmlformats.org/officeDocument/2006/relationships/tags" Target="../tags/tag19.xml"/><Relationship Id="rId1" Type="http://schemas.openxmlformats.org/officeDocument/2006/relationships/vmlDrawing" Target="../drawings/vmlDrawing9.vml"/><Relationship Id="rId6" Type="http://schemas.openxmlformats.org/officeDocument/2006/relationships/oleObject" Target="../embeddings/oleObject7.bin"/><Relationship Id="rId5" Type="http://schemas.openxmlformats.org/officeDocument/2006/relationships/slideMaster" Target="../slideMasters/slideMaster1.xml"/><Relationship Id="rId10" Type="http://schemas.openxmlformats.org/officeDocument/2006/relationships/image" Target="../media/image5.png"/><Relationship Id="rId4" Type="http://schemas.openxmlformats.org/officeDocument/2006/relationships/tags" Target="../tags/tag21.xml"/><Relationship Id="rId9" Type="http://schemas.openxmlformats.org/officeDocument/2006/relationships/image" Target="../media/image3.emf"/></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ags" Target="../tags/tag23.xml"/><Relationship Id="rId7" Type="http://schemas.openxmlformats.org/officeDocument/2006/relationships/image" Target="../media/image1.emf"/><Relationship Id="rId2" Type="http://schemas.openxmlformats.org/officeDocument/2006/relationships/tags" Target="../tags/tag22.xml"/><Relationship Id="rId1" Type="http://schemas.openxmlformats.org/officeDocument/2006/relationships/vmlDrawing" Target="../drawings/vmlDrawing10.vml"/><Relationship Id="rId6" Type="http://schemas.openxmlformats.org/officeDocument/2006/relationships/oleObject" Target="../embeddings/oleObject8.bin"/><Relationship Id="rId5" Type="http://schemas.openxmlformats.org/officeDocument/2006/relationships/slideMaster" Target="../slideMasters/slideMaster1.xml"/><Relationship Id="rId10" Type="http://schemas.openxmlformats.org/officeDocument/2006/relationships/image" Target="../media/image5.png"/><Relationship Id="rId4" Type="http://schemas.openxmlformats.org/officeDocument/2006/relationships/tags" Target="../tags/tag24.xml"/><Relationship Id="rId9" Type="http://schemas.openxmlformats.org/officeDocument/2006/relationships/image" Target="../media/image3.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1-roze pijl / grijs vlak">
    <p:bg>
      <p:bgPr>
        <a:solidFill>
          <a:schemeClr val="accent6"/>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1C95644-F107-4656-8216-5CE9C9AEA87C}"/>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nl-NL" sz="2000"/>
          </a:p>
        </p:txBody>
      </p:sp>
      <p:graphicFrame>
        <p:nvGraphicFramePr>
          <p:cNvPr id="11" name="Object 10" hidden="1">
            <a:extLst>
              <a:ext uri="{FF2B5EF4-FFF2-40B4-BE49-F238E27FC236}">
                <a16:creationId xmlns:a16="http://schemas.microsoft.com/office/drawing/2014/main" id="{EF5744E8-65D9-40C8-BDDC-15C0D9822CA2}"/>
              </a:ext>
            </a:extLst>
          </p:cNvPr>
          <p:cNvGraphicFramePr>
            <a:graphicFrameLocks noChangeAspect="1"/>
          </p:cNvGraphicFramePr>
          <p:nvPr userDrawn="1">
            <p:custDataLst>
              <p:tags r:id="rId2"/>
            </p:custDataLst>
            <p:extLst>
              <p:ext uri="{D42A27DB-BD31-4B8C-83A1-F6EECF244321}">
                <p14:modId xmlns:p14="http://schemas.microsoft.com/office/powerpoint/2010/main" val="5139413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49" name="think-cell Slide" r:id="rId5" imgW="338" imgH="337" progId="TCLayout.ActiveDocument.1">
                  <p:embed/>
                </p:oleObj>
              </mc:Choice>
              <mc:Fallback>
                <p:oleObj name="think-cell Slide" r:id="rId5" imgW="338" imgH="337" progId="TCLayout.ActiveDocument.1">
                  <p:embed/>
                  <p:pic>
                    <p:nvPicPr>
                      <p:cNvPr id="11" name="Object 10" hidden="1">
                        <a:extLst>
                          <a:ext uri="{FF2B5EF4-FFF2-40B4-BE49-F238E27FC236}">
                            <a16:creationId xmlns:a16="http://schemas.microsoft.com/office/drawing/2014/main" id="{EF5744E8-65D9-40C8-BDDC-15C0D9822CA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0" name="Rechthoek 9" hidden="1">
            <a:extLst>
              <a:ext uri="{FF2B5EF4-FFF2-40B4-BE49-F238E27FC236}">
                <a16:creationId xmlns:a16="http://schemas.microsoft.com/office/drawing/2014/main" id="{25BD721D-5BD2-4967-A8BE-1AE136783F08}"/>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nl-NL" sz="4900" b="0" i="0" baseline="0">
              <a:latin typeface="Calibri" panose="020F0502020204030204" pitchFamily="34" charset="0"/>
              <a:ea typeface="+mj-ea"/>
              <a:cs typeface="+mj-cs"/>
              <a:sym typeface="Calibri" panose="020F0502020204030204" pitchFamily="34" charset="0"/>
            </a:endParaRPr>
          </a:p>
        </p:txBody>
      </p:sp>
      <p:sp>
        <p:nvSpPr>
          <p:cNvPr id="17" name="Tijdelijke aanduiding voor afbeelding 16">
            <a:extLst>
              <a:ext uri="{FF2B5EF4-FFF2-40B4-BE49-F238E27FC236}">
                <a16:creationId xmlns:a16="http://schemas.microsoft.com/office/drawing/2014/main" id="{30845392-C3B3-4676-BDB3-20C0D19C5E06}"/>
              </a:ext>
            </a:extLst>
          </p:cNvPr>
          <p:cNvSpPr>
            <a:spLocks noGrp="1"/>
          </p:cNvSpPr>
          <p:nvPr>
            <p:ph type="pic" sz="quarter" idx="11" hasCustomPrompt="1"/>
          </p:nvPr>
        </p:nvSpPr>
        <p:spPr>
          <a:xfrm>
            <a:off x="3035431" y="1739590"/>
            <a:ext cx="9156569" cy="3416872"/>
          </a:xfrm>
          <a:solidFill>
            <a:schemeClr val="accent1"/>
          </a:solidFill>
          <a:ln>
            <a:noFill/>
          </a:ln>
        </p:spPr>
        <p:txBody>
          <a:bodyPr bIns="648000" anchor="ctr" anchorCtr="0">
            <a:normAutofit/>
          </a:bodyPr>
          <a:lstStyle>
            <a:lvl1pPr marL="0" indent="0" algn="ctr">
              <a:buFont typeface="Arial" panose="020B0604020202020204" pitchFamily="34" charset="0"/>
              <a:buNone/>
              <a:defRPr sz="2000"/>
            </a:lvl1pPr>
          </a:lstStyle>
          <a:p>
            <a:r>
              <a:rPr lang="nl-NL"/>
              <a:t>Klik op icoon om afbeelding in te voegen</a:t>
            </a:r>
          </a:p>
        </p:txBody>
      </p:sp>
      <p:pic>
        <p:nvPicPr>
          <p:cNvPr id="7" name="Picture 7">
            <a:extLst>
              <a:ext uri="{FF2B5EF4-FFF2-40B4-BE49-F238E27FC236}">
                <a16:creationId xmlns:a16="http://schemas.microsoft.com/office/drawing/2014/main" id="{4411E6A2-CDF5-4922-B335-07A864E2AEFE}"/>
              </a:ext>
            </a:extLst>
          </p:cNvPr>
          <p:cNvPicPr>
            <a:picLocks noChangeAspect="1"/>
          </p:cNvPicPr>
          <p:nvPr userDrawn="1"/>
        </p:nvPicPr>
        <p:blipFill>
          <a:blip r:embed="rId7"/>
          <a:stretch>
            <a:fillRect/>
          </a:stretch>
        </p:blipFill>
        <p:spPr>
          <a:xfrm>
            <a:off x="9685392" y="5997365"/>
            <a:ext cx="1993846" cy="576000"/>
          </a:xfrm>
          <a:prstGeom prst="rect">
            <a:avLst/>
          </a:prstGeom>
        </p:spPr>
      </p:pic>
      <p:sp>
        <p:nvSpPr>
          <p:cNvPr id="8" name="Vrije vorm: vorm 7">
            <a:extLst>
              <a:ext uri="{FF2B5EF4-FFF2-40B4-BE49-F238E27FC236}">
                <a16:creationId xmlns:a16="http://schemas.microsoft.com/office/drawing/2014/main" id="{4824D8FB-E97D-4FBB-8357-B73216B896D1}"/>
              </a:ext>
            </a:extLst>
          </p:cNvPr>
          <p:cNvSpPr/>
          <p:nvPr userDrawn="1"/>
        </p:nvSpPr>
        <p:spPr>
          <a:xfrm>
            <a:off x="0" y="0"/>
            <a:ext cx="1114855" cy="6858000"/>
          </a:xfrm>
          <a:custGeom>
            <a:avLst/>
            <a:gdLst>
              <a:gd name="connsiteX0" fmla="*/ 0 w 1114855"/>
              <a:gd name="connsiteY0" fmla="*/ 0 h 6858000"/>
              <a:gd name="connsiteX1" fmla="*/ 243285 w 1114855"/>
              <a:gd name="connsiteY1" fmla="*/ 0 h 6858000"/>
              <a:gd name="connsiteX2" fmla="*/ 243285 w 1114855"/>
              <a:gd name="connsiteY2" fmla="*/ 6607 h 6858000"/>
              <a:gd name="connsiteX3" fmla="*/ 1114855 w 1114855"/>
              <a:gd name="connsiteY3" fmla="*/ 3432303 h 6858000"/>
              <a:gd name="connsiteX4" fmla="*/ 243285 w 1114855"/>
              <a:gd name="connsiteY4" fmla="*/ 6858000 h 6858000"/>
              <a:gd name="connsiteX5" fmla="*/ 243285 w 1114855"/>
              <a:gd name="connsiteY5" fmla="*/ 6851394 h 6858000"/>
              <a:gd name="connsiteX6" fmla="*/ 0 w 1114855"/>
              <a:gd name="connsiteY6" fmla="*/ 6851494 h 6858000"/>
              <a:gd name="connsiteX7" fmla="*/ 0 w 1114855"/>
              <a:gd name="connsiteY7" fmla="*/ 0 h 6858000"/>
              <a:gd name="connsiteX0" fmla="*/ 0 w 1114855"/>
              <a:gd name="connsiteY0" fmla="*/ 0 h 6851494"/>
              <a:gd name="connsiteX1" fmla="*/ 243285 w 1114855"/>
              <a:gd name="connsiteY1" fmla="*/ 0 h 6851494"/>
              <a:gd name="connsiteX2" fmla="*/ 243285 w 1114855"/>
              <a:gd name="connsiteY2" fmla="*/ 6607 h 6851494"/>
              <a:gd name="connsiteX3" fmla="*/ 1114855 w 1114855"/>
              <a:gd name="connsiteY3" fmla="*/ 3432303 h 6851494"/>
              <a:gd name="connsiteX4" fmla="*/ 243285 w 1114855"/>
              <a:gd name="connsiteY4" fmla="*/ 6851394 h 6851494"/>
              <a:gd name="connsiteX5" fmla="*/ 0 w 1114855"/>
              <a:gd name="connsiteY5" fmla="*/ 6851494 h 6851494"/>
              <a:gd name="connsiteX6" fmla="*/ 0 w 1114855"/>
              <a:gd name="connsiteY6" fmla="*/ 0 h 6851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4855" h="6851494">
                <a:moveTo>
                  <a:pt x="0" y="0"/>
                </a:moveTo>
                <a:lnTo>
                  <a:pt x="243285" y="0"/>
                </a:lnTo>
                <a:lnTo>
                  <a:pt x="243285" y="6607"/>
                </a:lnTo>
                <a:lnTo>
                  <a:pt x="1114855" y="3432303"/>
                </a:lnTo>
                <a:lnTo>
                  <a:pt x="243285" y="6851394"/>
                </a:lnTo>
                <a:lnTo>
                  <a:pt x="0" y="6851494"/>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2" name="Titel 1">
            <a:extLst>
              <a:ext uri="{FF2B5EF4-FFF2-40B4-BE49-F238E27FC236}">
                <a16:creationId xmlns:a16="http://schemas.microsoft.com/office/drawing/2014/main" id="{78AEC249-5928-4F47-AB45-016C450395B7}"/>
              </a:ext>
            </a:extLst>
          </p:cNvPr>
          <p:cNvSpPr>
            <a:spLocks noGrp="1"/>
          </p:cNvSpPr>
          <p:nvPr>
            <p:ph type="ctrTitle" hasCustomPrompt="1"/>
          </p:nvPr>
        </p:nvSpPr>
        <p:spPr>
          <a:xfrm>
            <a:off x="982663" y="411966"/>
            <a:ext cx="6827837" cy="678647"/>
          </a:xfrm>
        </p:spPr>
        <p:txBody>
          <a:bodyPr wrap="square" anchor="t" anchorCtr="0"/>
          <a:lstStyle>
            <a:lvl1pPr algn="l">
              <a:lnSpc>
                <a:spcPct val="90000"/>
              </a:lnSpc>
              <a:spcBef>
                <a:spcPts val="0"/>
              </a:spcBef>
              <a:defRPr sz="4900"/>
            </a:lvl1pPr>
          </a:lstStyle>
          <a:p>
            <a:r>
              <a:rPr lang="nl-NL"/>
              <a:t>Titel deel 1 </a:t>
            </a:r>
            <a:r>
              <a:rPr lang="nl-NL" err="1"/>
              <a:t>linkslijnend</a:t>
            </a:r>
            <a:endParaRPr lang="nl-NL"/>
          </a:p>
        </p:txBody>
      </p:sp>
      <p:sp>
        <p:nvSpPr>
          <p:cNvPr id="3" name="Ondertitel 2">
            <a:extLst>
              <a:ext uri="{FF2B5EF4-FFF2-40B4-BE49-F238E27FC236}">
                <a16:creationId xmlns:a16="http://schemas.microsoft.com/office/drawing/2014/main" id="{B26713D1-1FAA-48C3-B18A-5E2A1991C01F}"/>
              </a:ext>
            </a:extLst>
          </p:cNvPr>
          <p:cNvSpPr>
            <a:spLocks noGrp="1"/>
          </p:cNvSpPr>
          <p:nvPr>
            <p:ph type="subTitle" idx="1" hasCustomPrompt="1"/>
          </p:nvPr>
        </p:nvSpPr>
        <p:spPr>
          <a:xfrm>
            <a:off x="982663" y="5949950"/>
            <a:ext cx="3525581" cy="307777"/>
          </a:xfrm>
        </p:spPr>
        <p:txBody>
          <a:bodyPr wrap="square">
            <a:spAutoFit/>
          </a:bodyPr>
          <a:lstStyle>
            <a:lvl1pPr marL="0" indent="0" algn="l">
              <a:lnSpc>
                <a:spcPct val="10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Ruimte voor Naam, Plaats, Datum</a:t>
            </a:r>
          </a:p>
        </p:txBody>
      </p:sp>
      <p:sp>
        <p:nvSpPr>
          <p:cNvPr id="15" name="Tijdelijke aanduiding voor tekst 14">
            <a:extLst>
              <a:ext uri="{FF2B5EF4-FFF2-40B4-BE49-F238E27FC236}">
                <a16:creationId xmlns:a16="http://schemas.microsoft.com/office/drawing/2014/main" id="{FB53A9F7-E054-45DF-9557-2BB97503DBE1}"/>
              </a:ext>
            </a:extLst>
          </p:cNvPr>
          <p:cNvSpPr>
            <a:spLocks noGrp="1"/>
          </p:cNvSpPr>
          <p:nvPr>
            <p:ph type="body" sz="quarter" idx="10" hasCustomPrompt="1"/>
          </p:nvPr>
        </p:nvSpPr>
        <p:spPr>
          <a:xfrm>
            <a:off x="982663" y="1128514"/>
            <a:ext cx="6827837" cy="839269"/>
          </a:xfrm>
        </p:spPr>
        <p:txBody>
          <a:bodyPr wrap="square">
            <a:spAutoFit/>
          </a:bodyPr>
          <a:lstStyle>
            <a:lvl1pPr marL="0" indent="0" algn="r">
              <a:lnSpc>
                <a:spcPct val="90000"/>
              </a:lnSpc>
              <a:spcBef>
                <a:spcPts val="0"/>
              </a:spcBef>
              <a:buNone/>
              <a:defRPr sz="6000" cap="all" baseline="0">
                <a:latin typeface="+mj-lt"/>
              </a:defRPr>
            </a:lvl1pPr>
          </a:lstStyle>
          <a:p>
            <a:pPr lvl="0"/>
            <a:r>
              <a:rPr lang="nl-NL"/>
              <a:t>Titel deel 2</a:t>
            </a:r>
          </a:p>
        </p:txBody>
      </p:sp>
      <p:sp>
        <p:nvSpPr>
          <p:cNvPr id="12" name="Tijdelijke aanduiding voor afbeelding 16">
            <a:extLst>
              <a:ext uri="{FF2B5EF4-FFF2-40B4-BE49-F238E27FC236}">
                <a16:creationId xmlns:a16="http://schemas.microsoft.com/office/drawing/2014/main" id="{61AB249C-BA07-46B5-8CA7-3FEA4307F834}"/>
              </a:ext>
            </a:extLst>
          </p:cNvPr>
          <p:cNvSpPr>
            <a:spLocks noGrp="1"/>
          </p:cNvSpPr>
          <p:nvPr>
            <p:ph type="pic" sz="quarter" idx="14" hasCustomPrompt="1"/>
          </p:nvPr>
        </p:nvSpPr>
        <p:spPr>
          <a:xfrm>
            <a:off x="7486648" y="5997365"/>
            <a:ext cx="1994400" cy="576000"/>
          </a:xfrm>
          <a:solidFill>
            <a:schemeClr val="accent6"/>
          </a:solidFill>
        </p:spPr>
        <p:txBody>
          <a:bodyPr wrap="square" bIns="0" anchor="ctr" anchorCtr="0">
            <a:noAutofit/>
          </a:bodyPr>
          <a:lstStyle>
            <a:lvl1pPr marL="0" indent="0" algn="ctr">
              <a:buFont typeface="Arial" panose="020B0604020202020204" pitchFamily="34" charset="0"/>
              <a:buNone/>
              <a:defRPr sz="900"/>
            </a:lvl1pPr>
          </a:lstStyle>
          <a:p>
            <a:r>
              <a:rPr lang="nl-NL"/>
              <a:t>Eventueel programmalogo</a:t>
            </a:r>
          </a:p>
        </p:txBody>
      </p:sp>
      <p:grpSp>
        <p:nvGrpSpPr>
          <p:cNvPr id="4" name="Groep 3">
            <a:extLst>
              <a:ext uri="{FF2B5EF4-FFF2-40B4-BE49-F238E27FC236}">
                <a16:creationId xmlns:a16="http://schemas.microsoft.com/office/drawing/2014/main" id="{4CE81AA4-452B-4263-AADB-8A6A73786F48}"/>
              </a:ext>
            </a:extLst>
          </p:cNvPr>
          <p:cNvGrpSpPr/>
          <p:nvPr userDrawn="1"/>
        </p:nvGrpSpPr>
        <p:grpSpPr>
          <a:xfrm>
            <a:off x="-1720996" y="1653272"/>
            <a:ext cx="1591456" cy="3940773"/>
            <a:chOff x="-1720996" y="1653272"/>
            <a:chExt cx="1591456" cy="3940773"/>
          </a:xfrm>
        </p:grpSpPr>
        <p:sp>
          <p:nvSpPr>
            <p:cNvPr id="16" name="Content Placeholder 4">
              <a:extLst>
                <a:ext uri="{FF2B5EF4-FFF2-40B4-BE49-F238E27FC236}">
                  <a16:creationId xmlns:a16="http://schemas.microsoft.com/office/drawing/2014/main" id="{FAE9815F-C2C6-4F55-90C3-0C601190AB32}"/>
                </a:ext>
              </a:extLst>
            </p:cNvPr>
            <p:cNvSpPr txBox="1">
              <a:spLocks/>
            </p:cNvSpPr>
            <p:nvPr userDrawn="1"/>
          </p:nvSpPr>
          <p:spPr>
            <a:xfrm>
              <a:off x="-1720996" y="1653272"/>
              <a:ext cx="1591456" cy="2255617"/>
            </a:xfrm>
            <a:prstGeom prst="rect">
              <a:avLst/>
            </a:prstGeom>
          </p:spPr>
          <p:txBody>
            <a:bodyPr wrap="square" lIns="0" tIns="0" rIns="0" bIns="0">
              <a:spAutoFit/>
            </a:bodyPr>
            <a:lstStyle>
              <a:lvl1pPr marL="269875" indent="-269875" algn="l" defTabSz="914400" rtl="0" eaLnBrk="1" latinLnBrk="0" hangingPunct="1">
                <a:lnSpc>
                  <a:spcPct val="120000"/>
                </a:lnSpc>
                <a:spcBef>
                  <a:spcPts val="0"/>
                </a:spcBef>
                <a:buSzPct val="80000"/>
                <a:buFontTx/>
                <a:buBlip>
                  <a:blip r:embed="rId8"/>
                </a:buBlip>
                <a:defRPr sz="1000" kern="1200">
                  <a:solidFill>
                    <a:schemeClr val="tx2"/>
                  </a:solidFill>
                  <a:latin typeface="+mn-lt"/>
                  <a:ea typeface="+mn-ea"/>
                  <a:cs typeface="+mn-cs"/>
                </a:defRPr>
              </a:lvl1pPr>
              <a:lvl2pPr marL="447675" indent="-1778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2pPr>
              <a:lvl3pPr marL="628650" indent="-180975"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3pPr>
              <a:lvl4pPr marL="806450" indent="-177800"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4pPr>
              <a:lvl5pPr marL="2057400" indent="-2286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5000"/>
                </a:lnSpc>
                <a:buFontTx/>
                <a:buNone/>
              </a:pPr>
              <a:r>
                <a:rPr lang="nl-NL" sz="1000" noProof="0">
                  <a:solidFill>
                    <a:schemeClr val="tx2"/>
                  </a:solidFill>
                  <a:latin typeface="+mn-lt"/>
                </a:rPr>
                <a:t>Wanneer een </a:t>
              </a:r>
              <a:r>
                <a:rPr lang="nl-NL" sz="1000" b="1" noProof="0">
                  <a:solidFill>
                    <a:schemeClr val="tx2"/>
                  </a:solidFill>
                  <a:latin typeface="+mn-lt"/>
                </a:rPr>
                <a:t>logo</a:t>
              </a:r>
              <a:r>
                <a:rPr lang="nl-NL" sz="1000" noProof="0">
                  <a:solidFill>
                    <a:schemeClr val="tx2"/>
                  </a:solidFill>
                  <a:latin typeface="+mn-lt"/>
                </a:rPr>
                <a:t> in een </a:t>
              </a:r>
              <a:r>
                <a:rPr lang="nl-NL" sz="1000" b="1" noProof="0" err="1">
                  <a:solidFill>
                    <a:schemeClr val="tx2"/>
                  </a:solidFill>
                  <a:latin typeface="+mn-lt"/>
                </a:rPr>
                <a:t>afbeeldingsplaceholder</a:t>
              </a:r>
              <a:r>
                <a:rPr lang="nl-NL" sz="1000" noProof="0">
                  <a:solidFill>
                    <a:schemeClr val="tx2"/>
                  </a:solidFill>
                  <a:latin typeface="+mn-lt"/>
                </a:rPr>
                <a:t> is geplaatst kun je de manier van afbeelden veranderen, indien noodzakelijk:</a:t>
              </a:r>
            </a:p>
            <a:p>
              <a:pPr marL="135731" indent="-135731">
                <a:lnSpc>
                  <a:spcPct val="105000"/>
                </a:lnSpc>
                <a:buFont typeface="Arial" panose="020B0604020202020204" pitchFamily="34" charset="0"/>
                <a:buChar char="•"/>
              </a:pPr>
              <a:r>
                <a:rPr lang="nl-NL" sz="1000" noProof="0">
                  <a:solidFill>
                    <a:schemeClr val="tx2"/>
                  </a:solidFill>
                  <a:latin typeface="+mn-lt"/>
                </a:rPr>
                <a:t>Selecteer het logo</a:t>
              </a:r>
            </a:p>
            <a:p>
              <a:pPr marL="135731" indent="-135731">
                <a:lnSpc>
                  <a:spcPct val="105000"/>
                </a:lnSpc>
                <a:buFont typeface="Arial" panose="020B0604020202020204" pitchFamily="34" charset="0"/>
                <a:buChar char="•"/>
              </a:pPr>
              <a:r>
                <a:rPr lang="nl-NL" sz="1000" noProof="0">
                  <a:solidFill>
                    <a:schemeClr val="tx2"/>
                  </a:solidFill>
                  <a:latin typeface="+mn-lt"/>
                </a:rPr>
                <a:t>Ga in het lint naar Hulpmiddelen voor afbeeldingen - </a:t>
              </a:r>
              <a:br>
                <a:rPr lang="nl-NL" sz="1000" noProof="0">
                  <a:solidFill>
                    <a:schemeClr val="tx2"/>
                  </a:solidFill>
                  <a:latin typeface="+mn-lt"/>
                </a:rPr>
              </a:br>
              <a:r>
                <a:rPr lang="nl-NL" sz="1000" noProof="0">
                  <a:solidFill>
                    <a:schemeClr val="tx2"/>
                  </a:solidFill>
                  <a:latin typeface="+mn-lt"/>
                </a:rPr>
                <a:t>Opmaak </a:t>
              </a:r>
            </a:p>
            <a:p>
              <a:pPr marL="135731" indent="-135731">
                <a:lnSpc>
                  <a:spcPct val="105000"/>
                </a:lnSpc>
                <a:buFont typeface="Arial" panose="020B0604020202020204" pitchFamily="34" charset="0"/>
                <a:buChar char="•"/>
              </a:pPr>
              <a:r>
                <a:rPr lang="nl-NL" sz="1000" noProof="0">
                  <a:solidFill>
                    <a:schemeClr val="tx2"/>
                  </a:solidFill>
                  <a:latin typeface="+mn-lt"/>
                </a:rPr>
                <a:t>Klik op het Bijsnijden gereedschap</a:t>
              </a:r>
            </a:p>
            <a:p>
              <a:pPr marL="135731" indent="-135731">
                <a:lnSpc>
                  <a:spcPct val="105000"/>
                </a:lnSpc>
                <a:buFont typeface="Arial" panose="020B0604020202020204" pitchFamily="34" charset="0"/>
                <a:buChar char="•"/>
              </a:pPr>
              <a:r>
                <a:rPr lang="nl-NL" sz="1000" noProof="0">
                  <a:solidFill>
                    <a:schemeClr val="tx2"/>
                  </a:solidFill>
                  <a:latin typeface="+mn-lt"/>
                </a:rPr>
                <a:t>Kies voor Aanpassen om het logo geheel af te beelden</a:t>
              </a:r>
            </a:p>
          </p:txBody>
        </p:sp>
        <p:cxnSp>
          <p:nvCxnSpPr>
            <p:cNvPr id="19" name="Rechte verbindingslijn 18">
              <a:extLst>
                <a:ext uri="{FF2B5EF4-FFF2-40B4-BE49-F238E27FC236}">
                  <a16:creationId xmlns:a16="http://schemas.microsoft.com/office/drawing/2014/main" id="{9A3526D0-799B-4E56-B59E-26E9660EB045}"/>
                </a:ext>
              </a:extLst>
            </p:cNvPr>
            <p:cNvCxnSpPr>
              <a:cxnSpLocks/>
            </p:cNvCxnSpPr>
            <p:nvPr userDrawn="1"/>
          </p:nvCxnSpPr>
          <p:spPr>
            <a:xfrm>
              <a:off x="-1720996" y="3968982"/>
              <a:ext cx="159145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23" name="Afbeelding 22">
              <a:extLst>
                <a:ext uri="{FF2B5EF4-FFF2-40B4-BE49-F238E27FC236}">
                  <a16:creationId xmlns:a16="http://schemas.microsoft.com/office/drawing/2014/main" id="{736D74EE-F785-45BD-B0A4-EC0FDEC03E26}"/>
                </a:ext>
              </a:extLst>
            </p:cNvPr>
            <p:cNvPicPr>
              <a:picLocks noChangeAspect="1"/>
            </p:cNvPicPr>
            <p:nvPr userDrawn="1"/>
          </p:nvPicPr>
          <p:blipFill rotWithShape="1">
            <a:blip r:embed="rId9" cstate="email">
              <a:extLst>
                <a:ext uri="{28A0092B-C50C-407E-A947-70E740481C1C}">
                  <a14:useLocalDpi xmlns:a14="http://schemas.microsoft.com/office/drawing/2010/main"/>
                </a:ext>
              </a:extLst>
            </a:blip>
            <a:srcRect/>
            <a:stretch/>
          </p:blipFill>
          <p:spPr>
            <a:xfrm>
              <a:off x="-1720996" y="4029075"/>
              <a:ext cx="1591200" cy="1564970"/>
            </a:xfrm>
            <a:prstGeom prst="rect">
              <a:avLst/>
            </a:prstGeom>
          </p:spPr>
        </p:pic>
      </p:grpSp>
    </p:spTree>
    <p:extLst>
      <p:ext uri="{BB962C8B-B14F-4D97-AF65-F5344CB8AC3E}">
        <p14:creationId xmlns:p14="http://schemas.microsoft.com/office/powerpoint/2010/main" val="1590490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 1">
    <p:bg>
      <p:bgPr>
        <a:solidFill>
          <a:schemeClr val="accent6"/>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8B7702C9-AE11-490E-82A2-3ABBC386E971}"/>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65" name="think-cell Slide" r:id="rId5" imgW="338" imgH="337" progId="TCLayout.ActiveDocument.1">
                  <p:embed/>
                </p:oleObj>
              </mc:Choice>
              <mc:Fallback>
                <p:oleObj name="think-cell Slide" r:id="rId5" imgW="338" imgH="337" progId="TCLayout.ActiveDocument.1">
                  <p:embed/>
                  <p:pic>
                    <p:nvPicPr>
                      <p:cNvPr id="10" name="Object 9" hidden="1">
                        <a:extLst>
                          <a:ext uri="{FF2B5EF4-FFF2-40B4-BE49-F238E27FC236}">
                            <a16:creationId xmlns:a16="http://schemas.microsoft.com/office/drawing/2014/main" id="{8B7702C9-AE11-490E-82A2-3ABBC386E97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hthoek 3" hidden="1">
            <a:extLst>
              <a:ext uri="{FF2B5EF4-FFF2-40B4-BE49-F238E27FC236}">
                <a16:creationId xmlns:a16="http://schemas.microsoft.com/office/drawing/2014/main" id="{FB132FB0-E92A-40F2-BF86-1B3B35A0084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nl-NL" sz="4900" b="0" i="0" baseline="0">
              <a:latin typeface="Calibri" panose="020F0502020204030204" pitchFamily="34" charset="0"/>
              <a:ea typeface="+mj-ea"/>
              <a:cs typeface="+mj-cs"/>
              <a:sym typeface="Calibri" panose="020F0502020204030204" pitchFamily="34" charset="0"/>
            </a:endParaRPr>
          </a:p>
        </p:txBody>
      </p:sp>
      <p:sp>
        <p:nvSpPr>
          <p:cNvPr id="6" name="Tijdelijke aanduiding voor dianummer 5">
            <a:extLst>
              <a:ext uri="{FF2B5EF4-FFF2-40B4-BE49-F238E27FC236}">
                <a16:creationId xmlns:a16="http://schemas.microsoft.com/office/drawing/2014/main" id="{9A5EAF1B-6806-4BFC-A9A6-B83DAAFDA31A}"/>
              </a:ext>
            </a:extLst>
          </p:cNvPr>
          <p:cNvSpPr>
            <a:spLocks noGrp="1"/>
          </p:cNvSpPr>
          <p:nvPr>
            <p:ph type="sldNum" sz="quarter" idx="12"/>
          </p:nvPr>
        </p:nvSpPr>
        <p:spPr/>
        <p:txBody>
          <a:bodyPr/>
          <a:lstStyle/>
          <a:p>
            <a:fld id="{3011EF90-EEA4-4DC0-ADC4-2316CACBDB4E}" type="slidenum">
              <a:rPr lang="nl-NL" smtClean="0"/>
              <a:t>‹#›</a:t>
            </a:fld>
            <a:endParaRPr lang="nl-NL"/>
          </a:p>
        </p:txBody>
      </p:sp>
      <p:sp>
        <p:nvSpPr>
          <p:cNvPr id="15" name="Titel 1">
            <a:extLst>
              <a:ext uri="{FF2B5EF4-FFF2-40B4-BE49-F238E27FC236}">
                <a16:creationId xmlns:a16="http://schemas.microsoft.com/office/drawing/2014/main" id="{8377452A-A6A3-4F19-85B6-F0330ABCEFB6}"/>
              </a:ext>
            </a:extLst>
          </p:cNvPr>
          <p:cNvSpPr>
            <a:spLocks noGrp="1"/>
          </p:cNvSpPr>
          <p:nvPr>
            <p:ph type="ctrTitle" hasCustomPrompt="1"/>
          </p:nvPr>
        </p:nvSpPr>
        <p:spPr>
          <a:xfrm>
            <a:off x="982663" y="411966"/>
            <a:ext cx="6827837" cy="678647"/>
          </a:xfrm>
        </p:spPr>
        <p:txBody>
          <a:bodyPr wrap="square" anchor="t" anchorCtr="0"/>
          <a:lstStyle>
            <a:lvl1pPr algn="l">
              <a:lnSpc>
                <a:spcPct val="90000"/>
              </a:lnSpc>
              <a:spcBef>
                <a:spcPts val="0"/>
              </a:spcBef>
              <a:defRPr sz="4900"/>
            </a:lvl1pPr>
          </a:lstStyle>
          <a:p>
            <a:r>
              <a:rPr lang="nl-NL"/>
              <a:t>Titel deel 1 </a:t>
            </a:r>
            <a:r>
              <a:rPr lang="nl-NL" err="1"/>
              <a:t>linkslijnend</a:t>
            </a:r>
            <a:endParaRPr lang="nl-NL"/>
          </a:p>
        </p:txBody>
      </p:sp>
      <p:sp>
        <p:nvSpPr>
          <p:cNvPr id="9" name="Tijdelijke aanduiding voor tekst 14">
            <a:extLst>
              <a:ext uri="{FF2B5EF4-FFF2-40B4-BE49-F238E27FC236}">
                <a16:creationId xmlns:a16="http://schemas.microsoft.com/office/drawing/2014/main" id="{1949E2D2-1586-4C5B-A311-57B8EEB4C809}"/>
              </a:ext>
            </a:extLst>
          </p:cNvPr>
          <p:cNvSpPr>
            <a:spLocks noGrp="1"/>
          </p:cNvSpPr>
          <p:nvPr>
            <p:ph type="body" sz="quarter" idx="10" hasCustomPrompt="1"/>
          </p:nvPr>
        </p:nvSpPr>
        <p:spPr>
          <a:xfrm>
            <a:off x="982663" y="1119087"/>
            <a:ext cx="6827837" cy="839269"/>
          </a:xfrm>
        </p:spPr>
        <p:txBody>
          <a:bodyPr wrap="square">
            <a:spAutoFit/>
          </a:bodyPr>
          <a:lstStyle>
            <a:lvl1pPr marL="0" indent="0" algn="r">
              <a:lnSpc>
                <a:spcPct val="90000"/>
              </a:lnSpc>
              <a:spcBef>
                <a:spcPts val="0"/>
              </a:spcBef>
              <a:buNone/>
              <a:defRPr sz="6000" cap="all" baseline="0">
                <a:latin typeface="+mj-lt"/>
              </a:defRPr>
            </a:lvl1pPr>
          </a:lstStyle>
          <a:p>
            <a:pPr lvl="0"/>
            <a:r>
              <a:rPr lang="nl-NL"/>
              <a:t>Titel deel 2</a:t>
            </a:r>
          </a:p>
        </p:txBody>
      </p:sp>
      <p:sp>
        <p:nvSpPr>
          <p:cNvPr id="14" name="Tijdelijke aanduiding voor afbeelding 16">
            <a:extLst>
              <a:ext uri="{FF2B5EF4-FFF2-40B4-BE49-F238E27FC236}">
                <a16:creationId xmlns:a16="http://schemas.microsoft.com/office/drawing/2014/main" id="{E4275016-2E73-4329-9802-93443945009C}"/>
              </a:ext>
            </a:extLst>
          </p:cNvPr>
          <p:cNvSpPr>
            <a:spLocks noGrp="1"/>
          </p:cNvSpPr>
          <p:nvPr>
            <p:ph type="pic" sz="quarter" idx="14" hasCustomPrompt="1"/>
          </p:nvPr>
        </p:nvSpPr>
        <p:spPr>
          <a:xfrm>
            <a:off x="9060924" y="6178322"/>
            <a:ext cx="1141200" cy="456654"/>
          </a:xfrm>
          <a:noFill/>
        </p:spPr>
        <p:txBody>
          <a:bodyPr wrap="square" bIns="0" anchor="ctr" anchorCtr="0">
            <a:noAutofit/>
          </a:bodyPr>
          <a:lstStyle>
            <a:lvl1pPr marL="0" indent="0" algn="ctr">
              <a:buFont typeface="Arial" panose="020B0604020202020204" pitchFamily="34" charset="0"/>
              <a:buNone/>
              <a:defRPr sz="900"/>
            </a:lvl1pPr>
          </a:lstStyle>
          <a:p>
            <a:r>
              <a:rPr lang="nl-NL"/>
              <a:t>Eventueel programmalogo</a:t>
            </a:r>
          </a:p>
        </p:txBody>
      </p:sp>
      <p:sp>
        <p:nvSpPr>
          <p:cNvPr id="13" name="Vrije vorm: vorm 6">
            <a:extLst>
              <a:ext uri="{FF2B5EF4-FFF2-40B4-BE49-F238E27FC236}">
                <a16:creationId xmlns:a16="http://schemas.microsoft.com/office/drawing/2014/main" id="{394FF74E-F084-DC41-B906-A751CF26C3C5}"/>
              </a:ext>
            </a:extLst>
          </p:cNvPr>
          <p:cNvSpPr/>
          <p:nvPr userDrawn="1"/>
        </p:nvSpPr>
        <p:spPr>
          <a:xfrm>
            <a:off x="1" y="1448095"/>
            <a:ext cx="504825" cy="3968419"/>
          </a:xfrm>
          <a:custGeom>
            <a:avLst/>
            <a:gdLst>
              <a:gd name="connsiteX0" fmla="*/ 0 w 504825"/>
              <a:gd name="connsiteY0" fmla="*/ 0 h 3968419"/>
              <a:gd name="connsiteX1" fmla="*/ 504825 w 504825"/>
              <a:gd name="connsiteY1" fmla="*/ 1984209 h 3968419"/>
              <a:gd name="connsiteX2" fmla="*/ 0 w 504825"/>
              <a:gd name="connsiteY2" fmla="*/ 3968419 h 3968419"/>
              <a:gd name="connsiteX3" fmla="*/ 0 w 504825"/>
              <a:gd name="connsiteY3" fmla="*/ 0 h 3968419"/>
            </a:gdLst>
            <a:ahLst/>
            <a:cxnLst>
              <a:cxn ang="0">
                <a:pos x="connsiteX0" y="connsiteY0"/>
              </a:cxn>
              <a:cxn ang="0">
                <a:pos x="connsiteX1" y="connsiteY1"/>
              </a:cxn>
              <a:cxn ang="0">
                <a:pos x="connsiteX2" y="connsiteY2"/>
              </a:cxn>
              <a:cxn ang="0">
                <a:pos x="connsiteX3" y="connsiteY3"/>
              </a:cxn>
            </a:cxnLst>
            <a:rect l="l" t="t" r="r" b="b"/>
            <a:pathLst>
              <a:path w="504825" h="3968419">
                <a:moveTo>
                  <a:pt x="0" y="0"/>
                </a:moveTo>
                <a:lnTo>
                  <a:pt x="504825" y="1984209"/>
                </a:lnTo>
                <a:lnTo>
                  <a:pt x="0" y="3968419"/>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Tijdelijke aanduiding voor tekst 11">
            <a:extLst>
              <a:ext uri="{FF2B5EF4-FFF2-40B4-BE49-F238E27FC236}">
                <a16:creationId xmlns:a16="http://schemas.microsoft.com/office/drawing/2014/main" id="{851F6490-B594-464D-A09D-B2B8CB0A41AB}"/>
              </a:ext>
            </a:extLst>
          </p:cNvPr>
          <p:cNvSpPr>
            <a:spLocks noGrp="1"/>
          </p:cNvSpPr>
          <p:nvPr>
            <p:ph type="body" sz="quarter" idx="13" hasCustomPrompt="1"/>
          </p:nvPr>
        </p:nvSpPr>
        <p:spPr>
          <a:xfrm>
            <a:off x="982663" y="1854487"/>
            <a:ext cx="9156569" cy="3410248"/>
          </a:xfrm>
          <a:solidFill>
            <a:schemeClr val="accent6"/>
          </a:solidFill>
        </p:spPr>
        <p:txBody>
          <a:bodyPr tIns="468000"/>
          <a:lstStyle>
            <a:lvl1pPr marL="631825" indent="-631825">
              <a:buSzPct val="90000"/>
              <a:buFont typeface="+mj-lt"/>
              <a:buAutoNum type="arabicPeriod"/>
              <a:defRPr>
                <a:latin typeface="+mn-lt"/>
              </a:defRPr>
            </a:lvl1pPr>
            <a:lvl2pPr marL="895350" indent="-266700">
              <a:defRPr sz="2800">
                <a:latin typeface="+mn-lt"/>
              </a:defRPr>
            </a:lvl2pPr>
            <a:lvl3pPr marL="1168400" indent="-268288">
              <a:defRPr sz="2800"/>
            </a:lvl3pPr>
            <a:lvl4pPr marL="1433513" indent="-277813">
              <a:defRPr sz="2800"/>
            </a:lvl4pPr>
            <a:lvl5pPr marL="1706563" indent="-268288">
              <a:defRPr sz="2800"/>
            </a:lvl5pPr>
          </a:lstStyle>
          <a:p>
            <a:pPr lvl="0"/>
            <a:r>
              <a:rPr lang="nl-NL"/>
              <a:t>Tekststijl van het model bewerken</a:t>
            </a:r>
          </a:p>
          <a:p>
            <a:pPr lvl="1"/>
            <a:r>
              <a:rPr lang="nl-NL"/>
              <a:t>Niveau 2</a:t>
            </a:r>
          </a:p>
        </p:txBody>
      </p:sp>
    </p:spTree>
    <p:extLst>
      <p:ext uri="{BB962C8B-B14F-4D97-AF65-F5344CB8AC3E}">
        <p14:creationId xmlns:p14="http://schemas.microsoft.com/office/powerpoint/2010/main" val="1853415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 2">
    <p:bg>
      <p:bgPr>
        <a:solidFill>
          <a:schemeClr val="accent3"/>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8B7702C9-AE11-490E-82A2-3ABBC386E971}"/>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289" name="think-cell Slide" r:id="rId5" imgW="338" imgH="337" progId="TCLayout.ActiveDocument.1">
                  <p:embed/>
                </p:oleObj>
              </mc:Choice>
              <mc:Fallback>
                <p:oleObj name="think-cell Slide" r:id="rId5" imgW="338" imgH="337" progId="TCLayout.ActiveDocument.1">
                  <p:embed/>
                  <p:pic>
                    <p:nvPicPr>
                      <p:cNvPr id="10" name="Object 9" hidden="1">
                        <a:extLst>
                          <a:ext uri="{FF2B5EF4-FFF2-40B4-BE49-F238E27FC236}">
                            <a16:creationId xmlns:a16="http://schemas.microsoft.com/office/drawing/2014/main" id="{8B7702C9-AE11-490E-82A2-3ABBC386E97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hthoek 3" hidden="1">
            <a:extLst>
              <a:ext uri="{FF2B5EF4-FFF2-40B4-BE49-F238E27FC236}">
                <a16:creationId xmlns:a16="http://schemas.microsoft.com/office/drawing/2014/main" id="{FB132FB0-E92A-40F2-BF86-1B3B35A0084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nl-NL" sz="4900" b="0" i="0" baseline="0">
              <a:latin typeface="Calibri" panose="020F0502020204030204" pitchFamily="34" charset="0"/>
              <a:ea typeface="+mj-ea"/>
              <a:cs typeface="+mj-cs"/>
              <a:sym typeface="Calibri" panose="020F0502020204030204" pitchFamily="34" charset="0"/>
            </a:endParaRPr>
          </a:p>
        </p:txBody>
      </p:sp>
      <p:sp>
        <p:nvSpPr>
          <p:cNvPr id="6" name="Tijdelijke aanduiding voor dianummer 5">
            <a:extLst>
              <a:ext uri="{FF2B5EF4-FFF2-40B4-BE49-F238E27FC236}">
                <a16:creationId xmlns:a16="http://schemas.microsoft.com/office/drawing/2014/main" id="{9A5EAF1B-6806-4BFC-A9A6-B83DAAFDA31A}"/>
              </a:ext>
            </a:extLst>
          </p:cNvPr>
          <p:cNvSpPr>
            <a:spLocks noGrp="1"/>
          </p:cNvSpPr>
          <p:nvPr>
            <p:ph type="sldNum" sz="quarter" idx="12"/>
          </p:nvPr>
        </p:nvSpPr>
        <p:spPr/>
        <p:txBody>
          <a:bodyPr/>
          <a:lstStyle/>
          <a:p>
            <a:fld id="{3011EF90-EEA4-4DC0-ADC4-2316CACBDB4E}" type="slidenum">
              <a:rPr lang="nl-NL" smtClean="0"/>
              <a:t>‹#›</a:t>
            </a:fld>
            <a:endParaRPr lang="nl-NL"/>
          </a:p>
        </p:txBody>
      </p:sp>
      <p:sp>
        <p:nvSpPr>
          <p:cNvPr id="15" name="Titel 1">
            <a:extLst>
              <a:ext uri="{FF2B5EF4-FFF2-40B4-BE49-F238E27FC236}">
                <a16:creationId xmlns:a16="http://schemas.microsoft.com/office/drawing/2014/main" id="{8377452A-A6A3-4F19-85B6-F0330ABCEFB6}"/>
              </a:ext>
            </a:extLst>
          </p:cNvPr>
          <p:cNvSpPr>
            <a:spLocks noGrp="1"/>
          </p:cNvSpPr>
          <p:nvPr>
            <p:ph type="ctrTitle" hasCustomPrompt="1"/>
          </p:nvPr>
        </p:nvSpPr>
        <p:spPr>
          <a:xfrm>
            <a:off x="982663" y="411966"/>
            <a:ext cx="6827837" cy="678647"/>
          </a:xfrm>
        </p:spPr>
        <p:txBody>
          <a:bodyPr wrap="square" anchor="t" anchorCtr="0"/>
          <a:lstStyle>
            <a:lvl1pPr algn="l">
              <a:lnSpc>
                <a:spcPct val="90000"/>
              </a:lnSpc>
              <a:spcBef>
                <a:spcPts val="0"/>
              </a:spcBef>
              <a:defRPr sz="4900"/>
            </a:lvl1pPr>
          </a:lstStyle>
          <a:p>
            <a:r>
              <a:rPr lang="nl-NL"/>
              <a:t>Titel deel 1 </a:t>
            </a:r>
            <a:r>
              <a:rPr lang="nl-NL" err="1"/>
              <a:t>linkslijnend</a:t>
            </a:r>
            <a:endParaRPr lang="nl-NL"/>
          </a:p>
        </p:txBody>
      </p:sp>
      <p:sp>
        <p:nvSpPr>
          <p:cNvPr id="9" name="Tijdelijke aanduiding voor tekst 14">
            <a:extLst>
              <a:ext uri="{FF2B5EF4-FFF2-40B4-BE49-F238E27FC236}">
                <a16:creationId xmlns:a16="http://schemas.microsoft.com/office/drawing/2014/main" id="{1949E2D2-1586-4C5B-A311-57B8EEB4C809}"/>
              </a:ext>
            </a:extLst>
          </p:cNvPr>
          <p:cNvSpPr>
            <a:spLocks noGrp="1"/>
          </p:cNvSpPr>
          <p:nvPr>
            <p:ph type="body" sz="quarter" idx="10" hasCustomPrompt="1"/>
          </p:nvPr>
        </p:nvSpPr>
        <p:spPr>
          <a:xfrm>
            <a:off x="982663" y="1119087"/>
            <a:ext cx="6827837" cy="839269"/>
          </a:xfrm>
        </p:spPr>
        <p:txBody>
          <a:bodyPr wrap="square">
            <a:spAutoFit/>
          </a:bodyPr>
          <a:lstStyle>
            <a:lvl1pPr marL="0" indent="0" algn="r">
              <a:lnSpc>
                <a:spcPct val="90000"/>
              </a:lnSpc>
              <a:spcBef>
                <a:spcPts val="0"/>
              </a:spcBef>
              <a:buNone/>
              <a:defRPr sz="6000" cap="all" baseline="0">
                <a:latin typeface="+mj-lt"/>
              </a:defRPr>
            </a:lvl1pPr>
          </a:lstStyle>
          <a:p>
            <a:pPr lvl="0"/>
            <a:r>
              <a:rPr lang="nl-NL"/>
              <a:t>Titel deel 2</a:t>
            </a:r>
          </a:p>
        </p:txBody>
      </p:sp>
      <p:sp>
        <p:nvSpPr>
          <p:cNvPr id="14" name="Tijdelijke aanduiding voor afbeelding 16">
            <a:extLst>
              <a:ext uri="{FF2B5EF4-FFF2-40B4-BE49-F238E27FC236}">
                <a16:creationId xmlns:a16="http://schemas.microsoft.com/office/drawing/2014/main" id="{E4275016-2E73-4329-9802-93443945009C}"/>
              </a:ext>
            </a:extLst>
          </p:cNvPr>
          <p:cNvSpPr>
            <a:spLocks noGrp="1"/>
          </p:cNvSpPr>
          <p:nvPr>
            <p:ph type="pic" sz="quarter" idx="14" hasCustomPrompt="1"/>
          </p:nvPr>
        </p:nvSpPr>
        <p:spPr>
          <a:xfrm>
            <a:off x="9060924" y="6178322"/>
            <a:ext cx="1141200" cy="456654"/>
          </a:xfrm>
          <a:noFill/>
        </p:spPr>
        <p:txBody>
          <a:bodyPr wrap="square" bIns="0" anchor="ctr" anchorCtr="0">
            <a:noAutofit/>
          </a:bodyPr>
          <a:lstStyle>
            <a:lvl1pPr marL="0" indent="0" algn="ctr">
              <a:buFont typeface="Arial" panose="020B0604020202020204" pitchFamily="34" charset="0"/>
              <a:buNone/>
              <a:defRPr sz="900"/>
            </a:lvl1pPr>
          </a:lstStyle>
          <a:p>
            <a:r>
              <a:rPr lang="nl-NL"/>
              <a:t>Eventueel programmalogo</a:t>
            </a:r>
          </a:p>
        </p:txBody>
      </p:sp>
      <p:sp>
        <p:nvSpPr>
          <p:cNvPr id="11" name="Vrije vorm: vorm 6">
            <a:extLst>
              <a:ext uri="{FF2B5EF4-FFF2-40B4-BE49-F238E27FC236}">
                <a16:creationId xmlns:a16="http://schemas.microsoft.com/office/drawing/2014/main" id="{8155485E-B017-4841-B7CE-8DD5B4846E32}"/>
              </a:ext>
            </a:extLst>
          </p:cNvPr>
          <p:cNvSpPr/>
          <p:nvPr userDrawn="1"/>
        </p:nvSpPr>
        <p:spPr>
          <a:xfrm>
            <a:off x="1" y="1448095"/>
            <a:ext cx="504825" cy="3968419"/>
          </a:xfrm>
          <a:custGeom>
            <a:avLst/>
            <a:gdLst>
              <a:gd name="connsiteX0" fmla="*/ 0 w 504825"/>
              <a:gd name="connsiteY0" fmla="*/ 0 h 3968419"/>
              <a:gd name="connsiteX1" fmla="*/ 504825 w 504825"/>
              <a:gd name="connsiteY1" fmla="*/ 1984209 h 3968419"/>
              <a:gd name="connsiteX2" fmla="*/ 0 w 504825"/>
              <a:gd name="connsiteY2" fmla="*/ 3968419 h 3968419"/>
              <a:gd name="connsiteX3" fmla="*/ 0 w 504825"/>
              <a:gd name="connsiteY3" fmla="*/ 0 h 3968419"/>
            </a:gdLst>
            <a:ahLst/>
            <a:cxnLst>
              <a:cxn ang="0">
                <a:pos x="connsiteX0" y="connsiteY0"/>
              </a:cxn>
              <a:cxn ang="0">
                <a:pos x="connsiteX1" y="connsiteY1"/>
              </a:cxn>
              <a:cxn ang="0">
                <a:pos x="connsiteX2" y="connsiteY2"/>
              </a:cxn>
              <a:cxn ang="0">
                <a:pos x="connsiteX3" y="connsiteY3"/>
              </a:cxn>
            </a:cxnLst>
            <a:rect l="l" t="t" r="r" b="b"/>
            <a:pathLst>
              <a:path w="504825" h="3968419">
                <a:moveTo>
                  <a:pt x="0" y="0"/>
                </a:moveTo>
                <a:lnTo>
                  <a:pt x="504825" y="1984209"/>
                </a:lnTo>
                <a:lnTo>
                  <a:pt x="0" y="3968419"/>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jdelijke aanduiding voor tekst 11">
            <a:extLst>
              <a:ext uri="{FF2B5EF4-FFF2-40B4-BE49-F238E27FC236}">
                <a16:creationId xmlns:a16="http://schemas.microsoft.com/office/drawing/2014/main" id="{CD2F4849-EB05-7740-81B2-7C0403D883ED}"/>
              </a:ext>
            </a:extLst>
          </p:cNvPr>
          <p:cNvSpPr>
            <a:spLocks noGrp="1"/>
          </p:cNvSpPr>
          <p:nvPr>
            <p:ph type="body" sz="quarter" idx="13" hasCustomPrompt="1"/>
          </p:nvPr>
        </p:nvSpPr>
        <p:spPr>
          <a:xfrm>
            <a:off x="982663" y="1854487"/>
            <a:ext cx="9156569" cy="3410248"/>
          </a:xfrm>
          <a:solidFill>
            <a:schemeClr val="accent3"/>
          </a:solidFill>
        </p:spPr>
        <p:txBody>
          <a:bodyPr tIns="468000"/>
          <a:lstStyle>
            <a:lvl1pPr marL="631825" indent="-631825">
              <a:buSzPct val="90000"/>
              <a:buFont typeface="+mj-lt"/>
              <a:buAutoNum type="arabicPeriod"/>
              <a:defRPr>
                <a:latin typeface="+mn-lt"/>
              </a:defRPr>
            </a:lvl1pPr>
            <a:lvl2pPr marL="895350" indent="-266700">
              <a:defRPr sz="2800">
                <a:latin typeface="+mn-lt"/>
              </a:defRPr>
            </a:lvl2pPr>
            <a:lvl3pPr marL="1168400" indent="-268288">
              <a:defRPr sz="2800"/>
            </a:lvl3pPr>
            <a:lvl4pPr marL="1433513" indent="-277813">
              <a:defRPr sz="2800"/>
            </a:lvl4pPr>
            <a:lvl5pPr marL="1706563" indent="-268288">
              <a:defRPr sz="2800"/>
            </a:lvl5pPr>
          </a:lstStyle>
          <a:p>
            <a:pPr lvl="0"/>
            <a:r>
              <a:rPr lang="nl-NL"/>
              <a:t>Tekststijl van het model bewerken</a:t>
            </a:r>
          </a:p>
          <a:p>
            <a:pPr lvl="1"/>
            <a:r>
              <a:rPr lang="nl-NL"/>
              <a:t>Niveau 2</a:t>
            </a:r>
          </a:p>
        </p:txBody>
      </p:sp>
    </p:spTree>
    <p:extLst>
      <p:ext uri="{BB962C8B-B14F-4D97-AF65-F5344CB8AC3E}">
        <p14:creationId xmlns:p14="http://schemas.microsoft.com/office/powerpoint/2010/main" val="4349554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 3">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8B7702C9-AE11-490E-82A2-3ABBC386E971}"/>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313" name="think-cell Slide" r:id="rId5" imgW="338" imgH="337" progId="TCLayout.ActiveDocument.1">
                  <p:embed/>
                </p:oleObj>
              </mc:Choice>
              <mc:Fallback>
                <p:oleObj name="think-cell Slide" r:id="rId5" imgW="338" imgH="337" progId="TCLayout.ActiveDocument.1">
                  <p:embed/>
                  <p:pic>
                    <p:nvPicPr>
                      <p:cNvPr id="10" name="Object 9" hidden="1">
                        <a:extLst>
                          <a:ext uri="{FF2B5EF4-FFF2-40B4-BE49-F238E27FC236}">
                            <a16:creationId xmlns:a16="http://schemas.microsoft.com/office/drawing/2014/main" id="{8B7702C9-AE11-490E-82A2-3ABBC386E97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hthoek 3" hidden="1">
            <a:extLst>
              <a:ext uri="{FF2B5EF4-FFF2-40B4-BE49-F238E27FC236}">
                <a16:creationId xmlns:a16="http://schemas.microsoft.com/office/drawing/2014/main" id="{FB132FB0-E92A-40F2-BF86-1B3B35A0084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nl-NL" sz="4900" b="0" i="0" baseline="0">
              <a:latin typeface="Calibri" panose="020F0502020204030204" pitchFamily="34" charset="0"/>
              <a:ea typeface="+mj-ea"/>
              <a:cs typeface="+mj-cs"/>
              <a:sym typeface="Calibri" panose="020F0502020204030204" pitchFamily="34" charset="0"/>
            </a:endParaRPr>
          </a:p>
        </p:txBody>
      </p:sp>
      <p:sp>
        <p:nvSpPr>
          <p:cNvPr id="6" name="Tijdelijke aanduiding voor dianummer 5">
            <a:extLst>
              <a:ext uri="{FF2B5EF4-FFF2-40B4-BE49-F238E27FC236}">
                <a16:creationId xmlns:a16="http://schemas.microsoft.com/office/drawing/2014/main" id="{9A5EAF1B-6806-4BFC-A9A6-B83DAAFDA31A}"/>
              </a:ext>
            </a:extLst>
          </p:cNvPr>
          <p:cNvSpPr>
            <a:spLocks noGrp="1"/>
          </p:cNvSpPr>
          <p:nvPr>
            <p:ph type="sldNum" sz="quarter" idx="12"/>
          </p:nvPr>
        </p:nvSpPr>
        <p:spPr/>
        <p:txBody>
          <a:bodyPr/>
          <a:lstStyle/>
          <a:p>
            <a:fld id="{3011EF90-EEA4-4DC0-ADC4-2316CACBDB4E}" type="slidenum">
              <a:rPr lang="nl-NL" smtClean="0"/>
              <a:t>‹#›</a:t>
            </a:fld>
            <a:endParaRPr lang="nl-NL"/>
          </a:p>
        </p:txBody>
      </p:sp>
      <p:sp>
        <p:nvSpPr>
          <p:cNvPr id="15" name="Titel 1">
            <a:extLst>
              <a:ext uri="{FF2B5EF4-FFF2-40B4-BE49-F238E27FC236}">
                <a16:creationId xmlns:a16="http://schemas.microsoft.com/office/drawing/2014/main" id="{8377452A-A6A3-4F19-85B6-F0330ABCEFB6}"/>
              </a:ext>
            </a:extLst>
          </p:cNvPr>
          <p:cNvSpPr>
            <a:spLocks noGrp="1"/>
          </p:cNvSpPr>
          <p:nvPr>
            <p:ph type="ctrTitle" hasCustomPrompt="1"/>
          </p:nvPr>
        </p:nvSpPr>
        <p:spPr>
          <a:xfrm>
            <a:off x="982663" y="411966"/>
            <a:ext cx="6827837" cy="678647"/>
          </a:xfrm>
        </p:spPr>
        <p:txBody>
          <a:bodyPr wrap="square" anchor="t" anchorCtr="0"/>
          <a:lstStyle>
            <a:lvl1pPr algn="l">
              <a:lnSpc>
                <a:spcPct val="90000"/>
              </a:lnSpc>
              <a:spcBef>
                <a:spcPts val="0"/>
              </a:spcBef>
              <a:defRPr sz="4900"/>
            </a:lvl1pPr>
          </a:lstStyle>
          <a:p>
            <a:r>
              <a:rPr lang="nl-NL"/>
              <a:t>Titel deel 1 </a:t>
            </a:r>
            <a:r>
              <a:rPr lang="nl-NL" err="1"/>
              <a:t>linkslijnend</a:t>
            </a:r>
            <a:endParaRPr lang="nl-NL"/>
          </a:p>
        </p:txBody>
      </p:sp>
      <p:sp>
        <p:nvSpPr>
          <p:cNvPr id="9" name="Tijdelijke aanduiding voor tekst 14">
            <a:extLst>
              <a:ext uri="{FF2B5EF4-FFF2-40B4-BE49-F238E27FC236}">
                <a16:creationId xmlns:a16="http://schemas.microsoft.com/office/drawing/2014/main" id="{1949E2D2-1586-4C5B-A311-57B8EEB4C809}"/>
              </a:ext>
            </a:extLst>
          </p:cNvPr>
          <p:cNvSpPr>
            <a:spLocks noGrp="1"/>
          </p:cNvSpPr>
          <p:nvPr>
            <p:ph type="body" sz="quarter" idx="10" hasCustomPrompt="1"/>
          </p:nvPr>
        </p:nvSpPr>
        <p:spPr>
          <a:xfrm>
            <a:off x="982663" y="1119087"/>
            <a:ext cx="6827837" cy="839269"/>
          </a:xfrm>
        </p:spPr>
        <p:txBody>
          <a:bodyPr wrap="square">
            <a:spAutoFit/>
          </a:bodyPr>
          <a:lstStyle>
            <a:lvl1pPr marL="0" indent="0" algn="r">
              <a:lnSpc>
                <a:spcPct val="90000"/>
              </a:lnSpc>
              <a:spcBef>
                <a:spcPts val="0"/>
              </a:spcBef>
              <a:buNone/>
              <a:defRPr sz="6000" cap="all" baseline="0">
                <a:latin typeface="+mj-lt"/>
              </a:defRPr>
            </a:lvl1pPr>
          </a:lstStyle>
          <a:p>
            <a:pPr lvl="0"/>
            <a:r>
              <a:rPr lang="nl-NL"/>
              <a:t>Titel deel 2</a:t>
            </a:r>
          </a:p>
        </p:txBody>
      </p:sp>
      <p:sp>
        <p:nvSpPr>
          <p:cNvPr id="14" name="Tijdelijke aanduiding voor afbeelding 16">
            <a:extLst>
              <a:ext uri="{FF2B5EF4-FFF2-40B4-BE49-F238E27FC236}">
                <a16:creationId xmlns:a16="http://schemas.microsoft.com/office/drawing/2014/main" id="{E4275016-2E73-4329-9802-93443945009C}"/>
              </a:ext>
            </a:extLst>
          </p:cNvPr>
          <p:cNvSpPr>
            <a:spLocks noGrp="1"/>
          </p:cNvSpPr>
          <p:nvPr>
            <p:ph type="pic" sz="quarter" idx="14" hasCustomPrompt="1"/>
          </p:nvPr>
        </p:nvSpPr>
        <p:spPr>
          <a:xfrm>
            <a:off x="9060924" y="6178322"/>
            <a:ext cx="1141200" cy="456654"/>
          </a:xfrm>
          <a:noFill/>
        </p:spPr>
        <p:txBody>
          <a:bodyPr wrap="square" bIns="0" anchor="ctr" anchorCtr="0">
            <a:noAutofit/>
          </a:bodyPr>
          <a:lstStyle>
            <a:lvl1pPr marL="0" indent="0" algn="ctr">
              <a:buFont typeface="Arial" panose="020B0604020202020204" pitchFamily="34" charset="0"/>
              <a:buNone/>
              <a:defRPr sz="900"/>
            </a:lvl1pPr>
          </a:lstStyle>
          <a:p>
            <a:r>
              <a:rPr lang="nl-NL"/>
              <a:t>Eventueel programmalogo</a:t>
            </a:r>
          </a:p>
        </p:txBody>
      </p:sp>
      <p:sp>
        <p:nvSpPr>
          <p:cNvPr id="11" name="Vrije vorm: vorm 6">
            <a:extLst>
              <a:ext uri="{FF2B5EF4-FFF2-40B4-BE49-F238E27FC236}">
                <a16:creationId xmlns:a16="http://schemas.microsoft.com/office/drawing/2014/main" id="{92242C54-974F-8540-94A2-D8AAB6FDB332}"/>
              </a:ext>
            </a:extLst>
          </p:cNvPr>
          <p:cNvSpPr/>
          <p:nvPr userDrawn="1"/>
        </p:nvSpPr>
        <p:spPr>
          <a:xfrm>
            <a:off x="1" y="1448095"/>
            <a:ext cx="504825" cy="3968419"/>
          </a:xfrm>
          <a:custGeom>
            <a:avLst/>
            <a:gdLst>
              <a:gd name="connsiteX0" fmla="*/ 0 w 504825"/>
              <a:gd name="connsiteY0" fmla="*/ 0 h 3968419"/>
              <a:gd name="connsiteX1" fmla="*/ 504825 w 504825"/>
              <a:gd name="connsiteY1" fmla="*/ 1984209 h 3968419"/>
              <a:gd name="connsiteX2" fmla="*/ 0 w 504825"/>
              <a:gd name="connsiteY2" fmla="*/ 3968419 h 3968419"/>
              <a:gd name="connsiteX3" fmla="*/ 0 w 504825"/>
              <a:gd name="connsiteY3" fmla="*/ 0 h 3968419"/>
            </a:gdLst>
            <a:ahLst/>
            <a:cxnLst>
              <a:cxn ang="0">
                <a:pos x="connsiteX0" y="connsiteY0"/>
              </a:cxn>
              <a:cxn ang="0">
                <a:pos x="connsiteX1" y="connsiteY1"/>
              </a:cxn>
              <a:cxn ang="0">
                <a:pos x="connsiteX2" y="connsiteY2"/>
              </a:cxn>
              <a:cxn ang="0">
                <a:pos x="connsiteX3" y="connsiteY3"/>
              </a:cxn>
            </a:cxnLst>
            <a:rect l="l" t="t" r="r" b="b"/>
            <a:pathLst>
              <a:path w="504825" h="3968419">
                <a:moveTo>
                  <a:pt x="0" y="0"/>
                </a:moveTo>
                <a:lnTo>
                  <a:pt x="504825" y="1984209"/>
                </a:lnTo>
                <a:lnTo>
                  <a:pt x="0" y="3968419"/>
                </a:lnTo>
                <a:lnTo>
                  <a:pt x="0" y="0"/>
                </a:lnTo>
                <a:close/>
              </a:path>
            </a:pathLst>
          </a:custGeom>
          <a:solidFill>
            <a:srgbClr val="CBA05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jdelijke aanduiding voor tekst 11">
            <a:extLst>
              <a:ext uri="{FF2B5EF4-FFF2-40B4-BE49-F238E27FC236}">
                <a16:creationId xmlns:a16="http://schemas.microsoft.com/office/drawing/2014/main" id="{67312B0C-E62E-4AF7-A98D-8C5A81B4F9C7}"/>
              </a:ext>
            </a:extLst>
          </p:cNvPr>
          <p:cNvSpPr>
            <a:spLocks noGrp="1"/>
          </p:cNvSpPr>
          <p:nvPr>
            <p:ph type="body" sz="quarter" idx="13" hasCustomPrompt="1"/>
          </p:nvPr>
        </p:nvSpPr>
        <p:spPr>
          <a:xfrm>
            <a:off x="982663" y="1854487"/>
            <a:ext cx="9156569" cy="3410248"/>
          </a:xfrm>
          <a:solidFill>
            <a:schemeClr val="bg1"/>
          </a:solidFill>
        </p:spPr>
        <p:txBody>
          <a:bodyPr tIns="468000"/>
          <a:lstStyle>
            <a:lvl1pPr marL="631825" indent="-631825">
              <a:buSzPct val="90000"/>
              <a:buFont typeface="+mj-lt"/>
              <a:buAutoNum type="arabicPeriod"/>
              <a:defRPr>
                <a:latin typeface="+mn-lt"/>
              </a:defRPr>
            </a:lvl1pPr>
            <a:lvl2pPr marL="895350" indent="-266700">
              <a:defRPr sz="2800">
                <a:latin typeface="+mn-lt"/>
              </a:defRPr>
            </a:lvl2pPr>
            <a:lvl3pPr marL="1168400" indent="-268288">
              <a:defRPr sz="2800"/>
            </a:lvl3pPr>
            <a:lvl4pPr marL="1433513" indent="-277813">
              <a:defRPr sz="2800"/>
            </a:lvl4pPr>
            <a:lvl5pPr marL="1706563" indent="-268288">
              <a:defRPr sz="2800"/>
            </a:lvl5pPr>
          </a:lstStyle>
          <a:p>
            <a:pPr lvl="0"/>
            <a:r>
              <a:rPr lang="nl-NL"/>
              <a:t>Tekststijl van het model bewerken</a:t>
            </a:r>
          </a:p>
          <a:p>
            <a:pPr lvl="1"/>
            <a:r>
              <a:rPr lang="nl-NL"/>
              <a:t>Niveau 2</a:t>
            </a:r>
          </a:p>
        </p:txBody>
      </p:sp>
    </p:spTree>
    <p:extLst>
      <p:ext uri="{BB962C8B-B14F-4D97-AF65-F5344CB8AC3E}">
        <p14:creationId xmlns:p14="http://schemas.microsoft.com/office/powerpoint/2010/main" val="1372324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 en afbeelding 1">
    <p:bg>
      <p:bgPr>
        <a:solidFill>
          <a:schemeClr val="accent5"/>
        </a:solidFill>
        <a:effectLst/>
      </p:bgPr>
    </p:bg>
    <p:spTree>
      <p:nvGrpSpPr>
        <p:cNvPr id="1" name=""/>
        <p:cNvGrpSpPr/>
        <p:nvPr/>
      </p:nvGrpSpPr>
      <p:grpSpPr>
        <a:xfrm>
          <a:off x="0" y="0"/>
          <a:ext cx="0" cy="0"/>
          <a:chOff x="0" y="0"/>
          <a:chExt cx="0" cy="0"/>
        </a:xfrm>
      </p:grpSpPr>
      <p:sp>
        <p:nvSpPr>
          <p:cNvPr id="20" name="Freeform: Shape 19">
            <a:extLst>
              <a:ext uri="{FF2B5EF4-FFF2-40B4-BE49-F238E27FC236}">
                <a16:creationId xmlns:a16="http://schemas.microsoft.com/office/drawing/2014/main" id="{F0695147-CF3D-4F65-8126-24F9B5077C59}"/>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416514 h 6858000"/>
              <a:gd name="connsiteX5" fmla="*/ 504825 w 12192000"/>
              <a:gd name="connsiteY5" fmla="*/ 3432304 h 6858000"/>
              <a:gd name="connsiteX6" fmla="*/ 0 w 12192000"/>
              <a:gd name="connsiteY6" fmla="*/ 144809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0">
                <a:moveTo>
                  <a:pt x="0" y="0"/>
                </a:moveTo>
                <a:lnTo>
                  <a:pt x="12192000" y="0"/>
                </a:lnTo>
                <a:lnTo>
                  <a:pt x="12192000" y="6858000"/>
                </a:lnTo>
                <a:lnTo>
                  <a:pt x="0" y="6858000"/>
                </a:lnTo>
                <a:lnTo>
                  <a:pt x="0" y="5416514"/>
                </a:lnTo>
                <a:lnTo>
                  <a:pt x="504825" y="3432304"/>
                </a:lnTo>
                <a:lnTo>
                  <a:pt x="0" y="144809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nl-NL" sz="2000"/>
          </a:p>
        </p:txBody>
      </p:sp>
      <p:graphicFrame>
        <p:nvGraphicFramePr>
          <p:cNvPr id="9" name="Object 8" hidden="1">
            <a:extLst>
              <a:ext uri="{FF2B5EF4-FFF2-40B4-BE49-F238E27FC236}">
                <a16:creationId xmlns:a16="http://schemas.microsoft.com/office/drawing/2014/main" id="{51926A24-1AF9-4115-8A05-8F582842F814}"/>
              </a:ext>
            </a:extLst>
          </p:cNvPr>
          <p:cNvGraphicFramePr>
            <a:graphicFrameLocks noChangeAspect="1"/>
          </p:cNvGraphicFramePr>
          <p:nvPr userDrawn="1">
            <p:custDataLst>
              <p:tags r:id="rId2"/>
            </p:custDataLst>
            <p:extLst>
              <p:ext uri="{D42A27DB-BD31-4B8C-83A1-F6EECF244321}">
                <p14:modId xmlns:p14="http://schemas.microsoft.com/office/powerpoint/2010/main" val="24760380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337" name="think-cell Slide" r:id="rId6" imgW="338" imgH="337" progId="TCLayout.ActiveDocument.1">
                  <p:embed/>
                </p:oleObj>
              </mc:Choice>
              <mc:Fallback>
                <p:oleObj name="think-cell Slide" r:id="rId6" imgW="338" imgH="337" progId="TCLayout.ActiveDocument.1">
                  <p:embed/>
                  <p:pic>
                    <p:nvPicPr>
                      <p:cNvPr id="9" name="Object 8" hidden="1">
                        <a:extLst>
                          <a:ext uri="{FF2B5EF4-FFF2-40B4-BE49-F238E27FC236}">
                            <a16:creationId xmlns:a16="http://schemas.microsoft.com/office/drawing/2014/main" id="{51926A24-1AF9-4115-8A05-8F582842F81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8" name="Rechthoek 7" hidden="1">
            <a:extLst>
              <a:ext uri="{FF2B5EF4-FFF2-40B4-BE49-F238E27FC236}">
                <a16:creationId xmlns:a16="http://schemas.microsoft.com/office/drawing/2014/main" id="{5AE742C6-4EAA-4586-A6B4-8682314DD16D}"/>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nl-NL" sz="4000" b="0" i="0" baseline="0">
              <a:latin typeface="Calibri" panose="020F0502020204030204" pitchFamily="34" charset="0"/>
              <a:ea typeface="+mj-ea"/>
              <a:cs typeface="+mj-cs"/>
              <a:sym typeface="Calibri" panose="020F0502020204030204" pitchFamily="34" charset="0"/>
            </a:endParaRPr>
          </a:p>
        </p:txBody>
      </p:sp>
      <p:sp>
        <p:nvSpPr>
          <p:cNvPr id="3" name="Tijdelijke aanduiding voor inhoud 2">
            <a:extLst>
              <a:ext uri="{FF2B5EF4-FFF2-40B4-BE49-F238E27FC236}">
                <a16:creationId xmlns:a16="http://schemas.microsoft.com/office/drawing/2014/main" id="{D751A05C-7832-4FD4-B351-073B56A71D3E}"/>
              </a:ext>
            </a:extLst>
          </p:cNvPr>
          <p:cNvSpPr>
            <a:spLocks noGrp="1"/>
          </p:cNvSpPr>
          <p:nvPr>
            <p:ph idx="1" hasCustomPrompt="1"/>
          </p:nvPr>
        </p:nvSpPr>
        <p:spPr>
          <a:xfrm>
            <a:off x="982663" y="2060575"/>
            <a:ext cx="5760000" cy="3673475"/>
          </a:xfrm>
        </p:spPr>
        <p:txBody>
          <a:bodyPr>
            <a:normAutofit/>
          </a:bodyPr>
          <a:lstStyle>
            <a:lvl1pPr>
              <a:defRPr sz="2000"/>
            </a:lvl1pPr>
            <a:lvl2pPr>
              <a:defRPr sz="2000"/>
            </a:lvl2pPr>
            <a:lvl3pPr>
              <a:defRPr sz="2000"/>
            </a:lvl3pPr>
            <a:lvl4pPr>
              <a:defRPr sz="2000"/>
            </a:lvl4pPr>
            <a:lvl5pPr>
              <a:defRPr sz="2000"/>
            </a:lvl5pPr>
          </a:lstStyle>
          <a:p>
            <a:pPr lvl="0"/>
            <a:r>
              <a:rPr lang="nl-NL"/>
              <a:t>Backspace om </a:t>
            </a:r>
            <a:r>
              <a:rPr lang="nl-NL" err="1"/>
              <a:t>bullet</a:t>
            </a:r>
            <a:r>
              <a:rPr lang="nl-NL"/>
              <a:t> weg te halen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dianummer 5">
            <a:extLst>
              <a:ext uri="{FF2B5EF4-FFF2-40B4-BE49-F238E27FC236}">
                <a16:creationId xmlns:a16="http://schemas.microsoft.com/office/drawing/2014/main" id="{9A5EAF1B-6806-4BFC-A9A6-B83DAAFDA31A}"/>
              </a:ext>
            </a:extLst>
          </p:cNvPr>
          <p:cNvSpPr>
            <a:spLocks noGrp="1"/>
          </p:cNvSpPr>
          <p:nvPr>
            <p:ph type="sldNum" sz="quarter" idx="12"/>
          </p:nvPr>
        </p:nvSpPr>
        <p:spPr/>
        <p:txBody>
          <a:bodyPr/>
          <a:lstStyle/>
          <a:p>
            <a:fld id="{3011EF90-EEA4-4DC0-ADC4-2316CACBDB4E}" type="slidenum">
              <a:rPr lang="nl-NL" smtClean="0"/>
              <a:t>‹#›</a:t>
            </a:fld>
            <a:endParaRPr lang="nl-NL"/>
          </a:p>
        </p:txBody>
      </p:sp>
      <p:sp>
        <p:nvSpPr>
          <p:cNvPr id="12" name="Titel 11">
            <a:extLst>
              <a:ext uri="{FF2B5EF4-FFF2-40B4-BE49-F238E27FC236}">
                <a16:creationId xmlns:a16="http://schemas.microsoft.com/office/drawing/2014/main" id="{A33253EC-3BC6-4F9F-9950-D38EFCC7BD4B}"/>
              </a:ext>
            </a:extLst>
          </p:cNvPr>
          <p:cNvSpPr>
            <a:spLocks noGrp="1"/>
          </p:cNvSpPr>
          <p:nvPr>
            <p:ph type="title" hasCustomPrompt="1"/>
          </p:nvPr>
        </p:nvSpPr>
        <p:spPr>
          <a:xfrm>
            <a:off x="982664" y="710813"/>
            <a:ext cx="5760000" cy="553998"/>
          </a:xfrm>
        </p:spPr>
        <p:txBody>
          <a:bodyPr/>
          <a:lstStyle>
            <a:lvl1pPr>
              <a:defRPr/>
            </a:lvl1pPr>
          </a:lstStyle>
          <a:p>
            <a:r>
              <a:rPr lang="nl-NL"/>
              <a:t>Titel</a:t>
            </a:r>
          </a:p>
        </p:txBody>
      </p:sp>
      <p:sp>
        <p:nvSpPr>
          <p:cNvPr id="13" name="Tijdelijke aanduiding voor afbeelding 16">
            <a:extLst>
              <a:ext uri="{FF2B5EF4-FFF2-40B4-BE49-F238E27FC236}">
                <a16:creationId xmlns:a16="http://schemas.microsoft.com/office/drawing/2014/main" id="{F8697454-B9F8-4F8B-AA3D-9892C54FA15F}"/>
              </a:ext>
            </a:extLst>
          </p:cNvPr>
          <p:cNvSpPr>
            <a:spLocks noGrp="1"/>
          </p:cNvSpPr>
          <p:nvPr>
            <p:ph type="pic" sz="quarter" idx="13" hasCustomPrompt="1"/>
          </p:nvPr>
        </p:nvSpPr>
        <p:spPr>
          <a:xfrm>
            <a:off x="7096124" y="1133475"/>
            <a:ext cx="5095875" cy="4600575"/>
          </a:xfrm>
          <a:solidFill>
            <a:schemeClr val="accent1">
              <a:lumMod val="20000"/>
              <a:lumOff val="80000"/>
            </a:schemeClr>
          </a:solidFill>
        </p:spPr>
        <p:txBody>
          <a:bodyPr bIns="648000" anchor="ctr" anchorCtr="0">
            <a:normAutofit/>
          </a:bodyPr>
          <a:lstStyle>
            <a:lvl1pPr marL="0" indent="0" algn="ctr">
              <a:buFont typeface="Arial" panose="020B0604020202020204" pitchFamily="34" charset="0"/>
              <a:buNone/>
              <a:defRPr sz="2000"/>
            </a:lvl1pPr>
          </a:lstStyle>
          <a:p>
            <a:r>
              <a:rPr lang="nl-NL"/>
              <a:t>Klik op icoon om afbeelding in te voegen</a:t>
            </a:r>
          </a:p>
        </p:txBody>
      </p:sp>
      <p:sp>
        <p:nvSpPr>
          <p:cNvPr id="11" name="Tijdelijke aanduiding voor afbeelding 16">
            <a:extLst>
              <a:ext uri="{FF2B5EF4-FFF2-40B4-BE49-F238E27FC236}">
                <a16:creationId xmlns:a16="http://schemas.microsoft.com/office/drawing/2014/main" id="{78EF0444-A6DB-400A-B09D-0973BA247CFA}"/>
              </a:ext>
            </a:extLst>
          </p:cNvPr>
          <p:cNvSpPr>
            <a:spLocks noGrp="1"/>
          </p:cNvSpPr>
          <p:nvPr>
            <p:ph type="pic" sz="quarter" idx="14" hasCustomPrompt="1"/>
          </p:nvPr>
        </p:nvSpPr>
        <p:spPr>
          <a:xfrm>
            <a:off x="9060924" y="6178322"/>
            <a:ext cx="1141200" cy="456654"/>
          </a:xfrm>
          <a:noFill/>
        </p:spPr>
        <p:txBody>
          <a:bodyPr wrap="square" bIns="0" anchor="ctr" anchorCtr="0">
            <a:noAutofit/>
          </a:bodyPr>
          <a:lstStyle>
            <a:lvl1pPr marL="0" indent="0" algn="ctr">
              <a:buFont typeface="Arial" panose="020B0604020202020204" pitchFamily="34" charset="0"/>
              <a:buNone/>
              <a:defRPr sz="900"/>
            </a:lvl1pPr>
          </a:lstStyle>
          <a:p>
            <a:r>
              <a:rPr lang="nl-NL"/>
              <a:t>Eventueel programmalogo</a:t>
            </a:r>
          </a:p>
        </p:txBody>
      </p:sp>
      <p:grpSp>
        <p:nvGrpSpPr>
          <p:cNvPr id="14" name="Groep 22">
            <a:extLst>
              <a:ext uri="{FF2B5EF4-FFF2-40B4-BE49-F238E27FC236}">
                <a16:creationId xmlns:a16="http://schemas.microsoft.com/office/drawing/2014/main" id="{0BBC5AA8-D769-419B-8918-32A272EA5241}"/>
              </a:ext>
            </a:extLst>
          </p:cNvPr>
          <p:cNvGrpSpPr/>
          <p:nvPr userDrawn="1"/>
        </p:nvGrpSpPr>
        <p:grpSpPr>
          <a:xfrm>
            <a:off x="-1720996" y="1805672"/>
            <a:ext cx="1591456" cy="3399056"/>
            <a:chOff x="-1720996" y="671513"/>
            <a:chExt cx="1591456" cy="3399056"/>
          </a:xfrm>
        </p:grpSpPr>
        <p:sp>
          <p:nvSpPr>
            <p:cNvPr id="15" name="Content Placeholder 6">
              <a:extLst>
                <a:ext uri="{FF2B5EF4-FFF2-40B4-BE49-F238E27FC236}">
                  <a16:creationId xmlns:a16="http://schemas.microsoft.com/office/drawing/2014/main" id="{6167AABA-06F3-4FA8-8139-675CD9236831}"/>
                </a:ext>
              </a:extLst>
            </p:cNvPr>
            <p:cNvSpPr txBox="1">
              <a:spLocks/>
            </p:cNvSpPr>
            <p:nvPr userDrawn="1">
              <p:custDataLst>
                <p:tags r:id="rId4"/>
              </p:custDataLst>
            </p:nvPr>
          </p:nvSpPr>
          <p:spPr>
            <a:xfrm>
              <a:off x="-1720996" y="671513"/>
              <a:ext cx="1591456" cy="330090"/>
            </a:xfrm>
            <a:prstGeom prst="rect">
              <a:avLst/>
            </a:prstGeom>
          </p:spPr>
          <p:txBody>
            <a:bodyPr wrap="square" lIns="0" tIns="0" rIns="0" bIns="0">
              <a:spAutoFit/>
            </a:bodyPr>
            <a:lstStyle>
              <a:defPPr>
                <a:defRPr lang="nl-NL"/>
              </a:defPPr>
              <a:lvl1pPr marL="0" lvl="0" indent="0" defTabSz="914400" eaLnBrk="1" latinLnBrk="0" hangingPunct="1">
                <a:lnSpc>
                  <a:spcPct val="120000"/>
                </a:lnSpc>
                <a:spcBef>
                  <a:spcPts val="0"/>
                </a:spcBef>
                <a:buSzPct val="80000"/>
                <a:buFontTx/>
                <a:buNone/>
                <a:defRPr sz="1000">
                  <a:solidFill>
                    <a:schemeClr val="tx2"/>
                  </a:solidFill>
                  <a:latin typeface="+mn-lt"/>
                  <a:cs typeface="+mn-cs"/>
                </a:defRPr>
              </a:lvl1pPr>
              <a:lvl2pPr marL="447675" indent="-177800" defTabSz="914400" eaLnBrk="1" latinLnBrk="0" hangingPunct="1">
                <a:lnSpc>
                  <a:spcPct val="120000"/>
                </a:lnSpc>
                <a:spcBef>
                  <a:spcPts val="0"/>
                </a:spcBef>
                <a:buFont typeface="Arial" pitchFamily="34" charset="0"/>
                <a:buChar char="•"/>
                <a:defRPr sz="1000">
                  <a:solidFill>
                    <a:schemeClr val="tx2"/>
                  </a:solidFill>
                  <a:latin typeface="+mn-lt"/>
                  <a:cs typeface="+mn-cs"/>
                </a:defRPr>
              </a:lvl2pPr>
              <a:lvl3pPr marL="628650" indent="-180975" defTabSz="914400" eaLnBrk="1" latinLnBrk="0" hangingPunct="1">
                <a:lnSpc>
                  <a:spcPct val="120000"/>
                </a:lnSpc>
                <a:spcBef>
                  <a:spcPts val="0"/>
                </a:spcBef>
                <a:buFont typeface="Verdana" pitchFamily="34" charset="0"/>
                <a:buChar char="-"/>
                <a:defRPr sz="1000">
                  <a:solidFill>
                    <a:schemeClr val="tx2"/>
                  </a:solidFill>
                  <a:latin typeface="+mn-lt"/>
                  <a:cs typeface="+mn-cs"/>
                </a:defRPr>
              </a:lvl3pPr>
              <a:lvl4pPr marL="806450" indent="-177800" defTabSz="914400" eaLnBrk="1" latinLnBrk="0" hangingPunct="1">
                <a:lnSpc>
                  <a:spcPct val="120000"/>
                </a:lnSpc>
                <a:spcBef>
                  <a:spcPts val="0"/>
                </a:spcBef>
                <a:buFont typeface="Verdana" pitchFamily="34" charset="0"/>
                <a:buChar char="·"/>
                <a:defRPr sz="1000">
                  <a:solidFill>
                    <a:schemeClr val="tx2"/>
                  </a:solidFill>
                  <a:latin typeface="+mn-lt"/>
                  <a:cs typeface="+mn-cs"/>
                </a:defRPr>
              </a:lvl4pPr>
              <a:lvl5pPr marL="2057400" indent="-228600" defTabSz="914400" eaLnBrk="1" latinLnBrk="0" hangingPunct="1">
                <a:lnSpc>
                  <a:spcPct val="120000"/>
                </a:lnSpc>
                <a:spcBef>
                  <a:spcPts val="0"/>
                </a:spcBef>
                <a:buFont typeface="Arial" pitchFamily="34" charset="0"/>
                <a:buChar char="»"/>
                <a:defRPr sz="1000">
                  <a:solidFill>
                    <a:schemeClr val="tx2"/>
                  </a:solidFill>
                  <a:latin typeface="+mn-lt"/>
                  <a:cs typeface="+mn-cs"/>
                </a:defRPr>
              </a:lvl5pPr>
              <a:lvl6pPr marL="2514600" indent="-228600">
                <a:spcBef>
                  <a:spcPct val="20000"/>
                </a:spcBef>
                <a:buFont typeface="Arial" pitchFamily="34" charset="0"/>
                <a:buChar char="•"/>
                <a:defRPr sz="2000">
                  <a:latin typeface="+mn-lt"/>
                  <a:cs typeface="+mn-cs"/>
                </a:defRPr>
              </a:lvl6pPr>
              <a:lvl7pPr marL="2971800" indent="-228600">
                <a:spcBef>
                  <a:spcPct val="20000"/>
                </a:spcBef>
                <a:buFont typeface="Arial" pitchFamily="34" charset="0"/>
                <a:buChar char="•"/>
                <a:defRPr sz="2000">
                  <a:latin typeface="+mn-lt"/>
                  <a:cs typeface="+mn-cs"/>
                </a:defRPr>
              </a:lvl7pPr>
              <a:lvl8pPr marL="3429000" indent="-228600">
                <a:spcBef>
                  <a:spcPct val="20000"/>
                </a:spcBef>
                <a:buFont typeface="Arial" pitchFamily="34" charset="0"/>
                <a:buChar char="•"/>
                <a:defRPr sz="2000">
                  <a:latin typeface="+mn-lt"/>
                  <a:cs typeface="+mn-cs"/>
                </a:defRPr>
              </a:lvl8pPr>
              <a:lvl9pPr marL="3886200" indent="-228600">
                <a:spcBef>
                  <a:spcPct val="20000"/>
                </a:spcBef>
                <a:buFont typeface="Arial" pitchFamily="34" charset="0"/>
                <a:buChar char="•"/>
                <a:defRPr sz="2000">
                  <a:latin typeface="+mn-lt"/>
                  <a:cs typeface="+mn-cs"/>
                </a:defRPr>
              </a:lvl9pPr>
            </a:lstStyle>
            <a:p>
              <a:pPr lvl="0">
                <a:lnSpc>
                  <a:spcPct val="110000"/>
                </a:lnSpc>
              </a:pPr>
              <a:r>
                <a:rPr lang="nl-NL" sz="1000" b="1" noProof="0">
                  <a:solidFill>
                    <a:schemeClr val="tx1"/>
                  </a:solidFill>
                </a:rPr>
                <a:t>De kleur van de pijl aanpassen:</a:t>
              </a:r>
            </a:p>
          </p:txBody>
        </p:sp>
        <p:sp>
          <p:nvSpPr>
            <p:cNvPr id="16" name="Content Placeholder 4">
              <a:extLst>
                <a:ext uri="{FF2B5EF4-FFF2-40B4-BE49-F238E27FC236}">
                  <a16:creationId xmlns:a16="http://schemas.microsoft.com/office/drawing/2014/main" id="{1430287C-39BC-4CA1-AEC0-08E3E1EB61C5}"/>
                </a:ext>
              </a:extLst>
            </p:cNvPr>
            <p:cNvSpPr txBox="1">
              <a:spLocks/>
            </p:cNvSpPr>
            <p:nvPr userDrawn="1"/>
          </p:nvSpPr>
          <p:spPr>
            <a:xfrm>
              <a:off x="-1720996" y="1101793"/>
              <a:ext cx="1591456" cy="1095685"/>
            </a:xfrm>
            <a:prstGeom prst="rect">
              <a:avLst/>
            </a:prstGeom>
          </p:spPr>
          <p:txBody>
            <a:bodyPr wrap="square" lIns="0" tIns="0" rIns="0" bIns="0">
              <a:spAutoFit/>
            </a:bodyPr>
            <a:lstStyle>
              <a:lvl1pPr marL="269875" indent="-269875" algn="l" defTabSz="914400" rtl="0" eaLnBrk="1" latinLnBrk="0" hangingPunct="1">
                <a:lnSpc>
                  <a:spcPct val="120000"/>
                </a:lnSpc>
                <a:spcBef>
                  <a:spcPts val="0"/>
                </a:spcBef>
                <a:buSzPct val="80000"/>
                <a:buFontTx/>
                <a:buBlip>
                  <a:blip r:embed="rId8"/>
                </a:buBlip>
                <a:defRPr sz="1000" kern="1200">
                  <a:solidFill>
                    <a:schemeClr val="tx2"/>
                  </a:solidFill>
                  <a:latin typeface="+mn-lt"/>
                  <a:ea typeface="+mn-ea"/>
                  <a:cs typeface="+mn-cs"/>
                </a:defRPr>
              </a:lvl1pPr>
              <a:lvl2pPr marL="447675" indent="-1778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2pPr>
              <a:lvl3pPr marL="628650" indent="-180975"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3pPr>
              <a:lvl4pPr marL="806450" indent="-177800"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4pPr>
              <a:lvl5pPr marL="2057400" indent="-2286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buFontTx/>
                <a:buNone/>
              </a:pPr>
              <a:r>
                <a:rPr lang="nl-NL" sz="1000" noProof="0">
                  <a:solidFill>
                    <a:schemeClr val="tx1"/>
                  </a:solidFill>
                  <a:latin typeface="+mn-lt"/>
                </a:rPr>
                <a:t>Klik met de rechtermuisknop op de gekleurde pijl en kies voor </a:t>
              </a:r>
              <a:r>
                <a:rPr lang="nl-NL" sz="1000" b="0" noProof="0">
                  <a:solidFill>
                    <a:schemeClr val="tx1"/>
                  </a:solidFill>
                  <a:latin typeface="+mn-lt"/>
                </a:rPr>
                <a:t>Achtergrond opmaken.</a:t>
              </a:r>
            </a:p>
            <a:p>
              <a:pPr marL="0" marR="0" lvl="0" indent="0" algn="l" defTabSz="914400" rtl="0" eaLnBrk="1" fontAlgn="auto" latinLnBrk="0" hangingPunct="1">
                <a:lnSpc>
                  <a:spcPct val="120000"/>
                </a:lnSpc>
                <a:spcBef>
                  <a:spcPts val="0"/>
                </a:spcBef>
                <a:spcAft>
                  <a:spcPts val="0"/>
                </a:spcAft>
                <a:buClrTx/>
                <a:buSzPct val="80000"/>
                <a:buFontTx/>
                <a:buNone/>
                <a:tabLst/>
                <a:defRPr/>
              </a:pPr>
              <a:r>
                <a:rPr lang="nl-NL" sz="1000" noProof="0">
                  <a:solidFill>
                    <a:schemeClr val="tx1"/>
                  </a:solidFill>
                  <a:latin typeface="+mn-lt"/>
                </a:rPr>
                <a:t>Kies onder </a:t>
              </a:r>
              <a:r>
                <a:rPr lang="nl-NL" sz="1000" b="0" noProof="0">
                  <a:solidFill>
                    <a:schemeClr val="tx1"/>
                  </a:solidFill>
                  <a:latin typeface="+mn-lt"/>
                </a:rPr>
                <a:t>Kleur</a:t>
              </a:r>
              <a:r>
                <a:rPr lang="nl-NL" sz="1000" noProof="0">
                  <a:solidFill>
                    <a:schemeClr val="tx1"/>
                  </a:solidFill>
                  <a:latin typeface="+mn-lt"/>
                </a:rPr>
                <a:t> uit de Themakleuren een andere kleur.</a:t>
              </a:r>
              <a:endParaRPr lang="nl-NL" sz="1000" b="1" noProof="0">
                <a:solidFill>
                  <a:schemeClr val="tx1"/>
                </a:solidFill>
                <a:latin typeface="+mn-lt"/>
              </a:endParaRPr>
            </a:p>
          </p:txBody>
        </p:sp>
        <p:pic>
          <p:nvPicPr>
            <p:cNvPr id="17" name="Afbeelding 18">
              <a:extLst>
                <a:ext uri="{FF2B5EF4-FFF2-40B4-BE49-F238E27FC236}">
                  <a16:creationId xmlns:a16="http://schemas.microsoft.com/office/drawing/2014/main" id="{4A98CCB7-CBD0-45D1-926C-C9CDCAE3D0A7}"/>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a:stretch/>
          </p:blipFill>
          <p:spPr>
            <a:xfrm>
              <a:off x="-1720996" y="2317751"/>
              <a:ext cx="1168545" cy="1752818"/>
            </a:xfrm>
            <a:prstGeom prst="rect">
              <a:avLst/>
            </a:prstGeom>
          </p:spPr>
        </p:pic>
        <p:cxnSp>
          <p:nvCxnSpPr>
            <p:cNvPr id="18" name="Rechte verbindingslijn 21">
              <a:extLst>
                <a:ext uri="{FF2B5EF4-FFF2-40B4-BE49-F238E27FC236}">
                  <a16:creationId xmlns:a16="http://schemas.microsoft.com/office/drawing/2014/main" id="{DA4F534C-B335-4F4D-BE8D-14A8A323E197}"/>
                </a:ext>
              </a:extLst>
            </p:cNvPr>
            <p:cNvCxnSpPr>
              <a:cxnSpLocks/>
            </p:cNvCxnSpPr>
            <p:nvPr userDrawn="1"/>
          </p:nvCxnSpPr>
          <p:spPr>
            <a:xfrm>
              <a:off x="-1720996" y="2269019"/>
              <a:ext cx="159145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pic>
        <p:nvPicPr>
          <p:cNvPr id="21" name="Picture 10">
            <a:extLst>
              <a:ext uri="{FF2B5EF4-FFF2-40B4-BE49-F238E27FC236}">
                <a16:creationId xmlns:a16="http://schemas.microsoft.com/office/drawing/2014/main" id="{BCF0843F-5D74-4A2D-9207-73A2DD8FC652}"/>
              </a:ext>
            </a:extLst>
          </p:cNvPr>
          <p:cNvPicPr>
            <a:picLocks noChangeAspect="1"/>
          </p:cNvPicPr>
          <p:nvPr userDrawn="1"/>
        </p:nvPicPr>
        <p:blipFill>
          <a:blip r:embed="rId10"/>
          <a:stretch>
            <a:fillRect/>
          </a:stretch>
        </p:blipFill>
        <p:spPr>
          <a:xfrm>
            <a:off x="10539413" y="6242966"/>
            <a:ext cx="1139825" cy="329283"/>
          </a:xfrm>
          <a:prstGeom prst="rect">
            <a:avLst/>
          </a:prstGeom>
        </p:spPr>
      </p:pic>
    </p:spTree>
    <p:extLst>
      <p:ext uri="{BB962C8B-B14F-4D97-AF65-F5344CB8AC3E}">
        <p14:creationId xmlns:p14="http://schemas.microsoft.com/office/powerpoint/2010/main" val="14885351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kst en afbeelding 2">
    <p:bg>
      <p:bgPr>
        <a:solidFill>
          <a:schemeClr val="accent3"/>
        </a:solidFill>
        <a:effectLst/>
      </p:bgPr>
    </p:bg>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4CD00D6C-4C0F-4827-B840-207E40D92B00}"/>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416514 h 6858000"/>
              <a:gd name="connsiteX5" fmla="*/ 504825 w 12192000"/>
              <a:gd name="connsiteY5" fmla="*/ 3432304 h 6858000"/>
              <a:gd name="connsiteX6" fmla="*/ 0 w 12192000"/>
              <a:gd name="connsiteY6" fmla="*/ 144809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0">
                <a:moveTo>
                  <a:pt x="0" y="0"/>
                </a:moveTo>
                <a:lnTo>
                  <a:pt x="12192000" y="0"/>
                </a:lnTo>
                <a:lnTo>
                  <a:pt x="12192000" y="6858000"/>
                </a:lnTo>
                <a:lnTo>
                  <a:pt x="0" y="6858000"/>
                </a:lnTo>
                <a:lnTo>
                  <a:pt x="0" y="5416514"/>
                </a:lnTo>
                <a:lnTo>
                  <a:pt x="504825" y="3432304"/>
                </a:lnTo>
                <a:lnTo>
                  <a:pt x="0" y="144809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nl-NL" sz="2000"/>
          </a:p>
        </p:txBody>
      </p:sp>
      <p:graphicFrame>
        <p:nvGraphicFramePr>
          <p:cNvPr id="9" name="Object 8" hidden="1">
            <a:extLst>
              <a:ext uri="{FF2B5EF4-FFF2-40B4-BE49-F238E27FC236}">
                <a16:creationId xmlns:a16="http://schemas.microsoft.com/office/drawing/2014/main" id="{51926A24-1AF9-4115-8A05-8F582842F814}"/>
              </a:ext>
            </a:extLst>
          </p:cNvPr>
          <p:cNvGraphicFramePr>
            <a:graphicFrameLocks noChangeAspect="1"/>
          </p:cNvGraphicFramePr>
          <p:nvPr userDrawn="1">
            <p:custDataLst>
              <p:tags r:id="rId2"/>
            </p:custDataLst>
            <p:extLst>
              <p:ext uri="{D42A27DB-BD31-4B8C-83A1-F6EECF244321}">
                <p14:modId xmlns:p14="http://schemas.microsoft.com/office/powerpoint/2010/main" val="20007746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361" name="think-cell Slide" r:id="rId6" imgW="338" imgH="337" progId="TCLayout.ActiveDocument.1">
                  <p:embed/>
                </p:oleObj>
              </mc:Choice>
              <mc:Fallback>
                <p:oleObj name="think-cell Slide" r:id="rId6" imgW="338" imgH="337" progId="TCLayout.ActiveDocument.1">
                  <p:embed/>
                  <p:pic>
                    <p:nvPicPr>
                      <p:cNvPr id="9" name="Object 8" hidden="1">
                        <a:extLst>
                          <a:ext uri="{FF2B5EF4-FFF2-40B4-BE49-F238E27FC236}">
                            <a16:creationId xmlns:a16="http://schemas.microsoft.com/office/drawing/2014/main" id="{51926A24-1AF9-4115-8A05-8F582842F81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8" name="Rechthoek 7" hidden="1">
            <a:extLst>
              <a:ext uri="{FF2B5EF4-FFF2-40B4-BE49-F238E27FC236}">
                <a16:creationId xmlns:a16="http://schemas.microsoft.com/office/drawing/2014/main" id="{5AE742C6-4EAA-4586-A6B4-8682314DD16D}"/>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nl-NL" sz="4000" b="0" i="0" baseline="0">
              <a:latin typeface="Calibri" panose="020F0502020204030204" pitchFamily="34" charset="0"/>
              <a:ea typeface="+mj-ea"/>
              <a:cs typeface="+mj-cs"/>
              <a:sym typeface="Calibri" panose="020F0502020204030204" pitchFamily="34" charset="0"/>
            </a:endParaRPr>
          </a:p>
        </p:txBody>
      </p:sp>
      <p:sp>
        <p:nvSpPr>
          <p:cNvPr id="13" name="Tijdelijke aanduiding voor afbeelding 16">
            <a:extLst>
              <a:ext uri="{FF2B5EF4-FFF2-40B4-BE49-F238E27FC236}">
                <a16:creationId xmlns:a16="http://schemas.microsoft.com/office/drawing/2014/main" id="{F8697454-B9F8-4F8B-AA3D-9892C54FA15F}"/>
              </a:ext>
            </a:extLst>
          </p:cNvPr>
          <p:cNvSpPr>
            <a:spLocks noGrp="1"/>
          </p:cNvSpPr>
          <p:nvPr>
            <p:ph type="pic" sz="quarter" idx="13" hasCustomPrompt="1"/>
          </p:nvPr>
        </p:nvSpPr>
        <p:spPr>
          <a:xfrm>
            <a:off x="5054600" y="1710814"/>
            <a:ext cx="7137399" cy="3451122"/>
          </a:xfrm>
          <a:solidFill>
            <a:schemeClr val="accent1">
              <a:lumMod val="20000"/>
              <a:lumOff val="80000"/>
            </a:schemeClr>
          </a:solidFill>
        </p:spPr>
        <p:txBody>
          <a:bodyPr bIns="648000" anchor="ctr" anchorCtr="0">
            <a:normAutofit/>
          </a:bodyPr>
          <a:lstStyle>
            <a:lvl1pPr marL="0" indent="0" algn="ctr">
              <a:buFont typeface="Arial" panose="020B0604020202020204" pitchFamily="34" charset="0"/>
              <a:buNone/>
              <a:defRPr sz="2000"/>
            </a:lvl1pPr>
          </a:lstStyle>
          <a:p>
            <a:r>
              <a:rPr lang="nl-NL"/>
              <a:t>Klik op icoon om afbeelding in te voegen</a:t>
            </a:r>
          </a:p>
        </p:txBody>
      </p:sp>
      <p:sp>
        <p:nvSpPr>
          <p:cNvPr id="3" name="Tijdelijke aanduiding voor inhoud 2">
            <a:extLst>
              <a:ext uri="{FF2B5EF4-FFF2-40B4-BE49-F238E27FC236}">
                <a16:creationId xmlns:a16="http://schemas.microsoft.com/office/drawing/2014/main" id="{D751A05C-7832-4FD4-B351-073B56A71D3E}"/>
              </a:ext>
            </a:extLst>
          </p:cNvPr>
          <p:cNvSpPr>
            <a:spLocks noGrp="1"/>
          </p:cNvSpPr>
          <p:nvPr>
            <p:ph idx="1" hasCustomPrompt="1"/>
          </p:nvPr>
        </p:nvSpPr>
        <p:spPr>
          <a:xfrm>
            <a:off x="982663" y="2060575"/>
            <a:ext cx="3530343" cy="3673475"/>
          </a:xfrm>
        </p:spPr>
        <p:txBody>
          <a:bodyPr>
            <a:normAutofit/>
          </a:bodyPr>
          <a:lstStyle>
            <a:lvl1pPr>
              <a:defRPr sz="2000"/>
            </a:lvl1pPr>
            <a:lvl2pPr>
              <a:defRPr sz="2000"/>
            </a:lvl2pPr>
            <a:lvl3pPr>
              <a:defRPr sz="2000"/>
            </a:lvl3pPr>
            <a:lvl4pPr>
              <a:defRPr sz="2000"/>
            </a:lvl4pPr>
            <a:lvl5pPr>
              <a:defRPr sz="2000"/>
            </a:lvl5pPr>
          </a:lstStyle>
          <a:p>
            <a:pPr lvl="0"/>
            <a:r>
              <a:rPr lang="nl-NL"/>
              <a:t>Backspace om </a:t>
            </a:r>
            <a:r>
              <a:rPr lang="nl-NL" err="1"/>
              <a:t>bullet</a:t>
            </a:r>
            <a:r>
              <a:rPr lang="nl-NL"/>
              <a:t> weg te halen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dianummer 5">
            <a:extLst>
              <a:ext uri="{FF2B5EF4-FFF2-40B4-BE49-F238E27FC236}">
                <a16:creationId xmlns:a16="http://schemas.microsoft.com/office/drawing/2014/main" id="{9A5EAF1B-6806-4BFC-A9A6-B83DAAFDA31A}"/>
              </a:ext>
            </a:extLst>
          </p:cNvPr>
          <p:cNvSpPr>
            <a:spLocks noGrp="1"/>
          </p:cNvSpPr>
          <p:nvPr>
            <p:ph type="sldNum" sz="quarter" idx="12"/>
          </p:nvPr>
        </p:nvSpPr>
        <p:spPr/>
        <p:txBody>
          <a:bodyPr/>
          <a:lstStyle/>
          <a:p>
            <a:fld id="{3011EF90-EEA4-4DC0-ADC4-2316CACBDB4E}" type="slidenum">
              <a:rPr lang="nl-NL" smtClean="0"/>
              <a:t>‹#›</a:t>
            </a:fld>
            <a:endParaRPr lang="nl-NL"/>
          </a:p>
        </p:txBody>
      </p:sp>
      <p:sp>
        <p:nvSpPr>
          <p:cNvPr id="2" name="Titel 1">
            <a:extLst>
              <a:ext uri="{FF2B5EF4-FFF2-40B4-BE49-F238E27FC236}">
                <a16:creationId xmlns:a16="http://schemas.microsoft.com/office/drawing/2014/main" id="{6AA7E260-1607-4A45-B644-31108D08BB85}"/>
              </a:ext>
            </a:extLst>
          </p:cNvPr>
          <p:cNvSpPr>
            <a:spLocks noGrp="1"/>
          </p:cNvSpPr>
          <p:nvPr>
            <p:ph type="title" hasCustomPrompt="1"/>
          </p:nvPr>
        </p:nvSpPr>
        <p:spPr/>
        <p:txBody>
          <a:bodyPr/>
          <a:lstStyle>
            <a:lvl1pPr>
              <a:defRPr/>
            </a:lvl1pPr>
          </a:lstStyle>
          <a:p>
            <a:r>
              <a:rPr lang="nl-NL"/>
              <a:t>Titel</a:t>
            </a:r>
          </a:p>
        </p:txBody>
      </p:sp>
      <p:sp>
        <p:nvSpPr>
          <p:cNvPr id="11" name="Tijdelijke aanduiding voor afbeelding 16">
            <a:extLst>
              <a:ext uri="{FF2B5EF4-FFF2-40B4-BE49-F238E27FC236}">
                <a16:creationId xmlns:a16="http://schemas.microsoft.com/office/drawing/2014/main" id="{12817FAF-C8BA-4C38-994B-F6309296BF28}"/>
              </a:ext>
            </a:extLst>
          </p:cNvPr>
          <p:cNvSpPr>
            <a:spLocks noGrp="1"/>
          </p:cNvSpPr>
          <p:nvPr>
            <p:ph type="pic" sz="quarter" idx="14" hasCustomPrompt="1"/>
          </p:nvPr>
        </p:nvSpPr>
        <p:spPr>
          <a:xfrm>
            <a:off x="9060924" y="6178322"/>
            <a:ext cx="1141200" cy="456654"/>
          </a:xfrm>
          <a:noFill/>
        </p:spPr>
        <p:txBody>
          <a:bodyPr wrap="square" bIns="0" anchor="ctr" anchorCtr="0">
            <a:noAutofit/>
          </a:bodyPr>
          <a:lstStyle>
            <a:lvl1pPr marL="0" indent="0" algn="ctr">
              <a:buFont typeface="Arial" panose="020B0604020202020204" pitchFamily="34" charset="0"/>
              <a:buNone/>
              <a:defRPr sz="900"/>
            </a:lvl1pPr>
          </a:lstStyle>
          <a:p>
            <a:r>
              <a:rPr lang="nl-NL"/>
              <a:t>Eventueel programmalogo</a:t>
            </a:r>
          </a:p>
        </p:txBody>
      </p:sp>
      <p:grpSp>
        <p:nvGrpSpPr>
          <p:cNvPr id="12" name="Groep 22">
            <a:extLst>
              <a:ext uri="{FF2B5EF4-FFF2-40B4-BE49-F238E27FC236}">
                <a16:creationId xmlns:a16="http://schemas.microsoft.com/office/drawing/2014/main" id="{A1EBC009-AEB4-4158-B375-4F8FF1EA7112}"/>
              </a:ext>
            </a:extLst>
          </p:cNvPr>
          <p:cNvGrpSpPr/>
          <p:nvPr userDrawn="1"/>
        </p:nvGrpSpPr>
        <p:grpSpPr>
          <a:xfrm>
            <a:off x="-1720996" y="1805672"/>
            <a:ext cx="1591456" cy="3399056"/>
            <a:chOff x="-1720996" y="671513"/>
            <a:chExt cx="1591456" cy="3399056"/>
          </a:xfrm>
        </p:grpSpPr>
        <p:sp>
          <p:nvSpPr>
            <p:cNvPr id="14" name="Content Placeholder 6">
              <a:extLst>
                <a:ext uri="{FF2B5EF4-FFF2-40B4-BE49-F238E27FC236}">
                  <a16:creationId xmlns:a16="http://schemas.microsoft.com/office/drawing/2014/main" id="{7D2E15C9-685B-49DB-AC18-354F245E57A1}"/>
                </a:ext>
              </a:extLst>
            </p:cNvPr>
            <p:cNvSpPr txBox="1">
              <a:spLocks/>
            </p:cNvSpPr>
            <p:nvPr userDrawn="1">
              <p:custDataLst>
                <p:tags r:id="rId4"/>
              </p:custDataLst>
            </p:nvPr>
          </p:nvSpPr>
          <p:spPr>
            <a:xfrm>
              <a:off x="-1720996" y="671513"/>
              <a:ext cx="1591456" cy="330090"/>
            </a:xfrm>
            <a:prstGeom prst="rect">
              <a:avLst/>
            </a:prstGeom>
          </p:spPr>
          <p:txBody>
            <a:bodyPr wrap="square" lIns="0" tIns="0" rIns="0" bIns="0">
              <a:spAutoFit/>
            </a:bodyPr>
            <a:lstStyle>
              <a:defPPr>
                <a:defRPr lang="nl-NL"/>
              </a:defPPr>
              <a:lvl1pPr marL="0" lvl="0" indent="0" defTabSz="914400" eaLnBrk="1" latinLnBrk="0" hangingPunct="1">
                <a:lnSpc>
                  <a:spcPct val="120000"/>
                </a:lnSpc>
                <a:spcBef>
                  <a:spcPts val="0"/>
                </a:spcBef>
                <a:buSzPct val="80000"/>
                <a:buFontTx/>
                <a:buNone/>
                <a:defRPr sz="1000">
                  <a:solidFill>
                    <a:schemeClr val="tx2"/>
                  </a:solidFill>
                  <a:latin typeface="+mn-lt"/>
                  <a:cs typeface="+mn-cs"/>
                </a:defRPr>
              </a:lvl1pPr>
              <a:lvl2pPr marL="447675" indent="-177800" defTabSz="914400" eaLnBrk="1" latinLnBrk="0" hangingPunct="1">
                <a:lnSpc>
                  <a:spcPct val="120000"/>
                </a:lnSpc>
                <a:spcBef>
                  <a:spcPts val="0"/>
                </a:spcBef>
                <a:buFont typeface="Arial" pitchFamily="34" charset="0"/>
                <a:buChar char="•"/>
                <a:defRPr sz="1000">
                  <a:solidFill>
                    <a:schemeClr val="tx2"/>
                  </a:solidFill>
                  <a:latin typeface="+mn-lt"/>
                  <a:cs typeface="+mn-cs"/>
                </a:defRPr>
              </a:lvl2pPr>
              <a:lvl3pPr marL="628650" indent="-180975" defTabSz="914400" eaLnBrk="1" latinLnBrk="0" hangingPunct="1">
                <a:lnSpc>
                  <a:spcPct val="120000"/>
                </a:lnSpc>
                <a:spcBef>
                  <a:spcPts val="0"/>
                </a:spcBef>
                <a:buFont typeface="Verdana" pitchFamily="34" charset="0"/>
                <a:buChar char="-"/>
                <a:defRPr sz="1000">
                  <a:solidFill>
                    <a:schemeClr val="tx2"/>
                  </a:solidFill>
                  <a:latin typeface="+mn-lt"/>
                  <a:cs typeface="+mn-cs"/>
                </a:defRPr>
              </a:lvl3pPr>
              <a:lvl4pPr marL="806450" indent="-177800" defTabSz="914400" eaLnBrk="1" latinLnBrk="0" hangingPunct="1">
                <a:lnSpc>
                  <a:spcPct val="120000"/>
                </a:lnSpc>
                <a:spcBef>
                  <a:spcPts val="0"/>
                </a:spcBef>
                <a:buFont typeface="Verdana" pitchFamily="34" charset="0"/>
                <a:buChar char="·"/>
                <a:defRPr sz="1000">
                  <a:solidFill>
                    <a:schemeClr val="tx2"/>
                  </a:solidFill>
                  <a:latin typeface="+mn-lt"/>
                  <a:cs typeface="+mn-cs"/>
                </a:defRPr>
              </a:lvl4pPr>
              <a:lvl5pPr marL="2057400" indent="-228600" defTabSz="914400" eaLnBrk="1" latinLnBrk="0" hangingPunct="1">
                <a:lnSpc>
                  <a:spcPct val="120000"/>
                </a:lnSpc>
                <a:spcBef>
                  <a:spcPts val="0"/>
                </a:spcBef>
                <a:buFont typeface="Arial" pitchFamily="34" charset="0"/>
                <a:buChar char="»"/>
                <a:defRPr sz="1000">
                  <a:solidFill>
                    <a:schemeClr val="tx2"/>
                  </a:solidFill>
                  <a:latin typeface="+mn-lt"/>
                  <a:cs typeface="+mn-cs"/>
                </a:defRPr>
              </a:lvl5pPr>
              <a:lvl6pPr marL="2514600" indent="-228600">
                <a:spcBef>
                  <a:spcPct val="20000"/>
                </a:spcBef>
                <a:buFont typeface="Arial" pitchFamily="34" charset="0"/>
                <a:buChar char="•"/>
                <a:defRPr sz="2000">
                  <a:latin typeface="+mn-lt"/>
                  <a:cs typeface="+mn-cs"/>
                </a:defRPr>
              </a:lvl6pPr>
              <a:lvl7pPr marL="2971800" indent="-228600">
                <a:spcBef>
                  <a:spcPct val="20000"/>
                </a:spcBef>
                <a:buFont typeface="Arial" pitchFamily="34" charset="0"/>
                <a:buChar char="•"/>
                <a:defRPr sz="2000">
                  <a:latin typeface="+mn-lt"/>
                  <a:cs typeface="+mn-cs"/>
                </a:defRPr>
              </a:lvl7pPr>
              <a:lvl8pPr marL="3429000" indent="-228600">
                <a:spcBef>
                  <a:spcPct val="20000"/>
                </a:spcBef>
                <a:buFont typeface="Arial" pitchFamily="34" charset="0"/>
                <a:buChar char="•"/>
                <a:defRPr sz="2000">
                  <a:latin typeface="+mn-lt"/>
                  <a:cs typeface="+mn-cs"/>
                </a:defRPr>
              </a:lvl8pPr>
              <a:lvl9pPr marL="3886200" indent="-228600">
                <a:spcBef>
                  <a:spcPct val="20000"/>
                </a:spcBef>
                <a:buFont typeface="Arial" pitchFamily="34" charset="0"/>
                <a:buChar char="•"/>
                <a:defRPr sz="2000">
                  <a:latin typeface="+mn-lt"/>
                  <a:cs typeface="+mn-cs"/>
                </a:defRPr>
              </a:lvl9pPr>
            </a:lstStyle>
            <a:p>
              <a:pPr lvl="0">
                <a:lnSpc>
                  <a:spcPct val="110000"/>
                </a:lnSpc>
              </a:pPr>
              <a:r>
                <a:rPr lang="nl-NL" sz="1000" b="1" noProof="0">
                  <a:solidFill>
                    <a:schemeClr val="tx1"/>
                  </a:solidFill>
                </a:rPr>
                <a:t>De kleur van de pijl aanpassen:</a:t>
              </a:r>
            </a:p>
          </p:txBody>
        </p:sp>
        <p:sp>
          <p:nvSpPr>
            <p:cNvPr id="15" name="Content Placeholder 4">
              <a:extLst>
                <a:ext uri="{FF2B5EF4-FFF2-40B4-BE49-F238E27FC236}">
                  <a16:creationId xmlns:a16="http://schemas.microsoft.com/office/drawing/2014/main" id="{CC1D67FD-CC7D-43C2-B197-497EC7FC2E99}"/>
                </a:ext>
              </a:extLst>
            </p:cNvPr>
            <p:cNvSpPr txBox="1">
              <a:spLocks/>
            </p:cNvSpPr>
            <p:nvPr userDrawn="1"/>
          </p:nvSpPr>
          <p:spPr>
            <a:xfrm>
              <a:off x="-1720996" y="1101793"/>
              <a:ext cx="1591456" cy="1095685"/>
            </a:xfrm>
            <a:prstGeom prst="rect">
              <a:avLst/>
            </a:prstGeom>
          </p:spPr>
          <p:txBody>
            <a:bodyPr wrap="square" lIns="0" tIns="0" rIns="0" bIns="0">
              <a:spAutoFit/>
            </a:bodyPr>
            <a:lstStyle>
              <a:lvl1pPr marL="269875" indent="-269875" algn="l" defTabSz="914400" rtl="0" eaLnBrk="1" latinLnBrk="0" hangingPunct="1">
                <a:lnSpc>
                  <a:spcPct val="120000"/>
                </a:lnSpc>
                <a:spcBef>
                  <a:spcPts val="0"/>
                </a:spcBef>
                <a:buSzPct val="80000"/>
                <a:buFontTx/>
                <a:buBlip>
                  <a:blip r:embed="rId8"/>
                </a:buBlip>
                <a:defRPr sz="1000" kern="1200">
                  <a:solidFill>
                    <a:schemeClr val="tx2"/>
                  </a:solidFill>
                  <a:latin typeface="+mn-lt"/>
                  <a:ea typeface="+mn-ea"/>
                  <a:cs typeface="+mn-cs"/>
                </a:defRPr>
              </a:lvl1pPr>
              <a:lvl2pPr marL="447675" indent="-1778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2pPr>
              <a:lvl3pPr marL="628650" indent="-180975"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3pPr>
              <a:lvl4pPr marL="806450" indent="-177800"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4pPr>
              <a:lvl5pPr marL="2057400" indent="-2286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buFontTx/>
                <a:buNone/>
              </a:pPr>
              <a:r>
                <a:rPr lang="nl-NL" sz="1000" noProof="0">
                  <a:solidFill>
                    <a:schemeClr val="tx1"/>
                  </a:solidFill>
                  <a:latin typeface="+mn-lt"/>
                </a:rPr>
                <a:t>Klik met de rechtermuisknop op de gekleurde pijl en kies voor </a:t>
              </a:r>
              <a:r>
                <a:rPr lang="nl-NL" sz="1000" b="0" noProof="0">
                  <a:solidFill>
                    <a:schemeClr val="tx1"/>
                  </a:solidFill>
                  <a:latin typeface="+mn-lt"/>
                </a:rPr>
                <a:t>Achtergrond opmaken.</a:t>
              </a:r>
            </a:p>
            <a:p>
              <a:pPr marL="0" marR="0" lvl="0" indent="0" algn="l" defTabSz="914400" rtl="0" eaLnBrk="1" fontAlgn="auto" latinLnBrk="0" hangingPunct="1">
                <a:lnSpc>
                  <a:spcPct val="120000"/>
                </a:lnSpc>
                <a:spcBef>
                  <a:spcPts val="0"/>
                </a:spcBef>
                <a:spcAft>
                  <a:spcPts val="0"/>
                </a:spcAft>
                <a:buClrTx/>
                <a:buSzPct val="80000"/>
                <a:buFontTx/>
                <a:buNone/>
                <a:tabLst/>
                <a:defRPr/>
              </a:pPr>
              <a:r>
                <a:rPr lang="nl-NL" sz="1000" noProof="0">
                  <a:solidFill>
                    <a:schemeClr val="tx1"/>
                  </a:solidFill>
                  <a:latin typeface="+mn-lt"/>
                </a:rPr>
                <a:t>Kies onder </a:t>
              </a:r>
              <a:r>
                <a:rPr lang="nl-NL" sz="1000" b="0" noProof="0">
                  <a:solidFill>
                    <a:schemeClr val="tx1"/>
                  </a:solidFill>
                  <a:latin typeface="+mn-lt"/>
                </a:rPr>
                <a:t>Kleur</a:t>
              </a:r>
              <a:r>
                <a:rPr lang="nl-NL" sz="1000" noProof="0">
                  <a:solidFill>
                    <a:schemeClr val="tx1"/>
                  </a:solidFill>
                  <a:latin typeface="+mn-lt"/>
                </a:rPr>
                <a:t> uit de Themakleuren een andere kleur.</a:t>
              </a:r>
              <a:endParaRPr lang="nl-NL" sz="1000" b="1" noProof="0">
                <a:solidFill>
                  <a:schemeClr val="tx1"/>
                </a:solidFill>
                <a:latin typeface="+mn-lt"/>
              </a:endParaRPr>
            </a:p>
          </p:txBody>
        </p:sp>
        <p:pic>
          <p:nvPicPr>
            <p:cNvPr id="16" name="Afbeelding 18">
              <a:extLst>
                <a:ext uri="{FF2B5EF4-FFF2-40B4-BE49-F238E27FC236}">
                  <a16:creationId xmlns:a16="http://schemas.microsoft.com/office/drawing/2014/main" id="{7BC7B7EB-665B-4EB9-8AB6-763C38BBC7D8}"/>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a:stretch/>
          </p:blipFill>
          <p:spPr>
            <a:xfrm>
              <a:off x="-1720996" y="2317751"/>
              <a:ext cx="1168545" cy="1752818"/>
            </a:xfrm>
            <a:prstGeom prst="rect">
              <a:avLst/>
            </a:prstGeom>
          </p:spPr>
        </p:pic>
        <p:cxnSp>
          <p:nvCxnSpPr>
            <p:cNvPr id="17" name="Rechte verbindingslijn 21">
              <a:extLst>
                <a:ext uri="{FF2B5EF4-FFF2-40B4-BE49-F238E27FC236}">
                  <a16:creationId xmlns:a16="http://schemas.microsoft.com/office/drawing/2014/main" id="{51B44825-795E-4094-AC28-C3733067E301}"/>
                </a:ext>
              </a:extLst>
            </p:cNvPr>
            <p:cNvCxnSpPr>
              <a:cxnSpLocks/>
            </p:cNvCxnSpPr>
            <p:nvPr userDrawn="1"/>
          </p:nvCxnSpPr>
          <p:spPr>
            <a:xfrm>
              <a:off x="-1720996" y="2269019"/>
              <a:ext cx="159145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pic>
        <p:nvPicPr>
          <p:cNvPr id="19" name="Picture 10">
            <a:extLst>
              <a:ext uri="{FF2B5EF4-FFF2-40B4-BE49-F238E27FC236}">
                <a16:creationId xmlns:a16="http://schemas.microsoft.com/office/drawing/2014/main" id="{09880598-3EF6-4B78-AE06-C91F07992F84}"/>
              </a:ext>
            </a:extLst>
          </p:cNvPr>
          <p:cNvPicPr>
            <a:picLocks noChangeAspect="1"/>
          </p:cNvPicPr>
          <p:nvPr userDrawn="1"/>
        </p:nvPicPr>
        <p:blipFill>
          <a:blip r:embed="rId10"/>
          <a:stretch>
            <a:fillRect/>
          </a:stretch>
        </p:blipFill>
        <p:spPr>
          <a:xfrm>
            <a:off x="10539413" y="6242966"/>
            <a:ext cx="1139825" cy="329283"/>
          </a:xfrm>
          <a:prstGeom prst="rect">
            <a:avLst/>
          </a:prstGeom>
        </p:spPr>
      </p:pic>
    </p:spTree>
    <p:extLst>
      <p:ext uri="{BB962C8B-B14F-4D97-AF65-F5344CB8AC3E}">
        <p14:creationId xmlns:p14="http://schemas.microsoft.com/office/powerpoint/2010/main" val="2157877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Afbeelding beeldvullend">
    <p:bg>
      <p:bgPr>
        <a:solidFill>
          <a:schemeClr val="accent5"/>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51926A24-1AF9-4115-8A05-8F582842F814}"/>
              </a:ext>
            </a:extLst>
          </p:cNvPr>
          <p:cNvGraphicFramePr>
            <a:graphicFrameLocks noChangeAspect="1"/>
          </p:cNvGraphicFramePr>
          <p:nvPr userDrawn="1">
            <p:custDataLst>
              <p:tags r:id="rId2"/>
            </p:custDataLst>
            <p:extLst>
              <p:ext uri="{D42A27DB-BD31-4B8C-83A1-F6EECF244321}">
                <p14:modId xmlns:p14="http://schemas.microsoft.com/office/powerpoint/2010/main" val="5370591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385" name="think-cell Slide" r:id="rId6" imgW="338" imgH="337" progId="TCLayout.ActiveDocument.1">
                  <p:embed/>
                </p:oleObj>
              </mc:Choice>
              <mc:Fallback>
                <p:oleObj name="think-cell Slide" r:id="rId6" imgW="338" imgH="337" progId="TCLayout.ActiveDocument.1">
                  <p:embed/>
                  <p:pic>
                    <p:nvPicPr>
                      <p:cNvPr id="9" name="Object 8" hidden="1">
                        <a:extLst>
                          <a:ext uri="{FF2B5EF4-FFF2-40B4-BE49-F238E27FC236}">
                            <a16:creationId xmlns:a16="http://schemas.microsoft.com/office/drawing/2014/main" id="{51926A24-1AF9-4115-8A05-8F582842F81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8" name="Rechthoek 7" hidden="1">
            <a:extLst>
              <a:ext uri="{FF2B5EF4-FFF2-40B4-BE49-F238E27FC236}">
                <a16:creationId xmlns:a16="http://schemas.microsoft.com/office/drawing/2014/main" id="{5AE742C6-4EAA-4586-A6B4-8682314DD16D}"/>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nl-NL" sz="4000" b="0" i="0" baseline="0">
              <a:latin typeface="Calibri" panose="020F0502020204030204" pitchFamily="34" charset="0"/>
              <a:ea typeface="+mj-ea"/>
              <a:cs typeface="+mj-cs"/>
              <a:sym typeface="Calibri" panose="020F0502020204030204" pitchFamily="34" charset="0"/>
            </a:endParaRPr>
          </a:p>
        </p:txBody>
      </p:sp>
      <p:sp>
        <p:nvSpPr>
          <p:cNvPr id="18" name="Tijdelijke aanduiding voor afbeelding 17">
            <a:extLst>
              <a:ext uri="{FF2B5EF4-FFF2-40B4-BE49-F238E27FC236}">
                <a16:creationId xmlns:a16="http://schemas.microsoft.com/office/drawing/2014/main" id="{E56EECF5-0D5D-419D-BA8C-51A1BB5E680D}"/>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416514 h 6858000"/>
              <a:gd name="connsiteX5" fmla="*/ 504825 w 12192000"/>
              <a:gd name="connsiteY5" fmla="*/ 3432303 h 6858000"/>
              <a:gd name="connsiteX6" fmla="*/ 0 w 12192000"/>
              <a:gd name="connsiteY6" fmla="*/ 14480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0">
                <a:moveTo>
                  <a:pt x="0" y="0"/>
                </a:moveTo>
                <a:lnTo>
                  <a:pt x="12192000" y="0"/>
                </a:lnTo>
                <a:lnTo>
                  <a:pt x="12192000" y="6858000"/>
                </a:lnTo>
                <a:lnTo>
                  <a:pt x="0" y="6858000"/>
                </a:lnTo>
                <a:lnTo>
                  <a:pt x="0" y="5416514"/>
                </a:lnTo>
                <a:lnTo>
                  <a:pt x="504825" y="3432303"/>
                </a:lnTo>
                <a:lnTo>
                  <a:pt x="0" y="1448093"/>
                </a:lnTo>
                <a:close/>
              </a:path>
            </a:pathLst>
          </a:custGeom>
          <a:solidFill>
            <a:schemeClr val="accent1">
              <a:lumMod val="20000"/>
              <a:lumOff val="80000"/>
            </a:schemeClr>
          </a:solidFill>
        </p:spPr>
        <p:txBody>
          <a:bodyPr wrap="square" bIns="648000" anchor="ctr" anchorCtr="0">
            <a:noAutofit/>
          </a:bodyPr>
          <a:lstStyle>
            <a:lvl1pPr marL="0" indent="0" algn="ctr">
              <a:buFont typeface="Arial" panose="020B0604020202020204" pitchFamily="34" charset="0"/>
              <a:buNone/>
              <a:defRPr sz="2000"/>
            </a:lvl1pPr>
          </a:lstStyle>
          <a:p>
            <a:r>
              <a:rPr lang="nl-NL"/>
              <a:t>Klik op icoon om afbeelding in te voegen</a:t>
            </a:r>
          </a:p>
        </p:txBody>
      </p:sp>
      <p:grpSp>
        <p:nvGrpSpPr>
          <p:cNvPr id="5" name="Groep 22">
            <a:extLst>
              <a:ext uri="{FF2B5EF4-FFF2-40B4-BE49-F238E27FC236}">
                <a16:creationId xmlns:a16="http://schemas.microsoft.com/office/drawing/2014/main" id="{9592FF73-C4A2-4011-AE09-A925FA13B6FF}"/>
              </a:ext>
            </a:extLst>
          </p:cNvPr>
          <p:cNvGrpSpPr/>
          <p:nvPr userDrawn="1"/>
        </p:nvGrpSpPr>
        <p:grpSpPr>
          <a:xfrm>
            <a:off x="-1720996" y="1805672"/>
            <a:ext cx="1591456" cy="3399056"/>
            <a:chOff x="-1720996" y="671513"/>
            <a:chExt cx="1591456" cy="3399056"/>
          </a:xfrm>
        </p:grpSpPr>
        <p:sp>
          <p:nvSpPr>
            <p:cNvPr id="6" name="Content Placeholder 6">
              <a:extLst>
                <a:ext uri="{FF2B5EF4-FFF2-40B4-BE49-F238E27FC236}">
                  <a16:creationId xmlns:a16="http://schemas.microsoft.com/office/drawing/2014/main" id="{28F46474-3A06-4522-AB7D-D698879B28F6}"/>
                </a:ext>
              </a:extLst>
            </p:cNvPr>
            <p:cNvSpPr txBox="1">
              <a:spLocks/>
            </p:cNvSpPr>
            <p:nvPr userDrawn="1">
              <p:custDataLst>
                <p:tags r:id="rId4"/>
              </p:custDataLst>
            </p:nvPr>
          </p:nvSpPr>
          <p:spPr>
            <a:xfrm>
              <a:off x="-1720996" y="671513"/>
              <a:ext cx="1591456" cy="330090"/>
            </a:xfrm>
            <a:prstGeom prst="rect">
              <a:avLst/>
            </a:prstGeom>
          </p:spPr>
          <p:txBody>
            <a:bodyPr wrap="square" lIns="0" tIns="0" rIns="0" bIns="0">
              <a:spAutoFit/>
            </a:bodyPr>
            <a:lstStyle>
              <a:defPPr>
                <a:defRPr lang="nl-NL"/>
              </a:defPPr>
              <a:lvl1pPr marL="0" lvl="0" indent="0" defTabSz="914400" eaLnBrk="1" latinLnBrk="0" hangingPunct="1">
                <a:lnSpc>
                  <a:spcPct val="120000"/>
                </a:lnSpc>
                <a:spcBef>
                  <a:spcPts val="0"/>
                </a:spcBef>
                <a:buSzPct val="80000"/>
                <a:buFontTx/>
                <a:buNone/>
                <a:defRPr sz="1000">
                  <a:solidFill>
                    <a:schemeClr val="tx2"/>
                  </a:solidFill>
                  <a:latin typeface="+mn-lt"/>
                  <a:cs typeface="+mn-cs"/>
                </a:defRPr>
              </a:lvl1pPr>
              <a:lvl2pPr marL="447675" indent="-177800" defTabSz="914400" eaLnBrk="1" latinLnBrk="0" hangingPunct="1">
                <a:lnSpc>
                  <a:spcPct val="120000"/>
                </a:lnSpc>
                <a:spcBef>
                  <a:spcPts val="0"/>
                </a:spcBef>
                <a:buFont typeface="Arial" pitchFamily="34" charset="0"/>
                <a:buChar char="•"/>
                <a:defRPr sz="1000">
                  <a:solidFill>
                    <a:schemeClr val="tx2"/>
                  </a:solidFill>
                  <a:latin typeface="+mn-lt"/>
                  <a:cs typeface="+mn-cs"/>
                </a:defRPr>
              </a:lvl2pPr>
              <a:lvl3pPr marL="628650" indent="-180975" defTabSz="914400" eaLnBrk="1" latinLnBrk="0" hangingPunct="1">
                <a:lnSpc>
                  <a:spcPct val="120000"/>
                </a:lnSpc>
                <a:spcBef>
                  <a:spcPts val="0"/>
                </a:spcBef>
                <a:buFont typeface="Verdana" pitchFamily="34" charset="0"/>
                <a:buChar char="-"/>
                <a:defRPr sz="1000">
                  <a:solidFill>
                    <a:schemeClr val="tx2"/>
                  </a:solidFill>
                  <a:latin typeface="+mn-lt"/>
                  <a:cs typeface="+mn-cs"/>
                </a:defRPr>
              </a:lvl3pPr>
              <a:lvl4pPr marL="806450" indent="-177800" defTabSz="914400" eaLnBrk="1" latinLnBrk="0" hangingPunct="1">
                <a:lnSpc>
                  <a:spcPct val="120000"/>
                </a:lnSpc>
                <a:spcBef>
                  <a:spcPts val="0"/>
                </a:spcBef>
                <a:buFont typeface="Verdana" pitchFamily="34" charset="0"/>
                <a:buChar char="·"/>
                <a:defRPr sz="1000">
                  <a:solidFill>
                    <a:schemeClr val="tx2"/>
                  </a:solidFill>
                  <a:latin typeface="+mn-lt"/>
                  <a:cs typeface="+mn-cs"/>
                </a:defRPr>
              </a:lvl4pPr>
              <a:lvl5pPr marL="2057400" indent="-228600" defTabSz="914400" eaLnBrk="1" latinLnBrk="0" hangingPunct="1">
                <a:lnSpc>
                  <a:spcPct val="120000"/>
                </a:lnSpc>
                <a:spcBef>
                  <a:spcPts val="0"/>
                </a:spcBef>
                <a:buFont typeface="Arial" pitchFamily="34" charset="0"/>
                <a:buChar char="»"/>
                <a:defRPr sz="1000">
                  <a:solidFill>
                    <a:schemeClr val="tx2"/>
                  </a:solidFill>
                  <a:latin typeface="+mn-lt"/>
                  <a:cs typeface="+mn-cs"/>
                </a:defRPr>
              </a:lvl5pPr>
              <a:lvl6pPr marL="2514600" indent="-228600">
                <a:spcBef>
                  <a:spcPct val="20000"/>
                </a:spcBef>
                <a:buFont typeface="Arial" pitchFamily="34" charset="0"/>
                <a:buChar char="•"/>
                <a:defRPr sz="2000">
                  <a:latin typeface="+mn-lt"/>
                  <a:cs typeface="+mn-cs"/>
                </a:defRPr>
              </a:lvl6pPr>
              <a:lvl7pPr marL="2971800" indent="-228600">
                <a:spcBef>
                  <a:spcPct val="20000"/>
                </a:spcBef>
                <a:buFont typeface="Arial" pitchFamily="34" charset="0"/>
                <a:buChar char="•"/>
                <a:defRPr sz="2000">
                  <a:latin typeface="+mn-lt"/>
                  <a:cs typeface="+mn-cs"/>
                </a:defRPr>
              </a:lvl7pPr>
              <a:lvl8pPr marL="3429000" indent="-228600">
                <a:spcBef>
                  <a:spcPct val="20000"/>
                </a:spcBef>
                <a:buFont typeface="Arial" pitchFamily="34" charset="0"/>
                <a:buChar char="•"/>
                <a:defRPr sz="2000">
                  <a:latin typeface="+mn-lt"/>
                  <a:cs typeface="+mn-cs"/>
                </a:defRPr>
              </a:lvl8pPr>
              <a:lvl9pPr marL="3886200" indent="-228600">
                <a:spcBef>
                  <a:spcPct val="20000"/>
                </a:spcBef>
                <a:buFont typeface="Arial" pitchFamily="34" charset="0"/>
                <a:buChar char="•"/>
                <a:defRPr sz="2000">
                  <a:latin typeface="+mn-lt"/>
                  <a:cs typeface="+mn-cs"/>
                </a:defRPr>
              </a:lvl9pPr>
            </a:lstStyle>
            <a:p>
              <a:pPr lvl="0">
                <a:lnSpc>
                  <a:spcPct val="110000"/>
                </a:lnSpc>
              </a:pPr>
              <a:r>
                <a:rPr lang="nl-NL" sz="1000" b="1" noProof="0">
                  <a:solidFill>
                    <a:schemeClr val="tx1"/>
                  </a:solidFill>
                </a:rPr>
                <a:t>De kleur van de pijl aanpassen:</a:t>
              </a:r>
            </a:p>
          </p:txBody>
        </p:sp>
        <p:sp>
          <p:nvSpPr>
            <p:cNvPr id="7" name="Content Placeholder 4">
              <a:extLst>
                <a:ext uri="{FF2B5EF4-FFF2-40B4-BE49-F238E27FC236}">
                  <a16:creationId xmlns:a16="http://schemas.microsoft.com/office/drawing/2014/main" id="{1AED2329-281B-4F66-82B5-7BADFF3D9728}"/>
                </a:ext>
              </a:extLst>
            </p:cNvPr>
            <p:cNvSpPr txBox="1">
              <a:spLocks/>
            </p:cNvSpPr>
            <p:nvPr userDrawn="1"/>
          </p:nvSpPr>
          <p:spPr>
            <a:xfrm>
              <a:off x="-1720996" y="1101793"/>
              <a:ext cx="1591456" cy="1095685"/>
            </a:xfrm>
            <a:prstGeom prst="rect">
              <a:avLst/>
            </a:prstGeom>
          </p:spPr>
          <p:txBody>
            <a:bodyPr wrap="square" lIns="0" tIns="0" rIns="0" bIns="0">
              <a:spAutoFit/>
            </a:bodyPr>
            <a:lstStyle>
              <a:lvl1pPr marL="269875" indent="-269875" algn="l" defTabSz="914400" rtl="0" eaLnBrk="1" latinLnBrk="0" hangingPunct="1">
                <a:lnSpc>
                  <a:spcPct val="120000"/>
                </a:lnSpc>
                <a:spcBef>
                  <a:spcPts val="0"/>
                </a:spcBef>
                <a:buSzPct val="80000"/>
                <a:buFontTx/>
                <a:buBlip>
                  <a:blip r:embed="rId8"/>
                </a:buBlip>
                <a:defRPr sz="1000" kern="1200">
                  <a:solidFill>
                    <a:schemeClr val="tx2"/>
                  </a:solidFill>
                  <a:latin typeface="+mn-lt"/>
                  <a:ea typeface="+mn-ea"/>
                  <a:cs typeface="+mn-cs"/>
                </a:defRPr>
              </a:lvl1pPr>
              <a:lvl2pPr marL="447675" indent="-1778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2pPr>
              <a:lvl3pPr marL="628650" indent="-180975"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3pPr>
              <a:lvl4pPr marL="806450" indent="-177800"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4pPr>
              <a:lvl5pPr marL="2057400" indent="-2286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buFontTx/>
                <a:buNone/>
              </a:pPr>
              <a:r>
                <a:rPr lang="nl-NL" sz="1000" noProof="0">
                  <a:solidFill>
                    <a:schemeClr val="tx1"/>
                  </a:solidFill>
                  <a:latin typeface="+mn-lt"/>
                </a:rPr>
                <a:t>Klik met de rechtermuisknop op de gekleurde pijl en kies voor </a:t>
              </a:r>
              <a:r>
                <a:rPr lang="nl-NL" sz="1000" b="0" noProof="0">
                  <a:solidFill>
                    <a:schemeClr val="tx1"/>
                  </a:solidFill>
                  <a:latin typeface="+mn-lt"/>
                </a:rPr>
                <a:t>Achtergrond opmaken.</a:t>
              </a:r>
            </a:p>
            <a:p>
              <a:pPr marL="0" marR="0" lvl="0" indent="0" algn="l" defTabSz="914400" rtl="0" eaLnBrk="1" fontAlgn="auto" latinLnBrk="0" hangingPunct="1">
                <a:lnSpc>
                  <a:spcPct val="120000"/>
                </a:lnSpc>
                <a:spcBef>
                  <a:spcPts val="0"/>
                </a:spcBef>
                <a:spcAft>
                  <a:spcPts val="0"/>
                </a:spcAft>
                <a:buClrTx/>
                <a:buSzPct val="80000"/>
                <a:buFontTx/>
                <a:buNone/>
                <a:tabLst/>
                <a:defRPr/>
              </a:pPr>
              <a:r>
                <a:rPr lang="nl-NL" sz="1000" noProof="0">
                  <a:solidFill>
                    <a:schemeClr val="tx1"/>
                  </a:solidFill>
                  <a:latin typeface="+mn-lt"/>
                </a:rPr>
                <a:t>Kies onder </a:t>
              </a:r>
              <a:r>
                <a:rPr lang="nl-NL" sz="1000" b="0" noProof="0">
                  <a:solidFill>
                    <a:schemeClr val="tx1"/>
                  </a:solidFill>
                  <a:latin typeface="+mn-lt"/>
                </a:rPr>
                <a:t>Kleur</a:t>
              </a:r>
              <a:r>
                <a:rPr lang="nl-NL" sz="1000" noProof="0">
                  <a:solidFill>
                    <a:schemeClr val="tx1"/>
                  </a:solidFill>
                  <a:latin typeface="+mn-lt"/>
                </a:rPr>
                <a:t> uit de Themakleuren een andere kleur.</a:t>
              </a:r>
              <a:endParaRPr lang="nl-NL" sz="1000" b="1" noProof="0">
                <a:solidFill>
                  <a:schemeClr val="tx1"/>
                </a:solidFill>
                <a:latin typeface="+mn-lt"/>
              </a:endParaRPr>
            </a:p>
          </p:txBody>
        </p:sp>
        <p:pic>
          <p:nvPicPr>
            <p:cNvPr id="10" name="Afbeelding 18">
              <a:extLst>
                <a:ext uri="{FF2B5EF4-FFF2-40B4-BE49-F238E27FC236}">
                  <a16:creationId xmlns:a16="http://schemas.microsoft.com/office/drawing/2014/main" id="{EFF17CCE-75D0-47B0-9EA0-CBE8CA21E06F}"/>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a:stretch/>
          </p:blipFill>
          <p:spPr>
            <a:xfrm>
              <a:off x="-1720996" y="2317751"/>
              <a:ext cx="1168545" cy="1752818"/>
            </a:xfrm>
            <a:prstGeom prst="rect">
              <a:avLst/>
            </a:prstGeom>
          </p:spPr>
        </p:pic>
        <p:cxnSp>
          <p:nvCxnSpPr>
            <p:cNvPr id="11" name="Rechte verbindingslijn 21">
              <a:extLst>
                <a:ext uri="{FF2B5EF4-FFF2-40B4-BE49-F238E27FC236}">
                  <a16:creationId xmlns:a16="http://schemas.microsoft.com/office/drawing/2014/main" id="{55785CFE-08F0-4D84-B38A-A0051552B96E}"/>
                </a:ext>
              </a:extLst>
            </p:cNvPr>
            <p:cNvCxnSpPr>
              <a:cxnSpLocks/>
            </p:cNvCxnSpPr>
            <p:nvPr userDrawn="1"/>
          </p:nvCxnSpPr>
          <p:spPr>
            <a:xfrm>
              <a:off x="-1720996" y="2269019"/>
              <a:ext cx="159145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86531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Beeld in boekpijl medium">
    <p:bg>
      <p:bgPr>
        <a:solidFill>
          <a:schemeClr val="accent5"/>
        </a:solidFill>
        <a:effectLst/>
      </p:bgPr>
    </p:bg>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A0041AB0-5F05-4316-8FBC-404D1E8E3198}"/>
              </a:ext>
            </a:extLst>
          </p:cNvPr>
          <p:cNvSpPr>
            <a:spLocks noGrp="1"/>
          </p:cNvSpPr>
          <p:nvPr>
            <p:ph type="pic" sz="quarter" idx="13" hasCustomPrompt="1"/>
          </p:nvPr>
        </p:nvSpPr>
        <p:spPr>
          <a:xfrm>
            <a:off x="1" y="0"/>
            <a:ext cx="5770270" cy="6858000"/>
          </a:xfrm>
          <a:custGeom>
            <a:avLst/>
            <a:gdLst>
              <a:gd name="connsiteX0" fmla="*/ 0 w 5770270"/>
              <a:gd name="connsiteY0" fmla="*/ 0 h 6858000"/>
              <a:gd name="connsiteX1" fmla="*/ 4708634 w 5770270"/>
              <a:gd name="connsiteY1" fmla="*/ 0 h 6858000"/>
              <a:gd name="connsiteX2" fmla="*/ 4708634 w 5770270"/>
              <a:gd name="connsiteY2" fmla="*/ 6607 h 6858000"/>
              <a:gd name="connsiteX3" fmla="*/ 5770270 w 5770270"/>
              <a:gd name="connsiteY3" fmla="*/ 3432303 h 6858000"/>
              <a:gd name="connsiteX4" fmla="*/ 4708634 w 5770270"/>
              <a:gd name="connsiteY4" fmla="*/ 6858000 h 6858000"/>
              <a:gd name="connsiteX5" fmla="*/ 0 w 577027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0270" h="6858000">
                <a:moveTo>
                  <a:pt x="0" y="0"/>
                </a:moveTo>
                <a:lnTo>
                  <a:pt x="4708634" y="0"/>
                </a:lnTo>
                <a:lnTo>
                  <a:pt x="4708634" y="6607"/>
                </a:lnTo>
                <a:lnTo>
                  <a:pt x="5770270" y="3432303"/>
                </a:lnTo>
                <a:lnTo>
                  <a:pt x="4708634" y="6858000"/>
                </a:lnTo>
                <a:lnTo>
                  <a:pt x="0" y="6858000"/>
                </a:lnTo>
                <a:close/>
              </a:path>
            </a:pathLst>
          </a:custGeom>
          <a:solidFill>
            <a:schemeClr val="accent1">
              <a:lumMod val="20000"/>
              <a:lumOff val="80000"/>
            </a:schemeClr>
          </a:solidFill>
        </p:spPr>
        <p:txBody>
          <a:bodyPr wrap="square" bIns="648000" anchor="ctr" anchorCtr="0">
            <a:noAutofit/>
          </a:bodyPr>
          <a:lstStyle>
            <a:lvl1pPr marL="0" indent="0" algn="ctr">
              <a:buFont typeface="Arial" panose="020B0604020202020204" pitchFamily="34" charset="0"/>
              <a:buNone/>
              <a:defRPr sz="2000"/>
            </a:lvl1pPr>
          </a:lstStyle>
          <a:p>
            <a:r>
              <a:rPr lang="nl-NL"/>
              <a:t>Klik op icoon om afbeelding in te voegen</a:t>
            </a:r>
          </a:p>
        </p:txBody>
      </p:sp>
      <p:graphicFrame>
        <p:nvGraphicFramePr>
          <p:cNvPr id="11" name="Object 10" hidden="1">
            <a:extLst>
              <a:ext uri="{FF2B5EF4-FFF2-40B4-BE49-F238E27FC236}">
                <a16:creationId xmlns:a16="http://schemas.microsoft.com/office/drawing/2014/main" id="{F2DDAFA9-9C67-409F-8B03-25EFBB75859A}"/>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409" name="think-cell Slide" r:id="rId6" imgW="338" imgH="337" progId="TCLayout.ActiveDocument.1">
                  <p:embed/>
                </p:oleObj>
              </mc:Choice>
              <mc:Fallback>
                <p:oleObj name="think-cell Slide" r:id="rId6" imgW="338" imgH="337" progId="TCLayout.ActiveDocument.1">
                  <p:embed/>
                  <p:pic>
                    <p:nvPicPr>
                      <p:cNvPr id="11" name="Object 10" hidden="1">
                        <a:extLst>
                          <a:ext uri="{FF2B5EF4-FFF2-40B4-BE49-F238E27FC236}">
                            <a16:creationId xmlns:a16="http://schemas.microsoft.com/office/drawing/2014/main" id="{F2DDAFA9-9C67-409F-8B03-25EFBB75859A}"/>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Rechthoek 9" hidden="1">
            <a:extLst>
              <a:ext uri="{FF2B5EF4-FFF2-40B4-BE49-F238E27FC236}">
                <a16:creationId xmlns:a16="http://schemas.microsoft.com/office/drawing/2014/main" id="{AB38586A-E5E7-4D48-979C-16CAC40688D6}"/>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nl-NL" sz="6000" b="0" i="0" baseline="0">
              <a:latin typeface="Calibri" panose="020F0502020204030204" pitchFamily="34" charset="0"/>
              <a:ea typeface="+mj-ea"/>
              <a:cs typeface="+mj-cs"/>
              <a:sym typeface="Calibri" panose="020F0502020204030204" pitchFamily="34" charset="0"/>
            </a:endParaRPr>
          </a:p>
        </p:txBody>
      </p:sp>
      <p:sp>
        <p:nvSpPr>
          <p:cNvPr id="2" name="Titel 1">
            <a:extLst>
              <a:ext uri="{FF2B5EF4-FFF2-40B4-BE49-F238E27FC236}">
                <a16:creationId xmlns:a16="http://schemas.microsoft.com/office/drawing/2014/main" id="{9F9D0A6F-4923-40A0-9734-04172BFAFF21}"/>
              </a:ext>
            </a:extLst>
          </p:cNvPr>
          <p:cNvSpPr>
            <a:spLocks noGrp="1"/>
          </p:cNvSpPr>
          <p:nvPr>
            <p:ph type="title" hasCustomPrompt="1"/>
          </p:nvPr>
        </p:nvSpPr>
        <p:spPr>
          <a:xfrm>
            <a:off x="6338433" y="2097088"/>
            <a:ext cx="4870905" cy="839269"/>
          </a:xfrm>
        </p:spPr>
        <p:txBody>
          <a:bodyPr anchor="t" anchorCtr="0"/>
          <a:lstStyle>
            <a:lvl1pPr>
              <a:defRPr sz="6000" cap="all" baseline="0">
                <a:latin typeface="+mj-lt"/>
              </a:defRPr>
            </a:lvl1pPr>
          </a:lstStyle>
          <a:p>
            <a:r>
              <a:rPr lang="nl-NL"/>
              <a:t>Tekst</a:t>
            </a:r>
          </a:p>
        </p:txBody>
      </p:sp>
      <p:sp>
        <p:nvSpPr>
          <p:cNvPr id="3" name="Tijdelijke aanduiding voor tekst 2">
            <a:extLst>
              <a:ext uri="{FF2B5EF4-FFF2-40B4-BE49-F238E27FC236}">
                <a16:creationId xmlns:a16="http://schemas.microsoft.com/office/drawing/2014/main" id="{B167C603-75DA-4445-A170-5F1EFEC5D5CC}"/>
              </a:ext>
            </a:extLst>
          </p:cNvPr>
          <p:cNvSpPr>
            <a:spLocks noGrp="1"/>
          </p:cNvSpPr>
          <p:nvPr>
            <p:ph type="body" idx="1" hasCustomPrompt="1"/>
          </p:nvPr>
        </p:nvSpPr>
        <p:spPr>
          <a:xfrm>
            <a:off x="6338433" y="4723278"/>
            <a:ext cx="4870905" cy="415498"/>
          </a:xfrm>
        </p:spPr>
        <p:txBody>
          <a:bodyPr wrap="square">
            <a:spAutoFit/>
          </a:bodyPr>
          <a:lstStyle>
            <a:lvl1pPr marL="0" indent="0">
              <a:buNone/>
              <a:defRPr sz="27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Subtitel</a:t>
            </a:r>
          </a:p>
        </p:txBody>
      </p:sp>
      <p:sp>
        <p:nvSpPr>
          <p:cNvPr id="6" name="Tijdelijke aanduiding voor dianummer 5">
            <a:extLst>
              <a:ext uri="{FF2B5EF4-FFF2-40B4-BE49-F238E27FC236}">
                <a16:creationId xmlns:a16="http://schemas.microsoft.com/office/drawing/2014/main" id="{C8D39C43-30E3-4840-8584-668100C86639}"/>
              </a:ext>
            </a:extLst>
          </p:cNvPr>
          <p:cNvSpPr>
            <a:spLocks noGrp="1"/>
          </p:cNvSpPr>
          <p:nvPr>
            <p:ph type="sldNum" sz="quarter" idx="12"/>
          </p:nvPr>
        </p:nvSpPr>
        <p:spPr/>
        <p:txBody>
          <a:bodyPr/>
          <a:lstStyle/>
          <a:p>
            <a:fld id="{3011EF90-EEA4-4DC0-ADC4-2316CACBDB4E}" type="slidenum">
              <a:rPr lang="nl-NL" smtClean="0"/>
              <a:t>‹#›</a:t>
            </a:fld>
            <a:endParaRPr lang="nl-NL"/>
          </a:p>
        </p:txBody>
      </p:sp>
      <p:pic>
        <p:nvPicPr>
          <p:cNvPr id="8" name="Picture 10">
            <a:extLst>
              <a:ext uri="{FF2B5EF4-FFF2-40B4-BE49-F238E27FC236}">
                <a16:creationId xmlns:a16="http://schemas.microsoft.com/office/drawing/2014/main" id="{B5715D46-1ACB-4D6B-BFA3-32D8AE7E70BF}"/>
              </a:ext>
            </a:extLst>
          </p:cNvPr>
          <p:cNvPicPr>
            <a:picLocks noChangeAspect="1"/>
          </p:cNvPicPr>
          <p:nvPr userDrawn="1"/>
        </p:nvPicPr>
        <p:blipFill>
          <a:blip r:embed="rId8"/>
          <a:stretch>
            <a:fillRect/>
          </a:stretch>
        </p:blipFill>
        <p:spPr>
          <a:xfrm>
            <a:off x="10539413" y="6242966"/>
            <a:ext cx="1139825" cy="329283"/>
          </a:xfrm>
          <a:prstGeom prst="rect">
            <a:avLst/>
          </a:prstGeom>
        </p:spPr>
      </p:pic>
      <p:sp>
        <p:nvSpPr>
          <p:cNvPr id="18" name="Tijdelijke aanduiding voor afbeelding 16">
            <a:extLst>
              <a:ext uri="{FF2B5EF4-FFF2-40B4-BE49-F238E27FC236}">
                <a16:creationId xmlns:a16="http://schemas.microsoft.com/office/drawing/2014/main" id="{197869EB-348A-462C-8C86-C5F6A66BD4A8}"/>
              </a:ext>
            </a:extLst>
          </p:cNvPr>
          <p:cNvSpPr>
            <a:spLocks noGrp="1"/>
          </p:cNvSpPr>
          <p:nvPr>
            <p:ph type="pic" sz="quarter" idx="15" hasCustomPrompt="1"/>
          </p:nvPr>
        </p:nvSpPr>
        <p:spPr>
          <a:xfrm>
            <a:off x="9060924" y="6178322"/>
            <a:ext cx="1141200" cy="456654"/>
          </a:xfrm>
          <a:noFill/>
        </p:spPr>
        <p:txBody>
          <a:bodyPr wrap="square" bIns="0" anchor="ctr" anchorCtr="0">
            <a:noAutofit/>
          </a:bodyPr>
          <a:lstStyle>
            <a:lvl1pPr marL="0" indent="0" algn="ctr">
              <a:buFont typeface="Arial" panose="020B0604020202020204" pitchFamily="34" charset="0"/>
              <a:buNone/>
              <a:defRPr sz="900"/>
            </a:lvl1pPr>
          </a:lstStyle>
          <a:p>
            <a:r>
              <a:rPr lang="nl-NL"/>
              <a:t>Eventueel programmalogo</a:t>
            </a:r>
          </a:p>
        </p:txBody>
      </p:sp>
      <p:grpSp>
        <p:nvGrpSpPr>
          <p:cNvPr id="16" name="Groep 22">
            <a:extLst>
              <a:ext uri="{FF2B5EF4-FFF2-40B4-BE49-F238E27FC236}">
                <a16:creationId xmlns:a16="http://schemas.microsoft.com/office/drawing/2014/main" id="{0211646F-01B9-49C3-A99A-85854F20B935}"/>
              </a:ext>
            </a:extLst>
          </p:cNvPr>
          <p:cNvGrpSpPr/>
          <p:nvPr userDrawn="1"/>
        </p:nvGrpSpPr>
        <p:grpSpPr>
          <a:xfrm>
            <a:off x="-1720996" y="1653272"/>
            <a:ext cx="1591456" cy="3551456"/>
            <a:chOff x="-1720996" y="519113"/>
            <a:chExt cx="1591456" cy="3551456"/>
          </a:xfrm>
        </p:grpSpPr>
        <p:sp>
          <p:nvSpPr>
            <p:cNvPr id="17" name="Content Placeholder 6">
              <a:extLst>
                <a:ext uri="{FF2B5EF4-FFF2-40B4-BE49-F238E27FC236}">
                  <a16:creationId xmlns:a16="http://schemas.microsoft.com/office/drawing/2014/main" id="{C5B2F212-D014-43B5-BD63-DE91C55030AE}"/>
                </a:ext>
              </a:extLst>
            </p:cNvPr>
            <p:cNvSpPr txBox="1">
              <a:spLocks/>
            </p:cNvSpPr>
            <p:nvPr userDrawn="1">
              <p:custDataLst>
                <p:tags r:id="rId4"/>
              </p:custDataLst>
            </p:nvPr>
          </p:nvSpPr>
          <p:spPr>
            <a:xfrm>
              <a:off x="-1720996" y="519113"/>
              <a:ext cx="1591456" cy="327397"/>
            </a:xfrm>
            <a:prstGeom prst="rect">
              <a:avLst/>
            </a:prstGeom>
          </p:spPr>
          <p:txBody>
            <a:bodyPr wrap="square" lIns="0" tIns="0" rIns="0" bIns="0">
              <a:spAutoFit/>
            </a:bodyPr>
            <a:lstStyle>
              <a:defPPr>
                <a:defRPr lang="nl-NL"/>
              </a:defPPr>
              <a:lvl1pPr marL="0" lvl="0" indent="0" defTabSz="914400" eaLnBrk="1" latinLnBrk="0" hangingPunct="1">
                <a:lnSpc>
                  <a:spcPct val="120000"/>
                </a:lnSpc>
                <a:spcBef>
                  <a:spcPts val="0"/>
                </a:spcBef>
                <a:buSzPct val="80000"/>
                <a:buFontTx/>
                <a:buNone/>
                <a:defRPr sz="1000">
                  <a:solidFill>
                    <a:schemeClr val="tx2"/>
                  </a:solidFill>
                  <a:latin typeface="+mn-lt"/>
                  <a:cs typeface="+mn-cs"/>
                </a:defRPr>
              </a:lvl1pPr>
              <a:lvl2pPr marL="447675" indent="-177800" defTabSz="914400" eaLnBrk="1" latinLnBrk="0" hangingPunct="1">
                <a:lnSpc>
                  <a:spcPct val="120000"/>
                </a:lnSpc>
                <a:spcBef>
                  <a:spcPts val="0"/>
                </a:spcBef>
                <a:buFont typeface="Arial" pitchFamily="34" charset="0"/>
                <a:buChar char="•"/>
                <a:defRPr sz="1000">
                  <a:solidFill>
                    <a:schemeClr val="tx2"/>
                  </a:solidFill>
                  <a:latin typeface="+mn-lt"/>
                  <a:cs typeface="+mn-cs"/>
                </a:defRPr>
              </a:lvl2pPr>
              <a:lvl3pPr marL="628650" indent="-180975" defTabSz="914400" eaLnBrk="1" latinLnBrk="0" hangingPunct="1">
                <a:lnSpc>
                  <a:spcPct val="120000"/>
                </a:lnSpc>
                <a:spcBef>
                  <a:spcPts val="0"/>
                </a:spcBef>
                <a:buFont typeface="Verdana" pitchFamily="34" charset="0"/>
                <a:buChar char="-"/>
                <a:defRPr sz="1000">
                  <a:solidFill>
                    <a:schemeClr val="tx2"/>
                  </a:solidFill>
                  <a:latin typeface="+mn-lt"/>
                  <a:cs typeface="+mn-cs"/>
                </a:defRPr>
              </a:lvl3pPr>
              <a:lvl4pPr marL="806450" indent="-177800" defTabSz="914400" eaLnBrk="1" latinLnBrk="0" hangingPunct="1">
                <a:lnSpc>
                  <a:spcPct val="120000"/>
                </a:lnSpc>
                <a:spcBef>
                  <a:spcPts val="0"/>
                </a:spcBef>
                <a:buFont typeface="Verdana" pitchFamily="34" charset="0"/>
                <a:buChar char="·"/>
                <a:defRPr sz="1000">
                  <a:solidFill>
                    <a:schemeClr val="tx2"/>
                  </a:solidFill>
                  <a:latin typeface="+mn-lt"/>
                  <a:cs typeface="+mn-cs"/>
                </a:defRPr>
              </a:lvl4pPr>
              <a:lvl5pPr marL="2057400" indent="-228600" defTabSz="914400" eaLnBrk="1" latinLnBrk="0" hangingPunct="1">
                <a:lnSpc>
                  <a:spcPct val="120000"/>
                </a:lnSpc>
                <a:spcBef>
                  <a:spcPts val="0"/>
                </a:spcBef>
                <a:buFont typeface="Arial" pitchFamily="34" charset="0"/>
                <a:buChar char="»"/>
                <a:defRPr sz="1000">
                  <a:solidFill>
                    <a:schemeClr val="tx2"/>
                  </a:solidFill>
                  <a:latin typeface="+mn-lt"/>
                  <a:cs typeface="+mn-cs"/>
                </a:defRPr>
              </a:lvl5pPr>
              <a:lvl6pPr marL="2514600" indent="-228600">
                <a:spcBef>
                  <a:spcPct val="20000"/>
                </a:spcBef>
                <a:buFont typeface="Arial" pitchFamily="34" charset="0"/>
                <a:buChar char="•"/>
                <a:defRPr sz="2000">
                  <a:latin typeface="+mn-lt"/>
                  <a:cs typeface="+mn-cs"/>
                </a:defRPr>
              </a:lvl6pPr>
              <a:lvl7pPr marL="2971800" indent="-228600">
                <a:spcBef>
                  <a:spcPct val="20000"/>
                </a:spcBef>
                <a:buFont typeface="Arial" pitchFamily="34" charset="0"/>
                <a:buChar char="•"/>
                <a:defRPr sz="2000">
                  <a:latin typeface="+mn-lt"/>
                  <a:cs typeface="+mn-cs"/>
                </a:defRPr>
              </a:lvl7pPr>
              <a:lvl8pPr marL="3429000" indent="-228600">
                <a:spcBef>
                  <a:spcPct val="20000"/>
                </a:spcBef>
                <a:buFont typeface="Arial" pitchFamily="34" charset="0"/>
                <a:buChar char="•"/>
                <a:defRPr sz="2000">
                  <a:latin typeface="+mn-lt"/>
                  <a:cs typeface="+mn-cs"/>
                </a:defRPr>
              </a:lvl8pPr>
              <a:lvl9pPr marL="3886200" indent="-228600">
                <a:spcBef>
                  <a:spcPct val="20000"/>
                </a:spcBef>
                <a:buFont typeface="Arial" pitchFamily="34" charset="0"/>
                <a:buChar char="•"/>
                <a:defRPr sz="2000">
                  <a:latin typeface="+mn-lt"/>
                  <a:cs typeface="+mn-cs"/>
                </a:defRPr>
              </a:lvl9pPr>
            </a:lstStyle>
            <a:p>
              <a:pPr lvl="0">
                <a:lnSpc>
                  <a:spcPct val="110000"/>
                </a:lnSpc>
              </a:pPr>
              <a:r>
                <a:rPr lang="nl-NL" sz="1000" b="1" noProof="0">
                  <a:solidFill>
                    <a:schemeClr val="tx1"/>
                  </a:solidFill>
                </a:rPr>
                <a:t>De achtergrondkleur van de dia aanpassen:</a:t>
              </a:r>
            </a:p>
          </p:txBody>
        </p:sp>
        <p:sp>
          <p:nvSpPr>
            <p:cNvPr id="22" name="Content Placeholder 4">
              <a:extLst>
                <a:ext uri="{FF2B5EF4-FFF2-40B4-BE49-F238E27FC236}">
                  <a16:creationId xmlns:a16="http://schemas.microsoft.com/office/drawing/2014/main" id="{9BC71B97-31E5-4228-9BAF-9E5B3DAD56FF}"/>
                </a:ext>
              </a:extLst>
            </p:cNvPr>
            <p:cNvSpPr txBox="1">
              <a:spLocks/>
            </p:cNvSpPr>
            <p:nvPr userDrawn="1"/>
          </p:nvSpPr>
          <p:spPr>
            <a:xfrm>
              <a:off x="-1720996" y="949393"/>
              <a:ext cx="1591456" cy="1280351"/>
            </a:xfrm>
            <a:prstGeom prst="rect">
              <a:avLst/>
            </a:prstGeom>
          </p:spPr>
          <p:txBody>
            <a:bodyPr wrap="square" lIns="0" tIns="0" rIns="0" bIns="0">
              <a:spAutoFit/>
            </a:bodyPr>
            <a:lstStyle>
              <a:lvl1pPr marL="269875" indent="-269875" algn="l" defTabSz="914400" rtl="0" eaLnBrk="1" latinLnBrk="0" hangingPunct="1">
                <a:lnSpc>
                  <a:spcPct val="120000"/>
                </a:lnSpc>
                <a:spcBef>
                  <a:spcPts val="0"/>
                </a:spcBef>
                <a:buSzPct val="80000"/>
                <a:buFontTx/>
                <a:buBlip>
                  <a:blip r:embed="rId9"/>
                </a:buBlip>
                <a:defRPr sz="1000" kern="1200">
                  <a:solidFill>
                    <a:schemeClr val="tx2"/>
                  </a:solidFill>
                  <a:latin typeface="+mn-lt"/>
                  <a:ea typeface="+mn-ea"/>
                  <a:cs typeface="+mn-cs"/>
                </a:defRPr>
              </a:lvl1pPr>
              <a:lvl2pPr marL="447675" indent="-1778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2pPr>
              <a:lvl3pPr marL="628650" indent="-180975"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3pPr>
              <a:lvl4pPr marL="806450" indent="-177800"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4pPr>
              <a:lvl5pPr marL="2057400" indent="-2286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buFontTx/>
                <a:buNone/>
              </a:pPr>
              <a:r>
                <a:rPr lang="nl-NL" sz="1000" noProof="0">
                  <a:solidFill>
                    <a:schemeClr val="tx1"/>
                  </a:solidFill>
                  <a:latin typeface="+mn-lt"/>
                </a:rPr>
                <a:t>Klik met de rechtermuisknop op de gekleurde achtergrond en kies voor </a:t>
              </a:r>
              <a:r>
                <a:rPr lang="nl-NL" sz="1000" b="0" noProof="0">
                  <a:solidFill>
                    <a:schemeClr val="tx1"/>
                  </a:solidFill>
                  <a:latin typeface="+mn-lt"/>
                </a:rPr>
                <a:t>Achtergrond opmaken.</a:t>
              </a:r>
            </a:p>
            <a:p>
              <a:pPr marL="0" marR="0" lvl="0" indent="0" algn="l" defTabSz="914400" rtl="0" eaLnBrk="1" fontAlgn="auto" latinLnBrk="0" hangingPunct="1">
                <a:lnSpc>
                  <a:spcPct val="120000"/>
                </a:lnSpc>
                <a:spcBef>
                  <a:spcPts val="0"/>
                </a:spcBef>
                <a:spcAft>
                  <a:spcPts val="0"/>
                </a:spcAft>
                <a:buClrTx/>
                <a:buSzPct val="80000"/>
                <a:buFontTx/>
                <a:buNone/>
                <a:tabLst/>
                <a:defRPr/>
              </a:pPr>
              <a:r>
                <a:rPr lang="nl-NL" sz="1000" noProof="0">
                  <a:solidFill>
                    <a:schemeClr val="tx1"/>
                  </a:solidFill>
                  <a:latin typeface="+mn-lt"/>
                </a:rPr>
                <a:t>Kies onder </a:t>
              </a:r>
              <a:r>
                <a:rPr lang="nl-NL" sz="1000" b="0" noProof="0">
                  <a:solidFill>
                    <a:schemeClr val="tx1"/>
                  </a:solidFill>
                  <a:latin typeface="+mn-lt"/>
                </a:rPr>
                <a:t>Kleur</a:t>
              </a:r>
              <a:r>
                <a:rPr lang="nl-NL" sz="1000" noProof="0">
                  <a:solidFill>
                    <a:schemeClr val="tx1"/>
                  </a:solidFill>
                  <a:latin typeface="+mn-lt"/>
                </a:rPr>
                <a:t> uit de Themakleuren een andere kleur.</a:t>
              </a:r>
              <a:endParaRPr lang="nl-NL" sz="1000" b="1" noProof="0">
                <a:solidFill>
                  <a:schemeClr val="tx1"/>
                </a:solidFill>
                <a:latin typeface="+mn-lt"/>
              </a:endParaRPr>
            </a:p>
          </p:txBody>
        </p:sp>
        <p:pic>
          <p:nvPicPr>
            <p:cNvPr id="23" name="Afbeelding 18">
              <a:extLst>
                <a:ext uri="{FF2B5EF4-FFF2-40B4-BE49-F238E27FC236}">
                  <a16:creationId xmlns:a16="http://schemas.microsoft.com/office/drawing/2014/main" id="{CF5E3CB5-E7A5-4139-96A8-1E80EF793473}"/>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a:stretch/>
          </p:blipFill>
          <p:spPr>
            <a:xfrm>
              <a:off x="-1720996" y="2317751"/>
              <a:ext cx="1168545" cy="1752818"/>
            </a:xfrm>
            <a:prstGeom prst="rect">
              <a:avLst/>
            </a:prstGeom>
          </p:spPr>
        </p:pic>
        <p:cxnSp>
          <p:nvCxnSpPr>
            <p:cNvPr id="27" name="Rechte verbindingslijn 21">
              <a:extLst>
                <a:ext uri="{FF2B5EF4-FFF2-40B4-BE49-F238E27FC236}">
                  <a16:creationId xmlns:a16="http://schemas.microsoft.com/office/drawing/2014/main" id="{4646711D-2A6D-48D9-B9AF-CFB6C8CC613C}"/>
                </a:ext>
              </a:extLst>
            </p:cNvPr>
            <p:cNvCxnSpPr>
              <a:cxnSpLocks/>
            </p:cNvCxnSpPr>
            <p:nvPr userDrawn="1"/>
          </p:nvCxnSpPr>
          <p:spPr>
            <a:xfrm>
              <a:off x="-1720996" y="2269019"/>
              <a:ext cx="159145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31289936"/>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eeld in boekpijl groot">
    <p:bg>
      <p:bgPr>
        <a:solidFill>
          <a:schemeClr val="accent1"/>
        </a:solidFill>
        <a:effectLst/>
      </p:bgPr>
    </p:bg>
    <p:spTree>
      <p:nvGrpSpPr>
        <p:cNvPr id="1" name=""/>
        <p:cNvGrpSpPr/>
        <p:nvPr/>
      </p:nvGrpSpPr>
      <p:grpSpPr>
        <a:xfrm>
          <a:off x="0" y="0"/>
          <a:ext cx="0" cy="0"/>
          <a:chOff x="0" y="0"/>
          <a:chExt cx="0" cy="0"/>
        </a:xfrm>
      </p:grpSpPr>
      <p:sp>
        <p:nvSpPr>
          <p:cNvPr id="30" name="Picture Placeholder 29">
            <a:extLst>
              <a:ext uri="{FF2B5EF4-FFF2-40B4-BE49-F238E27FC236}">
                <a16:creationId xmlns:a16="http://schemas.microsoft.com/office/drawing/2014/main" id="{BF9603F9-7130-4F1D-8665-E7C0D9114E87}"/>
              </a:ext>
            </a:extLst>
          </p:cNvPr>
          <p:cNvSpPr>
            <a:spLocks noGrp="1"/>
          </p:cNvSpPr>
          <p:nvPr>
            <p:ph type="pic" sz="quarter" idx="13" hasCustomPrompt="1"/>
          </p:nvPr>
        </p:nvSpPr>
        <p:spPr>
          <a:xfrm>
            <a:off x="1" y="0"/>
            <a:ext cx="10155709" cy="6858000"/>
          </a:xfrm>
          <a:custGeom>
            <a:avLst/>
            <a:gdLst>
              <a:gd name="connsiteX0" fmla="*/ 0 w 10155709"/>
              <a:gd name="connsiteY0" fmla="*/ 0 h 6858000"/>
              <a:gd name="connsiteX1" fmla="*/ 9284139 w 10155709"/>
              <a:gd name="connsiteY1" fmla="*/ 0 h 6858000"/>
              <a:gd name="connsiteX2" fmla="*/ 9284139 w 10155709"/>
              <a:gd name="connsiteY2" fmla="*/ 6607 h 6858000"/>
              <a:gd name="connsiteX3" fmla="*/ 10155709 w 10155709"/>
              <a:gd name="connsiteY3" fmla="*/ 3432303 h 6858000"/>
              <a:gd name="connsiteX4" fmla="*/ 9284139 w 10155709"/>
              <a:gd name="connsiteY4" fmla="*/ 6858000 h 6858000"/>
              <a:gd name="connsiteX5" fmla="*/ 0 w 10155709"/>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55709" h="6858000">
                <a:moveTo>
                  <a:pt x="0" y="0"/>
                </a:moveTo>
                <a:lnTo>
                  <a:pt x="9284139" y="0"/>
                </a:lnTo>
                <a:lnTo>
                  <a:pt x="9284139" y="6607"/>
                </a:lnTo>
                <a:lnTo>
                  <a:pt x="10155709" y="3432303"/>
                </a:lnTo>
                <a:lnTo>
                  <a:pt x="9284139" y="6858000"/>
                </a:lnTo>
                <a:lnTo>
                  <a:pt x="0" y="6858000"/>
                </a:lnTo>
                <a:close/>
              </a:path>
            </a:pathLst>
          </a:custGeom>
          <a:solidFill>
            <a:schemeClr val="accent1">
              <a:lumMod val="20000"/>
              <a:lumOff val="80000"/>
            </a:schemeClr>
          </a:solidFill>
        </p:spPr>
        <p:txBody>
          <a:bodyPr wrap="square" bIns="648000" anchor="ctr" anchorCtr="0">
            <a:noAutofit/>
          </a:bodyPr>
          <a:lstStyle>
            <a:lvl1pPr marL="0" indent="0" algn="ctr">
              <a:buFont typeface="Arial" panose="020B0604020202020204" pitchFamily="34" charset="0"/>
              <a:buNone/>
              <a:defRPr sz="2000"/>
            </a:lvl1pPr>
          </a:lstStyle>
          <a:p>
            <a:r>
              <a:rPr lang="nl-NL"/>
              <a:t>Klik op icoon om afbeelding in te voegen</a:t>
            </a:r>
          </a:p>
        </p:txBody>
      </p:sp>
      <p:graphicFrame>
        <p:nvGraphicFramePr>
          <p:cNvPr id="11" name="Object 10" hidden="1">
            <a:extLst>
              <a:ext uri="{FF2B5EF4-FFF2-40B4-BE49-F238E27FC236}">
                <a16:creationId xmlns:a16="http://schemas.microsoft.com/office/drawing/2014/main" id="{F2DDAFA9-9C67-409F-8B03-25EFBB75859A}"/>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433" name="think-cell Slide" r:id="rId6" imgW="338" imgH="337" progId="TCLayout.ActiveDocument.1">
                  <p:embed/>
                </p:oleObj>
              </mc:Choice>
              <mc:Fallback>
                <p:oleObj name="think-cell Slide" r:id="rId6" imgW="338" imgH="337" progId="TCLayout.ActiveDocument.1">
                  <p:embed/>
                  <p:pic>
                    <p:nvPicPr>
                      <p:cNvPr id="11" name="Object 10" hidden="1">
                        <a:extLst>
                          <a:ext uri="{FF2B5EF4-FFF2-40B4-BE49-F238E27FC236}">
                            <a16:creationId xmlns:a16="http://schemas.microsoft.com/office/drawing/2014/main" id="{F2DDAFA9-9C67-409F-8B03-25EFBB75859A}"/>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Rechthoek 9" hidden="1">
            <a:extLst>
              <a:ext uri="{FF2B5EF4-FFF2-40B4-BE49-F238E27FC236}">
                <a16:creationId xmlns:a16="http://schemas.microsoft.com/office/drawing/2014/main" id="{AB38586A-E5E7-4D48-979C-16CAC40688D6}"/>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nl-NL" sz="6000" b="0" i="0" baseline="0">
              <a:latin typeface="Calibri" panose="020F0502020204030204" pitchFamily="34" charset="0"/>
              <a:ea typeface="+mj-ea"/>
              <a:cs typeface="+mj-cs"/>
              <a:sym typeface="Calibri" panose="020F0502020204030204" pitchFamily="34" charset="0"/>
            </a:endParaRPr>
          </a:p>
        </p:txBody>
      </p:sp>
      <p:sp>
        <p:nvSpPr>
          <p:cNvPr id="2" name="Titel 1">
            <a:extLst>
              <a:ext uri="{FF2B5EF4-FFF2-40B4-BE49-F238E27FC236}">
                <a16:creationId xmlns:a16="http://schemas.microsoft.com/office/drawing/2014/main" id="{9F9D0A6F-4923-40A0-9734-04172BFAFF21}"/>
              </a:ext>
            </a:extLst>
          </p:cNvPr>
          <p:cNvSpPr>
            <a:spLocks noGrp="1"/>
          </p:cNvSpPr>
          <p:nvPr>
            <p:ph type="title" hasCustomPrompt="1"/>
          </p:nvPr>
        </p:nvSpPr>
        <p:spPr>
          <a:xfrm>
            <a:off x="982662" y="2060575"/>
            <a:ext cx="7648381" cy="839269"/>
          </a:xfrm>
        </p:spPr>
        <p:txBody>
          <a:bodyPr anchor="t" anchorCtr="0"/>
          <a:lstStyle>
            <a:lvl1pPr>
              <a:defRPr sz="6000" cap="all" baseline="0">
                <a:latin typeface="+mj-lt"/>
              </a:defRPr>
            </a:lvl1pPr>
          </a:lstStyle>
          <a:p>
            <a:r>
              <a:rPr lang="nl-NL"/>
              <a:t>Tekst</a:t>
            </a:r>
          </a:p>
        </p:txBody>
      </p:sp>
      <p:sp>
        <p:nvSpPr>
          <p:cNvPr id="3" name="Tijdelijke aanduiding voor tekst 2">
            <a:extLst>
              <a:ext uri="{FF2B5EF4-FFF2-40B4-BE49-F238E27FC236}">
                <a16:creationId xmlns:a16="http://schemas.microsoft.com/office/drawing/2014/main" id="{B167C603-75DA-4445-A170-5F1EFEC5D5CC}"/>
              </a:ext>
            </a:extLst>
          </p:cNvPr>
          <p:cNvSpPr>
            <a:spLocks noGrp="1"/>
          </p:cNvSpPr>
          <p:nvPr>
            <p:ph type="body" idx="1" hasCustomPrompt="1"/>
          </p:nvPr>
        </p:nvSpPr>
        <p:spPr>
          <a:xfrm>
            <a:off x="982662" y="4723278"/>
            <a:ext cx="7648381" cy="415498"/>
          </a:xfrm>
        </p:spPr>
        <p:txBody>
          <a:bodyPr wrap="square">
            <a:spAutoFit/>
          </a:bodyPr>
          <a:lstStyle>
            <a:lvl1pPr marL="0" indent="0">
              <a:buNone/>
              <a:defRPr sz="27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Subtitel</a:t>
            </a:r>
          </a:p>
        </p:txBody>
      </p:sp>
      <p:sp>
        <p:nvSpPr>
          <p:cNvPr id="6" name="Tijdelijke aanduiding voor dianummer 5">
            <a:extLst>
              <a:ext uri="{FF2B5EF4-FFF2-40B4-BE49-F238E27FC236}">
                <a16:creationId xmlns:a16="http://schemas.microsoft.com/office/drawing/2014/main" id="{C8D39C43-30E3-4840-8584-668100C86639}"/>
              </a:ext>
            </a:extLst>
          </p:cNvPr>
          <p:cNvSpPr>
            <a:spLocks noGrp="1"/>
          </p:cNvSpPr>
          <p:nvPr>
            <p:ph type="sldNum" sz="quarter" idx="12"/>
          </p:nvPr>
        </p:nvSpPr>
        <p:spPr/>
        <p:txBody>
          <a:bodyPr/>
          <a:lstStyle/>
          <a:p>
            <a:fld id="{3011EF90-EEA4-4DC0-ADC4-2316CACBDB4E}" type="slidenum">
              <a:rPr lang="nl-NL" smtClean="0"/>
              <a:t>‹#›</a:t>
            </a:fld>
            <a:endParaRPr lang="nl-NL"/>
          </a:p>
        </p:txBody>
      </p:sp>
      <p:pic>
        <p:nvPicPr>
          <p:cNvPr id="8" name="Picture 10">
            <a:extLst>
              <a:ext uri="{FF2B5EF4-FFF2-40B4-BE49-F238E27FC236}">
                <a16:creationId xmlns:a16="http://schemas.microsoft.com/office/drawing/2014/main" id="{B5715D46-1ACB-4D6B-BFA3-32D8AE7E70BF}"/>
              </a:ext>
            </a:extLst>
          </p:cNvPr>
          <p:cNvPicPr>
            <a:picLocks noChangeAspect="1"/>
          </p:cNvPicPr>
          <p:nvPr userDrawn="1"/>
        </p:nvPicPr>
        <p:blipFill>
          <a:blip r:embed="rId8"/>
          <a:stretch>
            <a:fillRect/>
          </a:stretch>
        </p:blipFill>
        <p:spPr>
          <a:xfrm>
            <a:off x="10539413" y="6242966"/>
            <a:ext cx="1139825" cy="329283"/>
          </a:xfrm>
          <a:prstGeom prst="rect">
            <a:avLst/>
          </a:prstGeom>
        </p:spPr>
      </p:pic>
      <p:sp>
        <p:nvSpPr>
          <p:cNvPr id="18" name="Tijdelijke aanduiding voor afbeelding 16">
            <a:extLst>
              <a:ext uri="{FF2B5EF4-FFF2-40B4-BE49-F238E27FC236}">
                <a16:creationId xmlns:a16="http://schemas.microsoft.com/office/drawing/2014/main" id="{197869EB-348A-462C-8C86-C5F6A66BD4A8}"/>
              </a:ext>
            </a:extLst>
          </p:cNvPr>
          <p:cNvSpPr>
            <a:spLocks noGrp="1"/>
          </p:cNvSpPr>
          <p:nvPr>
            <p:ph type="pic" sz="quarter" idx="15" hasCustomPrompt="1"/>
          </p:nvPr>
        </p:nvSpPr>
        <p:spPr>
          <a:xfrm>
            <a:off x="9060924" y="6178322"/>
            <a:ext cx="1141200" cy="456654"/>
          </a:xfrm>
          <a:noFill/>
        </p:spPr>
        <p:txBody>
          <a:bodyPr wrap="square" bIns="0" anchor="ctr" anchorCtr="0">
            <a:noAutofit/>
          </a:bodyPr>
          <a:lstStyle>
            <a:lvl1pPr marL="0" indent="0" algn="ctr">
              <a:buFont typeface="Arial" panose="020B0604020202020204" pitchFamily="34" charset="0"/>
              <a:buNone/>
              <a:defRPr sz="900"/>
            </a:lvl1pPr>
          </a:lstStyle>
          <a:p>
            <a:r>
              <a:rPr lang="nl-NL"/>
              <a:t>Eventueel programmalogo</a:t>
            </a:r>
          </a:p>
        </p:txBody>
      </p:sp>
      <p:grpSp>
        <p:nvGrpSpPr>
          <p:cNvPr id="16" name="Groep 22">
            <a:extLst>
              <a:ext uri="{FF2B5EF4-FFF2-40B4-BE49-F238E27FC236}">
                <a16:creationId xmlns:a16="http://schemas.microsoft.com/office/drawing/2014/main" id="{80D68B48-BE43-4184-B4D7-6841CDD36277}"/>
              </a:ext>
            </a:extLst>
          </p:cNvPr>
          <p:cNvGrpSpPr/>
          <p:nvPr userDrawn="1"/>
        </p:nvGrpSpPr>
        <p:grpSpPr>
          <a:xfrm>
            <a:off x="-1720996" y="1653272"/>
            <a:ext cx="1591456" cy="3551456"/>
            <a:chOff x="-1720996" y="519113"/>
            <a:chExt cx="1591456" cy="3551456"/>
          </a:xfrm>
        </p:grpSpPr>
        <p:sp>
          <p:nvSpPr>
            <p:cNvPr id="17" name="Content Placeholder 6">
              <a:extLst>
                <a:ext uri="{FF2B5EF4-FFF2-40B4-BE49-F238E27FC236}">
                  <a16:creationId xmlns:a16="http://schemas.microsoft.com/office/drawing/2014/main" id="{44635002-F3EF-4A93-852E-B588A6F91B56}"/>
                </a:ext>
              </a:extLst>
            </p:cNvPr>
            <p:cNvSpPr txBox="1">
              <a:spLocks/>
            </p:cNvSpPr>
            <p:nvPr userDrawn="1">
              <p:custDataLst>
                <p:tags r:id="rId4"/>
              </p:custDataLst>
            </p:nvPr>
          </p:nvSpPr>
          <p:spPr>
            <a:xfrm>
              <a:off x="-1720996" y="519113"/>
              <a:ext cx="1591456" cy="327397"/>
            </a:xfrm>
            <a:prstGeom prst="rect">
              <a:avLst/>
            </a:prstGeom>
          </p:spPr>
          <p:txBody>
            <a:bodyPr wrap="square" lIns="0" tIns="0" rIns="0" bIns="0">
              <a:spAutoFit/>
            </a:bodyPr>
            <a:lstStyle>
              <a:defPPr>
                <a:defRPr lang="nl-NL"/>
              </a:defPPr>
              <a:lvl1pPr marL="0" lvl="0" indent="0" defTabSz="914400" eaLnBrk="1" latinLnBrk="0" hangingPunct="1">
                <a:lnSpc>
                  <a:spcPct val="120000"/>
                </a:lnSpc>
                <a:spcBef>
                  <a:spcPts val="0"/>
                </a:spcBef>
                <a:buSzPct val="80000"/>
                <a:buFontTx/>
                <a:buNone/>
                <a:defRPr sz="1000">
                  <a:solidFill>
                    <a:schemeClr val="tx2"/>
                  </a:solidFill>
                  <a:latin typeface="+mn-lt"/>
                  <a:cs typeface="+mn-cs"/>
                </a:defRPr>
              </a:lvl1pPr>
              <a:lvl2pPr marL="447675" indent="-177800" defTabSz="914400" eaLnBrk="1" latinLnBrk="0" hangingPunct="1">
                <a:lnSpc>
                  <a:spcPct val="120000"/>
                </a:lnSpc>
                <a:spcBef>
                  <a:spcPts val="0"/>
                </a:spcBef>
                <a:buFont typeface="Arial" pitchFamily="34" charset="0"/>
                <a:buChar char="•"/>
                <a:defRPr sz="1000">
                  <a:solidFill>
                    <a:schemeClr val="tx2"/>
                  </a:solidFill>
                  <a:latin typeface="+mn-lt"/>
                  <a:cs typeface="+mn-cs"/>
                </a:defRPr>
              </a:lvl2pPr>
              <a:lvl3pPr marL="628650" indent="-180975" defTabSz="914400" eaLnBrk="1" latinLnBrk="0" hangingPunct="1">
                <a:lnSpc>
                  <a:spcPct val="120000"/>
                </a:lnSpc>
                <a:spcBef>
                  <a:spcPts val="0"/>
                </a:spcBef>
                <a:buFont typeface="Verdana" pitchFamily="34" charset="0"/>
                <a:buChar char="-"/>
                <a:defRPr sz="1000">
                  <a:solidFill>
                    <a:schemeClr val="tx2"/>
                  </a:solidFill>
                  <a:latin typeface="+mn-lt"/>
                  <a:cs typeface="+mn-cs"/>
                </a:defRPr>
              </a:lvl3pPr>
              <a:lvl4pPr marL="806450" indent="-177800" defTabSz="914400" eaLnBrk="1" latinLnBrk="0" hangingPunct="1">
                <a:lnSpc>
                  <a:spcPct val="120000"/>
                </a:lnSpc>
                <a:spcBef>
                  <a:spcPts val="0"/>
                </a:spcBef>
                <a:buFont typeface="Verdana" pitchFamily="34" charset="0"/>
                <a:buChar char="·"/>
                <a:defRPr sz="1000">
                  <a:solidFill>
                    <a:schemeClr val="tx2"/>
                  </a:solidFill>
                  <a:latin typeface="+mn-lt"/>
                  <a:cs typeface="+mn-cs"/>
                </a:defRPr>
              </a:lvl4pPr>
              <a:lvl5pPr marL="2057400" indent="-228600" defTabSz="914400" eaLnBrk="1" latinLnBrk="0" hangingPunct="1">
                <a:lnSpc>
                  <a:spcPct val="120000"/>
                </a:lnSpc>
                <a:spcBef>
                  <a:spcPts val="0"/>
                </a:spcBef>
                <a:buFont typeface="Arial" pitchFamily="34" charset="0"/>
                <a:buChar char="»"/>
                <a:defRPr sz="1000">
                  <a:solidFill>
                    <a:schemeClr val="tx2"/>
                  </a:solidFill>
                  <a:latin typeface="+mn-lt"/>
                  <a:cs typeface="+mn-cs"/>
                </a:defRPr>
              </a:lvl5pPr>
              <a:lvl6pPr marL="2514600" indent="-228600">
                <a:spcBef>
                  <a:spcPct val="20000"/>
                </a:spcBef>
                <a:buFont typeface="Arial" pitchFamily="34" charset="0"/>
                <a:buChar char="•"/>
                <a:defRPr sz="2000">
                  <a:latin typeface="+mn-lt"/>
                  <a:cs typeface="+mn-cs"/>
                </a:defRPr>
              </a:lvl6pPr>
              <a:lvl7pPr marL="2971800" indent="-228600">
                <a:spcBef>
                  <a:spcPct val="20000"/>
                </a:spcBef>
                <a:buFont typeface="Arial" pitchFamily="34" charset="0"/>
                <a:buChar char="•"/>
                <a:defRPr sz="2000">
                  <a:latin typeface="+mn-lt"/>
                  <a:cs typeface="+mn-cs"/>
                </a:defRPr>
              </a:lvl7pPr>
              <a:lvl8pPr marL="3429000" indent="-228600">
                <a:spcBef>
                  <a:spcPct val="20000"/>
                </a:spcBef>
                <a:buFont typeface="Arial" pitchFamily="34" charset="0"/>
                <a:buChar char="•"/>
                <a:defRPr sz="2000">
                  <a:latin typeface="+mn-lt"/>
                  <a:cs typeface="+mn-cs"/>
                </a:defRPr>
              </a:lvl8pPr>
              <a:lvl9pPr marL="3886200" indent="-228600">
                <a:spcBef>
                  <a:spcPct val="20000"/>
                </a:spcBef>
                <a:buFont typeface="Arial" pitchFamily="34" charset="0"/>
                <a:buChar char="•"/>
                <a:defRPr sz="2000">
                  <a:latin typeface="+mn-lt"/>
                  <a:cs typeface="+mn-cs"/>
                </a:defRPr>
              </a:lvl9pPr>
            </a:lstStyle>
            <a:p>
              <a:pPr lvl="0">
                <a:lnSpc>
                  <a:spcPct val="110000"/>
                </a:lnSpc>
              </a:pPr>
              <a:r>
                <a:rPr lang="nl-NL" sz="1000" b="1" noProof="0">
                  <a:solidFill>
                    <a:schemeClr val="tx1"/>
                  </a:solidFill>
                </a:rPr>
                <a:t>De achtergrondkleur van de dia aanpassen:</a:t>
              </a:r>
            </a:p>
          </p:txBody>
        </p:sp>
        <p:sp>
          <p:nvSpPr>
            <p:cNvPr id="19" name="Content Placeholder 4">
              <a:extLst>
                <a:ext uri="{FF2B5EF4-FFF2-40B4-BE49-F238E27FC236}">
                  <a16:creationId xmlns:a16="http://schemas.microsoft.com/office/drawing/2014/main" id="{9F5CA4A4-502C-4934-96FE-5DAB1B0A1F4E}"/>
                </a:ext>
              </a:extLst>
            </p:cNvPr>
            <p:cNvSpPr txBox="1">
              <a:spLocks/>
            </p:cNvSpPr>
            <p:nvPr userDrawn="1"/>
          </p:nvSpPr>
          <p:spPr>
            <a:xfrm>
              <a:off x="-1720996" y="949393"/>
              <a:ext cx="1591456" cy="1280351"/>
            </a:xfrm>
            <a:prstGeom prst="rect">
              <a:avLst/>
            </a:prstGeom>
          </p:spPr>
          <p:txBody>
            <a:bodyPr wrap="square" lIns="0" tIns="0" rIns="0" bIns="0">
              <a:spAutoFit/>
            </a:bodyPr>
            <a:lstStyle>
              <a:lvl1pPr marL="269875" indent="-269875" algn="l" defTabSz="914400" rtl="0" eaLnBrk="1" latinLnBrk="0" hangingPunct="1">
                <a:lnSpc>
                  <a:spcPct val="120000"/>
                </a:lnSpc>
                <a:spcBef>
                  <a:spcPts val="0"/>
                </a:spcBef>
                <a:buSzPct val="80000"/>
                <a:buFontTx/>
                <a:buBlip>
                  <a:blip r:embed="rId9"/>
                </a:buBlip>
                <a:defRPr sz="1000" kern="1200">
                  <a:solidFill>
                    <a:schemeClr val="tx2"/>
                  </a:solidFill>
                  <a:latin typeface="+mn-lt"/>
                  <a:ea typeface="+mn-ea"/>
                  <a:cs typeface="+mn-cs"/>
                </a:defRPr>
              </a:lvl1pPr>
              <a:lvl2pPr marL="447675" indent="-1778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2pPr>
              <a:lvl3pPr marL="628650" indent="-180975"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3pPr>
              <a:lvl4pPr marL="806450" indent="-177800"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4pPr>
              <a:lvl5pPr marL="2057400" indent="-2286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buFontTx/>
                <a:buNone/>
              </a:pPr>
              <a:r>
                <a:rPr lang="nl-NL" sz="1000" noProof="0">
                  <a:solidFill>
                    <a:schemeClr val="tx1"/>
                  </a:solidFill>
                  <a:latin typeface="+mn-lt"/>
                </a:rPr>
                <a:t>Klik met de rechtermuisknop op de gekleurde achtergrond en kies voor </a:t>
              </a:r>
              <a:r>
                <a:rPr lang="nl-NL" sz="1000" b="0" noProof="0">
                  <a:solidFill>
                    <a:schemeClr val="tx1"/>
                  </a:solidFill>
                  <a:latin typeface="+mn-lt"/>
                </a:rPr>
                <a:t>Achtergrond opmaken.</a:t>
              </a:r>
            </a:p>
            <a:p>
              <a:pPr marL="0" marR="0" lvl="0" indent="0" algn="l" defTabSz="914400" rtl="0" eaLnBrk="1" fontAlgn="auto" latinLnBrk="0" hangingPunct="1">
                <a:lnSpc>
                  <a:spcPct val="120000"/>
                </a:lnSpc>
                <a:spcBef>
                  <a:spcPts val="0"/>
                </a:spcBef>
                <a:spcAft>
                  <a:spcPts val="0"/>
                </a:spcAft>
                <a:buClrTx/>
                <a:buSzPct val="80000"/>
                <a:buFontTx/>
                <a:buNone/>
                <a:tabLst/>
                <a:defRPr/>
              </a:pPr>
              <a:r>
                <a:rPr lang="nl-NL" sz="1000" noProof="0">
                  <a:solidFill>
                    <a:schemeClr val="tx1"/>
                  </a:solidFill>
                  <a:latin typeface="+mn-lt"/>
                </a:rPr>
                <a:t>Kies onder </a:t>
              </a:r>
              <a:r>
                <a:rPr lang="nl-NL" sz="1000" b="0" noProof="0">
                  <a:solidFill>
                    <a:schemeClr val="tx1"/>
                  </a:solidFill>
                  <a:latin typeface="+mn-lt"/>
                </a:rPr>
                <a:t>Kleur</a:t>
              </a:r>
              <a:r>
                <a:rPr lang="nl-NL" sz="1000" noProof="0">
                  <a:solidFill>
                    <a:schemeClr val="tx1"/>
                  </a:solidFill>
                  <a:latin typeface="+mn-lt"/>
                </a:rPr>
                <a:t> uit de Themakleuren een andere kleur.</a:t>
              </a:r>
              <a:endParaRPr lang="nl-NL" sz="1000" b="1" noProof="0">
                <a:solidFill>
                  <a:schemeClr val="tx1"/>
                </a:solidFill>
                <a:latin typeface="+mn-lt"/>
              </a:endParaRPr>
            </a:p>
          </p:txBody>
        </p:sp>
        <p:pic>
          <p:nvPicPr>
            <p:cNvPr id="22" name="Afbeelding 18">
              <a:extLst>
                <a:ext uri="{FF2B5EF4-FFF2-40B4-BE49-F238E27FC236}">
                  <a16:creationId xmlns:a16="http://schemas.microsoft.com/office/drawing/2014/main" id="{623E293E-6BE8-480E-8D09-074CC83F5A03}"/>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a:stretch/>
          </p:blipFill>
          <p:spPr>
            <a:xfrm>
              <a:off x="-1720996" y="2317751"/>
              <a:ext cx="1168545" cy="1752818"/>
            </a:xfrm>
            <a:prstGeom prst="rect">
              <a:avLst/>
            </a:prstGeom>
          </p:spPr>
        </p:pic>
        <p:cxnSp>
          <p:nvCxnSpPr>
            <p:cNvPr id="23" name="Rechte verbindingslijn 21">
              <a:extLst>
                <a:ext uri="{FF2B5EF4-FFF2-40B4-BE49-F238E27FC236}">
                  <a16:creationId xmlns:a16="http://schemas.microsoft.com/office/drawing/2014/main" id="{623CCF85-5581-40DF-A7D8-EB7E44B8E117}"/>
                </a:ext>
              </a:extLst>
            </p:cNvPr>
            <p:cNvCxnSpPr>
              <a:cxnSpLocks/>
            </p:cNvCxnSpPr>
            <p:nvPr userDrawn="1"/>
          </p:nvCxnSpPr>
          <p:spPr>
            <a:xfrm>
              <a:off x="-1720996" y="2269019"/>
              <a:ext cx="159145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6487899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el">
    <p:bg>
      <p:bgPr>
        <a:solidFill>
          <a:schemeClr val="accent1"/>
        </a:solidFill>
        <a:effectLst/>
      </p:bgPr>
    </p:bg>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B84DCB3B-8759-40BB-B3CC-78BF23195BA5}"/>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416514 h 6858000"/>
              <a:gd name="connsiteX5" fmla="*/ 504825 w 12192000"/>
              <a:gd name="connsiteY5" fmla="*/ 3432304 h 6858000"/>
              <a:gd name="connsiteX6" fmla="*/ 0 w 12192000"/>
              <a:gd name="connsiteY6" fmla="*/ 144809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0">
                <a:moveTo>
                  <a:pt x="0" y="0"/>
                </a:moveTo>
                <a:lnTo>
                  <a:pt x="12192000" y="0"/>
                </a:lnTo>
                <a:lnTo>
                  <a:pt x="12192000" y="6858000"/>
                </a:lnTo>
                <a:lnTo>
                  <a:pt x="0" y="6858000"/>
                </a:lnTo>
                <a:lnTo>
                  <a:pt x="0" y="5416514"/>
                </a:lnTo>
                <a:lnTo>
                  <a:pt x="504825" y="3432304"/>
                </a:lnTo>
                <a:lnTo>
                  <a:pt x="0" y="144809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nl-NL" sz="2000"/>
          </a:p>
        </p:txBody>
      </p:sp>
      <p:graphicFrame>
        <p:nvGraphicFramePr>
          <p:cNvPr id="10" name="Object 9" hidden="1">
            <a:extLst>
              <a:ext uri="{FF2B5EF4-FFF2-40B4-BE49-F238E27FC236}">
                <a16:creationId xmlns:a16="http://schemas.microsoft.com/office/drawing/2014/main" id="{8B7702C9-AE11-490E-82A2-3ABBC386E971}"/>
              </a:ext>
            </a:extLst>
          </p:cNvPr>
          <p:cNvGraphicFramePr>
            <a:graphicFrameLocks noChangeAspect="1"/>
          </p:cNvGraphicFramePr>
          <p:nvPr userDrawn="1">
            <p:custDataLst>
              <p:tags r:id="rId2"/>
            </p:custDataLst>
            <p:extLst>
              <p:ext uri="{D42A27DB-BD31-4B8C-83A1-F6EECF244321}">
                <p14:modId xmlns:p14="http://schemas.microsoft.com/office/powerpoint/2010/main" val="12918149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9457" name="think-cell Slide" r:id="rId6" imgW="338" imgH="337" progId="TCLayout.ActiveDocument.1">
                  <p:embed/>
                </p:oleObj>
              </mc:Choice>
              <mc:Fallback>
                <p:oleObj name="think-cell Slide" r:id="rId6" imgW="338" imgH="337" progId="TCLayout.ActiveDocument.1">
                  <p:embed/>
                  <p:pic>
                    <p:nvPicPr>
                      <p:cNvPr id="10" name="Object 9" hidden="1">
                        <a:extLst>
                          <a:ext uri="{FF2B5EF4-FFF2-40B4-BE49-F238E27FC236}">
                            <a16:creationId xmlns:a16="http://schemas.microsoft.com/office/drawing/2014/main" id="{8B7702C9-AE11-490E-82A2-3ABBC386E971}"/>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4" name="Rechthoek 3" hidden="1">
            <a:extLst>
              <a:ext uri="{FF2B5EF4-FFF2-40B4-BE49-F238E27FC236}">
                <a16:creationId xmlns:a16="http://schemas.microsoft.com/office/drawing/2014/main" id="{FB132FB0-E92A-40F2-BF86-1B3B35A0084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nl-NL" sz="4000" b="0" i="0" baseline="0">
              <a:latin typeface="Calibri" panose="020F0502020204030204" pitchFamily="34" charset="0"/>
              <a:ea typeface="+mj-ea"/>
              <a:cs typeface="+mj-cs"/>
              <a:sym typeface="Calibri" panose="020F0502020204030204" pitchFamily="34" charset="0"/>
            </a:endParaRPr>
          </a:p>
        </p:txBody>
      </p:sp>
      <p:sp>
        <p:nvSpPr>
          <p:cNvPr id="6" name="Tijdelijke aanduiding voor dianummer 5">
            <a:extLst>
              <a:ext uri="{FF2B5EF4-FFF2-40B4-BE49-F238E27FC236}">
                <a16:creationId xmlns:a16="http://schemas.microsoft.com/office/drawing/2014/main" id="{9A5EAF1B-6806-4BFC-A9A6-B83DAAFDA31A}"/>
              </a:ext>
            </a:extLst>
          </p:cNvPr>
          <p:cNvSpPr>
            <a:spLocks noGrp="1"/>
          </p:cNvSpPr>
          <p:nvPr>
            <p:ph type="sldNum" sz="quarter" idx="12"/>
          </p:nvPr>
        </p:nvSpPr>
        <p:spPr/>
        <p:txBody>
          <a:bodyPr/>
          <a:lstStyle/>
          <a:p>
            <a:fld id="{3011EF90-EEA4-4DC0-ADC4-2316CACBDB4E}" type="slidenum">
              <a:rPr lang="nl-NL" smtClean="0"/>
              <a:t>‹#›</a:t>
            </a:fld>
            <a:endParaRPr lang="nl-NL"/>
          </a:p>
        </p:txBody>
      </p:sp>
      <p:sp>
        <p:nvSpPr>
          <p:cNvPr id="2" name="Titel 1">
            <a:extLst>
              <a:ext uri="{FF2B5EF4-FFF2-40B4-BE49-F238E27FC236}">
                <a16:creationId xmlns:a16="http://schemas.microsoft.com/office/drawing/2014/main" id="{23493307-BD25-46B2-AD2A-A2E2815DE1EA}"/>
              </a:ext>
            </a:extLst>
          </p:cNvPr>
          <p:cNvSpPr>
            <a:spLocks noGrp="1"/>
          </p:cNvSpPr>
          <p:nvPr>
            <p:ph type="title" hasCustomPrompt="1"/>
          </p:nvPr>
        </p:nvSpPr>
        <p:spPr/>
        <p:txBody>
          <a:bodyPr/>
          <a:lstStyle>
            <a:lvl1pPr>
              <a:defRPr/>
            </a:lvl1pPr>
          </a:lstStyle>
          <a:p>
            <a:r>
              <a:rPr lang="nl-NL"/>
              <a:t>Titel</a:t>
            </a:r>
          </a:p>
        </p:txBody>
      </p:sp>
      <p:sp>
        <p:nvSpPr>
          <p:cNvPr id="7" name="Tijdelijke aanduiding voor inhoud 6">
            <a:extLst>
              <a:ext uri="{FF2B5EF4-FFF2-40B4-BE49-F238E27FC236}">
                <a16:creationId xmlns:a16="http://schemas.microsoft.com/office/drawing/2014/main" id="{7C342768-BC73-4FFE-AA05-B59EA15467BE}"/>
              </a:ext>
            </a:extLst>
          </p:cNvPr>
          <p:cNvSpPr>
            <a:spLocks noGrp="1"/>
          </p:cNvSpPr>
          <p:nvPr>
            <p:ph sz="quarter" idx="13" hasCustomPrompt="1"/>
          </p:nvPr>
        </p:nvSpPr>
        <p:spPr/>
        <p:txBody>
          <a:bodyPr/>
          <a:lstStyle>
            <a:lvl1pPr>
              <a:defRPr/>
            </a:lvl1pPr>
            <a:lvl2pPr>
              <a:defRPr/>
            </a:lvl2pPr>
            <a:lvl3pPr>
              <a:defRPr/>
            </a:lvl3pPr>
            <a:lvl4pPr>
              <a:defRPr/>
            </a:lvl4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tekst 14">
            <a:extLst>
              <a:ext uri="{FF2B5EF4-FFF2-40B4-BE49-F238E27FC236}">
                <a16:creationId xmlns:a16="http://schemas.microsoft.com/office/drawing/2014/main" id="{16A8675C-9E84-4220-AB3C-5D33964EB569}"/>
              </a:ext>
            </a:extLst>
          </p:cNvPr>
          <p:cNvSpPr>
            <a:spLocks noGrp="1"/>
          </p:cNvSpPr>
          <p:nvPr>
            <p:ph type="body" sz="quarter" idx="10" hasCustomPrompt="1"/>
          </p:nvPr>
        </p:nvSpPr>
        <p:spPr>
          <a:xfrm>
            <a:off x="982663" y="1284187"/>
            <a:ext cx="6372000" cy="629468"/>
          </a:xfrm>
        </p:spPr>
        <p:txBody>
          <a:bodyPr wrap="square">
            <a:spAutoFit/>
          </a:bodyPr>
          <a:lstStyle>
            <a:lvl1pPr marL="0" indent="0" algn="r">
              <a:lnSpc>
                <a:spcPct val="90000"/>
              </a:lnSpc>
              <a:spcBef>
                <a:spcPts val="0"/>
              </a:spcBef>
              <a:buNone/>
              <a:defRPr sz="4500" cap="all" baseline="0">
                <a:latin typeface="+mj-lt"/>
              </a:defRPr>
            </a:lvl1pPr>
          </a:lstStyle>
          <a:p>
            <a:pPr lvl="0"/>
            <a:r>
              <a:rPr lang="nl-NL"/>
              <a:t>Titel deel 2</a:t>
            </a:r>
          </a:p>
        </p:txBody>
      </p:sp>
      <p:sp>
        <p:nvSpPr>
          <p:cNvPr id="12" name="Tijdelijke aanduiding voor afbeelding 16">
            <a:extLst>
              <a:ext uri="{FF2B5EF4-FFF2-40B4-BE49-F238E27FC236}">
                <a16:creationId xmlns:a16="http://schemas.microsoft.com/office/drawing/2014/main" id="{2BE36E59-13B8-4188-A3AF-07E432F12223}"/>
              </a:ext>
            </a:extLst>
          </p:cNvPr>
          <p:cNvSpPr>
            <a:spLocks noGrp="1"/>
          </p:cNvSpPr>
          <p:nvPr>
            <p:ph type="pic" sz="quarter" idx="14" hasCustomPrompt="1"/>
          </p:nvPr>
        </p:nvSpPr>
        <p:spPr>
          <a:xfrm>
            <a:off x="9060924" y="6178322"/>
            <a:ext cx="1141200" cy="456654"/>
          </a:xfrm>
          <a:noFill/>
        </p:spPr>
        <p:txBody>
          <a:bodyPr wrap="square" bIns="0" anchor="ctr" anchorCtr="0">
            <a:noAutofit/>
          </a:bodyPr>
          <a:lstStyle>
            <a:lvl1pPr marL="0" indent="0" algn="ctr">
              <a:buFont typeface="Arial" panose="020B0604020202020204" pitchFamily="34" charset="0"/>
              <a:buNone/>
              <a:defRPr sz="900"/>
            </a:lvl1pPr>
          </a:lstStyle>
          <a:p>
            <a:r>
              <a:rPr lang="nl-NL"/>
              <a:t>Eventueel programmalogo</a:t>
            </a:r>
          </a:p>
        </p:txBody>
      </p:sp>
      <p:grpSp>
        <p:nvGrpSpPr>
          <p:cNvPr id="13" name="Groep 22">
            <a:extLst>
              <a:ext uri="{FF2B5EF4-FFF2-40B4-BE49-F238E27FC236}">
                <a16:creationId xmlns:a16="http://schemas.microsoft.com/office/drawing/2014/main" id="{B48664DB-68D1-46BC-A7F8-8EC59B6DF403}"/>
              </a:ext>
            </a:extLst>
          </p:cNvPr>
          <p:cNvGrpSpPr/>
          <p:nvPr userDrawn="1"/>
        </p:nvGrpSpPr>
        <p:grpSpPr>
          <a:xfrm>
            <a:off x="-1720996" y="1805672"/>
            <a:ext cx="1591456" cy="3399056"/>
            <a:chOff x="-1720996" y="671513"/>
            <a:chExt cx="1591456" cy="3399056"/>
          </a:xfrm>
        </p:grpSpPr>
        <p:sp>
          <p:nvSpPr>
            <p:cNvPr id="14" name="Content Placeholder 6">
              <a:extLst>
                <a:ext uri="{FF2B5EF4-FFF2-40B4-BE49-F238E27FC236}">
                  <a16:creationId xmlns:a16="http://schemas.microsoft.com/office/drawing/2014/main" id="{50FE1C18-8AEB-4CD0-8CAE-98A526418B09}"/>
                </a:ext>
              </a:extLst>
            </p:cNvPr>
            <p:cNvSpPr txBox="1">
              <a:spLocks/>
            </p:cNvSpPr>
            <p:nvPr userDrawn="1">
              <p:custDataLst>
                <p:tags r:id="rId4"/>
              </p:custDataLst>
            </p:nvPr>
          </p:nvSpPr>
          <p:spPr>
            <a:xfrm>
              <a:off x="-1720996" y="671513"/>
              <a:ext cx="1591456" cy="330090"/>
            </a:xfrm>
            <a:prstGeom prst="rect">
              <a:avLst/>
            </a:prstGeom>
          </p:spPr>
          <p:txBody>
            <a:bodyPr wrap="square" lIns="0" tIns="0" rIns="0" bIns="0">
              <a:spAutoFit/>
            </a:bodyPr>
            <a:lstStyle>
              <a:defPPr>
                <a:defRPr lang="nl-NL"/>
              </a:defPPr>
              <a:lvl1pPr marL="0" lvl="0" indent="0" defTabSz="914400" eaLnBrk="1" latinLnBrk="0" hangingPunct="1">
                <a:lnSpc>
                  <a:spcPct val="120000"/>
                </a:lnSpc>
                <a:spcBef>
                  <a:spcPts val="0"/>
                </a:spcBef>
                <a:buSzPct val="80000"/>
                <a:buFontTx/>
                <a:buNone/>
                <a:defRPr sz="1000">
                  <a:solidFill>
                    <a:schemeClr val="tx2"/>
                  </a:solidFill>
                  <a:latin typeface="+mn-lt"/>
                  <a:cs typeface="+mn-cs"/>
                </a:defRPr>
              </a:lvl1pPr>
              <a:lvl2pPr marL="447675" indent="-177800" defTabSz="914400" eaLnBrk="1" latinLnBrk="0" hangingPunct="1">
                <a:lnSpc>
                  <a:spcPct val="120000"/>
                </a:lnSpc>
                <a:spcBef>
                  <a:spcPts val="0"/>
                </a:spcBef>
                <a:buFont typeface="Arial" pitchFamily="34" charset="0"/>
                <a:buChar char="•"/>
                <a:defRPr sz="1000">
                  <a:solidFill>
                    <a:schemeClr val="tx2"/>
                  </a:solidFill>
                  <a:latin typeface="+mn-lt"/>
                  <a:cs typeface="+mn-cs"/>
                </a:defRPr>
              </a:lvl2pPr>
              <a:lvl3pPr marL="628650" indent="-180975" defTabSz="914400" eaLnBrk="1" latinLnBrk="0" hangingPunct="1">
                <a:lnSpc>
                  <a:spcPct val="120000"/>
                </a:lnSpc>
                <a:spcBef>
                  <a:spcPts val="0"/>
                </a:spcBef>
                <a:buFont typeface="Verdana" pitchFamily="34" charset="0"/>
                <a:buChar char="-"/>
                <a:defRPr sz="1000">
                  <a:solidFill>
                    <a:schemeClr val="tx2"/>
                  </a:solidFill>
                  <a:latin typeface="+mn-lt"/>
                  <a:cs typeface="+mn-cs"/>
                </a:defRPr>
              </a:lvl3pPr>
              <a:lvl4pPr marL="806450" indent="-177800" defTabSz="914400" eaLnBrk="1" latinLnBrk="0" hangingPunct="1">
                <a:lnSpc>
                  <a:spcPct val="120000"/>
                </a:lnSpc>
                <a:spcBef>
                  <a:spcPts val="0"/>
                </a:spcBef>
                <a:buFont typeface="Verdana" pitchFamily="34" charset="0"/>
                <a:buChar char="·"/>
                <a:defRPr sz="1000">
                  <a:solidFill>
                    <a:schemeClr val="tx2"/>
                  </a:solidFill>
                  <a:latin typeface="+mn-lt"/>
                  <a:cs typeface="+mn-cs"/>
                </a:defRPr>
              </a:lvl4pPr>
              <a:lvl5pPr marL="2057400" indent="-228600" defTabSz="914400" eaLnBrk="1" latinLnBrk="0" hangingPunct="1">
                <a:lnSpc>
                  <a:spcPct val="120000"/>
                </a:lnSpc>
                <a:spcBef>
                  <a:spcPts val="0"/>
                </a:spcBef>
                <a:buFont typeface="Arial" pitchFamily="34" charset="0"/>
                <a:buChar char="»"/>
                <a:defRPr sz="1000">
                  <a:solidFill>
                    <a:schemeClr val="tx2"/>
                  </a:solidFill>
                  <a:latin typeface="+mn-lt"/>
                  <a:cs typeface="+mn-cs"/>
                </a:defRPr>
              </a:lvl5pPr>
              <a:lvl6pPr marL="2514600" indent="-228600">
                <a:spcBef>
                  <a:spcPct val="20000"/>
                </a:spcBef>
                <a:buFont typeface="Arial" pitchFamily="34" charset="0"/>
                <a:buChar char="•"/>
                <a:defRPr sz="2000">
                  <a:latin typeface="+mn-lt"/>
                  <a:cs typeface="+mn-cs"/>
                </a:defRPr>
              </a:lvl6pPr>
              <a:lvl7pPr marL="2971800" indent="-228600">
                <a:spcBef>
                  <a:spcPct val="20000"/>
                </a:spcBef>
                <a:buFont typeface="Arial" pitchFamily="34" charset="0"/>
                <a:buChar char="•"/>
                <a:defRPr sz="2000">
                  <a:latin typeface="+mn-lt"/>
                  <a:cs typeface="+mn-cs"/>
                </a:defRPr>
              </a:lvl7pPr>
              <a:lvl8pPr marL="3429000" indent="-228600">
                <a:spcBef>
                  <a:spcPct val="20000"/>
                </a:spcBef>
                <a:buFont typeface="Arial" pitchFamily="34" charset="0"/>
                <a:buChar char="•"/>
                <a:defRPr sz="2000">
                  <a:latin typeface="+mn-lt"/>
                  <a:cs typeface="+mn-cs"/>
                </a:defRPr>
              </a:lvl8pPr>
              <a:lvl9pPr marL="3886200" indent="-228600">
                <a:spcBef>
                  <a:spcPct val="20000"/>
                </a:spcBef>
                <a:buFont typeface="Arial" pitchFamily="34" charset="0"/>
                <a:buChar char="•"/>
                <a:defRPr sz="2000">
                  <a:latin typeface="+mn-lt"/>
                  <a:cs typeface="+mn-cs"/>
                </a:defRPr>
              </a:lvl9pPr>
            </a:lstStyle>
            <a:p>
              <a:pPr lvl="0">
                <a:lnSpc>
                  <a:spcPct val="110000"/>
                </a:lnSpc>
              </a:pPr>
              <a:r>
                <a:rPr lang="nl-NL" sz="1000" b="1" noProof="0">
                  <a:solidFill>
                    <a:schemeClr val="tx1"/>
                  </a:solidFill>
                </a:rPr>
                <a:t>De kleur van de pijl aanpassen:</a:t>
              </a:r>
            </a:p>
          </p:txBody>
        </p:sp>
        <p:sp>
          <p:nvSpPr>
            <p:cNvPr id="15" name="Content Placeholder 4">
              <a:extLst>
                <a:ext uri="{FF2B5EF4-FFF2-40B4-BE49-F238E27FC236}">
                  <a16:creationId xmlns:a16="http://schemas.microsoft.com/office/drawing/2014/main" id="{5FD4C9CC-29E1-4B74-B024-A8152AEBC2B8}"/>
                </a:ext>
              </a:extLst>
            </p:cNvPr>
            <p:cNvSpPr txBox="1">
              <a:spLocks/>
            </p:cNvSpPr>
            <p:nvPr userDrawn="1"/>
          </p:nvSpPr>
          <p:spPr>
            <a:xfrm>
              <a:off x="-1720996" y="1101793"/>
              <a:ext cx="1591456" cy="1095685"/>
            </a:xfrm>
            <a:prstGeom prst="rect">
              <a:avLst/>
            </a:prstGeom>
          </p:spPr>
          <p:txBody>
            <a:bodyPr wrap="square" lIns="0" tIns="0" rIns="0" bIns="0">
              <a:spAutoFit/>
            </a:bodyPr>
            <a:lstStyle>
              <a:lvl1pPr marL="269875" indent="-269875" algn="l" defTabSz="914400" rtl="0" eaLnBrk="1" latinLnBrk="0" hangingPunct="1">
                <a:lnSpc>
                  <a:spcPct val="120000"/>
                </a:lnSpc>
                <a:spcBef>
                  <a:spcPts val="0"/>
                </a:spcBef>
                <a:buSzPct val="80000"/>
                <a:buFontTx/>
                <a:buBlip>
                  <a:blip r:embed="rId8"/>
                </a:buBlip>
                <a:defRPr sz="1000" kern="1200">
                  <a:solidFill>
                    <a:schemeClr val="tx2"/>
                  </a:solidFill>
                  <a:latin typeface="+mn-lt"/>
                  <a:ea typeface="+mn-ea"/>
                  <a:cs typeface="+mn-cs"/>
                </a:defRPr>
              </a:lvl1pPr>
              <a:lvl2pPr marL="447675" indent="-1778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2pPr>
              <a:lvl3pPr marL="628650" indent="-180975"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3pPr>
              <a:lvl4pPr marL="806450" indent="-177800"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4pPr>
              <a:lvl5pPr marL="2057400" indent="-2286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buFontTx/>
                <a:buNone/>
              </a:pPr>
              <a:r>
                <a:rPr lang="nl-NL" sz="1000" noProof="0">
                  <a:solidFill>
                    <a:schemeClr val="tx1"/>
                  </a:solidFill>
                  <a:latin typeface="+mn-lt"/>
                </a:rPr>
                <a:t>Klik met de rechtermuisknop op de gekleurde pijl en kies voor </a:t>
              </a:r>
              <a:r>
                <a:rPr lang="nl-NL" sz="1000" b="0" noProof="0">
                  <a:solidFill>
                    <a:schemeClr val="tx1"/>
                  </a:solidFill>
                  <a:latin typeface="+mn-lt"/>
                </a:rPr>
                <a:t>Achtergrond opmaken.</a:t>
              </a:r>
            </a:p>
            <a:p>
              <a:pPr marL="0" marR="0" lvl="0" indent="0" algn="l" defTabSz="914400" rtl="0" eaLnBrk="1" fontAlgn="auto" latinLnBrk="0" hangingPunct="1">
                <a:lnSpc>
                  <a:spcPct val="120000"/>
                </a:lnSpc>
                <a:spcBef>
                  <a:spcPts val="0"/>
                </a:spcBef>
                <a:spcAft>
                  <a:spcPts val="0"/>
                </a:spcAft>
                <a:buClrTx/>
                <a:buSzPct val="80000"/>
                <a:buFontTx/>
                <a:buNone/>
                <a:tabLst/>
                <a:defRPr/>
              </a:pPr>
              <a:r>
                <a:rPr lang="nl-NL" sz="1000" noProof="0">
                  <a:solidFill>
                    <a:schemeClr val="tx1"/>
                  </a:solidFill>
                  <a:latin typeface="+mn-lt"/>
                </a:rPr>
                <a:t>Kies onder </a:t>
              </a:r>
              <a:r>
                <a:rPr lang="nl-NL" sz="1000" b="0" noProof="0">
                  <a:solidFill>
                    <a:schemeClr val="tx1"/>
                  </a:solidFill>
                  <a:latin typeface="+mn-lt"/>
                </a:rPr>
                <a:t>Kleur</a:t>
              </a:r>
              <a:r>
                <a:rPr lang="nl-NL" sz="1000" noProof="0">
                  <a:solidFill>
                    <a:schemeClr val="tx1"/>
                  </a:solidFill>
                  <a:latin typeface="+mn-lt"/>
                </a:rPr>
                <a:t> uit de Themakleuren een andere kleur.</a:t>
              </a:r>
              <a:endParaRPr lang="nl-NL" sz="1000" b="1" noProof="0">
                <a:solidFill>
                  <a:schemeClr val="tx1"/>
                </a:solidFill>
                <a:latin typeface="+mn-lt"/>
              </a:endParaRPr>
            </a:p>
          </p:txBody>
        </p:sp>
        <p:pic>
          <p:nvPicPr>
            <p:cNvPr id="16" name="Afbeelding 18">
              <a:extLst>
                <a:ext uri="{FF2B5EF4-FFF2-40B4-BE49-F238E27FC236}">
                  <a16:creationId xmlns:a16="http://schemas.microsoft.com/office/drawing/2014/main" id="{4C6EF562-A7E1-4C08-A619-0111FAE45A52}"/>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a:stretch/>
          </p:blipFill>
          <p:spPr>
            <a:xfrm>
              <a:off x="-1720996" y="2317751"/>
              <a:ext cx="1168545" cy="1752818"/>
            </a:xfrm>
            <a:prstGeom prst="rect">
              <a:avLst/>
            </a:prstGeom>
          </p:spPr>
        </p:pic>
        <p:cxnSp>
          <p:nvCxnSpPr>
            <p:cNvPr id="17" name="Rechte verbindingslijn 21">
              <a:extLst>
                <a:ext uri="{FF2B5EF4-FFF2-40B4-BE49-F238E27FC236}">
                  <a16:creationId xmlns:a16="http://schemas.microsoft.com/office/drawing/2014/main" id="{78B2E657-B75A-4256-A506-2F6EFE38C2D0}"/>
                </a:ext>
              </a:extLst>
            </p:cNvPr>
            <p:cNvCxnSpPr>
              <a:cxnSpLocks/>
            </p:cNvCxnSpPr>
            <p:nvPr userDrawn="1"/>
          </p:nvCxnSpPr>
          <p:spPr>
            <a:xfrm>
              <a:off x="-1720996" y="2269019"/>
              <a:ext cx="159145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pic>
        <p:nvPicPr>
          <p:cNvPr id="19" name="Picture 10">
            <a:extLst>
              <a:ext uri="{FF2B5EF4-FFF2-40B4-BE49-F238E27FC236}">
                <a16:creationId xmlns:a16="http://schemas.microsoft.com/office/drawing/2014/main" id="{9CCA168D-D345-4915-A096-1BE365AD3210}"/>
              </a:ext>
            </a:extLst>
          </p:cNvPr>
          <p:cNvPicPr>
            <a:picLocks noChangeAspect="1"/>
          </p:cNvPicPr>
          <p:nvPr userDrawn="1"/>
        </p:nvPicPr>
        <p:blipFill>
          <a:blip r:embed="rId10"/>
          <a:stretch>
            <a:fillRect/>
          </a:stretch>
        </p:blipFill>
        <p:spPr>
          <a:xfrm>
            <a:off x="10539413" y="6242966"/>
            <a:ext cx="1139825" cy="329283"/>
          </a:xfrm>
          <a:prstGeom prst="rect">
            <a:avLst/>
          </a:prstGeom>
        </p:spPr>
      </p:pic>
    </p:spTree>
    <p:extLst>
      <p:ext uri="{BB962C8B-B14F-4D97-AF65-F5344CB8AC3E}">
        <p14:creationId xmlns:p14="http://schemas.microsoft.com/office/powerpoint/2010/main" val="22606301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ergelijking">
    <p:bg>
      <p:bgPr>
        <a:solidFill>
          <a:schemeClr val="accent5"/>
        </a:solidFill>
        <a:effectLst/>
      </p:bgPr>
    </p:bg>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4442DDF2-B4C3-4A44-9CAA-B6434BF24A47}"/>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416514 h 6858000"/>
              <a:gd name="connsiteX5" fmla="*/ 504825 w 12192000"/>
              <a:gd name="connsiteY5" fmla="*/ 3432304 h 6858000"/>
              <a:gd name="connsiteX6" fmla="*/ 0 w 12192000"/>
              <a:gd name="connsiteY6" fmla="*/ 144809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0">
                <a:moveTo>
                  <a:pt x="0" y="0"/>
                </a:moveTo>
                <a:lnTo>
                  <a:pt x="12192000" y="0"/>
                </a:lnTo>
                <a:lnTo>
                  <a:pt x="12192000" y="6858000"/>
                </a:lnTo>
                <a:lnTo>
                  <a:pt x="0" y="6858000"/>
                </a:lnTo>
                <a:lnTo>
                  <a:pt x="0" y="5416514"/>
                </a:lnTo>
                <a:lnTo>
                  <a:pt x="504825" y="3432304"/>
                </a:lnTo>
                <a:lnTo>
                  <a:pt x="0" y="144809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nl-NL" sz="2000"/>
          </a:p>
        </p:txBody>
      </p:sp>
      <p:graphicFrame>
        <p:nvGraphicFramePr>
          <p:cNvPr id="7" name="Object 6" hidden="1">
            <a:extLst>
              <a:ext uri="{FF2B5EF4-FFF2-40B4-BE49-F238E27FC236}">
                <a16:creationId xmlns:a16="http://schemas.microsoft.com/office/drawing/2014/main" id="{562142E2-81C8-4572-99B1-6586DBE69EC9}"/>
              </a:ext>
            </a:extLst>
          </p:cNvPr>
          <p:cNvGraphicFramePr>
            <a:graphicFrameLocks noChangeAspect="1"/>
          </p:cNvGraphicFramePr>
          <p:nvPr userDrawn="1">
            <p:custDataLst>
              <p:tags r:id="rId2"/>
            </p:custDataLst>
            <p:extLst>
              <p:ext uri="{D42A27DB-BD31-4B8C-83A1-F6EECF244321}">
                <p14:modId xmlns:p14="http://schemas.microsoft.com/office/powerpoint/2010/main" val="76442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481" name="think-cell Slide" r:id="rId6" imgW="338" imgH="337" progId="TCLayout.ActiveDocument.1">
                  <p:embed/>
                </p:oleObj>
              </mc:Choice>
              <mc:Fallback>
                <p:oleObj name="think-cell Slide" r:id="rId6" imgW="338" imgH="337" progId="TCLayout.ActiveDocument.1">
                  <p:embed/>
                  <p:pic>
                    <p:nvPicPr>
                      <p:cNvPr id="7" name="Object 6" hidden="1">
                        <a:extLst>
                          <a:ext uri="{FF2B5EF4-FFF2-40B4-BE49-F238E27FC236}">
                            <a16:creationId xmlns:a16="http://schemas.microsoft.com/office/drawing/2014/main" id="{562142E2-81C8-4572-99B1-6586DBE69EC9}"/>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hthoek 5" hidden="1">
            <a:extLst>
              <a:ext uri="{FF2B5EF4-FFF2-40B4-BE49-F238E27FC236}">
                <a16:creationId xmlns:a16="http://schemas.microsoft.com/office/drawing/2014/main" id="{15188368-FE70-42B1-AD38-2331F2A36809}"/>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nl-NL" sz="4000" b="0" i="0" baseline="0">
              <a:latin typeface="Calibri" panose="020F0502020204030204" pitchFamily="34" charset="0"/>
              <a:ea typeface="+mj-ea"/>
              <a:cs typeface="+mj-cs"/>
              <a:sym typeface="Calibri" panose="020F0502020204030204" pitchFamily="34" charset="0"/>
            </a:endParaRPr>
          </a:p>
        </p:txBody>
      </p:sp>
      <p:sp>
        <p:nvSpPr>
          <p:cNvPr id="2" name="Titel 1">
            <a:extLst>
              <a:ext uri="{FF2B5EF4-FFF2-40B4-BE49-F238E27FC236}">
                <a16:creationId xmlns:a16="http://schemas.microsoft.com/office/drawing/2014/main" id="{57CCAF4A-7E7C-4BAB-AF87-C6A08208F0E3}"/>
              </a:ext>
            </a:extLst>
          </p:cNvPr>
          <p:cNvSpPr>
            <a:spLocks noGrp="1"/>
          </p:cNvSpPr>
          <p:nvPr>
            <p:ph type="title" hasCustomPrompt="1"/>
          </p:nvPr>
        </p:nvSpPr>
        <p:spPr/>
        <p:txBody>
          <a:bodyPr/>
          <a:lstStyle>
            <a:lvl1pPr>
              <a:defRPr/>
            </a:lvl1pPr>
          </a:lstStyle>
          <a:p>
            <a:r>
              <a:rPr lang="nl-NL"/>
              <a:t>Titel</a:t>
            </a:r>
          </a:p>
        </p:txBody>
      </p:sp>
      <p:sp>
        <p:nvSpPr>
          <p:cNvPr id="5" name="Tijdelijke aanduiding voor dianummer 4">
            <a:extLst>
              <a:ext uri="{FF2B5EF4-FFF2-40B4-BE49-F238E27FC236}">
                <a16:creationId xmlns:a16="http://schemas.microsoft.com/office/drawing/2014/main" id="{3D4C58D2-E920-4B6E-A95B-96CE6E57B1B0}"/>
              </a:ext>
            </a:extLst>
          </p:cNvPr>
          <p:cNvSpPr>
            <a:spLocks noGrp="1"/>
          </p:cNvSpPr>
          <p:nvPr>
            <p:ph type="sldNum" sz="quarter" idx="12"/>
          </p:nvPr>
        </p:nvSpPr>
        <p:spPr/>
        <p:txBody>
          <a:bodyPr/>
          <a:lstStyle/>
          <a:p>
            <a:fld id="{3011EF90-EEA4-4DC0-ADC4-2316CACBDB4E}" type="slidenum">
              <a:rPr lang="nl-NL" smtClean="0"/>
              <a:t>‹#›</a:t>
            </a:fld>
            <a:endParaRPr lang="nl-NL"/>
          </a:p>
        </p:txBody>
      </p:sp>
      <p:sp>
        <p:nvSpPr>
          <p:cNvPr id="9" name="Tijdelijke aanduiding voor afbeelding 16">
            <a:extLst>
              <a:ext uri="{FF2B5EF4-FFF2-40B4-BE49-F238E27FC236}">
                <a16:creationId xmlns:a16="http://schemas.microsoft.com/office/drawing/2014/main" id="{6D49A58D-A893-4D94-9945-0D83720D87DF}"/>
              </a:ext>
            </a:extLst>
          </p:cNvPr>
          <p:cNvSpPr>
            <a:spLocks noGrp="1"/>
          </p:cNvSpPr>
          <p:nvPr>
            <p:ph type="pic" sz="quarter" idx="14" hasCustomPrompt="1"/>
          </p:nvPr>
        </p:nvSpPr>
        <p:spPr>
          <a:xfrm>
            <a:off x="9060924" y="6178322"/>
            <a:ext cx="1141200" cy="456654"/>
          </a:xfrm>
          <a:noFill/>
        </p:spPr>
        <p:txBody>
          <a:bodyPr wrap="square" bIns="0" anchor="ctr" anchorCtr="0">
            <a:noAutofit/>
          </a:bodyPr>
          <a:lstStyle>
            <a:lvl1pPr marL="0" indent="0" algn="ctr">
              <a:buFont typeface="Arial" panose="020B0604020202020204" pitchFamily="34" charset="0"/>
              <a:buNone/>
              <a:defRPr sz="900"/>
            </a:lvl1pPr>
          </a:lstStyle>
          <a:p>
            <a:r>
              <a:rPr lang="nl-NL"/>
              <a:t>Eventueel programmalogo</a:t>
            </a:r>
          </a:p>
        </p:txBody>
      </p:sp>
      <p:sp>
        <p:nvSpPr>
          <p:cNvPr id="10" name="Tijdelijke aanduiding voor inhoud 2">
            <a:extLst>
              <a:ext uri="{FF2B5EF4-FFF2-40B4-BE49-F238E27FC236}">
                <a16:creationId xmlns:a16="http://schemas.microsoft.com/office/drawing/2014/main" id="{426191B1-5365-7C4A-870E-539C39E6B4EE}"/>
              </a:ext>
            </a:extLst>
          </p:cNvPr>
          <p:cNvSpPr>
            <a:spLocks noGrp="1"/>
          </p:cNvSpPr>
          <p:nvPr>
            <p:ph idx="1" hasCustomPrompt="1"/>
          </p:nvPr>
        </p:nvSpPr>
        <p:spPr>
          <a:xfrm>
            <a:off x="982662" y="2060575"/>
            <a:ext cx="4680000" cy="3673475"/>
          </a:xfrm>
        </p:spPr>
        <p:txBody>
          <a:bodyPr>
            <a:normAutofit/>
          </a:bodyPr>
          <a:lstStyle>
            <a:lvl1pPr>
              <a:defRPr sz="2000"/>
            </a:lvl1pPr>
            <a:lvl2pPr>
              <a:defRPr sz="2000"/>
            </a:lvl2pPr>
            <a:lvl3pPr>
              <a:defRPr sz="2000"/>
            </a:lvl3pPr>
            <a:lvl4pPr>
              <a:defRPr sz="2000"/>
            </a:lvl4pPr>
            <a:lvl5pPr>
              <a:defRPr sz="2000"/>
            </a:lvl5pPr>
          </a:lstStyle>
          <a:p>
            <a:pPr lvl="0"/>
            <a:r>
              <a:rPr lang="nl-NL"/>
              <a:t>Backspace om </a:t>
            </a:r>
            <a:r>
              <a:rPr lang="nl-NL" err="1"/>
              <a:t>bullet</a:t>
            </a:r>
            <a:r>
              <a:rPr lang="nl-NL"/>
              <a:t> weg te halen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inhoud 2">
            <a:extLst>
              <a:ext uri="{FF2B5EF4-FFF2-40B4-BE49-F238E27FC236}">
                <a16:creationId xmlns:a16="http://schemas.microsoft.com/office/drawing/2014/main" id="{5B2FDE76-0680-7A41-BD95-7D5BAB9A8A73}"/>
              </a:ext>
            </a:extLst>
          </p:cNvPr>
          <p:cNvSpPr>
            <a:spLocks noGrp="1"/>
          </p:cNvSpPr>
          <p:nvPr>
            <p:ph idx="15" hasCustomPrompt="1"/>
          </p:nvPr>
        </p:nvSpPr>
        <p:spPr>
          <a:xfrm>
            <a:off x="6535734" y="2054222"/>
            <a:ext cx="4680000" cy="3672000"/>
          </a:xfrm>
        </p:spPr>
        <p:txBody>
          <a:bodyPr>
            <a:normAutofit/>
          </a:bodyPr>
          <a:lstStyle>
            <a:lvl1pPr>
              <a:defRPr sz="2000"/>
            </a:lvl1pPr>
            <a:lvl2pPr>
              <a:defRPr sz="2000"/>
            </a:lvl2pPr>
            <a:lvl3pPr>
              <a:defRPr sz="2000"/>
            </a:lvl3pPr>
            <a:lvl4pPr>
              <a:defRPr sz="2000"/>
            </a:lvl4pPr>
            <a:lvl5pPr>
              <a:defRPr sz="2000"/>
            </a:lvl5pPr>
          </a:lstStyle>
          <a:p>
            <a:pPr lvl="0"/>
            <a:r>
              <a:rPr lang="nl-NL"/>
              <a:t>Backspace om </a:t>
            </a:r>
            <a:r>
              <a:rPr lang="nl-NL" err="1"/>
              <a:t>bullet</a:t>
            </a:r>
            <a:r>
              <a:rPr lang="nl-NL"/>
              <a:t> weg te halen</a:t>
            </a:r>
          </a:p>
          <a:p>
            <a:pPr lvl="1"/>
            <a:r>
              <a:rPr lang="nl-NL"/>
              <a:t>Tweede niveau</a:t>
            </a:r>
          </a:p>
          <a:p>
            <a:pPr lvl="2"/>
            <a:r>
              <a:rPr lang="nl-NL"/>
              <a:t>Derde niveau</a:t>
            </a:r>
          </a:p>
          <a:p>
            <a:pPr lvl="3"/>
            <a:r>
              <a:rPr lang="nl-NL"/>
              <a:t>Vierde niveau</a:t>
            </a:r>
          </a:p>
          <a:p>
            <a:pPr lvl="4"/>
            <a:r>
              <a:rPr lang="nl-NL"/>
              <a:t>Vijfde niveau</a:t>
            </a:r>
          </a:p>
        </p:txBody>
      </p:sp>
      <p:grpSp>
        <p:nvGrpSpPr>
          <p:cNvPr id="12" name="Groep 22">
            <a:extLst>
              <a:ext uri="{FF2B5EF4-FFF2-40B4-BE49-F238E27FC236}">
                <a16:creationId xmlns:a16="http://schemas.microsoft.com/office/drawing/2014/main" id="{03F80DAB-17E0-4E30-AC89-2824698C3BBE}"/>
              </a:ext>
            </a:extLst>
          </p:cNvPr>
          <p:cNvGrpSpPr/>
          <p:nvPr userDrawn="1"/>
        </p:nvGrpSpPr>
        <p:grpSpPr>
          <a:xfrm>
            <a:off x="-1720996" y="1805672"/>
            <a:ext cx="1591456" cy="3399056"/>
            <a:chOff x="-1720996" y="671513"/>
            <a:chExt cx="1591456" cy="3399056"/>
          </a:xfrm>
        </p:grpSpPr>
        <p:sp>
          <p:nvSpPr>
            <p:cNvPr id="13" name="Content Placeholder 6">
              <a:extLst>
                <a:ext uri="{FF2B5EF4-FFF2-40B4-BE49-F238E27FC236}">
                  <a16:creationId xmlns:a16="http://schemas.microsoft.com/office/drawing/2014/main" id="{4265255E-264D-499C-B04C-545178EFB9E7}"/>
                </a:ext>
              </a:extLst>
            </p:cNvPr>
            <p:cNvSpPr txBox="1">
              <a:spLocks/>
            </p:cNvSpPr>
            <p:nvPr userDrawn="1">
              <p:custDataLst>
                <p:tags r:id="rId4"/>
              </p:custDataLst>
            </p:nvPr>
          </p:nvSpPr>
          <p:spPr>
            <a:xfrm>
              <a:off x="-1720996" y="671513"/>
              <a:ext cx="1591456" cy="330090"/>
            </a:xfrm>
            <a:prstGeom prst="rect">
              <a:avLst/>
            </a:prstGeom>
          </p:spPr>
          <p:txBody>
            <a:bodyPr wrap="square" lIns="0" tIns="0" rIns="0" bIns="0">
              <a:spAutoFit/>
            </a:bodyPr>
            <a:lstStyle>
              <a:defPPr>
                <a:defRPr lang="nl-NL"/>
              </a:defPPr>
              <a:lvl1pPr marL="0" lvl="0" indent="0" defTabSz="914400" eaLnBrk="1" latinLnBrk="0" hangingPunct="1">
                <a:lnSpc>
                  <a:spcPct val="120000"/>
                </a:lnSpc>
                <a:spcBef>
                  <a:spcPts val="0"/>
                </a:spcBef>
                <a:buSzPct val="80000"/>
                <a:buFontTx/>
                <a:buNone/>
                <a:defRPr sz="1000">
                  <a:solidFill>
                    <a:schemeClr val="tx2"/>
                  </a:solidFill>
                  <a:latin typeface="+mn-lt"/>
                  <a:cs typeface="+mn-cs"/>
                </a:defRPr>
              </a:lvl1pPr>
              <a:lvl2pPr marL="447675" indent="-177800" defTabSz="914400" eaLnBrk="1" latinLnBrk="0" hangingPunct="1">
                <a:lnSpc>
                  <a:spcPct val="120000"/>
                </a:lnSpc>
                <a:spcBef>
                  <a:spcPts val="0"/>
                </a:spcBef>
                <a:buFont typeface="Arial" pitchFamily="34" charset="0"/>
                <a:buChar char="•"/>
                <a:defRPr sz="1000">
                  <a:solidFill>
                    <a:schemeClr val="tx2"/>
                  </a:solidFill>
                  <a:latin typeface="+mn-lt"/>
                  <a:cs typeface="+mn-cs"/>
                </a:defRPr>
              </a:lvl2pPr>
              <a:lvl3pPr marL="628650" indent="-180975" defTabSz="914400" eaLnBrk="1" latinLnBrk="0" hangingPunct="1">
                <a:lnSpc>
                  <a:spcPct val="120000"/>
                </a:lnSpc>
                <a:spcBef>
                  <a:spcPts val="0"/>
                </a:spcBef>
                <a:buFont typeface="Verdana" pitchFamily="34" charset="0"/>
                <a:buChar char="-"/>
                <a:defRPr sz="1000">
                  <a:solidFill>
                    <a:schemeClr val="tx2"/>
                  </a:solidFill>
                  <a:latin typeface="+mn-lt"/>
                  <a:cs typeface="+mn-cs"/>
                </a:defRPr>
              </a:lvl3pPr>
              <a:lvl4pPr marL="806450" indent="-177800" defTabSz="914400" eaLnBrk="1" latinLnBrk="0" hangingPunct="1">
                <a:lnSpc>
                  <a:spcPct val="120000"/>
                </a:lnSpc>
                <a:spcBef>
                  <a:spcPts val="0"/>
                </a:spcBef>
                <a:buFont typeface="Verdana" pitchFamily="34" charset="0"/>
                <a:buChar char="·"/>
                <a:defRPr sz="1000">
                  <a:solidFill>
                    <a:schemeClr val="tx2"/>
                  </a:solidFill>
                  <a:latin typeface="+mn-lt"/>
                  <a:cs typeface="+mn-cs"/>
                </a:defRPr>
              </a:lvl4pPr>
              <a:lvl5pPr marL="2057400" indent="-228600" defTabSz="914400" eaLnBrk="1" latinLnBrk="0" hangingPunct="1">
                <a:lnSpc>
                  <a:spcPct val="120000"/>
                </a:lnSpc>
                <a:spcBef>
                  <a:spcPts val="0"/>
                </a:spcBef>
                <a:buFont typeface="Arial" pitchFamily="34" charset="0"/>
                <a:buChar char="»"/>
                <a:defRPr sz="1000">
                  <a:solidFill>
                    <a:schemeClr val="tx2"/>
                  </a:solidFill>
                  <a:latin typeface="+mn-lt"/>
                  <a:cs typeface="+mn-cs"/>
                </a:defRPr>
              </a:lvl5pPr>
              <a:lvl6pPr marL="2514600" indent="-228600">
                <a:spcBef>
                  <a:spcPct val="20000"/>
                </a:spcBef>
                <a:buFont typeface="Arial" pitchFamily="34" charset="0"/>
                <a:buChar char="•"/>
                <a:defRPr sz="2000">
                  <a:latin typeface="+mn-lt"/>
                  <a:cs typeface="+mn-cs"/>
                </a:defRPr>
              </a:lvl6pPr>
              <a:lvl7pPr marL="2971800" indent="-228600">
                <a:spcBef>
                  <a:spcPct val="20000"/>
                </a:spcBef>
                <a:buFont typeface="Arial" pitchFamily="34" charset="0"/>
                <a:buChar char="•"/>
                <a:defRPr sz="2000">
                  <a:latin typeface="+mn-lt"/>
                  <a:cs typeface="+mn-cs"/>
                </a:defRPr>
              </a:lvl7pPr>
              <a:lvl8pPr marL="3429000" indent="-228600">
                <a:spcBef>
                  <a:spcPct val="20000"/>
                </a:spcBef>
                <a:buFont typeface="Arial" pitchFamily="34" charset="0"/>
                <a:buChar char="•"/>
                <a:defRPr sz="2000">
                  <a:latin typeface="+mn-lt"/>
                  <a:cs typeface="+mn-cs"/>
                </a:defRPr>
              </a:lvl8pPr>
              <a:lvl9pPr marL="3886200" indent="-228600">
                <a:spcBef>
                  <a:spcPct val="20000"/>
                </a:spcBef>
                <a:buFont typeface="Arial" pitchFamily="34" charset="0"/>
                <a:buChar char="•"/>
                <a:defRPr sz="2000">
                  <a:latin typeface="+mn-lt"/>
                  <a:cs typeface="+mn-cs"/>
                </a:defRPr>
              </a:lvl9pPr>
            </a:lstStyle>
            <a:p>
              <a:pPr lvl="0">
                <a:lnSpc>
                  <a:spcPct val="110000"/>
                </a:lnSpc>
              </a:pPr>
              <a:r>
                <a:rPr lang="nl-NL" sz="1000" b="1" noProof="0">
                  <a:solidFill>
                    <a:schemeClr val="tx1"/>
                  </a:solidFill>
                </a:rPr>
                <a:t>De kleur van de pijl aanpassen:</a:t>
              </a:r>
            </a:p>
          </p:txBody>
        </p:sp>
        <p:sp>
          <p:nvSpPr>
            <p:cNvPr id="14" name="Content Placeholder 4">
              <a:extLst>
                <a:ext uri="{FF2B5EF4-FFF2-40B4-BE49-F238E27FC236}">
                  <a16:creationId xmlns:a16="http://schemas.microsoft.com/office/drawing/2014/main" id="{33A38655-F90F-46CE-ADE5-4E5DAE6EA4E4}"/>
                </a:ext>
              </a:extLst>
            </p:cNvPr>
            <p:cNvSpPr txBox="1">
              <a:spLocks/>
            </p:cNvSpPr>
            <p:nvPr userDrawn="1"/>
          </p:nvSpPr>
          <p:spPr>
            <a:xfrm>
              <a:off x="-1720996" y="1101793"/>
              <a:ext cx="1591456" cy="1095685"/>
            </a:xfrm>
            <a:prstGeom prst="rect">
              <a:avLst/>
            </a:prstGeom>
          </p:spPr>
          <p:txBody>
            <a:bodyPr wrap="square" lIns="0" tIns="0" rIns="0" bIns="0">
              <a:spAutoFit/>
            </a:bodyPr>
            <a:lstStyle>
              <a:lvl1pPr marL="269875" indent="-269875" algn="l" defTabSz="914400" rtl="0" eaLnBrk="1" latinLnBrk="0" hangingPunct="1">
                <a:lnSpc>
                  <a:spcPct val="120000"/>
                </a:lnSpc>
                <a:spcBef>
                  <a:spcPts val="0"/>
                </a:spcBef>
                <a:buSzPct val="80000"/>
                <a:buFontTx/>
                <a:buBlip>
                  <a:blip r:embed="rId8"/>
                </a:buBlip>
                <a:defRPr sz="1000" kern="1200">
                  <a:solidFill>
                    <a:schemeClr val="tx2"/>
                  </a:solidFill>
                  <a:latin typeface="+mn-lt"/>
                  <a:ea typeface="+mn-ea"/>
                  <a:cs typeface="+mn-cs"/>
                </a:defRPr>
              </a:lvl1pPr>
              <a:lvl2pPr marL="447675" indent="-1778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2pPr>
              <a:lvl3pPr marL="628650" indent="-180975"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3pPr>
              <a:lvl4pPr marL="806450" indent="-177800"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4pPr>
              <a:lvl5pPr marL="2057400" indent="-2286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buFontTx/>
                <a:buNone/>
              </a:pPr>
              <a:r>
                <a:rPr lang="nl-NL" sz="1000" noProof="0">
                  <a:solidFill>
                    <a:schemeClr val="tx1"/>
                  </a:solidFill>
                  <a:latin typeface="+mn-lt"/>
                </a:rPr>
                <a:t>Klik met de rechtermuisknop op de gekleurde pijl en kies voor </a:t>
              </a:r>
              <a:r>
                <a:rPr lang="nl-NL" sz="1000" b="0" noProof="0">
                  <a:solidFill>
                    <a:schemeClr val="tx1"/>
                  </a:solidFill>
                  <a:latin typeface="+mn-lt"/>
                </a:rPr>
                <a:t>Achtergrond opmaken.</a:t>
              </a:r>
            </a:p>
            <a:p>
              <a:pPr marL="0" marR="0" lvl="0" indent="0" algn="l" defTabSz="914400" rtl="0" eaLnBrk="1" fontAlgn="auto" latinLnBrk="0" hangingPunct="1">
                <a:lnSpc>
                  <a:spcPct val="120000"/>
                </a:lnSpc>
                <a:spcBef>
                  <a:spcPts val="0"/>
                </a:spcBef>
                <a:spcAft>
                  <a:spcPts val="0"/>
                </a:spcAft>
                <a:buClrTx/>
                <a:buSzPct val="80000"/>
                <a:buFontTx/>
                <a:buNone/>
                <a:tabLst/>
                <a:defRPr/>
              </a:pPr>
              <a:r>
                <a:rPr lang="nl-NL" sz="1000" noProof="0">
                  <a:solidFill>
                    <a:schemeClr val="tx1"/>
                  </a:solidFill>
                  <a:latin typeface="+mn-lt"/>
                </a:rPr>
                <a:t>Kies onder </a:t>
              </a:r>
              <a:r>
                <a:rPr lang="nl-NL" sz="1000" b="0" noProof="0">
                  <a:solidFill>
                    <a:schemeClr val="tx1"/>
                  </a:solidFill>
                  <a:latin typeface="+mn-lt"/>
                </a:rPr>
                <a:t>Kleur</a:t>
              </a:r>
              <a:r>
                <a:rPr lang="nl-NL" sz="1000" noProof="0">
                  <a:solidFill>
                    <a:schemeClr val="tx1"/>
                  </a:solidFill>
                  <a:latin typeface="+mn-lt"/>
                </a:rPr>
                <a:t> uit de Themakleuren een andere kleur.</a:t>
              </a:r>
              <a:endParaRPr lang="nl-NL" sz="1000" b="1" noProof="0">
                <a:solidFill>
                  <a:schemeClr val="tx1"/>
                </a:solidFill>
                <a:latin typeface="+mn-lt"/>
              </a:endParaRPr>
            </a:p>
          </p:txBody>
        </p:sp>
        <p:pic>
          <p:nvPicPr>
            <p:cNvPr id="15" name="Afbeelding 18">
              <a:extLst>
                <a:ext uri="{FF2B5EF4-FFF2-40B4-BE49-F238E27FC236}">
                  <a16:creationId xmlns:a16="http://schemas.microsoft.com/office/drawing/2014/main" id="{F5D9505C-3A2C-4FDC-B886-B628431F7A2E}"/>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a:stretch/>
          </p:blipFill>
          <p:spPr>
            <a:xfrm>
              <a:off x="-1720996" y="2317751"/>
              <a:ext cx="1168545" cy="1752818"/>
            </a:xfrm>
            <a:prstGeom prst="rect">
              <a:avLst/>
            </a:prstGeom>
          </p:spPr>
        </p:pic>
        <p:cxnSp>
          <p:nvCxnSpPr>
            <p:cNvPr id="16" name="Rechte verbindingslijn 21">
              <a:extLst>
                <a:ext uri="{FF2B5EF4-FFF2-40B4-BE49-F238E27FC236}">
                  <a16:creationId xmlns:a16="http://schemas.microsoft.com/office/drawing/2014/main" id="{50AB7953-98A1-4AA5-8AEB-F02C8CC141A7}"/>
                </a:ext>
              </a:extLst>
            </p:cNvPr>
            <p:cNvCxnSpPr>
              <a:cxnSpLocks/>
            </p:cNvCxnSpPr>
            <p:nvPr userDrawn="1"/>
          </p:nvCxnSpPr>
          <p:spPr>
            <a:xfrm>
              <a:off x="-1720996" y="2269019"/>
              <a:ext cx="159145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pic>
        <p:nvPicPr>
          <p:cNvPr id="18" name="Picture 10">
            <a:extLst>
              <a:ext uri="{FF2B5EF4-FFF2-40B4-BE49-F238E27FC236}">
                <a16:creationId xmlns:a16="http://schemas.microsoft.com/office/drawing/2014/main" id="{E843C21B-DB76-44A9-A27A-25BD5743769C}"/>
              </a:ext>
            </a:extLst>
          </p:cNvPr>
          <p:cNvPicPr>
            <a:picLocks noChangeAspect="1"/>
          </p:cNvPicPr>
          <p:nvPr userDrawn="1"/>
        </p:nvPicPr>
        <p:blipFill>
          <a:blip r:embed="rId10"/>
          <a:stretch>
            <a:fillRect/>
          </a:stretch>
        </p:blipFill>
        <p:spPr>
          <a:xfrm>
            <a:off x="10539413" y="6242966"/>
            <a:ext cx="1139825" cy="329283"/>
          </a:xfrm>
          <a:prstGeom prst="rect">
            <a:avLst/>
          </a:prstGeom>
        </p:spPr>
      </p:pic>
    </p:spTree>
    <p:extLst>
      <p:ext uri="{BB962C8B-B14F-4D97-AF65-F5344CB8AC3E}">
        <p14:creationId xmlns:p14="http://schemas.microsoft.com/office/powerpoint/2010/main" val="133710106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dia 2-blauwe pijl/blauwgroene pijl">
    <p:bg>
      <p:bgPr>
        <a:solidFill>
          <a:schemeClr val="accent3"/>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FEF7E98-D6FF-466E-A619-7EC769C7CB52}"/>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nl-NL" sz="2000"/>
          </a:p>
        </p:txBody>
      </p:sp>
      <p:graphicFrame>
        <p:nvGraphicFramePr>
          <p:cNvPr id="11" name="Object 10" hidden="1">
            <a:extLst>
              <a:ext uri="{FF2B5EF4-FFF2-40B4-BE49-F238E27FC236}">
                <a16:creationId xmlns:a16="http://schemas.microsoft.com/office/drawing/2014/main" id="{EF5744E8-65D9-40C8-BDDC-15C0D9822CA2}"/>
              </a:ext>
            </a:extLst>
          </p:cNvPr>
          <p:cNvGraphicFramePr>
            <a:graphicFrameLocks noChangeAspect="1"/>
          </p:cNvGraphicFramePr>
          <p:nvPr userDrawn="1">
            <p:custDataLst>
              <p:tags r:id="rId2"/>
            </p:custDataLst>
            <p:extLst>
              <p:ext uri="{D42A27DB-BD31-4B8C-83A1-F6EECF244321}">
                <p14:modId xmlns:p14="http://schemas.microsoft.com/office/powerpoint/2010/main" val="38433243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3" name="think-cell Slide" r:id="rId5" imgW="338" imgH="337" progId="TCLayout.ActiveDocument.1">
                  <p:embed/>
                </p:oleObj>
              </mc:Choice>
              <mc:Fallback>
                <p:oleObj name="think-cell Slide" r:id="rId5" imgW="338" imgH="337" progId="TCLayout.ActiveDocument.1">
                  <p:embed/>
                  <p:pic>
                    <p:nvPicPr>
                      <p:cNvPr id="11" name="Object 10" hidden="1">
                        <a:extLst>
                          <a:ext uri="{FF2B5EF4-FFF2-40B4-BE49-F238E27FC236}">
                            <a16:creationId xmlns:a16="http://schemas.microsoft.com/office/drawing/2014/main" id="{EF5744E8-65D9-40C8-BDDC-15C0D9822CA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0" name="Rechthoek 9" hidden="1">
            <a:extLst>
              <a:ext uri="{FF2B5EF4-FFF2-40B4-BE49-F238E27FC236}">
                <a16:creationId xmlns:a16="http://schemas.microsoft.com/office/drawing/2014/main" id="{25BD721D-5BD2-4967-A8BE-1AE136783F08}"/>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nl-NL" sz="4900" b="0" i="0" baseline="0">
              <a:latin typeface="Calibri" panose="020F0502020204030204" pitchFamily="34" charset="0"/>
              <a:ea typeface="+mj-ea"/>
              <a:cs typeface="+mj-cs"/>
              <a:sym typeface="Calibri" panose="020F0502020204030204" pitchFamily="34" charset="0"/>
            </a:endParaRPr>
          </a:p>
        </p:txBody>
      </p:sp>
      <p:sp>
        <p:nvSpPr>
          <p:cNvPr id="17" name="Tijdelijke aanduiding voor afbeelding 16">
            <a:extLst>
              <a:ext uri="{FF2B5EF4-FFF2-40B4-BE49-F238E27FC236}">
                <a16:creationId xmlns:a16="http://schemas.microsoft.com/office/drawing/2014/main" id="{30845392-C3B3-4676-BDB3-20C0D19C5E06}"/>
              </a:ext>
            </a:extLst>
          </p:cNvPr>
          <p:cNvSpPr>
            <a:spLocks noGrp="1"/>
          </p:cNvSpPr>
          <p:nvPr>
            <p:ph type="pic" sz="quarter" idx="11" hasCustomPrompt="1"/>
          </p:nvPr>
        </p:nvSpPr>
        <p:spPr>
          <a:xfrm>
            <a:off x="3035431" y="1739590"/>
            <a:ext cx="9156569" cy="3416872"/>
          </a:xfrm>
          <a:solidFill>
            <a:schemeClr val="accent5"/>
          </a:solidFill>
          <a:ln>
            <a:noFill/>
          </a:ln>
        </p:spPr>
        <p:txBody>
          <a:bodyPr bIns="648000" anchor="ctr" anchorCtr="0">
            <a:normAutofit/>
          </a:bodyPr>
          <a:lstStyle>
            <a:lvl1pPr marL="0" indent="0" algn="ctr">
              <a:buFont typeface="Arial" panose="020B0604020202020204" pitchFamily="34" charset="0"/>
              <a:buNone/>
              <a:defRPr sz="2000"/>
            </a:lvl1pPr>
          </a:lstStyle>
          <a:p>
            <a:r>
              <a:rPr lang="nl-NL"/>
              <a:t>Klik op icoon om afbeelding in te voegen</a:t>
            </a:r>
          </a:p>
        </p:txBody>
      </p:sp>
      <p:pic>
        <p:nvPicPr>
          <p:cNvPr id="7" name="Picture 7">
            <a:extLst>
              <a:ext uri="{FF2B5EF4-FFF2-40B4-BE49-F238E27FC236}">
                <a16:creationId xmlns:a16="http://schemas.microsoft.com/office/drawing/2014/main" id="{4411E6A2-CDF5-4922-B335-07A864E2AEFE}"/>
              </a:ext>
            </a:extLst>
          </p:cNvPr>
          <p:cNvPicPr>
            <a:picLocks noChangeAspect="1"/>
          </p:cNvPicPr>
          <p:nvPr userDrawn="1"/>
        </p:nvPicPr>
        <p:blipFill>
          <a:blip r:embed="rId7"/>
          <a:stretch>
            <a:fillRect/>
          </a:stretch>
        </p:blipFill>
        <p:spPr>
          <a:xfrm>
            <a:off x="9685392" y="5997365"/>
            <a:ext cx="1993846" cy="576000"/>
          </a:xfrm>
          <a:prstGeom prst="rect">
            <a:avLst/>
          </a:prstGeom>
        </p:spPr>
      </p:pic>
      <p:sp>
        <p:nvSpPr>
          <p:cNvPr id="2" name="Titel 1">
            <a:extLst>
              <a:ext uri="{FF2B5EF4-FFF2-40B4-BE49-F238E27FC236}">
                <a16:creationId xmlns:a16="http://schemas.microsoft.com/office/drawing/2014/main" id="{78AEC249-5928-4F47-AB45-016C450395B7}"/>
              </a:ext>
            </a:extLst>
          </p:cNvPr>
          <p:cNvSpPr>
            <a:spLocks noGrp="1"/>
          </p:cNvSpPr>
          <p:nvPr>
            <p:ph type="ctrTitle" hasCustomPrompt="1"/>
          </p:nvPr>
        </p:nvSpPr>
        <p:spPr>
          <a:xfrm>
            <a:off x="982663" y="411966"/>
            <a:ext cx="6827837" cy="678647"/>
          </a:xfrm>
        </p:spPr>
        <p:txBody>
          <a:bodyPr wrap="square" anchor="t" anchorCtr="0"/>
          <a:lstStyle>
            <a:lvl1pPr algn="l">
              <a:lnSpc>
                <a:spcPct val="90000"/>
              </a:lnSpc>
              <a:spcBef>
                <a:spcPts val="0"/>
              </a:spcBef>
              <a:defRPr sz="4900"/>
            </a:lvl1pPr>
          </a:lstStyle>
          <a:p>
            <a:r>
              <a:rPr lang="nl-NL"/>
              <a:t>Titel deel 1 </a:t>
            </a:r>
            <a:r>
              <a:rPr lang="nl-NL" err="1"/>
              <a:t>linkslijnend</a:t>
            </a:r>
            <a:endParaRPr lang="nl-NL"/>
          </a:p>
        </p:txBody>
      </p:sp>
      <p:sp>
        <p:nvSpPr>
          <p:cNvPr id="3" name="Ondertitel 2">
            <a:extLst>
              <a:ext uri="{FF2B5EF4-FFF2-40B4-BE49-F238E27FC236}">
                <a16:creationId xmlns:a16="http://schemas.microsoft.com/office/drawing/2014/main" id="{B26713D1-1FAA-48C3-B18A-5E2A1991C01F}"/>
              </a:ext>
            </a:extLst>
          </p:cNvPr>
          <p:cNvSpPr>
            <a:spLocks noGrp="1"/>
          </p:cNvSpPr>
          <p:nvPr>
            <p:ph type="subTitle" idx="1" hasCustomPrompt="1"/>
          </p:nvPr>
        </p:nvSpPr>
        <p:spPr>
          <a:xfrm>
            <a:off x="982663" y="5949950"/>
            <a:ext cx="3525581" cy="307777"/>
          </a:xfrm>
        </p:spPr>
        <p:txBody>
          <a:bodyPr wrap="square">
            <a:spAutoFit/>
          </a:bodyPr>
          <a:lstStyle>
            <a:lvl1pPr marL="0" indent="0" algn="l">
              <a:lnSpc>
                <a:spcPct val="10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Ruimte voor Naam, Plaats, Datum</a:t>
            </a:r>
          </a:p>
        </p:txBody>
      </p:sp>
      <p:sp>
        <p:nvSpPr>
          <p:cNvPr id="12" name="Vrije vorm: vorm 11">
            <a:extLst>
              <a:ext uri="{FF2B5EF4-FFF2-40B4-BE49-F238E27FC236}">
                <a16:creationId xmlns:a16="http://schemas.microsoft.com/office/drawing/2014/main" id="{86D6E910-A51B-42BD-84B5-4F71A0910BB9}"/>
              </a:ext>
            </a:extLst>
          </p:cNvPr>
          <p:cNvSpPr/>
          <p:nvPr userDrawn="1"/>
        </p:nvSpPr>
        <p:spPr>
          <a:xfrm>
            <a:off x="0" y="0"/>
            <a:ext cx="1114855" cy="6858000"/>
          </a:xfrm>
          <a:custGeom>
            <a:avLst/>
            <a:gdLst>
              <a:gd name="connsiteX0" fmla="*/ 0 w 1114855"/>
              <a:gd name="connsiteY0" fmla="*/ 0 h 6858000"/>
              <a:gd name="connsiteX1" fmla="*/ 243285 w 1114855"/>
              <a:gd name="connsiteY1" fmla="*/ 0 h 6858000"/>
              <a:gd name="connsiteX2" fmla="*/ 243285 w 1114855"/>
              <a:gd name="connsiteY2" fmla="*/ 6607 h 6858000"/>
              <a:gd name="connsiteX3" fmla="*/ 1114855 w 1114855"/>
              <a:gd name="connsiteY3" fmla="*/ 3432303 h 6858000"/>
              <a:gd name="connsiteX4" fmla="*/ 243285 w 1114855"/>
              <a:gd name="connsiteY4" fmla="*/ 6858000 h 6858000"/>
              <a:gd name="connsiteX5" fmla="*/ 243285 w 1114855"/>
              <a:gd name="connsiteY5" fmla="*/ 6851394 h 6858000"/>
              <a:gd name="connsiteX6" fmla="*/ 0 w 1114855"/>
              <a:gd name="connsiteY6" fmla="*/ 6851494 h 6858000"/>
              <a:gd name="connsiteX7" fmla="*/ 0 w 1114855"/>
              <a:gd name="connsiteY7" fmla="*/ 0 h 6858000"/>
              <a:gd name="connsiteX0" fmla="*/ 0 w 1114855"/>
              <a:gd name="connsiteY0" fmla="*/ 0 h 6851494"/>
              <a:gd name="connsiteX1" fmla="*/ 243285 w 1114855"/>
              <a:gd name="connsiteY1" fmla="*/ 0 h 6851494"/>
              <a:gd name="connsiteX2" fmla="*/ 243285 w 1114855"/>
              <a:gd name="connsiteY2" fmla="*/ 6607 h 6851494"/>
              <a:gd name="connsiteX3" fmla="*/ 1114855 w 1114855"/>
              <a:gd name="connsiteY3" fmla="*/ 3432303 h 6851494"/>
              <a:gd name="connsiteX4" fmla="*/ 243285 w 1114855"/>
              <a:gd name="connsiteY4" fmla="*/ 6851394 h 6851494"/>
              <a:gd name="connsiteX5" fmla="*/ 0 w 1114855"/>
              <a:gd name="connsiteY5" fmla="*/ 6851494 h 6851494"/>
              <a:gd name="connsiteX6" fmla="*/ 0 w 1114855"/>
              <a:gd name="connsiteY6" fmla="*/ 0 h 6851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4855" h="6851494">
                <a:moveTo>
                  <a:pt x="0" y="0"/>
                </a:moveTo>
                <a:lnTo>
                  <a:pt x="243285" y="0"/>
                </a:lnTo>
                <a:lnTo>
                  <a:pt x="243285" y="6607"/>
                </a:lnTo>
                <a:lnTo>
                  <a:pt x="1114855" y="3432303"/>
                </a:lnTo>
                <a:lnTo>
                  <a:pt x="243285" y="6851394"/>
                </a:lnTo>
                <a:lnTo>
                  <a:pt x="0" y="6851494"/>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4" name="Tijdelijke aanduiding voor tekst 14">
            <a:extLst>
              <a:ext uri="{FF2B5EF4-FFF2-40B4-BE49-F238E27FC236}">
                <a16:creationId xmlns:a16="http://schemas.microsoft.com/office/drawing/2014/main" id="{EAE0E904-2F1E-4401-A09B-A61F10FFB852}"/>
              </a:ext>
            </a:extLst>
          </p:cNvPr>
          <p:cNvSpPr>
            <a:spLocks noGrp="1"/>
          </p:cNvSpPr>
          <p:nvPr>
            <p:ph type="body" sz="quarter" idx="10" hasCustomPrompt="1"/>
          </p:nvPr>
        </p:nvSpPr>
        <p:spPr>
          <a:xfrm>
            <a:off x="982663" y="1128514"/>
            <a:ext cx="6827837" cy="839269"/>
          </a:xfrm>
        </p:spPr>
        <p:txBody>
          <a:bodyPr wrap="square">
            <a:spAutoFit/>
          </a:bodyPr>
          <a:lstStyle>
            <a:lvl1pPr marL="0" indent="0" algn="r">
              <a:lnSpc>
                <a:spcPct val="90000"/>
              </a:lnSpc>
              <a:spcBef>
                <a:spcPts val="0"/>
              </a:spcBef>
              <a:buNone/>
              <a:defRPr sz="6000" cap="all" baseline="0">
                <a:latin typeface="+mj-lt"/>
              </a:defRPr>
            </a:lvl1pPr>
          </a:lstStyle>
          <a:p>
            <a:pPr lvl="0"/>
            <a:r>
              <a:rPr lang="nl-NL"/>
              <a:t>Titel deel 2</a:t>
            </a:r>
          </a:p>
        </p:txBody>
      </p:sp>
      <p:sp>
        <p:nvSpPr>
          <p:cNvPr id="13" name="Tijdelijke aanduiding voor afbeelding 16">
            <a:extLst>
              <a:ext uri="{FF2B5EF4-FFF2-40B4-BE49-F238E27FC236}">
                <a16:creationId xmlns:a16="http://schemas.microsoft.com/office/drawing/2014/main" id="{9987A6CA-AB66-4816-B930-D33E2C5AC149}"/>
              </a:ext>
            </a:extLst>
          </p:cNvPr>
          <p:cNvSpPr>
            <a:spLocks noGrp="1"/>
          </p:cNvSpPr>
          <p:nvPr>
            <p:ph type="pic" sz="quarter" idx="14" hasCustomPrompt="1"/>
          </p:nvPr>
        </p:nvSpPr>
        <p:spPr>
          <a:xfrm>
            <a:off x="7486648" y="5997365"/>
            <a:ext cx="1994400" cy="576000"/>
          </a:xfrm>
          <a:noFill/>
        </p:spPr>
        <p:txBody>
          <a:bodyPr wrap="square" bIns="0" anchor="ctr" anchorCtr="0">
            <a:noAutofit/>
          </a:bodyPr>
          <a:lstStyle>
            <a:lvl1pPr marL="0" indent="0" algn="ctr">
              <a:buFont typeface="Arial" panose="020B0604020202020204" pitchFamily="34" charset="0"/>
              <a:buNone/>
              <a:defRPr sz="900"/>
            </a:lvl1pPr>
          </a:lstStyle>
          <a:p>
            <a:r>
              <a:rPr lang="nl-NL"/>
              <a:t>Eventueel programmalogo</a:t>
            </a:r>
          </a:p>
        </p:txBody>
      </p:sp>
    </p:spTree>
    <p:extLst>
      <p:ext uri="{BB962C8B-B14F-4D97-AF65-F5344CB8AC3E}">
        <p14:creationId xmlns:p14="http://schemas.microsoft.com/office/powerpoint/2010/main" val="40388629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Afsluiting 1">
    <p:bg>
      <p:bgPr>
        <a:solidFill>
          <a:schemeClr val="accent6"/>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DA0A80-CD1E-46A3-A8AF-B306B983C2F3}"/>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nl-NL" sz="2000"/>
          </a:p>
        </p:txBody>
      </p:sp>
      <p:graphicFrame>
        <p:nvGraphicFramePr>
          <p:cNvPr id="11" name="Object 10" hidden="1">
            <a:extLst>
              <a:ext uri="{FF2B5EF4-FFF2-40B4-BE49-F238E27FC236}">
                <a16:creationId xmlns:a16="http://schemas.microsoft.com/office/drawing/2014/main" id="{EF5744E8-65D9-40C8-BDDC-15C0D9822CA2}"/>
              </a:ext>
            </a:extLst>
          </p:cNvPr>
          <p:cNvGraphicFramePr>
            <a:graphicFrameLocks noChangeAspect="1"/>
          </p:cNvGraphicFramePr>
          <p:nvPr userDrawn="1">
            <p:custDataLst>
              <p:tags r:id="rId2"/>
            </p:custDataLst>
            <p:extLst>
              <p:ext uri="{D42A27DB-BD31-4B8C-83A1-F6EECF244321}">
                <p14:modId xmlns:p14="http://schemas.microsoft.com/office/powerpoint/2010/main" val="22047465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505" name="think-cell Slide" r:id="rId5" imgW="338" imgH="337" progId="TCLayout.ActiveDocument.1">
                  <p:embed/>
                </p:oleObj>
              </mc:Choice>
              <mc:Fallback>
                <p:oleObj name="think-cell Slide" r:id="rId5" imgW="338" imgH="337" progId="TCLayout.ActiveDocument.1">
                  <p:embed/>
                  <p:pic>
                    <p:nvPicPr>
                      <p:cNvPr id="11" name="Object 10" hidden="1">
                        <a:extLst>
                          <a:ext uri="{FF2B5EF4-FFF2-40B4-BE49-F238E27FC236}">
                            <a16:creationId xmlns:a16="http://schemas.microsoft.com/office/drawing/2014/main" id="{EF5744E8-65D9-40C8-BDDC-15C0D9822CA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0" name="Rechthoek 9" hidden="1">
            <a:extLst>
              <a:ext uri="{FF2B5EF4-FFF2-40B4-BE49-F238E27FC236}">
                <a16:creationId xmlns:a16="http://schemas.microsoft.com/office/drawing/2014/main" id="{25BD721D-5BD2-4967-A8BE-1AE136783F08}"/>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nl-NL" sz="4900" b="0" i="0" baseline="0">
              <a:latin typeface="Calibri" panose="020F0502020204030204" pitchFamily="34" charset="0"/>
              <a:ea typeface="+mj-ea"/>
              <a:cs typeface="+mj-cs"/>
              <a:sym typeface="Calibri" panose="020F0502020204030204" pitchFamily="34" charset="0"/>
            </a:endParaRPr>
          </a:p>
        </p:txBody>
      </p:sp>
      <p:sp>
        <p:nvSpPr>
          <p:cNvPr id="12" name="Vrije vorm: vorm 11">
            <a:extLst>
              <a:ext uri="{FF2B5EF4-FFF2-40B4-BE49-F238E27FC236}">
                <a16:creationId xmlns:a16="http://schemas.microsoft.com/office/drawing/2014/main" id="{B5B16DA9-6223-448D-B147-99175A2C6C76}"/>
              </a:ext>
            </a:extLst>
          </p:cNvPr>
          <p:cNvSpPr/>
          <p:nvPr userDrawn="1"/>
        </p:nvSpPr>
        <p:spPr>
          <a:xfrm>
            <a:off x="0" y="-8884"/>
            <a:ext cx="869578" cy="6859029"/>
          </a:xfrm>
          <a:custGeom>
            <a:avLst/>
            <a:gdLst>
              <a:gd name="connsiteX0" fmla="*/ 0 w 869578"/>
              <a:gd name="connsiteY0" fmla="*/ 0 h 6859029"/>
              <a:gd name="connsiteX1" fmla="*/ 869578 w 869578"/>
              <a:gd name="connsiteY1" fmla="*/ 3429515 h 6859029"/>
              <a:gd name="connsiteX2" fmla="*/ 0 w 869578"/>
              <a:gd name="connsiteY2" fmla="*/ 6859029 h 6859029"/>
              <a:gd name="connsiteX3" fmla="*/ 0 w 869578"/>
              <a:gd name="connsiteY3" fmla="*/ 0 h 6859029"/>
            </a:gdLst>
            <a:ahLst/>
            <a:cxnLst>
              <a:cxn ang="0">
                <a:pos x="connsiteX0" y="connsiteY0"/>
              </a:cxn>
              <a:cxn ang="0">
                <a:pos x="connsiteX1" y="connsiteY1"/>
              </a:cxn>
              <a:cxn ang="0">
                <a:pos x="connsiteX2" y="connsiteY2"/>
              </a:cxn>
              <a:cxn ang="0">
                <a:pos x="connsiteX3" y="connsiteY3"/>
              </a:cxn>
            </a:cxnLst>
            <a:rect l="l" t="t" r="r" b="b"/>
            <a:pathLst>
              <a:path w="869578" h="6859029">
                <a:moveTo>
                  <a:pt x="0" y="0"/>
                </a:moveTo>
                <a:lnTo>
                  <a:pt x="869578" y="3429515"/>
                </a:lnTo>
                <a:lnTo>
                  <a:pt x="0" y="6859029"/>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pic>
        <p:nvPicPr>
          <p:cNvPr id="9" name="Picture 7">
            <a:extLst>
              <a:ext uri="{FF2B5EF4-FFF2-40B4-BE49-F238E27FC236}">
                <a16:creationId xmlns:a16="http://schemas.microsoft.com/office/drawing/2014/main" id="{836E2999-E6E9-EC4C-AE31-0B1D4D942DE4}"/>
              </a:ext>
            </a:extLst>
          </p:cNvPr>
          <p:cNvPicPr>
            <a:picLocks noChangeAspect="1"/>
          </p:cNvPicPr>
          <p:nvPr userDrawn="1"/>
        </p:nvPicPr>
        <p:blipFill>
          <a:blip r:embed="rId7"/>
          <a:stretch>
            <a:fillRect/>
          </a:stretch>
        </p:blipFill>
        <p:spPr>
          <a:xfrm>
            <a:off x="3390024" y="2813152"/>
            <a:ext cx="5411951" cy="1563453"/>
          </a:xfrm>
          <a:prstGeom prst="rect">
            <a:avLst/>
          </a:prstGeom>
        </p:spPr>
      </p:pic>
    </p:spTree>
    <p:extLst>
      <p:ext uri="{BB962C8B-B14F-4D97-AF65-F5344CB8AC3E}">
        <p14:creationId xmlns:p14="http://schemas.microsoft.com/office/powerpoint/2010/main" val="2209262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Afsluiting 3">
    <p:bg>
      <p:bgPr>
        <a:solidFill>
          <a:schemeClr val="accent3"/>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6C6748B-DF98-46B1-9D50-B49085D961BA}"/>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nl-NL" sz="2000"/>
          </a:p>
        </p:txBody>
      </p:sp>
      <p:graphicFrame>
        <p:nvGraphicFramePr>
          <p:cNvPr id="11" name="Object 10" hidden="1">
            <a:extLst>
              <a:ext uri="{FF2B5EF4-FFF2-40B4-BE49-F238E27FC236}">
                <a16:creationId xmlns:a16="http://schemas.microsoft.com/office/drawing/2014/main" id="{EF5744E8-65D9-40C8-BDDC-15C0D9822CA2}"/>
              </a:ext>
            </a:extLst>
          </p:cNvPr>
          <p:cNvGraphicFramePr>
            <a:graphicFrameLocks noChangeAspect="1"/>
          </p:cNvGraphicFramePr>
          <p:nvPr userDrawn="1">
            <p:custDataLst>
              <p:tags r:id="rId2"/>
            </p:custDataLst>
            <p:extLst>
              <p:ext uri="{D42A27DB-BD31-4B8C-83A1-F6EECF244321}">
                <p14:modId xmlns:p14="http://schemas.microsoft.com/office/powerpoint/2010/main" val="16972017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2529" name="think-cell Slide" r:id="rId5" imgW="338" imgH="337" progId="TCLayout.ActiveDocument.1">
                  <p:embed/>
                </p:oleObj>
              </mc:Choice>
              <mc:Fallback>
                <p:oleObj name="think-cell Slide" r:id="rId5" imgW="338" imgH="337" progId="TCLayout.ActiveDocument.1">
                  <p:embed/>
                  <p:pic>
                    <p:nvPicPr>
                      <p:cNvPr id="11" name="Object 10" hidden="1">
                        <a:extLst>
                          <a:ext uri="{FF2B5EF4-FFF2-40B4-BE49-F238E27FC236}">
                            <a16:creationId xmlns:a16="http://schemas.microsoft.com/office/drawing/2014/main" id="{EF5744E8-65D9-40C8-BDDC-15C0D9822CA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0" name="Rechthoek 9" hidden="1">
            <a:extLst>
              <a:ext uri="{FF2B5EF4-FFF2-40B4-BE49-F238E27FC236}">
                <a16:creationId xmlns:a16="http://schemas.microsoft.com/office/drawing/2014/main" id="{25BD721D-5BD2-4967-A8BE-1AE136783F08}"/>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nl-NL" sz="4900" b="0" i="0" baseline="0">
              <a:latin typeface="Calibri" panose="020F0502020204030204" pitchFamily="34" charset="0"/>
              <a:ea typeface="+mj-ea"/>
              <a:cs typeface="+mj-cs"/>
              <a:sym typeface="Calibri" panose="020F0502020204030204" pitchFamily="34" charset="0"/>
            </a:endParaRPr>
          </a:p>
        </p:txBody>
      </p:sp>
      <p:sp>
        <p:nvSpPr>
          <p:cNvPr id="12" name="Vrije vorm: vorm 11">
            <a:extLst>
              <a:ext uri="{FF2B5EF4-FFF2-40B4-BE49-F238E27FC236}">
                <a16:creationId xmlns:a16="http://schemas.microsoft.com/office/drawing/2014/main" id="{B5B16DA9-6223-448D-B147-99175A2C6C76}"/>
              </a:ext>
            </a:extLst>
          </p:cNvPr>
          <p:cNvSpPr/>
          <p:nvPr userDrawn="1"/>
        </p:nvSpPr>
        <p:spPr>
          <a:xfrm>
            <a:off x="0" y="-8884"/>
            <a:ext cx="869578" cy="6859029"/>
          </a:xfrm>
          <a:custGeom>
            <a:avLst/>
            <a:gdLst>
              <a:gd name="connsiteX0" fmla="*/ 0 w 869578"/>
              <a:gd name="connsiteY0" fmla="*/ 0 h 6859029"/>
              <a:gd name="connsiteX1" fmla="*/ 869578 w 869578"/>
              <a:gd name="connsiteY1" fmla="*/ 3429515 h 6859029"/>
              <a:gd name="connsiteX2" fmla="*/ 0 w 869578"/>
              <a:gd name="connsiteY2" fmla="*/ 6859029 h 6859029"/>
              <a:gd name="connsiteX3" fmla="*/ 0 w 869578"/>
              <a:gd name="connsiteY3" fmla="*/ 0 h 6859029"/>
            </a:gdLst>
            <a:ahLst/>
            <a:cxnLst>
              <a:cxn ang="0">
                <a:pos x="connsiteX0" y="connsiteY0"/>
              </a:cxn>
              <a:cxn ang="0">
                <a:pos x="connsiteX1" y="connsiteY1"/>
              </a:cxn>
              <a:cxn ang="0">
                <a:pos x="connsiteX2" y="connsiteY2"/>
              </a:cxn>
              <a:cxn ang="0">
                <a:pos x="connsiteX3" y="connsiteY3"/>
              </a:cxn>
            </a:cxnLst>
            <a:rect l="l" t="t" r="r" b="b"/>
            <a:pathLst>
              <a:path w="869578" h="6859029">
                <a:moveTo>
                  <a:pt x="0" y="0"/>
                </a:moveTo>
                <a:lnTo>
                  <a:pt x="869578" y="3429515"/>
                </a:lnTo>
                <a:lnTo>
                  <a:pt x="0" y="6859029"/>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pic>
        <p:nvPicPr>
          <p:cNvPr id="8" name="Picture 7">
            <a:extLst>
              <a:ext uri="{FF2B5EF4-FFF2-40B4-BE49-F238E27FC236}">
                <a16:creationId xmlns:a16="http://schemas.microsoft.com/office/drawing/2014/main" id="{78CDCDED-827B-4FAD-8E2C-5A2F6280AE93}"/>
              </a:ext>
            </a:extLst>
          </p:cNvPr>
          <p:cNvPicPr>
            <a:picLocks noChangeAspect="1"/>
          </p:cNvPicPr>
          <p:nvPr userDrawn="1"/>
        </p:nvPicPr>
        <p:blipFill>
          <a:blip r:embed="rId7"/>
          <a:stretch>
            <a:fillRect/>
          </a:stretch>
        </p:blipFill>
        <p:spPr>
          <a:xfrm>
            <a:off x="3390024" y="2813152"/>
            <a:ext cx="5411951" cy="1563453"/>
          </a:xfrm>
          <a:prstGeom prst="rect">
            <a:avLst/>
          </a:prstGeom>
        </p:spPr>
      </p:pic>
    </p:spTree>
    <p:extLst>
      <p:ext uri="{BB962C8B-B14F-4D97-AF65-F5344CB8AC3E}">
        <p14:creationId xmlns:p14="http://schemas.microsoft.com/office/powerpoint/2010/main" val="580815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Afsluiting 2">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2A7C355-0D73-4F66-86D3-5BBF1930B6B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nl-NL" sz="2000"/>
          </a:p>
        </p:txBody>
      </p:sp>
      <p:graphicFrame>
        <p:nvGraphicFramePr>
          <p:cNvPr id="11" name="Object 10" hidden="1">
            <a:extLst>
              <a:ext uri="{FF2B5EF4-FFF2-40B4-BE49-F238E27FC236}">
                <a16:creationId xmlns:a16="http://schemas.microsoft.com/office/drawing/2014/main" id="{EF5744E8-65D9-40C8-BDDC-15C0D9822CA2}"/>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3553" name="think-cell Slide" r:id="rId5" imgW="338" imgH="337" progId="TCLayout.ActiveDocument.1">
                  <p:embed/>
                </p:oleObj>
              </mc:Choice>
              <mc:Fallback>
                <p:oleObj name="think-cell Slide" r:id="rId5" imgW="338" imgH="337" progId="TCLayout.ActiveDocument.1">
                  <p:embed/>
                  <p:pic>
                    <p:nvPicPr>
                      <p:cNvPr id="11" name="Object 10" hidden="1">
                        <a:extLst>
                          <a:ext uri="{FF2B5EF4-FFF2-40B4-BE49-F238E27FC236}">
                            <a16:creationId xmlns:a16="http://schemas.microsoft.com/office/drawing/2014/main" id="{EF5744E8-65D9-40C8-BDDC-15C0D9822CA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0" name="Rechthoek 9" hidden="1">
            <a:extLst>
              <a:ext uri="{FF2B5EF4-FFF2-40B4-BE49-F238E27FC236}">
                <a16:creationId xmlns:a16="http://schemas.microsoft.com/office/drawing/2014/main" id="{25BD721D-5BD2-4967-A8BE-1AE136783F08}"/>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nl-NL" sz="4900" b="0" i="0" baseline="0">
              <a:latin typeface="Calibri" panose="020F0502020204030204" pitchFamily="34" charset="0"/>
              <a:ea typeface="+mj-ea"/>
              <a:cs typeface="+mj-cs"/>
              <a:sym typeface="Calibri" panose="020F0502020204030204" pitchFamily="34" charset="0"/>
            </a:endParaRPr>
          </a:p>
        </p:txBody>
      </p:sp>
      <p:sp>
        <p:nvSpPr>
          <p:cNvPr id="12" name="Vrije vorm: vorm 11">
            <a:extLst>
              <a:ext uri="{FF2B5EF4-FFF2-40B4-BE49-F238E27FC236}">
                <a16:creationId xmlns:a16="http://schemas.microsoft.com/office/drawing/2014/main" id="{B5B16DA9-6223-448D-B147-99175A2C6C76}"/>
              </a:ext>
            </a:extLst>
          </p:cNvPr>
          <p:cNvSpPr/>
          <p:nvPr userDrawn="1"/>
        </p:nvSpPr>
        <p:spPr>
          <a:xfrm>
            <a:off x="0" y="-8884"/>
            <a:ext cx="869578" cy="6859029"/>
          </a:xfrm>
          <a:custGeom>
            <a:avLst/>
            <a:gdLst>
              <a:gd name="connsiteX0" fmla="*/ 0 w 869578"/>
              <a:gd name="connsiteY0" fmla="*/ 0 h 6859029"/>
              <a:gd name="connsiteX1" fmla="*/ 869578 w 869578"/>
              <a:gd name="connsiteY1" fmla="*/ 3429515 h 6859029"/>
              <a:gd name="connsiteX2" fmla="*/ 0 w 869578"/>
              <a:gd name="connsiteY2" fmla="*/ 6859029 h 6859029"/>
              <a:gd name="connsiteX3" fmla="*/ 0 w 869578"/>
              <a:gd name="connsiteY3" fmla="*/ 0 h 6859029"/>
            </a:gdLst>
            <a:ahLst/>
            <a:cxnLst>
              <a:cxn ang="0">
                <a:pos x="connsiteX0" y="connsiteY0"/>
              </a:cxn>
              <a:cxn ang="0">
                <a:pos x="connsiteX1" y="connsiteY1"/>
              </a:cxn>
              <a:cxn ang="0">
                <a:pos x="connsiteX2" y="connsiteY2"/>
              </a:cxn>
              <a:cxn ang="0">
                <a:pos x="connsiteX3" y="connsiteY3"/>
              </a:cxn>
            </a:cxnLst>
            <a:rect l="l" t="t" r="r" b="b"/>
            <a:pathLst>
              <a:path w="869578" h="6859029">
                <a:moveTo>
                  <a:pt x="0" y="0"/>
                </a:moveTo>
                <a:lnTo>
                  <a:pt x="869578" y="3429515"/>
                </a:lnTo>
                <a:lnTo>
                  <a:pt x="0" y="685902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pic>
        <p:nvPicPr>
          <p:cNvPr id="8" name="Picture 7">
            <a:extLst>
              <a:ext uri="{FF2B5EF4-FFF2-40B4-BE49-F238E27FC236}">
                <a16:creationId xmlns:a16="http://schemas.microsoft.com/office/drawing/2014/main" id="{78CDCDED-827B-4FAD-8E2C-5A2F6280AE93}"/>
              </a:ext>
            </a:extLst>
          </p:cNvPr>
          <p:cNvPicPr>
            <a:picLocks noChangeAspect="1"/>
          </p:cNvPicPr>
          <p:nvPr userDrawn="1"/>
        </p:nvPicPr>
        <p:blipFill>
          <a:blip r:embed="rId7"/>
          <a:stretch>
            <a:fillRect/>
          </a:stretch>
        </p:blipFill>
        <p:spPr>
          <a:xfrm>
            <a:off x="3390024" y="2813152"/>
            <a:ext cx="5411951" cy="1563453"/>
          </a:xfrm>
          <a:prstGeom prst="rect">
            <a:avLst/>
          </a:prstGeom>
        </p:spPr>
      </p:pic>
    </p:spTree>
    <p:extLst>
      <p:ext uri="{BB962C8B-B14F-4D97-AF65-F5344CB8AC3E}">
        <p14:creationId xmlns:p14="http://schemas.microsoft.com/office/powerpoint/2010/main" val="10298377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9ECAD0-EEA7-4387-A3D7-CB7B293D4D5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01439111-AFAC-47A8-A174-605B86020F5D}"/>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D04023A-A652-44AE-9C78-142AD4820FF2}"/>
              </a:ext>
            </a:extLst>
          </p:cNvPr>
          <p:cNvSpPr>
            <a:spLocks noGrp="1"/>
          </p:cNvSpPr>
          <p:nvPr>
            <p:ph type="dt" sz="half" idx="10"/>
          </p:nvPr>
        </p:nvSpPr>
        <p:spPr/>
        <p:txBody>
          <a:bodyPr/>
          <a:lstStyle/>
          <a:p>
            <a:fld id="{9D2AB24C-4A9E-4B33-9435-0CA29913D3DC}" type="datetimeFigureOut">
              <a:rPr lang="nl-NL" smtClean="0"/>
              <a:t>16-5-2023</a:t>
            </a:fld>
            <a:endParaRPr lang="nl-NL"/>
          </a:p>
        </p:txBody>
      </p:sp>
      <p:sp>
        <p:nvSpPr>
          <p:cNvPr id="5" name="Tijdelijke aanduiding voor voettekst 4">
            <a:extLst>
              <a:ext uri="{FF2B5EF4-FFF2-40B4-BE49-F238E27FC236}">
                <a16:creationId xmlns:a16="http://schemas.microsoft.com/office/drawing/2014/main" id="{0D834C2F-E61E-49CA-A76E-FD72AD5BC39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C2B55F7-33A2-4BF3-B7DB-4A06D0B65C6F}"/>
              </a:ext>
            </a:extLst>
          </p:cNvPr>
          <p:cNvSpPr>
            <a:spLocks noGrp="1"/>
          </p:cNvSpPr>
          <p:nvPr>
            <p:ph type="sldNum" sz="quarter" idx="12"/>
          </p:nvPr>
        </p:nvSpPr>
        <p:spPr/>
        <p:txBody>
          <a:bodyPr/>
          <a:lstStyle/>
          <a:p>
            <a:fld id="{06CA120A-8AAE-4A3C-928E-2B43B6ABCCAB}" type="slidenum">
              <a:rPr lang="nl-NL" smtClean="0"/>
              <a:t>‹#›</a:t>
            </a:fld>
            <a:endParaRPr lang="nl-NL"/>
          </a:p>
        </p:txBody>
      </p:sp>
    </p:spTree>
    <p:extLst>
      <p:ext uri="{BB962C8B-B14F-4D97-AF65-F5344CB8AC3E}">
        <p14:creationId xmlns:p14="http://schemas.microsoft.com/office/powerpoint/2010/main" val="299637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dia 3 - gouden pijl/witte achtergron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2B6C795-6365-4B26-B1FA-815CCABBC5CD}"/>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nl-NL" sz="2000"/>
          </a:p>
        </p:txBody>
      </p:sp>
      <p:graphicFrame>
        <p:nvGraphicFramePr>
          <p:cNvPr id="11" name="Object 10" hidden="1">
            <a:extLst>
              <a:ext uri="{FF2B5EF4-FFF2-40B4-BE49-F238E27FC236}">
                <a16:creationId xmlns:a16="http://schemas.microsoft.com/office/drawing/2014/main" id="{EF5744E8-65D9-40C8-BDDC-15C0D9822CA2}"/>
              </a:ext>
            </a:extLst>
          </p:cNvPr>
          <p:cNvGraphicFramePr>
            <a:graphicFrameLocks noChangeAspect="1"/>
          </p:cNvGraphicFramePr>
          <p:nvPr userDrawn="1">
            <p:custDataLst>
              <p:tags r:id="rId2"/>
            </p:custDataLst>
            <p:extLst>
              <p:ext uri="{D42A27DB-BD31-4B8C-83A1-F6EECF244321}">
                <p14:modId xmlns:p14="http://schemas.microsoft.com/office/powerpoint/2010/main" val="16190243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97" name="think-cell Slide" r:id="rId5" imgW="338" imgH="337" progId="TCLayout.ActiveDocument.1">
                  <p:embed/>
                </p:oleObj>
              </mc:Choice>
              <mc:Fallback>
                <p:oleObj name="think-cell Slide" r:id="rId5" imgW="338" imgH="337" progId="TCLayout.ActiveDocument.1">
                  <p:embed/>
                  <p:pic>
                    <p:nvPicPr>
                      <p:cNvPr id="11" name="Object 10" hidden="1">
                        <a:extLst>
                          <a:ext uri="{FF2B5EF4-FFF2-40B4-BE49-F238E27FC236}">
                            <a16:creationId xmlns:a16="http://schemas.microsoft.com/office/drawing/2014/main" id="{EF5744E8-65D9-40C8-BDDC-15C0D9822CA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0" name="Rechthoek 9" hidden="1">
            <a:extLst>
              <a:ext uri="{FF2B5EF4-FFF2-40B4-BE49-F238E27FC236}">
                <a16:creationId xmlns:a16="http://schemas.microsoft.com/office/drawing/2014/main" id="{25BD721D-5BD2-4967-A8BE-1AE136783F08}"/>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nl-NL" sz="4900" b="0" i="0" baseline="0">
              <a:latin typeface="Calibri" panose="020F0502020204030204" pitchFamily="34" charset="0"/>
              <a:ea typeface="+mj-ea"/>
              <a:cs typeface="+mj-cs"/>
              <a:sym typeface="Calibri" panose="020F0502020204030204" pitchFamily="34" charset="0"/>
            </a:endParaRPr>
          </a:p>
        </p:txBody>
      </p:sp>
      <p:pic>
        <p:nvPicPr>
          <p:cNvPr id="7" name="Picture 7">
            <a:extLst>
              <a:ext uri="{FF2B5EF4-FFF2-40B4-BE49-F238E27FC236}">
                <a16:creationId xmlns:a16="http://schemas.microsoft.com/office/drawing/2014/main" id="{4411E6A2-CDF5-4922-B335-07A864E2AEFE}"/>
              </a:ext>
            </a:extLst>
          </p:cNvPr>
          <p:cNvPicPr>
            <a:picLocks noChangeAspect="1"/>
          </p:cNvPicPr>
          <p:nvPr userDrawn="1"/>
        </p:nvPicPr>
        <p:blipFill>
          <a:blip r:embed="rId7"/>
          <a:stretch>
            <a:fillRect/>
          </a:stretch>
        </p:blipFill>
        <p:spPr>
          <a:xfrm>
            <a:off x="9685392" y="5997365"/>
            <a:ext cx="1993846" cy="576000"/>
          </a:xfrm>
          <a:prstGeom prst="rect">
            <a:avLst/>
          </a:prstGeom>
        </p:spPr>
      </p:pic>
      <p:sp>
        <p:nvSpPr>
          <p:cNvPr id="2" name="Titel 1">
            <a:extLst>
              <a:ext uri="{FF2B5EF4-FFF2-40B4-BE49-F238E27FC236}">
                <a16:creationId xmlns:a16="http://schemas.microsoft.com/office/drawing/2014/main" id="{78AEC249-5928-4F47-AB45-016C450395B7}"/>
              </a:ext>
            </a:extLst>
          </p:cNvPr>
          <p:cNvSpPr>
            <a:spLocks noGrp="1"/>
          </p:cNvSpPr>
          <p:nvPr>
            <p:ph type="ctrTitle" hasCustomPrompt="1"/>
          </p:nvPr>
        </p:nvSpPr>
        <p:spPr>
          <a:xfrm>
            <a:off x="982663" y="411966"/>
            <a:ext cx="6827837" cy="678647"/>
          </a:xfrm>
        </p:spPr>
        <p:txBody>
          <a:bodyPr wrap="square" anchor="t" anchorCtr="0"/>
          <a:lstStyle>
            <a:lvl1pPr algn="l">
              <a:lnSpc>
                <a:spcPct val="90000"/>
              </a:lnSpc>
              <a:spcBef>
                <a:spcPts val="0"/>
              </a:spcBef>
              <a:defRPr sz="4900"/>
            </a:lvl1pPr>
          </a:lstStyle>
          <a:p>
            <a:r>
              <a:rPr lang="nl-NL"/>
              <a:t>Titel deel 1 </a:t>
            </a:r>
            <a:r>
              <a:rPr lang="nl-NL" err="1"/>
              <a:t>linkslijnend</a:t>
            </a:r>
            <a:endParaRPr lang="nl-NL"/>
          </a:p>
        </p:txBody>
      </p:sp>
      <p:sp>
        <p:nvSpPr>
          <p:cNvPr id="3" name="Ondertitel 2">
            <a:extLst>
              <a:ext uri="{FF2B5EF4-FFF2-40B4-BE49-F238E27FC236}">
                <a16:creationId xmlns:a16="http://schemas.microsoft.com/office/drawing/2014/main" id="{B26713D1-1FAA-48C3-B18A-5E2A1991C01F}"/>
              </a:ext>
            </a:extLst>
          </p:cNvPr>
          <p:cNvSpPr>
            <a:spLocks noGrp="1"/>
          </p:cNvSpPr>
          <p:nvPr>
            <p:ph type="subTitle" idx="1" hasCustomPrompt="1"/>
          </p:nvPr>
        </p:nvSpPr>
        <p:spPr>
          <a:xfrm>
            <a:off x="982663" y="5949950"/>
            <a:ext cx="3525581" cy="307777"/>
          </a:xfrm>
        </p:spPr>
        <p:txBody>
          <a:bodyPr wrap="square">
            <a:spAutoFit/>
          </a:bodyPr>
          <a:lstStyle>
            <a:lvl1pPr marL="0" indent="0" algn="l">
              <a:lnSpc>
                <a:spcPct val="10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Ruimte voor Naam, Plaats, Datum</a:t>
            </a:r>
          </a:p>
        </p:txBody>
      </p:sp>
      <p:sp>
        <p:nvSpPr>
          <p:cNvPr id="13" name="Vrije vorm: vorm 12">
            <a:extLst>
              <a:ext uri="{FF2B5EF4-FFF2-40B4-BE49-F238E27FC236}">
                <a16:creationId xmlns:a16="http://schemas.microsoft.com/office/drawing/2014/main" id="{3D22C363-D26B-45E7-A765-0CE3336B3E57}"/>
              </a:ext>
            </a:extLst>
          </p:cNvPr>
          <p:cNvSpPr/>
          <p:nvPr userDrawn="1"/>
        </p:nvSpPr>
        <p:spPr>
          <a:xfrm>
            <a:off x="0" y="0"/>
            <a:ext cx="1114855" cy="6858000"/>
          </a:xfrm>
          <a:custGeom>
            <a:avLst/>
            <a:gdLst>
              <a:gd name="connsiteX0" fmla="*/ 0 w 1114855"/>
              <a:gd name="connsiteY0" fmla="*/ 0 h 6858000"/>
              <a:gd name="connsiteX1" fmla="*/ 243285 w 1114855"/>
              <a:gd name="connsiteY1" fmla="*/ 0 h 6858000"/>
              <a:gd name="connsiteX2" fmla="*/ 243285 w 1114855"/>
              <a:gd name="connsiteY2" fmla="*/ 6607 h 6858000"/>
              <a:gd name="connsiteX3" fmla="*/ 1114855 w 1114855"/>
              <a:gd name="connsiteY3" fmla="*/ 3432303 h 6858000"/>
              <a:gd name="connsiteX4" fmla="*/ 243285 w 1114855"/>
              <a:gd name="connsiteY4" fmla="*/ 6858000 h 6858000"/>
              <a:gd name="connsiteX5" fmla="*/ 243285 w 1114855"/>
              <a:gd name="connsiteY5" fmla="*/ 6851394 h 6858000"/>
              <a:gd name="connsiteX6" fmla="*/ 0 w 1114855"/>
              <a:gd name="connsiteY6" fmla="*/ 6851494 h 6858000"/>
              <a:gd name="connsiteX7" fmla="*/ 0 w 1114855"/>
              <a:gd name="connsiteY7" fmla="*/ 0 h 6858000"/>
              <a:gd name="connsiteX0" fmla="*/ 0 w 1114855"/>
              <a:gd name="connsiteY0" fmla="*/ 0 h 6851494"/>
              <a:gd name="connsiteX1" fmla="*/ 243285 w 1114855"/>
              <a:gd name="connsiteY1" fmla="*/ 0 h 6851494"/>
              <a:gd name="connsiteX2" fmla="*/ 243285 w 1114855"/>
              <a:gd name="connsiteY2" fmla="*/ 6607 h 6851494"/>
              <a:gd name="connsiteX3" fmla="*/ 1114855 w 1114855"/>
              <a:gd name="connsiteY3" fmla="*/ 3432303 h 6851494"/>
              <a:gd name="connsiteX4" fmla="*/ 243285 w 1114855"/>
              <a:gd name="connsiteY4" fmla="*/ 6851394 h 6851494"/>
              <a:gd name="connsiteX5" fmla="*/ 0 w 1114855"/>
              <a:gd name="connsiteY5" fmla="*/ 6851494 h 6851494"/>
              <a:gd name="connsiteX6" fmla="*/ 0 w 1114855"/>
              <a:gd name="connsiteY6" fmla="*/ 0 h 6851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4855" h="6851494">
                <a:moveTo>
                  <a:pt x="0" y="0"/>
                </a:moveTo>
                <a:lnTo>
                  <a:pt x="243285" y="0"/>
                </a:lnTo>
                <a:lnTo>
                  <a:pt x="243285" y="6607"/>
                </a:lnTo>
                <a:lnTo>
                  <a:pt x="1114855" y="3432303"/>
                </a:lnTo>
                <a:lnTo>
                  <a:pt x="243285" y="6851394"/>
                </a:lnTo>
                <a:lnTo>
                  <a:pt x="0" y="6851494"/>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2" name="Tijdelijke aanduiding voor tekst 14">
            <a:extLst>
              <a:ext uri="{FF2B5EF4-FFF2-40B4-BE49-F238E27FC236}">
                <a16:creationId xmlns:a16="http://schemas.microsoft.com/office/drawing/2014/main" id="{C7FD398B-17A1-47CD-BBE6-C13D4E784043}"/>
              </a:ext>
            </a:extLst>
          </p:cNvPr>
          <p:cNvSpPr>
            <a:spLocks noGrp="1"/>
          </p:cNvSpPr>
          <p:nvPr>
            <p:ph type="body" sz="quarter" idx="10" hasCustomPrompt="1"/>
          </p:nvPr>
        </p:nvSpPr>
        <p:spPr>
          <a:xfrm>
            <a:off x="982663" y="1119087"/>
            <a:ext cx="6827837" cy="839269"/>
          </a:xfrm>
        </p:spPr>
        <p:txBody>
          <a:bodyPr wrap="square">
            <a:spAutoFit/>
          </a:bodyPr>
          <a:lstStyle>
            <a:lvl1pPr marL="0" indent="0" algn="r">
              <a:lnSpc>
                <a:spcPct val="90000"/>
              </a:lnSpc>
              <a:spcBef>
                <a:spcPts val="0"/>
              </a:spcBef>
              <a:buNone/>
              <a:defRPr sz="6000" cap="all" baseline="0">
                <a:latin typeface="+mj-lt"/>
              </a:defRPr>
            </a:lvl1pPr>
          </a:lstStyle>
          <a:p>
            <a:pPr lvl="0"/>
            <a:r>
              <a:rPr lang="nl-NL"/>
              <a:t>Titel deel 2</a:t>
            </a:r>
          </a:p>
        </p:txBody>
      </p:sp>
      <p:sp>
        <p:nvSpPr>
          <p:cNvPr id="9" name="Tijdelijke aanduiding voor afbeelding 16">
            <a:extLst>
              <a:ext uri="{FF2B5EF4-FFF2-40B4-BE49-F238E27FC236}">
                <a16:creationId xmlns:a16="http://schemas.microsoft.com/office/drawing/2014/main" id="{415A715F-C7F7-4B99-8B51-D64EEEF99111}"/>
              </a:ext>
            </a:extLst>
          </p:cNvPr>
          <p:cNvSpPr>
            <a:spLocks noGrp="1"/>
          </p:cNvSpPr>
          <p:nvPr>
            <p:ph type="pic" sz="quarter" idx="14" hasCustomPrompt="1"/>
          </p:nvPr>
        </p:nvSpPr>
        <p:spPr>
          <a:xfrm>
            <a:off x="7486648" y="5997365"/>
            <a:ext cx="1994400" cy="576000"/>
          </a:xfrm>
          <a:noFill/>
        </p:spPr>
        <p:txBody>
          <a:bodyPr wrap="square" bIns="0" anchor="ctr" anchorCtr="0">
            <a:noAutofit/>
          </a:bodyPr>
          <a:lstStyle>
            <a:lvl1pPr marL="0" indent="0" algn="ctr">
              <a:buFont typeface="Arial" panose="020B0604020202020204" pitchFamily="34" charset="0"/>
              <a:buNone/>
              <a:defRPr sz="900"/>
            </a:lvl1pPr>
          </a:lstStyle>
          <a:p>
            <a:r>
              <a:rPr lang="nl-NL"/>
              <a:t>Eventueel programmalogo</a:t>
            </a:r>
          </a:p>
        </p:txBody>
      </p:sp>
      <p:sp>
        <p:nvSpPr>
          <p:cNvPr id="14" name="Tijdelijke aanduiding voor afbeelding 16">
            <a:extLst>
              <a:ext uri="{FF2B5EF4-FFF2-40B4-BE49-F238E27FC236}">
                <a16:creationId xmlns:a16="http://schemas.microsoft.com/office/drawing/2014/main" id="{85C0B955-5382-8547-BD1C-D12CBBE6CB77}"/>
              </a:ext>
            </a:extLst>
          </p:cNvPr>
          <p:cNvSpPr>
            <a:spLocks noGrp="1"/>
          </p:cNvSpPr>
          <p:nvPr>
            <p:ph type="pic" sz="quarter" idx="11" hasCustomPrompt="1"/>
          </p:nvPr>
        </p:nvSpPr>
        <p:spPr>
          <a:xfrm>
            <a:off x="3035431" y="1739590"/>
            <a:ext cx="9156569" cy="3416872"/>
          </a:xfrm>
          <a:solidFill>
            <a:schemeClr val="accent3"/>
          </a:solidFill>
          <a:ln>
            <a:noFill/>
          </a:ln>
        </p:spPr>
        <p:txBody>
          <a:bodyPr bIns="648000" anchor="ctr" anchorCtr="0">
            <a:normAutofit/>
          </a:bodyPr>
          <a:lstStyle>
            <a:lvl1pPr marL="0" indent="0" algn="ctr">
              <a:buFont typeface="Arial" panose="020B0604020202020204" pitchFamily="34" charset="0"/>
              <a:buNone/>
              <a:defRPr sz="2000"/>
            </a:lvl1pPr>
          </a:lstStyle>
          <a:p>
            <a:r>
              <a:rPr lang="nl-NL"/>
              <a:t>Klik op icoon om afbeelding in te voegen</a:t>
            </a:r>
          </a:p>
        </p:txBody>
      </p:sp>
    </p:spTree>
    <p:extLst>
      <p:ext uri="{BB962C8B-B14F-4D97-AF65-F5344CB8AC3E}">
        <p14:creationId xmlns:p14="http://schemas.microsoft.com/office/powerpoint/2010/main" val="692782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oudsopgave 1">
    <p:bg>
      <p:bgPr>
        <a:solidFill>
          <a:schemeClr val="accent6"/>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8B7702C9-AE11-490E-82A2-3ABBC386E971}"/>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21" name="think-cell Slide" r:id="rId5" imgW="338" imgH="337" progId="TCLayout.ActiveDocument.1">
                  <p:embed/>
                </p:oleObj>
              </mc:Choice>
              <mc:Fallback>
                <p:oleObj name="think-cell Slide" r:id="rId5" imgW="338" imgH="337" progId="TCLayout.ActiveDocument.1">
                  <p:embed/>
                  <p:pic>
                    <p:nvPicPr>
                      <p:cNvPr id="10" name="Object 9" hidden="1">
                        <a:extLst>
                          <a:ext uri="{FF2B5EF4-FFF2-40B4-BE49-F238E27FC236}">
                            <a16:creationId xmlns:a16="http://schemas.microsoft.com/office/drawing/2014/main" id="{8B7702C9-AE11-490E-82A2-3ABBC386E97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hthoek 3" hidden="1">
            <a:extLst>
              <a:ext uri="{FF2B5EF4-FFF2-40B4-BE49-F238E27FC236}">
                <a16:creationId xmlns:a16="http://schemas.microsoft.com/office/drawing/2014/main" id="{FB132FB0-E92A-40F2-BF86-1B3B35A0084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nl-NL" sz="4900" b="0" i="0" baseline="0">
              <a:latin typeface="Calibri" panose="020F0502020204030204" pitchFamily="34" charset="0"/>
              <a:ea typeface="+mj-ea"/>
              <a:cs typeface="+mj-cs"/>
              <a:sym typeface="Calibri" panose="020F0502020204030204" pitchFamily="34" charset="0"/>
            </a:endParaRPr>
          </a:p>
        </p:txBody>
      </p:sp>
      <p:sp>
        <p:nvSpPr>
          <p:cNvPr id="6" name="Tijdelijke aanduiding voor dianummer 5">
            <a:extLst>
              <a:ext uri="{FF2B5EF4-FFF2-40B4-BE49-F238E27FC236}">
                <a16:creationId xmlns:a16="http://schemas.microsoft.com/office/drawing/2014/main" id="{9A5EAF1B-6806-4BFC-A9A6-B83DAAFDA31A}"/>
              </a:ext>
            </a:extLst>
          </p:cNvPr>
          <p:cNvSpPr>
            <a:spLocks noGrp="1"/>
          </p:cNvSpPr>
          <p:nvPr>
            <p:ph type="sldNum" sz="quarter" idx="12"/>
          </p:nvPr>
        </p:nvSpPr>
        <p:spPr/>
        <p:txBody>
          <a:bodyPr/>
          <a:lstStyle/>
          <a:p>
            <a:fld id="{3011EF90-EEA4-4DC0-ADC4-2316CACBDB4E}" type="slidenum">
              <a:rPr lang="nl-NL" smtClean="0"/>
              <a:t>‹#›</a:t>
            </a:fld>
            <a:endParaRPr lang="nl-NL"/>
          </a:p>
        </p:txBody>
      </p:sp>
      <p:sp>
        <p:nvSpPr>
          <p:cNvPr id="15" name="Titel 1">
            <a:extLst>
              <a:ext uri="{FF2B5EF4-FFF2-40B4-BE49-F238E27FC236}">
                <a16:creationId xmlns:a16="http://schemas.microsoft.com/office/drawing/2014/main" id="{8377452A-A6A3-4F19-85B6-F0330ABCEFB6}"/>
              </a:ext>
            </a:extLst>
          </p:cNvPr>
          <p:cNvSpPr>
            <a:spLocks noGrp="1"/>
          </p:cNvSpPr>
          <p:nvPr>
            <p:ph type="ctrTitle" hasCustomPrompt="1"/>
          </p:nvPr>
        </p:nvSpPr>
        <p:spPr>
          <a:xfrm>
            <a:off x="982663" y="411966"/>
            <a:ext cx="6827837" cy="678647"/>
          </a:xfrm>
        </p:spPr>
        <p:txBody>
          <a:bodyPr wrap="square" anchor="t" anchorCtr="0"/>
          <a:lstStyle>
            <a:lvl1pPr algn="l">
              <a:lnSpc>
                <a:spcPct val="90000"/>
              </a:lnSpc>
              <a:spcBef>
                <a:spcPts val="0"/>
              </a:spcBef>
              <a:defRPr sz="4900"/>
            </a:lvl1pPr>
          </a:lstStyle>
          <a:p>
            <a:r>
              <a:rPr lang="nl-NL"/>
              <a:t>Titel deel 1 </a:t>
            </a:r>
            <a:r>
              <a:rPr lang="nl-NL" err="1"/>
              <a:t>linkslijnend</a:t>
            </a:r>
            <a:endParaRPr lang="nl-NL"/>
          </a:p>
        </p:txBody>
      </p:sp>
      <p:sp>
        <p:nvSpPr>
          <p:cNvPr id="9" name="Tijdelijke aanduiding voor tekst 14">
            <a:extLst>
              <a:ext uri="{FF2B5EF4-FFF2-40B4-BE49-F238E27FC236}">
                <a16:creationId xmlns:a16="http://schemas.microsoft.com/office/drawing/2014/main" id="{1949E2D2-1586-4C5B-A311-57B8EEB4C809}"/>
              </a:ext>
            </a:extLst>
          </p:cNvPr>
          <p:cNvSpPr>
            <a:spLocks noGrp="1"/>
          </p:cNvSpPr>
          <p:nvPr>
            <p:ph type="body" sz="quarter" idx="10" hasCustomPrompt="1"/>
          </p:nvPr>
        </p:nvSpPr>
        <p:spPr>
          <a:xfrm>
            <a:off x="982663" y="1119087"/>
            <a:ext cx="6827837" cy="839269"/>
          </a:xfrm>
        </p:spPr>
        <p:txBody>
          <a:bodyPr wrap="square">
            <a:spAutoFit/>
          </a:bodyPr>
          <a:lstStyle>
            <a:lvl1pPr marL="0" indent="0" algn="r">
              <a:lnSpc>
                <a:spcPct val="90000"/>
              </a:lnSpc>
              <a:spcBef>
                <a:spcPts val="0"/>
              </a:spcBef>
              <a:buNone/>
              <a:defRPr sz="6000" cap="all" baseline="0">
                <a:latin typeface="+mj-lt"/>
              </a:defRPr>
            </a:lvl1pPr>
          </a:lstStyle>
          <a:p>
            <a:pPr lvl="0"/>
            <a:r>
              <a:rPr lang="nl-NL"/>
              <a:t>Titel deel 2</a:t>
            </a:r>
          </a:p>
        </p:txBody>
      </p:sp>
      <p:sp>
        <p:nvSpPr>
          <p:cNvPr id="14" name="Tijdelijke aanduiding voor afbeelding 16">
            <a:extLst>
              <a:ext uri="{FF2B5EF4-FFF2-40B4-BE49-F238E27FC236}">
                <a16:creationId xmlns:a16="http://schemas.microsoft.com/office/drawing/2014/main" id="{E4275016-2E73-4329-9802-93443945009C}"/>
              </a:ext>
            </a:extLst>
          </p:cNvPr>
          <p:cNvSpPr>
            <a:spLocks noGrp="1"/>
          </p:cNvSpPr>
          <p:nvPr>
            <p:ph type="pic" sz="quarter" idx="14" hasCustomPrompt="1"/>
          </p:nvPr>
        </p:nvSpPr>
        <p:spPr>
          <a:xfrm>
            <a:off x="9060924" y="6178322"/>
            <a:ext cx="1141200" cy="456654"/>
          </a:xfrm>
          <a:noFill/>
        </p:spPr>
        <p:txBody>
          <a:bodyPr wrap="square" bIns="0" anchor="ctr" anchorCtr="0">
            <a:noAutofit/>
          </a:bodyPr>
          <a:lstStyle>
            <a:lvl1pPr marL="0" indent="0" algn="ctr">
              <a:buFont typeface="Arial" panose="020B0604020202020204" pitchFamily="34" charset="0"/>
              <a:buNone/>
              <a:defRPr sz="900"/>
            </a:lvl1pPr>
          </a:lstStyle>
          <a:p>
            <a:r>
              <a:rPr lang="nl-NL"/>
              <a:t>Eventueel programmalogo</a:t>
            </a:r>
          </a:p>
        </p:txBody>
      </p:sp>
      <p:sp>
        <p:nvSpPr>
          <p:cNvPr id="13" name="Vrije vorm: vorm 6">
            <a:extLst>
              <a:ext uri="{FF2B5EF4-FFF2-40B4-BE49-F238E27FC236}">
                <a16:creationId xmlns:a16="http://schemas.microsoft.com/office/drawing/2014/main" id="{394FF74E-F084-DC41-B906-A751CF26C3C5}"/>
              </a:ext>
            </a:extLst>
          </p:cNvPr>
          <p:cNvSpPr/>
          <p:nvPr userDrawn="1"/>
        </p:nvSpPr>
        <p:spPr>
          <a:xfrm>
            <a:off x="1" y="1448095"/>
            <a:ext cx="504825" cy="3968419"/>
          </a:xfrm>
          <a:custGeom>
            <a:avLst/>
            <a:gdLst>
              <a:gd name="connsiteX0" fmla="*/ 0 w 504825"/>
              <a:gd name="connsiteY0" fmla="*/ 0 h 3968419"/>
              <a:gd name="connsiteX1" fmla="*/ 504825 w 504825"/>
              <a:gd name="connsiteY1" fmla="*/ 1984209 h 3968419"/>
              <a:gd name="connsiteX2" fmla="*/ 0 w 504825"/>
              <a:gd name="connsiteY2" fmla="*/ 3968419 h 3968419"/>
              <a:gd name="connsiteX3" fmla="*/ 0 w 504825"/>
              <a:gd name="connsiteY3" fmla="*/ 0 h 3968419"/>
            </a:gdLst>
            <a:ahLst/>
            <a:cxnLst>
              <a:cxn ang="0">
                <a:pos x="connsiteX0" y="connsiteY0"/>
              </a:cxn>
              <a:cxn ang="0">
                <a:pos x="connsiteX1" y="connsiteY1"/>
              </a:cxn>
              <a:cxn ang="0">
                <a:pos x="connsiteX2" y="connsiteY2"/>
              </a:cxn>
              <a:cxn ang="0">
                <a:pos x="connsiteX3" y="connsiteY3"/>
              </a:cxn>
            </a:cxnLst>
            <a:rect l="l" t="t" r="r" b="b"/>
            <a:pathLst>
              <a:path w="504825" h="3968419">
                <a:moveTo>
                  <a:pt x="0" y="0"/>
                </a:moveTo>
                <a:lnTo>
                  <a:pt x="504825" y="1984209"/>
                </a:lnTo>
                <a:lnTo>
                  <a:pt x="0" y="3968419"/>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Tijdelijke aanduiding voor tekst 11">
            <a:extLst>
              <a:ext uri="{FF2B5EF4-FFF2-40B4-BE49-F238E27FC236}">
                <a16:creationId xmlns:a16="http://schemas.microsoft.com/office/drawing/2014/main" id="{71485DE0-D01D-5649-8407-98AC9590B5E0}"/>
              </a:ext>
            </a:extLst>
          </p:cNvPr>
          <p:cNvSpPr>
            <a:spLocks noGrp="1"/>
          </p:cNvSpPr>
          <p:nvPr>
            <p:ph type="body" sz="quarter" idx="15" hasCustomPrompt="1"/>
          </p:nvPr>
        </p:nvSpPr>
        <p:spPr>
          <a:xfrm>
            <a:off x="3035431" y="1747150"/>
            <a:ext cx="9156569" cy="3410248"/>
          </a:xfrm>
          <a:solidFill>
            <a:schemeClr val="accent1"/>
          </a:solidFill>
        </p:spPr>
        <p:txBody>
          <a:bodyPr lIns="360000" tIns="468000"/>
          <a:lstStyle>
            <a:lvl1pPr marL="631825" indent="-631825">
              <a:buSzPct val="90000"/>
              <a:buFont typeface="+mj-lt"/>
              <a:buAutoNum type="arabicPeriod"/>
              <a:defRPr>
                <a:latin typeface="+mn-lt"/>
              </a:defRPr>
            </a:lvl1pPr>
            <a:lvl2pPr marL="895350" indent="-266700">
              <a:defRPr sz="2800">
                <a:latin typeface="+mn-lt"/>
              </a:defRPr>
            </a:lvl2pPr>
            <a:lvl3pPr marL="1168400" indent="-268288">
              <a:defRPr sz="2800"/>
            </a:lvl3pPr>
            <a:lvl4pPr marL="1433513" indent="-277813">
              <a:defRPr sz="2800"/>
            </a:lvl4pPr>
            <a:lvl5pPr marL="1706563" indent="-268288">
              <a:defRPr sz="2800"/>
            </a:lvl5pPr>
          </a:lstStyle>
          <a:p>
            <a:pPr lvl="0"/>
            <a:r>
              <a:rPr lang="nl-NL"/>
              <a:t>Tekststijl van het model bewerken</a:t>
            </a:r>
          </a:p>
          <a:p>
            <a:pPr lvl="1"/>
            <a:r>
              <a:rPr lang="nl-NL"/>
              <a:t>Niveau 2</a:t>
            </a:r>
          </a:p>
          <a:p>
            <a:pPr lvl="1"/>
            <a:endParaRPr lang="nl-NL"/>
          </a:p>
        </p:txBody>
      </p:sp>
    </p:spTree>
    <p:extLst>
      <p:ext uri="{BB962C8B-B14F-4D97-AF65-F5344CB8AC3E}">
        <p14:creationId xmlns:p14="http://schemas.microsoft.com/office/powerpoint/2010/main" val="4030556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oudsopgave 2">
    <p:bg>
      <p:bgPr>
        <a:solidFill>
          <a:schemeClr val="accent3"/>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8B7702C9-AE11-490E-82A2-3ABBC386E971}"/>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45" name="think-cell Slide" r:id="rId5" imgW="338" imgH="337" progId="TCLayout.ActiveDocument.1">
                  <p:embed/>
                </p:oleObj>
              </mc:Choice>
              <mc:Fallback>
                <p:oleObj name="think-cell Slide" r:id="rId5" imgW="338" imgH="337" progId="TCLayout.ActiveDocument.1">
                  <p:embed/>
                  <p:pic>
                    <p:nvPicPr>
                      <p:cNvPr id="10" name="Object 9" hidden="1">
                        <a:extLst>
                          <a:ext uri="{FF2B5EF4-FFF2-40B4-BE49-F238E27FC236}">
                            <a16:creationId xmlns:a16="http://schemas.microsoft.com/office/drawing/2014/main" id="{8B7702C9-AE11-490E-82A2-3ABBC386E97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hthoek 3" hidden="1">
            <a:extLst>
              <a:ext uri="{FF2B5EF4-FFF2-40B4-BE49-F238E27FC236}">
                <a16:creationId xmlns:a16="http://schemas.microsoft.com/office/drawing/2014/main" id="{FB132FB0-E92A-40F2-BF86-1B3B35A0084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nl-NL" sz="4900" b="0" i="0" baseline="0">
              <a:latin typeface="Calibri" panose="020F0502020204030204" pitchFamily="34" charset="0"/>
              <a:ea typeface="+mj-ea"/>
              <a:cs typeface="+mj-cs"/>
              <a:sym typeface="Calibri" panose="020F0502020204030204" pitchFamily="34" charset="0"/>
            </a:endParaRPr>
          </a:p>
        </p:txBody>
      </p:sp>
      <p:sp>
        <p:nvSpPr>
          <p:cNvPr id="6" name="Tijdelijke aanduiding voor dianummer 5">
            <a:extLst>
              <a:ext uri="{FF2B5EF4-FFF2-40B4-BE49-F238E27FC236}">
                <a16:creationId xmlns:a16="http://schemas.microsoft.com/office/drawing/2014/main" id="{9A5EAF1B-6806-4BFC-A9A6-B83DAAFDA31A}"/>
              </a:ext>
            </a:extLst>
          </p:cNvPr>
          <p:cNvSpPr>
            <a:spLocks noGrp="1"/>
          </p:cNvSpPr>
          <p:nvPr>
            <p:ph type="sldNum" sz="quarter" idx="12"/>
          </p:nvPr>
        </p:nvSpPr>
        <p:spPr/>
        <p:txBody>
          <a:bodyPr/>
          <a:lstStyle/>
          <a:p>
            <a:fld id="{3011EF90-EEA4-4DC0-ADC4-2316CACBDB4E}" type="slidenum">
              <a:rPr lang="nl-NL" smtClean="0"/>
              <a:t>‹#›</a:t>
            </a:fld>
            <a:endParaRPr lang="nl-NL"/>
          </a:p>
        </p:txBody>
      </p:sp>
      <p:sp>
        <p:nvSpPr>
          <p:cNvPr id="15" name="Titel 1">
            <a:extLst>
              <a:ext uri="{FF2B5EF4-FFF2-40B4-BE49-F238E27FC236}">
                <a16:creationId xmlns:a16="http://schemas.microsoft.com/office/drawing/2014/main" id="{8377452A-A6A3-4F19-85B6-F0330ABCEFB6}"/>
              </a:ext>
            </a:extLst>
          </p:cNvPr>
          <p:cNvSpPr>
            <a:spLocks noGrp="1"/>
          </p:cNvSpPr>
          <p:nvPr>
            <p:ph type="ctrTitle" hasCustomPrompt="1"/>
          </p:nvPr>
        </p:nvSpPr>
        <p:spPr>
          <a:xfrm>
            <a:off x="982663" y="411966"/>
            <a:ext cx="6827837" cy="678647"/>
          </a:xfrm>
        </p:spPr>
        <p:txBody>
          <a:bodyPr wrap="square" anchor="t" anchorCtr="0"/>
          <a:lstStyle>
            <a:lvl1pPr algn="l">
              <a:lnSpc>
                <a:spcPct val="90000"/>
              </a:lnSpc>
              <a:spcBef>
                <a:spcPts val="0"/>
              </a:spcBef>
              <a:defRPr sz="4900"/>
            </a:lvl1pPr>
          </a:lstStyle>
          <a:p>
            <a:r>
              <a:rPr lang="nl-NL"/>
              <a:t>Titel deel 1 </a:t>
            </a:r>
            <a:r>
              <a:rPr lang="nl-NL" err="1"/>
              <a:t>linkslijnend</a:t>
            </a:r>
            <a:endParaRPr lang="nl-NL"/>
          </a:p>
        </p:txBody>
      </p:sp>
      <p:sp>
        <p:nvSpPr>
          <p:cNvPr id="9" name="Tijdelijke aanduiding voor tekst 14">
            <a:extLst>
              <a:ext uri="{FF2B5EF4-FFF2-40B4-BE49-F238E27FC236}">
                <a16:creationId xmlns:a16="http://schemas.microsoft.com/office/drawing/2014/main" id="{1949E2D2-1586-4C5B-A311-57B8EEB4C809}"/>
              </a:ext>
            </a:extLst>
          </p:cNvPr>
          <p:cNvSpPr>
            <a:spLocks noGrp="1"/>
          </p:cNvSpPr>
          <p:nvPr>
            <p:ph type="body" sz="quarter" idx="10" hasCustomPrompt="1"/>
          </p:nvPr>
        </p:nvSpPr>
        <p:spPr>
          <a:xfrm>
            <a:off x="982663" y="1119087"/>
            <a:ext cx="6827837" cy="839269"/>
          </a:xfrm>
        </p:spPr>
        <p:txBody>
          <a:bodyPr wrap="square">
            <a:spAutoFit/>
          </a:bodyPr>
          <a:lstStyle>
            <a:lvl1pPr marL="0" indent="0" algn="r">
              <a:lnSpc>
                <a:spcPct val="90000"/>
              </a:lnSpc>
              <a:spcBef>
                <a:spcPts val="0"/>
              </a:spcBef>
              <a:buNone/>
              <a:defRPr sz="6000" cap="all" baseline="0">
                <a:latin typeface="+mj-lt"/>
              </a:defRPr>
            </a:lvl1pPr>
          </a:lstStyle>
          <a:p>
            <a:pPr lvl="0"/>
            <a:r>
              <a:rPr lang="nl-NL"/>
              <a:t>Titel deel 2</a:t>
            </a:r>
          </a:p>
        </p:txBody>
      </p:sp>
      <p:sp>
        <p:nvSpPr>
          <p:cNvPr id="14" name="Tijdelijke aanduiding voor afbeelding 16">
            <a:extLst>
              <a:ext uri="{FF2B5EF4-FFF2-40B4-BE49-F238E27FC236}">
                <a16:creationId xmlns:a16="http://schemas.microsoft.com/office/drawing/2014/main" id="{E4275016-2E73-4329-9802-93443945009C}"/>
              </a:ext>
            </a:extLst>
          </p:cNvPr>
          <p:cNvSpPr>
            <a:spLocks noGrp="1"/>
          </p:cNvSpPr>
          <p:nvPr>
            <p:ph type="pic" sz="quarter" idx="14" hasCustomPrompt="1"/>
          </p:nvPr>
        </p:nvSpPr>
        <p:spPr>
          <a:xfrm>
            <a:off x="9060924" y="6178322"/>
            <a:ext cx="1141200" cy="456654"/>
          </a:xfrm>
          <a:noFill/>
        </p:spPr>
        <p:txBody>
          <a:bodyPr wrap="square" bIns="0" anchor="ctr" anchorCtr="0">
            <a:noAutofit/>
          </a:bodyPr>
          <a:lstStyle>
            <a:lvl1pPr marL="0" indent="0" algn="ctr">
              <a:buFont typeface="Arial" panose="020B0604020202020204" pitchFamily="34" charset="0"/>
              <a:buNone/>
              <a:defRPr sz="900"/>
            </a:lvl1pPr>
          </a:lstStyle>
          <a:p>
            <a:r>
              <a:rPr lang="nl-NL"/>
              <a:t>Eventueel programmalogo</a:t>
            </a:r>
          </a:p>
        </p:txBody>
      </p:sp>
      <p:sp>
        <p:nvSpPr>
          <p:cNvPr id="11" name="Vrije vorm: vorm 6">
            <a:extLst>
              <a:ext uri="{FF2B5EF4-FFF2-40B4-BE49-F238E27FC236}">
                <a16:creationId xmlns:a16="http://schemas.microsoft.com/office/drawing/2014/main" id="{8155485E-B017-4841-B7CE-8DD5B4846E32}"/>
              </a:ext>
            </a:extLst>
          </p:cNvPr>
          <p:cNvSpPr/>
          <p:nvPr userDrawn="1"/>
        </p:nvSpPr>
        <p:spPr>
          <a:xfrm>
            <a:off x="1" y="1448095"/>
            <a:ext cx="504825" cy="3968419"/>
          </a:xfrm>
          <a:custGeom>
            <a:avLst/>
            <a:gdLst>
              <a:gd name="connsiteX0" fmla="*/ 0 w 504825"/>
              <a:gd name="connsiteY0" fmla="*/ 0 h 3968419"/>
              <a:gd name="connsiteX1" fmla="*/ 504825 w 504825"/>
              <a:gd name="connsiteY1" fmla="*/ 1984209 h 3968419"/>
              <a:gd name="connsiteX2" fmla="*/ 0 w 504825"/>
              <a:gd name="connsiteY2" fmla="*/ 3968419 h 3968419"/>
              <a:gd name="connsiteX3" fmla="*/ 0 w 504825"/>
              <a:gd name="connsiteY3" fmla="*/ 0 h 3968419"/>
            </a:gdLst>
            <a:ahLst/>
            <a:cxnLst>
              <a:cxn ang="0">
                <a:pos x="connsiteX0" y="connsiteY0"/>
              </a:cxn>
              <a:cxn ang="0">
                <a:pos x="connsiteX1" y="connsiteY1"/>
              </a:cxn>
              <a:cxn ang="0">
                <a:pos x="connsiteX2" y="connsiteY2"/>
              </a:cxn>
              <a:cxn ang="0">
                <a:pos x="connsiteX3" y="connsiteY3"/>
              </a:cxn>
            </a:cxnLst>
            <a:rect l="l" t="t" r="r" b="b"/>
            <a:pathLst>
              <a:path w="504825" h="3968419">
                <a:moveTo>
                  <a:pt x="0" y="0"/>
                </a:moveTo>
                <a:lnTo>
                  <a:pt x="504825" y="1984209"/>
                </a:lnTo>
                <a:lnTo>
                  <a:pt x="0" y="3968419"/>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ijdelijke aanduiding voor tekst 11">
            <a:extLst>
              <a:ext uri="{FF2B5EF4-FFF2-40B4-BE49-F238E27FC236}">
                <a16:creationId xmlns:a16="http://schemas.microsoft.com/office/drawing/2014/main" id="{2E269A7E-AF95-3443-B322-C30CAA583439}"/>
              </a:ext>
            </a:extLst>
          </p:cNvPr>
          <p:cNvSpPr>
            <a:spLocks noGrp="1"/>
          </p:cNvSpPr>
          <p:nvPr>
            <p:ph type="body" sz="quarter" idx="15" hasCustomPrompt="1"/>
          </p:nvPr>
        </p:nvSpPr>
        <p:spPr>
          <a:xfrm>
            <a:off x="3035431" y="1747150"/>
            <a:ext cx="9156569" cy="3410248"/>
          </a:xfrm>
          <a:solidFill>
            <a:schemeClr val="accent5"/>
          </a:solidFill>
        </p:spPr>
        <p:txBody>
          <a:bodyPr lIns="360000" tIns="468000"/>
          <a:lstStyle>
            <a:lvl1pPr marL="631825" indent="-631825">
              <a:buSzPct val="90000"/>
              <a:buFont typeface="+mj-lt"/>
              <a:buAutoNum type="arabicPeriod"/>
              <a:defRPr>
                <a:latin typeface="+mn-lt"/>
              </a:defRPr>
            </a:lvl1pPr>
            <a:lvl2pPr marL="895350" indent="-266700">
              <a:defRPr sz="2800">
                <a:latin typeface="+mn-lt"/>
              </a:defRPr>
            </a:lvl2pPr>
            <a:lvl3pPr marL="1168400" indent="-268288">
              <a:defRPr sz="2800"/>
            </a:lvl3pPr>
            <a:lvl4pPr marL="1433513" indent="-277813">
              <a:defRPr sz="2800"/>
            </a:lvl4pPr>
            <a:lvl5pPr marL="1706563" indent="-268288">
              <a:defRPr sz="2800"/>
            </a:lvl5pPr>
          </a:lstStyle>
          <a:p>
            <a:pPr lvl="0"/>
            <a:r>
              <a:rPr lang="nl-NL"/>
              <a:t>Tekststijl van het model bewerken</a:t>
            </a:r>
          </a:p>
          <a:p>
            <a:pPr lvl="1"/>
            <a:r>
              <a:rPr lang="nl-NL"/>
              <a:t>Niveau 2</a:t>
            </a:r>
          </a:p>
        </p:txBody>
      </p:sp>
    </p:spTree>
    <p:extLst>
      <p:ext uri="{BB962C8B-B14F-4D97-AF65-F5344CB8AC3E}">
        <p14:creationId xmlns:p14="http://schemas.microsoft.com/office/powerpoint/2010/main" val="827867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oudsopgave 3">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8B7702C9-AE11-490E-82A2-3ABBC386E971}"/>
              </a:ext>
            </a:extLst>
          </p:cNvPr>
          <p:cNvGraphicFramePr>
            <a:graphicFrameLocks noChangeAspect="1"/>
          </p:cNvGraphicFramePr>
          <p:nvPr userDrawn="1">
            <p:custDataLst>
              <p:tags r:id="rId2"/>
            </p:custDataLst>
            <p:extLst>
              <p:ext uri="{D42A27DB-BD31-4B8C-83A1-F6EECF244321}">
                <p14:modId xmlns:p14="http://schemas.microsoft.com/office/powerpoint/2010/main" val="35512749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69" name="think-cell Slide" r:id="rId5" imgW="338" imgH="337" progId="TCLayout.ActiveDocument.1">
                  <p:embed/>
                </p:oleObj>
              </mc:Choice>
              <mc:Fallback>
                <p:oleObj name="think-cell Slide" r:id="rId5" imgW="338" imgH="337" progId="TCLayout.ActiveDocument.1">
                  <p:embed/>
                  <p:pic>
                    <p:nvPicPr>
                      <p:cNvPr id="10" name="Object 9" hidden="1">
                        <a:extLst>
                          <a:ext uri="{FF2B5EF4-FFF2-40B4-BE49-F238E27FC236}">
                            <a16:creationId xmlns:a16="http://schemas.microsoft.com/office/drawing/2014/main" id="{8B7702C9-AE11-490E-82A2-3ABBC386E97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hthoek 3" hidden="1">
            <a:extLst>
              <a:ext uri="{FF2B5EF4-FFF2-40B4-BE49-F238E27FC236}">
                <a16:creationId xmlns:a16="http://schemas.microsoft.com/office/drawing/2014/main" id="{FB132FB0-E92A-40F2-BF86-1B3B35A0084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nl-NL" sz="4900" b="0" i="0" baseline="0">
              <a:latin typeface="Calibri" panose="020F0502020204030204" pitchFamily="34" charset="0"/>
              <a:ea typeface="+mj-ea"/>
              <a:cs typeface="+mj-cs"/>
              <a:sym typeface="Calibri" panose="020F0502020204030204" pitchFamily="34" charset="0"/>
            </a:endParaRPr>
          </a:p>
        </p:txBody>
      </p:sp>
      <p:sp>
        <p:nvSpPr>
          <p:cNvPr id="6" name="Tijdelijke aanduiding voor dianummer 5">
            <a:extLst>
              <a:ext uri="{FF2B5EF4-FFF2-40B4-BE49-F238E27FC236}">
                <a16:creationId xmlns:a16="http://schemas.microsoft.com/office/drawing/2014/main" id="{9A5EAF1B-6806-4BFC-A9A6-B83DAAFDA31A}"/>
              </a:ext>
            </a:extLst>
          </p:cNvPr>
          <p:cNvSpPr>
            <a:spLocks noGrp="1"/>
          </p:cNvSpPr>
          <p:nvPr>
            <p:ph type="sldNum" sz="quarter" idx="12"/>
          </p:nvPr>
        </p:nvSpPr>
        <p:spPr/>
        <p:txBody>
          <a:bodyPr/>
          <a:lstStyle/>
          <a:p>
            <a:fld id="{3011EF90-EEA4-4DC0-ADC4-2316CACBDB4E}" type="slidenum">
              <a:rPr lang="nl-NL" smtClean="0"/>
              <a:t>‹#›</a:t>
            </a:fld>
            <a:endParaRPr lang="nl-NL"/>
          </a:p>
        </p:txBody>
      </p:sp>
      <p:sp>
        <p:nvSpPr>
          <p:cNvPr id="15" name="Titel 1">
            <a:extLst>
              <a:ext uri="{FF2B5EF4-FFF2-40B4-BE49-F238E27FC236}">
                <a16:creationId xmlns:a16="http://schemas.microsoft.com/office/drawing/2014/main" id="{8377452A-A6A3-4F19-85B6-F0330ABCEFB6}"/>
              </a:ext>
            </a:extLst>
          </p:cNvPr>
          <p:cNvSpPr>
            <a:spLocks noGrp="1"/>
          </p:cNvSpPr>
          <p:nvPr>
            <p:ph type="ctrTitle" hasCustomPrompt="1"/>
          </p:nvPr>
        </p:nvSpPr>
        <p:spPr>
          <a:xfrm>
            <a:off x="982663" y="411966"/>
            <a:ext cx="6827837" cy="678647"/>
          </a:xfrm>
        </p:spPr>
        <p:txBody>
          <a:bodyPr wrap="square" anchor="t" anchorCtr="0"/>
          <a:lstStyle>
            <a:lvl1pPr algn="l">
              <a:lnSpc>
                <a:spcPct val="90000"/>
              </a:lnSpc>
              <a:spcBef>
                <a:spcPts val="0"/>
              </a:spcBef>
              <a:defRPr sz="4900"/>
            </a:lvl1pPr>
          </a:lstStyle>
          <a:p>
            <a:r>
              <a:rPr lang="nl-NL"/>
              <a:t>Titel deel 1 </a:t>
            </a:r>
            <a:r>
              <a:rPr lang="nl-NL" err="1"/>
              <a:t>linkslijnend</a:t>
            </a:r>
            <a:endParaRPr lang="nl-NL"/>
          </a:p>
        </p:txBody>
      </p:sp>
      <p:sp>
        <p:nvSpPr>
          <p:cNvPr id="9" name="Tijdelijke aanduiding voor tekst 14">
            <a:extLst>
              <a:ext uri="{FF2B5EF4-FFF2-40B4-BE49-F238E27FC236}">
                <a16:creationId xmlns:a16="http://schemas.microsoft.com/office/drawing/2014/main" id="{1949E2D2-1586-4C5B-A311-57B8EEB4C809}"/>
              </a:ext>
            </a:extLst>
          </p:cNvPr>
          <p:cNvSpPr>
            <a:spLocks noGrp="1"/>
          </p:cNvSpPr>
          <p:nvPr>
            <p:ph type="body" sz="quarter" idx="10" hasCustomPrompt="1"/>
          </p:nvPr>
        </p:nvSpPr>
        <p:spPr>
          <a:xfrm>
            <a:off x="982663" y="1119087"/>
            <a:ext cx="6827837" cy="839269"/>
          </a:xfrm>
        </p:spPr>
        <p:txBody>
          <a:bodyPr wrap="square">
            <a:spAutoFit/>
          </a:bodyPr>
          <a:lstStyle>
            <a:lvl1pPr marL="0" indent="0" algn="r">
              <a:lnSpc>
                <a:spcPct val="90000"/>
              </a:lnSpc>
              <a:spcBef>
                <a:spcPts val="0"/>
              </a:spcBef>
              <a:buNone/>
              <a:defRPr sz="6000" cap="all" baseline="0">
                <a:latin typeface="+mj-lt"/>
              </a:defRPr>
            </a:lvl1pPr>
          </a:lstStyle>
          <a:p>
            <a:pPr lvl="0"/>
            <a:r>
              <a:rPr lang="nl-NL"/>
              <a:t>Titel deel 2</a:t>
            </a:r>
          </a:p>
        </p:txBody>
      </p:sp>
      <p:sp>
        <p:nvSpPr>
          <p:cNvPr id="14" name="Tijdelijke aanduiding voor afbeelding 16">
            <a:extLst>
              <a:ext uri="{FF2B5EF4-FFF2-40B4-BE49-F238E27FC236}">
                <a16:creationId xmlns:a16="http://schemas.microsoft.com/office/drawing/2014/main" id="{E4275016-2E73-4329-9802-93443945009C}"/>
              </a:ext>
            </a:extLst>
          </p:cNvPr>
          <p:cNvSpPr>
            <a:spLocks noGrp="1"/>
          </p:cNvSpPr>
          <p:nvPr>
            <p:ph type="pic" sz="quarter" idx="14" hasCustomPrompt="1"/>
          </p:nvPr>
        </p:nvSpPr>
        <p:spPr>
          <a:xfrm>
            <a:off x="9060924" y="6178322"/>
            <a:ext cx="1141200" cy="456654"/>
          </a:xfrm>
          <a:noFill/>
        </p:spPr>
        <p:txBody>
          <a:bodyPr wrap="square" bIns="0" anchor="ctr" anchorCtr="0">
            <a:noAutofit/>
          </a:bodyPr>
          <a:lstStyle>
            <a:lvl1pPr marL="0" indent="0" algn="ctr">
              <a:buFont typeface="Arial" panose="020B0604020202020204" pitchFamily="34" charset="0"/>
              <a:buNone/>
              <a:defRPr sz="900"/>
            </a:lvl1pPr>
          </a:lstStyle>
          <a:p>
            <a:r>
              <a:rPr lang="nl-NL"/>
              <a:t>Eventueel programmalogo</a:t>
            </a:r>
          </a:p>
        </p:txBody>
      </p:sp>
      <p:sp>
        <p:nvSpPr>
          <p:cNvPr id="11" name="Vrije vorm: vorm 6">
            <a:extLst>
              <a:ext uri="{FF2B5EF4-FFF2-40B4-BE49-F238E27FC236}">
                <a16:creationId xmlns:a16="http://schemas.microsoft.com/office/drawing/2014/main" id="{92242C54-974F-8540-94A2-D8AAB6FDB332}"/>
              </a:ext>
            </a:extLst>
          </p:cNvPr>
          <p:cNvSpPr/>
          <p:nvPr userDrawn="1"/>
        </p:nvSpPr>
        <p:spPr>
          <a:xfrm>
            <a:off x="1" y="1448095"/>
            <a:ext cx="504825" cy="3968419"/>
          </a:xfrm>
          <a:custGeom>
            <a:avLst/>
            <a:gdLst>
              <a:gd name="connsiteX0" fmla="*/ 0 w 504825"/>
              <a:gd name="connsiteY0" fmla="*/ 0 h 3968419"/>
              <a:gd name="connsiteX1" fmla="*/ 504825 w 504825"/>
              <a:gd name="connsiteY1" fmla="*/ 1984209 h 3968419"/>
              <a:gd name="connsiteX2" fmla="*/ 0 w 504825"/>
              <a:gd name="connsiteY2" fmla="*/ 3968419 h 3968419"/>
              <a:gd name="connsiteX3" fmla="*/ 0 w 504825"/>
              <a:gd name="connsiteY3" fmla="*/ 0 h 3968419"/>
            </a:gdLst>
            <a:ahLst/>
            <a:cxnLst>
              <a:cxn ang="0">
                <a:pos x="connsiteX0" y="connsiteY0"/>
              </a:cxn>
              <a:cxn ang="0">
                <a:pos x="connsiteX1" y="connsiteY1"/>
              </a:cxn>
              <a:cxn ang="0">
                <a:pos x="connsiteX2" y="connsiteY2"/>
              </a:cxn>
              <a:cxn ang="0">
                <a:pos x="connsiteX3" y="connsiteY3"/>
              </a:cxn>
            </a:cxnLst>
            <a:rect l="l" t="t" r="r" b="b"/>
            <a:pathLst>
              <a:path w="504825" h="3968419">
                <a:moveTo>
                  <a:pt x="0" y="0"/>
                </a:moveTo>
                <a:lnTo>
                  <a:pt x="504825" y="1984209"/>
                </a:lnTo>
                <a:lnTo>
                  <a:pt x="0" y="3968419"/>
                </a:lnTo>
                <a:lnTo>
                  <a:pt x="0" y="0"/>
                </a:lnTo>
                <a:close/>
              </a:path>
            </a:pathLst>
          </a:custGeom>
          <a:solidFill>
            <a:srgbClr val="CBA05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jdelijke aanduiding voor tekst 11">
            <a:extLst>
              <a:ext uri="{FF2B5EF4-FFF2-40B4-BE49-F238E27FC236}">
                <a16:creationId xmlns:a16="http://schemas.microsoft.com/office/drawing/2014/main" id="{67312B0C-E62E-4AF7-A98D-8C5A81B4F9C7}"/>
              </a:ext>
            </a:extLst>
          </p:cNvPr>
          <p:cNvSpPr>
            <a:spLocks noGrp="1"/>
          </p:cNvSpPr>
          <p:nvPr>
            <p:ph type="body" sz="quarter" idx="13" hasCustomPrompt="1"/>
          </p:nvPr>
        </p:nvSpPr>
        <p:spPr>
          <a:xfrm>
            <a:off x="3035431" y="1747150"/>
            <a:ext cx="9156569" cy="3410248"/>
          </a:xfrm>
          <a:solidFill>
            <a:schemeClr val="accent4"/>
          </a:solidFill>
        </p:spPr>
        <p:txBody>
          <a:bodyPr lIns="360000" tIns="468000"/>
          <a:lstStyle>
            <a:lvl1pPr marL="631825" indent="-631825">
              <a:buSzPct val="90000"/>
              <a:buFont typeface="+mj-lt"/>
              <a:buAutoNum type="arabicPeriod"/>
              <a:defRPr>
                <a:latin typeface="+mn-lt"/>
              </a:defRPr>
            </a:lvl1pPr>
            <a:lvl2pPr marL="895350" indent="-266700">
              <a:defRPr sz="2800">
                <a:latin typeface="+mn-lt"/>
              </a:defRPr>
            </a:lvl2pPr>
            <a:lvl3pPr marL="1168400" indent="-268288">
              <a:defRPr sz="2800"/>
            </a:lvl3pPr>
            <a:lvl4pPr marL="1433513" indent="-277813">
              <a:defRPr sz="2800"/>
            </a:lvl4pPr>
            <a:lvl5pPr marL="1706563" indent="-268288">
              <a:defRPr sz="2800"/>
            </a:lvl5pPr>
          </a:lstStyle>
          <a:p>
            <a:pPr lvl="0"/>
            <a:r>
              <a:rPr lang="nl-NL"/>
              <a:t>Tekststijl van het model bewerken</a:t>
            </a:r>
          </a:p>
          <a:p>
            <a:pPr lvl="1"/>
            <a:r>
              <a:rPr lang="nl-NL"/>
              <a:t>Niveau 2</a:t>
            </a:r>
          </a:p>
        </p:txBody>
      </p:sp>
    </p:spTree>
    <p:extLst>
      <p:ext uri="{BB962C8B-B14F-4D97-AF65-F5344CB8AC3E}">
        <p14:creationId xmlns:p14="http://schemas.microsoft.com/office/powerpoint/2010/main" val="1079476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Hoofdstuk Grijs">
    <p:bg>
      <p:bgPr>
        <a:solidFill>
          <a:schemeClr val="accent6"/>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F2DDAFA9-9C67-409F-8B03-25EFBB75859A}"/>
              </a:ext>
            </a:extLst>
          </p:cNvPr>
          <p:cNvGraphicFramePr>
            <a:graphicFrameLocks noChangeAspect="1"/>
          </p:cNvGraphicFramePr>
          <p:nvPr userDrawn="1">
            <p:custDataLst>
              <p:tags r:id="rId2"/>
            </p:custDataLst>
            <p:extLst>
              <p:ext uri="{D42A27DB-BD31-4B8C-83A1-F6EECF244321}">
                <p14:modId xmlns:p14="http://schemas.microsoft.com/office/powerpoint/2010/main" val="20630363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193" name="think-cell Slide" r:id="rId6" imgW="338" imgH="337" progId="TCLayout.ActiveDocument.1">
                  <p:embed/>
                </p:oleObj>
              </mc:Choice>
              <mc:Fallback>
                <p:oleObj name="think-cell Slide" r:id="rId6" imgW="338" imgH="337" progId="TCLayout.ActiveDocument.1">
                  <p:embed/>
                  <p:pic>
                    <p:nvPicPr>
                      <p:cNvPr id="11" name="Object 10" hidden="1">
                        <a:extLst>
                          <a:ext uri="{FF2B5EF4-FFF2-40B4-BE49-F238E27FC236}">
                            <a16:creationId xmlns:a16="http://schemas.microsoft.com/office/drawing/2014/main" id="{F2DDAFA9-9C67-409F-8B03-25EFBB75859A}"/>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Rechthoek 9" hidden="1">
            <a:extLst>
              <a:ext uri="{FF2B5EF4-FFF2-40B4-BE49-F238E27FC236}">
                <a16:creationId xmlns:a16="http://schemas.microsoft.com/office/drawing/2014/main" id="{AB38586A-E5E7-4D48-979C-16CAC40688D6}"/>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nl-NL" sz="6000" b="0" i="0" baseline="0">
              <a:latin typeface="Calibri" panose="020F0502020204030204" pitchFamily="34" charset="0"/>
              <a:ea typeface="+mj-ea"/>
              <a:cs typeface="+mj-cs"/>
              <a:sym typeface="Calibri" panose="020F0502020204030204" pitchFamily="34" charset="0"/>
            </a:endParaRPr>
          </a:p>
        </p:txBody>
      </p:sp>
      <p:sp>
        <p:nvSpPr>
          <p:cNvPr id="2" name="Titel 1">
            <a:extLst>
              <a:ext uri="{FF2B5EF4-FFF2-40B4-BE49-F238E27FC236}">
                <a16:creationId xmlns:a16="http://schemas.microsoft.com/office/drawing/2014/main" id="{9F9D0A6F-4923-40A0-9734-04172BFAFF21}"/>
              </a:ext>
            </a:extLst>
          </p:cNvPr>
          <p:cNvSpPr>
            <a:spLocks noGrp="1"/>
          </p:cNvSpPr>
          <p:nvPr>
            <p:ph type="title" hasCustomPrompt="1"/>
          </p:nvPr>
        </p:nvSpPr>
        <p:spPr>
          <a:xfrm>
            <a:off x="982662" y="2714739"/>
            <a:ext cx="7648381" cy="839269"/>
          </a:xfrm>
        </p:spPr>
        <p:txBody>
          <a:bodyPr anchor="t" anchorCtr="0"/>
          <a:lstStyle>
            <a:lvl1pPr>
              <a:defRPr sz="6000" cap="all" baseline="0">
                <a:latin typeface="+mj-lt"/>
              </a:defRPr>
            </a:lvl1pPr>
          </a:lstStyle>
          <a:p>
            <a:r>
              <a:rPr lang="nl-NL"/>
              <a:t>Hoofdstuk</a:t>
            </a:r>
          </a:p>
        </p:txBody>
      </p:sp>
      <p:sp>
        <p:nvSpPr>
          <p:cNvPr id="3" name="Tijdelijke aanduiding voor tekst 2">
            <a:extLst>
              <a:ext uri="{FF2B5EF4-FFF2-40B4-BE49-F238E27FC236}">
                <a16:creationId xmlns:a16="http://schemas.microsoft.com/office/drawing/2014/main" id="{B167C603-75DA-4445-A170-5F1EFEC5D5CC}"/>
              </a:ext>
            </a:extLst>
          </p:cNvPr>
          <p:cNvSpPr>
            <a:spLocks noGrp="1"/>
          </p:cNvSpPr>
          <p:nvPr>
            <p:ph type="body" idx="1" hasCustomPrompt="1"/>
          </p:nvPr>
        </p:nvSpPr>
        <p:spPr>
          <a:xfrm>
            <a:off x="982662" y="4723278"/>
            <a:ext cx="7648381" cy="415498"/>
          </a:xfrm>
        </p:spPr>
        <p:txBody>
          <a:bodyPr wrap="square">
            <a:spAutoFit/>
          </a:bodyPr>
          <a:lstStyle>
            <a:lvl1pPr marL="0" indent="0">
              <a:buNone/>
              <a:defRPr sz="27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Subtitel</a:t>
            </a:r>
          </a:p>
        </p:txBody>
      </p:sp>
      <p:sp>
        <p:nvSpPr>
          <p:cNvPr id="6" name="Tijdelijke aanduiding voor dianummer 5">
            <a:extLst>
              <a:ext uri="{FF2B5EF4-FFF2-40B4-BE49-F238E27FC236}">
                <a16:creationId xmlns:a16="http://schemas.microsoft.com/office/drawing/2014/main" id="{C8D39C43-30E3-4840-8584-668100C86639}"/>
              </a:ext>
            </a:extLst>
          </p:cNvPr>
          <p:cNvSpPr>
            <a:spLocks noGrp="1"/>
          </p:cNvSpPr>
          <p:nvPr>
            <p:ph type="sldNum" sz="quarter" idx="12"/>
          </p:nvPr>
        </p:nvSpPr>
        <p:spPr/>
        <p:txBody>
          <a:bodyPr/>
          <a:lstStyle/>
          <a:p>
            <a:fld id="{3011EF90-EEA4-4DC0-ADC4-2316CACBDB4E}" type="slidenum">
              <a:rPr lang="nl-NL" smtClean="0"/>
              <a:t>‹#›</a:t>
            </a:fld>
            <a:endParaRPr lang="nl-NL"/>
          </a:p>
        </p:txBody>
      </p:sp>
      <p:sp>
        <p:nvSpPr>
          <p:cNvPr id="7" name="Vrije vorm: vorm 6">
            <a:extLst>
              <a:ext uri="{FF2B5EF4-FFF2-40B4-BE49-F238E27FC236}">
                <a16:creationId xmlns:a16="http://schemas.microsoft.com/office/drawing/2014/main" id="{CD23658A-EE22-4B85-BCB0-0F9187D18D9F}"/>
              </a:ext>
            </a:extLst>
          </p:cNvPr>
          <p:cNvSpPr/>
          <p:nvPr userDrawn="1"/>
        </p:nvSpPr>
        <p:spPr>
          <a:xfrm>
            <a:off x="9284141" y="0"/>
            <a:ext cx="2907861" cy="6858000"/>
          </a:xfrm>
          <a:custGeom>
            <a:avLst/>
            <a:gdLst>
              <a:gd name="connsiteX0" fmla="*/ 0 w 2907861"/>
              <a:gd name="connsiteY0" fmla="*/ 0 h 6858000"/>
              <a:gd name="connsiteX1" fmla="*/ 2907861 w 2907861"/>
              <a:gd name="connsiteY1" fmla="*/ 0 h 6858000"/>
              <a:gd name="connsiteX2" fmla="*/ 2907861 w 2907861"/>
              <a:gd name="connsiteY2" fmla="*/ 6858000 h 6858000"/>
              <a:gd name="connsiteX3" fmla="*/ 0 w 2907861"/>
              <a:gd name="connsiteY3" fmla="*/ 6858000 h 6858000"/>
              <a:gd name="connsiteX4" fmla="*/ 871570 w 2907861"/>
              <a:gd name="connsiteY4" fmla="*/ 3432303 h 6858000"/>
              <a:gd name="connsiteX5" fmla="*/ 0 w 2907861"/>
              <a:gd name="connsiteY5" fmla="*/ 6607 h 6858000"/>
              <a:gd name="connsiteX6" fmla="*/ 0 w 290786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7861" h="6858000">
                <a:moveTo>
                  <a:pt x="0" y="0"/>
                </a:moveTo>
                <a:lnTo>
                  <a:pt x="2907861" y="0"/>
                </a:lnTo>
                <a:lnTo>
                  <a:pt x="2907861" y="6858000"/>
                </a:lnTo>
                <a:lnTo>
                  <a:pt x="0" y="6858000"/>
                </a:lnTo>
                <a:lnTo>
                  <a:pt x="871570" y="3432303"/>
                </a:lnTo>
                <a:lnTo>
                  <a:pt x="0" y="6607"/>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pic>
        <p:nvPicPr>
          <p:cNvPr id="8" name="Picture 10">
            <a:extLst>
              <a:ext uri="{FF2B5EF4-FFF2-40B4-BE49-F238E27FC236}">
                <a16:creationId xmlns:a16="http://schemas.microsoft.com/office/drawing/2014/main" id="{B5715D46-1ACB-4D6B-BFA3-32D8AE7E70BF}"/>
              </a:ext>
            </a:extLst>
          </p:cNvPr>
          <p:cNvPicPr>
            <a:picLocks noChangeAspect="1"/>
          </p:cNvPicPr>
          <p:nvPr userDrawn="1"/>
        </p:nvPicPr>
        <p:blipFill>
          <a:blip r:embed="rId8"/>
          <a:stretch>
            <a:fillRect/>
          </a:stretch>
        </p:blipFill>
        <p:spPr>
          <a:xfrm>
            <a:off x="10539413" y="6242966"/>
            <a:ext cx="1139825" cy="329283"/>
          </a:xfrm>
          <a:prstGeom prst="rect">
            <a:avLst/>
          </a:prstGeom>
        </p:spPr>
      </p:pic>
      <p:sp>
        <p:nvSpPr>
          <p:cNvPr id="9" name="Tijdelijke aanduiding voor tekst 14">
            <a:extLst>
              <a:ext uri="{FF2B5EF4-FFF2-40B4-BE49-F238E27FC236}">
                <a16:creationId xmlns:a16="http://schemas.microsoft.com/office/drawing/2014/main" id="{C592670B-C5A2-49BD-986D-6E6476496F8B}"/>
              </a:ext>
            </a:extLst>
          </p:cNvPr>
          <p:cNvSpPr>
            <a:spLocks noGrp="1"/>
          </p:cNvSpPr>
          <p:nvPr>
            <p:ph type="body" sz="quarter" idx="10" hasCustomPrompt="1"/>
          </p:nvPr>
        </p:nvSpPr>
        <p:spPr>
          <a:xfrm>
            <a:off x="982661" y="2060575"/>
            <a:ext cx="7648381" cy="685380"/>
          </a:xfrm>
        </p:spPr>
        <p:txBody>
          <a:bodyPr wrap="square" anchor="b" anchorCtr="0">
            <a:spAutoFit/>
          </a:bodyPr>
          <a:lstStyle>
            <a:lvl1pPr marL="0" indent="0" algn="l">
              <a:lnSpc>
                <a:spcPct val="90000"/>
              </a:lnSpc>
              <a:spcBef>
                <a:spcPts val="0"/>
              </a:spcBef>
              <a:buNone/>
              <a:defRPr sz="4900" cap="none" baseline="0">
                <a:latin typeface="+mn-lt"/>
              </a:defRPr>
            </a:lvl1pPr>
          </a:lstStyle>
          <a:p>
            <a:pPr lvl="0"/>
            <a:r>
              <a:rPr lang="nl-NL"/>
              <a:t>#</a:t>
            </a:r>
          </a:p>
        </p:txBody>
      </p:sp>
      <p:grpSp>
        <p:nvGrpSpPr>
          <p:cNvPr id="12" name="Groep 11">
            <a:extLst>
              <a:ext uri="{FF2B5EF4-FFF2-40B4-BE49-F238E27FC236}">
                <a16:creationId xmlns:a16="http://schemas.microsoft.com/office/drawing/2014/main" id="{E7D79693-0C40-445E-8DA9-357EBBC99B88}"/>
              </a:ext>
            </a:extLst>
          </p:cNvPr>
          <p:cNvGrpSpPr/>
          <p:nvPr userDrawn="1"/>
        </p:nvGrpSpPr>
        <p:grpSpPr>
          <a:xfrm>
            <a:off x="-1720996" y="1653272"/>
            <a:ext cx="1591456" cy="3551456"/>
            <a:chOff x="-1720996" y="519113"/>
            <a:chExt cx="1591456" cy="3551456"/>
          </a:xfrm>
        </p:grpSpPr>
        <p:sp>
          <p:nvSpPr>
            <p:cNvPr id="13" name="Content Placeholder 6">
              <a:extLst>
                <a:ext uri="{FF2B5EF4-FFF2-40B4-BE49-F238E27FC236}">
                  <a16:creationId xmlns:a16="http://schemas.microsoft.com/office/drawing/2014/main" id="{EF2FD591-3C4E-4144-9513-898C7E1B33F7}"/>
                </a:ext>
              </a:extLst>
            </p:cNvPr>
            <p:cNvSpPr txBox="1">
              <a:spLocks/>
            </p:cNvSpPr>
            <p:nvPr userDrawn="1">
              <p:custDataLst>
                <p:tags r:id="rId4"/>
              </p:custDataLst>
            </p:nvPr>
          </p:nvSpPr>
          <p:spPr>
            <a:xfrm>
              <a:off x="-1720996" y="519113"/>
              <a:ext cx="1591456" cy="327397"/>
            </a:xfrm>
            <a:prstGeom prst="rect">
              <a:avLst/>
            </a:prstGeom>
          </p:spPr>
          <p:txBody>
            <a:bodyPr wrap="square" lIns="0" tIns="0" rIns="0" bIns="0">
              <a:spAutoFit/>
            </a:bodyPr>
            <a:lstStyle>
              <a:defPPr>
                <a:defRPr lang="nl-NL"/>
              </a:defPPr>
              <a:lvl1pPr marL="0" lvl="0" indent="0" defTabSz="914400" eaLnBrk="1" latinLnBrk="0" hangingPunct="1">
                <a:lnSpc>
                  <a:spcPct val="120000"/>
                </a:lnSpc>
                <a:spcBef>
                  <a:spcPts val="0"/>
                </a:spcBef>
                <a:buSzPct val="80000"/>
                <a:buFontTx/>
                <a:buNone/>
                <a:defRPr sz="1000">
                  <a:solidFill>
                    <a:schemeClr val="tx2"/>
                  </a:solidFill>
                  <a:latin typeface="+mn-lt"/>
                  <a:cs typeface="+mn-cs"/>
                </a:defRPr>
              </a:lvl1pPr>
              <a:lvl2pPr marL="447675" indent="-177800" defTabSz="914400" eaLnBrk="1" latinLnBrk="0" hangingPunct="1">
                <a:lnSpc>
                  <a:spcPct val="120000"/>
                </a:lnSpc>
                <a:spcBef>
                  <a:spcPts val="0"/>
                </a:spcBef>
                <a:buFont typeface="Arial" pitchFamily="34" charset="0"/>
                <a:buChar char="•"/>
                <a:defRPr sz="1000">
                  <a:solidFill>
                    <a:schemeClr val="tx2"/>
                  </a:solidFill>
                  <a:latin typeface="+mn-lt"/>
                  <a:cs typeface="+mn-cs"/>
                </a:defRPr>
              </a:lvl2pPr>
              <a:lvl3pPr marL="628650" indent="-180975" defTabSz="914400" eaLnBrk="1" latinLnBrk="0" hangingPunct="1">
                <a:lnSpc>
                  <a:spcPct val="120000"/>
                </a:lnSpc>
                <a:spcBef>
                  <a:spcPts val="0"/>
                </a:spcBef>
                <a:buFont typeface="Verdana" pitchFamily="34" charset="0"/>
                <a:buChar char="-"/>
                <a:defRPr sz="1000">
                  <a:solidFill>
                    <a:schemeClr val="tx2"/>
                  </a:solidFill>
                  <a:latin typeface="+mn-lt"/>
                  <a:cs typeface="+mn-cs"/>
                </a:defRPr>
              </a:lvl3pPr>
              <a:lvl4pPr marL="806450" indent="-177800" defTabSz="914400" eaLnBrk="1" latinLnBrk="0" hangingPunct="1">
                <a:lnSpc>
                  <a:spcPct val="120000"/>
                </a:lnSpc>
                <a:spcBef>
                  <a:spcPts val="0"/>
                </a:spcBef>
                <a:buFont typeface="Verdana" pitchFamily="34" charset="0"/>
                <a:buChar char="·"/>
                <a:defRPr sz="1000">
                  <a:solidFill>
                    <a:schemeClr val="tx2"/>
                  </a:solidFill>
                  <a:latin typeface="+mn-lt"/>
                  <a:cs typeface="+mn-cs"/>
                </a:defRPr>
              </a:lvl4pPr>
              <a:lvl5pPr marL="2057400" indent="-228600" defTabSz="914400" eaLnBrk="1" latinLnBrk="0" hangingPunct="1">
                <a:lnSpc>
                  <a:spcPct val="120000"/>
                </a:lnSpc>
                <a:spcBef>
                  <a:spcPts val="0"/>
                </a:spcBef>
                <a:buFont typeface="Arial" pitchFamily="34" charset="0"/>
                <a:buChar char="»"/>
                <a:defRPr sz="1000">
                  <a:solidFill>
                    <a:schemeClr val="tx2"/>
                  </a:solidFill>
                  <a:latin typeface="+mn-lt"/>
                  <a:cs typeface="+mn-cs"/>
                </a:defRPr>
              </a:lvl5pPr>
              <a:lvl6pPr marL="2514600" indent="-228600">
                <a:spcBef>
                  <a:spcPct val="20000"/>
                </a:spcBef>
                <a:buFont typeface="Arial" pitchFamily="34" charset="0"/>
                <a:buChar char="•"/>
                <a:defRPr sz="2000">
                  <a:latin typeface="+mn-lt"/>
                  <a:cs typeface="+mn-cs"/>
                </a:defRPr>
              </a:lvl6pPr>
              <a:lvl7pPr marL="2971800" indent="-228600">
                <a:spcBef>
                  <a:spcPct val="20000"/>
                </a:spcBef>
                <a:buFont typeface="Arial" pitchFamily="34" charset="0"/>
                <a:buChar char="•"/>
                <a:defRPr sz="2000">
                  <a:latin typeface="+mn-lt"/>
                  <a:cs typeface="+mn-cs"/>
                </a:defRPr>
              </a:lvl7pPr>
              <a:lvl8pPr marL="3429000" indent="-228600">
                <a:spcBef>
                  <a:spcPct val="20000"/>
                </a:spcBef>
                <a:buFont typeface="Arial" pitchFamily="34" charset="0"/>
                <a:buChar char="•"/>
                <a:defRPr sz="2000">
                  <a:latin typeface="+mn-lt"/>
                  <a:cs typeface="+mn-cs"/>
                </a:defRPr>
              </a:lvl8pPr>
              <a:lvl9pPr marL="3886200" indent="-228600">
                <a:spcBef>
                  <a:spcPct val="20000"/>
                </a:spcBef>
                <a:buFont typeface="Arial" pitchFamily="34" charset="0"/>
                <a:buChar char="•"/>
                <a:defRPr sz="2000">
                  <a:latin typeface="+mn-lt"/>
                  <a:cs typeface="+mn-cs"/>
                </a:defRPr>
              </a:lvl9pPr>
            </a:lstStyle>
            <a:p>
              <a:pPr lvl="0">
                <a:lnSpc>
                  <a:spcPct val="110000"/>
                </a:lnSpc>
              </a:pPr>
              <a:r>
                <a:rPr lang="nl-NL" sz="1000" b="1" noProof="0">
                  <a:solidFill>
                    <a:schemeClr val="tx1"/>
                  </a:solidFill>
                </a:rPr>
                <a:t>De achtergrondkleur van de dia aanpassen:</a:t>
              </a:r>
            </a:p>
          </p:txBody>
        </p:sp>
        <p:sp>
          <p:nvSpPr>
            <p:cNvPr id="14" name="Content Placeholder 4">
              <a:extLst>
                <a:ext uri="{FF2B5EF4-FFF2-40B4-BE49-F238E27FC236}">
                  <a16:creationId xmlns:a16="http://schemas.microsoft.com/office/drawing/2014/main" id="{1A2C0AE9-4007-4AE7-8717-CC8997C46B9C}"/>
                </a:ext>
              </a:extLst>
            </p:cNvPr>
            <p:cNvSpPr txBox="1">
              <a:spLocks/>
            </p:cNvSpPr>
            <p:nvPr userDrawn="1"/>
          </p:nvSpPr>
          <p:spPr>
            <a:xfrm>
              <a:off x="-1720996" y="949393"/>
              <a:ext cx="1591456" cy="1280351"/>
            </a:xfrm>
            <a:prstGeom prst="rect">
              <a:avLst/>
            </a:prstGeom>
          </p:spPr>
          <p:txBody>
            <a:bodyPr wrap="square" lIns="0" tIns="0" rIns="0" bIns="0">
              <a:spAutoFit/>
            </a:bodyPr>
            <a:lstStyle>
              <a:lvl1pPr marL="269875" indent="-269875" algn="l" defTabSz="914400" rtl="0" eaLnBrk="1" latinLnBrk="0" hangingPunct="1">
                <a:lnSpc>
                  <a:spcPct val="120000"/>
                </a:lnSpc>
                <a:spcBef>
                  <a:spcPts val="0"/>
                </a:spcBef>
                <a:buSzPct val="80000"/>
                <a:buFontTx/>
                <a:buBlip>
                  <a:blip r:embed="rId9"/>
                </a:buBlip>
                <a:defRPr sz="1000" kern="1200">
                  <a:solidFill>
                    <a:schemeClr val="tx2"/>
                  </a:solidFill>
                  <a:latin typeface="+mn-lt"/>
                  <a:ea typeface="+mn-ea"/>
                  <a:cs typeface="+mn-cs"/>
                </a:defRPr>
              </a:lvl1pPr>
              <a:lvl2pPr marL="447675" indent="-1778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2pPr>
              <a:lvl3pPr marL="628650" indent="-180975"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3pPr>
              <a:lvl4pPr marL="806450" indent="-177800"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4pPr>
              <a:lvl5pPr marL="2057400" indent="-2286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buFontTx/>
                <a:buNone/>
              </a:pPr>
              <a:r>
                <a:rPr lang="nl-NL" sz="1000" noProof="0">
                  <a:solidFill>
                    <a:schemeClr val="tx1"/>
                  </a:solidFill>
                  <a:latin typeface="+mn-lt"/>
                </a:rPr>
                <a:t>Klik met de rechtermuisknop op de gekleurde achtergrond en kies voor </a:t>
              </a:r>
              <a:r>
                <a:rPr lang="nl-NL" sz="1000" b="0" noProof="0">
                  <a:solidFill>
                    <a:schemeClr val="tx1"/>
                  </a:solidFill>
                  <a:latin typeface="+mn-lt"/>
                </a:rPr>
                <a:t>Achtergrond opmaken.</a:t>
              </a:r>
            </a:p>
            <a:p>
              <a:pPr marL="0" marR="0" lvl="0" indent="0" algn="l" defTabSz="914400" rtl="0" eaLnBrk="1" fontAlgn="auto" latinLnBrk="0" hangingPunct="1">
                <a:lnSpc>
                  <a:spcPct val="120000"/>
                </a:lnSpc>
                <a:spcBef>
                  <a:spcPts val="0"/>
                </a:spcBef>
                <a:spcAft>
                  <a:spcPts val="0"/>
                </a:spcAft>
                <a:buClrTx/>
                <a:buSzPct val="80000"/>
                <a:buFontTx/>
                <a:buNone/>
                <a:tabLst/>
                <a:defRPr/>
              </a:pPr>
              <a:r>
                <a:rPr lang="nl-NL" sz="1000" noProof="0">
                  <a:solidFill>
                    <a:schemeClr val="tx1"/>
                  </a:solidFill>
                  <a:latin typeface="+mn-lt"/>
                </a:rPr>
                <a:t>Kies onder </a:t>
              </a:r>
              <a:r>
                <a:rPr lang="nl-NL" sz="1000" b="0" noProof="0">
                  <a:solidFill>
                    <a:schemeClr val="tx1"/>
                  </a:solidFill>
                  <a:latin typeface="+mn-lt"/>
                </a:rPr>
                <a:t>Kleur</a:t>
              </a:r>
              <a:r>
                <a:rPr lang="nl-NL" sz="1000" noProof="0">
                  <a:solidFill>
                    <a:schemeClr val="tx1"/>
                  </a:solidFill>
                  <a:latin typeface="+mn-lt"/>
                </a:rPr>
                <a:t> uit de Themakleuren een andere kleur.</a:t>
              </a:r>
              <a:endParaRPr lang="nl-NL" sz="1000" b="1" noProof="0">
                <a:solidFill>
                  <a:schemeClr val="tx1"/>
                </a:solidFill>
                <a:latin typeface="+mn-lt"/>
              </a:endParaRPr>
            </a:p>
          </p:txBody>
        </p:sp>
        <p:pic>
          <p:nvPicPr>
            <p:cNvPr id="15" name="Afbeelding 14">
              <a:extLst>
                <a:ext uri="{FF2B5EF4-FFF2-40B4-BE49-F238E27FC236}">
                  <a16:creationId xmlns:a16="http://schemas.microsoft.com/office/drawing/2014/main" id="{844BF587-7245-4DD3-AE7C-ADFEFCD4BFFC}"/>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a:stretch/>
          </p:blipFill>
          <p:spPr>
            <a:xfrm>
              <a:off x="-1720996" y="2317751"/>
              <a:ext cx="1168545" cy="1752818"/>
            </a:xfrm>
            <a:prstGeom prst="rect">
              <a:avLst/>
            </a:prstGeom>
          </p:spPr>
        </p:pic>
        <p:cxnSp>
          <p:nvCxnSpPr>
            <p:cNvPr id="16" name="Rechte verbindingslijn 15">
              <a:extLst>
                <a:ext uri="{FF2B5EF4-FFF2-40B4-BE49-F238E27FC236}">
                  <a16:creationId xmlns:a16="http://schemas.microsoft.com/office/drawing/2014/main" id="{0A76458F-EBBE-4077-85B9-3F6D9B76526D}"/>
                </a:ext>
              </a:extLst>
            </p:cNvPr>
            <p:cNvCxnSpPr>
              <a:cxnSpLocks/>
            </p:cNvCxnSpPr>
            <p:nvPr userDrawn="1"/>
          </p:nvCxnSpPr>
          <p:spPr>
            <a:xfrm>
              <a:off x="-1720996" y="2269019"/>
              <a:ext cx="159145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7" name="Tijdelijke aanduiding voor afbeelding 16">
            <a:extLst>
              <a:ext uri="{FF2B5EF4-FFF2-40B4-BE49-F238E27FC236}">
                <a16:creationId xmlns:a16="http://schemas.microsoft.com/office/drawing/2014/main" id="{DB5AECAD-E802-4B4A-85E2-5F60A89E280B}"/>
              </a:ext>
            </a:extLst>
          </p:cNvPr>
          <p:cNvSpPr>
            <a:spLocks noGrp="1"/>
          </p:cNvSpPr>
          <p:nvPr>
            <p:ph type="pic" sz="quarter" idx="15" hasCustomPrompt="1"/>
          </p:nvPr>
        </p:nvSpPr>
        <p:spPr>
          <a:xfrm>
            <a:off x="9060924" y="6178322"/>
            <a:ext cx="1141200" cy="456654"/>
          </a:xfrm>
          <a:noFill/>
        </p:spPr>
        <p:txBody>
          <a:bodyPr wrap="square" bIns="0" anchor="ctr" anchorCtr="0">
            <a:noAutofit/>
          </a:bodyPr>
          <a:lstStyle>
            <a:lvl1pPr marL="0" indent="0" algn="ctr">
              <a:buFont typeface="Arial" panose="020B0604020202020204" pitchFamily="34" charset="0"/>
              <a:buNone/>
              <a:defRPr sz="900"/>
            </a:lvl1pPr>
          </a:lstStyle>
          <a:p>
            <a:r>
              <a:rPr lang="nl-NL"/>
              <a:t>Eventueel programmalogo</a:t>
            </a:r>
          </a:p>
        </p:txBody>
      </p:sp>
    </p:spTree>
    <p:extLst>
      <p:ext uri="{BB962C8B-B14F-4D97-AF65-F5344CB8AC3E}">
        <p14:creationId xmlns:p14="http://schemas.microsoft.com/office/powerpoint/2010/main" val="739008423"/>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Hoofdstuk Blauwgroen">
    <p:bg>
      <p:bgPr>
        <a:solidFill>
          <a:schemeClr val="accent3"/>
        </a:solidFill>
        <a:effectLst/>
      </p:bgPr>
    </p:bg>
    <p:spTree>
      <p:nvGrpSpPr>
        <p:cNvPr id="1" name=""/>
        <p:cNvGrpSpPr/>
        <p:nvPr/>
      </p:nvGrpSpPr>
      <p:grpSpPr>
        <a:xfrm>
          <a:off x="0" y="0"/>
          <a:ext cx="0" cy="0"/>
          <a:chOff x="0" y="0"/>
          <a:chExt cx="0" cy="0"/>
        </a:xfrm>
      </p:grpSpPr>
      <p:sp>
        <p:nvSpPr>
          <p:cNvPr id="18" name="Vrije vorm: vorm 6">
            <a:extLst>
              <a:ext uri="{FF2B5EF4-FFF2-40B4-BE49-F238E27FC236}">
                <a16:creationId xmlns:a16="http://schemas.microsoft.com/office/drawing/2014/main" id="{EFB79122-A388-224D-A4F1-CB78CC64F6F7}"/>
              </a:ext>
            </a:extLst>
          </p:cNvPr>
          <p:cNvSpPr/>
          <p:nvPr userDrawn="1"/>
        </p:nvSpPr>
        <p:spPr>
          <a:xfrm>
            <a:off x="9284141" y="0"/>
            <a:ext cx="2907861" cy="6858000"/>
          </a:xfrm>
          <a:custGeom>
            <a:avLst/>
            <a:gdLst>
              <a:gd name="connsiteX0" fmla="*/ 0 w 2907861"/>
              <a:gd name="connsiteY0" fmla="*/ 0 h 6858000"/>
              <a:gd name="connsiteX1" fmla="*/ 2907861 w 2907861"/>
              <a:gd name="connsiteY1" fmla="*/ 0 h 6858000"/>
              <a:gd name="connsiteX2" fmla="*/ 2907861 w 2907861"/>
              <a:gd name="connsiteY2" fmla="*/ 6858000 h 6858000"/>
              <a:gd name="connsiteX3" fmla="*/ 0 w 2907861"/>
              <a:gd name="connsiteY3" fmla="*/ 6858000 h 6858000"/>
              <a:gd name="connsiteX4" fmla="*/ 871570 w 2907861"/>
              <a:gd name="connsiteY4" fmla="*/ 3432303 h 6858000"/>
              <a:gd name="connsiteX5" fmla="*/ 0 w 2907861"/>
              <a:gd name="connsiteY5" fmla="*/ 6607 h 6858000"/>
              <a:gd name="connsiteX6" fmla="*/ 0 w 290786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7861" h="6858000">
                <a:moveTo>
                  <a:pt x="0" y="0"/>
                </a:moveTo>
                <a:lnTo>
                  <a:pt x="2907861" y="0"/>
                </a:lnTo>
                <a:lnTo>
                  <a:pt x="2907861" y="6858000"/>
                </a:lnTo>
                <a:lnTo>
                  <a:pt x="0" y="6858000"/>
                </a:lnTo>
                <a:lnTo>
                  <a:pt x="871570" y="3432303"/>
                </a:lnTo>
                <a:lnTo>
                  <a:pt x="0" y="6607"/>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graphicFrame>
        <p:nvGraphicFramePr>
          <p:cNvPr id="11" name="Object 10" hidden="1">
            <a:extLst>
              <a:ext uri="{FF2B5EF4-FFF2-40B4-BE49-F238E27FC236}">
                <a16:creationId xmlns:a16="http://schemas.microsoft.com/office/drawing/2014/main" id="{F2DDAFA9-9C67-409F-8B03-25EFBB75859A}"/>
              </a:ext>
            </a:extLst>
          </p:cNvPr>
          <p:cNvGraphicFramePr>
            <a:graphicFrameLocks noChangeAspect="1"/>
          </p:cNvGraphicFramePr>
          <p:nvPr userDrawn="1">
            <p:custDataLst>
              <p:tags r:id="rId2"/>
            </p:custDataLst>
            <p:extLst>
              <p:ext uri="{D42A27DB-BD31-4B8C-83A1-F6EECF244321}">
                <p14:modId xmlns:p14="http://schemas.microsoft.com/office/powerpoint/2010/main" val="35955928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17" name="think-cell Slide" r:id="rId6" imgW="338" imgH="337" progId="TCLayout.ActiveDocument.1">
                  <p:embed/>
                </p:oleObj>
              </mc:Choice>
              <mc:Fallback>
                <p:oleObj name="think-cell Slide" r:id="rId6" imgW="338" imgH="337" progId="TCLayout.ActiveDocument.1">
                  <p:embed/>
                  <p:pic>
                    <p:nvPicPr>
                      <p:cNvPr id="11" name="Object 10" hidden="1">
                        <a:extLst>
                          <a:ext uri="{FF2B5EF4-FFF2-40B4-BE49-F238E27FC236}">
                            <a16:creationId xmlns:a16="http://schemas.microsoft.com/office/drawing/2014/main" id="{F2DDAFA9-9C67-409F-8B03-25EFBB75859A}"/>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Rechthoek 9" hidden="1">
            <a:extLst>
              <a:ext uri="{FF2B5EF4-FFF2-40B4-BE49-F238E27FC236}">
                <a16:creationId xmlns:a16="http://schemas.microsoft.com/office/drawing/2014/main" id="{AB38586A-E5E7-4D48-979C-16CAC40688D6}"/>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nl-NL" sz="6000" b="0" i="0" baseline="0">
              <a:latin typeface="Calibri" panose="020F0502020204030204" pitchFamily="34" charset="0"/>
              <a:ea typeface="+mj-ea"/>
              <a:cs typeface="+mj-cs"/>
              <a:sym typeface="Calibri" panose="020F0502020204030204" pitchFamily="34" charset="0"/>
            </a:endParaRPr>
          </a:p>
        </p:txBody>
      </p:sp>
      <p:sp>
        <p:nvSpPr>
          <p:cNvPr id="2" name="Titel 1">
            <a:extLst>
              <a:ext uri="{FF2B5EF4-FFF2-40B4-BE49-F238E27FC236}">
                <a16:creationId xmlns:a16="http://schemas.microsoft.com/office/drawing/2014/main" id="{9F9D0A6F-4923-40A0-9734-04172BFAFF21}"/>
              </a:ext>
            </a:extLst>
          </p:cNvPr>
          <p:cNvSpPr>
            <a:spLocks noGrp="1"/>
          </p:cNvSpPr>
          <p:nvPr>
            <p:ph type="title" hasCustomPrompt="1"/>
          </p:nvPr>
        </p:nvSpPr>
        <p:spPr>
          <a:xfrm>
            <a:off x="982662" y="2714739"/>
            <a:ext cx="7648381" cy="839269"/>
          </a:xfrm>
        </p:spPr>
        <p:txBody>
          <a:bodyPr anchor="t" anchorCtr="0"/>
          <a:lstStyle>
            <a:lvl1pPr>
              <a:defRPr sz="6000" cap="all" baseline="0">
                <a:latin typeface="+mj-lt"/>
              </a:defRPr>
            </a:lvl1pPr>
          </a:lstStyle>
          <a:p>
            <a:r>
              <a:rPr lang="nl-NL"/>
              <a:t>Hoofdstuk</a:t>
            </a:r>
          </a:p>
        </p:txBody>
      </p:sp>
      <p:sp>
        <p:nvSpPr>
          <p:cNvPr id="3" name="Tijdelijke aanduiding voor tekst 2">
            <a:extLst>
              <a:ext uri="{FF2B5EF4-FFF2-40B4-BE49-F238E27FC236}">
                <a16:creationId xmlns:a16="http://schemas.microsoft.com/office/drawing/2014/main" id="{B167C603-75DA-4445-A170-5F1EFEC5D5CC}"/>
              </a:ext>
            </a:extLst>
          </p:cNvPr>
          <p:cNvSpPr>
            <a:spLocks noGrp="1"/>
          </p:cNvSpPr>
          <p:nvPr>
            <p:ph type="body" idx="1" hasCustomPrompt="1"/>
          </p:nvPr>
        </p:nvSpPr>
        <p:spPr>
          <a:xfrm>
            <a:off x="982662" y="4723278"/>
            <a:ext cx="7648381" cy="415498"/>
          </a:xfrm>
        </p:spPr>
        <p:txBody>
          <a:bodyPr wrap="square">
            <a:spAutoFit/>
          </a:bodyPr>
          <a:lstStyle>
            <a:lvl1pPr marL="0" indent="0">
              <a:buNone/>
              <a:defRPr sz="27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Subtitel</a:t>
            </a:r>
          </a:p>
        </p:txBody>
      </p:sp>
      <p:sp>
        <p:nvSpPr>
          <p:cNvPr id="6" name="Tijdelijke aanduiding voor dianummer 5">
            <a:extLst>
              <a:ext uri="{FF2B5EF4-FFF2-40B4-BE49-F238E27FC236}">
                <a16:creationId xmlns:a16="http://schemas.microsoft.com/office/drawing/2014/main" id="{C8D39C43-30E3-4840-8584-668100C86639}"/>
              </a:ext>
            </a:extLst>
          </p:cNvPr>
          <p:cNvSpPr>
            <a:spLocks noGrp="1"/>
          </p:cNvSpPr>
          <p:nvPr>
            <p:ph type="sldNum" sz="quarter" idx="12"/>
          </p:nvPr>
        </p:nvSpPr>
        <p:spPr/>
        <p:txBody>
          <a:bodyPr/>
          <a:lstStyle/>
          <a:p>
            <a:fld id="{3011EF90-EEA4-4DC0-ADC4-2316CACBDB4E}" type="slidenum">
              <a:rPr lang="nl-NL" smtClean="0"/>
              <a:t>‹#›</a:t>
            </a:fld>
            <a:endParaRPr lang="nl-NL"/>
          </a:p>
        </p:txBody>
      </p:sp>
      <p:pic>
        <p:nvPicPr>
          <p:cNvPr id="8" name="Picture 10">
            <a:extLst>
              <a:ext uri="{FF2B5EF4-FFF2-40B4-BE49-F238E27FC236}">
                <a16:creationId xmlns:a16="http://schemas.microsoft.com/office/drawing/2014/main" id="{B5715D46-1ACB-4D6B-BFA3-32D8AE7E70BF}"/>
              </a:ext>
            </a:extLst>
          </p:cNvPr>
          <p:cNvPicPr>
            <a:picLocks noChangeAspect="1"/>
          </p:cNvPicPr>
          <p:nvPr userDrawn="1"/>
        </p:nvPicPr>
        <p:blipFill>
          <a:blip r:embed="rId8"/>
          <a:stretch>
            <a:fillRect/>
          </a:stretch>
        </p:blipFill>
        <p:spPr>
          <a:xfrm>
            <a:off x="10539413" y="6242966"/>
            <a:ext cx="1139825" cy="329283"/>
          </a:xfrm>
          <a:prstGeom prst="rect">
            <a:avLst/>
          </a:prstGeom>
        </p:spPr>
      </p:pic>
      <p:sp>
        <p:nvSpPr>
          <p:cNvPr id="9" name="Tijdelijke aanduiding voor tekst 14">
            <a:extLst>
              <a:ext uri="{FF2B5EF4-FFF2-40B4-BE49-F238E27FC236}">
                <a16:creationId xmlns:a16="http://schemas.microsoft.com/office/drawing/2014/main" id="{C592670B-C5A2-49BD-986D-6E6476496F8B}"/>
              </a:ext>
            </a:extLst>
          </p:cNvPr>
          <p:cNvSpPr>
            <a:spLocks noGrp="1"/>
          </p:cNvSpPr>
          <p:nvPr>
            <p:ph type="body" sz="quarter" idx="10" hasCustomPrompt="1"/>
          </p:nvPr>
        </p:nvSpPr>
        <p:spPr>
          <a:xfrm>
            <a:off x="982661" y="2060575"/>
            <a:ext cx="7648381" cy="685380"/>
          </a:xfrm>
        </p:spPr>
        <p:txBody>
          <a:bodyPr wrap="square" anchor="b" anchorCtr="0">
            <a:spAutoFit/>
          </a:bodyPr>
          <a:lstStyle>
            <a:lvl1pPr marL="0" indent="0" algn="l">
              <a:lnSpc>
                <a:spcPct val="90000"/>
              </a:lnSpc>
              <a:spcBef>
                <a:spcPts val="0"/>
              </a:spcBef>
              <a:buNone/>
              <a:defRPr sz="4900" cap="none" baseline="0">
                <a:latin typeface="+mn-lt"/>
              </a:defRPr>
            </a:lvl1pPr>
          </a:lstStyle>
          <a:p>
            <a:pPr lvl="0"/>
            <a:r>
              <a:rPr lang="nl-NL"/>
              <a:t>#</a:t>
            </a:r>
          </a:p>
        </p:txBody>
      </p:sp>
      <p:grpSp>
        <p:nvGrpSpPr>
          <p:cNvPr id="12" name="Groep 11">
            <a:extLst>
              <a:ext uri="{FF2B5EF4-FFF2-40B4-BE49-F238E27FC236}">
                <a16:creationId xmlns:a16="http://schemas.microsoft.com/office/drawing/2014/main" id="{C522188E-C23B-4E49-B726-ABC09C273939}"/>
              </a:ext>
            </a:extLst>
          </p:cNvPr>
          <p:cNvGrpSpPr/>
          <p:nvPr userDrawn="1"/>
        </p:nvGrpSpPr>
        <p:grpSpPr>
          <a:xfrm>
            <a:off x="-1720996" y="1653272"/>
            <a:ext cx="1591456" cy="3551456"/>
            <a:chOff x="-1720996" y="519113"/>
            <a:chExt cx="1591456" cy="3551456"/>
          </a:xfrm>
        </p:grpSpPr>
        <p:sp>
          <p:nvSpPr>
            <p:cNvPr id="13" name="Content Placeholder 6">
              <a:extLst>
                <a:ext uri="{FF2B5EF4-FFF2-40B4-BE49-F238E27FC236}">
                  <a16:creationId xmlns:a16="http://schemas.microsoft.com/office/drawing/2014/main" id="{1EE05753-8E78-481E-9D06-9A5D66EF3773}"/>
                </a:ext>
              </a:extLst>
            </p:cNvPr>
            <p:cNvSpPr txBox="1">
              <a:spLocks/>
            </p:cNvSpPr>
            <p:nvPr userDrawn="1">
              <p:custDataLst>
                <p:tags r:id="rId4"/>
              </p:custDataLst>
            </p:nvPr>
          </p:nvSpPr>
          <p:spPr>
            <a:xfrm>
              <a:off x="-1720996" y="519113"/>
              <a:ext cx="1591456" cy="327397"/>
            </a:xfrm>
            <a:prstGeom prst="rect">
              <a:avLst/>
            </a:prstGeom>
          </p:spPr>
          <p:txBody>
            <a:bodyPr wrap="square" lIns="0" tIns="0" rIns="0" bIns="0">
              <a:spAutoFit/>
            </a:bodyPr>
            <a:lstStyle>
              <a:defPPr>
                <a:defRPr lang="nl-NL"/>
              </a:defPPr>
              <a:lvl1pPr marL="0" lvl="0" indent="0" defTabSz="914400" eaLnBrk="1" latinLnBrk="0" hangingPunct="1">
                <a:lnSpc>
                  <a:spcPct val="120000"/>
                </a:lnSpc>
                <a:spcBef>
                  <a:spcPts val="0"/>
                </a:spcBef>
                <a:buSzPct val="80000"/>
                <a:buFontTx/>
                <a:buNone/>
                <a:defRPr sz="1000">
                  <a:solidFill>
                    <a:schemeClr val="tx2"/>
                  </a:solidFill>
                  <a:latin typeface="+mn-lt"/>
                  <a:cs typeface="+mn-cs"/>
                </a:defRPr>
              </a:lvl1pPr>
              <a:lvl2pPr marL="447675" indent="-177800" defTabSz="914400" eaLnBrk="1" latinLnBrk="0" hangingPunct="1">
                <a:lnSpc>
                  <a:spcPct val="120000"/>
                </a:lnSpc>
                <a:spcBef>
                  <a:spcPts val="0"/>
                </a:spcBef>
                <a:buFont typeface="Arial" pitchFamily="34" charset="0"/>
                <a:buChar char="•"/>
                <a:defRPr sz="1000">
                  <a:solidFill>
                    <a:schemeClr val="tx2"/>
                  </a:solidFill>
                  <a:latin typeface="+mn-lt"/>
                  <a:cs typeface="+mn-cs"/>
                </a:defRPr>
              </a:lvl2pPr>
              <a:lvl3pPr marL="628650" indent="-180975" defTabSz="914400" eaLnBrk="1" latinLnBrk="0" hangingPunct="1">
                <a:lnSpc>
                  <a:spcPct val="120000"/>
                </a:lnSpc>
                <a:spcBef>
                  <a:spcPts val="0"/>
                </a:spcBef>
                <a:buFont typeface="Verdana" pitchFamily="34" charset="0"/>
                <a:buChar char="-"/>
                <a:defRPr sz="1000">
                  <a:solidFill>
                    <a:schemeClr val="tx2"/>
                  </a:solidFill>
                  <a:latin typeface="+mn-lt"/>
                  <a:cs typeface="+mn-cs"/>
                </a:defRPr>
              </a:lvl3pPr>
              <a:lvl4pPr marL="806450" indent="-177800" defTabSz="914400" eaLnBrk="1" latinLnBrk="0" hangingPunct="1">
                <a:lnSpc>
                  <a:spcPct val="120000"/>
                </a:lnSpc>
                <a:spcBef>
                  <a:spcPts val="0"/>
                </a:spcBef>
                <a:buFont typeface="Verdana" pitchFamily="34" charset="0"/>
                <a:buChar char="·"/>
                <a:defRPr sz="1000">
                  <a:solidFill>
                    <a:schemeClr val="tx2"/>
                  </a:solidFill>
                  <a:latin typeface="+mn-lt"/>
                  <a:cs typeface="+mn-cs"/>
                </a:defRPr>
              </a:lvl4pPr>
              <a:lvl5pPr marL="2057400" indent="-228600" defTabSz="914400" eaLnBrk="1" latinLnBrk="0" hangingPunct="1">
                <a:lnSpc>
                  <a:spcPct val="120000"/>
                </a:lnSpc>
                <a:spcBef>
                  <a:spcPts val="0"/>
                </a:spcBef>
                <a:buFont typeface="Arial" pitchFamily="34" charset="0"/>
                <a:buChar char="»"/>
                <a:defRPr sz="1000">
                  <a:solidFill>
                    <a:schemeClr val="tx2"/>
                  </a:solidFill>
                  <a:latin typeface="+mn-lt"/>
                  <a:cs typeface="+mn-cs"/>
                </a:defRPr>
              </a:lvl5pPr>
              <a:lvl6pPr marL="2514600" indent="-228600">
                <a:spcBef>
                  <a:spcPct val="20000"/>
                </a:spcBef>
                <a:buFont typeface="Arial" pitchFamily="34" charset="0"/>
                <a:buChar char="•"/>
                <a:defRPr sz="2000">
                  <a:latin typeface="+mn-lt"/>
                  <a:cs typeface="+mn-cs"/>
                </a:defRPr>
              </a:lvl6pPr>
              <a:lvl7pPr marL="2971800" indent="-228600">
                <a:spcBef>
                  <a:spcPct val="20000"/>
                </a:spcBef>
                <a:buFont typeface="Arial" pitchFamily="34" charset="0"/>
                <a:buChar char="•"/>
                <a:defRPr sz="2000">
                  <a:latin typeface="+mn-lt"/>
                  <a:cs typeface="+mn-cs"/>
                </a:defRPr>
              </a:lvl7pPr>
              <a:lvl8pPr marL="3429000" indent="-228600">
                <a:spcBef>
                  <a:spcPct val="20000"/>
                </a:spcBef>
                <a:buFont typeface="Arial" pitchFamily="34" charset="0"/>
                <a:buChar char="•"/>
                <a:defRPr sz="2000">
                  <a:latin typeface="+mn-lt"/>
                  <a:cs typeface="+mn-cs"/>
                </a:defRPr>
              </a:lvl8pPr>
              <a:lvl9pPr marL="3886200" indent="-228600">
                <a:spcBef>
                  <a:spcPct val="20000"/>
                </a:spcBef>
                <a:buFont typeface="Arial" pitchFamily="34" charset="0"/>
                <a:buChar char="•"/>
                <a:defRPr sz="2000">
                  <a:latin typeface="+mn-lt"/>
                  <a:cs typeface="+mn-cs"/>
                </a:defRPr>
              </a:lvl9pPr>
            </a:lstStyle>
            <a:p>
              <a:pPr lvl="0">
                <a:lnSpc>
                  <a:spcPct val="110000"/>
                </a:lnSpc>
              </a:pPr>
              <a:r>
                <a:rPr lang="nl-NL" sz="1000" b="1" noProof="0">
                  <a:solidFill>
                    <a:schemeClr val="tx1"/>
                  </a:solidFill>
                </a:rPr>
                <a:t>De achtergrondkleur van de dia aanpassen:</a:t>
              </a:r>
            </a:p>
          </p:txBody>
        </p:sp>
        <p:sp>
          <p:nvSpPr>
            <p:cNvPr id="14" name="Content Placeholder 4">
              <a:extLst>
                <a:ext uri="{FF2B5EF4-FFF2-40B4-BE49-F238E27FC236}">
                  <a16:creationId xmlns:a16="http://schemas.microsoft.com/office/drawing/2014/main" id="{DEDE3A57-F2FC-4ACB-86AA-753B81A3FE75}"/>
                </a:ext>
              </a:extLst>
            </p:cNvPr>
            <p:cNvSpPr txBox="1">
              <a:spLocks/>
            </p:cNvSpPr>
            <p:nvPr userDrawn="1"/>
          </p:nvSpPr>
          <p:spPr>
            <a:xfrm>
              <a:off x="-1720996" y="949393"/>
              <a:ext cx="1591456" cy="1280351"/>
            </a:xfrm>
            <a:prstGeom prst="rect">
              <a:avLst/>
            </a:prstGeom>
          </p:spPr>
          <p:txBody>
            <a:bodyPr wrap="square" lIns="0" tIns="0" rIns="0" bIns="0">
              <a:spAutoFit/>
            </a:bodyPr>
            <a:lstStyle>
              <a:lvl1pPr marL="269875" indent="-269875" algn="l" defTabSz="914400" rtl="0" eaLnBrk="1" latinLnBrk="0" hangingPunct="1">
                <a:lnSpc>
                  <a:spcPct val="120000"/>
                </a:lnSpc>
                <a:spcBef>
                  <a:spcPts val="0"/>
                </a:spcBef>
                <a:buSzPct val="80000"/>
                <a:buFontTx/>
                <a:buBlip>
                  <a:blip r:embed="rId9"/>
                </a:buBlip>
                <a:defRPr sz="1000" kern="1200">
                  <a:solidFill>
                    <a:schemeClr val="tx2"/>
                  </a:solidFill>
                  <a:latin typeface="+mn-lt"/>
                  <a:ea typeface="+mn-ea"/>
                  <a:cs typeface="+mn-cs"/>
                </a:defRPr>
              </a:lvl1pPr>
              <a:lvl2pPr marL="447675" indent="-1778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2pPr>
              <a:lvl3pPr marL="628650" indent="-180975"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3pPr>
              <a:lvl4pPr marL="806450" indent="-177800"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4pPr>
              <a:lvl5pPr marL="2057400" indent="-2286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buFontTx/>
                <a:buNone/>
              </a:pPr>
              <a:r>
                <a:rPr lang="nl-NL" sz="1000" noProof="0">
                  <a:solidFill>
                    <a:schemeClr val="tx1"/>
                  </a:solidFill>
                  <a:latin typeface="+mn-lt"/>
                </a:rPr>
                <a:t>Klik met de rechtermuisknop op de gekleurde achtergrond en kies voor </a:t>
              </a:r>
              <a:r>
                <a:rPr lang="nl-NL" sz="1000" b="0" noProof="0">
                  <a:solidFill>
                    <a:schemeClr val="tx1"/>
                  </a:solidFill>
                  <a:latin typeface="+mn-lt"/>
                </a:rPr>
                <a:t>Achtergrond opmaken.</a:t>
              </a:r>
            </a:p>
            <a:p>
              <a:pPr marL="0" marR="0" lvl="0" indent="0" algn="l" defTabSz="914400" rtl="0" eaLnBrk="1" fontAlgn="auto" latinLnBrk="0" hangingPunct="1">
                <a:lnSpc>
                  <a:spcPct val="120000"/>
                </a:lnSpc>
                <a:spcBef>
                  <a:spcPts val="0"/>
                </a:spcBef>
                <a:spcAft>
                  <a:spcPts val="0"/>
                </a:spcAft>
                <a:buClrTx/>
                <a:buSzPct val="80000"/>
                <a:buFontTx/>
                <a:buNone/>
                <a:tabLst/>
                <a:defRPr/>
              </a:pPr>
              <a:r>
                <a:rPr lang="nl-NL" sz="1000" noProof="0">
                  <a:solidFill>
                    <a:schemeClr val="tx1"/>
                  </a:solidFill>
                  <a:latin typeface="+mn-lt"/>
                </a:rPr>
                <a:t>Kies onder </a:t>
              </a:r>
              <a:r>
                <a:rPr lang="nl-NL" sz="1000" b="0" noProof="0">
                  <a:solidFill>
                    <a:schemeClr val="tx1"/>
                  </a:solidFill>
                  <a:latin typeface="+mn-lt"/>
                </a:rPr>
                <a:t>Kleur</a:t>
              </a:r>
              <a:r>
                <a:rPr lang="nl-NL" sz="1000" noProof="0">
                  <a:solidFill>
                    <a:schemeClr val="tx1"/>
                  </a:solidFill>
                  <a:latin typeface="+mn-lt"/>
                </a:rPr>
                <a:t> uit de Themakleuren een andere kleur.</a:t>
              </a:r>
              <a:endParaRPr lang="nl-NL" sz="1000" b="1" noProof="0">
                <a:solidFill>
                  <a:schemeClr val="tx1"/>
                </a:solidFill>
                <a:latin typeface="+mn-lt"/>
              </a:endParaRPr>
            </a:p>
          </p:txBody>
        </p:sp>
        <p:pic>
          <p:nvPicPr>
            <p:cNvPr id="15" name="Afbeelding 14">
              <a:extLst>
                <a:ext uri="{FF2B5EF4-FFF2-40B4-BE49-F238E27FC236}">
                  <a16:creationId xmlns:a16="http://schemas.microsoft.com/office/drawing/2014/main" id="{726DB542-30A2-40CF-BB21-7DD73FAD1DA1}"/>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a:stretch/>
          </p:blipFill>
          <p:spPr>
            <a:xfrm>
              <a:off x="-1720996" y="2317751"/>
              <a:ext cx="1168545" cy="1752818"/>
            </a:xfrm>
            <a:prstGeom prst="rect">
              <a:avLst/>
            </a:prstGeom>
          </p:spPr>
        </p:pic>
        <p:cxnSp>
          <p:nvCxnSpPr>
            <p:cNvPr id="16" name="Rechte verbindingslijn 15">
              <a:extLst>
                <a:ext uri="{FF2B5EF4-FFF2-40B4-BE49-F238E27FC236}">
                  <a16:creationId xmlns:a16="http://schemas.microsoft.com/office/drawing/2014/main" id="{E5A9D727-B47A-4AD4-AA21-96BB43133A42}"/>
                </a:ext>
              </a:extLst>
            </p:cNvPr>
            <p:cNvCxnSpPr>
              <a:cxnSpLocks/>
            </p:cNvCxnSpPr>
            <p:nvPr userDrawn="1"/>
          </p:nvCxnSpPr>
          <p:spPr>
            <a:xfrm>
              <a:off x="-1720996" y="2269019"/>
              <a:ext cx="159145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7" name="Tijdelijke aanduiding voor afbeelding 16">
            <a:extLst>
              <a:ext uri="{FF2B5EF4-FFF2-40B4-BE49-F238E27FC236}">
                <a16:creationId xmlns:a16="http://schemas.microsoft.com/office/drawing/2014/main" id="{F0A71867-1D18-4908-86D4-47BDF70D6F93}"/>
              </a:ext>
            </a:extLst>
          </p:cNvPr>
          <p:cNvSpPr>
            <a:spLocks noGrp="1"/>
          </p:cNvSpPr>
          <p:nvPr>
            <p:ph type="pic" sz="quarter" idx="15" hasCustomPrompt="1"/>
          </p:nvPr>
        </p:nvSpPr>
        <p:spPr>
          <a:xfrm>
            <a:off x="9060924" y="6178322"/>
            <a:ext cx="1141200" cy="456654"/>
          </a:xfrm>
          <a:noFill/>
        </p:spPr>
        <p:txBody>
          <a:bodyPr wrap="square" bIns="0" anchor="ctr" anchorCtr="0">
            <a:noAutofit/>
          </a:bodyPr>
          <a:lstStyle>
            <a:lvl1pPr marL="0" indent="0" algn="ctr">
              <a:buFont typeface="Arial" panose="020B0604020202020204" pitchFamily="34" charset="0"/>
              <a:buNone/>
              <a:defRPr sz="900"/>
            </a:lvl1pPr>
          </a:lstStyle>
          <a:p>
            <a:r>
              <a:rPr lang="nl-NL"/>
              <a:t>Eventueel programmalogo</a:t>
            </a:r>
          </a:p>
        </p:txBody>
      </p:sp>
    </p:spTree>
    <p:extLst>
      <p:ext uri="{BB962C8B-B14F-4D97-AF65-F5344CB8AC3E}">
        <p14:creationId xmlns:p14="http://schemas.microsoft.com/office/powerpoint/2010/main" val="4177291340"/>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Hoofdstuk Goud">
    <p:bg>
      <p:bgPr>
        <a:solidFill>
          <a:schemeClr val="accent1"/>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F2DDAFA9-9C67-409F-8B03-25EFBB75859A}"/>
              </a:ext>
            </a:extLst>
          </p:cNvPr>
          <p:cNvGraphicFramePr>
            <a:graphicFrameLocks noChangeAspect="1"/>
          </p:cNvGraphicFramePr>
          <p:nvPr userDrawn="1">
            <p:custDataLst>
              <p:tags r:id="rId2"/>
            </p:custDataLst>
            <p:extLst>
              <p:ext uri="{D42A27DB-BD31-4B8C-83A1-F6EECF244321}">
                <p14:modId xmlns:p14="http://schemas.microsoft.com/office/powerpoint/2010/main" val="31033595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41" name="think-cell Slide" r:id="rId6" imgW="338" imgH="337" progId="TCLayout.ActiveDocument.1">
                  <p:embed/>
                </p:oleObj>
              </mc:Choice>
              <mc:Fallback>
                <p:oleObj name="think-cell Slide" r:id="rId6" imgW="338" imgH="337" progId="TCLayout.ActiveDocument.1">
                  <p:embed/>
                  <p:pic>
                    <p:nvPicPr>
                      <p:cNvPr id="11" name="Object 10" hidden="1">
                        <a:extLst>
                          <a:ext uri="{FF2B5EF4-FFF2-40B4-BE49-F238E27FC236}">
                            <a16:creationId xmlns:a16="http://schemas.microsoft.com/office/drawing/2014/main" id="{F2DDAFA9-9C67-409F-8B03-25EFBB75859A}"/>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Rechthoek 9" hidden="1">
            <a:extLst>
              <a:ext uri="{FF2B5EF4-FFF2-40B4-BE49-F238E27FC236}">
                <a16:creationId xmlns:a16="http://schemas.microsoft.com/office/drawing/2014/main" id="{AB38586A-E5E7-4D48-979C-16CAC40688D6}"/>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nl-NL" sz="6000" b="0" i="0" baseline="0">
              <a:latin typeface="Calibri" panose="020F0502020204030204" pitchFamily="34" charset="0"/>
              <a:ea typeface="+mj-ea"/>
              <a:cs typeface="+mj-cs"/>
              <a:sym typeface="Calibri" panose="020F0502020204030204" pitchFamily="34" charset="0"/>
            </a:endParaRPr>
          </a:p>
        </p:txBody>
      </p:sp>
      <p:sp>
        <p:nvSpPr>
          <p:cNvPr id="2" name="Titel 1">
            <a:extLst>
              <a:ext uri="{FF2B5EF4-FFF2-40B4-BE49-F238E27FC236}">
                <a16:creationId xmlns:a16="http://schemas.microsoft.com/office/drawing/2014/main" id="{9F9D0A6F-4923-40A0-9734-04172BFAFF21}"/>
              </a:ext>
            </a:extLst>
          </p:cNvPr>
          <p:cNvSpPr>
            <a:spLocks noGrp="1"/>
          </p:cNvSpPr>
          <p:nvPr>
            <p:ph type="title" hasCustomPrompt="1"/>
          </p:nvPr>
        </p:nvSpPr>
        <p:spPr>
          <a:xfrm>
            <a:off x="982662" y="2714739"/>
            <a:ext cx="7648381" cy="839269"/>
          </a:xfrm>
        </p:spPr>
        <p:txBody>
          <a:bodyPr anchor="t" anchorCtr="0"/>
          <a:lstStyle>
            <a:lvl1pPr>
              <a:defRPr sz="6000" cap="all" baseline="0">
                <a:latin typeface="+mj-lt"/>
              </a:defRPr>
            </a:lvl1pPr>
          </a:lstStyle>
          <a:p>
            <a:r>
              <a:rPr lang="nl-NL"/>
              <a:t>Hoofdstuk</a:t>
            </a:r>
          </a:p>
        </p:txBody>
      </p:sp>
      <p:sp>
        <p:nvSpPr>
          <p:cNvPr id="3" name="Tijdelijke aanduiding voor tekst 2">
            <a:extLst>
              <a:ext uri="{FF2B5EF4-FFF2-40B4-BE49-F238E27FC236}">
                <a16:creationId xmlns:a16="http://schemas.microsoft.com/office/drawing/2014/main" id="{B167C603-75DA-4445-A170-5F1EFEC5D5CC}"/>
              </a:ext>
            </a:extLst>
          </p:cNvPr>
          <p:cNvSpPr>
            <a:spLocks noGrp="1"/>
          </p:cNvSpPr>
          <p:nvPr>
            <p:ph type="body" idx="1" hasCustomPrompt="1"/>
          </p:nvPr>
        </p:nvSpPr>
        <p:spPr>
          <a:xfrm>
            <a:off x="982662" y="4723278"/>
            <a:ext cx="7648381" cy="415498"/>
          </a:xfrm>
        </p:spPr>
        <p:txBody>
          <a:bodyPr wrap="square">
            <a:spAutoFit/>
          </a:bodyPr>
          <a:lstStyle>
            <a:lvl1pPr marL="0" indent="0">
              <a:buNone/>
              <a:defRPr sz="27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Subtitel</a:t>
            </a:r>
          </a:p>
        </p:txBody>
      </p:sp>
      <p:sp>
        <p:nvSpPr>
          <p:cNvPr id="6" name="Tijdelijke aanduiding voor dianummer 5">
            <a:extLst>
              <a:ext uri="{FF2B5EF4-FFF2-40B4-BE49-F238E27FC236}">
                <a16:creationId xmlns:a16="http://schemas.microsoft.com/office/drawing/2014/main" id="{C8D39C43-30E3-4840-8584-668100C86639}"/>
              </a:ext>
            </a:extLst>
          </p:cNvPr>
          <p:cNvSpPr>
            <a:spLocks noGrp="1"/>
          </p:cNvSpPr>
          <p:nvPr>
            <p:ph type="sldNum" sz="quarter" idx="12"/>
          </p:nvPr>
        </p:nvSpPr>
        <p:spPr/>
        <p:txBody>
          <a:bodyPr/>
          <a:lstStyle/>
          <a:p>
            <a:fld id="{3011EF90-EEA4-4DC0-ADC4-2316CACBDB4E}" type="slidenum">
              <a:rPr lang="nl-NL" smtClean="0"/>
              <a:t>‹#›</a:t>
            </a:fld>
            <a:endParaRPr lang="nl-NL"/>
          </a:p>
        </p:txBody>
      </p:sp>
      <p:sp>
        <p:nvSpPr>
          <p:cNvPr id="7" name="Vrije vorm: vorm 6">
            <a:extLst>
              <a:ext uri="{FF2B5EF4-FFF2-40B4-BE49-F238E27FC236}">
                <a16:creationId xmlns:a16="http://schemas.microsoft.com/office/drawing/2014/main" id="{CD23658A-EE22-4B85-BCB0-0F9187D18D9F}"/>
              </a:ext>
            </a:extLst>
          </p:cNvPr>
          <p:cNvSpPr/>
          <p:nvPr userDrawn="1"/>
        </p:nvSpPr>
        <p:spPr>
          <a:xfrm>
            <a:off x="9284141" y="0"/>
            <a:ext cx="2907861" cy="6858000"/>
          </a:xfrm>
          <a:custGeom>
            <a:avLst/>
            <a:gdLst>
              <a:gd name="connsiteX0" fmla="*/ 0 w 2907861"/>
              <a:gd name="connsiteY0" fmla="*/ 0 h 6858000"/>
              <a:gd name="connsiteX1" fmla="*/ 2907861 w 2907861"/>
              <a:gd name="connsiteY1" fmla="*/ 0 h 6858000"/>
              <a:gd name="connsiteX2" fmla="*/ 2907861 w 2907861"/>
              <a:gd name="connsiteY2" fmla="*/ 6858000 h 6858000"/>
              <a:gd name="connsiteX3" fmla="*/ 0 w 2907861"/>
              <a:gd name="connsiteY3" fmla="*/ 6858000 h 6858000"/>
              <a:gd name="connsiteX4" fmla="*/ 871570 w 2907861"/>
              <a:gd name="connsiteY4" fmla="*/ 3432303 h 6858000"/>
              <a:gd name="connsiteX5" fmla="*/ 0 w 2907861"/>
              <a:gd name="connsiteY5" fmla="*/ 6607 h 6858000"/>
              <a:gd name="connsiteX6" fmla="*/ 0 w 290786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7861" h="6858000">
                <a:moveTo>
                  <a:pt x="0" y="0"/>
                </a:moveTo>
                <a:lnTo>
                  <a:pt x="2907861" y="0"/>
                </a:lnTo>
                <a:lnTo>
                  <a:pt x="2907861" y="6858000"/>
                </a:lnTo>
                <a:lnTo>
                  <a:pt x="0" y="6858000"/>
                </a:lnTo>
                <a:lnTo>
                  <a:pt x="871570" y="3432303"/>
                </a:lnTo>
                <a:lnTo>
                  <a:pt x="0" y="660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pic>
        <p:nvPicPr>
          <p:cNvPr id="8" name="Picture 10">
            <a:extLst>
              <a:ext uri="{FF2B5EF4-FFF2-40B4-BE49-F238E27FC236}">
                <a16:creationId xmlns:a16="http://schemas.microsoft.com/office/drawing/2014/main" id="{B5715D46-1ACB-4D6B-BFA3-32D8AE7E70BF}"/>
              </a:ext>
            </a:extLst>
          </p:cNvPr>
          <p:cNvPicPr>
            <a:picLocks noChangeAspect="1"/>
          </p:cNvPicPr>
          <p:nvPr userDrawn="1"/>
        </p:nvPicPr>
        <p:blipFill>
          <a:blip r:embed="rId8"/>
          <a:stretch>
            <a:fillRect/>
          </a:stretch>
        </p:blipFill>
        <p:spPr>
          <a:xfrm>
            <a:off x="10539413" y="6242966"/>
            <a:ext cx="1139825" cy="329283"/>
          </a:xfrm>
          <a:prstGeom prst="rect">
            <a:avLst/>
          </a:prstGeom>
        </p:spPr>
      </p:pic>
      <p:sp>
        <p:nvSpPr>
          <p:cNvPr id="9" name="Tijdelijke aanduiding voor tekst 14">
            <a:extLst>
              <a:ext uri="{FF2B5EF4-FFF2-40B4-BE49-F238E27FC236}">
                <a16:creationId xmlns:a16="http://schemas.microsoft.com/office/drawing/2014/main" id="{C592670B-C5A2-49BD-986D-6E6476496F8B}"/>
              </a:ext>
            </a:extLst>
          </p:cNvPr>
          <p:cNvSpPr>
            <a:spLocks noGrp="1"/>
          </p:cNvSpPr>
          <p:nvPr>
            <p:ph type="body" sz="quarter" idx="10" hasCustomPrompt="1"/>
          </p:nvPr>
        </p:nvSpPr>
        <p:spPr>
          <a:xfrm>
            <a:off x="982661" y="2060575"/>
            <a:ext cx="7648381" cy="685380"/>
          </a:xfrm>
        </p:spPr>
        <p:txBody>
          <a:bodyPr wrap="square" anchor="b" anchorCtr="0">
            <a:spAutoFit/>
          </a:bodyPr>
          <a:lstStyle>
            <a:lvl1pPr marL="0" indent="0" algn="l">
              <a:lnSpc>
                <a:spcPct val="90000"/>
              </a:lnSpc>
              <a:spcBef>
                <a:spcPts val="0"/>
              </a:spcBef>
              <a:buNone/>
              <a:defRPr sz="4900" cap="none" baseline="0">
                <a:latin typeface="+mn-lt"/>
              </a:defRPr>
            </a:lvl1pPr>
          </a:lstStyle>
          <a:p>
            <a:pPr lvl="0"/>
            <a:r>
              <a:rPr lang="nl-NL"/>
              <a:t>#</a:t>
            </a:r>
          </a:p>
        </p:txBody>
      </p:sp>
      <p:grpSp>
        <p:nvGrpSpPr>
          <p:cNvPr id="23" name="Groep 22">
            <a:extLst>
              <a:ext uri="{FF2B5EF4-FFF2-40B4-BE49-F238E27FC236}">
                <a16:creationId xmlns:a16="http://schemas.microsoft.com/office/drawing/2014/main" id="{B51771AE-EA9F-4EBE-B4F7-99F39CFFA8C4}"/>
              </a:ext>
            </a:extLst>
          </p:cNvPr>
          <p:cNvGrpSpPr/>
          <p:nvPr userDrawn="1"/>
        </p:nvGrpSpPr>
        <p:grpSpPr>
          <a:xfrm>
            <a:off x="-1720996" y="1653272"/>
            <a:ext cx="1591456" cy="3551456"/>
            <a:chOff x="-1720996" y="519113"/>
            <a:chExt cx="1591456" cy="3551456"/>
          </a:xfrm>
        </p:grpSpPr>
        <p:sp>
          <p:nvSpPr>
            <p:cNvPr id="16" name="Content Placeholder 6">
              <a:extLst>
                <a:ext uri="{FF2B5EF4-FFF2-40B4-BE49-F238E27FC236}">
                  <a16:creationId xmlns:a16="http://schemas.microsoft.com/office/drawing/2014/main" id="{DB9E7F44-52B5-4EE1-89D9-2B9507D8AC7C}"/>
                </a:ext>
              </a:extLst>
            </p:cNvPr>
            <p:cNvSpPr txBox="1">
              <a:spLocks/>
            </p:cNvSpPr>
            <p:nvPr userDrawn="1">
              <p:custDataLst>
                <p:tags r:id="rId4"/>
              </p:custDataLst>
            </p:nvPr>
          </p:nvSpPr>
          <p:spPr>
            <a:xfrm>
              <a:off x="-1720996" y="519113"/>
              <a:ext cx="1591456" cy="327397"/>
            </a:xfrm>
            <a:prstGeom prst="rect">
              <a:avLst/>
            </a:prstGeom>
          </p:spPr>
          <p:txBody>
            <a:bodyPr wrap="square" lIns="0" tIns="0" rIns="0" bIns="0">
              <a:spAutoFit/>
            </a:bodyPr>
            <a:lstStyle>
              <a:defPPr>
                <a:defRPr lang="nl-NL"/>
              </a:defPPr>
              <a:lvl1pPr marL="0" lvl="0" indent="0" defTabSz="914400" eaLnBrk="1" latinLnBrk="0" hangingPunct="1">
                <a:lnSpc>
                  <a:spcPct val="120000"/>
                </a:lnSpc>
                <a:spcBef>
                  <a:spcPts val="0"/>
                </a:spcBef>
                <a:buSzPct val="80000"/>
                <a:buFontTx/>
                <a:buNone/>
                <a:defRPr sz="1000">
                  <a:solidFill>
                    <a:schemeClr val="tx2"/>
                  </a:solidFill>
                  <a:latin typeface="+mn-lt"/>
                  <a:cs typeface="+mn-cs"/>
                </a:defRPr>
              </a:lvl1pPr>
              <a:lvl2pPr marL="447675" indent="-177800" defTabSz="914400" eaLnBrk="1" latinLnBrk="0" hangingPunct="1">
                <a:lnSpc>
                  <a:spcPct val="120000"/>
                </a:lnSpc>
                <a:spcBef>
                  <a:spcPts val="0"/>
                </a:spcBef>
                <a:buFont typeface="Arial" pitchFamily="34" charset="0"/>
                <a:buChar char="•"/>
                <a:defRPr sz="1000">
                  <a:solidFill>
                    <a:schemeClr val="tx2"/>
                  </a:solidFill>
                  <a:latin typeface="+mn-lt"/>
                  <a:cs typeface="+mn-cs"/>
                </a:defRPr>
              </a:lvl2pPr>
              <a:lvl3pPr marL="628650" indent="-180975" defTabSz="914400" eaLnBrk="1" latinLnBrk="0" hangingPunct="1">
                <a:lnSpc>
                  <a:spcPct val="120000"/>
                </a:lnSpc>
                <a:spcBef>
                  <a:spcPts val="0"/>
                </a:spcBef>
                <a:buFont typeface="Verdana" pitchFamily="34" charset="0"/>
                <a:buChar char="-"/>
                <a:defRPr sz="1000">
                  <a:solidFill>
                    <a:schemeClr val="tx2"/>
                  </a:solidFill>
                  <a:latin typeface="+mn-lt"/>
                  <a:cs typeface="+mn-cs"/>
                </a:defRPr>
              </a:lvl3pPr>
              <a:lvl4pPr marL="806450" indent="-177800" defTabSz="914400" eaLnBrk="1" latinLnBrk="0" hangingPunct="1">
                <a:lnSpc>
                  <a:spcPct val="120000"/>
                </a:lnSpc>
                <a:spcBef>
                  <a:spcPts val="0"/>
                </a:spcBef>
                <a:buFont typeface="Verdana" pitchFamily="34" charset="0"/>
                <a:buChar char="·"/>
                <a:defRPr sz="1000">
                  <a:solidFill>
                    <a:schemeClr val="tx2"/>
                  </a:solidFill>
                  <a:latin typeface="+mn-lt"/>
                  <a:cs typeface="+mn-cs"/>
                </a:defRPr>
              </a:lvl4pPr>
              <a:lvl5pPr marL="2057400" indent="-228600" defTabSz="914400" eaLnBrk="1" latinLnBrk="0" hangingPunct="1">
                <a:lnSpc>
                  <a:spcPct val="120000"/>
                </a:lnSpc>
                <a:spcBef>
                  <a:spcPts val="0"/>
                </a:spcBef>
                <a:buFont typeface="Arial" pitchFamily="34" charset="0"/>
                <a:buChar char="»"/>
                <a:defRPr sz="1000">
                  <a:solidFill>
                    <a:schemeClr val="tx2"/>
                  </a:solidFill>
                  <a:latin typeface="+mn-lt"/>
                  <a:cs typeface="+mn-cs"/>
                </a:defRPr>
              </a:lvl5pPr>
              <a:lvl6pPr marL="2514600" indent="-228600">
                <a:spcBef>
                  <a:spcPct val="20000"/>
                </a:spcBef>
                <a:buFont typeface="Arial" pitchFamily="34" charset="0"/>
                <a:buChar char="•"/>
                <a:defRPr sz="2000">
                  <a:latin typeface="+mn-lt"/>
                  <a:cs typeface="+mn-cs"/>
                </a:defRPr>
              </a:lvl6pPr>
              <a:lvl7pPr marL="2971800" indent="-228600">
                <a:spcBef>
                  <a:spcPct val="20000"/>
                </a:spcBef>
                <a:buFont typeface="Arial" pitchFamily="34" charset="0"/>
                <a:buChar char="•"/>
                <a:defRPr sz="2000">
                  <a:latin typeface="+mn-lt"/>
                  <a:cs typeface="+mn-cs"/>
                </a:defRPr>
              </a:lvl7pPr>
              <a:lvl8pPr marL="3429000" indent="-228600">
                <a:spcBef>
                  <a:spcPct val="20000"/>
                </a:spcBef>
                <a:buFont typeface="Arial" pitchFamily="34" charset="0"/>
                <a:buChar char="•"/>
                <a:defRPr sz="2000">
                  <a:latin typeface="+mn-lt"/>
                  <a:cs typeface="+mn-cs"/>
                </a:defRPr>
              </a:lvl8pPr>
              <a:lvl9pPr marL="3886200" indent="-228600">
                <a:spcBef>
                  <a:spcPct val="20000"/>
                </a:spcBef>
                <a:buFont typeface="Arial" pitchFamily="34" charset="0"/>
                <a:buChar char="•"/>
                <a:defRPr sz="2000">
                  <a:latin typeface="+mn-lt"/>
                  <a:cs typeface="+mn-cs"/>
                </a:defRPr>
              </a:lvl9pPr>
            </a:lstStyle>
            <a:p>
              <a:pPr lvl="0">
                <a:lnSpc>
                  <a:spcPct val="110000"/>
                </a:lnSpc>
              </a:pPr>
              <a:r>
                <a:rPr lang="nl-NL" sz="1000" b="1" noProof="0">
                  <a:solidFill>
                    <a:schemeClr val="tx1"/>
                  </a:solidFill>
                </a:rPr>
                <a:t>De achtergrondkleur van de dia aanpassen:</a:t>
              </a:r>
            </a:p>
          </p:txBody>
        </p:sp>
        <p:sp>
          <p:nvSpPr>
            <p:cNvPr id="17" name="Content Placeholder 4">
              <a:extLst>
                <a:ext uri="{FF2B5EF4-FFF2-40B4-BE49-F238E27FC236}">
                  <a16:creationId xmlns:a16="http://schemas.microsoft.com/office/drawing/2014/main" id="{332771B9-0BE0-4AF5-B468-12CD0893ACDB}"/>
                </a:ext>
              </a:extLst>
            </p:cNvPr>
            <p:cNvSpPr txBox="1">
              <a:spLocks/>
            </p:cNvSpPr>
            <p:nvPr userDrawn="1"/>
          </p:nvSpPr>
          <p:spPr>
            <a:xfrm>
              <a:off x="-1720996" y="949393"/>
              <a:ext cx="1591456" cy="1280351"/>
            </a:xfrm>
            <a:prstGeom prst="rect">
              <a:avLst/>
            </a:prstGeom>
          </p:spPr>
          <p:txBody>
            <a:bodyPr wrap="square" lIns="0" tIns="0" rIns="0" bIns="0">
              <a:spAutoFit/>
            </a:bodyPr>
            <a:lstStyle>
              <a:lvl1pPr marL="269875" indent="-269875" algn="l" defTabSz="914400" rtl="0" eaLnBrk="1" latinLnBrk="0" hangingPunct="1">
                <a:lnSpc>
                  <a:spcPct val="120000"/>
                </a:lnSpc>
                <a:spcBef>
                  <a:spcPts val="0"/>
                </a:spcBef>
                <a:buSzPct val="80000"/>
                <a:buFontTx/>
                <a:buBlip>
                  <a:blip r:embed="rId9"/>
                </a:buBlip>
                <a:defRPr sz="1000" kern="1200">
                  <a:solidFill>
                    <a:schemeClr val="tx2"/>
                  </a:solidFill>
                  <a:latin typeface="+mn-lt"/>
                  <a:ea typeface="+mn-ea"/>
                  <a:cs typeface="+mn-cs"/>
                </a:defRPr>
              </a:lvl1pPr>
              <a:lvl2pPr marL="447675" indent="-1778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2pPr>
              <a:lvl3pPr marL="628650" indent="-180975"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3pPr>
              <a:lvl4pPr marL="806450" indent="-177800"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4pPr>
              <a:lvl5pPr marL="2057400" indent="-2286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buFontTx/>
                <a:buNone/>
              </a:pPr>
              <a:r>
                <a:rPr lang="nl-NL" sz="1000" noProof="0">
                  <a:solidFill>
                    <a:schemeClr val="tx1"/>
                  </a:solidFill>
                  <a:latin typeface="+mn-lt"/>
                </a:rPr>
                <a:t>Klik met de rechtermuisknop op de gekleurde achtergrond en kies voor </a:t>
              </a:r>
              <a:r>
                <a:rPr lang="nl-NL" sz="1000" b="0" noProof="0">
                  <a:solidFill>
                    <a:schemeClr val="tx1"/>
                  </a:solidFill>
                  <a:latin typeface="+mn-lt"/>
                </a:rPr>
                <a:t>Achtergrond opmaken.</a:t>
              </a:r>
            </a:p>
            <a:p>
              <a:pPr marL="0" marR="0" lvl="0" indent="0" algn="l" defTabSz="914400" rtl="0" eaLnBrk="1" fontAlgn="auto" latinLnBrk="0" hangingPunct="1">
                <a:lnSpc>
                  <a:spcPct val="120000"/>
                </a:lnSpc>
                <a:spcBef>
                  <a:spcPts val="0"/>
                </a:spcBef>
                <a:spcAft>
                  <a:spcPts val="0"/>
                </a:spcAft>
                <a:buClrTx/>
                <a:buSzPct val="80000"/>
                <a:buFontTx/>
                <a:buNone/>
                <a:tabLst/>
                <a:defRPr/>
              </a:pPr>
              <a:r>
                <a:rPr lang="nl-NL" sz="1000" noProof="0">
                  <a:solidFill>
                    <a:schemeClr val="tx1"/>
                  </a:solidFill>
                  <a:latin typeface="+mn-lt"/>
                </a:rPr>
                <a:t>Kies onder </a:t>
              </a:r>
              <a:r>
                <a:rPr lang="nl-NL" sz="1000" b="0" noProof="0">
                  <a:solidFill>
                    <a:schemeClr val="tx1"/>
                  </a:solidFill>
                  <a:latin typeface="+mn-lt"/>
                </a:rPr>
                <a:t>Kleur</a:t>
              </a:r>
              <a:r>
                <a:rPr lang="nl-NL" sz="1000" noProof="0">
                  <a:solidFill>
                    <a:schemeClr val="tx1"/>
                  </a:solidFill>
                  <a:latin typeface="+mn-lt"/>
                </a:rPr>
                <a:t> uit de Themakleuren een andere kleur.</a:t>
              </a:r>
              <a:endParaRPr lang="nl-NL" sz="1000" b="1" noProof="0">
                <a:solidFill>
                  <a:schemeClr val="tx1"/>
                </a:solidFill>
                <a:latin typeface="+mn-lt"/>
              </a:endParaRPr>
            </a:p>
          </p:txBody>
        </p:sp>
        <p:pic>
          <p:nvPicPr>
            <p:cNvPr id="19" name="Afbeelding 18">
              <a:extLst>
                <a:ext uri="{FF2B5EF4-FFF2-40B4-BE49-F238E27FC236}">
                  <a16:creationId xmlns:a16="http://schemas.microsoft.com/office/drawing/2014/main" id="{BE01B4A2-AE1F-440A-A395-6D9F1BB5FE6F}"/>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a:stretch/>
          </p:blipFill>
          <p:spPr>
            <a:xfrm>
              <a:off x="-1720996" y="2317751"/>
              <a:ext cx="1168545" cy="1752818"/>
            </a:xfrm>
            <a:prstGeom prst="rect">
              <a:avLst/>
            </a:prstGeom>
          </p:spPr>
        </p:pic>
        <p:cxnSp>
          <p:nvCxnSpPr>
            <p:cNvPr id="22" name="Rechte verbindingslijn 21">
              <a:extLst>
                <a:ext uri="{FF2B5EF4-FFF2-40B4-BE49-F238E27FC236}">
                  <a16:creationId xmlns:a16="http://schemas.microsoft.com/office/drawing/2014/main" id="{0A0F4C3B-9F21-4C0B-9C16-653E4A5F5B02}"/>
                </a:ext>
              </a:extLst>
            </p:cNvPr>
            <p:cNvCxnSpPr>
              <a:cxnSpLocks/>
            </p:cNvCxnSpPr>
            <p:nvPr userDrawn="1"/>
          </p:nvCxnSpPr>
          <p:spPr>
            <a:xfrm>
              <a:off x="-1720996" y="2269019"/>
              <a:ext cx="159145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8" name="Tijdelijke aanduiding voor afbeelding 16">
            <a:extLst>
              <a:ext uri="{FF2B5EF4-FFF2-40B4-BE49-F238E27FC236}">
                <a16:creationId xmlns:a16="http://schemas.microsoft.com/office/drawing/2014/main" id="{197869EB-348A-462C-8C86-C5F6A66BD4A8}"/>
              </a:ext>
            </a:extLst>
          </p:cNvPr>
          <p:cNvSpPr>
            <a:spLocks noGrp="1"/>
          </p:cNvSpPr>
          <p:nvPr>
            <p:ph type="pic" sz="quarter" idx="15" hasCustomPrompt="1"/>
          </p:nvPr>
        </p:nvSpPr>
        <p:spPr>
          <a:xfrm>
            <a:off x="9060924" y="6178322"/>
            <a:ext cx="1141200" cy="456654"/>
          </a:xfrm>
          <a:noFill/>
        </p:spPr>
        <p:txBody>
          <a:bodyPr wrap="square" bIns="0" anchor="ctr" anchorCtr="0">
            <a:noAutofit/>
          </a:bodyPr>
          <a:lstStyle>
            <a:lvl1pPr marL="0" indent="0" algn="ctr">
              <a:buFont typeface="Arial" panose="020B0604020202020204" pitchFamily="34" charset="0"/>
              <a:buNone/>
              <a:defRPr sz="900"/>
            </a:lvl1pPr>
          </a:lstStyle>
          <a:p>
            <a:r>
              <a:rPr lang="nl-NL"/>
              <a:t>Eventueel programmalogo</a:t>
            </a:r>
          </a:p>
        </p:txBody>
      </p:sp>
    </p:spTree>
    <p:extLst>
      <p:ext uri="{BB962C8B-B14F-4D97-AF65-F5344CB8AC3E}">
        <p14:creationId xmlns:p14="http://schemas.microsoft.com/office/powerpoint/2010/main" val="3110085109"/>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ags" Target="../tags/tag2.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vmlDrawing" Target="../drawings/vmlDrawing1.v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oleObject" Target="../embeddings/oleObject1.bin"/><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ags" Target="../tags/tag3.xml"/><Relationship Id="rId30"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E54890FE-7059-4BD6-8D99-2D2450188E1A}"/>
              </a:ext>
            </a:extLst>
          </p:cNvPr>
          <p:cNvGraphicFramePr>
            <a:graphicFrameLocks noChangeAspect="1"/>
          </p:cNvGraphicFramePr>
          <p:nvPr userDrawn="1">
            <p:custDataLst>
              <p:tags r:id="rId26"/>
            </p:custDataLst>
            <p:extLst>
              <p:ext uri="{D42A27DB-BD31-4B8C-83A1-F6EECF244321}">
                <p14:modId xmlns:p14="http://schemas.microsoft.com/office/powerpoint/2010/main" val="22120201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5" name="think-cell Slide" r:id="rId28" imgW="338" imgH="337" progId="TCLayout.ActiveDocument.1">
                  <p:embed/>
                </p:oleObj>
              </mc:Choice>
              <mc:Fallback>
                <p:oleObj name="think-cell Slide" r:id="rId28" imgW="338" imgH="337" progId="TCLayout.ActiveDocument.1">
                  <p:embed/>
                  <p:pic>
                    <p:nvPicPr>
                      <p:cNvPr id="9" name="Object 8" hidden="1">
                        <a:extLst>
                          <a:ext uri="{FF2B5EF4-FFF2-40B4-BE49-F238E27FC236}">
                            <a16:creationId xmlns:a16="http://schemas.microsoft.com/office/drawing/2014/main" id="{E54890FE-7059-4BD6-8D99-2D2450188E1A}"/>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8" name="Rechthoek 7" hidden="1">
            <a:extLst>
              <a:ext uri="{FF2B5EF4-FFF2-40B4-BE49-F238E27FC236}">
                <a16:creationId xmlns:a16="http://schemas.microsoft.com/office/drawing/2014/main" id="{44AE54F3-3C83-4C7B-BE91-21156EED3C8B}"/>
              </a:ext>
            </a:extLst>
          </p:cNvPr>
          <p:cNvSpPr/>
          <p:nvPr userDrawn="1">
            <p:custDataLst>
              <p:tags r:id="rId27"/>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nl-NL" sz="4000" b="0" i="0" baseline="0">
              <a:latin typeface="Calibri" panose="020F0502020204030204" pitchFamily="34" charset="0"/>
              <a:ea typeface="+mj-ea"/>
              <a:cs typeface="+mj-cs"/>
              <a:sym typeface="Calibri" panose="020F0502020204030204" pitchFamily="34" charset="0"/>
            </a:endParaRPr>
          </a:p>
        </p:txBody>
      </p:sp>
      <p:sp>
        <p:nvSpPr>
          <p:cNvPr id="2" name="Tijdelijke aanduiding voor titel 1">
            <a:extLst>
              <a:ext uri="{FF2B5EF4-FFF2-40B4-BE49-F238E27FC236}">
                <a16:creationId xmlns:a16="http://schemas.microsoft.com/office/drawing/2014/main" id="{E050413C-5E7C-4D9D-947D-2D488AF6F5CC}"/>
              </a:ext>
            </a:extLst>
          </p:cNvPr>
          <p:cNvSpPr>
            <a:spLocks noGrp="1"/>
          </p:cNvSpPr>
          <p:nvPr>
            <p:ph type="title"/>
          </p:nvPr>
        </p:nvSpPr>
        <p:spPr>
          <a:xfrm>
            <a:off x="982664" y="710813"/>
            <a:ext cx="6372000" cy="553998"/>
          </a:xfrm>
          <a:prstGeom prst="rect">
            <a:avLst/>
          </a:prstGeom>
        </p:spPr>
        <p:txBody>
          <a:bodyPr vert="horz" wrap="square" lIns="0" tIns="0" rIns="0" bIns="0" rtlCol="0" anchor="t" anchorCtr="0">
            <a:spAutoFit/>
          </a:bodyPr>
          <a:lstStyle/>
          <a:p>
            <a:r>
              <a:rPr lang="nl-NL"/>
              <a:t>Klik om stijl te bewerken</a:t>
            </a:r>
          </a:p>
        </p:txBody>
      </p:sp>
      <p:sp>
        <p:nvSpPr>
          <p:cNvPr id="3" name="Tijdelijke aanduiding voor tekst 2">
            <a:extLst>
              <a:ext uri="{FF2B5EF4-FFF2-40B4-BE49-F238E27FC236}">
                <a16:creationId xmlns:a16="http://schemas.microsoft.com/office/drawing/2014/main" id="{B4E1C62A-1C71-4B20-AC3B-AAC50B2D03C8}"/>
              </a:ext>
            </a:extLst>
          </p:cNvPr>
          <p:cNvSpPr>
            <a:spLocks noGrp="1"/>
          </p:cNvSpPr>
          <p:nvPr>
            <p:ph type="body" idx="1"/>
          </p:nvPr>
        </p:nvSpPr>
        <p:spPr>
          <a:xfrm>
            <a:off x="982663" y="2060575"/>
            <a:ext cx="10226676" cy="3673475"/>
          </a:xfrm>
          <a:prstGeom prst="rect">
            <a:avLst/>
          </a:prstGeom>
        </p:spPr>
        <p:txBody>
          <a:bodyPr vert="horz" lIns="0" tIns="0" rIns="0" bIns="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dianummer 5">
            <a:extLst>
              <a:ext uri="{FF2B5EF4-FFF2-40B4-BE49-F238E27FC236}">
                <a16:creationId xmlns:a16="http://schemas.microsoft.com/office/drawing/2014/main" id="{36A2EFF5-C24E-4BAB-B2DC-1029A5DDD482}"/>
              </a:ext>
            </a:extLst>
          </p:cNvPr>
          <p:cNvSpPr>
            <a:spLocks noGrp="1"/>
          </p:cNvSpPr>
          <p:nvPr>
            <p:ph type="sldNum" sz="quarter" idx="4"/>
          </p:nvPr>
        </p:nvSpPr>
        <p:spPr>
          <a:xfrm>
            <a:off x="343584" y="6328035"/>
            <a:ext cx="369204" cy="261610"/>
          </a:xfrm>
          <a:prstGeom prst="rect">
            <a:avLst/>
          </a:prstGeom>
        </p:spPr>
        <p:txBody>
          <a:bodyPr vert="horz" wrap="none" lIns="0" tIns="0" rIns="0" bIns="0" rtlCol="0" anchor="ctr">
            <a:spAutoFit/>
          </a:bodyPr>
          <a:lstStyle>
            <a:lvl1pPr algn="r">
              <a:defRPr sz="1700">
                <a:solidFill>
                  <a:schemeClr val="tx1"/>
                </a:solidFill>
              </a:defRPr>
            </a:lvl1pPr>
          </a:lstStyle>
          <a:p>
            <a:fld id="{3011EF90-EEA4-4DC0-ADC4-2316CACBDB4E}" type="slidenum">
              <a:rPr lang="nl-NL" smtClean="0"/>
              <a:pPr/>
              <a:t>‹#›</a:t>
            </a:fld>
            <a:endParaRPr lang="nl-NL"/>
          </a:p>
        </p:txBody>
      </p:sp>
      <p:pic>
        <p:nvPicPr>
          <p:cNvPr id="13" name="Picture 10">
            <a:extLst>
              <a:ext uri="{FF2B5EF4-FFF2-40B4-BE49-F238E27FC236}">
                <a16:creationId xmlns:a16="http://schemas.microsoft.com/office/drawing/2014/main" id="{C272D701-C55F-4960-A352-89DE4C4467B7}"/>
              </a:ext>
            </a:extLst>
          </p:cNvPr>
          <p:cNvPicPr>
            <a:picLocks noChangeAspect="1"/>
          </p:cNvPicPr>
          <p:nvPr userDrawn="1"/>
        </p:nvPicPr>
        <p:blipFill>
          <a:blip r:embed="rId30"/>
          <a:stretch>
            <a:fillRect/>
          </a:stretch>
        </p:blipFill>
        <p:spPr>
          <a:xfrm>
            <a:off x="10539413" y="6242966"/>
            <a:ext cx="1139825" cy="329283"/>
          </a:xfrm>
          <a:prstGeom prst="rect">
            <a:avLst/>
          </a:prstGeom>
        </p:spPr>
      </p:pic>
    </p:spTree>
    <p:extLst>
      <p:ext uri="{BB962C8B-B14F-4D97-AF65-F5344CB8AC3E}">
        <p14:creationId xmlns:p14="http://schemas.microsoft.com/office/powerpoint/2010/main" val="3062616126"/>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72" r:id="rId4"/>
    <p:sldLayoutId id="2147483673" r:id="rId5"/>
    <p:sldLayoutId id="2147483660" r:id="rId6"/>
    <p:sldLayoutId id="2147483659" r:id="rId7"/>
    <p:sldLayoutId id="2147483658" r:id="rId8"/>
    <p:sldLayoutId id="2147483651" r:id="rId9"/>
    <p:sldLayoutId id="2147483681" r:id="rId10"/>
    <p:sldLayoutId id="2147483682" r:id="rId11"/>
    <p:sldLayoutId id="2147483680" r:id="rId12"/>
    <p:sldLayoutId id="2147483650" r:id="rId13"/>
    <p:sldLayoutId id="2147483662" r:id="rId14"/>
    <p:sldLayoutId id="2147483665" r:id="rId15"/>
    <p:sldLayoutId id="2147483688" r:id="rId16"/>
    <p:sldLayoutId id="2147483687" r:id="rId17"/>
    <p:sldLayoutId id="2147483664" r:id="rId18"/>
    <p:sldLayoutId id="2147483654" r:id="rId19"/>
    <p:sldLayoutId id="2147483666" r:id="rId20"/>
    <p:sldLayoutId id="2147483667" r:id="rId21"/>
    <p:sldLayoutId id="2147483670" r:id="rId22"/>
    <p:sldLayoutId id="2147483689" r:id="rId23"/>
  </p:sldLayoutIdLst>
  <p:hf sldNum="0" hdr="0" ftr="0" dt="0"/>
  <p:txStyles>
    <p:titleStyle>
      <a:lvl1pPr algn="l" defTabSz="914400" rtl="0" eaLnBrk="1" latinLnBrk="0" hangingPunct="1">
        <a:lnSpc>
          <a:spcPct val="90000"/>
        </a:lnSpc>
        <a:spcBef>
          <a:spcPct val="0"/>
        </a:spcBef>
        <a:buNone/>
        <a:defRPr sz="4000" kern="1200">
          <a:solidFill>
            <a:schemeClr val="tx1"/>
          </a:solidFill>
          <a:latin typeface="+mn-lt"/>
          <a:ea typeface="+mj-ea"/>
          <a:cs typeface="+mj-cs"/>
        </a:defRPr>
      </a:lvl1pPr>
    </p:titleStyle>
    <p:bodyStyle>
      <a:lvl1pPr marL="268288" indent="-268288" algn="l" defTabSz="914400" rtl="0" eaLnBrk="1" latinLnBrk="0" hangingPunct="1">
        <a:lnSpc>
          <a:spcPct val="100000"/>
        </a:lnSpc>
        <a:spcBef>
          <a:spcPts val="0"/>
        </a:spcBef>
        <a:buFont typeface="Arial" panose="020B0604020202020204" pitchFamily="34" charset="0"/>
        <a:buChar char="•"/>
        <a:defRPr sz="3000" kern="1200">
          <a:solidFill>
            <a:schemeClr val="tx1"/>
          </a:solidFill>
          <a:latin typeface="+mn-lt"/>
          <a:ea typeface="+mn-ea"/>
          <a:cs typeface="+mn-cs"/>
        </a:defRPr>
      </a:lvl1pPr>
      <a:lvl2pPr marL="534988" indent="-266700" algn="l" defTabSz="914400" rtl="0" eaLnBrk="1" latinLnBrk="0" hangingPunct="1">
        <a:lnSpc>
          <a:spcPct val="100000"/>
        </a:lnSpc>
        <a:spcBef>
          <a:spcPts val="0"/>
        </a:spcBef>
        <a:buFont typeface="Arial" panose="020B0604020202020204" pitchFamily="34" charset="0"/>
        <a:buChar char="•"/>
        <a:defRPr sz="3000" kern="1200">
          <a:solidFill>
            <a:schemeClr val="tx1"/>
          </a:solidFill>
          <a:latin typeface="+mn-lt"/>
          <a:ea typeface="+mn-ea"/>
          <a:cs typeface="+mn-cs"/>
        </a:defRPr>
      </a:lvl2pPr>
      <a:lvl3pPr marL="803275" indent="-268288" algn="l" defTabSz="914400" rtl="0" eaLnBrk="1" latinLnBrk="0" hangingPunct="1">
        <a:lnSpc>
          <a:spcPct val="100000"/>
        </a:lnSpc>
        <a:spcBef>
          <a:spcPts val="0"/>
        </a:spcBef>
        <a:buFont typeface="Arial" panose="020B0604020202020204" pitchFamily="34" charset="0"/>
        <a:buChar char="•"/>
        <a:defRPr sz="3000" kern="1200">
          <a:solidFill>
            <a:schemeClr val="tx1"/>
          </a:solidFill>
          <a:latin typeface="+mn-lt"/>
          <a:ea typeface="+mn-ea"/>
          <a:cs typeface="+mn-cs"/>
        </a:defRPr>
      </a:lvl3pPr>
      <a:lvl4pPr marL="1081088" indent="-277813" algn="l" defTabSz="914400" rtl="0" eaLnBrk="1" latinLnBrk="0" hangingPunct="1">
        <a:lnSpc>
          <a:spcPct val="100000"/>
        </a:lnSpc>
        <a:spcBef>
          <a:spcPts val="0"/>
        </a:spcBef>
        <a:buFont typeface="Arial" panose="020B0604020202020204" pitchFamily="34" charset="0"/>
        <a:buChar char="•"/>
        <a:defRPr sz="3000" kern="1200">
          <a:solidFill>
            <a:schemeClr val="tx1"/>
          </a:solidFill>
          <a:latin typeface="+mn-lt"/>
          <a:ea typeface="+mn-ea"/>
          <a:cs typeface="+mn-cs"/>
        </a:defRPr>
      </a:lvl4pPr>
      <a:lvl5pPr marL="1349375" indent="-268288" algn="l" defTabSz="914400" rtl="0" eaLnBrk="1" latinLnBrk="0" hangingPunct="1">
        <a:lnSpc>
          <a:spcPct val="100000"/>
        </a:lnSpc>
        <a:spcBef>
          <a:spcPts val="0"/>
        </a:spcBef>
        <a:buFont typeface="Arial" panose="020B0604020202020204" pitchFamily="34" charset="0"/>
        <a:buChar char="•"/>
        <a:defRPr sz="3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298" userDrawn="1">
          <p15:clr>
            <a:srgbClr val="F26B43"/>
          </p15:clr>
        </p15:guide>
        <p15:guide id="2" pos="619" userDrawn="1">
          <p15:clr>
            <a:srgbClr val="F26B43"/>
          </p15:clr>
        </p15:guide>
        <p15:guide id="3" pos="7061" userDrawn="1">
          <p15:clr>
            <a:srgbClr val="F26B43"/>
          </p15:clr>
        </p15:guide>
        <p15:guide id="4" orient="horz" pos="361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jpe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7.jpeg"/><Relationship Id="rId16" Type="http://schemas.openxmlformats.org/officeDocument/2006/relationships/image" Target="../media/image21.png"/><Relationship Id="rId1" Type="http://schemas.openxmlformats.org/officeDocument/2006/relationships/slideLayout" Target="../slideLayouts/slideLayout23.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jpeg"/><Relationship Id="rId9" Type="http://schemas.openxmlformats.org/officeDocument/2006/relationships/image" Target="../media/image14.jpeg"/><Relationship Id="rId14"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6D9D9-736E-44E9-9720-7E0BE47EC515}"/>
              </a:ext>
            </a:extLst>
          </p:cNvPr>
          <p:cNvSpPr>
            <a:spLocks noGrp="1"/>
          </p:cNvSpPr>
          <p:nvPr>
            <p:ph type="ctrTitle"/>
          </p:nvPr>
        </p:nvSpPr>
        <p:spPr>
          <a:xfrm>
            <a:off x="982663" y="267454"/>
            <a:ext cx="7601939" cy="1357295"/>
          </a:xfrm>
        </p:spPr>
        <p:txBody>
          <a:bodyPr/>
          <a:lstStyle/>
          <a:p>
            <a:r>
              <a:rPr lang="nl-NL"/>
              <a:t>Introductie Dataplatform</a:t>
            </a:r>
            <a:br>
              <a:rPr lang="nl-NL"/>
            </a:br>
            <a:r>
              <a:rPr lang="nl-NL"/>
              <a:t>Koninklijke Bibliotheek</a:t>
            </a:r>
          </a:p>
        </p:txBody>
      </p:sp>
      <p:sp>
        <p:nvSpPr>
          <p:cNvPr id="3" name="Subtitle 2">
            <a:extLst>
              <a:ext uri="{FF2B5EF4-FFF2-40B4-BE49-F238E27FC236}">
                <a16:creationId xmlns:a16="http://schemas.microsoft.com/office/drawing/2014/main" id="{068CA680-A9AA-404B-A683-94E018AAAD12}"/>
              </a:ext>
            </a:extLst>
          </p:cNvPr>
          <p:cNvSpPr>
            <a:spLocks noGrp="1"/>
          </p:cNvSpPr>
          <p:nvPr>
            <p:ph type="subTitle" idx="1"/>
          </p:nvPr>
        </p:nvSpPr>
        <p:spPr/>
        <p:txBody>
          <a:bodyPr/>
          <a:lstStyle/>
          <a:p>
            <a:r>
              <a:rPr lang="nl-NL"/>
              <a:t>Dataplatformteam</a:t>
            </a:r>
          </a:p>
        </p:txBody>
      </p:sp>
      <p:pic>
        <p:nvPicPr>
          <p:cNvPr id="35" name="Tijdelijke aanduiding voor afbeelding 34">
            <a:extLst>
              <a:ext uri="{FF2B5EF4-FFF2-40B4-BE49-F238E27FC236}">
                <a16:creationId xmlns:a16="http://schemas.microsoft.com/office/drawing/2014/main" id="{FE91E0A1-23AC-3BAD-4631-0D11A3A7D5BB}"/>
              </a:ext>
            </a:extLst>
          </p:cNvPr>
          <p:cNvPicPr>
            <a:picLocks noGrp="1" noChangeAspect="1"/>
          </p:cNvPicPr>
          <p:nvPr>
            <p:ph type="pic" sz="quarter" idx="11"/>
          </p:nvPr>
        </p:nvPicPr>
        <p:blipFill rotWithShape="1">
          <a:blip r:embed="rId2"/>
          <a:srcRect t="646" b="646"/>
          <a:stretch/>
        </p:blipFill>
        <p:spPr/>
      </p:pic>
    </p:spTree>
    <p:extLst>
      <p:ext uri="{BB962C8B-B14F-4D97-AF65-F5344CB8AC3E}">
        <p14:creationId xmlns:p14="http://schemas.microsoft.com/office/powerpoint/2010/main" val="8469208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hoek: afgeronde hoeken 6">
            <a:extLst>
              <a:ext uri="{FF2B5EF4-FFF2-40B4-BE49-F238E27FC236}">
                <a16:creationId xmlns:a16="http://schemas.microsoft.com/office/drawing/2014/main" id="{C42E757A-6CD7-43D4-A076-B47221412C7C}"/>
              </a:ext>
            </a:extLst>
          </p:cNvPr>
          <p:cNvSpPr/>
          <p:nvPr/>
        </p:nvSpPr>
        <p:spPr>
          <a:xfrm>
            <a:off x="2283145" y="2679240"/>
            <a:ext cx="3666988" cy="154401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Calibri" panose="020F0502020204030204" pitchFamily="34" charset="0"/>
              <a:cs typeface="Calibri" panose="020F0502020204030204" pitchFamily="34" charset="0"/>
            </a:endParaRPr>
          </a:p>
        </p:txBody>
      </p:sp>
      <p:sp>
        <p:nvSpPr>
          <p:cNvPr id="12" name="Rechthoek: afgeronde hoeken 11">
            <a:extLst>
              <a:ext uri="{FF2B5EF4-FFF2-40B4-BE49-F238E27FC236}">
                <a16:creationId xmlns:a16="http://schemas.microsoft.com/office/drawing/2014/main" id="{DE3B40B6-A331-429E-A947-1BB7F07C7332}"/>
              </a:ext>
            </a:extLst>
          </p:cNvPr>
          <p:cNvSpPr/>
          <p:nvPr/>
        </p:nvSpPr>
        <p:spPr>
          <a:xfrm>
            <a:off x="10299173" y="143219"/>
            <a:ext cx="1781060" cy="6555036"/>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Calibri" panose="020F0502020204030204" pitchFamily="34" charset="0"/>
              <a:cs typeface="Calibri" panose="020F0502020204030204" pitchFamily="34" charset="0"/>
            </a:endParaRPr>
          </a:p>
        </p:txBody>
      </p:sp>
      <p:sp>
        <p:nvSpPr>
          <p:cNvPr id="11" name="Rechthoek: afgeronde hoeken 10">
            <a:extLst>
              <a:ext uri="{FF2B5EF4-FFF2-40B4-BE49-F238E27FC236}">
                <a16:creationId xmlns:a16="http://schemas.microsoft.com/office/drawing/2014/main" id="{1135ED0C-1712-440C-BD41-ABFE9CC73A77}"/>
              </a:ext>
            </a:extLst>
          </p:cNvPr>
          <p:cNvSpPr/>
          <p:nvPr/>
        </p:nvSpPr>
        <p:spPr>
          <a:xfrm>
            <a:off x="8466783" y="1253421"/>
            <a:ext cx="1465244" cy="4766379"/>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Calibri" panose="020F0502020204030204" pitchFamily="34" charset="0"/>
              <a:cs typeface="Calibri" panose="020F0502020204030204" pitchFamily="34" charset="0"/>
            </a:endParaRPr>
          </a:p>
        </p:txBody>
      </p:sp>
      <p:sp>
        <p:nvSpPr>
          <p:cNvPr id="10" name="Rechthoek: afgeronde hoeken 9">
            <a:extLst>
              <a:ext uri="{FF2B5EF4-FFF2-40B4-BE49-F238E27FC236}">
                <a16:creationId xmlns:a16="http://schemas.microsoft.com/office/drawing/2014/main" id="{7B116BFA-FEFB-41AA-9461-8DE40F035916}"/>
              </a:ext>
            </a:extLst>
          </p:cNvPr>
          <p:cNvSpPr/>
          <p:nvPr/>
        </p:nvSpPr>
        <p:spPr>
          <a:xfrm>
            <a:off x="97349" y="143219"/>
            <a:ext cx="1809896" cy="6555036"/>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Calibri" panose="020F0502020204030204" pitchFamily="34" charset="0"/>
              <a:cs typeface="Calibri" panose="020F0502020204030204" pitchFamily="34" charset="0"/>
            </a:endParaRPr>
          </a:p>
        </p:txBody>
      </p:sp>
      <p:pic>
        <p:nvPicPr>
          <p:cNvPr id="1028" name="Picture 4" descr="Cao Openbare Bibliotheken | VOB | Vereniging van Openbare Bibliotheken">
            <a:extLst>
              <a:ext uri="{FF2B5EF4-FFF2-40B4-BE49-F238E27FC236}">
                <a16:creationId xmlns:a16="http://schemas.microsoft.com/office/drawing/2014/main" id="{797353A6-5955-49F0-8129-82529ED8BE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425" y="1431403"/>
            <a:ext cx="802476" cy="75059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eBooks - Goedkope en Nieuwe eBooks Online Bestellen">
            <a:extLst>
              <a:ext uri="{FF2B5EF4-FFF2-40B4-BE49-F238E27FC236}">
                <a16:creationId xmlns:a16="http://schemas.microsoft.com/office/drawing/2014/main" id="{1FC921E6-A98A-447D-8F29-E416359CCD55}"/>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142" y="2526989"/>
            <a:ext cx="1016573" cy="76144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Luisterboek: luxe, lastig of juist leuk? Drie tips - Het Boekenschap">
            <a:extLst>
              <a:ext uri="{FF2B5EF4-FFF2-40B4-BE49-F238E27FC236}">
                <a16:creationId xmlns:a16="http://schemas.microsoft.com/office/drawing/2014/main" id="{F257FB50-5F9C-4782-8708-F445A8899CE1}"/>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2268" y="2665024"/>
            <a:ext cx="947595" cy="947595"/>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a:extLst>
              <a:ext uri="{FF2B5EF4-FFF2-40B4-BE49-F238E27FC236}">
                <a16:creationId xmlns:a16="http://schemas.microsoft.com/office/drawing/2014/main" id="{153E653E-F615-42F1-9902-233ED3F1F467}"/>
              </a:ext>
            </a:extLst>
          </p:cNvPr>
          <p:cNvSpPr txBox="1"/>
          <p:nvPr/>
        </p:nvSpPr>
        <p:spPr>
          <a:xfrm>
            <a:off x="422092" y="2106877"/>
            <a:ext cx="996490" cy="373258"/>
          </a:xfrm>
          <a:prstGeom prst="rect">
            <a:avLst/>
          </a:prstGeom>
          <a:noFill/>
        </p:spPr>
        <p:txBody>
          <a:bodyPr wrap="square" rtlCol="0">
            <a:spAutoFit/>
          </a:bodyPr>
          <a:lstStyle/>
          <a:p>
            <a:r>
              <a:rPr lang="nl-NL" b="1">
                <a:solidFill>
                  <a:srgbClr val="FF7321"/>
                </a:solidFill>
                <a:latin typeface="Calibri" panose="020F0502020204030204" pitchFamily="34" charset="0"/>
                <a:cs typeface="Calibri" panose="020F0502020204030204" pitchFamily="34" charset="0"/>
              </a:rPr>
              <a:t>100 %</a:t>
            </a:r>
          </a:p>
        </p:txBody>
      </p:sp>
      <p:pic>
        <p:nvPicPr>
          <p:cNvPr id="8" name="Afbeelding 7">
            <a:extLst>
              <a:ext uri="{FF2B5EF4-FFF2-40B4-BE49-F238E27FC236}">
                <a16:creationId xmlns:a16="http://schemas.microsoft.com/office/drawing/2014/main" id="{0AB28673-11CB-46F4-B4CF-4FDBA30D8734}"/>
              </a:ext>
            </a:extLst>
          </p:cNvPr>
          <p:cNvPicPr>
            <a:picLocks noChangeAspect="1"/>
          </p:cNvPicPr>
          <p:nvPr/>
        </p:nvPicPr>
        <p:blipFill>
          <a:blip r:embed="rId5"/>
          <a:stretch>
            <a:fillRect/>
          </a:stretch>
        </p:blipFill>
        <p:spPr>
          <a:xfrm>
            <a:off x="6293836" y="2257166"/>
            <a:ext cx="1809896" cy="2138580"/>
          </a:xfrm>
          <a:prstGeom prst="rect">
            <a:avLst/>
          </a:prstGeom>
        </p:spPr>
      </p:pic>
      <p:pic>
        <p:nvPicPr>
          <p:cNvPr id="1034" name="Picture 10" descr="Microsoft Power BI Pro">
            <a:extLst>
              <a:ext uri="{FF2B5EF4-FFF2-40B4-BE49-F238E27FC236}">
                <a16:creationId xmlns:a16="http://schemas.microsoft.com/office/drawing/2014/main" id="{FE8DD02B-79BE-47B5-BB6C-86C4F3D671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37766" y="1410603"/>
            <a:ext cx="1112150" cy="89060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Wat is query folding in Power BI? - Davista">
            <a:extLst>
              <a:ext uri="{FF2B5EF4-FFF2-40B4-BE49-F238E27FC236}">
                <a16:creationId xmlns:a16="http://schemas.microsoft.com/office/drawing/2014/main" id="{DFAA7039-D379-4AA4-9B05-32967C9D05B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37766" y="2458391"/>
            <a:ext cx="1112150" cy="890606"/>
          </a:xfrm>
          <a:prstGeom prst="rect">
            <a:avLst/>
          </a:prstGeom>
          <a:noFill/>
          <a:extLst>
            <a:ext uri="{909E8E84-426E-40DD-AFC4-6F175D3DCCD1}">
              <a14:hiddenFill xmlns:a14="http://schemas.microsoft.com/office/drawing/2010/main">
                <a:solidFill>
                  <a:srgbClr val="FFFFFF"/>
                </a:solidFill>
              </a14:hiddenFill>
            </a:ext>
          </a:extLst>
        </p:spPr>
      </p:pic>
      <p:sp>
        <p:nvSpPr>
          <p:cNvPr id="9" name="Tekstvak 8">
            <a:extLst>
              <a:ext uri="{FF2B5EF4-FFF2-40B4-BE49-F238E27FC236}">
                <a16:creationId xmlns:a16="http://schemas.microsoft.com/office/drawing/2014/main" id="{33EDFB65-EE60-4FBD-97B4-7443D7D1C938}"/>
              </a:ext>
            </a:extLst>
          </p:cNvPr>
          <p:cNvSpPr txBox="1"/>
          <p:nvPr/>
        </p:nvSpPr>
        <p:spPr>
          <a:xfrm>
            <a:off x="6335506" y="3853923"/>
            <a:ext cx="1709828" cy="369332"/>
          </a:xfrm>
          <a:prstGeom prst="rect">
            <a:avLst/>
          </a:prstGeom>
          <a:noFill/>
        </p:spPr>
        <p:txBody>
          <a:bodyPr wrap="none" rtlCol="0">
            <a:spAutoFit/>
          </a:bodyPr>
          <a:lstStyle/>
          <a:p>
            <a:pPr algn="ctr"/>
            <a:r>
              <a:rPr lang="nl-NL">
                <a:latin typeface="Calibri" panose="020F0502020204030204" pitchFamily="34" charset="0"/>
                <a:cs typeface="Calibri" panose="020F0502020204030204" pitchFamily="34" charset="0"/>
              </a:rPr>
              <a:t>Data warehouse</a:t>
            </a:r>
          </a:p>
        </p:txBody>
      </p:sp>
      <p:pic>
        <p:nvPicPr>
          <p:cNvPr id="1042" name="Picture 18" descr="powerbi-1">
            <a:extLst>
              <a:ext uri="{FF2B5EF4-FFF2-40B4-BE49-F238E27FC236}">
                <a16:creationId xmlns:a16="http://schemas.microsoft.com/office/drawing/2014/main" id="{CED3B628-DD2C-473F-A0F7-79684708744F}"/>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7588" t="13198" r="8402" b="9969"/>
          <a:stretch/>
        </p:blipFill>
        <p:spPr bwMode="auto">
          <a:xfrm>
            <a:off x="10521674" y="399803"/>
            <a:ext cx="1336057" cy="966188"/>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Wat zijn CSV bestanden | Mistercode">
            <a:extLst>
              <a:ext uri="{FF2B5EF4-FFF2-40B4-BE49-F238E27FC236}">
                <a16:creationId xmlns:a16="http://schemas.microsoft.com/office/drawing/2014/main" id="{2AB7A6F7-F5FE-4D30-9CD9-D63B2CEE37C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72855" y="1444093"/>
            <a:ext cx="1071562" cy="1071562"/>
          </a:xfrm>
          <a:prstGeom prst="rect">
            <a:avLst/>
          </a:prstGeom>
          <a:noFill/>
          <a:extLst>
            <a:ext uri="{909E8E84-426E-40DD-AFC4-6F175D3DCCD1}">
              <a14:hiddenFill xmlns:a14="http://schemas.microsoft.com/office/drawing/2010/main">
                <a:solidFill>
                  <a:srgbClr val="FFFFFF"/>
                </a:solidFill>
              </a14:hiddenFill>
            </a:ext>
          </a:extLst>
        </p:spPr>
      </p:pic>
      <p:sp>
        <p:nvSpPr>
          <p:cNvPr id="17" name="Rechthoek: afgeronde hoeken 16">
            <a:extLst>
              <a:ext uri="{FF2B5EF4-FFF2-40B4-BE49-F238E27FC236}">
                <a16:creationId xmlns:a16="http://schemas.microsoft.com/office/drawing/2014/main" id="{FDB2BE50-DF25-487E-9016-6D0D67772C09}"/>
              </a:ext>
            </a:extLst>
          </p:cNvPr>
          <p:cNvSpPr/>
          <p:nvPr/>
        </p:nvSpPr>
        <p:spPr>
          <a:xfrm>
            <a:off x="3508935" y="3025945"/>
            <a:ext cx="1200458" cy="784076"/>
          </a:xfrm>
          <a:prstGeom prst="roundRect">
            <a:avLst/>
          </a:prstGeom>
          <a:solidFill>
            <a:srgbClr val="0098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err="1">
                <a:latin typeface="Calibri" panose="020F0502020204030204" pitchFamily="34" charset="0"/>
                <a:cs typeface="Calibri" panose="020F0502020204030204" pitchFamily="34" charset="0"/>
              </a:rPr>
              <a:t>Transform</a:t>
            </a:r>
            <a:endParaRPr lang="nl-NL">
              <a:latin typeface="Calibri" panose="020F0502020204030204" pitchFamily="34" charset="0"/>
              <a:cs typeface="Calibri" panose="020F0502020204030204" pitchFamily="34" charset="0"/>
            </a:endParaRPr>
          </a:p>
        </p:txBody>
      </p:sp>
      <p:sp>
        <p:nvSpPr>
          <p:cNvPr id="18" name="Pijl: rechts 17">
            <a:extLst>
              <a:ext uri="{FF2B5EF4-FFF2-40B4-BE49-F238E27FC236}">
                <a16:creationId xmlns:a16="http://schemas.microsoft.com/office/drawing/2014/main" id="{CE38EB43-055C-42E9-9C1D-9B2D03F60C6A}"/>
              </a:ext>
            </a:extLst>
          </p:cNvPr>
          <p:cNvSpPr/>
          <p:nvPr/>
        </p:nvSpPr>
        <p:spPr>
          <a:xfrm>
            <a:off x="2354581" y="3155164"/>
            <a:ext cx="1033166" cy="569192"/>
          </a:xfrm>
          <a:prstGeom prst="rightArrow">
            <a:avLst/>
          </a:prstGeom>
          <a:solidFill>
            <a:srgbClr val="0098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atin typeface="Calibri" panose="020F0502020204030204" pitchFamily="34" charset="0"/>
                <a:cs typeface="Calibri" panose="020F0502020204030204" pitchFamily="34" charset="0"/>
              </a:rPr>
              <a:t>Extract</a:t>
            </a:r>
          </a:p>
        </p:txBody>
      </p:sp>
      <p:sp>
        <p:nvSpPr>
          <p:cNvPr id="30" name="Pijl: rechts 29">
            <a:extLst>
              <a:ext uri="{FF2B5EF4-FFF2-40B4-BE49-F238E27FC236}">
                <a16:creationId xmlns:a16="http://schemas.microsoft.com/office/drawing/2014/main" id="{0707B250-9778-4207-84CD-9AA803C8EC64}"/>
              </a:ext>
            </a:extLst>
          </p:cNvPr>
          <p:cNvSpPr/>
          <p:nvPr/>
        </p:nvSpPr>
        <p:spPr>
          <a:xfrm>
            <a:off x="4841598" y="3155164"/>
            <a:ext cx="1033166" cy="569192"/>
          </a:xfrm>
          <a:prstGeom prst="rightArrow">
            <a:avLst/>
          </a:prstGeom>
          <a:solidFill>
            <a:srgbClr val="0098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atin typeface="Calibri" panose="020F0502020204030204" pitchFamily="34" charset="0"/>
                <a:cs typeface="Calibri" panose="020F0502020204030204" pitchFamily="34" charset="0"/>
              </a:rPr>
              <a:t>Load</a:t>
            </a:r>
          </a:p>
        </p:txBody>
      </p:sp>
      <p:sp>
        <p:nvSpPr>
          <p:cNvPr id="19" name="Tekstvak 18">
            <a:extLst>
              <a:ext uri="{FF2B5EF4-FFF2-40B4-BE49-F238E27FC236}">
                <a16:creationId xmlns:a16="http://schemas.microsoft.com/office/drawing/2014/main" id="{70285282-CF75-4621-A05F-351F7287F86F}"/>
              </a:ext>
            </a:extLst>
          </p:cNvPr>
          <p:cNvSpPr txBox="1"/>
          <p:nvPr/>
        </p:nvSpPr>
        <p:spPr>
          <a:xfrm>
            <a:off x="10600216" y="6336295"/>
            <a:ext cx="1216839" cy="369332"/>
          </a:xfrm>
          <a:prstGeom prst="rect">
            <a:avLst/>
          </a:prstGeom>
          <a:noFill/>
        </p:spPr>
        <p:txBody>
          <a:bodyPr wrap="square" rtlCol="0">
            <a:spAutoFit/>
          </a:bodyPr>
          <a:lstStyle/>
          <a:p>
            <a:pPr algn="ctr"/>
            <a:r>
              <a:rPr lang="nl-NL">
                <a:latin typeface="Calibri" panose="020F0502020204030204" pitchFamily="34" charset="0"/>
                <a:cs typeface="Calibri" panose="020F0502020204030204" pitchFamily="34" charset="0"/>
              </a:rPr>
              <a:t>Resultaten</a:t>
            </a:r>
          </a:p>
        </p:txBody>
      </p:sp>
      <p:sp>
        <p:nvSpPr>
          <p:cNvPr id="20" name="Tekstvak 19">
            <a:extLst>
              <a:ext uri="{FF2B5EF4-FFF2-40B4-BE49-F238E27FC236}">
                <a16:creationId xmlns:a16="http://schemas.microsoft.com/office/drawing/2014/main" id="{236B4E94-4D59-493C-8E0F-2B3A8D50D829}"/>
              </a:ext>
            </a:extLst>
          </p:cNvPr>
          <p:cNvSpPr txBox="1"/>
          <p:nvPr/>
        </p:nvSpPr>
        <p:spPr>
          <a:xfrm>
            <a:off x="287186" y="6336295"/>
            <a:ext cx="1308382" cy="369332"/>
          </a:xfrm>
          <a:prstGeom prst="rect">
            <a:avLst/>
          </a:prstGeom>
          <a:noFill/>
        </p:spPr>
        <p:txBody>
          <a:bodyPr wrap="square" rtlCol="0">
            <a:spAutoFit/>
          </a:bodyPr>
          <a:lstStyle/>
          <a:p>
            <a:pPr algn="ctr"/>
            <a:r>
              <a:rPr lang="nl-NL">
                <a:latin typeface="Calibri" panose="020F0502020204030204" pitchFamily="34" charset="0"/>
                <a:cs typeface="Calibri" panose="020F0502020204030204" pitchFamily="34" charset="0"/>
              </a:rPr>
              <a:t>Bronnen</a:t>
            </a:r>
          </a:p>
        </p:txBody>
      </p:sp>
      <p:sp>
        <p:nvSpPr>
          <p:cNvPr id="21" name="Tekstvak 20">
            <a:extLst>
              <a:ext uri="{FF2B5EF4-FFF2-40B4-BE49-F238E27FC236}">
                <a16:creationId xmlns:a16="http://schemas.microsoft.com/office/drawing/2014/main" id="{D0089D28-00CB-42D5-9D48-7177B69479BA}"/>
              </a:ext>
            </a:extLst>
          </p:cNvPr>
          <p:cNvSpPr txBox="1"/>
          <p:nvPr/>
        </p:nvSpPr>
        <p:spPr>
          <a:xfrm>
            <a:off x="8573232" y="5650468"/>
            <a:ext cx="1241218" cy="369332"/>
          </a:xfrm>
          <a:prstGeom prst="rect">
            <a:avLst/>
          </a:prstGeom>
          <a:noFill/>
        </p:spPr>
        <p:txBody>
          <a:bodyPr wrap="square" rtlCol="0">
            <a:spAutoFit/>
          </a:bodyPr>
          <a:lstStyle/>
          <a:p>
            <a:pPr algn="ctr"/>
            <a:r>
              <a:rPr lang="nl-NL">
                <a:latin typeface="Calibri" panose="020F0502020204030204" pitchFamily="34" charset="0"/>
                <a:cs typeface="Calibri" panose="020F0502020204030204" pitchFamily="34" charset="0"/>
              </a:rPr>
              <a:t>Ontsluiten</a:t>
            </a:r>
          </a:p>
        </p:txBody>
      </p:sp>
      <p:sp>
        <p:nvSpPr>
          <p:cNvPr id="2" name="Tekstvak 1">
            <a:extLst>
              <a:ext uri="{FF2B5EF4-FFF2-40B4-BE49-F238E27FC236}">
                <a16:creationId xmlns:a16="http://schemas.microsoft.com/office/drawing/2014/main" id="{0F770905-CACF-4637-B7D7-F6FADA2E3E4C}"/>
              </a:ext>
            </a:extLst>
          </p:cNvPr>
          <p:cNvSpPr txBox="1"/>
          <p:nvPr/>
        </p:nvSpPr>
        <p:spPr>
          <a:xfrm>
            <a:off x="222069" y="237991"/>
            <a:ext cx="1650863" cy="1169551"/>
          </a:xfrm>
          <a:prstGeom prst="rect">
            <a:avLst/>
          </a:prstGeom>
          <a:noFill/>
        </p:spPr>
        <p:txBody>
          <a:bodyPr wrap="square" rtlCol="0">
            <a:spAutoFit/>
          </a:bodyPr>
          <a:lstStyle/>
          <a:p>
            <a:r>
              <a:rPr lang="nl-NL" sz="1400">
                <a:latin typeface="Calibri" panose="020F0502020204030204" pitchFamily="34" charset="0"/>
                <a:cs typeface="Calibri" panose="020F0502020204030204" pitchFamily="34" charset="0"/>
              </a:rPr>
              <a:t>Leden, exemplaren, transacties, titels, OB informatie, demografische data etc. van:</a:t>
            </a:r>
          </a:p>
        </p:txBody>
      </p:sp>
      <p:sp>
        <p:nvSpPr>
          <p:cNvPr id="26" name="Pijl: rechts 25">
            <a:extLst>
              <a:ext uri="{FF2B5EF4-FFF2-40B4-BE49-F238E27FC236}">
                <a16:creationId xmlns:a16="http://schemas.microsoft.com/office/drawing/2014/main" id="{A16A55C4-A4AE-4944-AC8E-98A3790FD870}"/>
              </a:ext>
            </a:extLst>
          </p:cNvPr>
          <p:cNvSpPr/>
          <p:nvPr/>
        </p:nvSpPr>
        <p:spPr>
          <a:xfrm>
            <a:off x="9993463" y="3144404"/>
            <a:ext cx="275746" cy="569192"/>
          </a:xfrm>
          <a:prstGeom prst="rightArrow">
            <a:avLst/>
          </a:prstGeom>
          <a:solidFill>
            <a:srgbClr val="0098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Calibri" panose="020F0502020204030204" pitchFamily="34" charset="0"/>
              <a:cs typeface="Calibri" panose="020F0502020204030204" pitchFamily="34" charset="0"/>
            </a:endParaRPr>
          </a:p>
        </p:txBody>
      </p:sp>
      <p:pic>
        <p:nvPicPr>
          <p:cNvPr id="1026" name="Picture 2" descr="Api Gratis Pictogram van sistemas">
            <a:extLst>
              <a:ext uri="{FF2B5EF4-FFF2-40B4-BE49-F238E27FC236}">
                <a16:creationId xmlns:a16="http://schemas.microsoft.com/office/drawing/2014/main" id="{0B8F3D3E-B409-4D5D-A386-214DAEAFBE06}"/>
              </a:ext>
            </a:extLst>
          </p:cNvPr>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03124" y="4515648"/>
            <a:ext cx="1088931" cy="108893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Json, filetype Free Icon of Fileicon">
            <a:extLst>
              <a:ext uri="{FF2B5EF4-FFF2-40B4-BE49-F238E27FC236}">
                <a16:creationId xmlns:a16="http://schemas.microsoft.com/office/drawing/2014/main" id="{BF58E0B5-9547-4DDA-ACD6-ABD82E199A48}"/>
              </a:ext>
            </a:extLst>
          </p:cNvPr>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640892" y="2612205"/>
            <a:ext cx="1135488" cy="113548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10 Tips and Tricks for Using SQL Server Reporting Services (SSRS) - ERP  Software Blog">
            <a:extLst>
              <a:ext uri="{FF2B5EF4-FFF2-40B4-BE49-F238E27FC236}">
                <a16:creationId xmlns:a16="http://schemas.microsoft.com/office/drawing/2014/main" id="{3DAA1ECA-15EC-48E5-BB4A-90C815E0D51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521674" y="3909348"/>
            <a:ext cx="1336057" cy="979095"/>
          </a:xfrm>
          <a:prstGeom prst="rect">
            <a:avLst/>
          </a:prstGeom>
          <a:noFill/>
          <a:extLst>
            <a:ext uri="{909E8E84-426E-40DD-AFC4-6F175D3DCCD1}">
              <a14:hiddenFill xmlns:a14="http://schemas.microsoft.com/office/drawing/2010/main">
                <a:solidFill>
                  <a:srgbClr val="FFFFFF"/>
                </a:solidFill>
              </a14:hiddenFill>
            </a:ext>
          </a:extLst>
        </p:spPr>
      </p:pic>
      <p:sp>
        <p:nvSpPr>
          <p:cNvPr id="31" name="Rechthoek: afgeronde hoeken 30">
            <a:extLst>
              <a:ext uri="{FF2B5EF4-FFF2-40B4-BE49-F238E27FC236}">
                <a16:creationId xmlns:a16="http://schemas.microsoft.com/office/drawing/2014/main" id="{293E21FB-6C6D-4B9D-8212-A361263DE3C2}"/>
              </a:ext>
            </a:extLst>
          </p:cNvPr>
          <p:cNvSpPr/>
          <p:nvPr/>
        </p:nvSpPr>
        <p:spPr>
          <a:xfrm>
            <a:off x="439429" y="5408354"/>
            <a:ext cx="1003897" cy="3924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atin typeface="Calibri" panose="020F0502020204030204" pitchFamily="34" charset="0"/>
                <a:cs typeface="Calibri" panose="020F0502020204030204" pitchFamily="34" charset="0"/>
              </a:rPr>
              <a:t>GGC</a:t>
            </a:r>
          </a:p>
        </p:txBody>
      </p:sp>
      <p:sp>
        <p:nvSpPr>
          <p:cNvPr id="13" name="Tekstvak 12">
            <a:extLst>
              <a:ext uri="{FF2B5EF4-FFF2-40B4-BE49-F238E27FC236}">
                <a16:creationId xmlns:a16="http://schemas.microsoft.com/office/drawing/2014/main" id="{29CA99CA-6578-4FC7-AD5C-7ECD9840D240}"/>
              </a:ext>
            </a:extLst>
          </p:cNvPr>
          <p:cNvSpPr txBox="1"/>
          <p:nvPr/>
        </p:nvSpPr>
        <p:spPr>
          <a:xfrm>
            <a:off x="3843338" y="3853923"/>
            <a:ext cx="540553" cy="369332"/>
          </a:xfrm>
          <a:prstGeom prst="rect">
            <a:avLst/>
          </a:prstGeom>
          <a:noFill/>
        </p:spPr>
        <p:txBody>
          <a:bodyPr wrap="square" rtlCol="0">
            <a:spAutoFit/>
          </a:bodyPr>
          <a:lstStyle/>
          <a:p>
            <a:r>
              <a:rPr lang="nl-NL">
                <a:latin typeface="Calibri" panose="020F0502020204030204" pitchFamily="34" charset="0"/>
                <a:cs typeface="Calibri" panose="020F0502020204030204" pitchFamily="34" charset="0"/>
              </a:rPr>
              <a:t>ETL</a:t>
            </a:r>
          </a:p>
        </p:txBody>
      </p:sp>
      <p:pic>
        <p:nvPicPr>
          <p:cNvPr id="14" name="Picture 2" descr="Calling SSRS Reports in SSIS (Export / Email) | ZappySys Blog">
            <a:extLst>
              <a:ext uri="{FF2B5EF4-FFF2-40B4-BE49-F238E27FC236}">
                <a16:creationId xmlns:a16="http://schemas.microsoft.com/office/drawing/2014/main" id="{F3D768D2-3CE9-4687-B8DC-44B14DE3FD5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637766" y="3483645"/>
            <a:ext cx="1112150" cy="94149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CBS">
            <a:extLst>
              <a:ext uri="{FF2B5EF4-FFF2-40B4-BE49-F238E27FC236}">
                <a16:creationId xmlns:a16="http://schemas.microsoft.com/office/drawing/2014/main" id="{54A0D440-F186-4501-86E3-616475836050}"/>
              </a:ext>
            </a:extLst>
          </p:cNvPr>
          <p:cNvPicPr>
            <a:picLocks noChangeAspect="1" noChangeArrowheads="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6352" y="3455709"/>
            <a:ext cx="682151" cy="102509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a:extLst>
              <a:ext uri="{FF2B5EF4-FFF2-40B4-BE49-F238E27FC236}">
                <a16:creationId xmlns:a16="http://schemas.microsoft.com/office/drawing/2014/main" id="{52033ECD-D704-4F76-B4C1-74FB9FAFA31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30523" y="3868743"/>
            <a:ext cx="764491" cy="411649"/>
          </a:xfrm>
          <a:prstGeom prst="rect">
            <a:avLst/>
          </a:prstGeom>
          <a:noFill/>
          <a:extLst>
            <a:ext uri="{909E8E84-426E-40DD-AFC4-6F175D3DCCD1}">
              <a14:hiddenFill xmlns:a14="http://schemas.microsoft.com/office/drawing/2010/main">
                <a:solidFill>
                  <a:srgbClr val="FFFFFF"/>
                </a:solidFill>
              </a14:hiddenFill>
            </a:ext>
          </a:extLst>
        </p:spPr>
      </p:pic>
      <p:sp>
        <p:nvSpPr>
          <p:cNvPr id="36" name="Pijl: rechts 35">
            <a:extLst>
              <a:ext uri="{FF2B5EF4-FFF2-40B4-BE49-F238E27FC236}">
                <a16:creationId xmlns:a16="http://schemas.microsoft.com/office/drawing/2014/main" id="{94BF396D-B12C-4566-9B09-F0009664A588}"/>
              </a:ext>
            </a:extLst>
          </p:cNvPr>
          <p:cNvSpPr/>
          <p:nvPr/>
        </p:nvSpPr>
        <p:spPr>
          <a:xfrm>
            <a:off x="8118761" y="3144404"/>
            <a:ext cx="275746" cy="569192"/>
          </a:xfrm>
          <a:prstGeom prst="rightArrow">
            <a:avLst/>
          </a:prstGeom>
          <a:solidFill>
            <a:srgbClr val="0098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Calibri" panose="020F0502020204030204" pitchFamily="34" charset="0"/>
              <a:cs typeface="Calibri" panose="020F0502020204030204" pitchFamily="34" charset="0"/>
            </a:endParaRPr>
          </a:p>
        </p:txBody>
      </p:sp>
      <p:sp>
        <p:nvSpPr>
          <p:cNvPr id="37" name="Pijl: rechts 36">
            <a:extLst>
              <a:ext uri="{FF2B5EF4-FFF2-40B4-BE49-F238E27FC236}">
                <a16:creationId xmlns:a16="http://schemas.microsoft.com/office/drawing/2014/main" id="{B87873AD-65A9-4703-B9C1-30BC7537D725}"/>
              </a:ext>
            </a:extLst>
          </p:cNvPr>
          <p:cNvSpPr/>
          <p:nvPr/>
        </p:nvSpPr>
        <p:spPr>
          <a:xfrm>
            <a:off x="5998559" y="3144404"/>
            <a:ext cx="275746" cy="569192"/>
          </a:xfrm>
          <a:prstGeom prst="rightArrow">
            <a:avLst/>
          </a:prstGeom>
          <a:solidFill>
            <a:srgbClr val="0098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Calibri" panose="020F0502020204030204" pitchFamily="34" charset="0"/>
              <a:cs typeface="Calibri" panose="020F0502020204030204" pitchFamily="34" charset="0"/>
            </a:endParaRPr>
          </a:p>
        </p:txBody>
      </p:sp>
      <p:sp>
        <p:nvSpPr>
          <p:cNvPr id="38" name="Pijl: rechts 37">
            <a:extLst>
              <a:ext uri="{FF2B5EF4-FFF2-40B4-BE49-F238E27FC236}">
                <a16:creationId xmlns:a16="http://schemas.microsoft.com/office/drawing/2014/main" id="{C3DE02E7-8508-4C0B-80B3-A30A715004BB}"/>
              </a:ext>
            </a:extLst>
          </p:cNvPr>
          <p:cNvSpPr/>
          <p:nvPr/>
        </p:nvSpPr>
        <p:spPr>
          <a:xfrm>
            <a:off x="1962544" y="3144404"/>
            <a:ext cx="275746" cy="569192"/>
          </a:xfrm>
          <a:prstGeom prst="rightArrow">
            <a:avLst/>
          </a:prstGeom>
          <a:solidFill>
            <a:srgbClr val="0098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Calibri" panose="020F0502020204030204" pitchFamily="34" charset="0"/>
              <a:cs typeface="Calibri" panose="020F0502020204030204" pitchFamily="34" charset="0"/>
            </a:endParaRPr>
          </a:p>
        </p:txBody>
      </p:sp>
      <p:sp>
        <p:nvSpPr>
          <p:cNvPr id="6" name="Tekstvak 5">
            <a:extLst>
              <a:ext uri="{FF2B5EF4-FFF2-40B4-BE49-F238E27FC236}">
                <a16:creationId xmlns:a16="http://schemas.microsoft.com/office/drawing/2014/main" id="{F9AE0B4C-A25D-4E54-B1C9-BAB4EBD2CE5E}"/>
              </a:ext>
            </a:extLst>
          </p:cNvPr>
          <p:cNvSpPr txBox="1"/>
          <p:nvPr/>
        </p:nvSpPr>
        <p:spPr>
          <a:xfrm>
            <a:off x="4307208" y="143219"/>
            <a:ext cx="3135111" cy="923330"/>
          </a:xfrm>
          <a:prstGeom prst="rect">
            <a:avLst/>
          </a:prstGeom>
          <a:noFill/>
        </p:spPr>
        <p:txBody>
          <a:bodyPr wrap="square" rtlCol="0">
            <a:spAutoFit/>
          </a:bodyPr>
          <a:lstStyle/>
          <a:p>
            <a:pPr algn="ctr"/>
            <a:r>
              <a:rPr lang="nl-NL" sz="5400">
                <a:latin typeface="Calibri" panose="020F0502020204030204" pitchFamily="34" charset="0"/>
                <a:cs typeface="Calibri" panose="020F0502020204030204" pitchFamily="34" charset="0"/>
              </a:rPr>
              <a:t>Overzicht</a:t>
            </a:r>
          </a:p>
        </p:txBody>
      </p:sp>
      <p:pic>
        <p:nvPicPr>
          <p:cNvPr id="23" name="Afbeelding 22">
            <a:extLst>
              <a:ext uri="{FF2B5EF4-FFF2-40B4-BE49-F238E27FC236}">
                <a16:creationId xmlns:a16="http://schemas.microsoft.com/office/drawing/2014/main" id="{DC2DF20C-60C7-42CC-A2E2-23850BFDBBDE}"/>
              </a:ext>
            </a:extLst>
          </p:cNvPr>
          <p:cNvPicPr>
            <a:picLocks noChangeAspect="1"/>
          </p:cNvPicPr>
          <p:nvPr/>
        </p:nvPicPr>
        <p:blipFill>
          <a:blip r:embed="rId16">
            <a:clrChange>
              <a:clrFrom>
                <a:srgbClr val="F7F7F7"/>
              </a:clrFrom>
              <a:clrTo>
                <a:srgbClr val="F7F7F7">
                  <a:alpha val="0"/>
                </a:srgbClr>
              </a:clrTo>
            </a:clrChange>
          </a:blip>
          <a:stretch>
            <a:fillRect/>
          </a:stretch>
        </p:blipFill>
        <p:spPr>
          <a:xfrm>
            <a:off x="1048461" y="4525287"/>
            <a:ext cx="732606" cy="677235"/>
          </a:xfrm>
          <a:prstGeom prst="rect">
            <a:avLst/>
          </a:prstGeom>
        </p:spPr>
      </p:pic>
      <p:sp>
        <p:nvSpPr>
          <p:cNvPr id="39" name="Rechthoek: afgeronde hoeken 38">
            <a:extLst>
              <a:ext uri="{FF2B5EF4-FFF2-40B4-BE49-F238E27FC236}">
                <a16:creationId xmlns:a16="http://schemas.microsoft.com/office/drawing/2014/main" id="{FA4F6870-9439-4A01-86D5-993B81A409AD}"/>
              </a:ext>
            </a:extLst>
          </p:cNvPr>
          <p:cNvSpPr/>
          <p:nvPr/>
        </p:nvSpPr>
        <p:spPr>
          <a:xfrm>
            <a:off x="439429" y="5923708"/>
            <a:ext cx="1003897" cy="3924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atin typeface="Calibri" panose="020F0502020204030204" pitchFamily="34" charset="0"/>
                <a:cs typeface="Calibri" panose="020F0502020204030204" pitchFamily="34" charset="0"/>
              </a:rPr>
              <a:t>KRS</a:t>
            </a:r>
          </a:p>
        </p:txBody>
      </p:sp>
    </p:spTree>
    <p:extLst>
      <p:ext uri="{BB962C8B-B14F-4D97-AF65-F5344CB8AC3E}">
        <p14:creationId xmlns:p14="http://schemas.microsoft.com/office/powerpoint/2010/main" val="28500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B89CD9-D316-A8EE-D0B8-38FE00FEE6C0}"/>
              </a:ext>
            </a:extLst>
          </p:cNvPr>
          <p:cNvSpPr>
            <a:spLocks noGrp="1"/>
          </p:cNvSpPr>
          <p:nvPr>
            <p:ph type="title"/>
          </p:nvPr>
        </p:nvSpPr>
        <p:spPr/>
        <p:txBody>
          <a:bodyPr/>
          <a:lstStyle/>
          <a:p>
            <a:r>
              <a:rPr lang="nl-NL"/>
              <a:t>Bronnen</a:t>
            </a:r>
          </a:p>
        </p:txBody>
      </p:sp>
      <p:sp>
        <p:nvSpPr>
          <p:cNvPr id="3" name="Tijdelijke aanduiding voor inhoud 2">
            <a:extLst>
              <a:ext uri="{FF2B5EF4-FFF2-40B4-BE49-F238E27FC236}">
                <a16:creationId xmlns:a16="http://schemas.microsoft.com/office/drawing/2014/main" id="{A856E988-67EA-6571-63F2-57E7EDA3E503}"/>
              </a:ext>
            </a:extLst>
          </p:cNvPr>
          <p:cNvSpPr>
            <a:spLocks noGrp="1"/>
          </p:cNvSpPr>
          <p:nvPr>
            <p:ph sz="quarter" idx="13"/>
          </p:nvPr>
        </p:nvSpPr>
        <p:spPr>
          <a:xfrm>
            <a:off x="3313354" y="710812"/>
            <a:ext cx="8576619" cy="5872867"/>
          </a:xfrm>
        </p:spPr>
        <p:txBody>
          <a:bodyPr vert="horz" lIns="0" tIns="0" rIns="0" bIns="0" rtlCol="0" anchor="t">
            <a:normAutofit fontScale="92500" lnSpcReduction="10000"/>
          </a:bodyPr>
          <a:lstStyle/>
          <a:p>
            <a:pPr marL="285750" indent="-228600">
              <a:lnSpc>
                <a:spcPct val="90000"/>
              </a:lnSpc>
              <a:spcAft>
                <a:spcPts val="600"/>
              </a:spcAft>
              <a:buFont typeface="Arial" panose="020B0604020202020204" pitchFamily="34" charset="0"/>
              <a:buChar char="•"/>
            </a:pPr>
            <a:r>
              <a:rPr lang="en-US" sz="2000" b="1"/>
              <a:t>Alle </a:t>
            </a:r>
            <a:r>
              <a:rPr lang="en-US" sz="2000" b="1" err="1"/>
              <a:t>Nederlandse</a:t>
            </a:r>
            <a:r>
              <a:rPr lang="en-US" sz="2000" b="1"/>
              <a:t> </a:t>
            </a:r>
            <a:r>
              <a:rPr lang="en-US" sz="2000" b="1" err="1"/>
              <a:t>openbare</a:t>
            </a:r>
            <a:r>
              <a:rPr lang="en-US" sz="2000" b="1"/>
              <a:t> </a:t>
            </a:r>
            <a:r>
              <a:rPr lang="en-US" sz="2000" b="1" err="1"/>
              <a:t>bibliotheken</a:t>
            </a:r>
            <a:r>
              <a:rPr lang="en-US" sz="2000" b="1"/>
              <a:t> </a:t>
            </a:r>
            <a:r>
              <a:rPr lang="en-US" sz="2000"/>
              <a:t>(in </a:t>
            </a:r>
            <a:r>
              <a:rPr lang="en-US" sz="2000" err="1"/>
              <a:t>Europees</a:t>
            </a:r>
            <a:r>
              <a:rPr lang="en-US" sz="2000"/>
              <a:t> Nederland)</a:t>
            </a:r>
          </a:p>
          <a:p>
            <a:pPr marL="812800" lvl="3" indent="0">
              <a:lnSpc>
                <a:spcPct val="90000"/>
              </a:lnSpc>
              <a:spcAft>
                <a:spcPts val="600"/>
              </a:spcAft>
              <a:buNone/>
            </a:pPr>
            <a:r>
              <a:rPr lang="en-US" sz="2000"/>
              <a:t>Leden, </a:t>
            </a:r>
            <a:r>
              <a:rPr lang="en-US" sz="2000" err="1"/>
              <a:t>exemplaren</a:t>
            </a:r>
            <a:r>
              <a:rPr lang="en-US" sz="2000"/>
              <a:t> </a:t>
            </a:r>
            <a:r>
              <a:rPr lang="en-US" sz="2000" err="1"/>
              <a:t>en</a:t>
            </a:r>
            <a:r>
              <a:rPr lang="en-US" sz="2000"/>
              <a:t> </a:t>
            </a:r>
            <a:r>
              <a:rPr lang="en-US" sz="2000" err="1"/>
              <a:t>transacties</a:t>
            </a:r>
            <a:r>
              <a:rPr lang="en-US" sz="2000"/>
              <a:t> (</a:t>
            </a:r>
            <a:r>
              <a:rPr lang="en-US" sz="2000" err="1"/>
              <a:t>eind</a:t>
            </a:r>
            <a:r>
              <a:rPr lang="en-US" sz="2000"/>
              <a:t> 2020 100% OB’s)</a:t>
            </a:r>
            <a:endParaRPr lang="en-US" sz="2000">
              <a:cs typeface="Arial"/>
            </a:endParaRPr>
          </a:p>
          <a:p>
            <a:pPr marL="285750" indent="-228600">
              <a:lnSpc>
                <a:spcPct val="90000"/>
              </a:lnSpc>
              <a:spcAft>
                <a:spcPts val="600"/>
              </a:spcAft>
            </a:pPr>
            <a:r>
              <a:rPr lang="en-US" sz="2000" b="1"/>
              <a:t>Odilo</a:t>
            </a:r>
            <a:r>
              <a:rPr lang="en-US" sz="2000"/>
              <a:t> </a:t>
            </a:r>
            <a:endParaRPr lang="en-US" sz="2000">
              <a:cs typeface="Arial"/>
            </a:endParaRPr>
          </a:p>
          <a:p>
            <a:pPr marL="812800" lvl="3" indent="0">
              <a:lnSpc>
                <a:spcPct val="90000"/>
              </a:lnSpc>
              <a:spcAft>
                <a:spcPts val="600"/>
              </a:spcAft>
              <a:buNone/>
            </a:pPr>
            <a:r>
              <a:rPr lang="en-US" sz="2000"/>
              <a:t>Titels </a:t>
            </a:r>
            <a:r>
              <a:rPr lang="en-US" sz="2000" err="1"/>
              <a:t>en</a:t>
            </a:r>
            <a:r>
              <a:rPr lang="en-US" sz="2000"/>
              <a:t> </a:t>
            </a:r>
            <a:r>
              <a:rPr lang="en-US" sz="2000" err="1"/>
              <a:t>transacties</a:t>
            </a:r>
            <a:r>
              <a:rPr lang="en-US" sz="2000"/>
              <a:t> van e-books </a:t>
            </a:r>
            <a:r>
              <a:rPr lang="en-US" sz="2000" err="1"/>
              <a:t>en</a:t>
            </a:r>
            <a:r>
              <a:rPr lang="en-US" sz="2000"/>
              <a:t> </a:t>
            </a:r>
            <a:r>
              <a:rPr lang="en-US" sz="2000" err="1"/>
              <a:t>luisterboeken</a:t>
            </a:r>
            <a:r>
              <a:rPr lang="en-US" sz="2000"/>
              <a:t> via de </a:t>
            </a:r>
            <a:endParaRPr lang="en-US" sz="2000">
              <a:cs typeface="Arial"/>
            </a:endParaRPr>
          </a:p>
          <a:p>
            <a:pPr marL="812800" lvl="3" indent="0">
              <a:lnSpc>
                <a:spcPct val="90000"/>
              </a:lnSpc>
              <a:spcAft>
                <a:spcPts val="600"/>
              </a:spcAft>
              <a:buNone/>
            </a:pPr>
            <a:r>
              <a:rPr lang="en-US" sz="2000"/>
              <a:t>online </a:t>
            </a:r>
            <a:r>
              <a:rPr lang="en-US" sz="2000" err="1"/>
              <a:t>Bibliotheek</a:t>
            </a:r>
            <a:r>
              <a:rPr lang="en-US" sz="2000"/>
              <a:t> (</a:t>
            </a:r>
            <a:r>
              <a:rPr lang="en-US" sz="2000" err="1"/>
              <a:t>sinds</a:t>
            </a:r>
            <a:r>
              <a:rPr lang="en-US" sz="2000"/>
              <a:t> </a:t>
            </a:r>
            <a:r>
              <a:rPr lang="en-US" sz="2000" err="1"/>
              <a:t>maart</a:t>
            </a:r>
            <a:r>
              <a:rPr lang="en-US" sz="2000"/>
              <a:t> 2023 </a:t>
            </a:r>
            <a:r>
              <a:rPr lang="en-US" sz="2000" err="1"/>
              <a:t>ook</a:t>
            </a:r>
            <a:r>
              <a:rPr lang="en-US" sz="2000"/>
              <a:t> </a:t>
            </a:r>
            <a:r>
              <a:rPr lang="en-US" sz="2000" err="1"/>
              <a:t>tijdschriften</a:t>
            </a:r>
            <a:r>
              <a:rPr lang="en-US" sz="2000"/>
              <a:t>)</a:t>
            </a:r>
            <a:endParaRPr lang="en-US" sz="2000">
              <a:cs typeface="Arial"/>
            </a:endParaRPr>
          </a:p>
          <a:p>
            <a:pPr marL="285750" indent="-228600">
              <a:lnSpc>
                <a:spcPct val="90000"/>
              </a:lnSpc>
              <a:spcAft>
                <a:spcPts val="600"/>
              </a:spcAft>
            </a:pPr>
            <a:r>
              <a:rPr lang="en-US" sz="2000" b="1"/>
              <a:t>G!DS (</a:t>
            </a:r>
            <a:r>
              <a:rPr lang="en-US" sz="2000" b="1" err="1"/>
              <a:t>binnenkort</a:t>
            </a:r>
            <a:r>
              <a:rPr lang="en-US" sz="2000" b="1"/>
              <a:t> DOB)</a:t>
            </a:r>
            <a:endParaRPr lang="en-US" sz="2000" b="1">
              <a:cs typeface="Arial" panose="020B0604020202020204"/>
            </a:endParaRPr>
          </a:p>
          <a:p>
            <a:pPr marL="812800" lvl="3" indent="0">
              <a:lnSpc>
                <a:spcPct val="90000"/>
              </a:lnSpc>
              <a:spcAft>
                <a:spcPts val="600"/>
              </a:spcAft>
              <a:buNone/>
            </a:pPr>
            <a:r>
              <a:rPr lang="en-US" sz="2000" err="1"/>
              <a:t>Informatie</a:t>
            </a:r>
            <a:r>
              <a:rPr lang="en-US" sz="2000"/>
              <a:t> over </a:t>
            </a:r>
            <a:r>
              <a:rPr lang="en-US" sz="2000" err="1"/>
              <a:t>openbare</a:t>
            </a:r>
            <a:r>
              <a:rPr lang="en-US" sz="2000"/>
              <a:t> </a:t>
            </a:r>
            <a:r>
              <a:rPr lang="en-US" sz="2000" err="1"/>
              <a:t>bibliotheken</a:t>
            </a:r>
            <a:r>
              <a:rPr lang="en-US" sz="2000"/>
              <a:t>, </a:t>
            </a:r>
            <a:r>
              <a:rPr lang="en-US" sz="2000" err="1"/>
              <a:t>zoals</a:t>
            </a:r>
            <a:r>
              <a:rPr lang="en-US" sz="2000"/>
              <a:t> </a:t>
            </a:r>
            <a:r>
              <a:rPr lang="en-US" sz="2000" err="1"/>
              <a:t>locatie</a:t>
            </a:r>
            <a:r>
              <a:rPr lang="en-US" sz="2000"/>
              <a:t>, 	</a:t>
            </a:r>
            <a:r>
              <a:rPr lang="en-US" sz="2000" err="1"/>
              <a:t>openingstijden</a:t>
            </a:r>
            <a:r>
              <a:rPr lang="en-US" sz="2000"/>
              <a:t>, </a:t>
            </a:r>
            <a:r>
              <a:rPr lang="en-US" sz="2000" err="1"/>
              <a:t>beschikbare</a:t>
            </a:r>
            <a:r>
              <a:rPr lang="en-US" sz="2000"/>
              <a:t> </a:t>
            </a:r>
            <a:r>
              <a:rPr lang="en-US" sz="2000" err="1"/>
              <a:t>faciliteiten</a:t>
            </a:r>
            <a:r>
              <a:rPr lang="en-US" sz="2000"/>
              <a:t>, </a:t>
            </a:r>
            <a:r>
              <a:rPr lang="en-US" sz="2000" err="1"/>
              <a:t>personeel</a:t>
            </a:r>
            <a:r>
              <a:rPr lang="en-US" sz="2000"/>
              <a:t> etc.</a:t>
            </a:r>
            <a:endParaRPr lang="en-US">
              <a:cs typeface="Arial" panose="020B0604020202020204"/>
            </a:endParaRPr>
          </a:p>
          <a:p>
            <a:pPr marL="285750" indent="-228600">
              <a:lnSpc>
                <a:spcPct val="90000"/>
              </a:lnSpc>
              <a:spcAft>
                <a:spcPts val="600"/>
              </a:spcAft>
              <a:buFont typeface="Arial" panose="020B0604020202020204" pitchFamily="34" charset="0"/>
              <a:buChar char="•"/>
            </a:pPr>
            <a:r>
              <a:rPr lang="en-US" sz="2000" b="1" err="1"/>
              <a:t>Gemeenschappelijk</a:t>
            </a:r>
            <a:r>
              <a:rPr lang="en-US" sz="2000" b="1"/>
              <a:t> </a:t>
            </a:r>
            <a:r>
              <a:rPr lang="en-US" sz="2000" b="1" err="1"/>
              <a:t>Geautomatiseerd</a:t>
            </a:r>
            <a:r>
              <a:rPr lang="en-US" sz="2000" b="1"/>
              <a:t> </a:t>
            </a:r>
            <a:r>
              <a:rPr lang="en-US" sz="2000" b="1" err="1"/>
              <a:t>Catalogiseersysteem</a:t>
            </a:r>
            <a:r>
              <a:rPr lang="en-US" sz="2000"/>
              <a:t> (GGC)</a:t>
            </a:r>
            <a:endParaRPr lang="en-US" sz="2000">
              <a:cs typeface="Arial"/>
            </a:endParaRPr>
          </a:p>
          <a:p>
            <a:pPr marL="812800" lvl="3" indent="0">
              <a:lnSpc>
                <a:spcPct val="90000"/>
              </a:lnSpc>
              <a:spcAft>
                <a:spcPts val="600"/>
              </a:spcAft>
              <a:buNone/>
            </a:pPr>
            <a:r>
              <a:rPr lang="en-US" sz="2000" err="1"/>
              <a:t>Titelinformatie</a:t>
            </a:r>
            <a:endParaRPr lang="en-US" sz="2000">
              <a:cs typeface="Arial" panose="020B0604020202020204"/>
            </a:endParaRPr>
          </a:p>
          <a:p>
            <a:pPr marL="285750" indent="-228600">
              <a:lnSpc>
                <a:spcPct val="90000"/>
              </a:lnSpc>
              <a:spcAft>
                <a:spcPts val="600"/>
              </a:spcAft>
            </a:pPr>
            <a:r>
              <a:rPr lang="en-US" sz="2000" b="1" err="1"/>
              <a:t>Klanten</a:t>
            </a:r>
            <a:r>
              <a:rPr lang="en-US" sz="2000" b="1"/>
              <a:t> </a:t>
            </a:r>
            <a:r>
              <a:rPr lang="en-US" sz="2000" b="1" err="1"/>
              <a:t>Registratie</a:t>
            </a:r>
            <a:r>
              <a:rPr lang="en-US" sz="2000" b="1"/>
              <a:t> </a:t>
            </a:r>
            <a:r>
              <a:rPr lang="en-US" sz="2000" b="1" err="1"/>
              <a:t>Systeem</a:t>
            </a:r>
            <a:r>
              <a:rPr lang="en-US" sz="2000"/>
              <a:t> (KRS)</a:t>
            </a:r>
            <a:endParaRPr lang="en-US" sz="2000">
              <a:cs typeface="Arial"/>
            </a:endParaRPr>
          </a:p>
          <a:p>
            <a:pPr marL="869950" lvl="3" indent="0">
              <a:lnSpc>
                <a:spcPct val="90000"/>
              </a:lnSpc>
              <a:spcAft>
                <a:spcPts val="600"/>
              </a:spcAft>
              <a:buNone/>
            </a:pPr>
            <a:r>
              <a:rPr lang="en-US" sz="2000"/>
              <a:t>Leden, </a:t>
            </a:r>
            <a:r>
              <a:rPr lang="en-US" sz="2000" err="1"/>
              <a:t>diensten</a:t>
            </a:r>
            <a:r>
              <a:rPr lang="en-US" sz="2000"/>
              <a:t>, </a:t>
            </a:r>
            <a:r>
              <a:rPr lang="en-US" sz="2000" err="1"/>
              <a:t>abonnementen</a:t>
            </a:r>
            <a:r>
              <a:rPr lang="en-US" sz="2000"/>
              <a:t>, </a:t>
            </a:r>
            <a:r>
              <a:rPr lang="en-US" sz="2000" err="1"/>
              <a:t>voorwaarden</a:t>
            </a:r>
            <a:r>
              <a:rPr lang="en-US" sz="2000"/>
              <a:t> etc. van de online </a:t>
            </a:r>
            <a:r>
              <a:rPr lang="en-US" sz="2000" err="1"/>
              <a:t>Bibliotheek</a:t>
            </a:r>
            <a:r>
              <a:rPr lang="en-US" sz="2000"/>
              <a:t> </a:t>
            </a:r>
            <a:r>
              <a:rPr lang="en-US" sz="2000" err="1"/>
              <a:t>en</a:t>
            </a:r>
            <a:r>
              <a:rPr lang="en-US" sz="2000"/>
              <a:t> KB</a:t>
            </a:r>
            <a:endParaRPr lang="en-US" sz="2000">
              <a:cs typeface="Arial"/>
            </a:endParaRPr>
          </a:p>
          <a:p>
            <a:pPr marL="285750" indent="-228600">
              <a:lnSpc>
                <a:spcPct val="90000"/>
              </a:lnSpc>
              <a:spcAft>
                <a:spcPts val="600"/>
              </a:spcAft>
            </a:pPr>
            <a:r>
              <a:rPr lang="en-US" sz="2000" b="1"/>
              <a:t>EZproxy</a:t>
            </a:r>
            <a:r>
              <a:rPr lang="en-US" sz="2000"/>
              <a:t> </a:t>
            </a:r>
            <a:endParaRPr lang="en-US" sz="2000">
              <a:cs typeface="Arial"/>
            </a:endParaRPr>
          </a:p>
          <a:p>
            <a:pPr marL="812800" lvl="3" indent="0">
              <a:lnSpc>
                <a:spcPct val="90000"/>
              </a:lnSpc>
              <a:spcAft>
                <a:spcPts val="600"/>
              </a:spcAft>
              <a:buNone/>
            </a:pPr>
            <a:r>
              <a:rPr lang="en-US" sz="2000" err="1"/>
              <a:t>Toegang</a:t>
            </a:r>
            <a:r>
              <a:rPr lang="en-US" sz="2000"/>
              <a:t> tot </a:t>
            </a:r>
            <a:r>
              <a:rPr lang="en-US" sz="2000" err="1"/>
              <a:t>digitale</a:t>
            </a:r>
            <a:r>
              <a:rPr lang="en-US" sz="2000"/>
              <a:t> </a:t>
            </a:r>
            <a:r>
              <a:rPr lang="en-US" sz="2000" err="1"/>
              <a:t>bronnen</a:t>
            </a:r>
            <a:r>
              <a:rPr lang="en-US" sz="2000"/>
              <a:t> door </a:t>
            </a:r>
            <a:r>
              <a:rPr lang="en-US" sz="2000" err="1"/>
              <a:t>bibliotheekleden</a:t>
            </a:r>
            <a:endParaRPr lang="en-US" sz="2000">
              <a:cs typeface="Arial" panose="020B0604020202020204"/>
            </a:endParaRPr>
          </a:p>
          <a:p>
            <a:pPr marL="285750" indent="-228600">
              <a:lnSpc>
                <a:spcPct val="90000"/>
              </a:lnSpc>
              <a:spcAft>
                <a:spcPts val="600"/>
              </a:spcAft>
            </a:pPr>
            <a:r>
              <a:rPr lang="en-US" sz="2000" b="1"/>
              <a:t>NBD</a:t>
            </a:r>
            <a:r>
              <a:rPr lang="en-US" sz="2000"/>
              <a:t> </a:t>
            </a:r>
            <a:r>
              <a:rPr lang="en-US" sz="2000" b="1" err="1"/>
              <a:t>Biblion</a:t>
            </a:r>
            <a:r>
              <a:rPr lang="en-US" sz="2000"/>
              <a:t> </a:t>
            </a:r>
            <a:endParaRPr lang="en-US" sz="2000">
              <a:cs typeface="Arial"/>
            </a:endParaRPr>
          </a:p>
          <a:p>
            <a:pPr marL="812800" lvl="3" indent="0">
              <a:lnSpc>
                <a:spcPct val="90000"/>
              </a:lnSpc>
              <a:spcAft>
                <a:spcPts val="600"/>
              </a:spcAft>
              <a:buNone/>
            </a:pPr>
            <a:r>
              <a:rPr lang="en-US" sz="2000"/>
              <a:t>SISO</a:t>
            </a:r>
            <a:endParaRPr lang="en-US" sz="2000">
              <a:cs typeface="Arial"/>
            </a:endParaRPr>
          </a:p>
          <a:p>
            <a:pPr marL="285750" indent="-228600">
              <a:lnSpc>
                <a:spcPct val="90000"/>
              </a:lnSpc>
              <a:spcAft>
                <a:spcPts val="600"/>
              </a:spcAft>
            </a:pPr>
            <a:r>
              <a:rPr lang="en-US" sz="2000" b="1"/>
              <a:t>Centraal Bureau </a:t>
            </a:r>
            <a:r>
              <a:rPr lang="en-US" sz="2000" b="1" err="1"/>
              <a:t>voor</a:t>
            </a:r>
            <a:r>
              <a:rPr lang="en-US" sz="2000" b="1"/>
              <a:t> de </a:t>
            </a:r>
            <a:r>
              <a:rPr lang="en-US" sz="2000" b="1" err="1"/>
              <a:t>Statistiek</a:t>
            </a:r>
            <a:r>
              <a:rPr lang="en-US" sz="2000"/>
              <a:t> (CBS)</a:t>
            </a:r>
            <a:endParaRPr lang="en-US" sz="2000">
              <a:cs typeface="Arial"/>
            </a:endParaRPr>
          </a:p>
          <a:p>
            <a:pPr marL="869950" lvl="3" indent="0">
              <a:lnSpc>
                <a:spcPct val="90000"/>
              </a:lnSpc>
              <a:spcAft>
                <a:spcPts val="600"/>
              </a:spcAft>
              <a:buNone/>
            </a:pPr>
            <a:r>
              <a:rPr lang="en-US" sz="2000" err="1"/>
              <a:t>Demografische</a:t>
            </a:r>
            <a:r>
              <a:rPr lang="en-US" sz="2000"/>
              <a:t> </a:t>
            </a:r>
            <a:r>
              <a:rPr lang="en-US" sz="2000" err="1"/>
              <a:t>gegevens</a:t>
            </a:r>
            <a:endParaRPr lang="en-US" sz="2000">
              <a:cs typeface="Arial"/>
            </a:endParaRPr>
          </a:p>
          <a:p>
            <a:pPr marL="0" indent="0">
              <a:buNone/>
            </a:pPr>
            <a:endParaRPr lang="nl-NL"/>
          </a:p>
        </p:txBody>
      </p:sp>
    </p:spTree>
    <p:extLst>
      <p:ext uri="{BB962C8B-B14F-4D97-AF65-F5344CB8AC3E}">
        <p14:creationId xmlns:p14="http://schemas.microsoft.com/office/powerpoint/2010/main" val="1281254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71964F-103E-7A8C-2AEA-D0B0AEB8A4D9}"/>
              </a:ext>
            </a:extLst>
          </p:cNvPr>
          <p:cNvSpPr txBox="1">
            <a:spLocks/>
          </p:cNvSpPr>
          <p:nvPr/>
        </p:nvSpPr>
        <p:spPr>
          <a:xfrm>
            <a:off x="603079" y="365125"/>
            <a:ext cx="10750721" cy="678647"/>
          </a:xfrm>
          <a:prstGeom prst="rect">
            <a:avLst/>
          </a:prstGeom>
        </p:spPr>
        <p:txBody>
          <a:bodyPr vert="horz" wrap="square" lIns="0" tIns="0" rIns="0" bIns="0" rtlCol="0" anchor="t" anchorCtr="0">
            <a:spAutoFit/>
          </a:bodyPr>
          <a:lstStyle>
            <a:lvl1pPr algn="l" defTabSz="914400" rtl="0" eaLnBrk="1" latinLnBrk="0" hangingPunct="1">
              <a:lnSpc>
                <a:spcPct val="90000"/>
              </a:lnSpc>
              <a:spcBef>
                <a:spcPts val="0"/>
              </a:spcBef>
              <a:buNone/>
              <a:defRPr sz="4900" kern="1200">
                <a:solidFill>
                  <a:schemeClr val="tx1"/>
                </a:solidFill>
                <a:latin typeface="+mn-lt"/>
                <a:ea typeface="+mj-ea"/>
                <a:cs typeface="+mj-cs"/>
              </a:defRPr>
            </a:lvl1pPr>
          </a:lstStyle>
          <a:p>
            <a:r>
              <a:rPr lang="nl-NL"/>
              <a:t>ETL (aanlevering en pre-</a:t>
            </a:r>
            <a:r>
              <a:rPr lang="nl-NL" err="1"/>
              <a:t>staging</a:t>
            </a:r>
            <a:r>
              <a:rPr lang="nl-NL"/>
              <a:t>)</a:t>
            </a:r>
          </a:p>
        </p:txBody>
      </p:sp>
      <p:sp>
        <p:nvSpPr>
          <p:cNvPr id="30" name="Tekstvak 29">
            <a:extLst>
              <a:ext uri="{FF2B5EF4-FFF2-40B4-BE49-F238E27FC236}">
                <a16:creationId xmlns:a16="http://schemas.microsoft.com/office/drawing/2014/main" id="{AE0EB331-F586-C63D-B5FF-765DDCCF1FF9}"/>
              </a:ext>
            </a:extLst>
          </p:cNvPr>
          <p:cNvSpPr txBox="1"/>
          <p:nvPr/>
        </p:nvSpPr>
        <p:spPr>
          <a:xfrm>
            <a:off x="8677919" y="1487980"/>
            <a:ext cx="3227942" cy="369332"/>
          </a:xfrm>
          <a:prstGeom prst="rect">
            <a:avLst/>
          </a:prstGeom>
          <a:noFill/>
        </p:spPr>
        <p:txBody>
          <a:bodyPr wrap="square" rtlCol="0">
            <a:spAutoFit/>
          </a:bodyPr>
          <a:lstStyle/>
          <a:p>
            <a:r>
              <a:rPr lang="nl-NL"/>
              <a:t>MFT = </a:t>
            </a:r>
            <a:r>
              <a:rPr lang="nl-NL" err="1"/>
              <a:t>Managed</a:t>
            </a:r>
            <a:r>
              <a:rPr lang="nl-NL"/>
              <a:t> File Transfer</a:t>
            </a:r>
          </a:p>
        </p:txBody>
      </p:sp>
      <p:sp>
        <p:nvSpPr>
          <p:cNvPr id="3" name="Rechthoek: afgeronde hoeken 2">
            <a:extLst>
              <a:ext uri="{FF2B5EF4-FFF2-40B4-BE49-F238E27FC236}">
                <a16:creationId xmlns:a16="http://schemas.microsoft.com/office/drawing/2014/main" id="{219AA833-C6DF-C1BA-D0C7-D3BF3CA40671}"/>
              </a:ext>
            </a:extLst>
          </p:cNvPr>
          <p:cNvSpPr/>
          <p:nvPr/>
        </p:nvSpPr>
        <p:spPr>
          <a:xfrm>
            <a:off x="603079" y="2345413"/>
            <a:ext cx="1186004" cy="64279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atin typeface="Calibri" panose="020F0502020204030204" pitchFamily="34" charset="0"/>
                <a:cs typeface="Calibri" panose="020F0502020204030204" pitchFamily="34" charset="0"/>
              </a:rPr>
              <a:t>GGC</a:t>
            </a:r>
          </a:p>
        </p:txBody>
      </p:sp>
      <p:sp>
        <p:nvSpPr>
          <p:cNvPr id="4" name="Rechthoek: afgeronde hoeken 3">
            <a:extLst>
              <a:ext uri="{FF2B5EF4-FFF2-40B4-BE49-F238E27FC236}">
                <a16:creationId xmlns:a16="http://schemas.microsoft.com/office/drawing/2014/main" id="{FB882C2A-3B47-FC7F-E408-3698AD223968}"/>
              </a:ext>
            </a:extLst>
          </p:cNvPr>
          <p:cNvSpPr/>
          <p:nvPr/>
        </p:nvSpPr>
        <p:spPr>
          <a:xfrm>
            <a:off x="603079" y="3385502"/>
            <a:ext cx="1186004" cy="64279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err="1">
                <a:latin typeface="Calibri" panose="020F0502020204030204" pitchFamily="34" charset="0"/>
                <a:cs typeface="Calibri" panose="020F0502020204030204" pitchFamily="34" charset="0"/>
              </a:rPr>
              <a:t>EZProxy</a:t>
            </a:r>
            <a:endParaRPr lang="nl-NL">
              <a:latin typeface="Calibri" panose="020F0502020204030204" pitchFamily="34" charset="0"/>
              <a:cs typeface="Calibri" panose="020F0502020204030204" pitchFamily="34" charset="0"/>
            </a:endParaRPr>
          </a:p>
        </p:txBody>
      </p:sp>
      <p:sp>
        <p:nvSpPr>
          <p:cNvPr id="5" name="Rechthoek: afgeronde hoeken 4">
            <a:extLst>
              <a:ext uri="{FF2B5EF4-FFF2-40B4-BE49-F238E27FC236}">
                <a16:creationId xmlns:a16="http://schemas.microsoft.com/office/drawing/2014/main" id="{554B0694-66CE-BB3F-2470-D02BAB81414D}"/>
              </a:ext>
            </a:extLst>
          </p:cNvPr>
          <p:cNvSpPr/>
          <p:nvPr/>
        </p:nvSpPr>
        <p:spPr>
          <a:xfrm>
            <a:off x="603079" y="5588874"/>
            <a:ext cx="1186004" cy="64279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err="1">
                <a:latin typeface="Calibri" panose="020F0502020204030204" pitchFamily="34" charset="0"/>
                <a:cs typeface="Calibri" panose="020F0502020204030204" pitchFamily="34" charset="0"/>
              </a:rPr>
              <a:t>eLS</a:t>
            </a:r>
            <a:endParaRPr lang="nl-NL">
              <a:latin typeface="Calibri" panose="020F0502020204030204" pitchFamily="34" charset="0"/>
              <a:cs typeface="Calibri" panose="020F0502020204030204" pitchFamily="34" charset="0"/>
            </a:endParaRPr>
          </a:p>
        </p:txBody>
      </p:sp>
      <p:sp>
        <p:nvSpPr>
          <p:cNvPr id="6" name="Rechthoek: afgeronde hoeken 5">
            <a:extLst>
              <a:ext uri="{FF2B5EF4-FFF2-40B4-BE49-F238E27FC236}">
                <a16:creationId xmlns:a16="http://schemas.microsoft.com/office/drawing/2014/main" id="{1933F350-A3EA-0007-A903-84A3B8CAA7BB}"/>
              </a:ext>
            </a:extLst>
          </p:cNvPr>
          <p:cNvSpPr/>
          <p:nvPr/>
        </p:nvSpPr>
        <p:spPr>
          <a:xfrm>
            <a:off x="603079" y="4484346"/>
            <a:ext cx="1186004" cy="64279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atin typeface="Calibri" panose="020F0502020204030204" pitchFamily="34" charset="0"/>
                <a:cs typeface="Calibri" panose="020F0502020204030204" pitchFamily="34" charset="0"/>
              </a:rPr>
              <a:t>G!DS</a:t>
            </a:r>
          </a:p>
        </p:txBody>
      </p:sp>
      <p:sp>
        <p:nvSpPr>
          <p:cNvPr id="35" name="Gelijkbenige driehoek 34">
            <a:extLst>
              <a:ext uri="{FF2B5EF4-FFF2-40B4-BE49-F238E27FC236}">
                <a16:creationId xmlns:a16="http://schemas.microsoft.com/office/drawing/2014/main" id="{63478EC6-46E3-93C5-5388-2B10A39855E5}"/>
              </a:ext>
            </a:extLst>
          </p:cNvPr>
          <p:cNvSpPr/>
          <p:nvPr/>
        </p:nvSpPr>
        <p:spPr>
          <a:xfrm>
            <a:off x="2433380" y="4002911"/>
            <a:ext cx="1602463" cy="1140737"/>
          </a:xfrm>
          <a:prstGeom prst="triangl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atin typeface="Calibri" panose="020F0502020204030204" pitchFamily="34" charset="0"/>
                <a:cs typeface="Calibri" panose="020F0502020204030204" pitchFamily="34" charset="0"/>
              </a:rPr>
              <a:t>FB</a:t>
            </a:r>
          </a:p>
          <a:p>
            <a:pPr algn="ctr"/>
            <a:r>
              <a:rPr lang="nl-NL">
                <a:latin typeface="Calibri" panose="020F0502020204030204" pitchFamily="34" charset="0"/>
                <a:cs typeface="Calibri" panose="020F0502020204030204" pitchFamily="34" charset="0"/>
              </a:rPr>
              <a:t>server</a:t>
            </a:r>
          </a:p>
        </p:txBody>
      </p:sp>
      <p:sp>
        <p:nvSpPr>
          <p:cNvPr id="36" name="Gelijkbenige driehoek 35">
            <a:extLst>
              <a:ext uri="{FF2B5EF4-FFF2-40B4-BE49-F238E27FC236}">
                <a16:creationId xmlns:a16="http://schemas.microsoft.com/office/drawing/2014/main" id="{77D7EF85-FC40-1465-7C7C-D4EA483B8121}"/>
              </a:ext>
            </a:extLst>
          </p:cNvPr>
          <p:cNvSpPr/>
          <p:nvPr/>
        </p:nvSpPr>
        <p:spPr>
          <a:xfrm>
            <a:off x="4742014" y="4002910"/>
            <a:ext cx="1602463" cy="1140737"/>
          </a:xfrm>
          <a:prstGeom prst="triangl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err="1">
                <a:latin typeface="Calibri" panose="020F0502020204030204" pitchFamily="34" charset="0"/>
                <a:cs typeface="Calibri" panose="020F0502020204030204" pitchFamily="34" charset="0"/>
              </a:rPr>
              <a:t>sFTP</a:t>
            </a:r>
            <a:endParaRPr lang="nl-NL">
              <a:latin typeface="Calibri" panose="020F0502020204030204" pitchFamily="34" charset="0"/>
              <a:cs typeface="Calibri" panose="020F0502020204030204" pitchFamily="34" charset="0"/>
            </a:endParaRPr>
          </a:p>
          <a:p>
            <a:pPr algn="ctr"/>
            <a:r>
              <a:rPr lang="nl-NL">
                <a:latin typeface="Calibri" panose="020F0502020204030204" pitchFamily="34" charset="0"/>
                <a:cs typeface="Calibri" panose="020F0502020204030204" pitchFamily="34" charset="0"/>
              </a:rPr>
              <a:t>server</a:t>
            </a:r>
          </a:p>
        </p:txBody>
      </p:sp>
      <p:sp>
        <p:nvSpPr>
          <p:cNvPr id="37" name="Gelijkbenige driehoek 36">
            <a:extLst>
              <a:ext uri="{FF2B5EF4-FFF2-40B4-BE49-F238E27FC236}">
                <a16:creationId xmlns:a16="http://schemas.microsoft.com/office/drawing/2014/main" id="{23059F91-1C12-DDCA-E409-DE3F9247C922}"/>
              </a:ext>
            </a:extLst>
          </p:cNvPr>
          <p:cNvSpPr/>
          <p:nvPr/>
        </p:nvSpPr>
        <p:spPr>
          <a:xfrm>
            <a:off x="7053784" y="4002909"/>
            <a:ext cx="1602463" cy="1140737"/>
          </a:xfrm>
          <a:prstGeom prst="triangl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atin typeface="Calibri" panose="020F0502020204030204" pitchFamily="34" charset="0"/>
                <a:cs typeface="Calibri" panose="020F0502020204030204" pitchFamily="34" charset="0"/>
              </a:rPr>
              <a:t>MFT</a:t>
            </a:r>
          </a:p>
        </p:txBody>
      </p:sp>
      <p:cxnSp>
        <p:nvCxnSpPr>
          <p:cNvPr id="38" name="Rechte verbindingslijn met pijl 37">
            <a:extLst>
              <a:ext uri="{FF2B5EF4-FFF2-40B4-BE49-F238E27FC236}">
                <a16:creationId xmlns:a16="http://schemas.microsoft.com/office/drawing/2014/main" id="{D33BBAC8-8305-5BE0-5AAE-41E9B55603D9}"/>
              </a:ext>
            </a:extLst>
          </p:cNvPr>
          <p:cNvCxnSpPr>
            <a:cxnSpLocks/>
            <a:stCxn id="3" idx="3"/>
            <a:endCxn id="35" idx="1"/>
          </p:cNvCxnSpPr>
          <p:nvPr/>
        </p:nvCxnSpPr>
        <p:spPr>
          <a:xfrm>
            <a:off x="1789083" y="2666811"/>
            <a:ext cx="1044913" cy="190646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9" name="Rechte verbindingslijn met pijl 38">
            <a:extLst>
              <a:ext uri="{FF2B5EF4-FFF2-40B4-BE49-F238E27FC236}">
                <a16:creationId xmlns:a16="http://schemas.microsoft.com/office/drawing/2014/main" id="{B855C1E7-BE93-ACD1-609B-3A87100AD0FB}"/>
              </a:ext>
            </a:extLst>
          </p:cNvPr>
          <p:cNvCxnSpPr>
            <a:cxnSpLocks/>
            <a:stCxn id="4" idx="3"/>
            <a:endCxn id="35" idx="1"/>
          </p:cNvCxnSpPr>
          <p:nvPr/>
        </p:nvCxnSpPr>
        <p:spPr>
          <a:xfrm>
            <a:off x="1789083" y="3706900"/>
            <a:ext cx="1044913" cy="86638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0" name="Rechte verbindingslijn met pijl 39">
            <a:extLst>
              <a:ext uri="{FF2B5EF4-FFF2-40B4-BE49-F238E27FC236}">
                <a16:creationId xmlns:a16="http://schemas.microsoft.com/office/drawing/2014/main" id="{4BFE0D54-0A36-811C-686C-6217499FC2E3}"/>
              </a:ext>
            </a:extLst>
          </p:cNvPr>
          <p:cNvCxnSpPr>
            <a:cxnSpLocks/>
            <a:stCxn id="6" idx="3"/>
            <a:endCxn id="35" idx="1"/>
          </p:cNvCxnSpPr>
          <p:nvPr/>
        </p:nvCxnSpPr>
        <p:spPr>
          <a:xfrm flipV="1">
            <a:off x="1789083" y="4573280"/>
            <a:ext cx="1044913" cy="23246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1" name="Rechte verbindingslijn met pijl 17">
            <a:extLst>
              <a:ext uri="{FF2B5EF4-FFF2-40B4-BE49-F238E27FC236}">
                <a16:creationId xmlns:a16="http://schemas.microsoft.com/office/drawing/2014/main" id="{A7F4143C-7868-2BB9-3ED1-1A32E23C4782}"/>
              </a:ext>
            </a:extLst>
          </p:cNvPr>
          <p:cNvCxnSpPr>
            <a:cxnSpLocks/>
            <a:stCxn id="5" idx="3"/>
          </p:cNvCxnSpPr>
          <p:nvPr/>
        </p:nvCxnSpPr>
        <p:spPr>
          <a:xfrm flipV="1">
            <a:off x="1789083" y="5167302"/>
            <a:ext cx="3739046" cy="742970"/>
          </a:xfrm>
          <a:prstGeom prst="bentConnector3">
            <a:avLst>
              <a:gd name="adj1" fmla="val 100337"/>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8" name="Verbindingslijn: gebogen 47">
            <a:extLst>
              <a:ext uri="{FF2B5EF4-FFF2-40B4-BE49-F238E27FC236}">
                <a16:creationId xmlns:a16="http://schemas.microsoft.com/office/drawing/2014/main" id="{F201C524-A26F-B2F6-A2EE-5EAEF78BBEBD}"/>
              </a:ext>
            </a:extLst>
          </p:cNvPr>
          <p:cNvCxnSpPr>
            <a:cxnSpLocks/>
            <a:stCxn id="36" idx="3"/>
            <a:endCxn id="35" idx="3"/>
          </p:cNvCxnSpPr>
          <p:nvPr/>
        </p:nvCxnSpPr>
        <p:spPr>
          <a:xfrm rot="5400000">
            <a:off x="4388929" y="3989330"/>
            <a:ext cx="1" cy="2308634"/>
          </a:xfrm>
          <a:prstGeom prst="bentConnector3">
            <a:avLst>
              <a:gd name="adj1" fmla="val 22860100000"/>
            </a:avLst>
          </a:prstGeom>
          <a:ln>
            <a:tailEnd type="triangle"/>
          </a:ln>
        </p:spPr>
        <p:style>
          <a:lnRef idx="2">
            <a:schemeClr val="accent1"/>
          </a:lnRef>
          <a:fillRef idx="0">
            <a:schemeClr val="accent1"/>
          </a:fillRef>
          <a:effectRef idx="1">
            <a:schemeClr val="accent1"/>
          </a:effectRef>
          <a:fontRef idx="minor">
            <a:schemeClr val="tx1"/>
          </a:fontRef>
        </p:style>
      </p:cxnSp>
      <p:sp>
        <p:nvSpPr>
          <p:cNvPr id="49" name="Pijl: rechts 48">
            <a:extLst>
              <a:ext uri="{FF2B5EF4-FFF2-40B4-BE49-F238E27FC236}">
                <a16:creationId xmlns:a16="http://schemas.microsoft.com/office/drawing/2014/main" id="{04A6245B-9BDC-B5A4-8B80-ED48E976B7E0}"/>
              </a:ext>
            </a:extLst>
          </p:cNvPr>
          <p:cNvSpPr/>
          <p:nvPr/>
        </p:nvSpPr>
        <p:spPr>
          <a:xfrm>
            <a:off x="4037433" y="4447117"/>
            <a:ext cx="706171" cy="334972"/>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Calibri" panose="020F0502020204030204" pitchFamily="34" charset="0"/>
              <a:cs typeface="Calibri" panose="020F0502020204030204" pitchFamily="34" charset="0"/>
            </a:endParaRPr>
          </a:p>
        </p:txBody>
      </p:sp>
      <p:sp>
        <p:nvSpPr>
          <p:cNvPr id="50" name="Pijl: rechts 49">
            <a:extLst>
              <a:ext uri="{FF2B5EF4-FFF2-40B4-BE49-F238E27FC236}">
                <a16:creationId xmlns:a16="http://schemas.microsoft.com/office/drawing/2014/main" id="{69012472-DD8B-5DEE-CDCC-D0A4AD109402}"/>
              </a:ext>
            </a:extLst>
          </p:cNvPr>
          <p:cNvSpPr/>
          <p:nvPr/>
        </p:nvSpPr>
        <p:spPr>
          <a:xfrm>
            <a:off x="6342887" y="4447117"/>
            <a:ext cx="706171" cy="334972"/>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Calibri" panose="020F0502020204030204" pitchFamily="34" charset="0"/>
              <a:cs typeface="Calibri" panose="020F0502020204030204" pitchFamily="34" charset="0"/>
            </a:endParaRPr>
          </a:p>
        </p:txBody>
      </p:sp>
      <p:cxnSp>
        <p:nvCxnSpPr>
          <p:cNvPr id="51" name="Rechte verbindingslijn met pijl 50">
            <a:extLst>
              <a:ext uri="{FF2B5EF4-FFF2-40B4-BE49-F238E27FC236}">
                <a16:creationId xmlns:a16="http://schemas.microsoft.com/office/drawing/2014/main" id="{330762A6-0CB1-D69E-E2BC-E023E84D3466}"/>
              </a:ext>
            </a:extLst>
          </p:cNvPr>
          <p:cNvCxnSpPr>
            <a:cxnSpLocks/>
            <a:stCxn id="61" idx="2"/>
            <a:endCxn id="36" idx="0"/>
          </p:cNvCxnSpPr>
          <p:nvPr/>
        </p:nvCxnSpPr>
        <p:spPr>
          <a:xfrm>
            <a:off x="4848313" y="3038717"/>
            <a:ext cx="694933" cy="96419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2" name="Rechthoek: afgeronde hoeken 51">
            <a:extLst>
              <a:ext uri="{FF2B5EF4-FFF2-40B4-BE49-F238E27FC236}">
                <a16:creationId xmlns:a16="http://schemas.microsoft.com/office/drawing/2014/main" id="{9F2C8245-B3D8-3E9B-3830-805DDBBD852A}"/>
              </a:ext>
            </a:extLst>
          </p:cNvPr>
          <p:cNvSpPr/>
          <p:nvPr/>
        </p:nvSpPr>
        <p:spPr>
          <a:xfrm>
            <a:off x="5763306" y="1537466"/>
            <a:ext cx="1186004" cy="64279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atin typeface="Calibri" panose="020F0502020204030204" pitchFamily="34" charset="0"/>
                <a:cs typeface="Calibri" panose="020F0502020204030204" pitchFamily="34" charset="0"/>
              </a:rPr>
              <a:t>CBS</a:t>
            </a:r>
          </a:p>
        </p:txBody>
      </p:sp>
      <p:cxnSp>
        <p:nvCxnSpPr>
          <p:cNvPr id="53" name="Rechte verbindingslijn met pijl 52">
            <a:extLst>
              <a:ext uri="{FF2B5EF4-FFF2-40B4-BE49-F238E27FC236}">
                <a16:creationId xmlns:a16="http://schemas.microsoft.com/office/drawing/2014/main" id="{E1D407DE-9790-A429-F94F-3136ED2AE4B8}"/>
              </a:ext>
            </a:extLst>
          </p:cNvPr>
          <p:cNvCxnSpPr>
            <a:cxnSpLocks/>
            <a:stCxn id="52" idx="2"/>
            <a:endCxn id="36" idx="0"/>
          </p:cNvCxnSpPr>
          <p:nvPr/>
        </p:nvCxnSpPr>
        <p:spPr>
          <a:xfrm flipH="1">
            <a:off x="5543246" y="2180262"/>
            <a:ext cx="813062" cy="182264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4" name="Rechte verbindingslijn met pijl 53">
            <a:extLst>
              <a:ext uri="{FF2B5EF4-FFF2-40B4-BE49-F238E27FC236}">
                <a16:creationId xmlns:a16="http://schemas.microsoft.com/office/drawing/2014/main" id="{AB5D841C-580F-894A-F280-3A8593D9CDC3}"/>
              </a:ext>
            </a:extLst>
          </p:cNvPr>
          <p:cNvCxnSpPr>
            <a:stCxn id="60" idx="2"/>
            <a:endCxn id="36" idx="0"/>
          </p:cNvCxnSpPr>
          <p:nvPr/>
        </p:nvCxnSpPr>
        <p:spPr>
          <a:xfrm flipH="1">
            <a:off x="5543246" y="3038717"/>
            <a:ext cx="816348" cy="96419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5" name="Ovaal 54">
            <a:extLst>
              <a:ext uri="{FF2B5EF4-FFF2-40B4-BE49-F238E27FC236}">
                <a16:creationId xmlns:a16="http://schemas.microsoft.com/office/drawing/2014/main" id="{226FA3D5-C11D-2FBA-E977-F1DF96D8AACB}"/>
              </a:ext>
            </a:extLst>
          </p:cNvPr>
          <p:cNvSpPr/>
          <p:nvPr/>
        </p:nvSpPr>
        <p:spPr>
          <a:xfrm>
            <a:off x="9669335" y="4149506"/>
            <a:ext cx="1449977" cy="930194"/>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atin typeface="Calibri" panose="020F0502020204030204" pitchFamily="34" charset="0"/>
                <a:cs typeface="Calibri" panose="020F0502020204030204" pitchFamily="34" charset="0"/>
              </a:rPr>
              <a:t>Validatie</a:t>
            </a:r>
          </a:p>
        </p:txBody>
      </p:sp>
      <p:sp>
        <p:nvSpPr>
          <p:cNvPr id="56" name="Pijl: rechts 55">
            <a:extLst>
              <a:ext uri="{FF2B5EF4-FFF2-40B4-BE49-F238E27FC236}">
                <a16:creationId xmlns:a16="http://schemas.microsoft.com/office/drawing/2014/main" id="{11E21C03-ED8F-7E81-C035-3AF84E061C7A}"/>
              </a:ext>
            </a:extLst>
          </p:cNvPr>
          <p:cNvSpPr/>
          <p:nvPr/>
        </p:nvSpPr>
        <p:spPr>
          <a:xfrm>
            <a:off x="8655323" y="4447117"/>
            <a:ext cx="706171" cy="334972"/>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Calibri" panose="020F0502020204030204" pitchFamily="34" charset="0"/>
              <a:cs typeface="Calibri" panose="020F0502020204030204" pitchFamily="34" charset="0"/>
            </a:endParaRPr>
          </a:p>
        </p:txBody>
      </p:sp>
      <p:sp>
        <p:nvSpPr>
          <p:cNvPr id="57" name="Pijl: rechts 56">
            <a:extLst>
              <a:ext uri="{FF2B5EF4-FFF2-40B4-BE49-F238E27FC236}">
                <a16:creationId xmlns:a16="http://schemas.microsoft.com/office/drawing/2014/main" id="{69E0B4D4-9896-5E27-CAC0-CC6864E9843A}"/>
              </a:ext>
            </a:extLst>
          </p:cNvPr>
          <p:cNvSpPr/>
          <p:nvPr/>
        </p:nvSpPr>
        <p:spPr>
          <a:xfrm>
            <a:off x="11416936" y="4405791"/>
            <a:ext cx="706171" cy="334972"/>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8" name="Rechthoek: afgeronde hoeken 57">
            <a:extLst>
              <a:ext uri="{FF2B5EF4-FFF2-40B4-BE49-F238E27FC236}">
                <a16:creationId xmlns:a16="http://schemas.microsoft.com/office/drawing/2014/main" id="{EBC3C7F5-72E6-C955-7E93-8D294AC75B41}"/>
              </a:ext>
            </a:extLst>
          </p:cNvPr>
          <p:cNvSpPr/>
          <p:nvPr/>
        </p:nvSpPr>
        <p:spPr>
          <a:xfrm>
            <a:off x="4255311" y="1537464"/>
            <a:ext cx="1186004" cy="6427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a:latin typeface="Calibri" panose="020F0502020204030204" pitchFamily="34" charset="0"/>
                <a:cs typeface="Calibri" panose="020F0502020204030204" pitchFamily="34" charset="0"/>
              </a:rPr>
              <a:t>KRS</a:t>
            </a:r>
          </a:p>
        </p:txBody>
      </p:sp>
      <p:cxnSp>
        <p:nvCxnSpPr>
          <p:cNvPr id="59" name="Rechte verbindingslijn met pijl 58">
            <a:extLst>
              <a:ext uri="{FF2B5EF4-FFF2-40B4-BE49-F238E27FC236}">
                <a16:creationId xmlns:a16="http://schemas.microsoft.com/office/drawing/2014/main" id="{9EB648C0-0F57-0EA6-46AD-93AF0EE357FC}"/>
              </a:ext>
            </a:extLst>
          </p:cNvPr>
          <p:cNvCxnSpPr>
            <a:cxnSpLocks/>
          </p:cNvCxnSpPr>
          <p:nvPr/>
        </p:nvCxnSpPr>
        <p:spPr>
          <a:xfrm>
            <a:off x="4890181" y="2180262"/>
            <a:ext cx="643419" cy="180335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60" name="Rechthoek: afgeronde hoeken 59">
            <a:extLst>
              <a:ext uri="{FF2B5EF4-FFF2-40B4-BE49-F238E27FC236}">
                <a16:creationId xmlns:a16="http://schemas.microsoft.com/office/drawing/2014/main" id="{95CC7469-52D3-DA66-75A7-19EDAE8CA007}"/>
              </a:ext>
            </a:extLst>
          </p:cNvPr>
          <p:cNvSpPr/>
          <p:nvPr/>
        </p:nvSpPr>
        <p:spPr>
          <a:xfrm>
            <a:off x="5766592" y="2395921"/>
            <a:ext cx="1186004" cy="64279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atin typeface="Calibri" panose="020F0502020204030204" pitchFamily="34" charset="0"/>
                <a:cs typeface="Calibri" panose="020F0502020204030204" pitchFamily="34" charset="0"/>
              </a:rPr>
              <a:t>SISO</a:t>
            </a:r>
          </a:p>
        </p:txBody>
      </p:sp>
      <p:sp>
        <p:nvSpPr>
          <p:cNvPr id="61" name="Rechthoek: afgeronde hoeken 60">
            <a:extLst>
              <a:ext uri="{FF2B5EF4-FFF2-40B4-BE49-F238E27FC236}">
                <a16:creationId xmlns:a16="http://schemas.microsoft.com/office/drawing/2014/main" id="{E280F469-E589-929B-3A4C-ABA35BBDF6D2}"/>
              </a:ext>
            </a:extLst>
          </p:cNvPr>
          <p:cNvSpPr/>
          <p:nvPr/>
        </p:nvSpPr>
        <p:spPr>
          <a:xfrm>
            <a:off x="4255311" y="2395921"/>
            <a:ext cx="1186004" cy="64279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atin typeface="Calibri" panose="020F0502020204030204" pitchFamily="34" charset="0"/>
                <a:cs typeface="Calibri" panose="020F0502020204030204" pitchFamily="34" charset="0"/>
              </a:rPr>
              <a:t>ILS OB/POI</a:t>
            </a:r>
          </a:p>
        </p:txBody>
      </p:sp>
      <p:sp>
        <p:nvSpPr>
          <p:cNvPr id="62" name="Rechthoek: afgeronde hoeken 61">
            <a:extLst>
              <a:ext uri="{FF2B5EF4-FFF2-40B4-BE49-F238E27FC236}">
                <a16:creationId xmlns:a16="http://schemas.microsoft.com/office/drawing/2014/main" id="{3DD7D538-15BB-14F5-75C9-DE4B95D319A8}"/>
              </a:ext>
            </a:extLst>
          </p:cNvPr>
          <p:cNvSpPr/>
          <p:nvPr/>
        </p:nvSpPr>
        <p:spPr>
          <a:xfrm>
            <a:off x="9809915" y="5996664"/>
            <a:ext cx="1186004" cy="64279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atin typeface="Calibri" panose="020F0502020204030204" pitchFamily="34" charset="0"/>
                <a:cs typeface="Calibri" panose="020F0502020204030204" pitchFamily="34" charset="0"/>
              </a:rPr>
              <a:t>EMAIL</a:t>
            </a:r>
          </a:p>
          <a:p>
            <a:pPr algn="ctr"/>
            <a:r>
              <a:rPr lang="nl-NL">
                <a:latin typeface="Calibri" panose="020F0502020204030204" pitchFamily="34" charset="0"/>
                <a:cs typeface="Calibri" panose="020F0502020204030204" pitchFamily="34" charset="0"/>
              </a:rPr>
              <a:t>resultaat</a:t>
            </a:r>
          </a:p>
        </p:txBody>
      </p:sp>
      <p:sp>
        <p:nvSpPr>
          <p:cNvPr id="63" name="Pijl: rechts 62">
            <a:extLst>
              <a:ext uri="{FF2B5EF4-FFF2-40B4-BE49-F238E27FC236}">
                <a16:creationId xmlns:a16="http://schemas.microsoft.com/office/drawing/2014/main" id="{D7BAC537-DC33-E649-4BB7-AF7D8F2D3B70}"/>
              </a:ext>
            </a:extLst>
          </p:cNvPr>
          <p:cNvSpPr/>
          <p:nvPr/>
        </p:nvSpPr>
        <p:spPr>
          <a:xfrm rot="5400000">
            <a:off x="10035677" y="5370696"/>
            <a:ext cx="706171" cy="334972"/>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Calibri" panose="020F0502020204030204" pitchFamily="34" charset="0"/>
              <a:cs typeface="Calibri" panose="020F0502020204030204" pitchFamily="34" charset="0"/>
            </a:endParaRPr>
          </a:p>
        </p:txBody>
      </p:sp>
      <p:sp>
        <p:nvSpPr>
          <p:cNvPr id="68" name="Rechthoek: afgeronde hoeken 67">
            <a:extLst>
              <a:ext uri="{FF2B5EF4-FFF2-40B4-BE49-F238E27FC236}">
                <a16:creationId xmlns:a16="http://schemas.microsoft.com/office/drawing/2014/main" id="{A40116EF-32F9-CDED-0616-B6C7E7E9FD67}"/>
              </a:ext>
            </a:extLst>
          </p:cNvPr>
          <p:cNvSpPr/>
          <p:nvPr/>
        </p:nvSpPr>
        <p:spPr>
          <a:xfrm>
            <a:off x="603079" y="2345415"/>
            <a:ext cx="1186004" cy="64279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atin typeface="Calibri" panose="020F0502020204030204" pitchFamily="34" charset="0"/>
                <a:cs typeface="Calibri" panose="020F0502020204030204" pitchFamily="34" charset="0"/>
              </a:rPr>
              <a:t>GGC</a:t>
            </a:r>
          </a:p>
        </p:txBody>
      </p:sp>
      <p:sp>
        <p:nvSpPr>
          <p:cNvPr id="69" name="Rechthoek: afgeronde hoeken 68">
            <a:extLst>
              <a:ext uri="{FF2B5EF4-FFF2-40B4-BE49-F238E27FC236}">
                <a16:creationId xmlns:a16="http://schemas.microsoft.com/office/drawing/2014/main" id="{B639E823-0C2F-1CB3-DF66-EC7E24DE752F}"/>
              </a:ext>
            </a:extLst>
          </p:cNvPr>
          <p:cNvSpPr/>
          <p:nvPr/>
        </p:nvSpPr>
        <p:spPr>
          <a:xfrm>
            <a:off x="603079" y="3385504"/>
            <a:ext cx="1186004" cy="64279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err="1">
                <a:latin typeface="Calibri"/>
                <a:cs typeface="Calibri"/>
              </a:rPr>
              <a:t>EZproxy</a:t>
            </a:r>
            <a:endParaRPr lang="nl-NL" err="1">
              <a:latin typeface="Calibri" panose="020F0502020204030204" pitchFamily="34" charset="0"/>
              <a:cs typeface="Calibri" panose="020F0502020204030204" pitchFamily="34" charset="0"/>
            </a:endParaRPr>
          </a:p>
        </p:txBody>
      </p:sp>
      <p:sp>
        <p:nvSpPr>
          <p:cNvPr id="70" name="Rechthoek: afgeronde hoeken 69">
            <a:extLst>
              <a:ext uri="{FF2B5EF4-FFF2-40B4-BE49-F238E27FC236}">
                <a16:creationId xmlns:a16="http://schemas.microsoft.com/office/drawing/2014/main" id="{77B59E49-35F3-94F6-97DE-8F9DAF043C8E}"/>
              </a:ext>
            </a:extLst>
          </p:cNvPr>
          <p:cNvSpPr/>
          <p:nvPr/>
        </p:nvSpPr>
        <p:spPr>
          <a:xfrm>
            <a:off x="603079" y="5588876"/>
            <a:ext cx="1186004" cy="64279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err="1">
                <a:latin typeface="Calibri" panose="020F0502020204030204" pitchFamily="34" charset="0"/>
                <a:cs typeface="Calibri" panose="020F0502020204030204" pitchFamily="34" charset="0"/>
              </a:rPr>
              <a:t>eLS</a:t>
            </a:r>
            <a:endParaRPr lang="nl-NL">
              <a:latin typeface="Calibri" panose="020F0502020204030204" pitchFamily="34" charset="0"/>
              <a:cs typeface="Calibri" panose="020F0502020204030204" pitchFamily="34" charset="0"/>
            </a:endParaRPr>
          </a:p>
        </p:txBody>
      </p:sp>
      <p:sp>
        <p:nvSpPr>
          <p:cNvPr id="71" name="Rechthoek: afgeronde hoeken 70">
            <a:extLst>
              <a:ext uri="{FF2B5EF4-FFF2-40B4-BE49-F238E27FC236}">
                <a16:creationId xmlns:a16="http://schemas.microsoft.com/office/drawing/2014/main" id="{E49AB44C-D7B5-E52F-8DC7-F3A8CA39E197}"/>
              </a:ext>
            </a:extLst>
          </p:cNvPr>
          <p:cNvSpPr/>
          <p:nvPr/>
        </p:nvSpPr>
        <p:spPr>
          <a:xfrm>
            <a:off x="603079" y="4484348"/>
            <a:ext cx="1186004" cy="64279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atin typeface="Calibri" panose="020F0502020204030204" pitchFamily="34" charset="0"/>
                <a:cs typeface="Calibri" panose="020F0502020204030204" pitchFamily="34" charset="0"/>
              </a:rPr>
              <a:t>G!DS</a:t>
            </a:r>
          </a:p>
        </p:txBody>
      </p:sp>
      <p:sp>
        <p:nvSpPr>
          <p:cNvPr id="72" name="Gelijkbenige driehoek 71">
            <a:extLst>
              <a:ext uri="{FF2B5EF4-FFF2-40B4-BE49-F238E27FC236}">
                <a16:creationId xmlns:a16="http://schemas.microsoft.com/office/drawing/2014/main" id="{CA979EFF-6F9C-D91E-8A08-29BD8D9D9520}"/>
              </a:ext>
            </a:extLst>
          </p:cNvPr>
          <p:cNvSpPr/>
          <p:nvPr/>
        </p:nvSpPr>
        <p:spPr>
          <a:xfrm>
            <a:off x="2433380" y="4002913"/>
            <a:ext cx="1602463" cy="1140737"/>
          </a:xfrm>
          <a:prstGeom prst="triangl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atin typeface="Calibri" panose="020F0502020204030204" pitchFamily="34" charset="0"/>
                <a:cs typeface="Calibri" panose="020F0502020204030204" pitchFamily="34" charset="0"/>
              </a:rPr>
              <a:t>FB</a:t>
            </a:r>
          </a:p>
          <a:p>
            <a:pPr algn="ctr"/>
            <a:r>
              <a:rPr lang="nl-NL">
                <a:latin typeface="Calibri" panose="020F0502020204030204" pitchFamily="34" charset="0"/>
                <a:cs typeface="Calibri" panose="020F0502020204030204" pitchFamily="34" charset="0"/>
              </a:rPr>
              <a:t>server</a:t>
            </a:r>
          </a:p>
        </p:txBody>
      </p:sp>
      <p:sp>
        <p:nvSpPr>
          <p:cNvPr id="73" name="Rechthoek: afgeronde hoeken 72">
            <a:extLst>
              <a:ext uri="{FF2B5EF4-FFF2-40B4-BE49-F238E27FC236}">
                <a16:creationId xmlns:a16="http://schemas.microsoft.com/office/drawing/2014/main" id="{76A61DAB-67F7-2058-E3F4-530AF106CBF0}"/>
              </a:ext>
            </a:extLst>
          </p:cNvPr>
          <p:cNvSpPr/>
          <p:nvPr/>
        </p:nvSpPr>
        <p:spPr>
          <a:xfrm>
            <a:off x="4255311" y="1537466"/>
            <a:ext cx="1186004" cy="64279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a:latin typeface="Calibri" panose="020F0502020204030204" pitchFamily="34" charset="0"/>
                <a:cs typeface="Calibri" panose="020F0502020204030204" pitchFamily="34" charset="0"/>
              </a:rPr>
              <a:t>KRS</a:t>
            </a:r>
          </a:p>
        </p:txBody>
      </p:sp>
    </p:spTree>
    <p:extLst>
      <p:ext uri="{BB962C8B-B14F-4D97-AF65-F5344CB8AC3E}">
        <p14:creationId xmlns:p14="http://schemas.microsoft.com/office/powerpoint/2010/main" val="9109988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BC619EDA-AF75-158A-52A0-CA4179288609}"/>
              </a:ext>
            </a:extLst>
          </p:cNvPr>
          <p:cNvSpPr/>
          <p:nvPr/>
        </p:nvSpPr>
        <p:spPr>
          <a:xfrm>
            <a:off x="5700889" y="3556000"/>
            <a:ext cx="5870222" cy="320604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nl-NL" sz="2000"/>
          </a:p>
        </p:txBody>
      </p:sp>
      <p:sp>
        <p:nvSpPr>
          <p:cNvPr id="3" name="Titel 1">
            <a:extLst>
              <a:ext uri="{FF2B5EF4-FFF2-40B4-BE49-F238E27FC236}">
                <a16:creationId xmlns:a16="http://schemas.microsoft.com/office/drawing/2014/main" id="{DB101D16-EE44-80E8-C151-D3C43E328E23}"/>
              </a:ext>
            </a:extLst>
          </p:cNvPr>
          <p:cNvSpPr txBox="1">
            <a:spLocks/>
          </p:cNvSpPr>
          <p:nvPr/>
        </p:nvSpPr>
        <p:spPr>
          <a:xfrm>
            <a:off x="838200" y="365125"/>
            <a:ext cx="10515600" cy="678647"/>
          </a:xfrm>
          <a:prstGeom prst="rect">
            <a:avLst/>
          </a:prstGeom>
        </p:spPr>
        <p:txBody>
          <a:bodyPr vert="horz" wrap="square" lIns="0" tIns="0" rIns="0" bIns="0" rtlCol="0" anchor="t" anchorCtr="0">
            <a:spAutoFit/>
          </a:bodyPr>
          <a:lstStyle>
            <a:lvl1pPr algn="l" defTabSz="914400" rtl="0" eaLnBrk="1" latinLnBrk="0" hangingPunct="1">
              <a:lnSpc>
                <a:spcPct val="90000"/>
              </a:lnSpc>
              <a:spcBef>
                <a:spcPts val="0"/>
              </a:spcBef>
              <a:buNone/>
              <a:defRPr sz="4900" kern="1200">
                <a:solidFill>
                  <a:schemeClr val="tx1"/>
                </a:solidFill>
                <a:latin typeface="+mn-lt"/>
                <a:ea typeface="+mj-ea"/>
                <a:cs typeface="+mj-cs"/>
              </a:defRPr>
            </a:lvl1pPr>
          </a:lstStyle>
          <a:p>
            <a:r>
              <a:rPr lang="nl-NL">
                <a:latin typeface="Calibri" panose="020F0502020204030204" pitchFamily="34" charset="0"/>
                <a:cs typeface="Calibri" panose="020F0502020204030204" pitchFamily="34" charset="0"/>
              </a:rPr>
              <a:t>ETL (staging en laden)</a:t>
            </a:r>
          </a:p>
        </p:txBody>
      </p:sp>
      <p:sp>
        <p:nvSpPr>
          <p:cNvPr id="2" name="Ovaal 1">
            <a:extLst>
              <a:ext uri="{FF2B5EF4-FFF2-40B4-BE49-F238E27FC236}">
                <a16:creationId xmlns:a16="http://schemas.microsoft.com/office/drawing/2014/main" id="{E107128F-68A6-5A6B-152B-9CED1A8E46F9}"/>
              </a:ext>
            </a:extLst>
          </p:cNvPr>
          <p:cNvSpPr/>
          <p:nvPr/>
        </p:nvSpPr>
        <p:spPr>
          <a:xfrm>
            <a:off x="1256548" y="3955445"/>
            <a:ext cx="1449977" cy="930194"/>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atin typeface="Calibri" panose="020F0502020204030204" pitchFamily="34" charset="0"/>
                <a:cs typeface="Calibri" panose="020F0502020204030204" pitchFamily="34" charset="0"/>
              </a:rPr>
              <a:t>Validatie</a:t>
            </a:r>
          </a:p>
        </p:txBody>
      </p:sp>
      <p:sp>
        <p:nvSpPr>
          <p:cNvPr id="7" name="Pijl: rechts 6">
            <a:extLst>
              <a:ext uri="{FF2B5EF4-FFF2-40B4-BE49-F238E27FC236}">
                <a16:creationId xmlns:a16="http://schemas.microsoft.com/office/drawing/2014/main" id="{14135FA4-40FF-D6BD-C702-64845C030FE7}"/>
              </a:ext>
            </a:extLst>
          </p:cNvPr>
          <p:cNvSpPr/>
          <p:nvPr/>
        </p:nvSpPr>
        <p:spPr>
          <a:xfrm>
            <a:off x="2985796" y="4262387"/>
            <a:ext cx="706171" cy="334972"/>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Calibri" panose="020F0502020204030204" pitchFamily="34" charset="0"/>
              <a:cs typeface="Calibri" panose="020F0502020204030204" pitchFamily="34" charset="0"/>
            </a:endParaRPr>
          </a:p>
        </p:txBody>
      </p:sp>
      <p:sp>
        <p:nvSpPr>
          <p:cNvPr id="8" name="Stroomdiagram: Magnetische schijf 7">
            <a:extLst>
              <a:ext uri="{FF2B5EF4-FFF2-40B4-BE49-F238E27FC236}">
                <a16:creationId xmlns:a16="http://schemas.microsoft.com/office/drawing/2014/main" id="{AD2A3B8E-5B1A-7B2B-2393-7BB115C1502F}"/>
              </a:ext>
            </a:extLst>
          </p:cNvPr>
          <p:cNvSpPr/>
          <p:nvPr/>
        </p:nvSpPr>
        <p:spPr>
          <a:xfrm>
            <a:off x="3972745" y="3907241"/>
            <a:ext cx="1564783" cy="930194"/>
          </a:xfrm>
          <a:prstGeom prst="flowChartMagneticDisk">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err="1">
                <a:latin typeface="Calibri" panose="020F0502020204030204" pitchFamily="34" charset="0"/>
                <a:cs typeface="Calibri" panose="020F0502020204030204" pitchFamily="34" charset="0"/>
              </a:rPr>
              <a:t>Datavault</a:t>
            </a:r>
            <a:endParaRPr lang="nl-NL">
              <a:latin typeface="Calibri" panose="020F0502020204030204" pitchFamily="34" charset="0"/>
              <a:cs typeface="Calibri" panose="020F0502020204030204" pitchFamily="34" charset="0"/>
            </a:endParaRPr>
          </a:p>
        </p:txBody>
      </p:sp>
      <p:sp>
        <p:nvSpPr>
          <p:cNvPr id="9" name="Stroomdiagram: Magnetische schijf 8">
            <a:extLst>
              <a:ext uri="{FF2B5EF4-FFF2-40B4-BE49-F238E27FC236}">
                <a16:creationId xmlns:a16="http://schemas.microsoft.com/office/drawing/2014/main" id="{1BE0A762-44F5-0246-409D-9835D2994595}"/>
              </a:ext>
            </a:extLst>
          </p:cNvPr>
          <p:cNvSpPr/>
          <p:nvPr/>
        </p:nvSpPr>
        <p:spPr>
          <a:xfrm>
            <a:off x="6805255" y="3899703"/>
            <a:ext cx="1564783" cy="930194"/>
          </a:xfrm>
          <a:prstGeom prst="flowChartMagneticDisk">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err="1">
                <a:latin typeface="Calibri" panose="020F0502020204030204" pitchFamily="34" charset="0"/>
                <a:cs typeface="Calibri" panose="020F0502020204030204" pitchFamily="34" charset="0"/>
              </a:rPr>
              <a:t>Datamarts</a:t>
            </a:r>
            <a:endParaRPr lang="nl-NL">
              <a:latin typeface="Calibri" panose="020F0502020204030204" pitchFamily="34" charset="0"/>
              <a:cs typeface="Calibri" panose="020F0502020204030204" pitchFamily="34" charset="0"/>
            </a:endParaRPr>
          </a:p>
        </p:txBody>
      </p:sp>
      <p:sp>
        <p:nvSpPr>
          <p:cNvPr id="10" name="Pijl: rechts 9">
            <a:extLst>
              <a:ext uri="{FF2B5EF4-FFF2-40B4-BE49-F238E27FC236}">
                <a16:creationId xmlns:a16="http://schemas.microsoft.com/office/drawing/2014/main" id="{C235F93F-04FA-582C-44B1-94CE6949F4C4}"/>
              </a:ext>
            </a:extLst>
          </p:cNvPr>
          <p:cNvSpPr/>
          <p:nvPr/>
        </p:nvSpPr>
        <p:spPr>
          <a:xfrm>
            <a:off x="5818306" y="4206645"/>
            <a:ext cx="706171" cy="334972"/>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Calibri" panose="020F0502020204030204" pitchFamily="34" charset="0"/>
              <a:cs typeface="Calibri" panose="020F0502020204030204" pitchFamily="34" charset="0"/>
            </a:endParaRPr>
          </a:p>
        </p:txBody>
      </p:sp>
      <p:sp>
        <p:nvSpPr>
          <p:cNvPr id="11" name="Stroomdiagram: Magnetische schijf 10">
            <a:extLst>
              <a:ext uri="{FF2B5EF4-FFF2-40B4-BE49-F238E27FC236}">
                <a16:creationId xmlns:a16="http://schemas.microsoft.com/office/drawing/2014/main" id="{CC687353-1846-3A8B-030F-C59AEFD5C895}"/>
              </a:ext>
            </a:extLst>
          </p:cNvPr>
          <p:cNvSpPr/>
          <p:nvPr/>
        </p:nvSpPr>
        <p:spPr>
          <a:xfrm>
            <a:off x="9642051" y="3907241"/>
            <a:ext cx="1564783" cy="930194"/>
          </a:xfrm>
          <a:prstGeom prst="flowChartMagneticDisk">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atin typeface="Calibri" panose="020F0502020204030204" pitchFamily="34" charset="0"/>
                <a:cs typeface="Calibri" panose="020F0502020204030204" pitchFamily="34" charset="0"/>
              </a:rPr>
              <a:t>API DB</a:t>
            </a:r>
          </a:p>
        </p:txBody>
      </p:sp>
      <p:sp>
        <p:nvSpPr>
          <p:cNvPr id="12" name="Pijl: rechts 11">
            <a:extLst>
              <a:ext uri="{FF2B5EF4-FFF2-40B4-BE49-F238E27FC236}">
                <a16:creationId xmlns:a16="http://schemas.microsoft.com/office/drawing/2014/main" id="{675D0662-E6A7-746E-BC57-C67910A623AA}"/>
              </a:ext>
            </a:extLst>
          </p:cNvPr>
          <p:cNvSpPr/>
          <p:nvPr/>
        </p:nvSpPr>
        <p:spPr>
          <a:xfrm>
            <a:off x="8650816" y="4245891"/>
            <a:ext cx="706171" cy="334972"/>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Calibri" panose="020F0502020204030204" pitchFamily="34" charset="0"/>
              <a:cs typeface="Calibri" panose="020F0502020204030204" pitchFamily="34" charset="0"/>
            </a:endParaRPr>
          </a:p>
        </p:txBody>
      </p:sp>
      <p:sp>
        <p:nvSpPr>
          <p:cNvPr id="13" name="Gelijkbenige driehoek 12">
            <a:extLst>
              <a:ext uri="{FF2B5EF4-FFF2-40B4-BE49-F238E27FC236}">
                <a16:creationId xmlns:a16="http://schemas.microsoft.com/office/drawing/2014/main" id="{62DCAB92-BF82-BEC5-1BBC-33E89598C409}"/>
              </a:ext>
            </a:extLst>
          </p:cNvPr>
          <p:cNvSpPr/>
          <p:nvPr/>
        </p:nvSpPr>
        <p:spPr>
          <a:xfrm>
            <a:off x="3752630" y="1545886"/>
            <a:ext cx="2056345" cy="1408971"/>
          </a:xfrm>
          <a:prstGeom prst="triangl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err="1">
                <a:latin typeface="Calibri" panose="020F0502020204030204" pitchFamily="34" charset="0"/>
                <a:cs typeface="Calibri" panose="020F0502020204030204" pitchFamily="34" charset="0"/>
              </a:rPr>
              <a:t>Mappingtool</a:t>
            </a:r>
            <a:endParaRPr lang="nl-NL">
              <a:latin typeface="Calibri" panose="020F0502020204030204" pitchFamily="34" charset="0"/>
              <a:cs typeface="Calibri" panose="020F0502020204030204" pitchFamily="34" charset="0"/>
            </a:endParaRPr>
          </a:p>
        </p:txBody>
      </p:sp>
      <p:sp>
        <p:nvSpPr>
          <p:cNvPr id="14" name="Pijl: rechts 13">
            <a:extLst>
              <a:ext uri="{FF2B5EF4-FFF2-40B4-BE49-F238E27FC236}">
                <a16:creationId xmlns:a16="http://schemas.microsoft.com/office/drawing/2014/main" id="{E407B620-5290-C9F7-5901-F54362C4AAD0}"/>
              </a:ext>
            </a:extLst>
          </p:cNvPr>
          <p:cNvSpPr/>
          <p:nvPr/>
        </p:nvSpPr>
        <p:spPr>
          <a:xfrm rot="5400000">
            <a:off x="4421461" y="3284084"/>
            <a:ext cx="706171" cy="334972"/>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Calibri" panose="020F0502020204030204" pitchFamily="34" charset="0"/>
              <a:cs typeface="Calibri" panose="020F0502020204030204" pitchFamily="34" charset="0"/>
            </a:endParaRPr>
          </a:p>
        </p:txBody>
      </p:sp>
      <p:sp>
        <p:nvSpPr>
          <p:cNvPr id="15" name="Pijl: rechts 14">
            <a:extLst>
              <a:ext uri="{FF2B5EF4-FFF2-40B4-BE49-F238E27FC236}">
                <a16:creationId xmlns:a16="http://schemas.microsoft.com/office/drawing/2014/main" id="{905AACF1-5A96-C096-ED6A-6D644D01C99F}"/>
              </a:ext>
            </a:extLst>
          </p:cNvPr>
          <p:cNvSpPr/>
          <p:nvPr/>
        </p:nvSpPr>
        <p:spPr>
          <a:xfrm>
            <a:off x="267456" y="4262387"/>
            <a:ext cx="706171" cy="334972"/>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Calibri" panose="020F0502020204030204" pitchFamily="34" charset="0"/>
              <a:cs typeface="Calibri" panose="020F0502020204030204" pitchFamily="34" charset="0"/>
            </a:endParaRPr>
          </a:p>
        </p:txBody>
      </p:sp>
      <p:sp>
        <p:nvSpPr>
          <p:cNvPr id="16" name="Rechthoek: afgeronde hoeken 15">
            <a:extLst>
              <a:ext uri="{FF2B5EF4-FFF2-40B4-BE49-F238E27FC236}">
                <a16:creationId xmlns:a16="http://schemas.microsoft.com/office/drawing/2014/main" id="{D384A0A1-4E1C-9FAA-5C96-29E8B28F3CC5}"/>
              </a:ext>
            </a:extLst>
          </p:cNvPr>
          <p:cNvSpPr/>
          <p:nvPr/>
        </p:nvSpPr>
        <p:spPr>
          <a:xfrm>
            <a:off x="9831439" y="5915441"/>
            <a:ext cx="1186004" cy="64279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atin typeface="Calibri" panose="020F0502020204030204" pitchFamily="34" charset="0"/>
                <a:cs typeface="Calibri" panose="020F0502020204030204" pitchFamily="34" charset="0"/>
              </a:rPr>
              <a:t>EMAIL</a:t>
            </a:r>
          </a:p>
          <a:p>
            <a:pPr algn="ctr"/>
            <a:r>
              <a:rPr lang="nl-NL">
                <a:latin typeface="Calibri" panose="020F0502020204030204" pitchFamily="34" charset="0"/>
                <a:cs typeface="Calibri" panose="020F0502020204030204" pitchFamily="34" charset="0"/>
              </a:rPr>
              <a:t>resultaat</a:t>
            </a:r>
          </a:p>
        </p:txBody>
      </p:sp>
      <p:sp>
        <p:nvSpPr>
          <p:cNvPr id="17" name="Pijl: rechts 16">
            <a:extLst>
              <a:ext uri="{FF2B5EF4-FFF2-40B4-BE49-F238E27FC236}">
                <a16:creationId xmlns:a16="http://schemas.microsoft.com/office/drawing/2014/main" id="{0F5F1CD8-D862-B11B-53D3-7DD75B0E34DC}"/>
              </a:ext>
            </a:extLst>
          </p:cNvPr>
          <p:cNvSpPr/>
          <p:nvPr/>
        </p:nvSpPr>
        <p:spPr>
          <a:xfrm rot="5400000">
            <a:off x="10071356" y="5233488"/>
            <a:ext cx="706171" cy="334972"/>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Calibri" panose="020F0502020204030204" pitchFamily="34" charset="0"/>
              <a:cs typeface="Calibri" panose="020F0502020204030204" pitchFamily="34" charset="0"/>
            </a:endParaRPr>
          </a:p>
        </p:txBody>
      </p:sp>
      <p:sp>
        <p:nvSpPr>
          <p:cNvPr id="18" name="Rechthoek: afgeronde hoeken 17">
            <a:extLst>
              <a:ext uri="{FF2B5EF4-FFF2-40B4-BE49-F238E27FC236}">
                <a16:creationId xmlns:a16="http://schemas.microsoft.com/office/drawing/2014/main" id="{F86E81DB-A13A-D762-E9BC-154A42C8657A}"/>
              </a:ext>
            </a:extLst>
          </p:cNvPr>
          <p:cNvSpPr/>
          <p:nvPr/>
        </p:nvSpPr>
        <p:spPr>
          <a:xfrm>
            <a:off x="6993000" y="5915441"/>
            <a:ext cx="1186004" cy="64279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atin typeface="Calibri" panose="020F0502020204030204" pitchFamily="34" charset="0"/>
                <a:cs typeface="Calibri" panose="020F0502020204030204" pitchFamily="34" charset="0"/>
              </a:rPr>
              <a:t>EMAIL</a:t>
            </a:r>
          </a:p>
          <a:p>
            <a:pPr algn="ctr"/>
            <a:r>
              <a:rPr lang="nl-NL">
                <a:latin typeface="Calibri" panose="020F0502020204030204" pitchFamily="34" charset="0"/>
                <a:cs typeface="Calibri" panose="020F0502020204030204" pitchFamily="34" charset="0"/>
              </a:rPr>
              <a:t>resultaat</a:t>
            </a:r>
          </a:p>
        </p:txBody>
      </p:sp>
      <p:sp>
        <p:nvSpPr>
          <p:cNvPr id="19" name="Pijl: rechts 18">
            <a:extLst>
              <a:ext uri="{FF2B5EF4-FFF2-40B4-BE49-F238E27FC236}">
                <a16:creationId xmlns:a16="http://schemas.microsoft.com/office/drawing/2014/main" id="{C46CE62D-9FEF-9EC3-0322-211DDA7DAC90}"/>
              </a:ext>
            </a:extLst>
          </p:cNvPr>
          <p:cNvSpPr/>
          <p:nvPr/>
        </p:nvSpPr>
        <p:spPr>
          <a:xfrm rot="5400000">
            <a:off x="7232917" y="5233487"/>
            <a:ext cx="706171" cy="334972"/>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Calibri" panose="020F0502020204030204" pitchFamily="34" charset="0"/>
              <a:cs typeface="Calibri" panose="020F0502020204030204" pitchFamily="34" charset="0"/>
            </a:endParaRPr>
          </a:p>
        </p:txBody>
      </p:sp>
      <p:sp>
        <p:nvSpPr>
          <p:cNvPr id="20" name="Gelijkbenige driehoek 19">
            <a:extLst>
              <a:ext uri="{FF2B5EF4-FFF2-40B4-BE49-F238E27FC236}">
                <a16:creationId xmlns:a16="http://schemas.microsoft.com/office/drawing/2014/main" id="{AF0AFF35-8A40-C06C-D0FA-F119BF978EEF}"/>
              </a:ext>
            </a:extLst>
          </p:cNvPr>
          <p:cNvSpPr/>
          <p:nvPr/>
        </p:nvSpPr>
        <p:spPr>
          <a:xfrm>
            <a:off x="964296" y="1559751"/>
            <a:ext cx="2056345" cy="1408971"/>
          </a:xfrm>
          <a:prstGeom prst="triangl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err="1">
                <a:latin typeface="Calibri" panose="020F0502020204030204" pitchFamily="34" charset="0"/>
                <a:cs typeface="Calibri" panose="020F0502020204030204" pitchFamily="34" charset="0"/>
              </a:rPr>
              <a:t>Mappingtool</a:t>
            </a:r>
            <a:endParaRPr lang="nl-NL">
              <a:latin typeface="Calibri" panose="020F0502020204030204" pitchFamily="34" charset="0"/>
              <a:cs typeface="Calibri" panose="020F0502020204030204" pitchFamily="34" charset="0"/>
            </a:endParaRPr>
          </a:p>
        </p:txBody>
      </p:sp>
      <p:sp>
        <p:nvSpPr>
          <p:cNvPr id="21" name="Pijl: rechts 20">
            <a:extLst>
              <a:ext uri="{FF2B5EF4-FFF2-40B4-BE49-F238E27FC236}">
                <a16:creationId xmlns:a16="http://schemas.microsoft.com/office/drawing/2014/main" id="{4254C24E-34AF-C49C-4B7B-957E3E46D44C}"/>
              </a:ext>
            </a:extLst>
          </p:cNvPr>
          <p:cNvSpPr/>
          <p:nvPr/>
        </p:nvSpPr>
        <p:spPr>
          <a:xfrm rot="16200000">
            <a:off x="1653537" y="3284084"/>
            <a:ext cx="706171" cy="334972"/>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Calibri" panose="020F0502020204030204" pitchFamily="34" charset="0"/>
              <a:cs typeface="Calibri" panose="020F0502020204030204" pitchFamily="34" charset="0"/>
            </a:endParaRPr>
          </a:p>
        </p:txBody>
      </p:sp>
      <p:sp>
        <p:nvSpPr>
          <p:cNvPr id="22" name="Rechthoek: afgeronde hoeken 21">
            <a:extLst>
              <a:ext uri="{FF2B5EF4-FFF2-40B4-BE49-F238E27FC236}">
                <a16:creationId xmlns:a16="http://schemas.microsoft.com/office/drawing/2014/main" id="{1424C692-3D06-ECCC-DFA0-9DC66265D1EE}"/>
              </a:ext>
            </a:extLst>
          </p:cNvPr>
          <p:cNvSpPr/>
          <p:nvPr/>
        </p:nvSpPr>
        <p:spPr>
          <a:xfrm>
            <a:off x="1427775" y="5932013"/>
            <a:ext cx="1186004" cy="64279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atin typeface="Calibri" panose="020F0502020204030204" pitchFamily="34" charset="0"/>
                <a:cs typeface="Calibri" panose="020F0502020204030204" pitchFamily="34" charset="0"/>
              </a:rPr>
              <a:t>EMAIL</a:t>
            </a:r>
          </a:p>
          <a:p>
            <a:pPr algn="ctr"/>
            <a:r>
              <a:rPr lang="nl-NL">
                <a:latin typeface="Calibri" panose="020F0502020204030204" pitchFamily="34" charset="0"/>
                <a:cs typeface="Calibri" panose="020F0502020204030204" pitchFamily="34" charset="0"/>
              </a:rPr>
              <a:t>resultaat</a:t>
            </a:r>
          </a:p>
        </p:txBody>
      </p:sp>
      <p:sp>
        <p:nvSpPr>
          <p:cNvPr id="23" name="Pijl: rechts 22">
            <a:extLst>
              <a:ext uri="{FF2B5EF4-FFF2-40B4-BE49-F238E27FC236}">
                <a16:creationId xmlns:a16="http://schemas.microsoft.com/office/drawing/2014/main" id="{58E7A6C6-2F39-15B6-6B28-6778C3244ADA}"/>
              </a:ext>
            </a:extLst>
          </p:cNvPr>
          <p:cNvSpPr/>
          <p:nvPr/>
        </p:nvSpPr>
        <p:spPr>
          <a:xfrm rot="5400000">
            <a:off x="1653537" y="5250059"/>
            <a:ext cx="706171" cy="334972"/>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Calibri" panose="020F0502020204030204" pitchFamily="34" charset="0"/>
              <a:cs typeface="Calibri" panose="020F0502020204030204" pitchFamily="34" charset="0"/>
            </a:endParaRPr>
          </a:p>
        </p:txBody>
      </p:sp>
      <p:sp>
        <p:nvSpPr>
          <p:cNvPr id="24" name="Rechthoek: afgeronde hoeken 23">
            <a:extLst>
              <a:ext uri="{FF2B5EF4-FFF2-40B4-BE49-F238E27FC236}">
                <a16:creationId xmlns:a16="http://schemas.microsoft.com/office/drawing/2014/main" id="{AEC15547-1FB0-BD5D-0DC4-8339D75F8CC6}"/>
              </a:ext>
            </a:extLst>
          </p:cNvPr>
          <p:cNvSpPr/>
          <p:nvPr/>
        </p:nvSpPr>
        <p:spPr>
          <a:xfrm>
            <a:off x="4152802" y="5915441"/>
            <a:ext cx="1186004" cy="64279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atin typeface="Calibri" panose="020F0502020204030204" pitchFamily="34" charset="0"/>
                <a:cs typeface="Calibri" panose="020F0502020204030204" pitchFamily="34" charset="0"/>
              </a:rPr>
              <a:t>EMAIL</a:t>
            </a:r>
          </a:p>
          <a:p>
            <a:pPr algn="ctr"/>
            <a:r>
              <a:rPr lang="nl-NL">
                <a:latin typeface="Calibri" panose="020F0502020204030204" pitchFamily="34" charset="0"/>
                <a:cs typeface="Calibri" panose="020F0502020204030204" pitchFamily="34" charset="0"/>
              </a:rPr>
              <a:t>resultaat</a:t>
            </a:r>
          </a:p>
        </p:txBody>
      </p:sp>
      <p:sp>
        <p:nvSpPr>
          <p:cNvPr id="25" name="Pijl: rechts 24">
            <a:extLst>
              <a:ext uri="{FF2B5EF4-FFF2-40B4-BE49-F238E27FC236}">
                <a16:creationId xmlns:a16="http://schemas.microsoft.com/office/drawing/2014/main" id="{B5909008-1C49-BE07-8E57-3620AD635A93}"/>
              </a:ext>
            </a:extLst>
          </p:cNvPr>
          <p:cNvSpPr/>
          <p:nvPr/>
        </p:nvSpPr>
        <p:spPr>
          <a:xfrm rot="5400000">
            <a:off x="4392719" y="5233488"/>
            <a:ext cx="706171" cy="334972"/>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16920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6DD37D-01CF-4EF7-8EF6-66E8A214119C}"/>
              </a:ext>
            </a:extLst>
          </p:cNvPr>
          <p:cNvSpPr>
            <a:spLocks noGrp="1"/>
          </p:cNvSpPr>
          <p:nvPr>
            <p:ph type="ctrTitle"/>
          </p:nvPr>
        </p:nvSpPr>
        <p:spPr/>
        <p:txBody>
          <a:bodyPr/>
          <a:lstStyle/>
          <a:p>
            <a:r>
              <a:rPr lang="nl-NL"/>
              <a:t>Data </a:t>
            </a:r>
            <a:r>
              <a:rPr lang="nl-NL" err="1"/>
              <a:t>Vault</a:t>
            </a:r>
            <a:endParaRPr lang="nl-NL"/>
          </a:p>
        </p:txBody>
      </p:sp>
      <p:sp>
        <p:nvSpPr>
          <p:cNvPr id="5" name="Text Placeholder 4">
            <a:extLst>
              <a:ext uri="{FF2B5EF4-FFF2-40B4-BE49-F238E27FC236}">
                <a16:creationId xmlns:a16="http://schemas.microsoft.com/office/drawing/2014/main" id="{37D75596-06BC-4E1E-8619-E9BA64F52EDA}"/>
              </a:ext>
            </a:extLst>
          </p:cNvPr>
          <p:cNvSpPr>
            <a:spLocks noGrp="1"/>
          </p:cNvSpPr>
          <p:nvPr>
            <p:ph type="body" sz="quarter" idx="13"/>
          </p:nvPr>
        </p:nvSpPr>
        <p:spPr>
          <a:xfrm>
            <a:off x="982663" y="1197407"/>
            <a:ext cx="9917401" cy="4463186"/>
          </a:xfrm>
        </p:spPr>
        <p:txBody>
          <a:bodyPr vert="horz" lIns="0" tIns="468000" rIns="0" bIns="0" rtlCol="0" anchor="t">
            <a:normAutofit fontScale="92500" lnSpcReduction="20000"/>
          </a:bodyPr>
          <a:lstStyle/>
          <a:p>
            <a:pPr>
              <a:buFont typeface="Arial" panose="020B0604020202020204" pitchFamily="34" charset="0"/>
              <a:buChar char="•"/>
            </a:pPr>
            <a:r>
              <a:rPr lang="nl-NL"/>
              <a:t>Opslag van de ruwe brondata, inclusief:</a:t>
            </a:r>
          </a:p>
          <a:p>
            <a:pPr lvl="2" indent="-267970"/>
            <a:r>
              <a:rPr lang="nl-NL"/>
              <a:t>Datum opname</a:t>
            </a:r>
            <a:endParaRPr lang="nl-NL">
              <a:cs typeface="Arial"/>
            </a:endParaRPr>
          </a:p>
          <a:p>
            <a:pPr lvl="2" indent="-267970"/>
            <a:r>
              <a:rPr lang="nl-NL"/>
              <a:t>Bron</a:t>
            </a:r>
            <a:endParaRPr lang="nl-NL">
              <a:cs typeface="Arial" panose="020B0604020202020204"/>
            </a:endParaRPr>
          </a:p>
          <a:p>
            <a:pPr>
              <a:buFont typeface="Arial" panose="020B0604020202020204" pitchFamily="34" charset="0"/>
              <a:buChar char="•"/>
            </a:pPr>
            <a:r>
              <a:rPr lang="nl-NL"/>
              <a:t>Data </a:t>
            </a:r>
            <a:r>
              <a:rPr lang="nl-NL" err="1"/>
              <a:t>vault</a:t>
            </a:r>
            <a:r>
              <a:rPr lang="nl-NL"/>
              <a:t> </a:t>
            </a:r>
            <a:r>
              <a:rPr lang="nl-NL" err="1"/>
              <a:t>modelling</a:t>
            </a:r>
            <a:endParaRPr lang="nl-NL"/>
          </a:p>
          <a:p>
            <a:pPr lvl="2" indent="-267970"/>
            <a:r>
              <a:rPr lang="nl-NL"/>
              <a:t>Hub (surrogaat en business </a:t>
            </a:r>
            <a:r>
              <a:rPr lang="nl-NL" err="1"/>
              <a:t>keys</a:t>
            </a:r>
            <a:r>
              <a:rPr lang="nl-NL"/>
              <a:t>)</a:t>
            </a:r>
            <a:endParaRPr lang="nl-NL">
              <a:cs typeface="Arial" panose="020B0604020202020204"/>
            </a:endParaRPr>
          </a:p>
          <a:p>
            <a:pPr lvl="2" indent="-267970"/>
            <a:r>
              <a:rPr lang="nl-NL"/>
              <a:t>Link (relaties tussen hubs)</a:t>
            </a:r>
            <a:endParaRPr lang="nl-NL">
              <a:cs typeface="Arial" panose="020B0604020202020204"/>
            </a:endParaRPr>
          </a:p>
          <a:p>
            <a:pPr lvl="2" indent="-267970"/>
            <a:r>
              <a:rPr lang="nl-NL" err="1"/>
              <a:t>Satellite</a:t>
            </a:r>
            <a:r>
              <a:rPr lang="nl-NL"/>
              <a:t> (beschrijvende informatie, feiten)</a:t>
            </a:r>
            <a:endParaRPr lang="nl-NL">
              <a:cs typeface="Arial" panose="020B0604020202020204"/>
            </a:endParaRPr>
          </a:p>
          <a:p>
            <a:pPr>
              <a:buFont typeface="Arial" panose="020B0604020202020204" pitchFamily="34" charset="0"/>
              <a:buChar char="•"/>
            </a:pPr>
            <a:r>
              <a:rPr lang="nl-NL" err="1"/>
              <a:t>BusinessKeys</a:t>
            </a:r>
            <a:r>
              <a:rPr lang="nl-NL"/>
              <a:t> worden toegevoegd</a:t>
            </a:r>
            <a:endParaRPr lang="nl-NL">
              <a:cs typeface="Arial"/>
            </a:endParaRPr>
          </a:p>
          <a:p>
            <a:pPr lvl="2" indent="-267970"/>
            <a:r>
              <a:rPr lang="nl-NL"/>
              <a:t>Bijvoorbeeld ISIL-code van een bibliotheekvestiging</a:t>
            </a:r>
            <a:endParaRPr lang="nl-NL">
              <a:cs typeface="Arial"/>
            </a:endParaRPr>
          </a:p>
          <a:p>
            <a:pPr>
              <a:buFont typeface="Arial" panose="020B0604020202020204" pitchFamily="34" charset="0"/>
              <a:buChar char="•"/>
            </a:pPr>
            <a:r>
              <a:rPr lang="nl-NL" err="1"/>
              <a:t>Hashwaarden</a:t>
            </a:r>
            <a:r>
              <a:rPr lang="nl-NL"/>
              <a:t> en ‘</a:t>
            </a:r>
            <a:r>
              <a:rPr lang="nl-NL" err="1"/>
              <a:t>timestamps</a:t>
            </a:r>
            <a:r>
              <a:rPr lang="nl-NL"/>
              <a:t>’ worden toegevoegd</a:t>
            </a:r>
            <a:endParaRPr lang="nl-NL">
              <a:cs typeface="Arial"/>
            </a:endParaRPr>
          </a:p>
          <a:p>
            <a:pPr>
              <a:buFont typeface="Arial" panose="020B0604020202020204" pitchFamily="34" charset="0"/>
              <a:buChar char="•"/>
            </a:pPr>
            <a:r>
              <a:rPr lang="nl-NL"/>
              <a:t>Historie bijhouden (d.m.v. </a:t>
            </a:r>
            <a:r>
              <a:rPr lang="nl-NL" err="1"/>
              <a:t>Slowly</a:t>
            </a:r>
            <a:r>
              <a:rPr lang="nl-NL"/>
              <a:t> </a:t>
            </a:r>
            <a:r>
              <a:rPr lang="nl-NL" err="1"/>
              <a:t>Changing</a:t>
            </a:r>
            <a:r>
              <a:rPr lang="nl-NL"/>
              <a:t> </a:t>
            </a:r>
            <a:r>
              <a:rPr lang="nl-NL" err="1"/>
              <a:t>Dimension</a:t>
            </a:r>
            <a:r>
              <a:rPr lang="nl-NL"/>
              <a:t> type 2)</a:t>
            </a:r>
            <a:endParaRPr lang="nl-NL">
              <a:cs typeface="Arial"/>
            </a:endParaRPr>
          </a:p>
          <a:p>
            <a:pPr marL="0" indent="0">
              <a:buNone/>
            </a:pPr>
            <a:endParaRPr lang="nl-NL"/>
          </a:p>
        </p:txBody>
      </p:sp>
    </p:spTree>
    <p:extLst>
      <p:ext uri="{BB962C8B-B14F-4D97-AF65-F5344CB8AC3E}">
        <p14:creationId xmlns:p14="http://schemas.microsoft.com/office/powerpoint/2010/main" val="958550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6DD37D-01CF-4EF7-8EF6-66E8A214119C}"/>
              </a:ext>
            </a:extLst>
          </p:cNvPr>
          <p:cNvSpPr>
            <a:spLocks noGrp="1"/>
          </p:cNvSpPr>
          <p:nvPr>
            <p:ph type="ctrTitle"/>
          </p:nvPr>
        </p:nvSpPr>
        <p:spPr/>
        <p:txBody>
          <a:bodyPr/>
          <a:lstStyle/>
          <a:p>
            <a:r>
              <a:rPr lang="nl-NL" err="1"/>
              <a:t>Datamart</a:t>
            </a:r>
            <a:endParaRPr lang="nl-NL"/>
          </a:p>
        </p:txBody>
      </p:sp>
      <p:sp>
        <p:nvSpPr>
          <p:cNvPr id="5" name="Text Placeholder 4">
            <a:extLst>
              <a:ext uri="{FF2B5EF4-FFF2-40B4-BE49-F238E27FC236}">
                <a16:creationId xmlns:a16="http://schemas.microsoft.com/office/drawing/2014/main" id="{37D75596-06BC-4E1E-8619-E9BA64F52EDA}"/>
              </a:ext>
            </a:extLst>
          </p:cNvPr>
          <p:cNvSpPr>
            <a:spLocks noGrp="1"/>
          </p:cNvSpPr>
          <p:nvPr>
            <p:ph type="body" sz="quarter" idx="13"/>
          </p:nvPr>
        </p:nvSpPr>
        <p:spPr>
          <a:xfrm>
            <a:off x="982663" y="1197407"/>
            <a:ext cx="9917401" cy="4463186"/>
          </a:xfrm>
        </p:spPr>
        <p:txBody>
          <a:bodyPr>
            <a:normAutofit/>
          </a:bodyPr>
          <a:lstStyle/>
          <a:p>
            <a:pPr>
              <a:buFont typeface="Arial" panose="020B0604020202020204" pitchFamily="34" charset="0"/>
              <a:buChar char="•"/>
            </a:pPr>
            <a:r>
              <a:rPr lang="nl-NL"/>
              <a:t>Dimensioneel model (stermodel met feiten en dimensies)</a:t>
            </a:r>
          </a:p>
          <a:p>
            <a:pPr>
              <a:buFont typeface="Arial" panose="020B0604020202020204" pitchFamily="34" charset="0"/>
              <a:buChar char="•"/>
            </a:pPr>
            <a:r>
              <a:rPr lang="nl-NL"/>
              <a:t>‘Samengestelde’ data voor een specifiek doel</a:t>
            </a:r>
          </a:p>
          <a:p>
            <a:pPr>
              <a:buFont typeface="Arial" panose="020B0604020202020204" pitchFamily="34" charset="0"/>
              <a:buChar char="•"/>
            </a:pPr>
            <a:r>
              <a:rPr lang="nl-NL"/>
              <a:t>Wordt wekelijks opnieuw opgebouwd met data uit de Data </a:t>
            </a:r>
            <a:r>
              <a:rPr lang="nl-NL" err="1"/>
              <a:t>Vault</a:t>
            </a:r>
            <a:endParaRPr lang="nl-NL"/>
          </a:p>
          <a:p>
            <a:pPr>
              <a:buFont typeface="Arial" panose="020B0604020202020204" pitchFamily="34" charset="0"/>
              <a:buChar char="•"/>
            </a:pPr>
            <a:r>
              <a:rPr lang="nl-NL"/>
              <a:t>Sinds maart 2023 ook toegankelijk voor Onderzoek en Marketing</a:t>
            </a:r>
          </a:p>
        </p:txBody>
      </p:sp>
    </p:spTree>
    <p:extLst>
      <p:ext uri="{BB962C8B-B14F-4D97-AF65-F5344CB8AC3E}">
        <p14:creationId xmlns:p14="http://schemas.microsoft.com/office/powerpoint/2010/main" val="15400190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2AC97D-1E2F-8346-207F-329C12F0D3A9}"/>
              </a:ext>
            </a:extLst>
          </p:cNvPr>
          <p:cNvSpPr>
            <a:spLocks noGrp="1"/>
          </p:cNvSpPr>
          <p:nvPr>
            <p:ph type="title"/>
          </p:nvPr>
        </p:nvSpPr>
        <p:spPr/>
        <p:txBody>
          <a:bodyPr/>
          <a:lstStyle/>
          <a:p>
            <a:r>
              <a:rPr lang="nl-NL"/>
              <a:t>Vragen?</a:t>
            </a:r>
            <a:endParaRPr lang="en-US"/>
          </a:p>
        </p:txBody>
      </p:sp>
      <p:sp>
        <p:nvSpPr>
          <p:cNvPr id="5" name="Tijdelijke aanduiding voor afbeelding 4">
            <a:extLst>
              <a:ext uri="{FF2B5EF4-FFF2-40B4-BE49-F238E27FC236}">
                <a16:creationId xmlns:a16="http://schemas.microsoft.com/office/drawing/2014/main" id="{BDCBD6E2-90A1-236F-1212-DB9E505CF3A2}"/>
              </a:ext>
            </a:extLst>
          </p:cNvPr>
          <p:cNvSpPr>
            <a:spLocks noGrp="1"/>
          </p:cNvSpPr>
          <p:nvPr>
            <p:ph type="pic" sz="quarter" idx="14"/>
          </p:nvPr>
        </p:nvSpPr>
        <p:spPr/>
      </p:sp>
    </p:spTree>
    <p:extLst>
      <p:ext uri="{BB962C8B-B14F-4D97-AF65-F5344CB8AC3E}">
        <p14:creationId xmlns:p14="http://schemas.microsoft.com/office/powerpoint/2010/main" val="21230280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6DD37D-01CF-4EF7-8EF6-66E8A214119C}"/>
              </a:ext>
            </a:extLst>
          </p:cNvPr>
          <p:cNvSpPr>
            <a:spLocks noGrp="1"/>
          </p:cNvSpPr>
          <p:nvPr>
            <p:ph type="ctrTitle"/>
          </p:nvPr>
        </p:nvSpPr>
        <p:spPr/>
        <p:txBody>
          <a:bodyPr/>
          <a:lstStyle/>
          <a:p>
            <a:r>
              <a:rPr lang="nl-NL" err="1"/>
              <a:t>Mappingtool</a:t>
            </a:r>
            <a:endParaRPr lang="nl-NL"/>
          </a:p>
        </p:txBody>
      </p:sp>
      <p:sp>
        <p:nvSpPr>
          <p:cNvPr id="5" name="Text Placeholder 4">
            <a:extLst>
              <a:ext uri="{FF2B5EF4-FFF2-40B4-BE49-F238E27FC236}">
                <a16:creationId xmlns:a16="http://schemas.microsoft.com/office/drawing/2014/main" id="{37D75596-06BC-4E1E-8619-E9BA64F52EDA}"/>
              </a:ext>
            </a:extLst>
          </p:cNvPr>
          <p:cNvSpPr>
            <a:spLocks noGrp="1"/>
          </p:cNvSpPr>
          <p:nvPr>
            <p:ph type="body" sz="quarter" idx="13"/>
          </p:nvPr>
        </p:nvSpPr>
        <p:spPr>
          <a:xfrm>
            <a:off x="982663" y="1723876"/>
            <a:ext cx="9156569" cy="3410248"/>
          </a:xfrm>
        </p:spPr>
        <p:txBody>
          <a:bodyPr vert="horz" lIns="0" tIns="468000" rIns="0" bIns="0" rtlCol="0" anchor="t">
            <a:normAutofit fontScale="70000" lnSpcReduction="20000"/>
          </a:bodyPr>
          <a:lstStyle/>
          <a:p>
            <a:pPr marL="457200" indent="-457200">
              <a:lnSpc>
                <a:spcPct val="120000"/>
              </a:lnSpc>
              <a:buFont typeface="Arial" panose="020B0604020202020204" pitchFamily="34" charset="0"/>
              <a:buChar char="•"/>
            </a:pPr>
            <a:r>
              <a:rPr lang="en-US" err="1"/>
              <a:t>Specifiek</a:t>
            </a:r>
            <a:r>
              <a:rPr lang="en-US"/>
              <a:t> </a:t>
            </a:r>
            <a:r>
              <a:rPr lang="en-US" err="1"/>
              <a:t>voor</a:t>
            </a:r>
            <a:r>
              <a:rPr lang="en-US"/>
              <a:t> het </a:t>
            </a:r>
            <a:r>
              <a:rPr lang="en-US" err="1"/>
              <a:t>Dataplatform</a:t>
            </a:r>
            <a:r>
              <a:rPr lang="en-US"/>
              <a:t> </a:t>
            </a:r>
            <a:r>
              <a:rPr lang="en-US" err="1"/>
              <a:t>gebouwd</a:t>
            </a:r>
            <a:r>
              <a:rPr lang="en-US"/>
              <a:t> door </a:t>
            </a:r>
            <a:r>
              <a:rPr lang="en-US" err="1"/>
              <a:t>huidige</a:t>
            </a:r>
            <a:r>
              <a:rPr lang="en-US"/>
              <a:t> </a:t>
            </a:r>
            <a:r>
              <a:rPr lang="en-US" err="1"/>
              <a:t>leverancier</a:t>
            </a:r>
            <a:endParaRPr lang="en-US"/>
          </a:p>
          <a:p>
            <a:pPr marL="457200" indent="-457200">
              <a:lnSpc>
                <a:spcPct val="120000"/>
              </a:lnSpc>
              <a:buFont typeface="Arial" panose="020B0604020202020204" pitchFamily="34" charset="0"/>
              <a:buChar char="•"/>
            </a:pPr>
            <a:r>
              <a:rPr lang="en-US" err="1"/>
              <a:t>Vormt</a:t>
            </a:r>
            <a:r>
              <a:rPr lang="en-US"/>
              <a:t> de </a:t>
            </a:r>
            <a:r>
              <a:rPr lang="en-US" err="1"/>
              <a:t>schakel</a:t>
            </a:r>
            <a:r>
              <a:rPr lang="en-US"/>
              <a:t> </a:t>
            </a:r>
            <a:r>
              <a:rPr lang="en-US" err="1"/>
              <a:t>tussen</a:t>
            </a:r>
            <a:r>
              <a:rPr lang="en-US"/>
              <a:t> data-</a:t>
            </a:r>
            <a:r>
              <a:rPr lang="en-US" err="1"/>
              <a:t>definities</a:t>
            </a:r>
            <a:r>
              <a:rPr lang="en-US"/>
              <a:t> die door de </a:t>
            </a:r>
            <a:r>
              <a:rPr lang="en-US" err="1"/>
              <a:t>openbare</a:t>
            </a:r>
            <a:r>
              <a:rPr lang="en-US"/>
              <a:t> </a:t>
            </a:r>
            <a:r>
              <a:rPr lang="en-US" err="1"/>
              <a:t>bibliotheken</a:t>
            </a:r>
            <a:r>
              <a:rPr lang="en-US"/>
              <a:t> </a:t>
            </a:r>
            <a:r>
              <a:rPr lang="en-US" err="1"/>
              <a:t>en</a:t>
            </a:r>
            <a:r>
              <a:rPr lang="en-US"/>
              <a:t> de KB </a:t>
            </a:r>
            <a:r>
              <a:rPr lang="en-US" err="1"/>
              <a:t>worden</a:t>
            </a:r>
            <a:r>
              <a:rPr lang="en-US"/>
              <a:t> </a:t>
            </a:r>
            <a:r>
              <a:rPr lang="en-US" err="1"/>
              <a:t>gebruikt</a:t>
            </a:r>
            <a:r>
              <a:rPr lang="en-US"/>
              <a:t>:</a:t>
            </a:r>
            <a:endParaRPr lang="en-US">
              <a:cs typeface="Arial"/>
            </a:endParaRPr>
          </a:p>
          <a:p>
            <a:pPr marL="720725" lvl="1" indent="-457200">
              <a:lnSpc>
                <a:spcPct val="120000"/>
              </a:lnSpc>
            </a:pPr>
            <a:r>
              <a:rPr lang="nl-NL"/>
              <a:t>Abonnementsvorm, geslacht, locatie, materiaalsoort, registratiewijze, transactietype</a:t>
            </a:r>
            <a:endParaRPr lang="en-US"/>
          </a:p>
          <a:p>
            <a:pPr marL="457200" indent="-457200">
              <a:lnSpc>
                <a:spcPct val="120000"/>
              </a:lnSpc>
              <a:buFont typeface="Arial" panose="020B0604020202020204" pitchFamily="34" charset="0"/>
              <a:buChar char="•"/>
            </a:pPr>
            <a:r>
              <a:rPr lang="en-US" err="1"/>
              <a:t>Nieuwe</a:t>
            </a:r>
            <a:r>
              <a:rPr lang="en-US"/>
              <a:t> mappings </a:t>
            </a:r>
            <a:r>
              <a:rPr lang="en-US" err="1"/>
              <a:t>moeten</a:t>
            </a:r>
            <a:r>
              <a:rPr lang="en-US"/>
              <a:t> </a:t>
            </a:r>
            <a:r>
              <a:rPr lang="en-US" err="1"/>
              <a:t>worden</a:t>
            </a:r>
            <a:r>
              <a:rPr lang="en-US"/>
              <a:t> </a:t>
            </a:r>
            <a:r>
              <a:rPr lang="en-US" err="1"/>
              <a:t>aangemaakt</a:t>
            </a:r>
            <a:r>
              <a:rPr lang="en-US"/>
              <a:t> </a:t>
            </a:r>
            <a:r>
              <a:rPr lang="en-US" err="1"/>
              <a:t>wanneer</a:t>
            </a:r>
            <a:r>
              <a:rPr lang="en-US"/>
              <a:t> er </a:t>
            </a:r>
            <a:r>
              <a:rPr lang="en-US" err="1"/>
              <a:t>nieuwe</a:t>
            </a:r>
            <a:r>
              <a:rPr lang="en-US"/>
              <a:t> data-</a:t>
            </a:r>
            <a:r>
              <a:rPr lang="en-US" err="1"/>
              <a:t>definities</a:t>
            </a:r>
            <a:r>
              <a:rPr lang="en-US"/>
              <a:t> </a:t>
            </a:r>
            <a:r>
              <a:rPr lang="en-US" err="1"/>
              <a:t>worden</a:t>
            </a:r>
            <a:r>
              <a:rPr lang="en-US"/>
              <a:t> </a:t>
            </a:r>
            <a:r>
              <a:rPr lang="en-US" err="1"/>
              <a:t>gebruikt</a:t>
            </a:r>
            <a:r>
              <a:rPr lang="en-US"/>
              <a:t> door </a:t>
            </a:r>
            <a:r>
              <a:rPr lang="en-US" err="1"/>
              <a:t>een</a:t>
            </a:r>
            <a:r>
              <a:rPr lang="en-US"/>
              <a:t> </a:t>
            </a:r>
            <a:r>
              <a:rPr lang="en-US" err="1"/>
              <a:t>bibliotheek</a:t>
            </a:r>
            <a:endParaRPr lang="en-US">
              <a:cs typeface="Arial"/>
            </a:endParaRPr>
          </a:p>
          <a:p>
            <a:pPr marL="457200" indent="-457200">
              <a:lnSpc>
                <a:spcPct val="120000"/>
              </a:lnSpc>
              <a:buFont typeface="Arial" panose="020B0604020202020204" pitchFamily="34" charset="0"/>
              <a:buChar char="•"/>
            </a:pPr>
            <a:r>
              <a:rPr lang="en-US" err="1"/>
              <a:t>Gebruikers</a:t>
            </a:r>
            <a:r>
              <a:rPr lang="en-US"/>
              <a:t> </a:t>
            </a:r>
            <a:r>
              <a:rPr lang="en-US" err="1"/>
              <a:t>zijn</a:t>
            </a:r>
            <a:r>
              <a:rPr lang="en-US"/>
              <a:t> </a:t>
            </a:r>
            <a:r>
              <a:rPr lang="en-US" err="1"/>
              <a:t>medewerkers</a:t>
            </a:r>
            <a:r>
              <a:rPr lang="en-US"/>
              <a:t> van </a:t>
            </a:r>
            <a:r>
              <a:rPr lang="en-US" err="1"/>
              <a:t>bibliotheken</a:t>
            </a:r>
            <a:r>
              <a:rPr lang="en-US"/>
              <a:t> </a:t>
            </a:r>
            <a:r>
              <a:rPr lang="en-US" err="1"/>
              <a:t>en</a:t>
            </a:r>
            <a:r>
              <a:rPr lang="en-US"/>
              <a:t> </a:t>
            </a:r>
            <a:r>
              <a:rPr lang="en-US" err="1"/>
              <a:t>provinciale</a:t>
            </a:r>
            <a:r>
              <a:rPr lang="en-US"/>
              <a:t> </a:t>
            </a:r>
            <a:r>
              <a:rPr lang="en-US" err="1"/>
              <a:t>ondersteuningsinstellingen</a:t>
            </a:r>
            <a:r>
              <a:rPr lang="en-US"/>
              <a:t> </a:t>
            </a:r>
            <a:r>
              <a:rPr lang="en-US" err="1"/>
              <a:t>en</a:t>
            </a:r>
            <a:r>
              <a:rPr lang="en-US"/>
              <a:t> KB </a:t>
            </a:r>
            <a:r>
              <a:rPr lang="en-US" err="1"/>
              <a:t>functioneel</a:t>
            </a:r>
            <a:r>
              <a:rPr lang="en-US"/>
              <a:t> </a:t>
            </a:r>
            <a:r>
              <a:rPr lang="en-US" err="1"/>
              <a:t>beheer</a:t>
            </a:r>
            <a:endParaRPr lang="en-US">
              <a:cs typeface="Arial"/>
            </a:endParaRPr>
          </a:p>
          <a:p>
            <a:pPr marL="0" indent="0">
              <a:lnSpc>
                <a:spcPct val="120000"/>
              </a:lnSpc>
              <a:buNone/>
            </a:pPr>
            <a:endParaRPr lang="en-US">
              <a:solidFill>
                <a:srgbClr val="000000"/>
              </a:solidFill>
              <a:latin typeface="Arial"/>
              <a:cs typeface="Arial"/>
            </a:endParaRPr>
          </a:p>
          <a:p>
            <a:pPr marL="457200" indent="-457200">
              <a:buFont typeface="Arial" panose="020B0604020202020204" pitchFamily="34" charset="0"/>
              <a:buChar char="•"/>
            </a:pPr>
            <a:endParaRPr lang="en-US" b="0" i="0" u="none" strike="noStrike">
              <a:solidFill>
                <a:srgbClr val="000000"/>
              </a:solidFill>
              <a:effectLst/>
              <a:latin typeface="Calibri" panose="020F0502020204030204" pitchFamily="34" charset="0"/>
              <a:cs typeface="Calibri"/>
            </a:endParaRPr>
          </a:p>
          <a:p>
            <a:pPr marL="457200" indent="-457200">
              <a:buFont typeface="Arial" panose="020B0604020202020204" pitchFamily="34" charset="0"/>
              <a:buChar char="•"/>
            </a:pPr>
            <a:endParaRPr lang="nl-NL"/>
          </a:p>
        </p:txBody>
      </p:sp>
    </p:spTree>
    <p:extLst>
      <p:ext uri="{BB962C8B-B14F-4D97-AF65-F5344CB8AC3E}">
        <p14:creationId xmlns:p14="http://schemas.microsoft.com/office/powerpoint/2010/main" val="18654175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6DD37D-01CF-4EF7-8EF6-66E8A214119C}"/>
              </a:ext>
            </a:extLst>
          </p:cNvPr>
          <p:cNvSpPr>
            <a:spLocks noGrp="1"/>
          </p:cNvSpPr>
          <p:nvPr>
            <p:ph type="ctrTitle"/>
          </p:nvPr>
        </p:nvSpPr>
        <p:spPr/>
        <p:txBody>
          <a:bodyPr/>
          <a:lstStyle/>
          <a:p>
            <a:r>
              <a:rPr lang="nl-NL" err="1"/>
              <a:t>Mappingtool</a:t>
            </a:r>
            <a:endParaRPr lang="nl-NL"/>
          </a:p>
        </p:txBody>
      </p:sp>
      <p:pic>
        <p:nvPicPr>
          <p:cNvPr id="7" name="Afbeelding 6">
            <a:extLst>
              <a:ext uri="{FF2B5EF4-FFF2-40B4-BE49-F238E27FC236}">
                <a16:creationId xmlns:a16="http://schemas.microsoft.com/office/drawing/2014/main" id="{DAE2EE4C-A27A-A87A-54E0-94FFA42E052A}"/>
              </a:ext>
            </a:extLst>
          </p:cNvPr>
          <p:cNvPicPr>
            <a:picLocks noChangeAspect="1"/>
          </p:cNvPicPr>
          <p:nvPr/>
        </p:nvPicPr>
        <p:blipFill>
          <a:blip r:embed="rId2"/>
          <a:stretch>
            <a:fillRect/>
          </a:stretch>
        </p:blipFill>
        <p:spPr>
          <a:xfrm>
            <a:off x="2978150" y="1143000"/>
            <a:ext cx="5947410" cy="5551387"/>
          </a:xfrm>
          <a:prstGeom prst="rect">
            <a:avLst/>
          </a:prstGeom>
        </p:spPr>
      </p:pic>
    </p:spTree>
    <p:extLst>
      <p:ext uri="{BB962C8B-B14F-4D97-AF65-F5344CB8AC3E}">
        <p14:creationId xmlns:p14="http://schemas.microsoft.com/office/powerpoint/2010/main" val="41959080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452B4-36B2-97C0-D3B9-7DFFD115AE93}"/>
              </a:ext>
            </a:extLst>
          </p:cNvPr>
          <p:cNvSpPr>
            <a:spLocks noGrp="1"/>
          </p:cNvSpPr>
          <p:nvPr>
            <p:ph type="ctrTitle"/>
          </p:nvPr>
        </p:nvSpPr>
        <p:spPr/>
        <p:txBody>
          <a:bodyPr/>
          <a:lstStyle/>
          <a:p>
            <a:r>
              <a:rPr lang="nl-NL" err="1"/>
              <a:t>Mappingtool</a:t>
            </a:r>
            <a:endParaRPr lang="nl-NL"/>
          </a:p>
        </p:txBody>
      </p:sp>
      <p:pic>
        <p:nvPicPr>
          <p:cNvPr id="7" name="Picture 6">
            <a:extLst>
              <a:ext uri="{FF2B5EF4-FFF2-40B4-BE49-F238E27FC236}">
                <a16:creationId xmlns:a16="http://schemas.microsoft.com/office/drawing/2014/main" id="{B389C9CF-708C-0B24-66F1-FE4171A15C90}"/>
              </a:ext>
            </a:extLst>
          </p:cNvPr>
          <p:cNvPicPr>
            <a:picLocks noChangeAspect="1"/>
          </p:cNvPicPr>
          <p:nvPr/>
        </p:nvPicPr>
        <p:blipFill>
          <a:blip r:embed="rId2"/>
          <a:stretch>
            <a:fillRect/>
          </a:stretch>
        </p:blipFill>
        <p:spPr>
          <a:xfrm>
            <a:off x="982663" y="1534899"/>
            <a:ext cx="10314892" cy="3934880"/>
          </a:xfrm>
          <a:prstGeom prst="rect">
            <a:avLst/>
          </a:prstGeom>
        </p:spPr>
      </p:pic>
    </p:spTree>
    <p:extLst>
      <p:ext uri="{BB962C8B-B14F-4D97-AF65-F5344CB8AC3E}">
        <p14:creationId xmlns:p14="http://schemas.microsoft.com/office/powerpoint/2010/main" val="2624528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C52FE8-2490-4333-49F1-7DE9316F12CE}"/>
              </a:ext>
            </a:extLst>
          </p:cNvPr>
          <p:cNvSpPr>
            <a:spLocks noGrp="1"/>
          </p:cNvSpPr>
          <p:nvPr>
            <p:ph type="ctrTitle"/>
          </p:nvPr>
        </p:nvSpPr>
        <p:spPr/>
        <p:txBody>
          <a:bodyPr/>
          <a:lstStyle/>
          <a:p>
            <a:r>
              <a:rPr lang="nl-NL">
                <a:cs typeface="Arial"/>
              </a:rPr>
              <a:t>Agenda</a:t>
            </a:r>
            <a:endParaRPr lang="nl-NL"/>
          </a:p>
        </p:txBody>
      </p:sp>
      <p:sp>
        <p:nvSpPr>
          <p:cNvPr id="7" name="Tekstvak 6">
            <a:extLst>
              <a:ext uri="{FF2B5EF4-FFF2-40B4-BE49-F238E27FC236}">
                <a16:creationId xmlns:a16="http://schemas.microsoft.com/office/drawing/2014/main" id="{7BD68B53-5B71-EE5B-EA94-99DD621989BE}"/>
              </a:ext>
            </a:extLst>
          </p:cNvPr>
          <p:cNvSpPr txBox="1"/>
          <p:nvPr/>
        </p:nvSpPr>
        <p:spPr>
          <a:xfrm>
            <a:off x="1479176" y="1613646"/>
            <a:ext cx="8265285" cy="492442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342900" indent="-342900" algn="l">
              <a:buFont typeface="Arial"/>
              <a:buChar char="•"/>
            </a:pPr>
            <a:r>
              <a:rPr lang="nl-NL" sz="2000">
                <a:cs typeface="Arial"/>
              </a:rPr>
              <a:t>Opname starten</a:t>
            </a:r>
          </a:p>
          <a:p>
            <a:pPr marL="342900" indent="-342900" algn="l">
              <a:buFont typeface="Arial"/>
              <a:buChar char="•"/>
            </a:pPr>
            <a:endParaRPr lang="nl-NL" sz="2000">
              <a:cs typeface="Arial"/>
            </a:endParaRPr>
          </a:p>
          <a:p>
            <a:pPr marL="342900" indent="-342900" algn="l">
              <a:buFont typeface="Arial"/>
              <a:buChar char="•"/>
            </a:pPr>
            <a:r>
              <a:rPr lang="nl-NL" sz="2000">
                <a:cs typeface="Arial"/>
              </a:rPr>
              <a:t>Welkom</a:t>
            </a:r>
          </a:p>
          <a:p>
            <a:endParaRPr lang="nl-NL" sz="2000">
              <a:cs typeface="Arial"/>
            </a:endParaRPr>
          </a:p>
          <a:p>
            <a:pPr marL="342900" indent="-342900">
              <a:buFont typeface="Arial"/>
              <a:buChar char="•"/>
            </a:pPr>
            <a:r>
              <a:rPr lang="nl-NL" sz="2000">
                <a:cs typeface="Arial"/>
              </a:rPr>
              <a:t>Dataplatform:  wat, waarom, hoe en voor wie</a:t>
            </a:r>
          </a:p>
          <a:p>
            <a:pPr marL="800100" lvl="1" indent="-342900">
              <a:buFont typeface="Courier New"/>
              <a:buChar char="o"/>
            </a:pPr>
            <a:r>
              <a:rPr lang="nl-NL" sz="2000">
                <a:cs typeface="Arial"/>
              </a:rPr>
              <a:t>vragen</a:t>
            </a:r>
          </a:p>
          <a:p>
            <a:pPr marL="342900" indent="-342900">
              <a:buFont typeface="Arial"/>
              <a:buChar char="•"/>
            </a:pPr>
            <a:r>
              <a:rPr lang="nl-NL" sz="2000">
                <a:cs typeface="Arial"/>
              </a:rPr>
              <a:t>Huidig platform: bronnen, ETL, Data </a:t>
            </a:r>
            <a:r>
              <a:rPr lang="nl-NL" sz="2000" err="1">
                <a:cs typeface="Arial"/>
              </a:rPr>
              <a:t>Vault</a:t>
            </a:r>
            <a:r>
              <a:rPr lang="nl-NL" sz="2000">
                <a:cs typeface="Arial"/>
              </a:rPr>
              <a:t>, </a:t>
            </a:r>
            <a:r>
              <a:rPr lang="nl-NL" sz="2000" err="1">
                <a:cs typeface="Arial"/>
              </a:rPr>
              <a:t>Datamart</a:t>
            </a:r>
            <a:r>
              <a:rPr lang="nl-NL" sz="2000">
                <a:cs typeface="Arial"/>
              </a:rPr>
              <a:t>, </a:t>
            </a:r>
            <a:r>
              <a:rPr lang="nl-NL" sz="2000" err="1">
                <a:cs typeface="Arial"/>
              </a:rPr>
              <a:t>Mapping</a:t>
            </a:r>
            <a:r>
              <a:rPr lang="nl-NL" sz="2000">
                <a:cs typeface="Arial"/>
              </a:rPr>
              <a:t> Tool</a:t>
            </a:r>
          </a:p>
          <a:p>
            <a:pPr marL="800100" lvl="1" indent="-342900">
              <a:buFont typeface="Courier New"/>
              <a:buChar char="o"/>
            </a:pPr>
            <a:r>
              <a:rPr lang="nl-NL" sz="2000">
                <a:cs typeface="Arial"/>
              </a:rPr>
              <a:t>vragen</a:t>
            </a:r>
          </a:p>
          <a:p>
            <a:pPr marL="342900" indent="-342900">
              <a:buFont typeface="Arial"/>
              <a:buChar char="•"/>
            </a:pPr>
            <a:r>
              <a:rPr lang="nl-NL" sz="2000">
                <a:cs typeface="Arial"/>
              </a:rPr>
              <a:t>Ontsluiten: rapporten, dashboards, </a:t>
            </a:r>
            <a:r>
              <a:rPr lang="nl-NL" sz="2000" err="1">
                <a:cs typeface="Arial"/>
              </a:rPr>
              <a:t>API's</a:t>
            </a:r>
            <a:endParaRPr lang="nl-NL" sz="2000">
              <a:cs typeface="Arial"/>
            </a:endParaRPr>
          </a:p>
          <a:p>
            <a:pPr marL="800100" lvl="1" indent="-342900">
              <a:buFont typeface="Courier New"/>
              <a:buChar char="o"/>
            </a:pPr>
            <a:r>
              <a:rPr lang="nl-NL" sz="2000">
                <a:cs typeface="Arial"/>
              </a:rPr>
              <a:t>vragen</a:t>
            </a:r>
          </a:p>
          <a:p>
            <a:pPr marL="342900" indent="-342900">
              <a:buFont typeface="Arial"/>
              <a:buChar char="•"/>
            </a:pPr>
            <a:r>
              <a:rPr lang="nl-NL" sz="2000">
                <a:cs typeface="Arial"/>
              </a:rPr>
              <a:t>Beheer a.d.h.v. service report</a:t>
            </a:r>
          </a:p>
          <a:p>
            <a:pPr marL="800100" lvl="1" indent="-342900">
              <a:buFont typeface="Courier New"/>
              <a:buChar char="o"/>
            </a:pPr>
            <a:r>
              <a:rPr lang="nl-NL" sz="2000">
                <a:cs typeface="Arial"/>
              </a:rPr>
              <a:t>Vragen</a:t>
            </a:r>
          </a:p>
          <a:p>
            <a:pPr marL="342900" indent="-342900">
              <a:buFont typeface="Arial"/>
              <a:buChar char="•"/>
            </a:pPr>
            <a:r>
              <a:rPr lang="nl-NL" sz="2000">
                <a:cs typeface="Arial"/>
              </a:rPr>
              <a:t>Vervolg aanbestedingstraject</a:t>
            </a:r>
          </a:p>
          <a:p>
            <a:pPr marL="800100" lvl="1" indent="-342900">
              <a:buFont typeface="Courier New"/>
              <a:buChar char="o"/>
            </a:pPr>
            <a:r>
              <a:rPr lang="nl-NL" sz="2000">
                <a:cs typeface="Arial"/>
              </a:rPr>
              <a:t>Vragen</a:t>
            </a:r>
          </a:p>
          <a:p>
            <a:pPr marL="342900" indent="-342900">
              <a:buFont typeface="Arial"/>
              <a:buChar char="•"/>
            </a:pPr>
            <a:endParaRPr lang="nl-NL" sz="2000">
              <a:cs typeface="Arial"/>
            </a:endParaRPr>
          </a:p>
          <a:p>
            <a:pPr marL="342900" indent="-342900">
              <a:buFont typeface="Arial"/>
              <a:buChar char="•"/>
            </a:pPr>
            <a:endParaRPr lang="nl-NL" sz="2000">
              <a:cs typeface="Arial"/>
            </a:endParaRPr>
          </a:p>
        </p:txBody>
      </p:sp>
    </p:spTree>
    <p:extLst>
      <p:ext uri="{BB962C8B-B14F-4D97-AF65-F5344CB8AC3E}">
        <p14:creationId xmlns:p14="http://schemas.microsoft.com/office/powerpoint/2010/main" val="24626522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afbeelding 3">
            <a:extLst>
              <a:ext uri="{FF2B5EF4-FFF2-40B4-BE49-F238E27FC236}">
                <a16:creationId xmlns:a16="http://schemas.microsoft.com/office/drawing/2014/main" id="{466BEA5D-15DE-D86B-502C-1250CF37A466}"/>
              </a:ext>
            </a:extLst>
          </p:cNvPr>
          <p:cNvSpPr>
            <a:spLocks noGrp="1"/>
          </p:cNvSpPr>
          <p:nvPr>
            <p:ph type="pic" sz="quarter" idx="14"/>
          </p:nvPr>
        </p:nvSpPr>
        <p:spPr/>
      </p:sp>
      <p:sp>
        <p:nvSpPr>
          <p:cNvPr id="6" name="Titel 1">
            <a:extLst>
              <a:ext uri="{FF2B5EF4-FFF2-40B4-BE49-F238E27FC236}">
                <a16:creationId xmlns:a16="http://schemas.microsoft.com/office/drawing/2014/main" id="{DD6717D2-31F7-2195-FC9E-9A2E527FD6C3}"/>
              </a:ext>
            </a:extLst>
          </p:cNvPr>
          <p:cNvSpPr txBox="1">
            <a:spLocks/>
          </p:cNvSpPr>
          <p:nvPr/>
        </p:nvSpPr>
        <p:spPr>
          <a:xfrm>
            <a:off x="982664" y="710813"/>
            <a:ext cx="6372000" cy="553998"/>
          </a:xfrm>
          <a:prstGeom prst="rect">
            <a:avLst/>
          </a:prstGeom>
        </p:spPr>
        <p:txBody>
          <a:bodyPr vert="horz" wrap="square" lIns="0" tIns="0" rIns="0" bIns="0" rtlCol="0" anchor="t" anchorCtr="0">
            <a:spAutoFit/>
          </a:bodyPr>
          <a:lstStyle>
            <a:lvl1pPr algn="l" defTabSz="914400" rtl="0" eaLnBrk="1" latinLnBrk="0" hangingPunct="1">
              <a:lnSpc>
                <a:spcPct val="90000"/>
              </a:lnSpc>
              <a:spcBef>
                <a:spcPts val="0"/>
              </a:spcBef>
              <a:buNone/>
              <a:defRPr sz="4900" kern="1200">
                <a:solidFill>
                  <a:schemeClr val="tx1"/>
                </a:solidFill>
                <a:latin typeface="+mn-lt"/>
                <a:ea typeface="+mj-ea"/>
                <a:cs typeface="+mj-cs"/>
              </a:defRPr>
            </a:lvl1pPr>
          </a:lstStyle>
          <a:p>
            <a:r>
              <a:rPr lang="nl-NL"/>
              <a:t>Vragen?</a:t>
            </a:r>
            <a:endParaRPr lang="en-US"/>
          </a:p>
        </p:txBody>
      </p:sp>
    </p:spTree>
    <p:extLst>
      <p:ext uri="{BB962C8B-B14F-4D97-AF65-F5344CB8AC3E}">
        <p14:creationId xmlns:p14="http://schemas.microsoft.com/office/powerpoint/2010/main" val="9367906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C53C66F-6434-431B-8CFB-E67241EF61AB}"/>
              </a:ext>
            </a:extLst>
          </p:cNvPr>
          <p:cNvSpPr>
            <a:spLocks noGrp="1"/>
          </p:cNvSpPr>
          <p:nvPr>
            <p:ph type="ctrTitle"/>
          </p:nvPr>
        </p:nvSpPr>
        <p:spPr/>
        <p:txBody>
          <a:bodyPr/>
          <a:lstStyle/>
          <a:p>
            <a:r>
              <a:rPr lang="nl-NL"/>
              <a:t>Ontsluiten (1)</a:t>
            </a:r>
          </a:p>
        </p:txBody>
      </p:sp>
      <p:sp>
        <p:nvSpPr>
          <p:cNvPr id="5" name="Text Placeholder 4">
            <a:extLst>
              <a:ext uri="{FF2B5EF4-FFF2-40B4-BE49-F238E27FC236}">
                <a16:creationId xmlns:a16="http://schemas.microsoft.com/office/drawing/2014/main" id="{73D743BD-D797-43F9-B3B3-05450537620F}"/>
              </a:ext>
            </a:extLst>
          </p:cNvPr>
          <p:cNvSpPr>
            <a:spLocks noGrp="1"/>
          </p:cNvSpPr>
          <p:nvPr>
            <p:ph type="body" sz="quarter" idx="13"/>
          </p:nvPr>
        </p:nvSpPr>
        <p:spPr/>
        <p:txBody>
          <a:bodyPr vert="horz" lIns="360000" tIns="468000" rIns="0" bIns="0" rtlCol="0" anchor="t">
            <a:normAutofit/>
          </a:bodyPr>
          <a:lstStyle/>
          <a:p>
            <a:pPr marL="0" indent="0">
              <a:buNone/>
            </a:pPr>
            <a:r>
              <a:rPr lang="nl-NL"/>
              <a:t>SQL Server Management Studio</a:t>
            </a:r>
          </a:p>
          <a:p>
            <a:pPr marL="0" indent="0">
              <a:buNone/>
            </a:pPr>
            <a:r>
              <a:rPr lang="nl-NL"/>
              <a:t>	</a:t>
            </a:r>
            <a:r>
              <a:rPr lang="nl-NL" sz="2000"/>
              <a:t>CSV, Excel</a:t>
            </a:r>
            <a:endParaRPr lang="nl-NL" sz="2000">
              <a:cs typeface="Arial"/>
            </a:endParaRPr>
          </a:p>
          <a:p>
            <a:pPr marL="0" indent="0">
              <a:buNone/>
            </a:pPr>
            <a:r>
              <a:rPr lang="nl-NL"/>
              <a:t>Power BI</a:t>
            </a:r>
          </a:p>
          <a:p>
            <a:pPr marL="0" indent="0">
              <a:buNone/>
            </a:pPr>
            <a:r>
              <a:rPr lang="nl-NL"/>
              <a:t>	</a:t>
            </a:r>
            <a:r>
              <a:rPr lang="nl-NL" sz="2000"/>
              <a:t>Dashboards en rapporten (veelal met CSV en Excel als bron)</a:t>
            </a:r>
            <a:endParaRPr lang="nl-NL" sz="2000">
              <a:cs typeface="Arial"/>
            </a:endParaRPr>
          </a:p>
          <a:p>
            <a:pPr marL="0" indent="0">
              <a:buNone/>
            </a:pPr>
            <a:r>
              <a:rPr lang="nl-NL"/>
              <a:t>Informatica</a:t>
            </a:r>
            <a:endParaRPr lang="nl-NL">
              <a:cs typeface="Arial"/>
            </a:endParaRPr>
          </a:p>
          <a:p>
            <a:pPr marL="0" indent="0">
              <a:buNone/>
            </a:pPr>
            <a:r>
              <a:rPr lang="nl-NL"/>
              <a:t>	</a:t>
            </a:r>
            <a:r>
              <a:rPr lang="nl-NL" sz="2000"/>
              <a:t>E-bookgebruik OB-leden</a:t>
            </a:r>
            <a:endParaRPr lang="nl-NL"/>
          </a:p>
        </p:txBody>
      </p:sp>
    </p:spTree>
    <p:extLst>
      <p:ext uri="{BB962C8B-B14F-4D97-AF65-F5344CB8AC3E}">
        <p14:creationId xmlns:p14="http://schemas.microsoft.com/office/powerpoint/2010/main" val="15357588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C53C66F-6434-431B-8CFB-E67241EF61AB}"/>
              </a:ext>
            </a:extLst>
          </p:cNvPr>
          <p:cNvSpPr>
            <a:spLocks noGrp="1"/>
          </p:cNvSpPr>
          <p:nvPr>
            <p:ph type="ctrTitle"/>
          </p:nvPr>
        </p:nvSpPr>
        <p:spPr/>
        <p:txBody>
          <a:bodyPr/>
          <a:lstStyle/>
          <a:p>
            <a:r>
              <a:rPr lang="nl-NL"/>
              <a:t>Ontsluiten (2)</a:t>
            </a:r>
          </a:p>
        </p:txBody>
      </p:sp>
      <p:sp>
        <p:nvSpPr>
          <p:cNvPr id="5" name="Text Placeholder 4">
            <a:extLst>
              <a:ext uri="{FF2B5EF4-FFF2-40B4-BE49-F238E27FC236}">
                <a16:creationId xmlns:a16="http://schemas.microsoft.com/office/drawing/2014/main" id="{73D743BD-D797-43F9-B3B3-05450537620F}"/>
              </a:ext>
            </a:extLst>
          </p:cNvPr>
          <p:cNvSpPr>
            <a:spLocks noGrp="1"/>
          </p:cNvSpPr>
          <p:nvPr>
            <p:ph type="body" sz="quarter" idx="13"/>
          </p:nvPr>
        </p:nvSpPr>
        <p:spPr/>
        <p:txBody>
          <a:bodyPr vert="horz" lIns="360000" tIns="468000" rIns="0" bIns="0" rtlCol="0" anchor="t">
            <a:normAutofit/>
          </a:bodyPr>
          <a:lstStyle/>
          <a:p>
            <a:pPr marL="0" indent="0">
              <a:buNone/>
            </a:pPr>
            <a:r>
              <a:rPr lang="nl-NL"/>
              <a:t>SQL Reporting Services</a:t>
            </a:r>
          </a:p>
          <a:p>
            <a:pPr marL="0" indent="0">
              <a:buNone/>
            </a:pPr>
            <a:r>
              <a:rPr lang="nl-NL"/>
              <a:t>	</a:t>
            </a:r>
            <a:r>
              <a:rPr lang="nl-NL" sz="2000"/>
              <a:t>Rapporten t.b.v. controles dagelijkse verwerkingen</a:t>
            </a:r>
            <a:endParaRPr lang="nl-NL" sz="2000">
              <a:cs typeface="Arial"/>
            </a:endParaRPr>
          </a:p>
          <a:p>
            <a:pPr marL="0" indent="0">
              <a:buNone/>
            </a:pPr>
            <a:r>
              <a:rPr lang="nl-NL" sz="2000"/>
              <a:t>	</a:t>
            </a:r>
            <a:r>
              <a:rPr lang="nl-NL" sz="2000" err="1"/>
              <a:t>DataVault</a:t>
            </a:r>
            <a:r>
              <a:rPr lang="nl-NL" sz="2000"/>
              <a:t> statistieken</a:t>
            </a:r>
          </a:p>
        </p:txBody>
      </p:sp>
    </p:spTree>
    <p:extLst>
      <p:ext uri="{BB962C8B-B14F-4D97-AF65-F5344CB8AC3E}">
        <p14:creationId xmlns:p14="http://schemas.microsoft.com/office/powerpoint/2010/main" val="1226792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C53C66F-6434-431B-8CFB-E67241EF61AB}"/>
              </a:ext>
            </a:extLst>
          </p:cNvPr>
          <p:cNvSpPr>
            <a:spLocks noGrp="1"/>
          </p:cNvSpPr>
          <p:nvPr>
            <p:ph type="ctrTitle"/>
          </p:nvPr>
        </p:nvSpPr>
        <p:spPr/>
        <p:txBody>
          <a:bodyPr/>
          <a:lstStyle/>
          <a:p>
            <a:r>
              <a:rPr lang="nl-NL"/>
              <a:t>Ontsluiten (2)</a:t>
            </a:r>
          </a:p>
        </p:txBody>
      </p:sp>
      <p:pic>
        <p:nvPicPr>
          <p:cNvPr id="13" name="Picture 12">
            <a:extLst>
              <a:ext uri="{FF2B5EF4-FFF2-40B4-BE49-F238E27FC236}">
                <a16:creationId xmlns:a16="http://schemas.microsoft.com/office/drawing/2014/main" id="{EBF2BA62-D1B1-5F20-FCE6-78D4127F9F1B}"/>
              </a:ext>
            </a:extLst>
          </p:cNvPr>
          <p:cNvPicPr>
            <a:picLocks noChangeAspect="1"/>
          </p:cNvPicPr>
          <p:nvPr/>
        </p:nvPicPr>
        <p:blipFill>
          <a:blip r:embed="rId2"/>
          <a:stretch>
            <a:fillRect/>
          </a:stretch>
        </p:blipFill>
        <p:spPr>
          <a:xfrm>
            <a:off x="1070333" y="1192646"/>
            <a:ext cx="7406188" cy="1687973"/>
          </a:xfrm>
          <a:prstGeom prst="rect">
            <a:avLst/>
          </a:prstGeom>
          <a:ln>
            <a:solidFill>
              <a:schemeClr val="bg1">
                <a:lumMod val="95000"/>
              </a:schemeClr>
            </a:solidFill>
          </a:ln>
        </p:spPr>
      </p:pic>
      <p:pic>
        <p:nvPicPr>
          <p:cNvPr id="15" name="Picture 14">
            <a:extLst>
              <a:ext uri="{FF2B5EF4-FFF2-40B4-BE49-F238E27FC236}">
                <a16:creationId xmlns:a16="http://schemas.microsoft.com/office/drawing/2014/main" id="{C1428EF8-B63E-FFCF-94FE-BF73CD16547F}"/>
              </a:ext>
            </a:extLst>
          </p:cNvPr>
          <p:cNvPicPr>
            <a:picLocks noChangeAspect="1"/>
          </p:cNvPicPr>
          <p:nvPr/>
        </p:nvPicPr>
        <p:blipFill>
          <a:blip r:embed="rId3"/>
          <a:stretch>
            <a:fillRect/>
          </a:stretch>
        </p:blipFill>
        <p:spPr>
          <a:xfrm>
            <a:off x="1070334" y="3048000"/>
            <a:ext cx="7406188" cy="2434244"/>
          </a:xfrm>
          <a:prstGeom prst="rect">
            <a:avLst/>
          </a:prstGeom>
          <a:ln>
            <a:solidFill>
              <a:schemeClr val="bg1">
                <a:lumMod val="95000"/>
              </a:schemeClr>
            </a:solidFill>
          </a:ln>
        </p:spPr>
      </p:pic>
    </p:spTree>
    <p:extLst>
      <p:ext uri="{BB962C8B-B14F-4D97-AF65-F5344CB8AC3E}">
        <p14:creationId xmlns:p14="http://schemas.microsoft.com/office/powerpoint/2010/main" val="7583730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C53C66F-6434-431B-8CFB-E67241EF61AB}"/>
              </a:ext>
            </a:extLst>
          </p:cNvPr>
          <p:cNvSpPr>
            <a:spLocks noGrp="1"/>
          </p:cNvSpPr>
          <p:nvPr>
            <p:ph type="ctrTitle"/>
          </p:nvPr>
        </p:nvSpPr>
        <p:spPr/>
        <p:txBody>
          <a:bodyPr/>
          <a:lstStyle/>
          <a:p>
            <a:r>
              <a:rPr lang="nl-NL"/>
              <a:t>Ontsluiten (2)</a:t>
            </a:r>
          </a:p>
        </p:txBody>
      </p:sp>
      <p:pic>
        <p:nvPicPr>
          <p:cNvPr id="8" name="Picture 7">
            <a:extLst>
              <a:ext uri="{FF2B5EF4-FFF2-40B4-BE49-F238E27FC236}">
                <a16:creationId xmlns:a16="http://schemas.microsoft.com/office/drawing/2014/main" id="{1D25CB52-5C25-99F4-6A0D-85A72FB58E3C}"/>
              </a:ext>
            </a:extLst>
          </p:cNvPr>
          <p:cNvPicPr>
            <a:picLocks noChangeAspect="1"/>
          </p:cNvPicPr>
          <p:nvPr/>
        </p:nvPicPr>
        <p:blipFill>
          <a:blip r:embed="rId3"/>
          <a:stretch>
            <a:fillRect/>
          </a:stretch>
        </p:blipFill>
        <p:spPr>
          <a:xfrm>
            <a:off x="1075023" y="2863270"/>
            <a:ext cx="5538210" cy="3768847"/>
          </a:xfrm>
          <a:prstGeom prst="rect">
            <a:avLst/>
          </a:prstGeom>
          <a:ln>
            <a:solidFill>
              <a:schemeClr val="bg1">
                <a:lumMod val="95000"/>
              </a:schemeClr>
            </a:solidFill>
          </a:ln>
        </p:spPr>
      </p:pic>
      <p:pic>
        <p:nvPicPr>
          <p:cNvPr id="11" name="Picture 10">
            <a:extLst>
              <a:ext uri="{FF2B5EF4-FFF2-40B4-BE49-F238E27FC236}">
                <a16:creationId xmlns:a16="http://schemas.microsoft.com/office/drawing/2014/main" id="{F6F37A5A-6903-BA04-2B02-0367B2189764}"/>
              </a:ext>
            </a:extLst>
          </p:cNvPr>
          <p:cNvPicPr>
            <a:picLocks noChangeAspect="1"/>
          </p:cNvPicPr>
          <p:nvPr/>
        </p:nvPicPr>
        <p:blipFill>
          <a:blip r:embed="rId4"/>
          <a:stretch>
            <a:fillRect/>
          </a:stretch>
        </p:blipFill>
        <p:spPr>
          <a:xfrm>
            <a:off x="1075023" y="1138069"/>
            <a:ext cx="4956319" cy="1578860"/>
          </a:xfrm>
          <a:prstGeom prst="rect">
            <a:avLst/>
          </a:prstGeom>
        </p:spPr>
      </p:pic>
    </p:spTree>
    <p:extLst>
      <p:ext uri="{BB962C8B-B14F-4D97-AF65-F5344CB8AC3E}">
        <p14:creationId xmlns:p14="http://schemas.microsoft.com/office/powerpoint/2010/main" val="7552052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C53C66F-6434-431B-8CFB-E67241EF61AB}"/>
              </a:ext>
            </a:extLst>
          </p:cNvPr>
          <p:cNvSpPr>
            <a:spLocks noGrp="1"/>
          </p:cNvSpPr>
          <p:nvPr>
            <p:ph type="ctrTitle"/>
          </p:nvPr>
        </p:nvSpPr>
        <p:spPr/>
        <p:txBody>
          <a:bodyPr/>
          <a:lstStyle/>
          <a:p>
            <a:r>
              <a:rPr lang="nl-NL"/>
              <a:t>Ontsluiten (3)</a:t>
            </a:r>
          </a:p>
        </p:txBody>
      </p:sp>
      <p:sp>
        <p:nvSpPr>
          <p:cNvPr id="5" name="Text Placeholder 4">
            <a:extLst>
              <a:ext uri="{FF2B5EF4-FFF2-40B4-BE49-F238E27FC236}">
                <a16:creationId xmlns:a16="http://schemas.microsoft.com/office/drawing/2014/main" id="{73D743BD-D797-43F9-B3B3-05450537620F}"/>
              </a:ext>
            </a:extLst>
          </p:cNvPr>
          <p:cNvSpPr>
            <a:spLocks noGrp="1"/>
          </p:cNvSpPr>
          <p:nvPr>
            <p:ph type="body" sz="quarter" idx="13"/>
          </p:nvPr>
        </p:nvSpPr>
        <p:spPr>
          <a:xfrm>
            <a:off x="3043897" y="1491286"/>
            <a:ext cx="9148103" cy="4286515"/>
          </a:xfrm>
        </p:spPr>
        <p:txBody>
          <a:bodyPr vert="horz" lIns="360000" tIns="468000" rIns="0" bIns="0" rtlCol="0" anchor="t">
            <a:normAutofit lnSpcReduction="10000"/>
          </a:bodyPr>
          <a:lstStyle/>
          <a:p>
            <a:pPr marL="0" indent="0">
              <a:buNone/>
            </a:pPr>
            <a:r>
              <a:rPr lang="nl-NL"/>
              <a:t>API</a:t>
            </a:r>
          </a:p>
          <a:p>
            <a:pPr marL="457200" indent="-457200">
              <a:buFont typeface="Calibri"/>
              <a:buChar char="-"/>
            </a:pPr>
            <a:r>
              <a:rPr lang="nl-NL" err="1"/>
              <a:t>Recommender</a:t>
            </a:r>
            <a:endParaRPr lang="nl-NL">
              <a:cs typeface="Arial"/>
            </a:endParaRPr>
          </a:p>
          <a:p>
            <a:pPr marL="0" indent="0">
              <a:buNone/>
            </a:pPr>
            <a:r>
              <a:rPr lang="nl-NL"/>
              <a:t>	</a:t>
            </a:r>
            <a:r>
              <a:rPr lang="nl-NL" sz="2000"/>
              <a:t>De </a:t>
            </a:r>
            <a:r>
              <a:rPr lang="nl-NL" sz="2000" err="1"/>
              <a:t>Recommender</a:t>
            </a:r>
            <a:r>
              <a:rPr lang="nl-NL" sz="2000"/>
              <a:t> API wordt gebruikt door de digitaal boekadvies	applicatie </a:t>
            </a:r>
            <a:r>
              <a:rPr lang="nl-NL" sz="2000" err="1"/>
              <a:t>What’s</a:t>
            </a:r>
            <a:r>
              <a:rPr lang="nl-NL" sz="2000"/>
              <a:t> Next Junior van bibliotheek Eindhoven. Transactie 	data uit 	het Dataplatform dient als basis voor de adviezen</a:t>
            </a:r>
          </a:p>
          <a:p>
            <a:pPr marL="0" indent="0">
              <a:buNone/>
            </a:pPr>
            <a:r>
              <a:rPr lang="nl-NL" sz="2000">
                <a:cs typeface="Arial"/>
              </a:rPr>
              <a:t>	</a:t>
            </a:r>
            <a:r>
              <a:rPr lang="nl-NL" sz="1100">
                <a:cs typeface="Arial"/>
              </a:rPr>
              <a:t>(https://www.expeditie-anton.nl/whats-next-junior-van-start-op-vier-basisscholen/)</a:t>
            </a:r>
            <a:endParaRPr lang="nl-NL" sz="2000">
              <a:cs typeface="Arial"/>
            </a:endParaRPr>
          </a:p>
          <a:p>
            <a:pPr marL="457200" indent="-457200">
              <a:buFont typeface="Calibri"/>
              <a:buChar char="-"/>
            </a:pPr>
            <a:r>
              <a:rPr lang="nl-NL"/>
              <a:t>Data Gedreven Collectioneren</a:t>
            </a:r>
            <a:endParaRPr lang="nl-NL">
              <a:cs typeface="Arial"/>
            </a:endParaRPr>
          </a:p>
          <a:p>
            <a:pPr marL="0" indent="0">
              <a:buNone/>
            </a:pPr>
            <a:r>
              <a:rPr lang="nl-NL"/>
              <a:t>	</a:t>
            </a:r>
            <a:r>
              <a:rPr lang="nl-NL" sz="2000"/>
              <a:t>Een door Artificiële Intelligentie samengesteld besteladvies voor 	bibliotheken op basis van o.a. collectie en transactie data uit het 	Dataplatform</a:t>
            </a:r>
          </a:p>
          <a:p>
            <a:pPr marL="0" indent="0">
              <a:buNone/>
            </a:pPr>
            <a:r>
              <a:rPr lang="nl-NL" sz="2000"/>
              <a:t>	</a:t>
            </a:r>
            <a:r>
              <a:rPr lang="nl-NL" sz="1100"/>
              <a:t>(https://www.nbdbiblion.nl/over-nbd-biblion/nieuws/datagedreven-collectioneren-geautomatiseerd-en-toch-persoonlijk)</a:t>
            </a:r>
          </a:p>
          <a:p>
            <a:pPr marL="0" indent="0">
              <a:buNone/>
            </a:pPr>
            <a:endParaRPr lang="nl-NL"/>
          </a:p>
        </p:txBody>
      </p:sp>
    </p:spTree>
    <p:extLst>
      <p:ext uri="{BB962C8B-B14F-4D97-AF65-F5344CB8AC3E}">
        <p14:creationId xmlns:p14="http://schemas.microsoft.com/office/powerpoint/2010/main" val="39758697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afbeelding 3">
            <a:extLst>
              <a:ext uri="{FF2B5EF4-FFF2-40B4-BE49-F238E27FC236}">
                <a16:creationId xmlns:a16="http://schemas.microsoft.com/office/drawing/2014/main" id="{466BEA5D-15DE-D86B-502C-1250CF37A466}"/>
              </a:ext>
            </a:extLst>
          </p:cNvPr>
          <p:cNvSpPr>
            <a:spLocks noGrp="1"/>
          </p:cNvSpPr>
          <p:nvPr>
            <p:ph type="pic" sz="quarter" idx="14"/>
          </p:nvPr>
        </p:nvSpPr>
        <p:spPr/>
      </p:sp>
      <p:sp>
        <p:nvSpPr>
          <p:cNvPr id="6" name="Titel 1">
            <a:extLst>
              <a:ext uri="{FF2B5EF4-FFF2-40B4-BE49-F238E27FC236}">
                <a16:creationId xmlns:a16="http://schemas.microsoft.com/office/drawing/2014/main" id="{DD6717D2-31F7-2195-FC9E-9A2E527FD6C3}"/>
              </a:ext>
            </a:extLst>
          </p:cNvPr>
          <p:cNvSpPr txBox="1">
            <a:spLocks/>
          </p:cNvSpPr>
          <p:nvPr/>
        </p:nvSpPr>
        <p:spPr>
          <a:xfrm>
            <a:off x="982664" y="710813"/>
            <a:ext cx="6372000" cy="553998"/>
          </a:xfrm>
          <a:prstGeom prst="rect">
            <a:avLst/>
          </a:prstGeom>
        </p:spPr>
        <p:txBody>
          <a:bodyPr vert="horz" wrap="square" lIns="0" tIns="0" rIns="0" bIns="0" rtlCol="0" anchor="t" anchorCtr="0">
            <a:spAutoFit/>
          </a:bodyPr>
          <a:lstStyle>
            <a:lvl1pPr algn="l" defTabSz="914400" rtl="0" eaLnBrk="1" latinLnBrk="0" hangingPunct="1">
              <a:lnSpc>
                <a:spcPct val="90000"/>
              </a:lnSpc>
              <a:spcBef>
                <a:spcPts val="0"/>
              </a:spcBef>
              <a:buNone/>
              <a:defRPr sz="4900" kern="1200">
                <a:solidFill>
                  <a:schemeClr val="tx1"/>
                </a:solidFill>
                <a:latin typeface="+mn-lt"/>
                <a:ea typeface="+mj-ea"/>
                <a:cs typeface="+mj-cs"/>
              </a:defRPr>
            </a:lvl1pPr>
          </a:lstStyle>
          <a:p>
            <a:r>
              <a:rPr lang="nl-NL"/>
              <a:t>Vragen?</a:t>
            </a:r>
            <a:endParaRPr lang="en-US"/>
          </a:p>
        </p:txBody>
      </p:sp>
    </p:spTree>
    <p:extLst>
      <p:ext uri="{BB962C8B-B14F-4D97-AF65-F5344CB8AC3E}">
        <p14:creationId xmlns:p14="http://schemas.microsoft.com/office/powerpoint/2010/main" val="32547744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35A52B-15C5-7E0C-3E76-B3FE1ABB710A}"/>
              </a:ext>
            </a:extLst>
          </p:cNvPr>
          <p:cNvSpPr>
            <a:spLocks noGrp="1"/>
          </p:cNvSpPr>
          <p:nvPr>
            <p:ph type="ctrTitle"/>
          </p:nvPr>
        </p:nvSpPr>
        <p:spPr>
          <a:xfrm>
            <a:off x="982663" y="411966"/>
            <a:ext cx="8379379" cy="1357295"/>
          </a:xfrm>
        </p:spPr>
        <p:txBody>
          <a:bodyPr/>
          <a:lstStyle/>
          <a:p>
            <a:r>
              <a:rPr lang="nl-NL">
                <a:cs typeface="Arial"/>
              </a:rPr>
              <a:t>Beheer a.d.h.v. Service report</a:t>
            </a:r>
            <a:endParaRPr lang="nl-NL"/>
          </a:p>
        </p:txBody>
      </p:sp>
      <p:sp>
        <p:nvSpPr>
          <p:cNvPr id="4" name="Tijdelijke aanduiding voor afbeelding 3">
            <a:extLst>
              <a:ext uri="{FF2B5EF4-FFF2-40B4-BE49-F238E27FC236}">
                <a16:creationId xmlns:a16="http://schemas.microsoft.com/office/drawing/2014/main" id="{200F8187-E9C5-87DB-4BBA-AC0AD368E759}"/>
              </a:ext>
            </a:extLst>
          </p:cNvPr>
          <p:cNvSpPr>
            <a:spLocks noGrp="1"/>
          </p:cNvSpPr>
          <p:nvPr>
            <p:ph type="pic" sz="quarter" idx="14"/>
          </p:nvPr>
        </p:nvSpPr>
        <p:spPr/>
      </p:sp>
      <p:sp>
        <p:nvSpPr>
          <p:cNvPr id="5" name="Tijdelijke aanduiding voor tekst 4">
            <a:extLst>
              <a:ext uri="{FF2B5EF4-FFF2-40B4-BE49-F238E27FC236}">
                <a16:creationId xmlns:a16="http://schemas.microsoft.com/office/drawing/2014/main" id="{61C84AFC-D451-7376-61F8-B1DD3E48FE27}"/>
              </a:ext>
            </a:extLst>
          </p:cNvPr>
          <p:cNvSpPr>
            <a:spLocks noGrp="1"/>
          </p:cNvSpPr>
          <p:nvPr>
            <p:ph type="body" sz="quarter" idx="13"/>
          </p:nvPr>
        </p:nvSpPr>
        <p:spPr/>
        <p:txBody>
          <a:bodyPr vert="horz" lIns="0" tIns="468000" rIns="0" bIns="0" rtlCol="0" anchor="t">
            <a:normAutofit/>
          </a:bodyPr>
          <a:lstStyle/>
          <a:p>
            <a:pPr marL="0" indent="0">
              <a:buNone/>
            </a:pPr>
            <a:r>
              <a:rPr lang="nl-NL">
                <a:cs typeface="Arial" panose="020B0604020202020204"/>
              </a:rPr>
              <a:t>Toelichting door huidige leverancier Sogeti</a:t>
            </a:r>
          </a:p>
        </p:txBody>
      </p:sp>
    </p:spTree>
    <p:extLst>
      <p:ext uri="{BB962C8B-B14F-4D97-AF65-F5344CB8AC3E}">
        <p14:creationId xmlns:p14="http://schemas.microsoft.com/office/powerpoint/2010/main" val="7374037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afbeelding 3">
            <a:extLst>
              <a:ext uri="{FF2B5EF4-FFF2-40B4-BE49-F238E27FC236}">
                <a16:creationId xmlns:a16="http://schemas.microsoft.com/office/drawing/2014/main" id="{466BEA5D-15DE-D86B-502C-1250CF37A466}"/>
              </a:ext>
            </a:extLst>
          </p:cNvPr>
          <p:cNvSpPr>
            <a:spLocks noGrp="1"/>
          </p:cNvSpPr>
          <p:nvPr>
            <p:ph type="pic" sz="quarter" idx="14"/>
          </p:nvPr>
        </p:nvSpPr>
        <p:spPr/>
      </p:sp>
      <p:sp>
        <p:nvSpPr>
          <p:cNvPr id="6" name="Titel 1">
            <a:extLst>
              <a:ext uri="{FF2B5EF4-FFF2-40B4-BE49-F238E27FC236}">
                <a16:creationId xmlns:a16="http://schemas.microsoft.com/office/drawing/2014/main" id="{DD6717D2-31F7-2195-FC9E-9A2E527FD6C3}"/>
              </a:ext>
            </a:extLst>
          </p:cNvPr>
          <p:cNvSpPr txBox="1">
            <a:spLocks/>
          </p:cNvSpPr>
          <p:nvPr/>
        </p:nvSpPr>
        <p:spPr>
          <a:xfrm>
            <a:off x="982664" y="710813"/>
            <a:ext cx="6372000" cy="553998"/>
          </a:xfrm>
          <a:prstGeom prst="rect">
            <a:avLst/>
          </a:prstGeom>
        </p:spPr>
        <p:txBody>
          <a:bodyPr vert="horz" wrap="square" lIns="0" tIns="0" rIns="0" bIns="0" rtlCol="0" anchor="t" anchorCtr="0">
            <a:spAutoFit/>
          </a:bodyPr>
          <a:lstStyle>
            <a:lvl1pPr algn="l" defTabSz="914400" rtl="0" eaLnBrk="1" latinLnBrk="0" hangingPunct="1">
              <a:lnSpc>
                <a:spcPct val="90000"/>
              </a:lnSpc>
              <a:spcBef>
                <a:spcPts val="0"/>
              </a:spcBef>
              <a:buNone/>
              <a:defRPr sz="4900" kern="1200">
                <a:solidFill>
                  <a:schemeClr val="tx1"/>
                </a:solidFill>
                <a:latin typeface="+mn-lt"/>
                <a:ea typeface="+mj-ea"/>
                <a:cs typeface="+mj-cs"/>
              </a:defRPr>
            </a:lvl1pPr>
          </a:lstStyle>
          <a:p>
            <a:r>
              <a:rPr lang="nl-NL"/>
              <a:t>Vragen?</a:t>
            </a:r>
            <a:endParaRPr lang="en-US"/>
          </a:p>
        </p:txBody>
      </p:sp>
    </p:spTree>
    <p:extLst>
      <p:ext uri="{BB962C8B-B14F-4D97-AF65-F5344CB8AC3E}">
        <p14:creationId xmlns:p14="http://schemas.microsoft.com/office/powerpoint/2010/main" val="10675129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afbeelding 3">
            <a:extLst>
              <a:ext uri="{FF2B5EF4-FFF2-40B4-BE49-F238E27FC236}">
                <a16:creationId xmlns:a16="http://schemas.microsoft.com/office/drawing/2014/main" id="{466BEA5D-15DE-D86B-502C-1250CF37A466}"/>
              </a:ext>
            </a:extLst>
          </p:cNvPr>
          <p:cNvSpPr>
            <a:spLocks noGrp="1"/>
          </p:cNvSpPr>
          <p:nvPr>
            <p:ph type="pic" sz="quarter" idx="14"/>
          </p:nvPr>
        </p:nvSpPr>
        <p:spPr/>
      </p:sp>
      <p:sp>
        <p:nvSpPr>
          <p:cNvPr id="6" name="Titel 1">
            <a:extLst>
              <a:ext uri="{FF2B5EF4-FFF2-40B4-BE49-F238E27FC236}">
                <a16:creationId xmlns:a16="http://schemas.microsoft.com/office/drawing/2014/main" id="{DD6717D2-31F7-2195-FC9E-9A2E527FD6C3}"/>
              </a:ext>
            </a:extLst>
          </p:cNvPr>
          <p:cNvSpPr txBox="1">
            <a:spLocks/>
          </p:cNvSpPr>
          <p:nvPr/>
        </p:nvSpPr>
        <p:spPr>
          <a:xfrm>
            <a:off x="982664" y="710813"/>
            <a:ext cx="6372000" cy="678647"/>
          </a:xfrm>
          <a:prstGeom prst="rect">
            <a:avLst/>
          </a:prstGeom>
        </p:spPr>
        <p:txBody>
          <a:bodyPr vert="horz" wrap="square" lIns="0" tIns="0" rIns="0" bIns="0" rtlCol="0" anchor="t" anchorCtr="0">
            <a:spAutoFit/>
          </a:bodyPr>
          <a:lstStyle>
            <a:lvl1pPr algn="l" defTabSz="914400" rtl="0" eaLnBrk="1" latinLnBrk="0" hangingPunct="1">
              <a:lnSpc>
                <a:spcPct val="90000"/>
              </a:lnSpc>
              <a:spcBef>
                <a:spcPts val="0"/>
              </a:spcBef>
              <a:buNone/>
              <a:defRPr sz="4900" kern="1200">
                <a:solidFill>
                  <a:schemeClr val="tx1"/>
                </a:solidFill>
                <a:latin typeface="+mn-lt"/>
                <a:ea typeface="+mj-ea"/>
                <a:cs typeface="+mj-cs"/>
              </a:defRPr>
            </a:lvl1pPr>
          </a:lstStyle>
          <a:p>
            <a:r>
              <a:rPr lang="nl-NL" sz="4800"/>
              <a:t>Planning</a:t>
            </a:r>
            <a:endParaRPr lang="en-US" sz="4800"/>
          </a:p>
        </p:txBody>
      </p:sp>
      <p:graphicFrame>
        <p:nvGraphicFramePr>
          <p:cNvPr id="3" name="Tabel 2">
            <a:extLst>
              <a:ext uri="{FF2B5EF4-FFF2-40B4-BE49-F238E27FC236}">
                <a16:creationId xmlns:a16="http://schemas.microsoft.com/office/drawing/2014/main" id="{83E4E4F5-A391-41D8-87E1-EFD3C38D7B4F}"/>
              </a:ext>
            </a:extLst>
          </p:cNvPr>
          <p:cNvGraphicFramePr>
            <a:graphicFrameLocks noGrp="1"/>
          </p:cNvGraphicFramePr>
          <p:nvPr>
            <p:extLst>
              <p:ext uri="{D42A27DB-BD31-4B8C-83A1-F6EECF244321}">
                <p14:modId xmlns:p14="http://schemas.microsoft.com/office/powerpoint/2010/main" val="49818622"/>
              </p:ext>
            </p:extLst>
          </p:nvPr>
        </p:nvGraphicFramePr>
        <p:xfrm>
          <a:off x="1791094" y="1715679"/>
          <a:ext cx="8125904" cy="4147794"/>
        </p:xfrm>
        <a:graphic>
          <a:graphicData uri="http://schemas.openxmlformats.org/drawingml/2006/table">
            <a:tbl>
              <a:tblPr firstRow="1" firstCol="1" bandRow="1"/>
              <a:tblGrid>
                <a:gridCol w="3934346">
                  <a:extLst>
                    <a:ext uri="{9D8B030D-6E8A-4147-A177-3AD203B41FA5}">
                      <a16:colId xmlns:a16="http://schemas.microsoft.com/office/drawing/2014/main" val="576484573"/>
                    </a:ext>
                  </a:extLst>
                </a:gridCol>
                <a:gridCol w="1397186">
                  <a:extLst>
                    <a:ext uri="{9D8B030D-6E8A-4147-A177-3AD203B41FA5}">
                      <a16:colId xmlns:a16="http://schemas.microsoft.com/office/drawing/2014/main" val="3512408586"/>
                    </a:ext>
                  </a:extLst>
                </a:gridCol>
                <a:gridCol w="1397186">
                  <a:extLst>
                    <a:ext uri="{9D8B030D-6E8A-4147-A177-3AD203B41FA5}">
                      <a16:colId xmlns:a16="http://schemas.microsoft.com/office/drawing/2014/main" val="3966514211"/>
                    </a:ext>
                  </a:extLst>
                </a:gridCol>
                <a:gridCol w="1397186">
                  <a:extLst>
                    <a:ext uri="{9D8B030D-6E8A-4147-A177-3AD203B41FA5}">
                      <a16:colId xmlns:a16="http://schemas.microsoft.com/office/drawing/2014/main" val="1354130792"/>
                    </a:ext>
                  </a:extLst>
                </a:gridCol>
              </a:tblGrid>
              <a:tr h="350776">
                <a:tc>
                  <a:txBody>
                    <a:bodyPr/>
                    <a:lstStyle/>
                    <a:p>
                      <a:pPr marL="180340">
                        <a:lnSpc>
                          <a:spcPts val="1300"/>
                        </a:lnSpc>
                      </a:pPr>
                      <a:r>
                        <a:rPr lang="nl-NL" sz="1600">
                          <a:solidFill>
                            <a:srgbClr val="363636"/>
                          </a:solidFill>
                          <a:effectLst/>
                          <a:latin typeface="Segoe UI" panose="020B0502040204020203" pitchFamily="34" charset="0"/>
                          <a:ea typeface="Times New Roman" panose="02020603050405020304" pitchFamily="18" charset="0"/>
                          <a:cs typeface="Arial" panose="020B0604020202020204" pitchFamily="34" charset="0"/>
                        </a:rPr>
                        <a:t>Taaknaam</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DFE3E8"/>
                    </a:solidFill>
                  </a:tcPr>
                </a:tc>
                <a:tc>
                  <a:txBody>
                    <a:bodyPr/>
                    <a:lstStyle/>
                    <a:p>
                      <a:pPr marL="180340">
                        <a:lnSpc>
                          <a:spcPts val="1300"/>
                        </a:lnSpc>
                      </a:pPr>
                      <a:r>
                        <a:rPr lang="nl-NL" sz="1600">
                          <a:solidFill>
                            <a:srgbClr val="363636"/>
                          </a:solidFill>
                          <a:effectLst/>
                          <a:latin typeface="Segoe UI" panose="020B0502040204020203" pitchFamily="34" charset="0"/>
                          <a:ea typeface="Times New Roman" panose="02020603050405020304" pitchFamily="18" charset="0"/>
                          <a:cs typeface="Arial" panose="020B0604020202020204" pitchFamily="34" charset="0"/>
                        </a:rPr>
                        <a:t>Begindatum</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DFE3E8"/>
                    </a:solidFill>
                  </a:tcPr>
                </a:tc>
                <a:tc>
                  <a:txBody>
                    <a:bodyPr/>
                    <a:lstStyle/>
                    <a:p>
                      <a:pPr marL="180340">
                        <a:lnSpc>
                          <a:spcPts val="1300"/>
                        </a:lnSpc>
                      </a:pPr>
                      <a:r>
                        <a:rPr lang="nl-NL" sz="1600">
                          <a:solidFill>
                            <a:srgbClr val="363636"/>
                          </a:solidFill>
                          <a:effectLst/>
                          <a:latin typeface="Segoe UI" panose="020B0502040204020203" pitchFamily="34" charset="0"/>
                          <a:ea typeface="Times New Roman" panose="02020603050405020304" pitchFamily="18" charset="0"/>
                          <a:cs typeface="Arial" panose="020B0604020202020204" pitchFamily="34" charset="0"/>
                        </a:rPr>
                        <a:t>Einddatum</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DFE3E8"/>
                    </a:solidFill>
                  </a:tcPr>
                </a:tc>
                <a:tc>
                  <a:txBody>
                    <a:bodyPr/>
                    <a:lstStyle/>
                    <a:p>
                      <a:pPr marL="180340">
                        <a:lnSpc>
                          <a:spcPts val="1300"/>
                        </a:lnSpc>
                      </a:pPr>
                      <a:r>
                        <a:rPr lang="nl-NL" sz="1600">
                          <a:solidFill>
                            <a:srgbClr val="363636"/>
                          </a:solidFill>
                          <a:effectLst/>
                          <a:latin typeface="Segoe UI" panose="020B0502040204020203" pitchFamily="34" charset="0"/>
                          <a:ea typeface="Times New Roman" panose="02020603050405020304" pitchFamily="18" charset="0"/>
                          <a:cs typeface="Arial" panose="020B0604020202020204" pitchFamily="34" charset="0"/>
                        </a:rPr>
                        <a:t>Tijdstip</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DFE3E8"/>
                    </a:solidFill>
                  </a:tcPr>
                </a:tc>
                <a:extLst>
                  <a:ext uri="{0D108BD9-81ED-4DB2-BD59-A6C34878D82A}">
                    <a16:rowId xmlns:a16="http://schemas.microsoft.com/office/drawing/2014/main" val="1611314051"/>
                  </a:ext>
                </a:extLst>
              </a:tr>
              <a:tr h="373090">
                <a:tc>
                  <a:txBody>
                    <a:bodyPr/>
                    <a:lstStyle/>
                    <a:p>
                      <a:pPr marL="180340">
                        <a:lnSpc>
                          <a:spcPts val="1300"/>
                        </a:lnSpc>
                      </a:pPr>
                      <a:r>
                        <a:rPr lang="nl-NL"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Selectiefase</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tc>
                  <a:txBody>
                    <a:bodyPr/>
                    <a:lstStyle/>
                    <a:p>
                      <a:pPr marL="180340">
                        <a:lnSpc>
                          <a:spcPts val="1300"/>
                        </a:lnSpc>
                      </a:pPr>
                      <a:r>
                        <a:rPr lang="nl-NL" sz="1600">
                          <a:effectLst/>
                          <a:latin typeface="Calibri" panose="020F0502020204030204" pitchFamily="34" charset="0"/>
                          <a:ea typeface="Times New Roman" panose="02020603050405020304" pitchFamily="18" charset="0"/>
                          <a:cs typeface="Calibri" panose="020F0502020204030204" pitchFamily="34" charset="0"/>
                        </a:rPr>
                        <a:t> </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tc>
                  <a:txBody>
                    <a:bodyPr/>
                    <a:lstStyle/>
                    <a:p>
                      <a:pPr marL="180340">
                        <a:lnSpc>
                          <a:spcPts val="1300"/>
                        </a:lnSpc>
                      </a:pPr>
                      <a:r>
                        <a:rPr lang="nl-NL" sz="1600">
                          <a:effectLst/>
                          <a:latin typeface="Calibri" panose="020F0502020204030204" pitchFamily="34" charset="0"/>
                          <a:ea typeface="Times New Roman" panose="02020603050405020304" pitchFamily="18" charset="0"/>
                          <a:cs typeface="Calibri" panose="020F0502020204030204" pitchFamily="34" charset="0"/>
                        </a:rPr>
                        <a:t> </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tc>
                  <a:txBody>
                    <a:bodyPr/>
                    <a:lstStyle/>
                    <a:p>
                      <a:pPr marL="180340">
                        <a:lnSpc>
                          <a:spcPts val="1300"/>
                        </a:lnSpc>
                      </a:pPr>
                      <a:r>
                        <a:rPr lang="nl-NL" sz="1600">
                          <a:effectLst/>
                          <a:latin typeface="Calibri" panose="020F0502020204030204" pitchFamily="34" charset="0"/>
                          <a:ea typeface="Times New Roman" panose="02020603050405020304" pitchFamily="18" charset="0"/>
                          <a:cs typeface="Calibri" panose="020F0502020204030204" pitchFamily="34" charset="0"/>
                        </a:rPr>
                        <a:t> </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extLst>
                  <a:ext uri="{0D108BD9-81ED-4DB2-BD59-A6C34878D82A}">
                    <a16:rowId xmlns:a16="http://schemas.microsoft.com/office/drawing/2014/main" val="527194093"/>
                  </a:ext>
                </a:extLst>
              </a:tr>
              <a:tr h="406149">
                <a:tc>
                  <a:txBody>
                    <a:bodyPr/>
                    <a:lstStyle/>
                    <a:p>
                      <a:pPr marL="180340">
                        <a:lnSpc>
                          <a:spcPts val="1300"/>
                        </a:lnSpc>
                      </a:pPr>
                      <a:r>
                        <a:rPr lang="nl-NL"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Publicatie TenderNed</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tc>
                  <a:txBody>
                    <a:bodyPr/>
                    <a:lstStyle/>
                    <a:p>
                      <a:endParaRPr lang="nl-NL" sz="1600">
                        <a:effectLst/>
                        <a:latin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tc>
                  <a:txBody>
                    <a:bodyPr/>
                    <a:lstStyle/>
                    <a:p>
                      <a:pPr marL="180340" algn="r">
                        <a:lnSpc>
                          <a:spcPts val="1300"/>
                        </a:lnSpc>
                      </a:pPr>
                      <a:r>
                        <a:rPr lang="nl-NL"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don 4-5-23</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tc>
                  <a:txBody>
                    <a:bodyPr/>
                    <a:lstStyle/>
                    <a:p>
                      <a:pPr marL="180340" algn="r">
                        <a:lnSpc>
                          <a:spcPts val="1300"/>
                        </a:lnSpc>
                      </a:pPr>
                      <a:r>
                        <a:rPr lang="nl-NL"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extLst>
                  <a:ext uri="{0D108BD9-81ED-4DB2-BD59-A6C34878D82A}">
                    <a16:rowId xmlns:a16="http://schemas.microsoft.com/office/drawing/2014/main" val="3457103285"/>
                  </a:ext>
                </a:extLst>
              </a:tr>
              <a:tr h="373090">
                <a:tc>
                  <a:txBody>
                    <a:bodyPr/>
                    <a:lstStyle/>
                    <a:p>
                      <a:pPr marL="180340">
                        <a:lnSpc>
                          <a:spcPts val="1300"/>
                        </a:lnSpc>
                      </a:pPr>
                      <a:r>
                        <a:rPr lang="nl-NL"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Schouw (online)</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tc>
                  <a:txBody>
                    <a:bodyPr/>
                    <a:lstStyle/>
                    <a:p>
                      <a:pPr marL="180340" algn="r">
                        <a:lnSpc>
                          <a:spcPts val="1300"/>
                        </a:lnSpc>
                      </a:pPr>
                      <a:r>
                        <a:rPr lang="nl-NL"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maa 16-5-23</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tc>
                  <a:txBody>
                    <a:bodyPr/>
                    <a:lstStyle/>
                    <a:p>
                      <a:pPr marL="180340" algn="r">
                        <a:lnSpc>
                          <a:spcPts val="1300"/>
                        </a:lnSpc>
                      </a:pPr>
                      <a:r>
                        <a:rPr lang="nl-NL"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maa 16-5-23</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tc>
                  <a:txBody>
                    <a:bodyPr/>
                    <a:lstStyle/>
                    <a:p>
                      <a:pPr marL="180340" algn="r" defTabSz="914400" rtl="0" eaLnBrk="1" latinLnBrk="0" hangingPunct="1">
                        <a:lnSpc>
                          <a:spcPts val="1300"/>
                        </a:lnSpc>
                      </a:pPr>
                      <a:r>
                        <a:rPr lang="nl-NL" sz="1600" b="1"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13:00-15:00</a:t>
                      </a:r>
                      <a:endParaRPr lang="nl-NL" sz="1600" b="1" kern="120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extLst>
                  <a:ext uri="{0D108BD9-81ED-4DB2-BD59-A6C34878D82A}">
                    <a16:rowId xmlns:a16="http://schemas.microsoft.com/office/drawing/2014/main" val="1497551749"/>
                  </a:ext>
                </a:extLst>
              </a:tr>
              <a:tr h="373090">
                <a:tc>
                  <a:txBody>
                    <a:bodyPr/>
                    <a:lstStyle/>
                    <a:p>
                      <a:pPr marL="180340">
                        <a:lnSpc>
                          <a:spcPts val="1300"/>
                        </a:lnSpc>
                      </a:pPr>
                      <a:r>
                        <a:rPr lang="nl-NL"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Sluiting vragenronde</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tc>
                  <a:txBody>
                    <a:bodyPr/>
                    <a:lstStyle/>
                    <a:p>
                      <a:pPr marL="180340" algn="r">
                        <a:lnSpc>
                          <a:spcPts val="1300"/>
                        </a:lnSpc>
                      </a:pPr>
                      <a:r>
                        <a:rPr lang="nl-NL"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tc>
                  <a:txBody>
                    <a:bodyPr/>
                    <a:lstStyle/>
                    <a:p>
                      <a:pPr marL="180340" algn="r">
                        <a:lnSpc>
                          <a:spcPts val="1300"/>
                        </a:lnSpc>
                      </a:pPr>
                      <a:r>
                        <a:rPr lang="nl-NL"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vri 26-5-23</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tc>
                  <a:txBody>
                    <a:bodyPr/>
                    <a:lstStyle/>
                    <a:p>
                      <a:pPr marL="180340" algn="r" defTabSz="914400" rtl="0" eaLnBrk="1" latinLnBrk="0" hangingPunct="1">
                        <a:lnSpc>
                          <a:spcPts val="1300"/>
                        </a:lnSpc>
                      </a:pPr>
                      <a:r>
                        <a:rPr lang="nl-NL" sz="1600" b="1"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23:59</a:t>
                      </a:r>
                      <a:endParaRPr lang="nl-NL" sz="1600" b="1" kern="120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extLst>
                  <a:ext uri="{0D108BD9-81ED-4DB2-BD59-A6C34878D82A}">
                    <a16:rowId xmlns:a16="http://schemas.microsoft.com/office/drawing/2014/main" val="790825569"/>
                  </a:ext>
                </a:extLst>
              </a:tr>
              <a:tr h="373090">
                <a:tc>
                  <a:txBody>
                    <a:bodyPr/>
                    <a:lstStyle/>
                    <a:p>
                      <a:pPr marL="180340">
                        <a:lnSpc>
                          <a:spcPts val="1300"/>
                        </a:lnSpc>
                      </a:pPr>
                      <a:r>
                        <a:rPr lang="nl-NL"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Beantwoording vragenronde</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tc>
                  <a:txBody>
                    <a:bodyPr/>
                    <a:lstStyle/>
                    <a:p>
                      <a:pPr marL="180340" algn="r">
                        <a:lnSpc>
                          <a:spcPts val="1300"/>
                        </a:lnSpc>
                      </a:pPr>
                      <a:r>
                        <a:rPr lang="nl-NL"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maa 29-5-23</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tc>
                  <a:txBody>
                    <a:bodyPr/>
                    <a:lstStyle/>
                    <a:p>
                      <a:pPr marL="180340" algn="r">
                        <a:lnSpc>
                          <a:spcPts val="1300"/>
                        </a:lnSpc>
                      </a:pPr>
                      <a:r>
                        <a:rPr lang="nl-NL"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maa 5-6-23</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tc>
                  <a:txBody>
                    <a:bodyPr/>
                    <a:lstStyle/>
                    <a:p>
                      <a:pPr marL="180340" algn="r" defTabSz="914400" rtl="0" eaLnBrk="1" latinLnBrk="0" hangingPunct="1">
                        <a:lnSpc>
                          <a:spcPts val="1300"/>
                        </a:lnSpc>
                      </a:pPr>
                      <a:r>
                        <a:rPr lang="nl-NL" sz="1600" b="1"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NL" sz="1600" b="1" kern="120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extLst>
                  <a:ext uri="{0D108BD9-81ED-4DB2-BD59-A6C34878D82A}">
                    <a16:rowId xmlns:a16="http://schemas.microsoft.com/office/drawing/2014/main" val="576160022"/>
                  </a:ext>
                </a:extLst>
              </a:tr>
              <a:tr h="406149">
                <a:tc>
                  <a:txBody>
                    <a:bodyPr/>
                    <a:lstStyle/>
                    <a:p>
                      <a:pPr marL="180340">
                        <a:lnSpc>
                          <a:spcPts val="1300"/>
                        </a:lnSpc>
                      </a:pPr>
                      <a:r>
                        <a:rPr lang="nl-NL"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Sluitingsdatum EA</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tc>
                  <a:txBody>
                    <a:bodyPr/>
                    <a:lstStyle/>
                    <a:p>
                      <a:endParaRPr lang="nl-NL" sz="1600">
                        <a:effectLst/>
                        <a:latin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tc>
                  <a:txBody>
                    <a:bodyPr/>
                    <a:lstStyle/>
                    <a:p>
                      <a:pPr marL="180340" algn="r">
                        <a:lnSpc>
                          <a:spcPts val="1300"/>
                        </a:lnSpc>
                      </a:pPr>
                      <a:r>
                        <a:rPr lang="nl-NL" sz="1600" b="1"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din</a:t>
                      </a:r>
                      <a:r>
                        <a:rPr lang="nl-NL"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20-6-23</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tc>
                  <a:txBody>
                    <a:bodyPr/>
                    <a:lstStyle/>
                    <a:p>
                      <a:pPr marL="180340" algn="r" defTabSz="914400" rtl="0" eaLnBrk="1" latinLnBrk="0" hangingPunct="1">
                        <a:lnSpc>
                          <a:spcPts val="1300"/>
                        </a:lnSpc>
                      </a:pPr>
                      <a:r>
                        <a:rPr lang="nl-NL" sz="1600" b="1"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18:00</a:t>
                      </a:r>
                      <a:endParaRPr lang="nl-NL" sz="1600" b="1" kern="120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extLst>
                  <a:ext uri="{0D108BD9-81ED-4DB2-BD59-A6C34878D82A}">
                    <a16:rowId xmlns:a16="http://schemas.microsoft.com/office/drawing/2014/main" val="1048109521"/>
                  </a:ext>
                </a:extLst>
              </a:tr>
              <a:tr h="373090">
                <a:tc>
                  <a:txBody>
                    <a:bodyPr/>
                    <a:lstStyle/>
                    <a:p>
                      <a:pPr marL="180340">
                        <a:lnSpc>
                          <a:spcPts val="1300"/>
                        </a:lnSpc>
                      </a:pPr>
                      <a:r>
                        <a:rPr lang="nl-NL"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Beoordelingsfase</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tc>
                  <a:txBody>
                    <a:bodyPr/>
                    <a:lstStyle/>
                    <a:p>
                      <a:pPr marL="180340" algn="r">
                        <a:lnSpc>
                          <a:spcPts val="1300"/>
                        </a:lnSpc>
                      </a:pPr>
                      <a:r>
                        <a:rPr lang="nl-NL" sz="1600">
                          <a:effectLst/>
                          <a:latin typeface="Calibri" panose="020F0502020204030204" pitchFamily="34" charset="0"/>
                          <a:ea typeface="Times New Roman" panose="02020603050405020304" pitchFamily="18" charset="0"/>
                          <a:cs typeface="Calibri" panose="020F0502020204030204" pitchFamily="34" charset="0"/>
                        </a:rPr>
                        <a:t> </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tc>
                  <a:txBody>
                    <a:bodyPr/>
                    <a:lstStyle/>
                    <a:p>
                      <a:pPr marL="180340" algn="r">
                        <a:lnSpc>
                          <a:spcPts val="1300"/>
                        </a:lnSpc>
                      </a:pPr>
                      <a:r>
                        <a:rPr lang="nl-NL" sz="1600">
                          <a:effectLst/>
                          <a:latin typeface="Calibri" panose="020F0502020204030204" pitchFamily="34" charset="0"/>
                          <a:ea typeface="Times New Roman" panose="02020603050405020304" pitchFamily="18" charset="0"/>
                          <a:cs typeface="Calibri" panose="020F0502020204030204" pitchFamily="34" charset="0"/>
                        </a:rPr>
                        <a:t> </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tc>
                  <a:txBody>
                    <a:bodyPr/>
                    <a:lstStyle/>
                    <a:p>
                      <a:pPr marL="180340" algn="r">
                        <a:lnSpc>
                          <a:spcPts val="1300"/>
                        </a:lnSpc>
                      </a:pPr>
                      <a:r>
                        <a:rPr lang="nl-NL" sz="1600">
                          <a:effectLst/>
                          <a:latin typeface="Calibri" panose="020F0502020204030204" pitchFamily="34" charset="0"/>
                          <a:ea typeface="Times New Roman" panose="02020603050405020304" pitchFamily="18" charset="0"/>
                          <a:cs typeface="Calibri" panose="020F0502020204030204" pitchFamily="34" charset="0"/>
                        </a:rPr>
                        <a:t> </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extLst>
                  <a:ext uri="{0D108BD9-81ED-4DB2-BD59-A6C34878D82A}">
                    <a16:rowId xmlns:a16="http://schemas.microsoft.com/office/drawing/2014/main" val="2069699803"/>
                  </a:ext>
                </a:extLst>
              </a:tr>
              <a:tr h="373090">
                <a:tc>
                  <a:txBody>
                    <a:bodyPr/>
                    <a:lstStyle/>
                    <a:p>
                      <a:pPr marL="180340">
                        <a:lnSpc>
                          <a:spcPts val="1300"/>
                        </a:lnSpc>
                      </a:pPr>
                      <a:r>
                        <a:rPr lang="nl-NL"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Teambeoordeling</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tc>
                  <a:txBody>
                    <a:bodyPr/>
                    <a:lstStyle/>
                    <a:p>
                      <a:pPr marL="180340" algn="r">
                        <a:lnSpc>
                          <a:spcPts val="1300"/>
                        </a:lnSpc>
                      </a:pPr>
                      <a:r>
                        <a:rPr lang="nl-NL" sz="1600" b="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din</a:t>
                      </a:r>
                      <a:r>
                        <a:rPr lang="nl-NL" sz="1600" b="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20-6-23</a:t>
                      </a:r>
                      <a:endParaRPr lang="nl-NL" sz="1600" b="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tc>
                  <a:txBody>
                    <a:bodyPr/>
                    <a:lstStyle/>
                    <a:p>
                      <a:pPr marL="180340" algn="r">
                        <a:lnSpc>
                          <a:spcPts val="1300"/>
                        </a:lnSpc>
                      </a:pPr>
                      <a:r>
                        <a:rPr lang="nl-NL"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don 6-7-23</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tc>
                  <a:txBody>
                    <a:bodyPr/>
                    <a:lstStyle/>
                    <a:p>
                      <a:pPr marL="180340" algn="r">
                        <a:lnSpc>
                          <a:spcPts val="1300"/>
                        </a:lnSpc>
                      </a:pPr>
                      <a:r>
                        <a:rPr lang="nl-NL"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extLst>
                  <a:ext uri="{0D108BD9-81ED-4DB2-BD59-A6C34878D82A}">
                    <a16:rowId xmlns:a16="http://schemas.microsoft.com/office/drawing/2014/main" val="710933323"/>
                  </a:ext>
                </a:extLst>
              </a:tr>
              <a:tr h="373090">
                <a:tc>
                  <a:txBody>
                    <a:bodyPr/>
                    <a:lstStyle/>
                    <a:p>
                      <a:pPr marL="180340">
                        <a:lnSpc>
                          <a:spcPts val="1300"/>
                        </a:lnSpc>
                      </a:pPr>
                      <a:r>
                        <a:rPr lang="nl-NL"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Demo / presentatie</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tc>
                  <a:txBody>
                    <a:bodyPr/>
                    <a:lstStyle/>
                    <a:p>
                      <a:pPr marL="180340" algn="r">
                        <a:lnSpc>
                          <a:spcPts val="1300"/>
                        </a:lnSpc>
                      </a:pPr>
                      <a:r>
                        <a:rPr lang="nl-NL"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don 6-7-23</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tc>
                  <a:txBody>
                    <a:bodyPr/>
                    <a:lstStyle/>
                    <a:p>
                      <a:pPr marL="180340" algn="r">
                        <a:lnSpc>
                          <a:spcPts val="1300"/>
                        </a:lnSpc>
                      </a:pPr>
                      <a:r>
                        <a:rPr lang="nl-NL"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don 6-7-23</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tc>
                  <a:txBody>
                    <a:bodyPr/>
                    <a:lstStyle/>
                    <a:p>
                      <a:pPr marL="180340" algn="r">
                        <a:lnSpc>
                          <a:spcPts val="1300"/>
                        </a:lnSpc>
                      </a:pPr>
                      <a:r>
                        <a:rPr lang="nl-NL"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extLst>
                  <a:ext uri="{0D108BD9-81ED-4DB2-BD59-A6C34878D82A}">
                    <a16:rowId xmlns:a16="http://schemas.microsoft.com/office/drawing/2014/main" val="2985215681"/>
                  </a:ext>
                </a:extLst>
              </a:tr>
              <a:tr h="373090">
                <a:tc>
                  <a:txBody>
                    <a:bodyPr/>
                    <a:lstStyle/>
                    <a:p>
                      <a:pPr marL="180340">
                        <a:lnSpc>
                          <a:spcPts val="1300"/>
                        </a:lnSpc>
                      </a:pPr>
                      <a:r>
                        <a:rPr lang="nl-NL"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Gunning (instemming directie)</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tc>
                  <a:txBody>
                    <a:bodyPr/>
                    <a:lstStyle/>
                    <a:p>
                      <a:pPr marL="180340" algn="r">
                        <a:lnSpc>
                          <a:spcPts val="1300"/>
                        </a:lnSpc>
                      </a:pPr>
                      <a:r>
                        <a:rPr lang="nl-NL"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maa 10-7-23</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tc>
                  <a:txBody>
                    <a:bodyPr/>
                    <a:lstStyle/>
                    <a:p>
                      <a:pPr marL="180340" algn="r">
                        <a:lnSpc>
                          <a:spcPts val="1300"/>
                        </a:lnSpc>
                      </a:pPr>
                      <a:r>
                        <a:rPr lang="nl-NL"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maa 10-7-23</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nchor="ctr">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tc>
                  <a:txBody>
                    <a:bodyPr/>
                    <a:lstStyle/>
                    <a:p>
                      <a:pPr marL="180340" algn="r">
                        <a:lnSpc>
                          <a:spcPts val="1300"/>
                        </a:lnSpc>
                      </a:pPr>
                      <a:r>
                        <a:rPr lang="nl-NL"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17780" marR="17780" marT="17780" marB="17780">
                    <a:lnL w="12700" cap="flat" cmpd="sng" algn="ctr">
                      <a:solidFill>
                        <a:srgbClr val="B1BBCC"/>
                      </a:solidFill>
                      <a:prstDash val="solid"/>
                      <a:round/>
                      <a:headEnd type="none" w="med" len="med"/>
                      <a:tailEnd type="none" w="med" len="med"/>
                    </a:lnL>
                    <a:lnR w="12700" cap="flat" cmpd="sng" algn="ctr">
                      <a:solidFill>
                        <a:srgbClr val="B1BBCC"/>
                      </a:solidFill>
                      <a:prstDash val="solid"/>
                      <a:round/>
                      <a:headEnd type="none" w="med" len="med"/>
                      <a:tailEnd type="none" w="med" len="med"/>
                    </a:lnR>
                    <a:lnT w="12700" cap="flat" cmpd="sng" algn="ctr">
                      <a:solidFill>
                        <a:srgbClr val="B1BBCC"/>
                      </a:solidFill>
                      <a:prstDash val="solid"/>
                      <a:round/>
                      <a:headEnd type="none" w="med" len="med"/>
                      <a:tailEnd type="none" w="med" len="med"/>
                    </a:lnT>
                    <a:lnB w="12700" cap="flat" cmpd="sng" algn="ctr">
                      <a:solidFill>
                        <a:srgbClr val="B1BBCC"/>
                      </a:solidFill>
                      <a:prstDash val="solid"/>
                      <a:round/>
                      <a:headEnd type="none" w="med" len="med"/>
                      <a:tailEnd type="none" w="med" len="med"/>
                    </a:lnB>
                    <a:solidFill>
                      <a:srgbClr val="FFFFFF"/>
                    </a:solidFill>
                  </a:tcPr>
                </a:tc>
                <a:extLst>
                  <a:ext uri="{0D108BD9-81ED-4DB2-BD59-A6C34878D82A}">
                    <a16:rowId xmlns:a16="http://schemas.microsoft.com/office/drawing/2014/main" val="2402405057"/>
                  </a:ext>
                </a:extLst>
              </a:tr>
            </a:tbl>
          </a:graphicData>
        </a:graphic>
      </p:graphicFrame>
    </p:spTree>
    <p:extLst>
      <p:ext uri="{BB962C8B-B14F-4D97-AF65-F5344CB8AC3E}">
        <p14:creationId xmlns:p14="http://schemas.microsoft.com/office/powerpoint/2010/main" val="2672384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66AF4-6615-4EAB-829D-358D9CA4BA94}"/>
              </a:ext>
            </a:extLst>
          </p:cNvPr>
          <p:cNvSpPr>
            <a:spLocks noGrp="1"/>
          </p:cNvSpPr>
          <p:nvPr>
            <p:ph type="ctrTitle"/>
          </p:nvPr>
        </p:nvSpPr>
        <p:spPr>
          <a:xfrm>
            <a:off x="674552" y="595485"/>
            <a:ext cx="3853283" cy="678647"/>
          </a:xfrm>
        </p:spPr>
        <p:txBody>
          <a:bodyPr/>
          <a:lstStyle/>
          <a:p>
            <a:r>
              <a:rPr lang="nl-NL">
                <a:solidFill>
                  <a:srgbClr val="CBA052"/>
                </a:solidFill>
              </a:rPr>
              <a:t>DWH - tijdlijn</a:t>
            </a:r>
          </a:p>
        </p:txBody>
      </p:sp>
      <p:grpSp>
        <p:nvGrpSpPr>
          <p:cNvPr id="29" name="Group 28">
            <a:extLst>
              <a:ext uri="{FF2B5EF4-FFF2-40B4-BE49-F238E27FC236}">
                <a16:creationId xmlns:a16="http://schemas.microsoft.com/office/drawing/2014/main" id="{58FE3CC1-3D50-4F71-A2F4-364CEB7C3612}"/>
              </a:ext>
            </a:extLst>
          </p:cNvPr>
          <p:cNvGrpSpPr/>
          <p:nvPr/>
        </p:nvGrpSpPr>
        <p:grpSpPr>
          <a:xfrm>
            <a:off x="5975630" y="3969768"/>
            <a:ext cx="1225115" cy="1663500"/>
            <a:chOff x="5126548" y="3338250"/>
            <a:chExt cx="1237152" cy="1673057"/>
          </a:xfrm>
          <a:solidFill>
            <a:schemeClr val="accent3">
              <a:lumMod val="50000"/>
            </a:schemeClr>
          </a:solidFill>
        </p:grpSpPr>
        <p:sp>
          <p:nvSpPr>
            <p:cNvPr id="30" name="Freeform 79">
              <a:extLst>
                <a:ext uri="{FF2B5EF4-FFF2-40B4-BE49-F238E27FC236}">
                  <a16:creationId xmlns:a16="http://schemas.microsoft.com/office/drawing/2014/main" id="{8FC774A7-CC1D-4AC2-88B5-3606463263D2}"/>
                </a:ext>
              </a:extLst>
            </p:cNvPr>
            <p:cNvSpPr/>
            <p:nvPr/>
          </p:nvSpPr>
          <p:spPr>
            <a:xfrm rot="10800000">
              <a:off x="5126548" y="3399456"/>
              <a:ext cx="233315" cy="233315"/>
            </a:xfrm>
            <a:custGeom>
              <a:avLst/>
              <a:gdLst>
                <a:gd name="connsiteX0" fmla="*/ 1574800 w 1783953"/>
                <a:gd name="connsiteY0" fmla="*/ 0 h 1783953"/>
                <a:gd name="connsiteX1" fmla="*/ 1735814 w 1783953"/>
                <a:gd name="connsiteY1" fmla="*/ 8131 h 1783953"/>
                <a:gd name="connsiteX2" fmla="*/ 1783953 w 1783953"/>
                <a:gd name="connsiteY2" fmla="*/ 15478 h 1783953"/>
                <a:gd name="connsiteX3" fmla="*/ 1783953 w 1783953"/>
                <a:gd name="connsiteY3" fmla="*/ 438812 h 1783953"/>
                <a:gd name="connsiteX4" fmla="*/ 1692978 w 1783953"/>
                <a:gd name="connsiteY4" fmla="*/ 424928 h 1783953"/>
                <a:gd name="connsiteX5" fmla="*/ 1574800 w 1783953"/>
                <a:gd name="connsiteY5" fmla="*/ 418960 h 1783953"/>
                <a:gd name="connsiteX6" fmla="*/ 418960 w 1783953"/>
                <a:gd name="connsiteY6" fmla="*/ 1574800 h 1783953"/>
                <a:gd name="connsiteX7" fmla="*/ 440045 w 1783953"/>
                <a:gd name="connsiteY7" fmla="*/ 1783953 h 1783953"/>
                <a:gd name="connsiteX8" fmla="*/ 15478 w 1783953"/>
                <a:gd name="connsiteY8" fmla="*/ 1783953 h 1783953"/>
                <a:gd name="connsiteX9" fmla="*/ 8131 w 1783953"/>
                <a:gd name="connsiteY9" fmla="*/ 1735814 h 1783953"/>
                <a:gd name="connsiteX10" fmla="*/ 0 w 1783953"/>
                <a:gd name="connsiteY10" fmla="*/ 1574800 h 1783953"/>
                <a:gd name="connsiteX11" fmla="*/ 1574800 w 1783953"/>
                <a:gd name="connsiteY11" fmla="*/ 0 h 178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3953" h="1783953">
                  <a:moveTo>
                    <a:pt x="1574800" y="0"/>
                  </a:moveTo>
                  <a:cubicBezTo>
                    <a:pt x="1629159" y="0"/>
                    <a:pt x="1682874" y="2754"/>
                    <a:pt x="1735814" y="8131"/>
                  </a:cubicBezTo>
                  <a:lnTo>
                    <a:pt x="1783953" y="15478"/>
                  </a:lnTo>
                  <a:lnTo>
                    <a:pt x="1783953" y="438812"/>
                  </a:lnTo>
                  <a:lnTo>
                    <a:pt x="1692978" y="424928"/>
                  </a:lnTo>
                  <a:cubicBezTo>
                    <a:pt x="1654122" y="420982"/>
                    <a:pt x="1614697" y="418960"/>
                    <a:pt x="1574800" y="418960"/>
                  </a:cubicBezTo>
                  <a:cubicBezTo>
                    <a:pt x="936447" y="418960"/>
                    <a:pt x="418960" y="936447"/>
                    <a:pt x="418960" y="1574800"/>
                  </a:cubicBezTo>
                  <a:lnTo>
                    <a:pt x="440045" y="1783953"/>
                  </a:lnTo>
                  <a:lnTo>
                    <a:pt x="15478" y="1783953"/>
                  </a:lnTo>
                  <a:lnTo>
                    <a:pt x="8131" y="1735814"/>
                  </a:lnTo>
                  <a:cubicBezTo>
                    <a:pt x="2754" y="1682874"/>
                    <a:pt x="0" y="1629159"/>
                    <a:pt x="0" y="1574800"/>
                  </a:cubicBezTo>
                  <a:cubicBezTo>
                    <a:pt x="0" y="705062"/>
                    <a:pt x="705062" y="0"/>
                    <a:pt x="15748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solidFill>
                  <a:schemeClr val="tx1"/>
                </a:solidFill>
              </a:endParaRPr>
            </a:p>
          </p:txBody>
        </p:sp>
        <p:sp>
          <p:nvSpPr>
            <p:cNvPr id="31" name="Rectangle 30">
              <a:extLst>
                <a:ext uri="{FF2B5EF4-FFF2-40B4-BE49-F238E27FC236}">
                  <a16:creationId xmlns:a16="http://schemas.microsoft.com/office/drawing/2014/main" id="{BC159C42-7D7B-4786-A9E8-DA4B612DD180}"/>
                </a:ext>
              </a:extLst>
            </p:cNvPr>
            <p:cNvSpPr/>
            <p:nvPr/>
          </p:nvSpPr>
          <p:spPr>
            <a:xfrm rot="10800000" flipV="1">
              <a:off x="5308813" y="3382159"/>
              <a:ext cx="800588" cy="459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32" name="Freeform 81">
              <a:extLst>
                <a:ext uri="{FF2B5EF4-FFF2-40B4-BE49-F238E27FC236}">
                  <a16:creationId xmlns:a16="http://schemas.microsoft.com/office/drawing/2014/main" id="{42D90871-A101-44C3-A95C-E64B34452CC4}"/>
                </a:ext>
              </a:extLst>
            </p:cNvPr>
            <p:cNvSpPr/>
            <p:nvPr/>
          </p:nvSpPr>
          <p:spPr>
            <a:xfrm rot="10800000" flipH="1">
              <a:off x="6066493" y="3402700"/>
              <a:ext cx="233045" cy="233315"/>
            </a:xfrm>
            <a:custGeom>
              <a:avLst/>
              <a:gdLst>
                <a:gd name="connsiteX0" fmla="*/ 1574800 w 1783953"/>
                <a:gd name="connsiteY0" fmla="*/ 0 h 1783953"/>
                <a:gd name="connsiteX1" fmla="*/ 1735814 w 1783953"/>
                <a:gd name="connsiteY1" fmla="*/ 8131 h 1783953"/>
                <a:gd name="connsiteX2" fmla="*/ 1783953 w 1783953"/>
                <a:gd name="connsiteY2" fmla="*/ 15478 h 1783953"/>
                <a:gd name="connsiteX3" fmla="*/ 1783953 w 1783953"/>
                <a:gd name="connsiteY3" fmla="*/ 438812 h 1783953"/>
                <a:gd name="connsiteX4" fmla="*/ 1692978 w 1783953"/>
                <a:gd name="connsiteY4" fmla="*/ 424928 h 1783953"/>
                <a:gd name="connsiteX5" fmla="*/ 1574800 w 1783953"/>
                <a:gd name="connsiteY5" fmla="*/ 418960 h 1783953"/>
                <a:gd name="connsiteX6" fmla="*/ 418960 w 1783953"/>
                <a:gd name="connsiteY6" fmla="*/ 1574800 h 1783953"/>
                <a:gd name="connsiteX7" fmla="*/ 440045 w 1783953"/>
                <a:gd name="connsiteY7" fmla="*/ 1783953 h 1783953"/>
                <a:gd name="connsiteX8" fmla="*/ 15478 w 1783953"/>
                <a:gd name="connsiteY8" fmla="*/ 1783953 h 1783953"/>
                <a:gd name="connsiteX9" fmla="*/ 8131 w 1783953"/>
                <a:gd name="connsiteY9" fmla="*/ 1735814 h 1783953"/>
                <a:gd name="connsiteX10" fmla="*/ 0 w 1783953"/>
                <a:gd name="connsiteY10" fmla="*/ 1574800 h 1783953"/>
                <a:gd name="connsiteX11" fmla="*/ 1574800 w 1783953"/>
                <a:gd name="connsiteY11" fmla="*/ 0 h 178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3953" h="1783953">
                  <a:moveTo>
                    <a:pt x="1574800" y="0"/>
                  </a:moveTo>
                  <a:cubicBezTo>
                    <a:pt x="1629159" y="0"/>
                    <a:pt x="1682874" y="2754"/>
                    <a:pt x="1735814" y="8131"/>
                  </a:cubicBezTo>
                  <a:lnTo>
                    <a:pt x="1783953" y="15478"/>
                  </a:lnTo>
                  <a:lnTo>
                    <a:pt x="1783953" y="438812"/>
                  </a:lnTo>
                  <a:lnTo>
                    <a:pt x="1692978" y="424928"/>
                  </a:lnTo>
                  <a:cubicBezTo>
                    <a:pt x="1654122" y="420982"/>
                    <a:pt x="1614697" y="418960"/>
                    <a:pt x="1574800" y="418960"/>
                  </a:cubicBezTo>
                  <a:cubicBezTo>
                    <a:pt x="936447" y="418960"/>
                    <a:pt x="418960" y="936447"/>
                    <a:pt x="418960" y="1574800"/>
                  </a:cubicBezTo>
                  <a:lnTo>
                    <a:pt x="440045" y="1783953"/>
                  </a:lnTo>
                  <a:lnTo>
                    <a:pt x="15478" y="1783953"/>
                  </a:lnTo>
                  <a:lnTo>
                    <a:pt x="8131" y="1735814"/>
                  </a:lnTo>
                  <a:cubicBezTo>
                    <a:pt x="2754" y="1682874"/>
                    <a:pt x="0" y="1629159"/>
                    <a:pt x="0" y="1574800"/>
                  </a:cubicBezTo>
                  <a:cubicBezTo>
                    <a:pt x="0" y="705062"/>
                    <a:pt x="705062" y="0"/>
                    <a:pt x="15748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solidFill>
                  <a:schemeClr val="tx1"/>
                </a:solidFill>
              </a:endParaRPr>
            </a:p>
          </p:txBody>
        </p:sp>
        <p:sp>
          <p:nvSpPr>
            <p:cNvPr id="33" name="Oval 32">
              <a:extLst>
                <a:ext uri="{FF2B5EF4-FFF2-40B4-BE49-F238E27FC236}">
                  <a16:creationId xmlns:a16="http://schemas.microsoft.com/office/drawing/2014/main" id="{2754C621-312B-4DE4-9338-FF02FB27E322}"/>
                </a:ext>
              </a:extLst>
            </p:cNvPr>
            <p:cNvSpPr/>
            <p:nvPr/>
          </p:nvSpPr>
          <p:spPr>
            <a:xfrm rot="10800000" flipH="1">
              <a:off x="6180730" y="3338250"/>
              <a:ext cx="182970" cy="18318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34" name="Rectangle 33">
              <a:extLst>
                <a:ext uri="{FF2B5EF4-FFF2-40B4-BE49-F238E27FC236}">
                  <a16:creationId xmlns:a16="http://schemas.microsoft.com/office/drawing/2014/main" id="{1A137090-0873-4956-8591-5DC21F0595D5}"/>
                </a:ext>
              </a:extLst>
            </p:cNvPr>
            <p:cNvSpPr/>
            <p:nvPr/>
          </p:nvSpPr>
          <p:spPr>
            <a:xfrm rot="5400000" flipH="1">
              <a:off x="5564587" y="4276357"/>
              <a:ext cx="1415254" cy="5464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grpSp>
      <p:grpSp>
        <p:nvGrpSpPr>
          <p:cNvPr id="55" name="Group 54">
            <a:extLst>
              <a:ext uri="{FF2B5EF4-FFF2-40B4-BE49-F238E27FC236}">
                <a16:creationId xmlns:a16="http://schemas.microsoft.com/office/drawing/2014/main" id="{44C2A308-782A-4A98-A177-9C301075A457}"/>
              </a:ext>
            </a:extLst>
          </p:cNvPr>
          <p:cNvGrpSpPr/>
          <p:nvPr/>
        </p:nvGrpSpPr>
        <p:grpSpPr>
          <a:xfrm>
            <a:off x="5697524" y="475536"/>
            <a:ext cx="576981" cy="1007773"/>
            <a:chOff x="4130308" y="987306"/>
            <a:chExt cx="582650" cy="1013563"/>
          </a:xfrm>
        </p:grpSpPr>
        <p:sp>
          <p:nvSpPr>
            <p:cNvPr id="56" name="Freeform 114">
              <a:extLst>
                <a:ext uri="{FF2B5EF4-FFF2-40B4-BE49-F238E27FC236}">
                  <a16:creationId xmlns:a16="http://schemas.microsoft.com/office/drawing/2014/main" id="{E12B7243-ED6F-49B5-8914-7F66E8307277}"/>
                </a:ext>
              </a:extLst>
            </p:cNvPr>
            <p:cNvSpPr/>
            <p:nvPr/>
          </p:nvSpPr>
          <p:spPr>
            <a:xfrm rot="10800000">
              <a:off x="4130308" y="987306"/>
              <a:ext cx="582650" cy="1004329"/>
            </a:xfrm>
            <a:custGeom>
              <a:avLst/>
              <a:gdLst>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071620 w 1427274"/>
                <a:gd name="connsiteY6" fmla="*/ 1132569 h 2460229"/>
                <a:gd name="connsiteX7" fmla="*/ 1112638 w 1427274"/>
                <a:gd name="connsiteY7" fmla="*/ 1154833 h 2460229"/>
                <a:gd name="connsiteX8" fmla="*/ 1427274 w 1427274"/>
                <a:gd name="connsiteY8" fmla="*/ 1746592 h 2460229"/>
                <a:gd name="connsiteX9" fmla="*/ 713637 w 1427274"/>
                <a:gd name="connsiteY9" fmla="*/ 2460229 h 2460229"/>
                <a:gd name="connsiteX10" fmla="*/ 0 w 1427274"/>
                <a:gd name="connsiteY10" fmla="*/ 1746592 h 2460229"/>
                <a:gd name="connsiteX11" fmla="*/ 314636 w 1427274"/>
                <a:gd name="connsiteY11" fmla="*/ 1154833 h 2460229"/>
                <a:gd name="connsiteX12" fmla="*/ 355653 w 1427274"/>
                <a:gd name="connsiteY12" fmla="*/ 1132570 h 2460229"/>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112638 w 1427274"/>
                <a:gd name="connsiteY6" fmla="*/ 1154833 h 2460229"/>
                <a:gd name="connsiteX7" fmla="*/ 1427274 w 1427274"/>
                <a:gd name="connsiteY7" fmla="*/ 1746592 h 2460229"/>
                <a:gd name="connsiteX8" fmla="*/ 713637 w 1427274"/>
                <a:gd name="connsiteY8" fmla="*/ 2460229 h 2460229"/>
                <a:gd name="connsiteX9" fmla="*/ 0 w 1427274"/>
                <a:gd name="connsiteY9" fmla="*/ 1746592 h 2460229"/>
                <a:gd name="connsiteX10" fmla="*/ 314636 w 1427274"/>
                <a:gd name="connsiteY10" fmla="*/ 1154833 h 2460229"/>
                <a:gd name="connsiteX11" fmla="*/ 355653 w 1427274"/>
                <a:gd name="connsiteY11" fmla="*/ 1132570 h 2460229"/>
                <a:gd name="connsiteX12" fmla="*/ 713637 w 1427274"/>
                <a:gd name="connsiteY12" fmla="*/ 0 h 2460229"/>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112638 w 1427274"/>
                <a:gd name="connsiteY6" fmla="*/ 1154833 h 2460229"/>
                <a:gd name="connsiteX7" fmla="*/ 1427274 w 1427274"/>
                <a:gd name="connsiteY7" fmla="*/ 1746592 h 2460229"/>
                <a:gd name="connsiteX8" fmla="*/ 713637 w 1427274"/>
                <a:gd name="connsiteY8" fmla="*/ 2460229 h 2460229"/>
                <a:gd name="connsiteX9" fmla="*/ 0 w 1427274"/>
                <a:gd name="connsiteY9" fmla="*/ 1746592 h 2460229"/>
                <a:gd name="connsiteX10" fmla="*/ 314636 w 1427274"/>
                <a:gd name="connsiteY10" fmla="*/ 1154833 h 2460229"/>
                <a:gd name="connsiteX11" fmla="*/ 713637 w 1427274"/>
                <a:gd name="connsiteY11" fmla="*/ 0 h 2460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7274" h="2460229">
                  <a:moveTo>
                    <a:pt x="713638" y="1325798"/>
                  </a:moveTo>
                  <a:cubicBezTo>
                    <a:pt x="481240" y="1325798"/>
                    <a:pt x="292844" y="1514194"/>
                    <a:pt x="292844" y="1746592"/>
                  </a:cubicBezTo>
                  <a:cubicBezTo>
                    <a:pt x="292844" y="1978990"/>
                    <a:pt x="481240" y="2167386"/>
                    <a:pt x="713638" y="2167386"/>
                  </a:cubicBezTo>
                  <a:cubicBezTo>
                    <a:pt x="946036" y="2167386"/>
                    <a:pt x="1134432" y="1978990"/>
                    <a:pt x="1134432" y="1746592"/>
                  </a:cubicBezTo>
                  <a:cubicBezTo>
                    <a:pt x="1134432" y="1514194"/>
                    <a:pt x="946036" y="1325798"/>
                    <a:pt x="713638" y="1325798"/>
                  </a:cubicBezTo>
                  <a:close/>
                  <a:moveTo>
                    <a:pt x="713637" y="0"/>
                  </a:moveTo>
                  <a:lnTo>
                    <a:pt x="1112638" y="1154833"/>
                  </a:lnTo>
                  <a:cubicBezTo>
                    <a:pt x="1302467" y="1283079"/>
                    <a:pt x="1427274" y="1500260"/>
                    <a:pt x="1427274" y="1746592"/>
                  </a:cubicBezTo>
                  <a:cubicBezTo>
                    <a:pt x="1427274" y="2140723"/>
                    <a:pt x="1107768" y="2460229"/>
                    <a:pt x="713637" y="2460229"/>
                  </a:cubicBezTo>
                  <a:cubicBezTo>
                    <a:pt x="319506" y="2460229"/>
                    <a:pt x="0" y="2140723"/>
                    <a:pt x="0" y="1746592"/>
                  </a:cubicBezTo>
                  <a:cubicBezTo>
                    <a:pt x="0" y="1500260"/>
                    <a:pt x="124807" y="1283079"/>
                    <a:pt x="314636" y="1154833"/>
                  </a:cubicBezTo>
                  <a:lnTo>
                    <a:pt x="713637" y="0"/>
                  </a:lnTo>
                  <a:close/>
                </a:path>
              </a:pathLst>
            </a:cu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7" name="Freeform 115">
              <a:extLst>
                <a:ext uri="{FF2B5EF4-FFF2-40B4-BE49-F238E27FC236}">
                  <a16:creationId xmlns:a16="http://schemas.microsoft.com/office/drawing/2014/main" id="{3367ED3A-3DF7-4551-95E0-E345E315DC47}"/>
                </a:ext>
              </a:extLst>
            </p:cNvPr>
            <p:cNvSpPr/>
            <p:nvPr/>
          </p:nvSpPr>
          <p:spPr>
            <a:xfrm rot="10800000">
              <a:off x="4421632" y="996540"/>
              <a:ext cx="291326" cy="1004329"/>
            </a:xfrm>
            <a:custGeom>
              <a:avLst/>
              <a:gdLst>
                <a:gd name="connsiteX0" fmla="*/ 291325 w 291326"/>
                <a:gd name="connsiteY0" fmla="*/ 1004329 h 1004329"/>
                <a:gd name="connsiteX1" fmla="*/ 0 w 291326"/>
                <a:gd name="connsiteY1" fmla="*/ 713004 h 1004329"/>
                <a:gd name="connsiteX2" fmla="*/ 128443 w 291326"/>
                <a:gd name="connsiteY2" fmla="*/ 471433 h 1004329"/>
                <a:gd name="connsiteX3" fmla="*/ 291325 w 291326"/>
                <a:gd name="connsiteY3" fmla="*/ 0 h 1004329"/>
                <a:gd name="connsiteX4" fmla="*/ 291326 w 291326"/>
                <a:gd name="connsiteY4" fmla="*/ 3 h 1004329"/>
                <a:gd name="connsiteX5" fmla="*/ 291326 w 291326"/>
                <a:gd name="connsiteY5" fmla="*/ 541225 h 1004329"/>
                <a:gd name="connsiteX6" fmla="*/ 291326 w 291326"/>
                <a:gd name="connsiteY6" fmla="*/ 541225 h 1004329"/>
                <a:gd name="connsiteX7" fmla="*/ 119547 w 291326"/>
                <a:gd name="connsiteY7" fmla="*/ 713004 h 1004329"/>
                <a:gd name="connsiteX8" fmla="*/ 291326 w 291326"/>
                <a:gd name="connsiteY8" fmla="*/ 884783 h 1004329"/>
                <a:gd name="connsiteX9" fmla="*/ 291326 w 291326"/>
                <a:gd name="connsiteY9" fmla="*/ 884783 h 1004329"/>
                <a:gd name="connsiteX10" fmla="*/ 291326 w 291326"/>
                <a:gd name="connsiteY10" fmla="*/ 1004329 h 100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1326" h="1004329">
                  <a:moveTo>
                    <a:pt x="291325" y="1004329"/>
                  </a:moveTo>
                  <a:cubicBezTo>
                    <a:pt x="130431" y="1004329"/>
                    <a:pt x="0" y="873898"/>
                    <a:pt x="0" y="713004"/>
                  </a:cubicBezTo>
                  <a:cubicBezTo>
                    <a:pt x="0" y="612445"/>
                    <a:pt x="50950" y="523786"/>
                    <a:pt x="128443" y="471433"/>
                  </a:cubicBezTo>
                  <a:lnTo>
                    <a:pt x="291325" y="0"/>
                  </a:lnTo>
                  <a:lnTo>
                    <a:pt x="291326" y="3"/>
                  </a:lnTo>
                  <a:lnTo>
                    <a:pt x="291326" y="541225"/>
                  </a:lnTo>
                  <a:lnTo>
                    <a:pt x="291326" y="541225"/>
                  </a:lnTo>
                  <a:cubicBezTo>
                    <a:pt x="196455" y="541225"/>
                    <a:pt x="119547" y="618133"/>
                    <a:pt x="119547" y="713004"/>
                  </a:cubicBezTo>
                  <a:cubicBezTo>
                    <a:pt x="119547" y="807875"/>
                    <a:pt x="196455" y="884783"/>
                    <a:pt x="291326" y="884783"/>
                  </a:cubicBezTo>
                  <a:lnTo>
                    <a:pt x="291326" y="884783"/>
                  </a:lnTo>
                  <a:lnTo>
                    <a:pt x="291326" y="1004329"/>
                  </a:lnTo>
                  <a:close/>
                </a:path>
              </a:pathLst>
            </a:custGeom>
            <a:solidFill>
              <a:schemeClr val="tx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8" name="Oval 57">
              <a:extLst>
                <a:ext uri="{FF2B5EF4-FFF2-40B4-BE49-F238E27FC236}">
                  <a16:creationId xmlns:a16="http://schemas.microsoft.com/office/drawing/2014/main" id="{1C2F2466-5FCB-4F27-B6AE-4E0BA05E7307}"/>
                </a:ext>
              </a:extLst>
            </p:cNvPr>
            <p:cNvSpPr/>
            <p:nvPr/>
          </p:nvSpPr>
          <p:spPr>
            <a:xfrm rot="10800000">
              <a:off x="4249854" y="1116086"/>
              <a:ext cx="343557" cy="343558"/>
            </a:xfrm>
            <a:prstGeom prst="ellipse">
              <a:avLst/>
            </a:prstGeom>
            <a:solidFill>
              <a:schemeClr val="bg1"/>
            </a:solidFill>
            <a:ln w="28575">
              <a:solidFill>
                <a:srgbClr val="C48A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10800000"/>
                </a:camera>
                <a:lightRig rig="threePt" dir="t"/>
              </a:scene3d>
            </a:bodyPr>
            <a:lstStyle/>
            <a:p>
              <a:pPr algn="ctr"/>
              <a:endParaRPr lang="nl-NL">
                <a:solidFill>
                  <a:schemeClr val="accent3">
                    <a:lumMod val="50000"/>
                  </a:schemeClr>
                </a:solidFill>
              </a:endParaRPr>
            </a:p>
          </p:txBody>
        </p:sp>
      </p:grpSp>
      <p:grpSp>
        <p:nvGrpSpPr>
          <p:cNvPr id="67" name="Group 66">
            <a:extLst>
              <a:ext uri="{FF2B5EF4-FFF2-40B4-BE49-F238E27FC236}">
                <a16:creationId xmlns:a16="http://schemas.microsoft.com/office/drawing/2014/main" id="{D3B536AB-5138-45D4-B346-55A2D9C1F9A8}"/>
              </a:ext>
            </a:extLst>
          </p:cNvPr>
          <p:cNvGrpSpPr/>
          <p:nvPr/>
        </p:nvGrpSpPr>
        <p:grpSpPr>
          <a:xfrm rot="10800000">
            <a:off x="6819949" y="5697721"/>
            <a:ext cx="576981" cy="998592"/>
            <a:chOff x="4130308" y="996540"/>
            <a:chExt cx="582650" cy="1004329"/>
          </a:xfrm>
        </p:grpSpPr>
        <p:sp>
          <p:nvSpPr>
            <p:cNvPr id="68" name="Freeform 126">
              <a:extLst>
                <a:ext uri="{FF2B5EF4-FFF2-40B4-BE49-F238E27FC236}">
                  <a16:creationId xmlns:a16="http://schemas.microsoft.com/office/drawing/2014/main" id="{F43F006C-EAF9-404D-B8AE-3D3A91A32DDB}"/>
                </a:ext>
              </a:extLst>
            </p:cNvPr>
            <p:cNvSpPr/>
            <p:nvPr/>
          </p:nvSpPr>
          <p:spPr>
            <a:xfrm rot="10800000">
              <a:off x="4130308" y="996540"/>
              <a:ext cx="582650" cy="1004329"/>
            </a:xfrm>
            <a:custGeom>
              <a:avLst/>
              <a:gdLst>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071620 w 1427274"/>
                <a:gd name="connsiteY6" fmla="*/ 1132569 h 2460229"/>
                <a:gd name="connsiteX7" fmla="*/ 1112638 w 1427274"/>
                <a:gd name="connsiteY7" fmla="*/ 1154833 h 2460229"/>
                <a:gd name="connsiteX8" fmla="*/ 1427274 w 1427274"/>
                <a:gd name="connsiteY8" fmla="*/ 1746592 h 2460229"/>
                <a:gd name="connsiteX9" fmla="*/ 713637 w 1427274"/>
                <a:gd name="connsiteY9" fmla="*/ 2460229 h 2460229"/>
                <a:gd name="connsiteX10" fmla="*/ 0 w 1427274"/>
                <a:gd name="connsiteY10" fmla="*/ 1746592 h 2460229"/>
                <a:gd name="connsiteX11" fmla="*/ 314636 w 1427274"/>
                <a:gd name="connsiteY11" fmla="*/ 1154833 h 2460229"/>
                <a:gd name="connsiteX12" fmla="*/ 355653 w 1427274"/>
                <a:gd name="connsiteY12" fmla="*/ 1132570 h 2460229"/>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112638 w 1427274"/>
                <a:gd name="connsiteY6" fmla="*/ 1154833 h 2460229"/>
                <a:gd name="connsiteX7" fmla="*/ 1427274 w 1427274"/>
                <a:gd name="connsiteY7" fmla="*/ 1746592 h 2460229"/>
                <a:gd name="connsiteX8" fmla="*/ 713637 w 1427274"/>
                <a:gd name="connsiteY8" fmla="*/ 2460229 h 2460229"/>
                <a:gd name="connsiteX9" fmla="*/ 0 w 1427274"/>
                <a:gd name="connsiteY9" fmla="*/ 1746592 h 2460229"/>
                <a:gd name="connsiteX10" fmla="*/ 314636 w 1427274"/>
                <a:gd name="connsiteY10" fmla="*/ 1154833 h 2460229"/>
                <a:gd name="connsiteX11" fmla="*/ 355653 w 1427274"/>
                <a:gd name="connsiteY11" fmla="*/ 1132570 h 2460229"/>
                <a:gd name="connsiteX12" fmla="*/ 713637 w 1427274"/>
                <a:gd name="connsiteY12" fmla="*/ 0 h 2460229"/>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112638 w 1427274"/>
                <a:gd name="connsiteY6" fmla="*/ 1154833 h 2460229"/>
                <a:gd name="connsiteX7" fmla="*/ 1427274 w 1427274"/>
                <a:gd name="connsiteY7" fmla="*/ 1746592 h 2460229"/>
                <a:gd name="connsiteX8" fmla="*/ 713637 w 1427274"/>
                <a:gd name="connsiteY8" fmla="*/ 2460229 h 2460229"/>
                <a:gd name="connsiteX9" fmla="*/ 0 w 1427274"/>
                <a:gd name="connsiteY9" fmla="*/ 1746592 h 2460229"/>
                <a:gd name="connsiteX10" fmla="*/ 314636 w 1427274"/>
                <a:gd name="connsiteY10" fmla="*/ 1154833 h 2460229"/>
                <a:gd name="connsiteX11" fmla="*/ 713637 w 1427274"/>
                <a:gd name="connsiteY11" fmla="*/ 0 h 2460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7274" h="2460229">
                  <a:moveTo>
                    <a:pt x="713638" y="1325798"/>
                  </a:moveTo>
                  <a:cubicBezTo>
                    <a:pt x="481240" y="1325798"/>
                    <a:pt x="292844" y="1514194"/>
                    <a:pt x="292844" y="1746592"/>
                  </a:cubicBezTo>
                  <a:cubicBezTo>
                    <a:pt x="292844" y="1978990"/>
                    <a:pt x="481240" y="2167386"/>
                    <a:pt x="713638" y="2167386"/>
                  </a:cubicBezTo>
                  <a:cubicBezTo>
                    <a:pt x="946036" y="2167386"/>
                    <a:pt x="1134432" y="1978990"/>
                    <a:pt x="1134432" y="1746592"/>
                  </a:cubicBezTo>
                  <a:cubicBezTo>
                    <a:pt x="1134432" y="1514194"/>
                    <a:pt x="946036" y="1325798"/>
                    <a:pt x="713638" y="1325798"/>
                  </a:cubicBezTo>
                  <a:close/>
                  <a:moveTo>
                    <a:pt x="713637" y="0"/>
                  </a:moveTo>
                  <a:lnTo>
                    <a:pt x="1112638" y="1154833"/>
                  </a:lnTo>
                  <a:cubicBezTo>
                    <a:pt x="1302467" y="1283079"/>
                    <a:pt x="1427274" y="1500260"/>
                    <a:pt x="1427274" y="1746592"/>
                  </a:cubicBezTo>
                  <a:cubicBezTo>
                    <a:pt x="1427274" y="2140723"/>
                    <a:pt x="1107768" y="2460229"/>
                    <a:pt x="713637" y="2460229"/>
                  </a:cubicBezTo>
                  <a:cubicBezTo>
                    <a:pt x="319506" y="2460229"/>
                    <a:pt x="0" y="2140723"/>
                    <a:pt x="0" y="1746592"/>
                  </a:cubicBezTo>
                  <a:cubicBezTo>
                    <a:pt x="0" y="1500260"/>
                    <a:pt x="124807" y="1283079"/>
                    <a:pt x="314636" y="1154833"/>
                  </a:cubicBezTo>
                  <a:lnTo>
                    <a:pt x="713637"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9" name="Freeform 127">
              <a:extLst>
                <a:ext uri="{FF2B5EF4-FFF2-40B4-BE49-F238E27FC236}">
                  <a16:creationId xmlns:a16="http://schemas.microsoft.com/office/drawing/2014/main" id="{929784EE-2E68-4DFB-B84B-705393864046}"/>
                </a:ext>
              </a:extLst>
            </p:cNvPr>
            <p:cNvSpPr/>
            <p:nvPr/>
          </p:nvSpPr>
          <p:spPr>
            <a:xfrm rot="10800000">
              <a:off x="4421630" y="996540"/>
              <a:ext cx="291328" cy="1004329"/>
            </a:xfrm>
            <a:custGeom>
              <a:avLst/>
              <a:gdLst>
                <a:gd name="connsiteX0" fmla="*/ 291325 w 291326"/>
                <a:gd name="connsiteY0" fmla="*/ 1004329 h 1004329"/>
                <a:gd name="connsiteX1" fmla="*/ 0 w 291326"/>
                <a:gd name="connsiteY1" fmla="*/ 713004 h 1004329"/>
                <a:gd name="connsiteX2" fmla="*/ 128443 w 291326"/>
                <a:gd name="connsiteY2" fmla="*/ 471433 h 1004329"/>
                <a:gd name="connsiteX3" fmla="*/ 291325 w 291326"/>
                <a:gd name="connsiteY3" fmla="*/ 0 h 1004329"/>
                <a:gd name="connsiteX4" fmla="*/ 291326 w 291326"/>
                <a:gd name="connsiteY4" fmla="*/ 3 h 1004329"/>
                <a:gd name="connsiteX5" fmla="*/ 291326 w 291326"/>
                <a:gd name="connsiteY5" fmla="*/ 541225 h 1004329"/>
                <a:gd name="connsiteX6" fmla="*/ 291326 w 291326"/>
                <a:gd name="connsiteY6" fmla="*/ 541225 h 1004329"/>
                <a:gd name="connsiteX7" fmla="*/ 119547 w 291326"/>
                <a:gd name="connsiteY7" fmla="*/ 713004 h 1004329"/>
                <a:gd name="connsiteX8" fmla="*/ 291326 w 291326"/>
                <a:gd name="connsiteY8" fmla="*/ 884783 h 1004329"/>
                <a:gd name="connsiteX9" fmla="*/ 291326 w 291326"/>
                <a:gd name="connsiteY9" fmla="*/ 884783 h 1004329"/>
                <a:gd name="connsiteX10" fmla="*/ 291326 w 291326"/>
                <a:gd name="connsiteY10" fmla="*/ 1004329 h 100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1326" h="1004329">
                  <a:moveTo>
                    <a:pt x="291325" y="1004329"/>
                  </a:moveTo>
                  <a:cubicBezTo>
                    <a:pt x="130431" y="1004329"/>
                    <a:pt x="0" y="873898"/>
                    <a:pt x="0" y="713004"/>
                  </a:cubicBezTo>
                  <a:cubicBezTo>
                    <a:pt x="0" y="612445"/>
                    <a:pt x="50950" y="523786"/>
                    <a:pt x="128443" y="471433"/>
                  </a:cubicBezTo>
                  <a:lnTo>
                    <a:pt x="291325" y="0"/>
                  </a:lnTo>
                  <a:lnTo>
                    <a:pt x="291326" y="3"/>
                  </a:lnTo>
                  <a:lnTo>
                    <a:pt x="291326" y="541225"/>
                  </a:lnTo>
                  <a:lnTo>
                    <a:pt x="291326" y="541225"/>
                  </a:lnTo>
                  <a:cubicBezTo>
                    <a:pt x="196455" y="541225"/>
                    <a:pt x="119547" y="618133"/>
                    <a:pt x="119547" y="713004"/>
                  </a:cubicBezTo>
                  <a:cubicBezTo>
                    <a:pt x="119547" y="807875"/>
                    <a:pt x="196455" y="884783"/>
                    <a:pt x="291326" y="884783"/>
                  </a:cubicBezTo>
                  <a:lnTo>
                    <a:pt x="291326" y="884783"/>
                  </a:lnTo>
                  <a:lnTo>
                    <a:pt x="291326" y="1004329"/>
                  </a:lnTo>
                  <a:close/>
                </a:path>
              </a:pathLst>
            </a:custGeom>
            <a:solidFill>
              <a:schemeClr val="tx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0" name="Oval 69">
              <a:extLst>
                <a:ext uri="{FF2B5EF4-FFF2-40B4-BE49-F238E27FC236}">
                  <a16:creationId xmlns:a16="http://schemas.microsoft.com/office/drawing/2014/main" id="{6E5D7753-CCBB-40E6-9A3C-9514F32EEFB9}"/>
                </a:ext>
              </a:extLst>
            </p:cNvPr>
            <p:cNvSpPr/>
            <p:nvPr/>
          </p:nvSpPr>
          <p:spPr>
            <a:xfrm rot="10800000">
              <a:off x="4249854" y="1116086"/>
              <a:ext cx="343557" cy="343558"/>
            </a:xfrm>
            <a:prstGeom prst="ellipse">
              <a:avLst/>
            </a:prstGeom>
            <a:solidFill>
              <a:schemeClr val="bg1"/>
            </a:solidFill>
            <a:ln w="2857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3">
                    <a:lumMod val="50000"/>
                  </a:schemeClr>
                </a:solidFill>
              </a:endParaRPr>
            </a:p>
          </p:txBody>
        </p:sp>
      </p:grpSp>
      <p:sp>
        <p:nvSpPr>
          <p:cNvPr id="88" name="TextBox 87">
            <a:extLst>
              <a:ext uri="{FF2B5EF4-FFF2-40B4-BE49-F238E27FC236}">
                <a16:creationId xmlns:a16="http://schemas.microsoft.com/office/drawing/2014/main" id="{4FBFDE9A-83A6-4B13-A55F-C146E3DE7BB5}"/>
              </a:ext>
            </a:extLst>
          </p:cNvPr>
          <p:cNvSpPr txBox="1"/>
          <p:nvPr/>
        </p:nvSpPr>
        <p:spPr>
          <a:xfrm rot="16200000">
            <a:off x="6524706" y="4349059"/>
            <a:ext cx="751020" cy="400110"/>
          </a:xfrm>
          <a:prstGeom prst="rect">
            <a:avLst/>
          </a:prstGeom>
          <a:noFill/>
        </p:spPr>
        <p:txBody>
          <a:bodyPr wrap="square" rtlCol="0">
            <a:spAutoFit/>
          </a:bodyPr>
          <a:lstStyle/>
          <a:p>
            <a:pPr algn="r"/>
            <a:r>
              <a:rPr lang="nl-NL" sz="2000" b="1">
                <a:solidFill>
                  <a:schemeClr val="accent3">
                    <a:lumMod val="50000"/>
                  </a:schemeClr>
                </a:solidFill>
              </a:rPr>
              <a:t>2021</a:t>
            </a:r>
          </a:p>
        </p:txBody>
      </p:sp>
      <p:sp>
        <p:nvSpPr>
          <p:cNvPr id="122" name="Rectangle 121">
            <a:extLst>
              <a:ext uri="{FF2B5EF4-FFF2-40B4-BE49-F238E27FC236}">
                <a16:creationId xmlns:a16="http://schemas.microsoft.com/office/drawing/2014/main" id="{B37D19E7-6D39-47EE-804C-B347A9E78390}"/>
              </a:ext>
            </a:extLst>
          </p:cNvPr>
          <p:cNvSpPr/>
          <p:nvPr/>
        </p:nvSpPr>
        <p:spPr>
          <a:xfrm>
            <a:off x="5823613" y="4983862"/>
            <a:ext cx="1207382" cy="292388"/>
          </a:xfrm>
          <a:prstGeom prst="rect">
            <a:avLst/>
          </a:prstGeom>
        </p:spPr>
        <p:txBody>
          <a:bodyPr wrap="none" lIns="91440" tIns="45720" rIns="91440" bIns="45720" anchor="t">
            <a:spAutoFit/>
          </a:bodyPr>
          <a:lstStyle/>
          <a:p>
            <a:r>
              <a:rPr lang="nl-NL" sz="1300" b="1">
                <a:cs typeface="Arial"/>
              </a:rPr>
              <a:t>Datakwaliteit</a:t>
            </a:r>
          </a:p>
        </p:txBody>
      </p:sp>
      <p:sp>
        <p:nvSpPr>
          <p:cNvPr id="8" name="Freeform 57">
            <a:extLst>
              <a:ext uri="{FF2B5EF4-FFF2-40B4-BE49-F238E27FC236}">
                <a16:creationId xmlns:a16="http://schemas.microsoft.com/office/drawing/2014/main" id="{765A7622-B5D8-418B-863B-9041E227A429}"/>
              </a:ext>
            </a:extLst>
          </p:cNvPr>
          <p:cNvSpPr/>
          <p:nvPr/>
        </p:nvSpPr>
        <p:spPr>
          <a:xfrm rot="10800000" flipH="1" flipV="1">
            <a:off x="5789767" y="3854689"/>
            <a:ext cx="230777" cy="231573"/>
          </a:xfrm>
          <a:custGeom>
            <a:avLst/>
            <a:gdLst>
              <a:gd name="connsiteX0" fmla="*/ 1574800 w 1783953"/>
              <a:gd name="connsiteY0" fmla="*/ 0 h 1783953"/>
              <a:gd name="connsiteX1" fmla="*/ 1735814 w 1783953"/>
              <a:gd name="connsiteY1" fmla="*/ 8131 h 1783953"/>
              <a:gd name="connsiteX2" fmla="*/ 1783953 w 1783953"/>
              <a:gd name="connsiteY2" fmla="*/ 15478 h 1783953"/>
              <a:gd name="connsiteX3" fmla="*/ 1783953 w 1783953"/>
              <a:gd name="connsiteY3" fmla="*/ 438812 h 1783953"/>
              <a:gd name="connsiteX4" fmla="*/ 1692978 w 1783953"/>
              <a:gd name="connsiteY4" fmla="*/ 424928 h 1783953"/>
              <a:gd name="connsiteX5" fmla="*/ 1574800 w 1783953"/>
              <a:gd name="connsiteY5" fmla="*/ 418960 h 1783953"/>
              <a:gd name="connsiteX6" fmla="*/ 418960 w 1783953"/>
              <a:gd name="connsiteY6" fmla="*/ 1574800 h 1783953"/>
              <a:gd name="connsiteX7" fmla="*/ 440045 w 1783953"/>
              <a:gd name="connsiteY7" fmla="*/ 1783953 h 1783953"/>
              <a:gd name="connsiteX8" fmla="*/ 15478 w 1783953"/>
              <a:gd name="connsiteY8" fmla="*/ 1783953 h 1783953"/>
              <a:gd name="connsiteX9" fmla="*/ 8131 w 1783953"/>
              <a:gd name="connsiteY9" fmla="*/ 1735814 h 1783953"/>
              <a:gd name="connsiteX10" fmla="*/ 0 w 1783953"/>
              <a:gd name="connsiteY10" fmla="*/ 1574800 h 1783953"/>
              <a:gd name="connsiteX11" fmla="*/ 1574800 w 1783953"/>
              <a:gd name="connsiteY11" fmla="*/ 0 h 178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3953" h="1783953">
                <a:moveTo>
                  <a:pt x="1574800" y="0"/>
                </a:moveTo>
                <a:cubicBezTo>
                  <a:pt x="1629159" y="0"/>
                  <a:pt x="1682874" y="2754"/>
                  <a:pt x="1735814" y="8131"/>
                </a:cubicBezTo>
                <a:lnTo>
                  <a:pt x="1783953" y="15478"/>
                </a:lnTo>
                <a:lnTo>
                  <a:pt x="1783953" y="438812"/>
                </a:lnTo>
                <a:lnTo>
                  <a:pt x="1692978" y="424928"/>
                </a:lnTo>
                <a:cubicBezTo>
                  <a:pt x="1654122" y="420982"/>
                  <a:pt x="1614697" y="418960"/>
                  <a:pt x="1574800" y="418960"/>
                </a:cubicBezTo>
                <a:cubicBezTo>
                  <a:pt x="936447" y="418960"/>
                  <a:pt x="418960" y="936447"/>
                  <a:pt x="418960" y="1574800"/>
                </a:cubicBezTo>
                <a:lnTo>
                  <a:pt x="440045" y="1783953"/>
                </a:lnTo>
                <a:lnTo>
                  <a:pt x="15478" y="1783953"/>
                </a:lnTo>
                <a:lnTo>
                  <a:pt x="8131" y="1735814"/>
                </a:lnTo>
                <a:cubicBezTo>
                  <a:pt x="2754" y="1682874"/>
                  <a:pt x="0" y="1629159"/>
                  <a:pt x="0" y="1574800"/>
                </a:cubicBezTo>
                <a:cubicBezTo>
                  <a:pt x="0" y="705062"/>
                  <a:pt x="705062" y="0"/>
                  <a:pt x="1574800" y="0"/>
                </a:cubicBezTo>
                <a:close/>
              </a:path>
            </a:pathLst>
          </a:custGeom>
          <a:solidFill>
            <a:srgbClr val="CBA05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solidFill>
                <a:schemeClr val="tx1"/>
              </a:solidFill>
            </a:endParaRPr>
          </a:p>
        </p:txBody>
      </p:sp>
      <p:sp>
        <p:nvSpPr>
          <p:cNvPr id="9" name="Oval 8">
            <a:extLst>
              <a:ext uri="{FF2B5EF4-FFF2-40B4-BE49-F238E27FC236}">
                <a16:creationId xmlns:a16="http://schemas.microsoft.com/office/drawing/2014/main" id="{18A83085-788C-4E6D-9EA6-875E940B4BDB}"/>
              </a:ext>
            </a:extLst>
          </p:cNvPr>
          <p:cNvSpPr/>
          <p:nvPr/>
        </p:nvSpPr>
        <p:spPr>
          <a:xfrm rot="10800000" flipH="1" flipV="1">
            <a:off x="5902892" y="3968416"/>
            <a:ext cx="181190" cy="181814"/>
          </a:xfrm>
          <a:prstGeom prst="ellipse">
            <a:avLst/>
          </a:prstGeom>
          <a:solidFill>
            <a:srgbClr val="CBA0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10" name="Freeform 60">
            <a:extLst>
              <a:ext uri="{FF2B5EF4-FFF2-40B4-BE49-F238E27FC236}">
                <a16:creationId xmlns:a16="http://schemas.microsoft.com/office/drawing/2014/main" id="{7C7D063F-2AF8-40E6-9D4D-C2736B509B0F}"/>
              </a:ext>
            </a:extLst>
          </p:cNvPr>
          <p:cNvSpPr/>
          <p:nvPr/>
        </p:nvSpPr>
        <p:spPr>
          <a:xfrm rot="10800000" flipV="1">
            <a:off x="4413104" y="3844641"/>
            <a:ext cx="231045" cy="231573"/>
          </a:xfrm>
          <a:custGeom>
            <a:avLst/>
            <a:gdLst>
              <a:gd name="connsiteX0" fmla="*/ 1574800 w 1783953"/>
              <a:gd name="connsiteY0" fmla="*/ 0 h 1783953"/>
              <a:gd name="connsiteX1" fmla="*/ 1735814 w 1783953"/>
              <a:gd name="connsiteY1" fmla="*/ 8131 h 1783953"/>
              <a:gd name="connsiteX2" fmla="*/ 1783953 w 1783953"/>
              <a:gd name="connsiteY2" fmla="*/ 15478 h 1783953"/>
              <a:gd name="connsiteX3" fmla="*/ 1783953 w 1783953"/>
              <a:gd name="connsiteY3" fmla="*/ 438812 h 1783953"/>
              <a:gd name="connsiteX4" fmla="*/ 1692978 w 1783953"/>
              <a:gd name="connsiteY4" fmla="*/ 424928 h 1783953"/>
              <a:gd name="connsiteX5" fmla="*/ 1574800 w 1783953"/>
              <a:gd name="connsiteY5" fmla="*/ 418960 h 1783953"/>
              <a:gd name="connsiteX6" fmla="*/ 418960 w 1783953"/>
              <a:gd name="connsiteY6" fmla="*/ 1574800 h 1783953"/>
              <a:gd name="connsiteX7" fmla="*/ 440045 w 1783953"/>
              <a:gd name="connsiteY7" fmla="*/ 1783953 h 1783953"/>
              <a:gd name="connsiteX8" fmla="*/ 15478 w 1783953"/>
              <a:gd name="connsiteY8" fmla="*/ 1783953 h 1783953"/>
              <a:gd name="connsiteX9" fmla="*/ 8131 w 1783953"/>
              <a:gd name="connsiteY9" fmla="*/ 1735814 h 1783953"/>
              <a:gd name="connsiteX10" fmla="*/ 0 w 1783953"/>
              <a:gd name="connsiteY10" fmla="*/ 1574800 h 1783953"/>
              <a:gd name="connsiteX11" fmla="*/ 1574800 w 1783953"/>
              <a:gd name="connsiteY11" fmla="*/ 0 h 178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3953" h="1783953">
                <a:moveTo>
                  <a:pt x="1574800" y="0"/>
                </a:moveTo>
                <a:cubicBezTo>
                  <a:pt x="1629159" y="0"/>
                  <a:pt x="1682874" y="2754"/>
                  <a:pt x="1735814" y="8131"/>
                </a:cubicBezTo>
                <a:lnTo>
                  <a:pt x="1783953" y="15478"/>
                </a:lnTo>
                <a:lnTo>
                  <a:pt x="1783953" y="438812"/>
                </a:lnTo>
                <a:lnTo>
                  <a:pt x="1692978" y="424928"/>
                </a:lnTo>
                <a:cubicBezTo>
                  <a:pt x="1654122" y="420982"/>
                  <a:pt x="1614697" y="418960"/>
                  <a:pt x="1574800" y="418960"/>
                </a:cubicBezTo>
                <a:cubicBezTo>
                  <a:pt x="936447" y="418960"/>
                  <a:pt x="418960" y="936447"/>
                  <a:pt x="418960" y="1574800"/>
                </a:cubicBezTo>
                <a:lnTo>
                  <a:pt x="440045" y="1783953"/>
                </a:lnTo>
                <a:lnTo>
                  <a:pt x="15478" y="1783953"/>
                </a:lnTo>
                <a:lnTo>
                  <a:pt x="8131" y="1735814"/>
                </a:lnTo>
                <a:cubicBezTo>
                  <a:pt x="2754" y="1682874"/>
                  <a:pt x="0" y="1629159"/>
                  <a:pt x="0" y="1574800"/>
                </a:cubicBezTo>
                <a:cubicBezTo>
                  <a:pt x="0" y="705062"/>
                  <a:pt x="705062" y="0"/>
                  <a:pt x="1574800" y="0"/>
                </a:cubicBezTo>
                <a:close/>
              </a:path>
            </a:pathLst>
          </a:custGeom>
          <a:solidFill>
            <a:srgbClr val="CBA05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solidFill>
                <a:schemeClr val="tx1"/>
              </a:solidFill>
            </a:endParaRPr>
          </a:p>
        </p:txBody>
      </p:sp>
      <p:sp>
        <p:nvSpPr>
          <p:cNvPr id="11" name="Rectangle 10">
            <a:extLst>
              <a:ext uri="{FF2B5EF4-FFF2-40B4-BE49-F238E27FC236}">
                <a16:creationId xmlns:a16="http://schemas.microsoft.com/office/drawing/2014/main" id="{EA24BE3A-BB04-46B2-99A3-4767CD77E2C9}"/>
              </a:ext>
            </a:extLst>
          </p:cNvPr>
          <p:cNvSpPr/>
          <p:nvPr/>
        </p:nvSpPr>
        <p:spPr>
          <a:xfrm rot="10800000" flipV="1">
            <a:off x="4587505" y="4031805"/>
            <a:ext cx="1250097" cy="70741"/>
          </a:xfrm>
          <a:prstGeom prst="rect">
            <a:avLst/>
          </a:prstGeom>
          <a:solidFill>
            <a:srgbClr val="CBA0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12" name="Rectangle 11">
            <a:extLst>
              <a:ext uri="{FF2B5EF4-FFF2-40B4-BE49-F238E27FC236}">
                <a16:creationId xmlns:a16="http://schemas.microsoft.com/office/drawing/2014/main" id="{D62D9867-8807-4211-9C09-176811D839D2}"/>
              </a:ext>
            </a:extLst>
          </p:cNvPr>
          <p:cNvSpPr/>
          <p:nvPr/>
        </p:nvSpPr>
        <p:spPr>
          <a:xfrm rot="16200000" flipH="1" flipV="1">
            <a:off x="4794727" y="2664893"/>
            <a:ext cx="2397522" cy="54116"/>
          </a:xfrm>
          <a:prstGeom prst="rect">
            <a:avLst/>
          </a:prstGeom>
          <a:solidFill>
            <a:srgbClr val="CBA0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grpSp>
        <p:nvGrpSpPr>
          <p:cNvPr id="23" name="Group 22">
            <a:extLst>
              <a:ext uri="{FF2B5EF4-FFF2-40B4-BE49-F238E27FC236}">
                <a16:creationId xmlns:a16="http://schemas.microsoft.com/office/drawing/2014/main" id="{862B37FE-3342-466F-9E82-5F0CBC78D97D}"/>
              </a:ext>
            </a:extLst>
          </p:cNvPr>
          <p:cNvGrpSpPr/>
          <p:nvPr/>
        </p:nvGrpSpPr>
        <p:grpSpPr>
          <a:xfrm>
            <a:off x="1894338" y="3968093"/>
            <a:ext cx="944678" cy="1665174"/>
            <a:chOff x="1991331" y="3336567"/>
            <a:chExt cx="953960" cy="1674740"/>
          </a:xfrm>
          <a:solidFill>
            <a:srgbClr val="9CDBD9"/>
          </a:solidFill>
        </p:grpSpPr>
        <p:sp>
          <p:nvSpPr>
            <p:cNvPr id="24" name="Freeform 72">
              <a:extLst>
                <a:ext uri="{FF2B5EF4-FFF2-40B4-BE49-F238E27FC236}">
                  <a16:creationId xmlns:a16="http://schemas.microsoft.com/office/drawing/2014/main" id="{64063636-0B5B-4EF9-80E1-79253CC6406E}"/>
                </a:ext>
              </a:extLst>
            </p:cNvPr>
            <p:cNvSpPr/>
            <p:nvPr/>
          </p:nvSpPr>
          <p:spPr>
            <a:xfrm rot="10800000">
              <a:off x="1991331" y="3401017"/>
              <a:ext cx="233315" cy="233315"/>
            </a:xfrm>
            <a:custGeom>
              <a:avLst/>
              <a:gdLst>
                <a:gd name="connsiteX0" fmla="*/ 1574800 w 1783953"/>
                <a:gd name="connsiteY0" fmla="*/ 0 h 1783953"/>
                <a:gd name="connsiteX1" fmla="*/ 1735814 w 1783953"/>
                <a:gd name="connsiteY1" fmla="*/ 8131 h 1783953"/>
                <a:gd name="connsiteX2" fmla="*/ 1783953 w 1783953"/>
                <a:gd name="connsiteY2" fmla="*/ 15478 h 1783953"/>
                <a:gd name="connsiteX3" fmla="*/ 1783953 w 1783953"/>
                <a:gd name="connsiteY3" fmla="*/ 438812 h 1783953"/>
                <a:gd name="connsiteX4" fmla="*/ 1692978 w 1783953"/>
                <a:gd name="connsiteY4" fmla="*/ 424928 h 1783953"/>
                <a:gd name="connsiteX5" fmla="*/ 1574800 w 1783953"/>
                <a:gd name="connsiteY5" fmla="*/ 418960 h 1783953"/>
                <a:gd name="connsiteX6" fmla="*/ 418960 w 1783953"/>
                <a:gd name="connsiteY6" fmla="*/ 1574800 h 1783953"/>
                <a:gd name="connsiteX7" fmla="*/ 440045 w 1783953"/>
                <a:gd name="connsiteY7" fmla="*/ 1783953 h 1783953"/>
                <a:gd name="connsiteX8" fmla="*/ 15478 w 1783953"/>
                <a:gd name="connsiteY8" fmla="*/ 1783953 h 1783953"/>
                <a:gd name="connsiteX9" fmla="*/ 8131 w 1783953"/>
                <a:gd name="connsiteY9" fmla="*/ 1735814 h 1783953"/>
                <a:gd name="connsiteX10" fmla="*/ 0 w 1783953"/>
                <a:gd name="connsiteY10" fmla="*/ 1574800 h 1783953"/>
                <a:gd name="connsiteX11" fmla="*/ 1574800 w 1783953"/>
                <a:gd name="connsiteY11" fmla="*/ 0 h 178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3953" h="1783953">
                  <a:moveTo>
                    <a:pt x="1574800" y="0"/>
                  </a:moveTo>
                  <a:cubicBezTo>
                    <a:pt x="1629159" y="0"/>
                    <a:pt x="1682874" y="2754"/>
                    <a:pt x="1735814" y="8131"/>
                  </a:cubicBezTo>
                  <a:lnTo>
                    <a:pt x="1783953" y="15478"/>
                  </a:lnTo>
                  <a:lnTo>
                    <a:pt x="1783953" y="438812"/>
                  </a:lnTo>
                  <a:lnTo>
                    <a:pt x="1692978" y="424928"/>
                  </a:lnTo>
                  <a:cubicBezTo>
                    <a:pt x="1654122" y="420982"/>
                    <a:pt x="1614697" y="418960"/>
                    <a:pt x="1574800" y="418960"/>
                  </a:cubicBezTo>
                  <a:cubicBezTo>
                    <a:pt x="936447" y="418960"/>
                    <a:pt x="418960" y="936447"/>
                    <a:pt x="418960" y="1574800"/>
                  </a:cubicBezTo>
                  <a:lnTo>
                    <a:pt x="440045" y="1783953"/>
                  </a:lnTo>
                  <a:lnTo>
                    <a:pt x="15478" y="1783953"/>
                  </a:lnTo>
                  <a:lnTo>
                    <a:pt x="8131" y="1735814"/>
                  </a:lnTo>
                  <a:cubicBezTo>
                    <a:pt x="2754" y="1682874"/>
                    <a:pt x="0" y="1629159"/>
                    <a:pt x="0" y="1574800"/>
                  </a:cubicBezTo>
                  <a:cubicBezTo>
                    <a:pt x="0" y="705062"/>
                    <a:pt x="705062" y="0"/>
                    <a:pt x="15748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solidFill>
                  <a:schemeClr val="tx1"/>
                </a:solidFill>
              </a:endParaRPr>
            </a:p>
          </p:txBody>
        </p:sp>
        <p:sp>
          <p:nvSpPr>
            <p:cNvPr id="25" name="Rectangle 24">
              <a:extLst>
                <a:ext uri="{FF2B5EF4-FFF2-40B4-BE49-F238E27FC236}">
                  <a16:creationId xmlns:a16="http://schemas.microsoft.com/office/drawing/2014/main" id="{B87139C4-40B0-4ECB-9EE6-90204C7C0146}"/>
                </a:ext>
              </a:extLst>
            </p:cNvPr>
            <p:cNvSpPr/>
            <p:nvPr/>
          </p:nvSpPr>
          <p:spPr>
            <a:xfrm rot="10800000">
              <a:off x="2177589" y="3401176"/>
              <a:ext cx="521178" cy="5470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26" name="Freeform 74">
              <a:extLst>
                <a:ext uri="{FF2B5EF4-FFF2-40B4-BE49-F238E27FC236}">
                  <a16:creationId xmlns:a16="http://schemas.microsoft.com/office/drawing/2014/main" id="{7FA4A44C-46F7-4F07-9DC9-526AACAA2608}"/>
                </a:ext>
              </a:extLst>
            </p:cNvPr>
            <p:cNvSpPr/>
            <p:nvPr/>
          </p:nvSpPr>
          <p:spPr>
            <a:xfrm rot="10800000" flipH="1">
              <a:off x="2648084" y="3401017"/>
              <a:ext cx="233045" cy="233315"/>
            </a:xfrm>
            <a:custGeom>
              <a:avLst/>
              <a:gdLst>
                <a:gd name="connsiteX0" fmla="*/ 1574800 w 1783953"/>
                <a:gd name="connsiteY0" fmla="*/ 0 h 1783953"/>
                <a:gd name="connsiteX1" fmla="*/ 1735814 w 1783953"/>
                <a:gd name="connsiteY1" fmla="*/ 8131 h 1783953"/>
                <a:gd name="connsiteX2" fmla="*/ 1783953 w 1783953"/>
                <a:gd name="connsiteY2" fmla="*/ 15478 h 1783953"/>
                <a:gd name="connsiteX3" fmla="*/ 1783953 w 1783953"/>
                <a:gd name="connsiteY3" fmla="*/ 438812 h 1783953"/>
                <a:gd name="connsiteX4" fmla="*/ 1692978 w 1783953"/>
                <a:gd name="connsiteY4" fmla="*/ 424928 h 1783953"/>
                <a:gd name="connsiteX5" fmla="*/ 1574800 w 1783953"/>
                <a:gd name="connsiteY5" fmla="*/ 418960 h 1783953"/>
                <a:gd name="connsiteX6" fmla="*/ 418960 w 1783953"/>
                <a:gd name="connsiteY6" fmla="*/ 1574800 h 1783953"/>
                <a:gd name="connsiteX7" fmla="*/ 440045 w 1783953"/>
                <a:gd name="connsiteY7" fmla="*/ 1783953 h 1783953"/>
                <a:gd name="connsiteX8" fmla="*/ 15478 w 1783953"/>
                <a:gd name="connsiteY8" fmla="*/ 1783953 h 1783953"/>
                <a:gd name="connsiteX9" fmla="*/ 8131 w 1783953"/>
                <a:gd name="connsiteY9" fmla="*/ 1735814 h 1783953"/>
                <a:gd name="connsiteX10" fmla="*/ 0 w 1783953"/>
                <a:gd name="connsiteY10" fmla="*/ 1574800 h 1783953"/>
                <a:gd name="connsiteX11" fmla="*/ 1574800 w 1783953"/>
                <a:gd name="connsiteY11" fmla="*/ 0 h 178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3953" h="1783953">
                  <a:moveTo>
                    <a:pt x="1574800" y="0"/>
                  </a:moveTo>
                  <a:cubicBezTo>
                    <a:pt x="1629159" y="0"/>
                    <a:pt x="1682874" y="2754"/>
                    <a:pt x="1735814" y="8131"/>
                  </a:cubicBezTo>
                  <a:lnTo>
                    <a:pt x="1783953" y="15478"/>
                  </a:lnTo>
                  <a:lnTo>
                    <a:pt x="1783953" y="438812"/>
                  </a:lnTo>
                  <a:lnTo>
                    <a:pt x="1692978" y="424928"/>
                  </a:lnTo>
                  <a:cubicBezTo>
                    <a:pt x="1654122" y="420982"/>
                    <a:pt x="1614697" y="418960"/>
                    <a:pt x="1574800" y="418960"/>
                  </a:cubicBezTo>
                  <a:cubicBezTo>
                    <a:pt x="936447" y="418960"/>
                    <a:pt x="418960" y="936447"/>
                    <a:pt x="418960" y="1574800"/>
                  </a:cubicBezTo>
                  <a:lnTo>
                    <a:pt x="440045" y="1783953"/>
                  </a:lnTo>
                  <a:lnTo>
                    <a:pt x="15478" y="1783953"/>
                  </a:lnTo>
                  <a:lnTo>
                    <a:pt x="8131" y="1735814"/>
                  </a:lnTo>
                  <a:cubicBezTo>
                    <a:pt x="2754" y="1682874"/>
                    <a:pt x="0" y="1629159"/>
                    <a:pt x="0" y="1574800"/>
                  </a:cubicBezTo>
                  <a:cubicBezTo>
                    <a:pt x="0" y="705062"/>
                    <a:pt x="705062" y="0"/>
                    <a:pt x="15748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solidFill>
                  <a:schemeClr val="tx1"/>
                </a:solidFill>
              </a:endParaRPr>
            </a:p>
          </p:txBody>
        </p:sp>
        <p:sp>
          <p:nvSpPr>
            <p:cNvPr id="27" name="Oval 26">
              <a:extLst>
                <a:ext uri="{FF2B5EF4-FFF2-40B4-BE49-F238E27FC236}">
                  <a16:creationId xmlns:a16="http://schemas.microsoft.com/office/drawing/2014/main" id="{240491F5-8147-4CE2-85E8-19862E763F5F}"/>
                </a:ext>
              </a:extLst>
            </p:cNvPr>
            <p:cNvSpPr/>
            <p:nvPr/>
          </p:nvSpPr>
          <p:spPr>
            <a:xfrm rot="10800000" flipH="1">
              <a:off x="2762321" y="3336567"/>
              <a:ext cx="182970" cy="18318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28" name="Rectangle 27">
              <a:extLst>
                <a:ext uri="{FF2B5EF4-FFF2-40B4-BE49-F238E27FC236}">
                  <a16:creationId xmlns:a16="http://schemas.microsoft.com/office/drawing/2014/main" id="{C6C232EB-CC98-433D-9A48-F7C0A9D6B4D4}"/>
                </a:ext>
              </a:extLst>
            </p:cNvPr>
            <p:cNvSpPr/>
            <p:nvPr/>
          </p:nvSpPr>
          <p:spPr>
            <a:xfrm rot="5400000" flipH="1">
              <a:off x="2146178" y="4276357"/>
              <a:ext cx="1415254" cy="5464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grpSp>
      <p:grpSp>
        <p:nvGrpSpPr>
          <p:cNvPr id="41" name="Group 40">
            <a:extLst>
              <a:ext uri="{FF2B5EF4-FFF2-40B4-BE49-F238E27FC236}">
                <a16:creationId xmlns:a16="http://schemas.microsoft.com/office/drawing/2014/main" id="{ACF1688A-B322-4F27-8C92-1F151F6C5BCE}"/>
              </a:ext>
            </a:extLst>
          </p:cNvPr>
          <p:cNvGrpSpPr/>
          <p:nvPr/>
        </p:nvGrpSpPr>
        <p:grpSpPr>
          <a:xfrm>
            <a:off x="3586912" y="3965546"/>
            <a:ext cx="944678" cy="1667721"/>
            <a:chOff x="3700536" y="3334005"/>
            <a:chExt cx="953960" cy="1677302"/>
          </a:xfrm>
        </p:grpSpPr>
        <p:sp>
          <p:nvSpPr>
            <p:cNvPr id="42" name="Freeform 97">
              <a:extLst>
                <a:ext uri="{FF2B5EF4-FFF2-40B4-BE49-F238E27FC236}">
                  <a16:creationId xmlns:a16="http://schemas.microsoft.com/office/drawing/2014/main" id="{49F5F168-E448-4472-BA50-B9AFA3311FF1}"/>
                </a:ext>
              </a:extLst>
            </p:cNvPr>
            <p:cNvSpPr/>
            <p:nvPr/>
          </p:nvSpPr>
          <p:spPr>
            <a:xfrm rot="10800000">
              <a:off x="3700536" y="3398455"/>
              <a:ext cx="233315" cy="233315"/>
            </a:xfrm>
            <a:custGeom>
              <a:avLst/>
              <a:gdLst>
                <a:gd name="connsiteX0" fmla="*/ 1574800 w 1783953"/>
                <a:gd name="connsiteY0" fmla="*/ 0 h 1783953"/>
                <a:gd name="connsiteX1" fmla="*/ 1735814 w 1783953"/>
                <a:gd name="connsiteY1" fmla="*/ 8131 h 1783953"/>
                <a:gd name="connsiteX2" fmla="*/ 1783953 w 1783953"/>
                <a:gd name="connsiteY2" fmla="*/ 15478 h 1783953"/>
                <a:gd name="connsiteX3" fmla="*/ 1783953 w 1783953"/>
                <a:gd name="connsiteY3" fmla="*/ 438812 h 1783953"/>
                <a:gd name="connsiteX4" fmla="*/ 1692978 w 1783953"/>
                <a:gd name="connsiteY4" fmla="*/ 424928 h 1783953"/>
                <a:gd name="connsiteX5" fmla="*/ 1574800 w 1783953"/>
                <a:gd name="connsiteY5" fmla="*/ 418960 h 1783953"/>
                <a:gd name="connsiteX6" fmla="*/ 418960 w 1783953"/>
                <a:gd name="connsiteY6" fmla="*/ 1574800 h 1783953"/>
                <a:gd name="connsiteX7" fmla="*/ 440045 w 1783953"/>
                <a:gd name="connsiteY7" fmla="*/ 1783953 h 1783953"/>
                <a:gd name="connsiteX8" fmla="*/ 15478 w 1783953"/>
                <a:gd name="connsiteY8" fmla="*/ 1783953 h 1783953"/>
                <a:gd name="connsiteX9" fmla="*/ 8131 w 1783953"/>
                <a:gd name="connsiteY9" fmla="*/ 1735814 h 1783953"/>
                <a:gd name="connsiteX10" fmla="*/ 0 w 1783953"/>
                <a:gd name="connsiteY10" fmla="*/ 1574800 h 1783953"/>
                <a:gd name="connsiteX11" fmla="*/ 1574800 w 1783953"/>
                <a:gd name="connsiteY11" fmla="*/ 0 h 178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3953" h="1783953">
                  <a:moveTo>
                    <a:pt x="1574800" y="0"/>
                  </a:moveTo>
                  <a:cubicBezTo>
                    <a:pt x="1629159" y="0"/>
                    <a:pt x="1682874" y="2754"/>
                    <a:pt x="1735814" y="8131"/>
                  </a:cubicBezTo>
                  <a:lnTo>
                    <a:pt x="1783953" y="15478"/>
                  </a:lnTo>
                  <a:lnTo>
                    <a:pt x="1783953" y="438812"/>
                  </a:lnTo>
                  <a:lnTo>
                    <a:pt x="1692978" y="424928"/>
                  </a:lnTo>
                  <a:cubicBezTo>
                    <a:pt x="1654122" y="420982"/>
                    <a:pt x="1614697" y="418960"/>
                    <a:pt x="1574800" y="418960"/>
                  </a:cubicBezTo>
                  <a:cubicBezTo>
                    <a:pt x="936447" y="418960"/>
                    <a:pt x="418960" y="936447"/>
                    <a:pt x="418960" y="1574800"/>
                  </a:cubicBezTo>
                  <a:lnTo>
                    <a:pt x="440045" y="1783953"/>
                  </a:lnTo>
                  <a:lnTo>
                    <a:pt x="15478" y="1783953"/>
                  </a:lnTo>
                  <a:lnTo>
                    <a:pt x="8131" y="1735814"/>
                  </a:lnTo>
                  <a:cubicBezTo>
                    <a:pt x="2754" y="1682874"/>
                    <a:pt x="0" y="1629159"/>
                    <a:pt x="0" y="1574800"/>
                  </a:cubicBezTo>
                  <a:cubicBezTo>
                    <a:pt x="0" y="705062"/>
                    <a:pt x="705062" y="0"/>
                    <a:pt x="1574800" y="0"/>
                  </a:cubicBezTo>
                  <a:close/>
                </a:path>
              </a:pathLst>
            </a:custGeom>
            <a:solidFill>
              <a:srgbClr val="8973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solidFill>
                  <a:schemeClr val="tx1"/>
                </a:solidFill>
              </a:endParaRPr>
            </a:p>
          </p:txBody>
        </p:sp>
        <p:sp>
          <p:nvSpPr>
            <p:cNvPr id="43" name="Freeform 98">
              <a:extLst>
                <a:ext uri="{FF2B5EF4-FFF2-40B4-BE49-F238E27FC236}">
                  <a16:creationId xmlns:a16="http://schemas.microsoft.com/office/drawing/2014/main" id="{23D4C45E-D6B4-4BC2-9D66-3A8567BD1B49}"/>
                </a:ext>
              </a:extLst>
            </p:cNvPr>
            <p:cNvSpPr/>
            <p:nvPr/>
          </p:nvSpPr>
          <p:spPr>
            <a:xfrm rot="10800000" flipH="1">
              <a:off x="4357289" y="3398455"/>
              <a:ext cx="233045" cy="233315"/>
            </a:xfrm>
            <a:custGeom>
              <a:avLst/>
              <a:gdLst>
                <a:gd name="connsiteX0" fmla="*/ 1574800 w 1783953"/>
                <a:gd name="connsiteY0" fmla="*/ 0 h 1783953"/>
                <a:gd name="connsiteX1" fmla="*/ 1735814 w 1783953"/>
                <a:gd name="connsiteY1" fmla="*/ 8131 h 1783953"/>
                <a:gd name="connsiteX2" fmla="*/ 1783953 w 1783953"/>
                <a:gd name="connsiteY2" fmla="*/ 15478 h 1783953"/>
                <a:gd name="connsiteX3" fmla="*/ 1783953 w 1783953"/>
                <a:gd name="connsiteY3" fmla="*/ 438812 h 1783953"/>
                <a:gd name="connsiteX4" fmla="*/ 1692978 w 1783953"/>
                <a:gd name="connsiteY4" fmla="*/ 424928 h 1783953"/>
                <a:gd name="connsiteX5" fmla="*/ 1574800 w 1783953"/>
                <a:gd name="connsiteY5" fmla="*/ 418960 h 1783953"/>
                <a:gd name="connsiteX6" fmla="*/ 418960 w 1783953"/>
                <a:gd name="connsiteY6" fmla="*/ 1574800 h 1783953"/>
                <a:gd name="connsiteX7" fmla="*/ 440045 w 1783953"/>
                <a:gd name="connsiteY7" fmla="*/ 1783953 h 1783953"/>
                <a:gd name="connsiteX8" fmla="*/ 15478 w 1783953"/>
                <a:gd name="connsiteY8" fmla="*/ 1783953 h 1783953"/>
                <a:gd name="connsiteX9" fmla="*/ 8131 w 1783953"/>
                <a:gd name="connsiteY9" fmla="*/ 1735814 h 1783953"/>
                <a:gd name="connsiteX10" fmla="*/ 0 w 1783953"/>
                <a:gd name="connsiteY10" fmla="*/ 1574800 h 1783953"/>
                <a:gd name="connsiteX11" fmla="*/ 1574800 w 1783953"/>
                <a:gd name="connsiteY11" fmla="*/ 0 h 178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3953" h="1783953">
                  <a:moveTo>
                    <a:pt x="1574800" y="0"/>
                  </a:moveTo>
                  <a:cubicBezTo>
                    <a:pt x="1629159" y="0"/>
                    <a:pt x="1682874" y="2754"/>
                    <a:pt x="1735814" y="8131"/>
                  </a:cubicBezTo>
                  <a:lnTo>
                    <a:pt x="1783953" y="15478"/>
                  </a:lnTo>
                  <a:lnTo>
                    <a:pt x="1783953" y="438812"/>
                  </a:lnTo>
                  <a:lnTo>
                    <a:pt x="1692978" y="424928"/>
                  </a:lnTo>
                  <a:cubicBezTo>
                    <a:pt x="1654122" y="420982"/>
                    <a:pt x="1614697" y="418960"/>
                    <a:pt x="1574800" y="418960"/>
                  </a:cubicBezTo>
                  <a:cubicBezTo>
                    <a:pt x="936447" y="418960"/>
                    <a:pt x="418960" y="936447"/>
                    <a:pt x="418960" y="1574800"/>
                  </a:cubicBezTo>
                  <a:lnTo>
                    <a:pt x="440045" y="1783953"/>
                  </a:lnTo>
                  <a:lnTo>
                    <a:pt x="15478" y="1783953"/>
                  </a:lnTo>
                  <a:lnTo>
                    <a:pt x="8131" y="1735814"/>
                  </a:lnTo>
                  <a:cubicBezTo>
                    <a:pt x="2754" y="1682874"/>
                    <a:pt x="0" y="1629159"/>
                    <a:pt x="0" y="1574800"/>
                  </a:cubicBezTo>
                  <a:cubicBezTo>
                    <a:pt x="0" y="705062"/>
                    <a:pt x="705062" y="0"/>
                    <a:pt x="1574800" y="0"/>
                  </a:cubicBezTo>
                  <a:close/>
                </a:path>
              </a:pathLst>
            </a:custGeom>
            <a:solidFill>
              <a:srgbClr val="8973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solidFill>
                  <a:schemeClr val="tx1"/>
                </a:solidFill>
              </a:endParaRPr>
            </a:p>
          </p:txBody>
        </p:sp>
        <p:sp>
          <p:nvSpPr>
            <p:cNvPr id="44" name="Oval 43">
              <a:extLst>
                <a:ext uri="{FF2B5EF4-FFF2-40B4-BE49-F238E27FC236}">
                  <a16:creationId xmlns:a16="http://schemas.microsoft.com/office/drawing/2014/main" id="{7D005F03-C277-40A0-B5BA-199446250FA9}"/>
                </a:ext>
              </a:extLst>
            </p:cNvPr>
            <p:cNvSpPr/>
            <p:nvPr/>
          </p:nvSpPr>
          <p:spPr>
            <a:xfrm rot="10800000" flipH="1">
              <a:off x="4471526" y="3334005"/>
              <a:ext cx="182970" cy="183182"/>
            </a:xfrm>
            <a:prstGeom prst="ellipse">
              <a:avLst/>
            </a:prstGeom>
            <a:solidFill>
              <a:srgbClr val="897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45" name="Rectangle 44">
              <a:extLst>
                <a:ext uri="{FF2B5EF4-FFF2-40B4-BE49-F238E27FC236}">
                  <a16:creationId xmlns:a16="http://schemas.microsoft.com/office/drawing/2014/main" id="{6848F5CF-1301-4C2F-B86A-02F35C1F8F29}"/>
                </a:ext>
              </a:extLst>
            </p:cNvPr>
            <p:cNvSpPr/>
            <p:nvPr/>
          </p:nvSpPr>
          <p:spPr>
            <a:xfrm rot="5400000" flipH="1">
              <a:off x="3855383" y="4276357"/>
              <a:ext cx="1415254" cy="54645"/>
            </a:xfrm>
            <a:prstGeom prst="rect">
              <a:avLst/>
            </a:prstGeom>
            <a:solidFill>
              <a:srgbClr val="897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46" name="Rectangle 45">
              <a:extLst>
                <a:ext uri="{FF2B5EF4-FFF2-40B4-BE49-F238E27FC236}">
                  <a16:creationId xmlns:a16="http://schemas.microsoft.com/office/drawing/2014/main" id="{7DBB37D1-C318-478B-A3D5-8D5080C80ADA}"/>
                </a:ext>
              </a:extLst>
            </p:cNvPr>
            <p:cNvSpPr/>
            <p:nvPr/>
          </p:nvSpPr>
          <p:spPr>
            <a:xfrm rot="10800000">
              <a:off x="3886794" y="3398614"/>
              <a:ext cx="521178" cy="54709"/>
            </a:xfrm>
            <a:prstGeom prst="rect">
              <a:avLst/>
            </a:prstGeom>
            <a:solidFill>
              <a:srgbClr val="897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grpSp>
      <p:grpSp>
        <p:nvGrpSpPr>
          <p:cNvPr id="47" name="Group 46">
            <a:extLst>
              <a:ext uri="{FF2B5EF4-FFF2-40B4-BE49-F238E27FC236}">
                <a16:creationId xmlns:a16="http://schemas.microsoft.com/office/drawing/2014/main" id="{FD9BD661-AC87-4CEA-B9C5-004904B31D5E}"/>
              </a:ext>
            </a:extLst>
          </p:cNvPr>
          <p:cNvGrpSpPr/>
          <p:nvPr/>
        </p:nvGrpSpPr>
        <p:grpSpPr>
          <a:xfrm>
            <a:off x="3297029" y="1632254"/>
            <a:ext cx="576981" cy="998592"/>
            <a:chOff x="4130308" y="996540"/>
            <a:chExt cx="582650" cy="1004329"/>
          </a:xfrm>
        </p:grpSpPr>
        <p:sp>
          <p:nvSpPr>
            <p:cNvPr id="48" name="Freeform 106">
              <a:extLst>
                <a:ext uri="{FF2B5EF4-FFF2-40B4-BE49-F238E27FC236}">
                  <a16:creationId xmlns:a16="http://schemas.microsoft.com/office/drawing/2014/main" id="{93331276-C885-4319-9E19-473D15E77D2A}"/>
                </a:ext>
              </a:extLst>
            </p:cNvPr>
            <p:cNvSpPr/>
            <p:nvPr/>
          </p:nvSpPr>
          <p:spPr>
            <a:xfrm rot="10800000">
              <a:off x="4130308" y="996540"/>
              <a:ext cx="582650" cy="1004329"/>
            </a:xfrm>
            <a:custGeom>
              <a:avLst/>
              <a:gdLst>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071620 w 1427274"/>
                <a:gd name="connsiteY6" fmla="*/ 1132569 h 2460229"/>
                <a:gd name="connsiteX7" fmla="*/ 1112638 w 1427274"/>
                <a:gd name="connsiteY7" fmla="*/ 1154833 h 2460229"/>
                <a:gd name="connsiteX8" fmla="*/ 1427274 w 1427274"/>
                <a:gd name="connsiteY8" fmla="*/ 1746592 h 2460229"/>
                <a:gd name="connsiteX9" fmla="*/ 713637 w 1427274"/>
                <a:gd name="connsiteY9" fmla="*/ 2460229 h 2460229"/>
                <a:gd name="connsiteX10" fmla="*/ 0 w 1427274"/>
                <a:gd name="connsiteY10" fmla="*/ 1746592 h 2460229"/>
                <a:gd name="connsiteX11" fmla="*/ 314636 w 1427274"/>
                <a:gd name="connsiteY11" fmla="*/ 1154833 h 2460229"/>
                <a:gd name="connsiteX12" fmla="*/ 355653 w 1427274"/>
                <a:gd name="connsiteY12" fmla="*/ 1132570 h 2460229"/>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112638 w 1427274"/>
                <a:gd name="connsiteY6" fmla="*/ 1154833 h 2460229"/>
                <a:gd name="connsiteX7" fmla="*/ 1427274 w 1427274"/>
                <a:gd name="connsiteY7" fmla="*/ 1746592 h 2460229"/>
                <a:gd name="connsiteX8" fmla="*/ 713637 w 1427274"/>
                <a:gd name="connsiteY8" fmla="*/ 2460229 h 2460229"/>
                <a:gd name="connsiteX9" fmla="*/ 0 w 1427274"/>
                <a:gd name="connsiteY9" fmla="*/ 1746592 h 2460229"/>
                <a:gd name="connsiteX10" fmla="*/ 314636 w 1427274"/>
                <a:gd name="connsiteY10" fmla="*/ 1154833 h 2460229"/>
                <a:gd name="connsiteX11" fmla="*/ 355653 w 1427274"/>
                <a:gd name="connsiteY11" fmla="*/ 1132570 h 2460229"/>
                <a:gd name="connsiteX12" fmla="*/ 713637 w 1427274"/>
                <a:gd name="connsiteY12" fmla="*/ 0 h 2460229"/>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112638 w 1427274"/>
                <a:gd name="connsiteY6" fmla="*/ 1154833 h 2460229"/>
                <a:gd name="connsiteX7" fmla="*/ 1427274 w 1427274"/>
                <a:gd name="connsiteY7" fmla="*/ 1746592 h 2460229"/>
                <a:gd name="connsiteX8" fmla="*/ 713637 w 1427274"/>
                <a:gd name="connsiteY8" fmla="*/ 2460229 h 2460229"/>
                <a:gd name="connsiteX9" fmla="*/ 0 w 1427274"/>
                <a:gd name="connsiteY9" fmla="*/ 1746592 h 2460229"/>
                <a:gd name="connsiteX10" fmla="*/ 314636 w 1427274"/>
                <a:gd name="connsiteY10" fmla="*/ 1154833 h 2460229"/>
                <a:gd name="connsiteX11" fmla="*/ 713637 w 1427274"/>
                <a:gd name="connsiteY11" fmla="*/ 0 h 2460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7274" h="2460229">
                  <a:moveTo>
                    <a:pt x="713638" y="1325798"/>
                  </a:moveTo>
                  <a:cubicBezTo>
                    <a:pt x="481240" y="1325798"/>
                    <a:pt x="292844" y="1514194"/>
                    <a:pt x="292844" y="1746592"/>
                  </a:cubicBezTo>
                  <a:cubicBezTo>
                    <a:pt x="292844" y="1978990"/>
                    <a:pt x="481240" y="2167386"/>
                    <a:pt x="713638" y="2167386"/>
                  </a:cubicBezTo>
                  <a:cubicBezTo>
                    <a:pt x="946036" y="2167386"/>
                    <a:pt x="1134432" y="1978990"/>
                    <a:pt x="1134432" y="1746592"/>
                  </a:cubicBezTo>
                  <a:cubicBezTo>
                    <a:pt x="1134432" y="1514194"/>
                    <a:pt x="946036" y="1325798"/>
                    <a:pt x="713638" y="1325798"/>
                  </a:cubicBezTo>
                  <a:close/>
                  <a:moveTo>
                    <a:pt x="713637" y="0"/>
                  </a:moveTo>
                  <a:lnTo>
                    <a:pt x="1112638" y="1154833"/>
                  </a:lnTo>
                  <a:cubicBezTo>
                    <a:pt x="1302467" y="1283079"/>
                    <a:pt x="1427274" y="1500260"/>
                    <a:pt x="1427274" y="1746592"/>
                  </a:cubicBezTo>
                  <a:cubicBezTo>
                    <a:pt x="1427274" y="2140723"/>
                    <a:pt x="1107768" y="2460229"/>
                    <a:pt x="713637" y="2460229"/>
                  </a:cubicBezTo>
                  <a:cubicBezTo>
                    <a:pt x="319506" y="2460229"/>
                    <a:pt x="0" y="2140723"/>
                    <a:pt x="0" y="1746592"/>
                  </a:cubicBezTo>
                  <a:cubicBezTo>
                    <a:pt x="0" y="1500260"/>
                    <a:pt x="124807" y="1283079"/>
                    <a:pt x="314636" y="1154833"/>
                  </a:cubicBezTo>
                  <a:lnTo>
                    <a:pt x="713637" y="0"/>
                  </a:lnTo>
                  <a:close/>
                </a:path>
              </a:pathLst>
            </a:custGeom>
            <a:solidFill>
              <a:srgbClr val="ECDCC8"/>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9" name="Freeform 107">
              <a:extLst>
                <a:ext uri="{FF2B5EF4-FFF2-40B4-BE49-F238E27FC236}">
                  <a16:creationId xmlns:a16="http://schemas.microsoft.com/office/drawing/2014/main" id="{57E05618-93E7-405E-BF7E-57878B425518}"/>
                </a:ext>
              </a:extLst>
            </p:cNvPr>
            <p:cNvSpPr/>
            <p:nvPr/>
          </p:nvSpPr>
          <p:spPr>
            <a:xfrm rot="10800000">
              <a:off x="4421632" y="996540"/>
              <a:ext cx="291326" cy="1004329"/>
            </a:xfrm>
            <a:custGeom>
              <a:avLst/>
              <a:gdLst>
                <a:gd name="connsiteX0" fmla="*/ 291325 w 291326"/>
                <a:gd name="connsiteY0" fmla="*/ 1004329 h 1004329"/>
                <a:gd name="connsiteX1" fmla="*/ 0 w 291326"/>
                <a:gd name="connsiteY1" fmla="*/ 713004 h 1004329"/>
                <a:gd name="connsiteX2" fmla="*/ 128443 w 291326"/>
                <a:gd name="connsiteY2" fmla="*/ 471433 h 1004329"/>
                <a:gd name="connsiteX3" fmla="*/ 291325 w 291326"/>
                <a:gd name="connsiteY3" fmla="*/ 0 h 1004329"/>
                <a:gd name="connsiteX4" fmla="*/ 291326 w 291326"/>
                <a:gd name="connsiteY4" fmla="*/ 3 h 1004329"/>
                <a:gd name="connsiteX5" fmla="*/ 291326 w 291326"/>
                <a:gd name="connsiteY5" fmla="*/ 541225 h 1004329"/>
                <a:gd name="connsiteX6" fmla="*/ 291326 w 291326"/>
                <a:gd name="connsiteY6" fmla="*/ 541225 h 1004329"/>
                <a:gd name="connsiteX7" fmla="*/ 119547 w 291326"/>
                <a:gd name="connsiteY7" fmla="*/ 713004 h 1004329"/>
                <a:gd name="connsiteX8" fmla="*/ 291326 w 291326"/>
                <a:gd name="connsiteY8" fmla="*/ 884783 h 1004329"/>
                <a:gd name="connsiteX9" fmla="*/ 291326 w 291326"/>
                <a:gd name="connsiteY9" fmla="*/ 884783 h 1004329"/>
                <a:gd name="connsiteX10" fmla="*/ 291326 w 291326"/>
                <a:gd name="connsiteY10" fmla="*/ 1004329 h 100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1326" h="1004329">
                  <a:moveTo>
                    <a:pt x="291325" y="1004329"/>
                  </a:moveTo>
                  <a:cubicBezTo>
                    <a:pt x="130431" y="1004329"/>
                    <a:pt x="0" y="873898"/>
                    <a:pt x="0" y="713004"/>
                  </a:cubicBezTo>
                  <a:cubicBezTo>
                    <a:pt x="0" y="612445"/>
                    <a:pt x="50950" y="523786"/>
                    <a:pt x="128443" y="471433"/>
                  </a:cubicBezTo>
                  <a:lnTo>
                    <a:pt x="291325" y="0"/>
                  </a:lnTo>
                  <a:lnTo>
                    <a:pt x="291326" y="3"/>
                  </a:lnTo>
                  <a:lnTo>
                    <a:pt x="291326" y="541225"/>
                  </a:lnTo>
                  <a:lnTo>
                    <a:pt x="291326" y="541225"/>
                  </a:lnTo>
                  <a:cubicBezTo>
                    <a:pt x="196455" y="541225"/>
                    <a:pt x="119547" y="618133"/>
                    <a:pt x="119547" y="713004"/>
                  </a:cubicBezTo>
                  <a:cubicBezTo>
                    <a:pt x="119547" y="807875"/>
                    <a:pt x="196455" y="884783"/>
                    <a:pt x="291326" y="884783"/>
                  </a:cubicBezTo>
                  <a:lnTo>
                    <a:pt x="291326" y="884783"/>
                  </a:lnTo>
                  <a:lnTo>
                    <a:pt x="291326" y="1004329"/>
                  </a:lnTo>
                  <a:close/>
                </a:path>
              </a:pathLst>
            </a:custGeom>
            <a:solidFill>
              <a:schemeClr val="tx1">
                <a:alpha val="23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0" name="Oval 49">
              <a:extLst>
                <a:ext uri="{FF2B5EF4-FFF2-40B4-BE49-F238E27FC236}">
                  <a16:creationId xmlns:a16="http://schemas.microsoft.com/office/drawing/2014/main" id="{F4ED0939-4756-46AB-98B1-D51B8AC779E9}"/>
                </a:ext>
              </a:extLst>
            </p:cNvPr>
            <p:cNvSpPr/>
            <p:nvPr/>
          </p:nvSpPr>
          <p:spPr>
            <a:xfrm rot="10800000">
              <a:off x="4240025" y="1116085"/>
              <a:ext cx="343557" cy="343558"/>
            </a:xfrm>
            <a:prstGeom prst="ellipse">
              <a:avLst/>
            </a:prstGeom>
            <a:solidFill>
              <a:schemeClr val="bg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10800000"/>
                </a:camera>
                <a:lightRig rig="threePt" dir="t"/>
              </a:scene3d>
            </a:bodyPr>
            <a:lstStyle/>
            <a:p>
              <a:pPr algn="ctr"/>
              <a:endParaRPr lang="nl-NL">
                <a:solidFill>
                  <a:schemeClr val="accent3">
                    <a:lumMod val="50000"/>
                  </a:schemeClr>
                </a:solidFill>
              </a:endParaRPr>
            </a:p>
          </p:txBody>
        </p:sp>
      </p:grpSp>
      <p:grpSp>
        <p:nvGrpSpPr>
          <p:cNvPr id="51" name="Group 50">
            <a:extLst>
              <a:ext uri="{FF2B5EF4-FFF2-40B4-BE49-F238E27FC236}">
                <a16:creationId xmlns:a16="http://schemas.microsoft.com/office/drawing/2014/main" id="{EB15DF87-BF06-468E-A977-B84A88F35EEF}"/>
              </a:ext>
            </a:extLst>
          </p:cNvPr>
          <p:cNvGrpSpPr/>
          <p:nvPr/>
        </p:nvGrpSpPr>
        <p:grpSpPr>
          <a:xfrm>
            <a:off x="1623755" y="1641434"/>
            <a:ext cx="576981" cy="998592"/>
            <a:chOff x="4130308" y="996540"/>
            <a:chExt cx="582650" cy="1004329"/>
          </a:xfrm>
        </p:grpSpPr>
        <p:sp>
          <p:nvSpPr>
            <p:cNvPr id="52" name="Freeform 110">
              <a:extLst>
                <a:ext uri="{FF2B5EF4-FFF2-40B4-BE49-F238E27FC236}">
                  <a16:creationId xmlns:a16="http://schemas.microsoft.com/office/drawing/2014/main" id="{2AAC2986-C22F-4404-B034-E25AC8E55E66}"/>
                </a:ext>
              </a:extLst>
            </p:cNvPr>
            <p:cNvSpPr/>
            <p:nvPr/>
          </p:nvSpPr>
          <p:spPr>
            <a:xfrm rot="10800000">
              <a:off x="4130308" y="996540"/>
              <a:ext cx="582650" cy="1004329"/>
            </a:xfrm>
            <a:custGeom>
              <a:avLst/>
              <a:gdLst>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071620 w 1427274"/>
                <a:gd name="connsiteY6" fmla="*/ 1132569 h 2460229"/>
                <a:gd name="connsiteX7" fmla="*/ 1112638 w 1427274"/>
                <a:gd name="connsiteY7" fmla="*/ 1154833 h 2460229"/>
                <a:gd name="connsiteX8" fmla="*/ 1427274 w 1427274"/>
                <a:gd name="connsiteY8" fmla="*/ 1746592 h 2460229"/>
                <a:gd name="connsiteX9" fmla="*/ 713637 w 1427274"/>
                <a:gd name="connsiteY9" fmla="*/ 2460229 h 2460229"/>
                <a:gd name="connsiteX10" fmla="*/ 0 w 1427274"/>
                <a:gd name="connsiteY10" fmla="*/ 1746592 h 2460229"/>
                <a:gd name="connsiteX11" fmla="*/ 314636 w 1427274"/>
                <a:gd name="connsiteY11" fmla="*/ 1154833 h 2460229"/>
                <a:gd name="connsiteX12" fmla="*/ 355653 w 1427274"/>
                <a:gd name="connsiteY12" fmla="*/ 1132570 h 2460229"/>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112638 w 1427274"/>
                <a:gd name="connsiteY6" fmla="*/ 1154833 h 2460229"/>
                <a:gd name="connsiteX7" fmla="*/ 1427274 w 1427274"/>
                <a:gd name="connsiteY7" fmla="*/ 1746592 h 2460229"/>
                <a:gd name="connsiteX8" fmla="*/ 713637 w 1427274"/>
                <a:gd name="connsiteY8" fmla="*/ 2460229 h 2460229"/>
                <a:gd name="connsiteX9" fmla="*/ 0 w 1427274"/>
                <a:gd name="connsiteY9" fmla="*/ 1746592 h 2460229"/>
                <a:gd name="connsiteX10" fmla="*/ 314636 w 1427274"/>
                <a:gd name="connsiteY10" fmla="*/ 1154833 h 2460229"/>
                <a:gd name="connsiteX11" fmla="*/ 355653 w 1427274"/>
                <a:gd name="connsiteY11" fmla="*/ 1132570 h 2460229"/>
                <a:gd name="connsiteX12" fmla="*/ 713637 w 1427274"/>
                <a:gd name="connsiteY12" fmla="*/ 0 h 2460229"/>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112638 w 1427274"/>
                <a:gd name="connsiteY6" fmla="*/ 1154833 h 2460229"/>
                <a:gd name="connsiteX7" fmla="*/ 1427274 w 1427274"/>
                <a:gd name="connsiteY7" fmla="*/ 1746592 h 2460229"/>
                <a:gd name="connsiteX8" fmla="*/ 713637 w 1427274"/>
                <a:gd name="connsiteY8" fmla="*/ 2460229 h 2460229"/>
                <a:gd name="connsiteX9" fmla="*/ 0 w 1427274"/>
                <a:gd name="connsiteY9" fmla="*/ 1746592 h 2460229"/>
                <a:gd name="connsiteX10" fmla="*/ 314636 w 1427274"/>
                <a:gd name="connsiteY10" fmla="*/ 1154833 h 2460229"/>
                <a:gd name="connsiteX11" fmla="*/ 713637 w 1427274"/>
                <a:gd name="connsiteY11" fmla="*/ 0 h 2460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7274" h="2460229">
                  <a:moveTo>
                    <a:pt x="713638" y="1325798"/>
                  </a:moveTo>
                  <a:cubicBezTo>
                    <a:pt x="481240" y="1325798"/>
                    <a:pt x="292844" y="1514194"/>
                    <a:pt x="292844" y="1746592"/>
                  </a:cubicBezTo>
                  <a:cubicBezTo>
                    <a:pt x="292844" y="1978990"/>
                    <a:pt x="481240" y="2167386"/>
                    <a:pt x="713638" y="2167386"/>
                  </a:cubicBezTo>
                  <a:cubicBezTo>
                    <a:pt x="946036" y="2167386"/>
                    <a:pt x="1134432" y="1978990"/>
                    <a:pt x="1134432" y="1746592"/>
                  </a:cubicBezTo>
                  <a:cubicBezTo>
                    <a:pt x="1134432" y="1514194"/>
                    <a:pt x="946036" y="1325798"/>
                    <a:pt x="713638" y="1325798"/>
                  </a:cubicBezTo>
                  <a:close/>
                  <a:moveTo>
                    <a:pt x="713637" y="0"/>
                  </a:moveTo>
                  <a:lnTo>
                    <a:pt x="1112638" y="1154833"/>
                  </a:lnTo>
                  <a:cubicBezTo>
                    <a:pt x="1302467" y="1283079"/>
                    <a:pt x="1427274" y="1500260"/>
                    <a:pt x="1427274" y="1746592"/>
                  </a:cubicBezTo>
                  <a:cubicBezTo>
                    <a:pt x="1427274" y="2140723"/>
                    <a:pt x="1107768" y="2460229"/>
                    <a:pt x="713637" y="2460229"/>
                  </a:cubicBezTo>
                  <a:cubicBezTo>
                    <a:pt x="319506" y="2460229"/>
                    <a:pt x="0" y="2140723"/>
                    <a:pt x="0" y="1746592"/>
                  </a:cubicBezTo>
                  <a:cubicBezTo>
                    <a:pt x="0" y="1500260"/>
                    <a:pt x="124807" y="1283079"/>
                    <a:pt x="314636" y="1154833"/>
                  </a:cubicBezTo>
                  <a:lnTo>
                    <a:pt x="713637" y="0"/>
                  </a:lnTo>
                  <a:close/>
                </a:path>
              </a:pathLst>
            </a:custGeom>
            <a:solidFill>
              <a:srgbClr val="EF60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3" name="Freeform 111">
              <a:extLst>
                <a:ext uri="{FF2B5EF4-FFF2-40B4-BE49-F238E27FC236}">
                  <a16:creationId xmlns:a16="http://schemas.microsoft.com/office/drawing/2014/main" id="{41DB48A6-DE3D-428A-85B6-8AB68AC180E1}"/>
                </a:ext>
              </a:extLst>
            </p:cNvPr>
            <p:cNvSpPr/>
            <p:nvPr/>
          </p:nvSpPr>
          <p:spPr>
            <a:xfrm rot="10800000">
              <a:off x="4421632" y="996540"/>
              <a:ext cx="291326" cy="1004329"/>
            </a:xfrm>
            <a:custGeom>
              <a:avLst/>
              <a:gdLst>
                <a:gd name="connsiteX0" fmla="*/ 291325 w 291326"/>
                <a:gd name="connsiteY0" fmla="*/ 1004329 h 1004329"/>
                <a:gd name="connsiteX1" fmla="*/ 0 w 291326"/>
                <a:gd name="connsiteY1" fmla="*/ 713004 h 1004329"/>
                <a:gd name="connsiteX2" fmla="*/ 128443 w 291326"/>
                <a:gd name="connsiteY2" fmla="*/ 471433 h 1004329"/>
                <a:gd name="connsiteX3" fmla="*/ 291325 w 291326"/>
                <a:gd name="connsiteY3" fmla="*/ 0 h 1004329"/>
                <a:gd name="connsiteX4" fmla="*/ 291326 w 291326"/>
                <a:gd name="connsiteY4" fmla="*/ 3 h 1004329"/>
                <a:gd name="connsiteX5" fmla="*/ 291326 w 291326"/>
                <a:gd name="connsiteY5" fmla="*/ 541225 h 1004329"/>
                <a:gd name="connsiteX6" fmla="*/ 291326 w 291326"/>
                <a:gd name="connsiteY6" fmla="*/ 541225 h 1004329"/>
                <a:gd name="connsiteX7" fmla="*/ 119547 w 291326"/>
                <a:gd name="connsiteY7" fmla="*/ 713004 h 1004329"/>
                <a:gd name="connsiteX8" fmla="*/ 291326 w 291326"/>
                <a:gd name="connsiteY8" fmla="*/ 884783 h 1004329"/>
                <a:gd name="connsiteX9" fmla="*/ 291326 w 291326"/>
                <a:gd name="connsiteY9" fmla="*/ 884783 h 1004329"/>
                <a:gd name="connsiteX10" fmla="*/ 291326 w 291326"/>
                <a:gd name="connsiteY10" fmla="*/ 1004329 h 100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1326" h="1004329">
                  <a:moveTo>
                    <a:pt x="291325" y="1004329"/>
                  </a:moveTo>
                  <a:cubicBezTo>
                    <a:pt x="130431" y="1004329"/>
                    <a:pt x="0" y="873898"/>
                    <a:pt x="0" y="713004"/>
                  </a:cubicBezTo>
                  <a:cubicBezTo>
                    <a:pt x="0" y="612445"/>
                    <a:pt x="50950" y="523786"/>
                    <a:pt x="128443" y="471433"/>
                  </a:cubicBezTo>
                  <a:lnTo>
                    <a:pt x="291325" y="0"/>
                  </a:lnTo>
                  <a:lnTo>
                    <a:pt x="291326" y="3"/>
                  </a:lnTo>
                  <a:lnTo>
                    <a:pt x="291326" y="541225"/>
                  </a:lnTo>
                  <a:lnTo>
                    <a:pt x="291326" y="541225"/>
                  </a:lnTo>
                  <a:cubicBezTo>
                    <a:pt x="196455" y="541225"/>
                    <a:pt x="119547" y="618133"/>
                    <a:pt x="119547" y="713004"/>
                  </a:cubicBezTo>
                  <a:cubicBezTo>
                    <a:pt x="119547" y="807875"/>
                    <a:pt x="196455" y="884783"/>
                    <a:pt x="291326" y="884783"/>
                  </a:cubicBezTo>
                  <a:lnTo>
                    <a:pt x="291326" y="884783"/>
                  </a:lnTo>
                  <a:lnTo>
                    <a:pt x="291326" y="1004329"/>
                  </a:lnTo>
                  <a:close/>
                </a:path>
              </a:pathLst>
            </a:custGeom>
            <a:solidFill>
              <a:schemeClr val="tx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4" name="Oval 53">
              <a:extLst>
                <a:ext uri="{FF2B5EF4-FFF2-40B4-BE49-F238E27FC236}">
                  <a16:creationId xmlns:a16="http://schemas.microsoft.com/office/drawing/2014/main" id="{86D1FEB6-45AF-42D3-A9B5-599E941FF4CA}"/>
                </a:ext>
              </a:extLst>
            </p:cNvPr>
            <p:cNvSpPr/>
            <p:nvPr/>
          </p:nvSpPr>
          <p:spPr>
            <a:xfrm rot="10800000">
              <a:off x="4249854" y="1116086"/>
              <a:ext cx="343557" cy="343558"/>
            </a:xfrm>
            <a:prstGeom prst="ellipse">
              <a:avLst/>
            </a:prstGeom>
            <a:solidFill>
              <a:schemeClr val="bg1"/>
            </a:solidFill>
            <a:ln w="28575">
              <a:solidFill>
                <a:srgbClr val="C445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10799999"/>
                </a:camera>
                <a:lightRig rig="threePt" dir="t"/>
              </a:scene3d>
            </a:bodyPr>
            <a:lstStyle/>
            <a:p>
              <a:pPr algn="ctr"/>
              <a:endParaRPr lang="nl-NL">
                <a:solidFill>
                  <a:schemeClr val="accent3">
                    <a:lumMod val="50000"/>
                  </a:schemeClr>
                </a:solidFill>
              </a:endParaRPr>
            </a:p>
          </p:txBody>
        </p:sp>
      </p:grpSp>
      <p:grpSp>
        <p:nvGrpSpPr>
          <p:cNvPr id="71" name="Group 70">
            <a:extLst>
              <a:ext uri="{FF2B5EF4-FFF2-40B4-BE49-F238E27FC236}">
                <a16:creationId xmlns:a16="http://schemas.microsoft.com/office/drawing/2014/main" id="{37940AE9-9DD2-4074-A744-A976C46F672F}"/>
              </a:ext>
            </a:extLst>
          </p:cNvPr>
          <p:cNvGrpSpPr/>
          <p:nvPr/>
        </p:nvGrpSpPr>
        <p:grpSpPr>
          <a:xfrm rot="10800000">
            <a:off x="4148824" y="5697721"/>
            <a:ext cx="576981" cy="998592"/>
            <a:chOff x="4130308" y="996540"/>
            <a:chExt cx="582650" cy="1004329"/>
          </a:xfrm>
        </p:grpSpPr>
        <p:sp>
          <p:nvSpPr>
            <p:cNvPr id="72" name="Freeform 130">
              <a:extLst>
                <a:ext uri="{FF2B5EF4-FFF2-40B4-BE49-F238E27FC236}">
                  <a16:creationId xmlns:a16="http://schemas.microsoft.com/office/drawing/2014/main" id="{91565451-3A68-4692-8276-9C7DBE2AE977}"/>
                </a:ext>
              </a:extLst>
            </p:cNvPr>
            <p:cNvSpPr/>
            <p:nvPr/>
          </p:nvSpPr>
          <p:spPr>
            <a:xfrm rot="10800000">
              <a:off x="4130308" y="996540"/>
              <a:ext cx="582650" cy="1004329"/>
            </a:xfrm>
            <a:custGeom>
              <a:avLst/>
              <a:gdLst>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071620 w 1427274"/>
                <a:gd name="connsiteY6" fmla="*/ 1132569 h 2460229"/>
                <a:gd name="connsiteX7" fmla="*/ 1112638 w 1427274"/>
                <a:gd name="connsiteY7" fmla="*/ 1154833 h 2460229"/>
                <a:gd name="connsiteX8" fmla="*/ 1427274 w 1427274"/>
                <a:gd name="connsiteY8" fmla="*/ 1746592 h 2460229"/>
                <a:gd name="connsiteX9" fmla="*/ 713637 w 1427274"/>
                <a:gd name="connsiteY9" fmla="*/ 2460229 h 2460229"/>
                <a:gd name="connsiteX10" fmla="*/ 0 w 1427274"/>
                <a:gd name="connsiteY10" fmla="*/ 1746592 h 2460229"/>
                <a:gd name="connsiteX11" fmla="*/ 314636 w 1427274"/>
                <a:gd name="connsiteY11" fmla="*/ 1154833 h 2460229"/>
                <a:gd name="connsiteX12" fmla="*/ 355653 w 1427274"/>
                <a:gd name="connsiteY12" fmla="*/ 1132570 h 2460229"/>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112638 w 1427274"/>
                <a:gd name="connsiteY6" fmla="*/ 1154833 h 2460229"/>
                <a:gd name="connsiteX7" fmla="*/ 1427274 w 1427274"/>
                <a:gd name="connsiteY7" fmla="*/ 1746592 h 2460229"/>
                <a:gd name="connsiteX8" fmla="*/ 713637 w 1427274"/>
                <a:gd name="connsiteY8" fmla="*/ 2460229 h 2460229"/>
                <a:gd name="connsiteX9" fmla="*/ 0 w 1427274"/>
                <a:gd name="connsiteY9" fmla="*/ 1746592 h 2460229"/>
                <a:gd name="connsiteX10" fmla="*/ 314636 w 1427274"/>
                <a:gd name="connsiteY10" fmla="*/ 1154833 h 2460229"/>
                <a:gd name="connsiteX11" fmla="*/ 355653 w 1427274"/>
                <a:gd name="connsiteY11" fmla="*/ 1132570 h 2460229"/>
                <a:gd name="connsiteX12" fmla="*/ 713637 w 1427274"/>
                <a:gd name="connsiteY12" fmla="*/ 0 h 2460229"/>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112638 w 1427274"/>
                <a:gd name="connsiteY6" fmla="*/ 1154833 h 2460229"/>
                <a:gd name="connsiteX7" fmla="*/ 1427274 w 1427274"/>
                <a:gd name="connsiteY7" fmla="*/ 1746592 h 2460229"/>
                <a:gd name="connsiteX8" fmla="*/ 713637 w 1427274"/>
                <a:gd name="connsiteY8" fmla="*/ 2460229 h 2460229"/>
                <a:gd name="connsiteX9" fmla="*/ 0 w 1427274"/>
                <a:gd name="connsiteY9" fmla="*/ 1746592 h 2460229"/>
                <a:gd name="connsiteX10" fmla="*/ 314636 w 1427274"/>
                <a:gd name="connsiteY10" fmla="*/ 1154833 h 2460229"/>
                <a:gd name="connsiteX11" fmla="*/ 713637 w 1427274"/>
                <a:gd name="connsiteY11" fmla="*/ 0 h 2460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7274" h="2460229">
                  <a:moveTo>
                    <a:pt x="713638" y="1325798"/>
                  </a:moveTo>
                  <a:cubicBezTo>
                    <a:pt x="481240" y="1325798"/>
                    <a:pt x="292844" y="1514194"/>
                    <a:pt x="292844" y="1746592"/>
                  </a:cubicBezTo>
                  <a:cubicBezTo>
                    <a:pt x="292844" y="1978990"/>
                    <a:pt x="481240" y="2167386"/>
                    <a:pt x="713638" y="2167386"/>
                  </a:cubicBezTo>
                  <a:cubicBezTo>
                    <a:pt x="946036" y="2167386"/>
                    <a:pt x="1134432" y="1978990"/>
                    <a:pt x="1134432" y="1746592"/>
                  </a:cubicBezTo>
                  <a:cubicBezTo>
                    <a:pt x="1134432" y="1514194"/>
                    <a:pt x="946036" y="1325798"/>
                    <a:pt x="713638" y="1325798"/>
                  </a:cubicBezTo>
                  <a:close/>
                  <a:moveTo>
                    <a:pt x="713637" y="0"/>
                  </a:moveTo>
                  <a:lnTo>
                    <a:pt x="1112638" y="1154833"/>
                  </a:lnTo>
                  <a:cubicBezTo>
                    <a:pt x="1302467" y="1283079"/>
                    <a:pt x="1427274" y="1500260"/>
                    <a:pt x="1427274" y="1746592"/>
                  </a:cubicBezTo>
                  <a:cubicBezTo>
                    <a:pt x="1427274" y="2140723"/>
                    <a:pt x="1107768" y="2460229"/>
                    <a:pt x="713637" y="2460229"/>
                  </a:cubicBezTo>
                  <a:cubicBezTo>
                    <a:pt x="319506" y="2460229"/>
                    <a:pt x="0" y="2140723"/>
                    <a:pt x="0" y="1746592"/>
                  </a:cubicBezTo>
                  <a:cubicBezTo>
                    <a:pt x="0" y="1500260"/>
                    <a:pt x="124807" y="1283079"/>
                    <a:pt x="314636" y="1154833"/>
                  </a:cubicBezTo>
                  <a:lnTo>
                    <a:pt x="713637" y="0"/>
                  </a:lnTo>
                  <a:close/>
                </a:path>
              </a:pathLst>
            </a:custGeom>
            <a:solidFill>
              <a:srgbClr val="897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3" name="Freeform 131">
              <a:extLst>
                <a:ext uri="{FF2B5EF4-FFF2-40B4-BE49-F238E27FC236}">
                  <a16:creationId xmlns:a16="http://schemas.microsoft.com/office/drawing/2014/main" id="{BF035098-702E-4FCA-919A-EDEAD0191797}"/>
                </a:ext>
              </a:extLst>
            </p:cNvPr>
            <p:cNvSpPr/>
            <p:nvPr/>
          </p:nvSpPr>
          <p:spPr>
            <a:xfrm rot="10800000">
              <a:off x="4421632" y="996540"/>
              <a:ext cx="291326" cy="1004329"/>
            </a:xfrm>
            <a:custGeom>
              <a:avLst/>
              <a:gdLst>
                <a:gd name="connsiteX0" fmla="*/ 291325 w 291326"/>
                <a:gd name="connsiteY0" fmla="*/ 1004329 h 1004329"/>
                <a:gd name="connsiteX1" fmla="*/ 0 w 291326"/>
                <a:gd name="connsiteY1" fmla="*/ 713004 h 1004329"/>
                <a:gd name="connsiteX2" fmla="*/ 128443 w 291326"/>
                <a:gd name="connsiteY2" fmla="*/ 471433 h 1004329"/>
                <a:gd name="connsiteX3" fmla="*/ 291325 w 291326"/>
                <a:gd name="connsiteY3" fmla="*/ 0 h 1004329"/>
                <a:gd name="connsiteX4" fmla="*/ 291326 w 291326"/>
                <a:gd name="connsiteY4" fmla="*/ 3 h 1004329"/>
                <a:gd name="connsiteX5" fmla="*/ 291326 w 291326"/>
                <a:gd name="connsiteY5" fmla="*/ 541225 h 1004329"/>
                <a:gd name="connsiteX6" fmla="*/ 291326 w 291326"/>
                <a:gd name="connsiteY6" fmla="*/ 541225 h 1004329"/>
                <a:gd name="connsiteX7" fmla="*/ 119547 w 291326"/>
                <a:gd name="connsiteY7" fmla="*/ 713004 h 1004329"/>
                <a:gd name="connsiteX8" fmla="*/ 291326 w 291326"/>
                <a:gd name="connsiteY8" fmla="*/ 884783 h 1004329"/>
                <a:gd name="connsiteX9" fmla="*/ 291326 w 291326"/>
                <a:gd name="connsiteY9" fmla="*/ 884783 h 1004329"/>
                <a:gd name="connsiteX10" fmla="*/ 291326 w 291326"/>
                <a:gd name="connsiteY10" fmla="*/ 1004329 h 100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1326" h="1004329">
                  <a:moveTo>
                    <a:pt x="291325" y="1004329"/>
                  </a:moveTo>
                  <a:cubicBezTo>
                    <a:pt x="130431" y="1004329"/>
                    <a:pt x="0" y="873898"/>
                    <a:pt x="0" y="713004"/>
                  </a:cubicBezTo>
                  <a:cubicBezTo>
                    <a:pt x="0" y="612445"/>
                    <a:pt x="50950" y="523786"/>
                    <a:pt x="128443" y="471433"/>
                  </a:cubicBezTo>
                  <a:lnTo>
                    <a:pt x="291325" y="0"/>
                  </a:lnTo>
                  <a:lnTo>
                    <a:pt x="291326" y="3"/>
                  </a:lnTo>
                  <a:lnTo>
                    <a:pt x="291326" y="541225"/>
                  </a:lnTo>
                  <a:lnTo>
                    <a:pt x="291326" y="541225"/>
                  </a:lnTo>
                  <a:cubicBezTo>
                    <a:pt x="196455" y="541225"/>
                    <a:pt x="119547" y="618133"/>
                    <a:pt x="119547" y="713004"/>
                  </a:cubicBezTo>
                  <a:cubicBezTo>
                    <a:pt x="119547" y="807875"/>
                    <a:pt x="196455" y="884783"/>
                    <a:pt x="291326" y="884783"/>
                  </a:cubicBezTo>
                  <a:lnTo>
                    <a:pt x="291326" y="884783"/>
                  </a:lnTo>
                  <a:lnTo>
                    <a:pt x="291326" y="1004329"/>
                  </a:lnTo>
                  <a:close/>
                </a:path>
              </a:pathLst>
            </a:custGeom>
            <a:solidFill>
              <a:schemeClr val="tx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4" name="Oval 73">
              <a:extLst>
                <a:ext uri="{FF2B5EF4-FFF2-40B4-BE49-F238E27FC236}">
                  <a16:creationId xmlns:a16="http://schemas.microsoft.com/office/drawing/2014/main" id="{2AE9084B-547A-457B-AFC2-8749B449E54F}"/>
                </a:ext>
              </a:extLst>
            </p:cNvPr>
            <p:cNvSpPr/>
            <p:nvPr/>
          </p:nvSpPr>
          <p:spPr>
            <a:xfrm rot="10800000">
              <a:off x="4249854" y="1116086"/>
              <a:ext cx="343557" cy="343558"/>
            </a:xfrm>
            <a:prstGeom prst="ellipse">
              <a:avLst/>
            </a:prstGeom>
            <a:solidFill>
              <a:schemeClr val="bg1"/>
            </a:solidFill>
            <a:ln w="28575">
              <a:solidFill>
                <a:srgbClr val="8A80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3">
                    <a:lumMod val="50000"/>
                  </a:schemeClr>
                </a:solidFill>
              </a:endParaRPr>
            </a:p>
          </p:txBody>
        </p:sp>
      </p:grpSp>
      <p:grpSp>
        <p:nvGrpSpPr>
          <p:cNvPr id="75" name="Group 74">
            <a:extLst>
              <a:ext uri="{FF2B5EF4-FFF2-40B4-BE49-F238E27FC236}">
                <a16:creationId xmlns:a16="http://schemas.microsoft.com/office/drawing/2014/main" id="{09852855-02DE-4861-BB75-6DCC7E2CE2FB}"/>
              </a:ext>
            </a:extLst>
          </p:cNvPr>
          <p:cNvGrpSpPr/>
          <p:nvPr/>
        </p:nvGrpSpPr>
        <p:grpSpPr>
          <a:xfrm rot="10800000">
            <a:off x="2462153" y="5697722"/>
            <a:ext cx="576981" cy="998592"/>
            <a:chOff x="4130308" y="996540"/>
            <a:chExt cx="582650" cy="1004329"/>
          </a:xfrm>
        </p:grpSpPr>
        <p:sp>
          <p:nvSpPr>
            <p:cNvPr id="76" name="Freeform 134">
              <a:extLst>
                <a:ext uri="{FF2B5EF4-FFF2-40B4-BE49-F238E27FC236}">
                  <a16:creationId xmlns:a16="http://schemas.microsoft.com/office/drawing/2014/main" id="{CC105829-9AC6-469C-BC3F-CD342F7621C5}"/>
                </a:ext>
              </a:extLst>
            </p:cNvPr>
            <p:cNvSpPr/>
            <p:nvPr/>
          </p:nvSpPr>
          <p:spPr>
            <a:xfrm rot="10800000">
              <a:off x="4130308" y="996540"/>
              <a:ext cx="582650" cy="1004329"/>
            </a:xfrm>
            <a:custGeom>
              <a:avLst/>
              <a:gdLst>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071620 w 1427274"/>
                <a:gd name="connsiteY6" fmla="*/ 1132569 h 2460229"/>
                <a:gd name="connsiteX7" fmla="*/ 1112638 w 1427274"/>
                <a:gd name="connsiteY7" fmla="*/ 1154833 h 2460229"/>
                <a:gd name="connsiteX8" fmla="*/ 1427274 w 1427274"/>
                <a:gd name="connsiteY8" fmla="*/ 1746592 h 2460229"/>
                <a:gd name="connsiteX9" fmla="*/ 713637 w 1427274"/>
                <a:gd name="connsiteY9" fmla="*/ 2460229 h 2460229"/>
                <a:gd name="connsiteX10" fmla="*/ 0 w 1427274"/>
                <a:gd name="connsiteY10" fmla="*/ 1746592 h 2460229"/>
                <a:gd name="connsiteX11" fmla="*/ 314636 w 1427274"/>
                <a:gd name="connsiteY11" fmla="*/ 1154833 h 2460229"/>
                <a:gd name="connsiteX12" fmla="*/ 355653 w 1427274"/>
                <a:gd name="connsiteY12" fmla="*/ 1132570 h 2460229"/>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112638 w 1427274"/>
                <a:gd name="connsiteY6" fmla="*/ 1154833 h 2460229"/>
                <a:gd name="connsiteX7" fmla="*/ 1427274 w 1427274"/>
                <a:gd name="connsiteY7" fmla="*/ 1746592 h 2460229"/>
                <a:gd name="connsiteX8" fmla="*/ 713637 w 1427274"/>
                <a:gd name="connsiteY8" fmla="*/ 2460229 h 2460229"/>
                <a:gd name="connsiteX9" fmla="*/ 0 w 1427274"/>
                <a:gd name="connsiteY9" fmla="*/ 1746592 h 2460229"/>
                <a:gd name="connsiteX10" fmla="*/ 314636 w 1427274"/>
                <a:gd name="connsiteY10" fmla="*/ 1154833 h 2460229"/>
                <a:gd name="connsiteX11" fmla="*/ 355653 w 1427274"/>
                <a:gd name="connsiteY11" fmla="*/ 1132570 h 2460229"/>
                <a:gd name="connsiteX12" fmla="*/ 713637 w 1427274"/>
                <a:gd name="connsiteY12" fmla="*/ 0 h 2460229"/>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112638 w 1427274"/>
                <a:gd name="connsiteY6" fmla="*/ 1154833 h 2460229"/>
                <a:gd name="connsiteX7" fmla="*/ 1427274 w 1427274"/>
                <a:gd name="connsiteY7" fmla="*/ 1746592 h 2460229"/>
                <a:gd name="connsiteX8" fmla="*/ 713637 w 1427274"/>
                <a:gd name="connsiteY8" fmla="*/ 2460229 h 2460229"/>
                <a:gd name="connsiteX9" fmla="*/ 0 w 1427274"/>
                <a:gd name="connsiteY9" fmla="*/ 1746592 h 2460229"/>
                <a:gd name="connsiteX10" fmla="*/ 314636 w 1427274"/>
                <a:gd name="connsiteY10" fmla="*/ 1154833 h 2460229"/>
                <a:gd name="connsiteX11" fmla="*/ 713637 w 1427274"/>
                <a:gd name="connsiteY11" fmla="*/ 0 h 2460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7274" h="2460229">
                  <a:moveTo>
                    <a:pt x="713638" y="1325798"/>
                  </a:moveTo>
                  <a:cubicBezTo>
                    <a:pt x="481240" y="1325798"/>
                    <a:pt x="292844" y="1514194"/>
                    <a:pt x="292844" y="1746592"/>
                  </a:cubicBezTo>
                  <a:cubicBezTo>
                    <a:pt x="292844" y="1978990"/>
                    <a:pt x="481240" y="2167386"/>
                    <a:pt x="713638" y="2167386"/>
                  </a:cubicBezTo>
                  <a:cubicBezTo>
                    <a:pt x="946036" y="2167386"/>
                    <a:pt x="1134432" y="1978990"/>
                    <a:pt x="1134432" y="1746592"/>
                  </a:cubicBezTo>
                  <a:cubicBezTo>
                    <a:pt x="1134432" y="1514194"/>
                    <a:pt x="946036" y="1325798"/>
                    <a:pt x="713638" y="1325798"/>
                  </a:cubicBezTo>
                  <a:close/>
                  <a:moveTo>
                    <a:pt x="713637" y="0"/>
                  </a:moveTo>
                  <a:lnTo>
                    <a:pt x="1112638" y="1154833"/>
                  </a:lnTo>
                  <a:cubicBezTo>
                    <a:pt x="1302467" y="1283079"/>
                    <a:pt x="1427274" y="1500260"/>
                    <a:pt x="1427274" y="1746592"/>
                  </a:cubicBezTo>
                  <a:cubicBezTo>
                    <a:pt x="1427274" y="2140723"/>
                    <a:pt x="1107768" y="2460229"/>
                    <a:pt x="713637" y="2460229"/>
                  </a:cubicBezTo>
                  <a:cubicBezTo>
                    <a:pt x="319506" y="2460229"/>
                    <a:pt x="0" y="2140723"/>
                    <a:pt x="0" y="1746592"/>
                  </a:cubicBezTo>
                  <a:cubicBezTo>
                    <a:pt x="0" y="1500260"/>
                    <a:pt x="124807" y="1283079"/>
                    <a:pt x="314636" y="1154833"/>
                  </a:cubicBezTo>
                  <a:lnTo>
                    <a:pt x="713637" y="0"/>
                  </a:lnTo>
                  <a:close/>
                </a:path>
              </a:pathLst>
            </a:custGeom>
            <a:solidFill>
              <a:srgbClr val="9CDB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7" name="Freeform 135">
              <a:extLst>
                <a:ext uri="{FF2B5EF4-FFF2-40B4-BE49-F238E27FC236}">
                  <a16:creationId xmlns:a16="http://schemas.microsoft.com/office/drawing/2014/main" id="{42C92719-492E-41AD-89BC-EA000BC5B318}"/>
                </a:ext>
              </a:extLst>
            </p:cNvPr>
            <p:cNvSpPr/>
            <p:nvPr/>
          </p:nvSpPr>
          <p:spPr>
            <a:xfrm rot="10800000">
              <a:off x="4421632" y="996540"/>
              <a:ext cx="291326" cy="1004329"/>
            </a:xfrm>
            <a:custGeom>
              <a:avLst/>
              <a:gdLst>
                <a:gd name="connsiteX0" fmla="*/ 291325 w 291326"/>
                <a:gd name="connsiteY0" fmla="*/ 1004329 h 1004329"/>
                <a:gd name="connsiteX1" fmla="*/ 0 w 291326"/>
                <a:gd name="connsiteY1" fmla="*/ 713004 h 1004329"/>
                <a:gd name="connsiteX2" fmla="*/ 128443 w 291326"/>
                <a:gd name="connsiteY2" fmla="*/ 471433 h 1004329"/>
                <a:gd name="connsiteX3" fmla="*/ 291325 w 291326"/>
                <a:gd name="connsiteY3" fmla="*/ 0 h 1004329"/>
                <a:gd name="connsiteX4" fmla="*/ 291326 w 291326"/>
                <a:gd name="connsiteY4" fmla="*/ 3 h 1004329"/>
                <a:gd name="connsiteX5" fmla="*/ 291326 w 291326"/>
                <a:gd name="connsiteY5" fmla="*/ 541225 h 1004329"/>
                <a:gd name="connsiteX6" fmla="*/ 291326 w 291326"/>
                <a:gd name="connsiteY6" fmla="*/ 541225 h 1004329"/>
                <a:gd name="connsiteX7" fmla="*/ 119547 w 291326"/>
                <a:gd name="connsiteY7" fmla="*/ 713004 h 1004329"/>
                <a:gd name="connsiteX8" fmla="*/ 291326 w 291326"/>
                <a:gd name="connsiteY8" fmla="*/ 884783 h 1004329"/>
                <a:gd name="connsiteX9" fmla="*/ 291326 w 291326"/>
                <a:gd name="connsiteY9" fmla="*/ 884783 h 1004329"/>
                <a:gd name="connsiteX10" fmla="*/ 291326 w 291326"/>
                <a:gd name="connsiteY10" fmla="*/ 1004329 h 100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1326" h="1004329">
                  <a:moveTo>
                    <a:pt x="291325" y="1004329"/>
                  </a:moveTo>
                  <a:cubicBezTo>
                    <a:pt x="130431" y="1004329"/>
                    <a:pt x="0" y="873898"/>
                    <a:pt x="0" y="713004"/>
                  </a:cubicBezTo>
                  <a:cubicBezTo>
                    <a:pt x="0" y="612445"/>
                    <a:pt x="50950" y="523786"/>
                    <a:pt x="128443" y="471433"/>
                  </a:cubicBezTo>
                  <a:lnTo>
                    <a:pt x="291325" y="0"/>
                  </a:lnTo>
                  <a:lnTo>
                    <a:pt x="291326" y="3"/>
                  </a:lnTo>
                  <a:lnTo>
                    <a:pt x="291326" y="541225"/>
                  </a:lnTo>
                  <a:lnTo>
                    <a:pt x="291326" y="541225"/>
                  </a:lnTo>
                  <a:cubicBezTo>
                    <a:pt x="196455" y="541225"/>
                    <a:pt x="119547" y="618133"/>
                    <a:pt x="119547" y="713004"/>
                  </a:cubicBezTo>
                  <a:cubicBezTo>
                    <a:pt x="119547" y="807875"/>
                    <a:pt x="196455" y="884783"/>
                    <a:pt x="291326" y="884783"/>
                  </a:cubicBezTo>
                  <a:lnTo>
                    <a:pt x="291326" y="884783"/>
                  </a:lnTo>
                  <a:lnTo>
                    <a:pt x="291326" y="1004329"/>
                  </a:lnTo>
                  <a:close/>
                </a:path>
              </a:pathLst>
            </a:custGeom>
            <a:solidFill>
              <a:schemeClr val="tx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8" name="Oval 77">
              <a:extLst>
                <a:ext uri="{FF2B5EF4-FFF2-40B4-BE49-F238E27FC236}">
                  <a16:creationId xmlns:a16="http://schemas.microsoft.com/office/drawing/2014/main" id="{DC561544-ED92-4A97-86A6-16DA0C53CA1F}"/>
                </a:ext>
              </a:extLst>
            </p:cNvPr>
            <p:cNvSpPr/>
            <p:nvPr/>
          </p:nvSpPr>
          <p:spPr>
            <a:xfrm rot="10800000">
              <a:off x="4249854" y="1116086"/>
              <a:ext cx="343557" cy="343558"/>
            </a:xfrm>
            <a:prstGeom prst="ellipse">
              <a:avLst/>
            </a:prstGeom>
            <a:solidFill>
              <a:schemeClr val="bg1"/>
            </a:solidFill>
            <a:ln w="28575">
              <a:solidFill>
                <a:srgbClr val="9CDB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3">
                    <a:lumMod val="50000"/>
                  </a:schemeClr>
                </a:solidFill>
              </a:endParaRPr>
            </a:p>
          </p:txBody>
        </p:sp>
      </p:grpSp>
      <p:grpSp>
        <p:nvGrpSpPr>
          <p:cNvPr id="79" name="Group 78">
            <a:extLst>
              <a:ext uri="{FF2B5EF4-FFF2-40B4-BE49-F238E27FC236}">
                <a16:creationId xmlns:a16="http://schemas.microsoft.com/office/drawing/2014/main" id="{FA13F8AF-384B-48D7-B15B-951637050FEF}"/>
              </a:ext>
            </a:extLst>
          </p:cNvPr>
          <p:cNvGrpSpPr/>
          <p:nvPr/>
        </p:nvGrpSpPr>
        <p:grpSpPr>
          <a:xfrm>
            <a:off x="1041611" y="2699456"/>
            <a:ext cx="970517" cy="1469412"/>
            <a:chOff x="1130224" y="2060641"/>
            <a:chExt cx="980053" cy="1477854"/>
          </a:xfrm>
        </p:grpSpPr>
        <p:sp>
          <p:nvSpPr>
            <p:cNvPr id="80" name="Freeform 34">
              <a:extLst>
                <a:ext uri="{FF2B5EF4-FFF2-40B4-BE49-F238E27FC236}">
                  <a16:creationId xmlns:a16="http://schemas.microsoft.com/office/drawing/2014/main" id="{1A377B8F-712C-4D74-B16D-1B5642900F41}"/>
                </a:ext>
              </a:extLst>
            </p:cNvPr>
            <p:cNvSpPr/>
            <p:nvPr/>
          </p:nvSpPr>
          <p:spPr>
            <a:xfrm>
              <a:off x="1812725" y="3221984"/>
              <a:ext cx="233315" cy="233315"/>
            </a:xfrm>
            <a:custGeom>
              <a:avLst/>
              <a:gdLst>
                <a:gd name="connsiteX0" fmla="*/ 1574800 w 1783953"/>
                <a:gd name="connsiteY0" fmla="*/ 0 h 1783953"/>
                <a:gd name="connsiteX1" fmla="*/ 1735814 w 1783953"/>
                <a:gd name="connsiteY1" fmla="*/ 8131 h 1783953"/>
                <a:gd name="connsiteX2" fmla="*/ 1783953 w 1783953"/>
                <a:gd name="connsiteY2" fmla="*/ 15478 h 1783953"/>
                <a:gd name="connsiteX3" fmla="*/ 1783953 w 1783953"/>
                <a:gd name="connsiteY3" fmla="*/ 438812 h 1783953"/>
                <a:gd name="connsiteX4" fmla="*/ 1692978 w 1783953"/>
                <a:gd name="connsiteY4" fmla="*/ 424928 h 1783953"/>
                <a:gd name="connsiteX5" fmla="*/ 1574800 w 1783953"/>
                <a:gd name="connsiteY5" fmla="*/ 418960 h 1783953"/>
                <a:gd name="connsiteX6" fmla="*/ 418960 w 1783953"/>
                <a:gd name="connsiteY6" fmla="*/ 1574800 h 1783953"/>
                <a:gd name="connsiteX7" fmla="*/ 440045 w 1783953"/>
                <a:gd name="connsiteY7" fmla="*/ 1783953 h 1783953"/>
                <a:gd name="connsiteX8" fmla="*/ 15478 w 1783953"/>
                <a:gd name="connsiteY8" fmla="*/ 1783953 h 1783953"/>
                <a:gd name="connsiteX9" fmla="*/ 8131 w 1783953"/>
                <a:gd name="connsiteY9" fmla="*/ 1735814 h 1783953"/>
                <a:gd name="connsiteX10" fmla="*/ 0 w 1783953"/>
                <a:gd name="connsiteY10" fmla="*/ 1574800 h 1783953"/>
                <a:gd name="connsiteX11" fmla="*/ 1574800 w 1783953"/>
                <a:gd name="connsiteY11" fmla="*/ 0 h 178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3953" h="1783953">
                  <a:moveTo>
                    <a:pt x="1574800" y="0"/>
                  </a:moveTo>
                  <a:cubicBezTo>
                    <a:pt x="1629159" y="0"/>
                    <a:pt x="1682874" y="2754"/>
                    <a:pt x="1735814" y="8131"/>
                  </a:cubicBezTo>
                  <a:lnTo>
                    <a:pt x="1783953" y="15478"/>
                  </a:lnTo>
                  <a:lnTo>
                    <a:pt x="1783953" y="438812"/>
                  </a:lnTo>
                  <a:lnTo>
                    <a:pt x="1692978" y="424928"/>
                  </a:lnTo>
                  <a:cubicBezTo>
                    <a:pt x="1654122" y="420982"/>
                    <a:pt x="1614697" y="418960"/>
                    <a:pt x="1574800" y="418960"/>
                  </a:cubicBezTo>
                  <a:cubicBezTo>
                    <a:pt x="936447" y="418960"/>
                    <a:pt x="418960" y="936447"/>
                    <a:pt x="418960" y="1574800"/>
                  </a:cubicBezTo>
                  <a:lnTo>
                    <a:pt x="440045" y="1783953"/>
                  </a:lnTo>
                  <a:lnTo>
                    <a:pt x="15478" y="1783953"/>
                  </a:lnTo>
                  <a:lnTo>
                    <a:pt x="8131" y="1735814"/>
                  </a:lnTo>
                  <a:cubicBezTo>
                    <a:pt x="2754" y="1682874"/>
                    <a:pt x="0" y="1629159"/>
                    <a:pt x="0" y="1574800"/>
                  </a:cubicBezTo>
                  <a:cubicBezTo>
                    <a:pt x="0" y="705062"/>
                    <a:pt x="705062" y="0"/>
                    <a:pt x="1574800" y="0"/>
                  </a:cubicBezTo>
                  <a:close/>
                </a:path>
              </a:pathLst>
            </a:custGeom>
            <a:solidFill>
              <a:srgbClr val="FF5A5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solidFill>
                  <a:schemeClr val="tx1"/>
                </a:solidFill>
              </a:endParaRPr>
            </a:p>
          </p:txBody>
        </p:sp>
        <p:sp>
          <p:nvSpPr>
            <p:cNvPr id="81" name="Rectangle 80">
              <a:extLst>
                <a:ext uri="{FF2B5EF4-FFF2-40B4-BE49-F238E27FC236}">
                  <a16:creationId xmlns:a16="http://schemas.microsoft.com/office/drawing/2014/main" id="{454C279E-BF0F-45D5-806F-323AD255AF10}"/>
                </a:ext>
              </a:extLst>
            </p:cNvPr>
            <p:cNvSpPr/>
            <p:nvPr/>
          </p:nvSpPr>
          <p:spPr>
            <a:xfrm>
              <a:off x="1338605" y="3400431"/>
              <a:ext cx="521178" cy="54709"/>
            </a:xfrm>
            <a:prstGeom prst="rect">
              <a:avLst/>
            </a:prstGeom>
            <a:solidFill>
              <a:srgbClr val="EF60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82" name="Oval 81">
              <a:extLst>
                <a:ext uri="{FF2B5EF4-FFF2-40B4-BE49-F238E27FC236}">
                  <a16:creationId xmlns:a16="http://schemas.microsoft.com/office/drawing/2014/main" id="{D5CC5572-AB75-4866-887A-D17082091A80}"/>
                </a:ext>
              </a:extLst>
            </p:cNvPr>
            <p:cNvSpPr/>
            <p:nvPr/>
          </p:nvSpPr>
          <p:spPr>
            <a:xfrm>
              <a:off x="1927095" y="3336567"/>
              <a:ext cx="183182" cy="183182"/>
            </a:xfrm>
            <a:prstGeom prst="ellipse">
              <a:avLst/>
            </a:prstGeom>
            <a:solidFill>
              <a:srgbClr val="EF60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83" name="Oval 82">
              <a:extLst>
                <a:ext uri="{FF2B5EF4-FFF2-40B4-BE49-F238E27FC236}">
                  <a16:creationId xmlns:a16="http://schemas.microsoft.com/office/drawing/2014/main" id="{9AED2347-0EF2-4AB5-8D18-CEED253171B9}"/>
                </a:ext>
              </a:extLst>
            </p:cNvPr>
            <p:cNvSpPr/>
            <p:nvPr/>
          </p:nvSpPr>
          <p:spPr>
            <a:xfrm>
              <a:off x="1130224" y="3317076"/>
              <a:ext cx="221419" cy="221419"/>
            </a:xfrm>
            <a:prstGeom prst="ellipse">
              <a:avLst/>
            </a:prstGeom>
            <a:solidFill>
              <a:srgbClr val="EF60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84" name="Rectangle 83">
              <a:extLst>
                <a:ext uri="{FF2B5EF4-FFF2-40B4-BE49-F238E27FC236}">
                  <a16:creationId xmlns:a16="http://schemas.microsoft.com/office/drawing/2014/main" id="{529088D5-246A-4256-A4BF-E7489883467E}"/>
                </a:ext>
              </a:extLst>
            </p:cNvPr>
            <p:cNvSpPr/>
            <p:nvPr/>
          </p:nvSpPr>
          <p:spPr>
            <a:xfrm rot="5400000">
              <a:off x="1419898" y="2632073"/>
              <a:ext cx="1197574" cy="54709"/>
            </a:xfrm>
            <a:prstGeom prst="rect">
              <a:avLst/>
            </a:prstGeom>
            <a:solidFill>
              <a:srgbClr val="EF60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grpSp>
      <p:sp>
        <p:nvSpPr>
          <p:cNvPr id="85" name="TextBox 84">
            <a:extLst>
              <a:ext uri="{FF2B5EF4-FFF2-40B4-BE49-F238E27FC236}">
                <a16:creationId xmlns:a16="http://schemas.microsoft.com/office/drawing/2014/main" id="{C9411035-3705-4C81-A697-048D36CBFC2F}"/>
              </a:ext>
            </a:extLst>
          </p:cNvPr>
          <p:cNvSpPr txBox="1"/>
          <p:nvPr/>
        </p:nvSpPr>
        <p:spPr>
          <a:xfrm rot="16200000">
            <a:off x="1344764" y="3376883"/>
            <a:ext cx="751020" cy="400110"/>
          </a:xfrm>
          <a:prstGeom prst="rect">
            <a:avLst/>
          </a:prstGeom>
          <a:noFill/>
        </p:spPr>
        <p:txBody>
          <a:bodyPr wrap="square" rtlCol="0">
            <a:spAutoFit/>
          </a:bodyPr>
          <a:lstStyle/>
          <a:p>
            <a:r>
              <a:rPr lang="nl-NL" sz="2000" b="1">
                <a:solidFill>
                  <a:srgbClr val="C44549"/>
                </a:solidFill>
              </a:rPr>
              <a:t>2015</a:t>
            </a:r>
          </a:p>
        </p:txBody>
      </p:sp>
      <p:sp>
        <p:nvSpPr>
          <p:cNvPr id="86" name="TextBox 85">
            <a:extLst>
              <a:ext uri="{FF2B5EF4-FFF2-40B4-BE49-F238E27FC236}">
                <a16:creationId xmlns:a16="http://schemas.microsoft.com/office/drawing/2014/main" id="{40F72201-ADAC-4E36-A851-B6093AA1B241}"/>
              </a:ext>
            </a:extLst>
          </p:cNvPr>
          <p:cNvSpPr txBox="1"/>
          <p:nvPr/>
        </p:nvSpPr>
        <p:spPr>
          <a:xfrm rot="16200000">
            <a:off x="2164146" y="4349059"/>
            <a:ext cx="751020" cy="400110"/>
          </a:xfrm>
          <a:prstGeom prst="rect">
            <a:avLst/>
          </a:prstGeom>
          <a:noFill/>
        </p:spPr>
        <p:txBody>
          <a:bodyPr wrap="square" rtlCol="0">
            <a:spAutoFit/>
          </a:bodyPr>
          <a:lstStyle/>
          <a:p>
            <a:pPr algn="r"/>
            <a:r>
              <a:rPr lang="nl-NL" sz="2000" b="1">
                <a:solidFill>
                  <a:srgbClr val="9CDBD9"/>
                </a:solidFill>
              </a:rPr>
              <a:t>2017</a:t>
            </a:r>
          </a:p>
        </p:txBody>
      </p:sp>
      <p:sp>
        <p:nvSpPr>
          <p:cNvPr id="87" name="TextBox 86">
            <a:extLst>
              <a:ext uri="{FF2B5EF4-FFF2-40B4-BE49-F238E27FC236}">
                <a16:creationId xmlns:a16="http://schemas.microsoft.com/office/drawing/2014/main" id="{D866469A-937D-4A4D-8FAC-5FEEBCC2A274}"/>
              </a:ext>
            </a:extLst>
          </p:cNvPr>
          <p:cNvSpPr txBox="1"/>
          <p:nvPr/>
        </p:nvSpPr>
        <p:spPr>
          <a:xfrm rot="16200000">
            <a:off x="3855556" y="4349059"/>
            <a:ext cx="751020" cy="400110"/>
          </a:xfrm>
          <a:prstGeom prst="rect">
            <a:avLst/>
          </a:prstGeom>
          <a:noFill/>
        </p:spPr>
        <p:txBody>
          <a:bodyPr wrap="square" rtlCol="0">
            <a:spAutoFit/>
          </a:bodyPr>
          <a:lstStyle/>
          <a:p>
            <a:pPr algn="r"/>
            <a:r>
              <a:rPr lang="nl-NL" sz="2000" b="1">
                <a:solidFill>
                  <a:srgbClr val="897322"/>
                </a:solidFill>
              </a:rPr>
              <a:t>2019</a:t>
            </a:r>
          </a:p>
        </p:txBody>
      </p:sp>
      <p:grpSp>
        <p:nvGrpSpPr>
          <p:cNvPr id="90" name="Group 89">
            <a:extLst>
              <a:ext uri="{FF2B5EF4-FFF2-40B4-BE49-F238E27FC236}">
                <a16:creationId xmlns:a16="http://schemas.microsoft.com/office/drawing/2014/main" id="{D4BE9761-BDFA-4487-A9DC-BC27DE758F90}"/>
              </a:ext>
            </a:extLst>
          </p:cNvPr>
          <p:cNvGrpSpPr/>
          <p:nvPr/>
        </p:nvGrpSpPr>
        <p:grpSpPr>
          <a:xfrm>
            <a:off x="2740624" y="2702081"/>
            <a:ext cx="944678" cy="1448148"/>
            <a:chOff x="2845933" y="2063281"/>
            <a:chExt cx="953960" cy="1456468"/>
          </a:xfrm>
        </p:grpSpPr>
        <p:sp>
          <p:nvSpPr>
            <p:cNvPr id="91" name="Freeform 44">
              <a:extLst>
                <a:ext uri="{FF2B5EF4-FFF2-40B4-BE49-F238E27FC236}">
                  <a16:creationId xmlns:a16="http://schemas.microsoft.com/office/drawing/2014/main" id="{2FA34E98-E1CD-4424-AF4C-A078731204D0}"/>
                </a:ext>
              </a:extLst>
            </p:cNvPr>
            <p:cNvSpPr/>
            <p:nvPr/>
          </p:nvSpPr>
          <p:spPr>
            <a:xfrm rot="10800000" flipH="1" flipV="1">
              <a:off x="3502686" y="3222510"/>
              <a:ext cx="233045" cy="232903"/>
            </a:xfrm>
            <a:custGeom>
              <a:avLst/>
              <a:gdLst>
                <a:gd name="connsiteX0" fmla="*/ 1574800 w 1783953"/>
                <a:gd name="connsiteY0" fmla="*/ 0 h 1783953"/>
                <a:gd name="connsiteX1" fmla="*/ 1735814 w 1783953"/>
                <a:gd name="connsiteY1" fmla="*/ 8131 h 1783953"/>
                <a:gd name="connsiteX2" fmla="*/ 1783953 w 1783953"/>
                <a:gd name="connsiteY2" fmla="*/ 15478 h 1783953"/>
                <a:gd name="connsiteX3" fmla="*/ 1783953 w 1783953"/>
                <a:gd name="connsiteY3" fmla="*/ 438812 h 1783953"/>
                <a:gd name="connsiteX4" fmla="*/ 1692978 w 1783953"/>
                <a:gd name="connsiteY4" fmla="*/ 424928 h 1783953"/>
                <a:gd name="connsiteX5" fmla="*/ 1574800 w 1783953"/>
                <a:gd name="connsiteY5" fmla="*/ 418960 h 1783953"/>
                <a:gd name="connsiteX6" fmla="*/ 418960 w 1783953"/>
                <a:gd name="connsiteY6" fmla="*/ 1574800 h 1783953"/>
                <a:gd name="connsiteX7" fmla="*/ 440045 w 1783953"/>
                <a:gd name="connsiteY7" fmla="*/ 1783953 h 1783953"/>
                <a:gd name="connsiteX8" fmla="*/ 15478 w 1783953"/>
                <a:gd name="connsiteY8" fmla="*/ 1783953 h 1783953"/>
                <a:gd name="connsiteX9" fmla="*/ 8131 w 1783953"/>
                <a:gd name="connsiteY9" fmla="*/ 1735814 h 1783953"/>
                <a:gd name="connsiteX10" fmla="*/ 0 w 1783953"/>
                <a:gd name="connsiteY10" fmla="*/ 1574800 h 1783953"/>
                <a:gd name="connsiteX11" fmla="*/ 1574800 w 1783953"/>
                <a:gd name="connsiteY11" fmla="*/ 0 h 178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3953" h="1783953">
                  <a:moveTo>
                    <a:pt x="1574800" y="0"/>
                  </a:moveTo>
                  <a:cubicBezTo>
                    <a:pt x="1629159" y="0"/>
                    <a:pt x="1682874" y="2754"/>
                    <a:pt x="1735814" y="8131"/>
                  </a:cubicBezTo>
                  <a:lnTo>
                    <a:pt x="1783953" y="15478"/>
                  </a:lnTo>
                  <a:lnTo>
                    <a:pt x="1783953" y="438812"/>
                  </a:lnTo>
                  <a:lnTo>
                    <a:pt x="1692978" y="424928"/>
                  </a:lnTo>
                  <a:cubicBezTo>
                    <a:pt x="1654122" y="420982"/>
                    <a:pt x="1614697" y="418960"/>
                    <a:pt x="1574800" y="418960"/>
                  </a:cubicBezTo>
                  <a:cubicBezTo>
                    <a:pt x="936447" y="418960"/>
                    <a:pt x="418960" y="936447"/>
                    <a:pt x="418960" y="1574800"/>
                  </a:cubicBezTo>
                  <a:lnTo>
                    <a:pt x="440045" y="1783953"/>
                  </a:lnTo>
                  <a:lnTo>
                    <a:pt x="15478" y="1783953"/>
                  </a:lnTo>
                  <a:lnTo>
                    <a:pt x="8131" y="1735814"/>
                  </a:lnTo>
                  <a:cubicBezTo>
                    <a:pt x="2754" y="1682874"/>
                    <a:pt x="0" y="1629159"/>
                    <a:pt x="0" y="1574800"/>
                  </a:cubicBezTo>
                  <a:cubicBezTo>
                    <a:pt x="0" y="705062"/>
                    <a:pt x="705062" y="0"/>
                    <a:pt x="1574800" y="0"/>
                  </a:cubicBezTo>
                  <a:close/>
                </a:path>
              </a:pathLst>
            </a:custGeom>
            <a:solidFill>
              <a:srgbClr val="ECDCC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solidFill>
                  <a:schemeClr val="tx1"/>
                </a:solidFill>
              </a:endParaRPr>
            </a:p>
          </p:txBody>
        </p:sp>
        <p:sp>
          <p:nvSpPr>
            <p:cNvPr id="92" name="Oval 91">
              <a:extLst>
                <a:ext uri="{FF2B5EF4-FFF2-40B4-BE49-F238E27FC236}">
                  <a16:creationId xmlns:a16="http://schemas.microsoft.com/office/drawing/2014/main" id="{B9355C2E-54BA-4EF9-B87B-BD4878C00110}"/>
                </a:ext>
              </a:extLst>
            </p:cNvPr>
            <p:cNvSpPr/>
            <p:nvPr/>
          </p:nvSpPr>
          <p:spPr>
            <a:xfrm rot="10800000" flipH="1" flipV="1">
              <a:off x="3616923" y="3336890"/>
              <a:ext cx="182970" cy="182859"/>
            </a:xfrm>
            <a:prstGeom prst="ellipse">
              <a:avLst/>
            </a:prstGeom>
            <a:solidFill>
              <a:srgbClr val="ECDC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93" name="Freeform 49">
              <a:extLst>
                <a:ext uri="{FF2B5EF4-FFF2-40B4-BE49-F238E27FC236}">
                  <a16:creationId xmlns:a16="http://schemas.microsoft.com/office/drawing/2014/main" id="{3C9D0A89-C62B-4F07-80AD-B7554F7595C7}"/>
                </a:ext>
              </a:extLst>
            </p:cNvPr>
            <p:cNvSpPr/>
            <p:nvPr/>
          </p:nvSpPr>
          <p:spPr>
            <a:xfrm rot="10800000" flipV="1">
              <a:off x="2845933" y="3222510"/>
              <a:ext cx="233315" cy="232903"/>
            </a:xfrm>
            <a:custGeom>
              <a:avLst/>
              <a:gdLst>
                <a:gd name="connsiteX0" fmla="*/ 1574800 w 1783953"/>
                <a:gd name="connsiteY0" fmla="*/ 0 h 1783953"/>
                <a:gd name="connsiteX1" fmla="*/ 1735814 w 1783953"/>
                <a:gd name="connsiteY1" fmla="*/ 8131 h 1783953"/>
                <a:gd name="connsiteX2" fmla="*/ 1783953 w 1783953"/>
                <a:gd name="connsiteY2" fmla="*/ 15478 h 1783953"/>
                <a:gd name="connsiteX3" fmla="*/ 1783953 w 1783953"/>
                <a:gd name="connsiteY3" fmla="*/ 438812 h 1783953"/>
                <a:gd name="connsiteX4" fmla="*/ 1692978 w 1783953"/>
                <a:gd name="connsiteY4" fmla="*/ 424928 h 1783953"/>
                <a:gd name="connsiteX5" fmla="*/ 1574800 w 1783953"/>
                <a:gd name="connsiteY5" fmla="*/ 418960 h 1783953"/>
                <a:gd name="connsiteX6" fmla="*/ 418960 w 1783953"/>
                <a:gd name="connsiteY6" fmla="*/ 1574800 h 1783953"/>
                <a:gd name="connsiteX7" fmla="*/ 440045 w 1783953"/>
                <a:gd name="connsiteY7" fmla="*/ 1783953 h 1783953"/>
                <a:gd name="connsiteX8" fmla="*/ 15478 w 1783953"/>
                <a:gd name="connsiteY8" fmla="*/ 1783953 h 1783953"/>
                <a:gd name="connsiteX9" fmla="*/ 8131 w 1783953"/>
                <a:gd name="connsiteY9" fmla="*/ 1735814 h 1783953"/>
                <a:gd name="connsiteX10" fmla="*/ 0 w 1783953"/>
                <a:gd name="connsiteY10" fmla="*/ 1574800 h 1783953"/>
                <a:gd name="connsiteX11" fmla="*/ 1574800 w 1783953"/>
                <a:gd name="connsiteY11" fmla="*/ 0 h 178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3953" h="1783953">
                  <a:moveTo>
                    <a:pt x="1574800" y="0"/>
                  </a:moveTo>
                  <a:cubicBezTo>
                    <a:pt x="1629159" y="0"/>
                    <a:pt x="1682874" y="2754"/>
                    <a:pt x="1735814" y="8131"/>
                  </a:cubicBezTo>
                  <a:lnTo>
                    <a:pt x="1783953" y="15478"/>
                  </a:lnTo>
                  <a:lnTo>
                    <a:pt x="1783953" y="438812"/>
                  </a:lnTo>
                  <a:lnTo>
                    <a:pt x="1692978" y="424928"/>
                  </a:lnTo>
                  <a:cubicBezTo>
                    <a:pt x="1654122" y="420982"/>
                    <a:pt x="1614697" y="418960"/>
                    <a:pt x="1574800" y="418960"/>
                  </a:cubicBezTo>
                  <a:cubicBezTo>
                    <a:pt x="936447" y="418960"/>
                    <a:pt x="418960" y="936447"/>
                    <a:pt x="418960" y="1574800"/>
                  </a:cubicBezTo>
                  <a:lnTo>
                    <a:pt x="440045" y="1783953"/>
                  </a:lnTo>
                  <a:lnTo>
                    <a:pt x="15478" y="1783953"/>
                  </a:lnTo>
                  <a:lnTo>
                    <a:pt x="8131" y="1735814"/>
                  </a:lnTo>
                  <a:cubicBezTo>
                    <a:pt x="2754" y="1682874"/>
                    <a:pt x="0" y="1629159"/>
                    <a:pt x="0" y="1574800"/>
                  </a:cubicBezTo>
                  <a:cubicBezTo>
                    <a:pt x="0" y="705062"/>
                    <a:pt x="705062" y="0"/>
                    <a:pt x="1574800" y="0"/>
                  </a:cubicBezTo>
                  <a:close/>
                </a:path>
              </a:pathLst>
            </a:custGeom>
            <a:solidFill>
              <a:srgbClr val="ECDCC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solidFill>
                  <a:schemeClr val="tx1"/>
                </a:solidFill>
              </a:endParaRPr>
            </a:p>
          </p:txBody>
        </p:sp>
        <p:sp>
          <p:nvSpPr>
            <p:cNvPr id="94" name="Rectangle 93">
              <a:extLst>
                <a:ext uri="{FF2B5EF4-FFF2-40B4-BE49-F238E27FC236}">
                  <a16:creationId xmlns:a16="http://schemas.microsoft.com/office/drawing/2014/main" id="{A9D4E520-8900-45B2-BC01-2FB4A1FF0996}"/>
                </a:ext>
              </a:extLst>
            </p:cNvPr>
            <p:cNvSpPr/>
            <p:nvPr/>
          </p:nvSpPr>
          <p:spPr>
            <a:xfrm rot="10800000" flipV="1">
              <a:off x="3032191" y="3400643"/>
              <a:ext cx="521178" cy="54612"/>
            </a:xfrm>
            <a:prstGeom prst="rect">
              <a:avLst/>
            </a:prstGeom>
            <a:solidFill>
              <a:srgbClr val="ECDC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95" name="Rectangle 94">
              <a:extLst>
                <a:ext uri="{FF2B5EF4-FFF2-40B4-BE49-F238E27FC236}">
                  <a16:creationId xmlns:a16="http://schemas.microsoft.com/office/drawing/2014/main" id="{E32CB201-B11D-4D7D-8BFB-F99E67565E8F}"/>
                </a:ext>
              </a:extLst>
            </p:cNvPr>
            <p:cNvSpPr/>
            <p:nvPr/>
          </p:nvSpPr>
          <p:spPr>
            <a:xfrm rot="16200000" flipH="1" flipV="1">
              <a:off x="3110677" y="2633688"/>
              <a:ext cx="1195459" cy="54645"/>
            </a:xfrm>
            <a:prstGeom prst="rect">
              <a:avLst/>
            </a:prstGeom>
            <a:solidFill>
              <a:srgbClr val="ECDC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grpSp>
      <p:sp>
        <p:nvSpPr>
          <p:cNvPr id="96" name="TextBox 95">
            <a:extLst>
              <a:ext uri="{FF2B5EF4-FFF2-40B4-BE49-F238E27FC236}">
                <a16:creationId xmlns:a16="http://schemas.microsoft.com/office/drawing/2014/main" id="{794E394A-AE80-4F10-B1A0-D3737FEEE81B}"/>
              </a:ext>
            </a:extLst>
          </p:cNvPr>
          <p:cNvSpPr txBox="1"/>
          <p:nvPr/>
        </p:nvSpPr>
        <p:spPr>
          <a:xfrm rot="16200000">
            <a:off x="3022098" y="3376883"/>
            <a:ext cx="751020" cy="400110"/>
          </a:xfrm>
          <a:prstGeom prst="rect">
            <a:avLst/>
          </a:prstGeom>
          <a:noFill/>
        </p:spPr>
        <p:txBody>
          <a:bodyPr wrap="square" rtlCol="0">
            <a:spAutoFit/>
          </a:bodyPr>
          <a:lstStyle/>
          <a:p>
            <a:r>
              <a:rPr lang="nl-NL" sz="2000" b="1">
                <a:solidFill>
                  <a:srgbClr val="C4836F"/>
                </a:solidFill>
              </a:rPr>
              <a:t>2018</a:t>
            </a:r>
          </a:p>
        </p:txBody>
      </p:sp>
      <p:sp>
        <p:nvSpPr>
          <p:cNvPr id="97" name="TextBox 96">
            <a:extLst>
              <a:ext uri="{FF2B5EF4-FFF2-40B4-BE49-F238E27FC236}">
                <a16:creationId xmlns:a16="http://schemas.microsoft.com/office/drawing/2014/main" id="{EBD3503F-A505-4836-815E-70E9107E5395}"/>
              </a:ext>
            </a:extLst>
          </p:cNvPr>
          <p:cNvSpPr txBox="1"/>
          <p:nvPr/>
        </p:nvSpPr>
        <p:spPr>
          <a:xfrm rot="16200000">
            <a:off x="5375439" y="3373389"/>
            <a:ext cx="802681" cy="400110"/>
          </a:xfrm>
          <a:prstGeom prst="rect">
            <a:avLst/>
          </a:prstGeom>
          <a:noFill/>
        </p:spPr>
        <p:txBody>
          <a:bodyPr wrap="square" rtlCol="0">
            <a:spAutoFit/>
          </a:bodyPr>
          <a:lstStyle/>
          <a:p>
            <a:r>
              <a:rPr lang="nl-NL" sz="2000" b="1">
                <a:solidFill>
                  <a:srgbClr val="CBA052"/>
                </a:solidFill>
              </a:rPr>
              <a:t>2020</a:t>
            </a:r>
          </a:p>
        </p:txBody>
      </p:sp>
      <p:sp>
        <p:nvSpPr>
          <p:cNvPr id="101" name="Rectangle 100">
            <a:extLst>
              <a:ext uri="{FF2B5EF4-FFF2-40B4-BE49-F238E27FC236}">
                <a16:creationId xmlns:a16="http://schemas.microsoft.com/office/drawing/2014/main" id="{B94F4F4D-14A8-485C-96C3-1EB73F06E18B}"/>
              </a:ext>
            </a:extLst>
          </p:cNvPr>
          <p:cNvSpPr/>
          <p:nvPr/>
        </p:nvSpPr>
        <p:spPr>
          <a:xfrm>
            <a:off x="1211563" y="4976266"/>
            <a:ext cx="1798890" cy="292388"/>
          </a:xfrm>
          <a:prstGeom prst="rect">
            <a:avLst/>
          </a:prstGeom>
        </p:spPr>
        <p:txBody>
          <a:bodyPr wrap="none" lIns="91440" tIns="45720" rIns="91440" bIns="45720" anchor="t">
            <a:spAutoFit/>
          </a:bodyPr>
          <a:lstStyle/>
          <a:p>
            <a:r>
              <a:rPr lang="nl-NL" sz="1300" b="1"/>
              <a:t>Start DWH 2.0           </a:t>
            </a:r>
          </a:p>
        </p:txBody>
      </p:sp>
      <p:sp>
        <p:nvSpPr>
          <p:cNvPr id="104" name="Rectangle 103">
            <a:extLst>
              <a:ext uri="{FF2B5EF4-FFF2-40B4-BE49-F238E27FC236}">
                <a16:creationId xmlns:a16="http://schemas.microsoft.com/office/drawing/2014/main" id="{D982FC25-C8F5-4356-92D3-8858B67C73FE}"/>
              </a:ext>
            </a:extLst>
          </p:cNvPr>
          <p:cNvSpPr/>
          <p:nvPr/>
        </p:nvSpPr>
        <p:spPr>
          <a:xfrm>
            <a:off x="3492623" y="4976268"/>
            <a:ext cx="702436" cy="292388"/>
          </a:xfrm>
          <a:prstGeom prst="rect">
            <a:avLst/>
          </a:prstGeom>
        </p:spPr>
        <p:txBody>
          <a:bodyPr wrap="none" lIns="91440" tIns="45720" rIns="91440" bIns="45720" anchor="t">
            <a:spAutoFit/>
          </a:bodyPr>
          <a:lstStyle/>
          <a:p>
            <a:r>
              <a:rPr lang="nl-NL" sz="1300" b="1">
                <a:cs typeface="Arial"/>
              </a:rPr>
              <a:t>Scrum</a:t>
            </a:r>
          </a:p>
        </p:txBody>
      </p:sp>
      <p:sp>
        <p:nvSpPr>
          <p:cNvPr id="116" name="Rectangle 115">
            <a:extLst>
              <a:ext uri="{FF2B5EF4-FFF2-40B4-BE49-F238E27FC236}">
                <a16:creationId xmlns:a16="http://schemas.microsoft.com/office/drawing/2014/main" id="{15A37617-BAAE-419C-8E41-71FFD6EE7401}"/>
              </a:ext>
            </a:extLst>
          </p:cNvPr>
          <p:cNvSpPr/>
          <p:nvPr/>
        </p:nvSpPr>
        <p:spPr>
          <a:xfrm>
            <a:off x="2342120" y="2646523"/>
            <a:ext cx="1143628" cy="640122"/>
          </a:xfrm>
          <a:prstGeom prst="rect">
            <a:avLst/>
          </a:prstGeom>
        </p:spPr>
        <p:txBody>
          <a:bodyPr wrap="square" lIns="91440" tIns="45720" rIns="91440" bIns="45720" anchor="t">
            <a:spAutoFit/>
          </a:bodyPr>
          <a:lstStyle/>
          <a:p>
            <a:r>
              <a:rPr lang="nl-NL" sz="1300" b="1"/>
              <a:t>Start </a:t>
            </a:r>
            <a:br>
              <a:rPr lang="nl-NL" sz="1300" b="1"/>
            </a:br>
            <a:r>
              <a:rPr lang="nl-NL" sz="900" b="1"/>
              <a:t>aansluiting alle bibliotheken</a:t>
            </a:r>
            <a:r>
              <a:rPr lang="nl-NL" sz="1300" b="1"/>
              <a:t>      </a:t>
            </a:r>
          </a:p>
        </p:txBody>
      </p:sp>
      <p:sp>
        <p:nvSpPr>
          <p:cNvPr id="119" name="Rectangle 118">
            <a:extLst>
              <a:ext uri="{FF2B5EF4-FFF2-40B4-BE49-F238E27FC236}">
                <a16:creationId xmlns:a16="http://schemas.microsoft.com/office/drawing/2014/main" id="{19F078FC-D518-4BBD-BA5C-F6641EF874D1}"/>
              </a:ext>
            </a:extLst>
          </p:cNvPr>
          <p:cNvSpPr/>
          <p:nvPr/>
        </p:nvSpPr>
        <p:spPr>
          <a:xfrm>
            <a:off x="4401316" y="2571166"/>
            <a:ext cx="1563505" cy="492443"/>
          </a:xfrm>
          <a:prstGeom prst="rect">
            <a:avLst/>
          </a:prstGeom>
        </p:spPr>
        <p:txBody>
          <a:bodyPr wrap="none">
            <a:spAutoFit/>
          </a:bodyPr>
          <a:lstStyle/>
          <a:p>
            <a:endParaRPr lang="nl-NL" sz="1300" b="1"/>
          </a:p>
          <a:p>
            <a:r>
              <a:rPr lang="nl-NL" sz="1300" b="1"/>
              <a:t>100% Aansluiting</a:t>
            </a:r>
          </a:p>
        </p:txBody>
      </p:sp>
      <p:sp>
        <p:nvSpPr>
          <p:cNvPr id="125" name="Rectangle 124">
            <a:extLst>
              <a:ext uri="{FF2B5EF4-FFF2-40B4-BE49-F238E27FC236}">
                <a16:creationId xmlns:a16="http://schemas.microsoft.com/office/drawing/2014/main" id="{A1F22828-7950-4F24-ACE7-1DA9260144F7}"/>
              </a:ext>
            </a:extLst>
          </p:cNvPr>
          <p:cNvSpPr/>
          <p:nvPr/>
        </p:nvSpPr>
        <p:spPr>
          <a:xfrm>
            <a:off x="436794" y="2676274"/>
            <a:ext cx="1418978" cy="292388"/>
          </a:xfrm>
          <a:prstGeom prst="rect">
            <a:avLst/>
          </a:prstGeom>
        </p:spPr>
        <p:txBody>
          <a:bodyPr wrap="none">
            <a:spAutoFit/>
          </a:bodyPr>
          <a:lstStyle/>
          <a:p>
            <a:r>
              <a:rPr lang="nl-NL" sz="1300" b="1"/>
              <a:t>DWH 1.0            </a:t>
            </a:r>
          </a:p>
        </p:txBody>
      </p:sp>
      <p:grpSp>
        <p:nvGrpSpPr>
          <p:cNvPr id="3" name="Group 54">
            <a:extLst>
              <a:ext uri="{FF2B5EF4-FFF2-40B4-BE49-F238E27FC236}">
                <a16:creationId xmlns:a16="http://schemas.microsoft.com/office/drawing/2014/main" id="{4D55AB7D-E8C6-14BB-D6AE-F654921E57BC}"/>
              </a:ext>
            </a:extLst>
          </p:cNvPr>
          <p:cNvGrpSpPr/>
          <p:nvPr/>
        </p:nvGrpSpPr>
        <p:grpSpPr>
          <a:xfrm>
            <a:off x="8304846" y="1448693"/>
            <a:ext cx="576981" cy="998592"/>
            <a:chOff x="4130308" y="996540"/>
            <a:chExt cx="582650" cy="1004329"/>
          </a:xfrm>
        </p:grpSpPr>
        <p:sp>
          <p:nvSpPr>
            <p:cNvPr id="4" name="Freeform 114">
              <a:extLst>
                <a:ext uri="{FF2B5EF4-FFF2-40B4-BE49-F238E27FC236}">
                  <a16:creationId xmlns:a16="http://schemas.microsoft.com/office/drawing/2014/main" id="{F6398D15-A877-8E89-0F8B-E96EF74B5214}"/>
                </a:ext>
              </a:extLst>
            </p:cNvPr>
            <p:cNvSpPr/>
            <p:nvPr/>
          </p:nvSpPr>
          <p:spPr>
            <a:xfrm rot="10800000">
              <a:off x="4130308" y="996540"/>
              <a:ext cx="582650" cy="1004329"/>
            </a:xfrm>
            <a:custGeom>
              <a:avLst/>
              <a:gdLst>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071620 w 1427274"/>
                <a:gd name="connsiteY6" fmla="*/ 1132569 h 2460229"/>
                <a:gd name="connsiteX7" fmla="*/ 1112638 w 1427274"/>
                <a:gd name="connsiteY7" fmla="*/ 1154833 h 2460229"/>
                <a:gd name="connsiteX8" fmla="*/ 1427274 w 1427274"/>
                <a:gd name="connsiteY8" fmla="*/ 1746592 h 2460229"/>
                <a:gd name="connsiteX9" fmla="*/ 713637 w 1427274"/>
                <a:gd name="connsiteY9" fmla="*/ 2460229 h 2460229"/>
                <a:gd name="connsiteX10" fmla="*/ 0 w 1427274"/>
                <a:gd name="connsiteY10" fmla="*/ 1746592 h 2460229"/>
                <a:gd name="connsiteX11" fmla="*/ 314636 w 1427274"/>
                <a:gd name="connsiteY11" fmla="*/ 1154833 h 2460229"/>
                <a:gd name="connsiteX12" fmla="*/ 355653 w 1427274"/>
                <a:gd name="connsiteY12" fmla="*/ 1132570 h 2460229"/>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112638 w 1427274"/>
                <a:gd name="connsiteY6" fmla="*/ 1154833 h 2460229"/>
                <a:gd name="connsiteX7" fmla="*/ 1427274 w 1427274"/>
                <a:gd name="connsiteY7" fmla="*/ 1746592 h 2460229"/>
                <a:gd name="connsiteX8" fmla="*/ 713637 w 1427274"/>
                <a:gd name="connsiteY8" fmla="*/ 2460229 h 2460229"/>
                <a:gd name="connsiteX9" fmla="*/ 0 w 1427274"/>
                <a:gd name="connsiteY9" fmla="*/ 1746592 h 2460229"/>
                <a:gd name="connsiteX10" fmla="*/ 314636 w 1427274"/>
                <a:gd name="connsiteY10" fmla="*/ 1154833 h 2460229"/>
                <a:gd name="connsiteX11" fmla="*/ 355653 w 1427274"/>
                <a:gd name="connsiteY11" fmla="*/ 1132570 h 2460229"/>
                <a:gd name="connsiteX12" fmla="*/ 713637 w 1427274"/>
                <a:gd name="connsiteY12" fmla="*/ 0 h 2460229"/>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112638 w 1427274"/>
                <a:gd name="connsiteY6" fmla="*/ 1154833 h 2460229"/>
                <a:gd name="connsiteX7" fmla="*/ 1427274 w 1427274"/>
                <a:gd name="connsiteY7" fmla="*/ 1746592 h 2460229"/>
                <a:gd name="connsiteX8" fmla="*/ 713637 w 1427274"/>
                <a:gd name="connsiteY8" fmla="*/ 2460229 h 2460229"/>
                <a:gd name="connsiteX9" fmla="*/ 0 w 1427274"/>
                <a:gd name="connsiteY9" fmla="*/ 1746592 h 2460229"/>
                <a:gd name="connsiteX10" fmla="*/ 314636 w 1427274"/>
                <a:gd name="connsiteY10" fmla="*/ 1154833 h 2460229"/>
                <a:gd name="connsiteX11" fmla="*/ 713637 w 1427274"/>
                <a:gd name="connsiteY11" fmla="*/ 0 h 2460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7274" h="2460229">
                  <a:moveTo>
                    <a:pt x="713638" y="1325798"/>
                  </a:moveTo>
                  <a:cubicBezTo>
                    <a:pt x="481240" y="1325798"/>
                    <a:pt x="292844" y="1514194"/>
                    <a:pt x="292844" y="1746592"/>
                  </a:cubicBezTo>
                  <a:cubicBezTo>
                    <a:pt x="292844" y="1978990"/>
                    <a:pt x="481240" y="2167386"/>
                    <a:pt x="713638" y="2167386"/>
                  </a:cubicBezTo>
                  <a:cubicBezTo>
                    <a:pt x="946036" y="2167386"/>
                    <a:pt x="1134432" y="1978990"/>
                    <a:pt x="1134432" y="1746592"/>
                  </a:cubicBezTo>
                  <a:cubicBezTo>
                    <a:pt x="1134432" y="1514194"/>
                    <a:pt x="946036" y="1325798"/>
                    <a:pt x="713638" y="1325798"/>
                  </a:cubicBezTo>
                  <a:close/>
                  <a:moveTo>
                    <a:pt x="713637" y="0"/>
                  </a:moveTo>
                  <a:lnTo>
                    <a:pt x="1112638" y="1154833"/>
                  </a:lnTo>
                  <a:cubicBezTo>
                    <a:pt x="1302467" y="1283079"/>
                    <a:pt x="1427274" y="1500260"/>
                    <a:pt x="1427274" y="1746592"/>
                  </a:cubicBezTo>
                  <a:cubicBezTo>
                    <a:pt x="1427274" y="2140723"/>
                    <a:pt x="1107768" y="2460229"/>
                    <a:pt x="713637" y="2460229"/>
                  </a:cubicBezTo>
                  <a:cubicBezTo>
                    <a:pt x="319506" y="2460229"/>
                    <a:pt x="0" y="2140723"/>
                    <a:pt x="0" y="1746592"/>
                  </a:cubicBezTo>
                  <a:cubicBezTo>
                    <a:pt x="0" y="1500260"/>
                    <a:pt x="124807" y="1283079"/>
                    <a:pt x="314636" y="1154833"/>
                  </a:cubicBezTo>
                  <a:lnTo>
                    <a:pt x="713637" y="0"/>
                  </a:lnTo>
                  <a:close/>
                </a:path>
              </a:pathLst>
            </a:custGeom>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nl-NL"/>
            </a:p>
          </p:txBody>
        </p:sp>
        <p:sp>
          <p:nvSpPr>
            <p:cNvPr id="5" name="Freeform 115">
              <a:extLst>
                <a:ext uri="{FF2B5EF4-FFF2-40B4-BE49-F238E27FC236}">
                  <a16:creationId xmlns:a16="http://schemas.microsoft.com/office/drawing/2014/main" id="{DC4B5D93-E3E7-3175-42D6-053CD2C80CE8}"/>
                </a:ext>
              </a:extLst>
            </p:cNvPr>
            <p:cNvSpPr/>
            <p:nvPr/>
          </p:nvSpPr>
          <p:spPr>
            <a:xfrm rot="10800000">
              <a:off x="4421632" y="996540"/>
              <a:ext cx="291326" cy="1004329"/>
            </a:xfrm>
            <a:custGeom>
              <a:avLst/>
              <a:gdLst>
                <a:gd name="connsiteX0" fmla="*/ 291325 w 291326"/>
                <a:gd name="connsiteY0" fmla="*/ 1004329 h 1004329"/>
                <a:gd name="connsiteX1" fmla="*/ 0 w 291326"/>
                <a:gd name="connsiteY1" fmla="*/ 713004 h 1004329"/>
                <a:gd name="connsiteX2" fmla="*/ 128443 w 291326"/>
                <a:gd name="connsiteY2" fmla="*/ 471433 h 1004329"/>
                <a:gd name="connsiteX3" fmla="*/ 291325 w 291326"/>
                <a:gd name="connsiteY3" fmla="*/ 0 h 1004329"/>
                <a:gd name="connsiteX4" fmla="*/ 291326 w 291326"/>
                <a:gd name="connsiteY4" fmla="*/ 3 h 1004329"/>
                <a:gd name="connsiteX5" fmla="*/ 291326 w 291326"/>
                <a:gd name="connsiteY5" fmla="*/ 541225 h 1004329"/>
                <a:gd name="connsiteX6" fmla="*/ 291326 w 291326"/>
                <a:gd name="connsiteY6" fmla="*/ 541225 h 1004329"/>
                <a:gd name="connsiteX7" fmla="*/ 119547 w 291326"/>
                <a:gd name="connsiteY7" fmla="*/ 713004 h 1004329"/>
                <a:gd name="connsiteX8" fmla="*/ 291326 w 291326"/>
                <a:gd name="connsiteY8" fmla="*/ 884783 h 1004329"/>
                <a:gd name="connsiteX9" fmla="*/ 291326 w 291326"/>
                <a:gd name="connsiteY9" fmla="*/ 884783 h 1004329"/>
                <a:gd name="connsiteX10" fmla="*/ 291326 w 291326"/>
                <a:gd name="connsiteY10" fmla="*/ 1004329 h 100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1326" h="1004329">
                  <a:moveTo>
                    <a:pt x="291325" y="1004329"/>
                  </a:moveTo>
                  <a:cubicBezTo>
                    <a:pt x="130431" y="1004329"/>
                    <a:pt x="0" y="873898"/>
                    <a:pt x="0" y="713004"/>
                  </a:cubicBezTo>
                  <a:cubicBezTo>
                    <a:pt x="0" y="612445"/>
                    <a:pt x="50950" y="523786"/>
                    <a:pt x="128443" y="471433"/>
                  </a:cubicBezTo>
                  <a:lnTo>
                    <a:pt x="291325" y="0"/>
                  </a:lnTo>
                  <a:lnTo>
                    <a:pt x="291326" y="3"/>
                  </a:lnTo>
                  <a:lnTo>
                    <a:pt x="291326" y="541225"/>
                  </a:lnTo>
                  <a:lnTo>
                    <a:pt x="291326" y="541225"/>
                  </a:lnTo>
                  <a:cubicBezTo>
                    <a:pt x="196455" y="541225"/>
                    <a:pt x="119547" y="618133"/>
                    <a:pt x="119547" y="713004"/>
                  </a:cubicBezTo>
                  <a:cubicBezTo>
                    <a:pt x="119547" y="807875"/>
                    <a:pt x="196455" y="884783"/>
                    <a:pt x="291326" y="884783"/>
                  </a:cubicBezTo>
                  <a:lnTo>
                    <a:pt x="291326" y="884783"/>
                  </a:lnTo>
                  <a:lnTo>
                    <a:pt x="291326" y="1004329"/>
                  </a:lnTo>
                  <a:close/>
                </a:path>
              </a:pathLst>
            </a:custGeom>
            <a:solidFill>
              <a:schemeClr val="tx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Oval 57">
              <a:extLst>
                <a:ext uri="{FF2B5EF4-FFF2-40B4-BE49-F238E27FC236}">
                  <a16:creationId xmlns:a16="http://schemas.microsoft.com/office/drawing/2014/main" id="{4714AC07-895F-9FB3-E710-79C82E2910A9}"/>
                </a:ext>
              </a:extLst>
            </p:cNvPr>
            <p:cNvSpPr/>
            <p:nvPr/>
          </p:nvSpPr>
          <p:spPr>
            <a:xfrm rot="10800000">
              <a:off x="4249854" y="1116086"/>
              <a:ext cx="343557" cy="343558"/>
            </a:xfrm>
            <a:prstGeom prst="ellipse">
              <a:avLst/>
            </a:prstGeom>
            <a:solidFill>
              <a:schemeClr val="bg1"/>
            </a:solidFill>
            <a:ln w="2857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10800000"/>
                </a:camera>
                <a:lightRig rig="threePt" dir="t"/>
              </a:scene3d>
            </a:bodyPr>
            <a:lstStyle/>
            <a:p>
              <a:pPr algn="ctr"/>
              <a:endParaRPr lang="nl-NL">
                <a:solidFill>
                  <a:schemeClr val="accent3">
                    <a:lumMod val="50000"/>
                  </a:schemeClr>
                </a:solidFill>
              </a:endParaRPr>
            </a:p>
          </p:txBody>
        </p:sp>
      </p:grpSp>
      <p:sp>
        <p:nvSpPr>
          <p:cNvPr id="15" name="Rectangle 121">
            <a:extLst>
              <a:ext uri="{FF2B5EF4-FFF2-40B4-BE49-F238E27FC236}">
                <a16:creationId xmlns:a16="http://schemas.microsoft.com/office/drawing/2014/main" id="{8B0FDE99-D14A-FDC4-B025-5DF57587EB94}"/>
              </a:ext>
            </a:extLst>
          </p:cNvPr>
          <p:cNvSpPr/>
          <p:nvPr/>
        </p:nvSpPr>
        <p:spPr>
          <a:xfrm>
            <a:off x="6912448" y="2822724"/>
            <a:ext cx="1541256" cy="292388"/>
          </a:xfrm>
          <a:prstGeom prst="rect">
            <a:avLst/>
          </a:prstGeom>
        </p:spPr>
        <p:txBody>
          <a:bodyPr wrap="none" lIns="91440" tIns="45720" rIns="91440" bIns="45720" anchor="t">
            <a:spAutoFit/>
          </a:bodyPr>
          <a:lstStyle/>
          <a:p>
            <a:r>
              <a:rPr lang="nl-NL" sz="1300" b="1" err="1">
                <a:cs typeface="Arial"/>
              </a:rPr>
              <a:t>Mapping</a:t>
            </a:r>
            <a:r>
              <a:rPr lang="nl-NL" sz="1300" b="1">
                <a:cs typeface="Arial"/>
              </a:rPr>
              <a:t> Tool 2.0</a:t>
            </a:r>
          </a:p>
        </p:txBody>
      </p:sp>
      <p:sp>
        <p:nvSpPr>
          <p:cNvPr id="105" name="TextBox 87">
            <a:extLst>
              <a:ext uri="{FF2B5EF4-FFF2-40B4-BE49-F238E27FC236}">
                <a16:creationId xmlns:a16="http://schemas.microsoft.com/office/drawing/2014/main" id="{F7E032D3-2A43-496A-4E54-62E9DEE73754}"/>
              </a:ext>
            </a:extLst>
          </p:cNvPr>
          <p:cNvSpPr txBox="1"/>
          <p:nvPr/>
        </p:nvSpPr>
        <p:spPr>
          <a:xfrm rot="16200000">
            <a:off x="7929357" y="3485905"/>
            <a:ext cx="842826" cy="400110"/>
          </a:xfrm>
          <a:prstGeom prst="rect">
            <a:avLst/>
          </a:prstGeom>
          <a:noFill/>
        </p:spPr>
        <p:txBody>
          <a:bodyPr wrap="square" lIns="91440" tIns="45720" rIns="91440" bIns="45720" rtlCol="0" anchor="t">
            <a:spAutoFit/>
          </a:bodyPr>
          <a:lstStyle/>
          <a:p>
            <a:pPr algn="r"/>
            <a:r>
              <a:rPr lang="nl-NL" sz="2000" b="1">
                <a:solidFill>
                  <a:schemeClr val="accent4"/>
                </a:solidFill>
              </a:rPr>
              <a:t>2022</a:t>
            </a:r>
          </a:p>
        </p:txBody>
      </p:sp>
      <p:sp>
        <p:nvSpPr>
          <p:cNvPr id="192" name="Freeform 57">
            <a:extLst>
              <a:ext uri="{FF2B5EF4-FFF2-40B4-BE49-F238E27FC236}">
                <a16:creationId xmlns:a16="http://schemas.microsoft.com/office/drawing/2014/main" id="{66597BE2-7624-AA79-8964-D880A2105E51}"/>
              </a:ext>
            </a:extLst>
          </p:cNvPr>
          <p:cNvSpPr/>
          <p:nvPr/>
        </p:nvSpPr>
        <p:spPr>
          <a:xfrm rot="10800000" flipH="1" flipV="1">
            <a:off x="8397089" y="3863881"/>
            <a:ext cx="230777" cy="231573"/>
          </a:xfrm>
          <a:custGeom>
            <a:avLst/>
            <a:gdLst>
              <a:gd name="connsiteX0" fmla="*/ 1574800 w 1783953"/>
              <a:gd name="connsiteY0" fmla="*/ 0 h 1783953"/>
              <a:gd name="connsiteX1" fmla="*/ 1735814 w 1783953"/>
              <a:gd name="connsiteY1" fmla="*/ 8131 h 1783953"/>
              <a:gd name="connsiteX2" fmla="*/ 1783953 w 1783953"/>
              <a:gd name="connsiteY2" fmla="*/ 15478 h 1783953"/>
              <a:gd name="connsiteX3" fmla="*/ 1783953 w 1783953"/>
              <a:gd name="connsiteY3" fmla="*/ 438812 h 1783953"/>
              <a:gd name="connsiteX4" fmla="*/ 1692978 w 1783953"/>
              <a:gd name="connsiteY4" fmla="*/ 424928 h 1783953"/>
              <a:gd name="connsiteX5" fmla="*/ 1574800 w 1783953"/>
              <a:gd name="connsiteY5" fmla="*/ 418960 h 1783953"/>
              <a:gd name="connsiteX6" fmla="*/ 418960 w 1783953"/>
              <a:gd name="connsiteY6" fmla="*/ 1574800 h 1783953"/>
              <a:gd name="connsiteX7" fmla="*/ 440045 w 1783953"/>
              <a:gd name="connsiteY7" fmla="*/ 1783953 h 1783953"/>
              <a:gd name="connsiteX8" fmla="*/ 15478 w 1783953"/>
              <a:gd name="connsiteY8" fmla="*/ 1783953 h 1783953"/>
              <a:gd name="connsiteX9" fmla="*/ 8131 w 1783953"/>
              <a:gd name="connsiteY9" fmla="*/ 1735814 h 1783953"/>
              <a:gd name="connsiteX10" fmla="*/ 0 w 1783953"/>
              <a:gd name="connsiteY10" fmla="*/ 1574800 h 1783953"/>
              <a:gd name="connsiteX11" fmla="*/ 1574800 w 1783953"/>
              <a:gd name="connsiteY11" fmla="*/ 0 h 178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3953" h="1783953">
                <a:moveTo>
                  <a:pt x="1574800" y="0"/>
                </a:moveTo>
                <a:cubicBezTo>
                  <a:pt x="1629159" y="0"/>
                  <a:pt x="1682874" y="2754"/>
                  <a:pt x="1735814" y="8131"/>
                </a:cubicBezTo>
                <a:lnTo>
                  <a:pt x="1783953" y="15478"/>
                </a:lnTo>
                <a:lnTo>
                  <a:pt x="1783953" y="438812"/>
                </a:lnTo>
                <a:lnTo>
                  <a:pt x="1692978" y="424928"/>
                </a:lnTo>
                <a:cubicBezTo>
                  <a:pt x="1654122" y="420982"/>
                  <a:pt x="1614697" y="418960"/>
                  <a:pt x="1574800" y="418960"/>
                </a:cubicBezTo>
                <a:cubicBezTo>
                  <a:pt x="936447" y="418960"/>
                  <a:pt x="418960" y="936447"/>
                  <a:pt x="418960" y="1574800"/>
                </a:cubicBezTo>
                <a:lnTo>
                  <a:pt x="440045" y="1783953"/>
                </a:lnTo>
                <a:lnTo>
                  <a:pt x="15478" y="1783953"/>
                </a:lnTo>
                <a:lnTo>
                  <a:pt x="8131" y="1735814"/>
                </a:lnTo>
                <a:cubicBezTo>
                  <a:pt x="2754" y="1682874"/>
                  <a:pt x="0" y="1629159"/>
                  <a:pt x="0" y="1574800"/>
                </a:cubicBezTo>
                <a:cubicBezTo>
                  <a:pt x="0" y="705062"/>
                  <a:pt x="705062" y="0"/>
                  <a:pt x="15748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solidFill>
                <a:schemeClr val="tx1"/>
              </a:solidFill>
            </a:endParaRPr>
          </a:p>
        </p:txBody>
      </p:sp>
      <p:sp>
        <p:nvSpPr>
          <p:cNvPr id="193" name="Oval 8">
            <a:extLst>
              <a:ext uri="{FF2B5EF4-FFF2-40B4-BE49-F238E27FC236}">
                <a16:creationId xmlns:a16="http://schemas.microsoft.com/office/drawing/2014/main" id="{383673A5-EE3D-3960-EB77-2886CB83C838}"/>
              </a:ext>
            </a:extLst>
          </p:cNvPr>
          <p:cNvSpPr/>
          <p:nvPr/>
        </p:nvSpPr>
        <p:spPr>
          <a:xfrm rot="10800000" flipH="1" flipV="1">
            <a:off x="8501032" y="3968427"/>
            <a:ext cx="181190" cy="18181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194" name="Freeform 60">
            <a:extLst>
              <a:ext uri="{FF2B5EF4-FFF2-40B4-BE49-F238E27FC236}">
                <a16:creationId xmlns:a16="http://schemas.microsoft.com/office/drawing/2014/main" id="{56575171-6070-A336-4013-400CDAEB54E1}"/>
              </a:ext>
            </a:extLst>
          </p:cNvPr>
          <p:cNvSpPr/>
          <p:nvPr/>
        </p:nvSpPr>
        <p:spPr>
          <a:xfrm rot="10800000" flipV="1">
            <a:off x="7112232" y="3844652"/>
            <a:ext cx="231045" cy="231573"/>
          </a:xfrm>
          <a:custGeom>
            <a:avLst/>
            <a:gdLst>
              <a:gd name="connsiteX0" fmla="*/ 1574800 w 1783953"/>
              <a:gd name="connsiteY0" fmla="*/ 0 h 1783953"/>
              <a:gd name="connsiteX1" fmla="*/ 1735814 w 1783953"/>
              <a:gd name="connsiteY1" fmla="*/ 8131 h 1783953"/>
              <a:gd name="connsiteX2" fmla="*/ 1783953 w 1783953"/>
              <a:gd name="connsiteY2" fmla="*/ 15478 h 1783953"/>
              <a:gd name="connsiteX3" fmla="*/ 1783953 w 1783953"/>
              <a:gd name="connsiteY3" fmla="*/ 438812 h 1783953"/>
              <a:gd name="connsiteX4" fmla="*/ 1692978 w 1783953"/>
              <a:gd name="connsiteY4" fmla="*/ 424928 h 1783953"/>
              <a:gd name="connsiteX5" fmla="*/ 1574800 w 1783953"/>
              <a:gd name="connsiteY5" fmla="*/ 418960 h 1783953"/>
              <a:gd name="connsiteX6" fmla="*/ 418960 w 1783953"/>
              <a:gd name="connsiteY6" fmla="*/ 1574800 h 1783953"/>
              <a:gd name="connsiteX7" fmla="*/ 440045 w 1783953"/>
              <a:gd name="connsiteY7" fmla="*/ 1783953 h 1783953"/>
              <a:gd name="connsiteX8" fmla="*/ 15478 w 1783953"/>
              <a:gd name="connsiteY8" fmla="*/ 1783953 h 1783953"/>
              <a:gd name="connsiteX9" fmla="*/ 8131 w 1783953"/>
              <a:gd name="connsiteY9" fmla="*/ 1735814 h 1783953"/>
              <a:gd name="connsiteX10" fmla="*/ 0 w 1783953"/>
              <a:gd name="connsiteY10" fmla="*/ 1574800 h 1783953"/>
              <a:gd name="connsiteX11" fmla="*/ 1574800 w 1783953"/>
              <a:gd name="connsiteY11" fmla="*/ 0 h 178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3953" h="1783953">
                <a:moveTo>
                  <a:pt x="1574800" y="0"/>
                </a:moveTo>
                <a:cubicBezTo>
                  <a:pt x="1629159" y="0"/>
                  <a:pt x="1682874" y="2754"/>
                  <a:pt x="1735814" y="8131"/>
                </a:cubicBezTo>
                <a:lnTo>
                  <a:pt x="1783953" y="15478"/>
                </a:lnTo>
                <a:lnTo>
                  <a:pt x="1783953" y="438812"/>
                </a:lnTo>
                <a:lnTo>
                  <a:pt x="1692978" y="424928"/>
                </a:lnTo>
                <a:cubicBezTo>
                  <a:pt x="1654122" y="420982"/>
                  <a:pt x="1614697" y="418960"/>
                  <a:pt x="1574800" y="418960"/>
                </a:cubicBezTo>
                <a:cubicBezTo>
                  <a:pt x="936447" y="418960"/>
                  <a:pt x="418960" y="936447"/>
                  <a:pt x="418960" y="1574800"/>
                </a:cubicBezTo>
                <a:lnTo>
                  <a:pt x="440045" y="1783953"/>
                </a:lnTo>
                <a:lnTo>
                  <a:pt x="15478" y="1783953"/>
                </a:lnTo>
                <a:lnTo>
                  <a:pt x="8131" y="1735814"/>
                </a:lnTo>
                <a:cubicBezTo>
                  <a:pt x="2754" y="1682874"/>
                  <a:pt x="0" y="1629159"/>
                  <a:pt x="0" y="1574800"/>
                </a:cubicBezTo>
                <a:cubicBezTo>
                  <a:pt x="0" y="705062"/>
                  <a:pt x="705062" y="0"/>
                  <a:pt x="15748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solidFill>
                <a:schemeClr val="tx1"/>
              </a:solidFill>
            </a:endParaRPr>
          </a:p>
        </p:txBody>
      </p:sp>
      <p:sp>
        <p:nvSpPr>
          <p:cNvPr id="195" name="Rectangle 10">
            <a:extLst>
              <a:ext uri="{FF2B5EF4-FFF2-40B4-BE49-F238E27FC236}">
                <a16:creationId xmlns:a16="http://schemas.microsoft.com/office/drawing/2014/main" id="{1BA96143-D58B-C5A4-9967-708351CFA668}"/>
              </a:ext>
            </a:extLst>
          </p:cNvPr>
          <p:cNvSpPr/>
          <p:nvPr/>
        </p:nvSpPr>
        <p:spPr>
          <a:xfrm rot="10800000" flipV="1">
            <a:off x="7286631" y="4077722"/>
            <a:ext cx="1167472" cy="6156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196" name="Rectangle 11">
            <a:extLst>
              <a:ext uri="{FF2B5EF4-FFF2-40B4-BE49-F238E27FC236}">
                <a16:creationId xmlns:a16="http://schemas.microsoft.com/office/drawing/2014/main" id="{9B48664E-2B13-1C02-6B8E-80F7D55C96C9}"/>
              </a:ext>
            </a:extLst>
          </p:cNvPr>
          <p:cNvSpPr/>
          <p:nvPr/>
        </p:nvSpPr>
        <p:spPr>
          <a:xfrm rot="16200000" flipH="1" flipV="1">
            <a:off x="7929934" y="3192794"/>
            <a:ext cx="1350926" cy="449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209" name="Rectangle 121">
            <a:extLst>
              <a:ext uri="{FF2B5EF4-FFF2-40B4-BE49-F238E27FC236}">
                <a16:creationId xmlns:a16="http://schemas.microsoft.com/office/drawing/2014/main" id="{4A2B635E-649D-2AF2-B4A2-DC0B75541F12}"/>
              </a:ext>
            </a:extLst>
          </p:cNvPr>
          <p:cNvSpPr/>
          <p:nvPr/>
        </p:nvSpPr>
        <p:spPr>
          <a:xfrm>
            <a:off x="8100432" y="4983861"/>
            <a:ext cx="1797287" cy="292388"/>
          </a:xfrm>
          <a:prstGeom prst="rect">
            <a:avLst/>
          </a:prstGeom>
        </p:spPr>
        <p:txBody>
          <a:bodyPr wrap="none" lIns="91440" tIns="45720" rIns="91440" bIns="45720" anchor="t">
            <a:spAutoFit/>
          </a:bodyPr>
          <a:lstStyle/>
          <a:p>
            <a:r>
              <a:rPr lang="nl-NL" sz="1300" b="1" err="1">
                <a:cs typeface="Arial"/>
              </a:rPr>
              <a:t>Recommender</a:t>
            </a:r>
            <a:r>
              <a:rPr lang="nl-NL" sz="1300" b="1">
                <a:cs typeface="Arial"/>
              </a:rPr>
              <a:t> (API)</a:t>
            </a:r>
          </a:p>
        </p:txBody>
      </p:sp>
      <p:sp>
        <p:nvSpPr>
          <p:cNvPr id="211" name="Freeform 79">
            <a:extLst>
              <a:ext uri="{FF2B5EF4-FFF2-40B4-BE49-F238E27FC236}">
                <a16:creationId xmlns:a16="http://schemas.microsoft.com/office/drawing/2014/main" id="{2A518E7B-86F6-A4F2-FAC3-AC31E91260F0}"/>
              </a:ext>
            </a:extLst>
          </p:cNvPr>
          <p:cNvSpPr/>
          <p:nvPr/>
        </p:nvSpPr>
        <p:spPr>
          <a:xfrm rot="10800000">
            <a:off x="8592133" y="4030611"/>
            <a:ext cx="231045" cy="231981"/>
          </a:xfrm>
          <a:custGeom>
            <a:avLst/>
            <a:gdLst>
              <a:gd name="connsiteX0" fmla="*/ 1574800 w 1783953"/>
              <a:gd name="connsiteY0" fmla="*/ 0 h 1783953"/>
              <a:gd name="connsiteX1" fmla="*/ 1735814 w 1783953"/>
              <a:gd name="connsiteY1" fmla="*/ 8131 h 1783953"/>
              <a:gd name="connsiteX2" fmla="*/ 1783953 w 1783953"/>
              <a:gd name="connsiteY2" fmla="*/ 15478 h 1783953"/>
              <a:gd name="connsiteX3" fmla="*/ 1783953 w 1783953"/>
              <a:gd name="connsiteY3" fmla="*/ 438812 h 1783953"/>
              <a:gd name="connsiteX4" fmla="*/ 1692978 w 1783953"/>
              <a:gd name="connsiteY4" fmla="*/ 424928 h 1783953"/>
              <a:gd name="connsiteX5" fmla="*/ 1574800 w 1783953"/>
              <a:gd name="connsiteY5" fmla="*/ 418960 h 1783953"/>
              <a:gd name="connsiteX6" fmla="*/ 418960 w 1783953"/>
              <a:gd name="connsiteY6" fmla="*/ 1574800 h 1783953"/>
              <a:gd name="connsiteX7" fmla="*/ 440045 w 1783953"/>
              <a:gd name="connsiteY7" fmla="*/ 1783953 h 1783953"/>
              <a:gd name="connsiteX8" fmla="*/ 15478 w 1783953"/>
              <a:gd name="connsiteY8" fmla="*/ 1783953 h 1783953"/>
              <a:gd name="connsiteX9" fmla="*/ 8131 w 1783953"/>
              <a:gd name="connsiteY9" fmla="*/ 1735814 h 1783953"/>
              <a:gd name="connsiteX10" fmla="*/ 0 w 1783953"/>
              <a:gd name="connsiteY10" fmla="*/ 1574800 h 1783953"/>
              <a:gd name="connsiteX11" fmla="*/ 1574800 w 1783953"/>
              <a:gd name="connsiteY11" fmla="*/ 0 h 178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3953" h="1783953">
                <a:moveTo>
                  <a:pt x="1574800" y="0"/>
                </a:moveTo>
                <a:cubicBezTo>
                  <a:pt x="1629159" y="0"/>
                  <a:pt x="1682874" y="2754"/>
                  <a:pt x="1735814" y="8131"/>
                </a:cubicBezTo>
                <a:lnTo>
                  <a:pt x="1783953" y="15478"/>
                </a:lnTo>
                <a:lnTo>
                  <a:pt x="1783953" y="438812"/>
                </a:lnTo>
                <a:lnTo>
                  <a:pt x="1692978" y="424928"/>
                </a:lnTo>
                <a:cubicBezTo>
                  <a:pt x="1654122" y="420982"/>
                  <a:pt x="1614697" y="418960"/>
                  <a:pt x="1574800" y="418960"/>
                </a:cubicBezTo>
                <a:cubicBezTo>
                  <a:pt x="936447" y="418960"/>
                  <a:pt x="418960" y="936447"/>
                  <a:pt x="418960" y="1574800"/>
                </a:cubicBezTo>
                <a:lnTo>
                  <a:pt x="440045" y="1783953"/>
                </a:lnTo>
                <a:lnTo>
                  <a:pt x="15478" y="1783953"/>
                </a:lnTo>
                <a:lnTo>
                  <a:pt x="8131" y="1735814"/>
                </a:lnTo>
                <a:cubicBezTo>
                  <a:pt x="2754" y="1682874"/>
                  <a:pt x="0" y="1629159"/>
                  <a:pt x="0" y="1574800"/>
                </a:cubicBezTo>
                <a:cubicBezTo>
                  <a:pt x="0" y="705062"/>
                  <a:pt x="705062" y="0"/>
                  <a:pt x="1574800"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solidFill>
                <a:schemeClr val="tx1"/>
              </a:solidFill>
            </a:endParaRPr>
          </a:p>
        </p:txBody>
      </p:sp>
      <p:sp>
        <p:nvSpPr>
          <p:cNvPr id="212" name="Rectangle 30">
            <a:extLst>
              <a:ext uri="{FF2B5EF4-FFF2-40B4-BE49-F238E27FC236}">
                <a16:creationId xmlns:a16="http://schemas.microsoft.com/office/drawing/2014/main" id="{4AA9C66A-C55A-9484-6C4E-A692CBA336BF}"/>
              </a:ext>
            </a:extLst>
          </p:cNvPr>
          <p:cNvSpPr/>
          <p:nvPr/>
        </p:nvSpPr>
        <p:spPr>
          <a:xfrm rot="10800000" flipV="1">
            <a:off x="8772625" y="4022595"/>
            <a:ext cx="967232" cy="45719"/>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213" name="Freeform 81">
            <a:extLst>
              <a:ext uri="{FF2B5EF4-FFF2-40B4-BE49-F238E27FC236}">
                <a16:creationId xmlns:a16="http://schemas.microsoft.com/office/drawing/2014/main" id="{52855D8C-7B08-21D5-96DD-C35D48D271A7}"/>
              </a:ext>
            </a:extLst>
          </p:cNvPr>
          <p:cNvSpPr/>
          <p:nvPr/>
        </p:nvSpPr>
        <p:spPr>
          <a:xfrm rot="10800000" flipH="1">
            <a:off x="9752453" y="4033837"/>
            <a:ext cx="230778" cy="231981"/>
          </a:xfrm>
          <a:custGeom>
            <a:avLst/>
            <a:gdLst>
              <a:gd name="connsiteX0" fmla="*/ 1574800 w 1783953"/>
              <a:gd name="connsiteY0" fmla="*/ 0 h 1783953"/>
              <a:gd name="connsiteX1" fmla="*/ 1735814 w 1783953"/>
              <a:gd name="connsiteY1" fmla="*/ 8131 h 1783953"/>
              <a:gd name="connsiteX2" fmla="*/ 1783953 w 1783953"/>
              <a:gd name="connsiteY2" fmla="*/ 15478 h 1783953"/>
              <a:gd name="connsiteX3" fmla="*/ 1783953 w 1783953"/>
              <a:gd name="connsiteY3" fmla="*/ 438812 h 1783953"/>
              <a:gd name="connsiteX4" fmla="*/ 1692978 w 1783953"/>
              <a:gd name="connsiteY4" fmla="*/ 424928 h 1783953"/>
              <a:gd name="connsiteX5" fmla="*/ 1574800 w 1783953"/>
              <a:gd name="connsiteY5" fmla="*/ 418960 h 1783953"/>
              <a:gd name="connsiteX6" fmla="*/ 418960 w 1783953"/>
              <a:gd name="connsiteY6" fmla="*/ 1574800 h 1783953"/>
              <a:gd name="connsiteX7" fmla="*/ 440045 w 1783953"/>
              <a:gd name="connsiteY7" fmla="*/ 1783953 h 1783953"/>
              <a:gd name="connsiteX8" fmla="*/ 15478 w 1783953"/>
              <a:gd name="connsiteY8" fmla="*/ 1783953 h 1783953"/>
              <a:gd name="connsiteX9" fmla="*/ 8131 w 1783953"/>
              <a:gd name="connsiteY9" fmla="*/ 1735814 h 1783953"/>
              <a:gd name="connsiteX10" fmla="*/ 0 w 1783953"/>
              <a:gd name="connsiteY10" fmla="*/ 1574800 h 1783953"/>
              <a:gd name="connsiteX11" fmla="*/ 1574800 w 1783953"/>
              <a:gd name="connsiteY11" fmla="*/ 0 h 178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3953" h="1783953">
                <a:moveTo>
                  <a:pt x="1574800" y="0"/>
                </a:moveTo>
                <a:cubicBezTo>
                  <a:pt x="1629159" y="0"/>
                  <a:pt x="1682874" y="2754"/>
                  <a:pt x="1735814" y="8131"/>
                </a:cubicBezTo>
                <a:lnTo>
                  <a:pt x="1783953" y="15478"/>
                </a:lnTo>
                <a:lnTo>
                  <a:pt x="1783953" y="438812"/>
                </a:lnTo>
                <a:lnTo>
                  <a:pt x="1692978" y="424928"/>
                </a:lnTo>
                <a:cubicBezTo>
                  <a:pt x="1654122" y="420982"/>
                  <a:pt x="1614697" y="418960"/>
                  <a:pt x="1574800" y="418960"/>
                </a:cubicBezTo>
                <a:cubicBezTo>
                  <a:pt x="936447" y="418960"/>
                  <a:pt x="418960" y="936447"/>
                  <a:pt x="418960" y="1574800"/>
                </a:cubicBezTo>
                <a:lnTo>
                  <a:pt x="440045" y="1783953"/>
                </a:lnTo>
                <a:lnTo>
                  <a:pt x="15478" y="1783953"/>
                </a:lnTo>
                <a:lnTo>
                  <a:pt x="8131" y="1735814"/>
                </a:lnTo>
                <a:cubicBezTo>
                  <a:pt x="2754" y="1682874"/>
                  <a:pt x="0" y="1629159"/>
                  <a:pt x="0" y="1574800"/>
                </a:cubicBezTo>
                <a:cubicBezTo>
                  <a:pt x="0" y="705062"/>
                  <a:pt x="705062" y="0"/>
                  <a:pt x="1574800" y="0"/>
                </a:cubicBezTo>
                <a:close/>
              </a:path>
            </a:pathLst>
          </a:cu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solidFill>
                <a:schemeClr val="tx1"/>
              </a:solidFill>
            </a:endParaRPr>
          </a:p>
        </p:txBody>
      </p:sp>
      <p:sp>
        <p:nvSpPr>
          <p:cNvPr id="214" name="Oval 32">
            <a:extLst>
              <a:ext uri="{FF2B5EF4-FFF2-40B4-BE49-F238E27FC236}">
                <a16:creationId xmlns:a16="http://schemas.microsoft.com/office/drawing/2014/main" id="{BC0D9D57-8B32-4CD2-F5DE-67F9A1629F82}"/>
              </a:ext>
            </a:extLst>
          </p:cNvPr>
          <p:cNvSpPr/>
          <p:nvPr/>
        </p:nvSpPr>
        <p:spPr>
          <a:xfrm rot="10800000" flipH="1">
            <a:off x="9865577" y="4006478"/>
            <a:ext cx="181190" cy="18213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215" name="Rectangle 33">
            <a:extLst>
              <a:ext uri="{FF2B5EF4-FFF2-40B4-BE49-F238E27FC236}">
                <a16:creationId xmlns:a16="http://schemas.microsoft.com/office/drawing/2014/main" id="{3486C0DD-2D6D-6B2F-959C-C16CF6315C6B}"/>
              </a:ext>
            </a:extLst>
          </p:cNvPr>
          <p:cNvSpPr/>
          <p:nvPr/>
        </p:nvSpPr>
        <p:spPr>
          <a:xfrm rot="5400000" flipH="1">
            <a:off x="9326035" y="4902610"/>
            <a:ext cx="1407165" cy="541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grpSp>
        <p:nvGrpSpPr>
          <p:cNvPr id="216" name="Group 66">
            <a:extLst>
              <a:ext uri="{FF2B5EF4-FFF2-40B4-BE49-F238E27FC236}">
                <a16:creationId xmlns:a16="http://schemas.microsoft.com/office/drawing/2014/main" id="{22F2488E-5750-57AA-2BA4-27F3D054AAC9}"/>
              </a:ext>
            </a:extLst>
          </p:cNvPr>
          <p:cNvGrpSpPr/>
          <p:nvPr/>
        </p:nvGrpSpPr>
        <p:grpSpPr>
          <a:xfrm rot="10800000">
            <a:off x="9739418" y="5697721"/>
            <a:ext cx="576981" cy="998592"/>
            <a:chOff x="4130308" y="996540"/>
            <a:chExt cx="582650" cy="1004329"/>
          </a:xfrm>
        </p:grpSpPr>
        <p:sp>
          <p:nvSpPr>
            <p:cNvPr id="217" name="Freeform 126">
              <a:extLst>
                <a:ext uri="{FF2B5EF4-FFF2-40B4-BE49-F238E27FC236}">
                  <a16:creationId xmlns:a16="http://schemas.microsoft.com/office/drawing/2014/main" id="{B419C586-E578-1AC7-1BAC-C112B1CA7769}"/>
                </a:ext>
              </a:extLst>
            </p:cNvPr>
            <p:cNvSpPr/>
            <p:nvPr/>
          </p:nvSpPr>
          <p:spPr>
            <a:xfrm rot="10800000">
              <a:off x="4130308" y="996540"/>
              <a:ext cx="582650" cy="1004329"/>
            </a:xfrm>
            <a:custGeom>
              <a:avLst/>
              <a:gdLst>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071620 w 1427274"/>
                <a:gd name="connsiteY6" fmla="*/ 1132569 h 2460229"/>
                <a:gd name="connsiteX7" fmla="*/ 1112638 w 1427274"/>
                <a:gd name="connsiteY7" fmla="*/ 1154833 h 2460229"/>
                <a:gd name="connsiteX8" fmla="*/ 1427274 w 1427274"/>
                <a:gd name="connsiteY8" fmla="*/ 1746592 h 2460229"/>
                <a:gd name="connsiteX9" fmla="*/ 713637 w 1427274"/>
                <a:gd name="connsiteY9" fmla="*/ 2460229 h 2460229"/>
                <a:gd name="connsiteX10" fmla="*/ 0 w 1427274"/>
                <a:gd name="connsiteY10" fmla="*/ 1746592 h 2460229"/>
                <a:gd name="connsiteX11" fmla="*/ 314636 w 1427274"/>
                <a:gd name="connsiteY11" fmla="*/ 1154833 h 2460229"/>
                <a:gd name="connsiteX12" fmla="*/ 355653 w 1427274"/>
                <a:gd name="connsiteY12" fmla="*/ 1132570 h 2460229"/>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112638 w 1427274"/>
                <a:gd name="connsiteY6" fmla="*/ 1154833 h 2460229"/>
                <a:gd name="connsiteX7" fmla="*/ 1427274 w 1427274"/>
                <a:gd name="connsiteY7" fmla="*/ 1746592 h 2460229"/>
                <a:gd name="connsiteX8" fmla="*/ 713637 w 1427274"/>
                <a:gd name="connsiteY8" fmla="*/ 2460229 h 2460229"/>
                <a:gd name="connsiteX9" fmla="*/ 0 w 1427274"/>
                <a:gd name="connsiteY9" fmla="*/ 1746592 h 2460229"/>
                <a:gd name="connsiteX10" fmla="*/ 314636 w 1427274"/>
                <a:gd name="connsiteY10" fmla="*/ 1154833 h 2460229"/>
                <a:gd name="connsiteX11" fmla="*/ 355653 w 1427274"/>
                <a:gd name="connsiteY11" fmla="*/ 1132570 h 2460229"/>
                <a:gd name="connsiteX12" fmla="*/ 713637 w 1427274"/>
                <a:gd name="connsiteY12" fmla="*/ 0 h 2460229"/>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112638 w 1427274"/>
                <a:gd name="connsiteY6" fmla="*/ 1154833 h 2460229"/>
                <a:gd name="connsiteX7" fmla="*/ 1427274 w 1427274"/>
                <a:gd name="connsiteY7" fmla="*/ 1746592 h 2460229"/>
                <a:gd name="connsiteX8" fmla="*/ 713637 w 1427274"/>
                <a:gd name="connsiteY8" fmla="*/ 2460229 h 2460229"/>
                <a:gd name="connsiteX9" fmla="*/ 0 w 1427274"/>
                <a:gd name="connsiteY9" fmla="*/ 1746592 h 2460229"/>
                <a:gd name="connsiteX10" fmla="*/ 314636 w 1427274"/>
                <a:gd name="connsiteY10" fmla="*/ 1154833 h 2460229"/>
                <a:gd name="connsiteX11" fmla="*/ 713637 w 1427274"/>
                <a:gd name="connsiteY11" fmla="*/ 0 h 2460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7274" h="2460229">
                  <a:moveTo>
                    <a:pt x="713638" y="1325798"/>
                  </a:moveTo>
                  <a:cubicBezTo>
                    <a:pt x="481240" y="1325798"/>
                    <a:pt x="292844" y="1514194"/>
                    <a:pt x="292844" y="1746592"/>
                  </a:cubicBezTo>
                  <a:cubicBezTo>
                    <a:pt x="292844" y="1978990"/>
                    <a:pt x="481240" y="2167386"/>
                    <a:pt x="713638" y="2167386"/>
                  </a:cubicBezTo>
                  <a:cubicBezTo>
                    <a:pt x="946036" y="2167386"/>
                    <a:pt x="1134432" y="1978990"/>
                    <a:pt x="1134432" y="1746592"/>
                  </a:cubicBezTo>
                  <a:cubicBezTo>
                    <a:pt x="1134432" y="1514194"/>
                    <a:pt x="946036" y="1325798"/>
                    <a:pt x="713638" y="1325798"/>
                  </a:cubicBezTo>
                  <a:close/>
                  <a:moveTo>
                    <a:pt x="713637" y="0"/>
                  </a:moveTo>
                  <a:lnTo>
                    <a:pt x="1112638" y="1154833"/>
                  </a:lnTo>
                  <a:cubicBezTo>
                    <a:pt x="1302467" y="1283079"/>
                    <a:pt x="1427274" y="1500260"/>
                    <a:pt x="1427274" y="1746592"/>
                  </a:cubicBezTo>
                  <a:cubicBezTo>
                    <a:pt x="1427274" y="2140723"/>
                    <a:pt x="1107768" y="2460229"/>
                    <a:pt x="713637" y="2460229"/>
                  </a:cubicBezTo>
                  <a:cubicBezTo>
                    <a:pt x="319506" y="2460229"/>
                    <a:pt x="0" y="2140723"/>
                    <a:pt x="0" y="1746592"/>
                  </a:cubicBezTo>
                  <a:cubicBezTo>
                    <a:pt x="0" y="1500260"/>
                    <a:pt x="124807" y="1283079"/>
                    <a:pt x="314636" y="1154833"/>
                  </a:cubicBezTo>
                  <a:lnTo>
                    <a:pt x="713637" y="0"/>
                  </a:lnTo>
                  <a:close/>
                </a:path>
              </a:pathLst>
            </a:custGeom>
            <a:solidFill>
              <a:schemeClr val="bg1">
                <a:lumMod val="8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18" name="Freeform 127">
              <a:extLst>
                <a:ext uri="{FF2B5EF4-FFF2-40B4-BE49-F238E27FC236}">
                  <a16:creationId xmlns:a16="http://schemas.microsoft.com/office/drawing/2014/main" id="{FCF8B0A1-EAC1-C4C3-BFE7-29094D998C31}"/>
                </a:ext>
              </a:extLst>
            </p:cNvPr>
            <p:cNvSpPr/>
            <p:nvPr/>
          </p:nvSpPr>
          <p:spPr>
            <a:xfrm rot="10800000">
              <a:off x="4421630" y="996540"/>
              <a:ext cx="291328" cy="1004329"/>
            </a:xfrm>
            <a:custGeom>
              <a:avLst/>
              <a:gdLst>
                <a:gd name="connsiteX0" fmla="*/ 291325 w 291326"/>
                <a:gd name="connsiteY0" fmla="*/ 1004329 h 1004329"/>
                <a:gd name="connsiteX1" fmla="*/ 0 w 291326"/>
                <a:gd name="connsiteY1" fmla="*/ 713004 h 1004329"/>
                <a:gd name="connsiteX2" fmla="*/ 128443 w 291326"/>
                <a:gd name="connsiteY2" fmla="*/ 471433 h 1004329"/>
                <a:gd name="connsiteX3" fmla="*/ 291325 w 291326"/>
                <a:gd name="connsiteY3" fmla="*/ 0 h 1004329"/>
                <a:gd name="connsiteX4" fmla="*/ 291326 w 291326"/>
                <a:gd name="connsiteY4" fmla="*/ 3 h 1004329"/>
                <a:gd name="connsiteX5" fmla="*/ 291326 w 291326"/>
                <a:gd name="connsiteY5" fmla="*/ 541225 h 1004329"/>
                <a:gd name="connsiteX6" fmla="*/ 291326 w 291326"/>
                <a:gd name="connsiteY6" fmla="*/ 541225 h 1004329"/>
                <a:gd name="connsiteX7" fmla="*/ 119547 w 291326"/>
                <a:gd name="connsiteY7" fmla="*/ 713004 h 1004329"/>
                <a:gd name="connsiteX8" fmla="*/ 291326 w 291326"/>
                <a:gd name="connsiteY8" fmla="*/ 884783 h 1004329"/>
                <a:gd name="connsiteX9" fmla="*/ 291326 w 291326"/>
                <a:gd name="connsiteY9" fmla="*/ 884783 h 1004329"/>
                <a:gd name="connsiteX10" fmla="*/ 291326 w 291326"/>
                <a:gd name="connsiteY10" fmla="*/ 1004329 h 100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1326" h="1004329">
                  <a:moveTo>
                    <a:pt x="291325" y="1004329"/>
                  </a:moveTo>
                  <a:cubicBezTo>
                    <a:pt x="130431" y="1004329"/>
                    <a:pt x="0" y="873898"/>
                    <a:pt x="0" y="713004"/>
                  </a:cubicBezTo>
                  <a:cubicBezTo>
                    <a:pt x="0" y="612445"/>
                    <a:pt x="50950" y="523786"/>
                    <a:pt x="128443" y="471433"/>
                  </a:cubicBezTo>
                  <a:lnTo>
                    <a:pt x="291325" y="0"/>
                  </a:lnTo>
                  <a:lnTo>
                    <a:pt x="291326" y="3"/>
                  </a:lnTo>
                  <a:lnTo>
                    <a:pt x="291326" y="541225"/>
                  </a:lnTo>
                  <a:lnTo>
                    <a:pt x="291326" y="541225"/>
                  </a:lnTo>
                  <a:cubicBezTo>
                    <a:pt x="196455" y="541225"/>
                    <a:pt x="119547" y="618133"/>
                    <a:pt x="119547" y="713004"/>
                  </a:cubicBezTo>
                  <a:cubicBezTo>
                    <a:pt x="119547" y="807875"/>
                    <a:pt x="196455" y="884783"/>
                    <a:pt x="291326" y="884783"/>
                  </a:cubicBezTo>
                  <a:lnTo>
                    <a:pt x="291326" y="884783"/>
                  </a:lnTo>
                  <a:lnTo>
                    <a:pt x="291326" y="1004329"/>
                  </a:lnTo>
                  <a:close/>
                </a:path>
              </a:pathLst>
            </a:custGeom>
            <a:solidFill>
              <a:schemeClr val="tx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19" name="Oval 69">
              <a:extLst>
                <a:ext uri="{FF2B5EF4-FFF2-40B4-BE49-F238E27FC236}">
                  <a16:creationId xmlns:a16="http://schemas.microsoft.com/office/drawing/2014/main" id="{03E1DF05-8425-EEF9-856B-AF927E563B4E}"/>
                </a:ext>
              </a:extLst>
            </p:cNvPr>
            <p:cNvSpPr/>
            <p:nvPr/>
          </p:nvSpPr>
          <p:spPr>
            <a:xfrm rot="10800000">
              <a:off x="4249854" y="1116086"/>
              <a:ext cx="343557" cy="343558"/>
            </a:xfrm>
            <a:prstGeom prst="ellipse">
              <a:avLst/>
            </a:prstGeom>
            <a:solidFill>
              <a:schemeClr val="bg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3">
                    <a:lumMod val="50000"/>
                  </a:schemeClr>
                </a:solidFill>
              </a:endParaRPr>
            </a:p>
          </p:txBody>
        </p:sp>
      </p:grpSp>
      <p:sp>
        <p:nvSpPr>
          <p:cNvPr id="222" name="Rectangle 121">
            <a:extLst>
              <a:ext uri="{FF2B5EF4-FFF2-40B4-BE49-F238E27FC236}">
                <a16:creationId xmlns:a16="http://schemas.microsoft.com/office/drawing/2014/main" id="{C15711BF-E39B-D7AD-BDBB-CE025AD7D0E1}"/>
              </a:ext>
            </a:extLst>
          </p:cNvPr>
          <p:cNvSpPr/>
          <p:nvPr/>
        </p:nvSpPr>
        <p:spPr>
          <a:xfrm>
            <a:off x="8290201" y="5327857"/>
            <a:ext cx="1595309" cy="292388"/>
          </a:xfrm>
          <a:prstGeom prst="rect">
            <a:avLst/>
          </a:prstGeom>
        </p:spPr>
        <p:txBody>
          <a:bodyPr wrap="none" lIns="91440" tIns="45720" rIns="91440" bIns="45720" anchor="t">
            <a:spAutoFit/>
          </a:bodyPr>
          <a:lstStyle/>
          <a:p>
            <a:r>
              <a:rPr lang="nl-NL" sz="1300" b="1">
                <a:cs typeface="Arial"/>
              </a:rPr>
              <a:t>NBD </a:t>
            </a:r>
            <a:r>
              <a:rPr lang="nl-NL" sz="1300" b="1" err="1">
                <a:cs typeface="Arial"/>
              </a:rPr>
              <a:t>Biblion</a:t>
            </a:r>
            <a:r>
              <a:rPr lang="nl-NL" sz="1300" b="1">
                <a:cs typeface="Arial"/>
              </a:rPr>
              <a:t> (API)</a:t>
            </a:r>
          </a:p>
        </p:txBody>
      </p:sp>
      <p:sp>
        <p:nvSpPr>
          <p:cNvPr id="223" name="Rectangle 121">
            <a:extLst>
              <a:ext uri="{FF2B5EF4-FFF2-40B4-BE49-F238E27FC236}">
                <a16:creationId xmlns:a16="http://schemas.microsoft.com/office/drawing/2014/main" id="{7AAE42DA-0CB4-6285-D677-BCEF64BFE246}"/>
              </a:ext>
            </a:extLst>
          </p:cNvPr>
          <p:cNvSpPr/>
          <p:nvPr/>
        </p:nvSpPr>
        <p:spPr>
          <a:xfrm>
            <a:off x="10046746" y="4983861"/>
            <a:ext cx="1494320" cy="292388"/>
          </a:xfrm>
          <a:prstGeom prst="rect">
            <a:avLst/>
          </a:prstGeom>
        </p:spPr>
        <p:txBody>
          <a:bodyPr wrap="none" lIns="91440" tIns="45720" rIns="91440" bIns="45720" anchor="t">
            <a:spAutoFit/>
          </a:bodyPr>
          <a:lstStyle/>
          <a:p>
            <a:r>
              <a:rPr lang="nl-NL" sz="1300" b="1">
                <a:cs typeface="Arial"/>
              </a:rPr>
              <a:t>Dataplatform......</a:t>
            </a:r>
          </a:p>
        </p:txBody>
      </p:sp>
      <p:sp>
        <p:nvSpPr>
          <p:cNvPr id="225" name="TextBox 87">
            <a:extLst>
              <a:ext uri="{FF2B5EF4-FFF2-40B4-BE49-F238E27FC236}">
                <a16:creationId xmlns:a16="http://schemas.microsoft.com/office/drawing/2014/main" id="{7BE5986B-235E-6765-8129-D97B492AFF00}"/>
              </a:ext>
            </a:extLst>
          </p:cNvPr>
          <p:cNvSpPr txBox="1"/>
          <p:nvPr/>
        </p:nvSpPr>
        <p:spPr>
          <a:xfrm rot="16200000">
            <a:off x="9370730" y="4440865"/>
            <a:ext cx="842826" cy="400110"/>
          </a:xfrm>
          <a:prstGeom prst="rect">
            <a:avLst/>
          </a:prstGeom>
          <a:noFill/>
        </p:spPr>
        <p:txBody>
          <a:bodyPr wrap="square" lIns="91440" tIns="45720" rIns="91440" bIns="45720" rtlCol="0" anchor="t">
            <a:spAutoFit/>
          </a:bodyPr>
          <a:lstStyle/>
          <a:p>
            <a:pPr algn="r"/>
            <a:r>
              <a:rPr lang="nl-NL" sz="2000" b="1">
                <a:solidFill>
                  <a:srgbClr val="BFBFBF"/>
                </a:solidFill>
              </a:rPr>
              <a:t>2023</a:t>
            </a:r>
          </a:p>
        </p:txBody>
      </p:sp>
      <p:sp>
        <p:nvSpPr>
          <p:cNvPr id="7" name="Rectangle 121">
            <a:extLst>
              <a:ext uri="{FF2B5EF4-FFF2-40B4-BE49-F238E27FC236}">
                <a16:creationId xmlns:a16="http://schemas.microsoft.com/office/drawing/2014/main" id="{8E50CAA6-7CE9-664C-0359-7C1F2B9ACACB}"/>
              </a:ext>
            </a:extLst>
          </p:cNvPr>
          <p:cNvSpPr/>
          <p:nvPr/>
        </p:nvSpPr>
        <p:spPr>
          <a:xfrm>
            <a:off x="8772625" y="2817387"/>
            <a:ext cx="2509020" cy="292388"/>
          </a:xfrm>
          <a:prstGeom prst="rect">
            <a:avLst/>
          </a:prstGeom>
        </p:spPr>
        <p:txBody>
          <a:bodyPr wrap="none" lIns="91440" tIns="45720" rIns="91440" bIns="45720" anchor="t">
            <a:spAutoFit/>
          </a:bodyPr>
          <a:lstStyle/>
          <a:p>
            <a:r>
              <a:rPr lang="nl-NL" sz="1300" b="1">
                <a:cs typeface="Arial"/>
              </a:rPr>
              <a:t>Directe toegang tot </a:t>
            </a:r>
            <a:r>
              <a:rPr lang="nl-NL" sz="1300" b="1" err="1">
                <a:cs typeface="Arial"/>
              </a:rPr>
              <a:t>datamart</a:t>
            </a:r>
            <a:endParaRPr lang="nl-NL" sz="1300" b="1">
              <a:cs typeface="Arial"/>
            </a:endParaRPr>
          </a:p>
        </p:txBody>
      </p:sp>
    </p:spTree>
    <p:extLst>
      <p:ext uri="{BB962C8B-B14F-4D97-AF65-F5344CB8AC3E}">
        <p14:creationId xmlns:p14="http://schemas.microsoft.com/office/powerpoint/2010/main" val="10901655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afbeelding 3">
            <a:extLst>
              <a:ext uri="{FF2B5EF4-FFF2-40B4-BE49-F238E27FC236}">
                <a16:creationId xmlns:a16="http://schemas.microsoft.com/office/drawing/2014/main" id="{466BEA5D-15DE-D86B-502C-1250CF37A466}"/>
              </a:ext>
            </a:extLst>
          </p:cNvPr>
          <p:cNvSpPr>
            <a:spLocks noGrp="1"/>
          </p:cNvSpPr>
          <p:nvPr>
            <p:ph type="pic" sz="quarter" idx="14"/>
          </p:nvPr>
        </p:nvSpPr>
        <p:spPr/>
      </p:sp>
      <p:sp>
        <p:nvSpPr>
          <p:cNvPr id="6" name="Titel 1">
            <a:extLst>
              <a:ext uri="{FF2B5EF4-FFF2-40B4-BE49-F238E27FC236}">
                <a16:creationId xmlns:a16="http://schemas.microsoft.com/office/drawing/2014/main" id="{DD6717D2-31F7-2195-FC9E-9A2E527FD6C3}"/>
              </a:ext>
            </a:extLst>
          </p:cNvPr>
          <p:cNvSpPr txBox="1">
            <a:spLocks/>
          </p:cNvSpPr>
          <p:nvPr/>
        </p:nvSpPr>
        <p:spPr>
          <a:xfrm>
            <a:off x="982664" y="710813"/>
            <a:ext cx="6372000" cy="678647"/>
          </a:xfrm>
          <a:prstGeom prst="rect">
            <a:avLst/>
          </a:prstGeom>
        </p:spPr>
        <p:txBody>
          <a:bodyPr vert="horz" wrap="square" lIns="0" tIns="0" rIns="0" bIns="0" rtlCol="0" anchor="t" anchorCtr="0">
            <a:spAutoFit/>
          </a:bodyPr>
          <a:lstStyle>
            <a:lvl1pPr algn="l" defTabSz="914400" rtl="0" eaLnBrk="1" latinLnBrk="0" hangingPunct="1">
              <a:lnSpc>
                <a:spcPct val="90000"/>
              </a:lnSpc>
              <a:spcBef>
                <a:spcPts val="0"/>
              </a:spcBef>
              <a:buNone/>
              <a:defRPr sz="4900" kern="1200">
                <a:solidFill>
                  <a:schemeClr val="tx1"/>
                </a:solidFill>
                <a:latin typeface="+mn-lt"/>
                <a:ea typeface="+mj-ea"/>
                <a:cs typeface="+mj-cs"/>
              </a:defRPr>
            </a:lvl1pPr>
          </a:lstStyle>
          <a:p>
            <a:r>
              <a:rPr lang="nl-NL" sz="4800"/>
              <a:t>Aan te leveren</a:t>
            </a:r>
            <a:endParaRPr lang="en-US" sz="4800"/>
          </a:p>
        </p:txBody>
      </p:sp>
      <p:graphicFrame>
        <p:nvGraphicFramePr>
          <p:cNvPr id="5" name="Tabel 4">
            <a:extLst>
              <a:ext uri="{FF2B5EF4-FFF2-40B4-BE49-F238E27FC236}">
                <a16:creationId xmlns:a16="http://schemas.microsoft.com/office/drawing/2014/main" id="{188ED1EA-1D55-F5AD-C145-E1FC95FAFE9A}"/>
              </a:ext>
            </a:extLst>
          </p:cNvPr>
          <p:cNvGraphicFramePr>
            <a:graphicFrameLocks noGrp="1"/>
          </p:cNvGraphicFramePr>
          <p:nvPr>
            <p:extLst>
              <p:ext uri="{D42A27DB-BD31-4B8C-83A1-F6EECF244321}">
                <p14:modId xmlns:p14="http://schemas.microsoft.com/office/powerpoint/2010/main" val="2639461713"/>
              </p:ext>
            </p:extLst>
          </p:nvPr>
        </p:nvGraphicFramePr>
        <p:xfrm>
          <a:off x="1445342" y="1490303"/>
          <a:ext cx="9124335" cy="5112747"/>
        </p:xfrm>
        <a:graphic>
          <a:graphicData uri="http://schemas.openxmlformats.org/drawingml/2006/table">
            <a:tbl>
              <a:tblPr firstRow="1" firstCol="1" bandRow="1">
                <a:tableStyleId>{69012ECD-51FC-41F1-AA8D-1B2483CD663E}</a:tableStyleId>
              </a:tblPr>
              <a:tblGrid>
                <a:gridCol w="2032801">
                  <a:extLst>
                    <a:ext uri="{9D8B030D-6E8A-4147-A177-3AD203B41FA5}">
                      <a16:colId xmlns:a16="http://schemas.microsoft.com/office/drawing/2014/main" val="2536832894"/>
                    </a:ext>
                  </a:extLst>
                </a:gridCol>
                <a:gridCol w="4143825">
                  <a:extLst>
                    <a:ext uri="{9D8B030D-6E8A-4147-A177-3AD203B41FA5}">
                      <a16:colId xmlns:a16="http://schemas.microsoft.com/office/drawing/2014/main" val="634248518"/>
                    </a:ext>
                  </a:extLst>
                </a:gridCol>
                <a:gridCol w="2947709">
                  <a:extLst>
                    <a:ext uri="{9D8B030D-6E8A-4147-A177-3AD203B41FA5}">
                      <a16:colId xmlns:a16="http://schemas.microsoft.com/office/drawing/2014/main" val="1007619620"/>
                    </a:ext>
                  </a:extLst>
                </a:gridCol>
              </a:tblGrid>
              <a:tr h="571919">
                <a:tc>
                  <a:txBody>
                    <a:bodyPr/>
                    <a:lstStyle/>
                    <a:p>
                      <a:pPr marL="180340">
                        <a:lnSpc>
                          <a:spcPct val="115000"/>
                        </a:lnSpc>
                      </a:pPr>
                      <a:r>
                        <a:rPr lang="nl-NL" sz="1600">
                          <a:effectLst/>
                        </a:rPr>
                        <a:t> </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0" marR="0" marT="0" marB="0"/>
                </a:tc>
                <a:tc>
                  <a:txBody>
                    <a:bodyPr/>
                    <a:lstStyle/>
                    <a:p>
                      <a:pPr marL="180340">
                        <a:lnSpc>
                          <a:spcPct val="115000"/>
                        </a:lnSpc>
                      </a:pPr>
                      <a:r>
                        <a:rPr lang="nl-NL" sz="1600">
                          <a:effectLst/>
                        </a:rPr>
                        <a:t>Bij inschrijving</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60039" marR="60039" marT="0" marB="0"/>
                </a:tc>
                <a:tc>
                  <a:txBody>
                    <a:bodyPr/>
                    <a:lstStyle/>
                    <a:p>
                      <a:pPr marL="180340">
                        <a:lnSpc>
                          <a:spcPct val="115000"/>
                        </a:lnSpc>
                      </a:pPr>
                      <a:r>
                        <a:rPr lang="nl-NL" sz="1600">
                          <a:effectLst/>
                        </a:rPr>
                        <a:t>Op eerste verzoek</a:t>
                      </a:r>
                    </a:p>
                    <a:p>
                      <a:pPr marL="180340">
                        <a:lnSpc>
                          <a:spcPct val="115000"/>
                        </a:lnSpc>
                      </a:pPr>
                      <a:r>
                        <a:rPr lang="nl-NL" sz="1600">
                          <a:effectLst/>
                        </a:rPr>
                        <a:t>binnen zeven kalenderdagen</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60039" marR="60039" marT="0" marB="0"/>
                </a:tc>
                <a:extLst>
                  <a:ext uri="{0D108BD9-81ED-4DB2-BD59-A6C34878D82A}">
                    <a16:rowId xmlns:a16="http://schemas.microsoft.com/office/drawing/2014/main" val="500082900"/>
                  </a:ext>
                </a:extLst>
              </a:tr>
              <a:tr h="1738556">
                <a:tc>
                  <a:txBody>
                    <a:bodyPr/>
                    <a:lstStyle/>
                    <a:p>
                      <a:pPr marL="90170">
                        <a:lnSpc>
                          <a:spcPct val="115000"/>
                        </a:lnSpc>
                      </a:pPr>
                      <a:r>
                        <a:rPr lang="nl-NL" sz="1600">
                          <a:effectLst/>
                        </a:rPr>
                        <a:t>Uitsluitingsgronden</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0" marR="0" marT="0" marB="0"/>
                </a:tc>
                <a:tc>
                  <a:txBody>
                    <a:bodyPr/>
                    <a:lstStyle/>
                    <a:p>
                      <a:pPr marL="342900" lvl="0" indent="-342900">
                        <a:lnSpc>
                          <a:spcPct val="115000"/>
                        </a:lnSpc>
                        <a:buFont typeface="Symbol" panose="05050102010706020507" pitchFamily="18" charset="2"/>
                        <a:buChar char=""/>
                      </a:pPr>
                      <a:r>
                        <a:rPr lang="nl-NL" sz="1600">
                          <a:effectLst/>
                        </a:rPr>
                        <a:t>UEA(‘s)</a:t>
                      </a:r>
                    </a:p>
                    <a:p>
                      <a:pPr marL="342900" lvl="0" indent="-342900">
                        <a:lnSpc>
                          <a:spcPct val="115000"/>
                        </a:lnSpc>
                        <a:buFont typeface="Symbol" panose="05050102010706020507" pitchFamily="18" charset="2"/>
                        <a:buChar char=""/>
                      </a:pPr>
                      <a:r>
                        <a:rPr lang="nl-NL" sz="1600">
                          <a:effectLst/>
                        </a:rPr>
                        <a:t>KvK uittreksel(s)</a:t>
                      </a:r>
                    </a:p>
                    <a:p>
                      <a:pPr marL="342900" lvl="0" indent="-342900">
                        <a:lnSpc>
                          <a:spcPct val="115000"/>
                        </a:lnSpc>
                        <a:buFont typeface="Symbol" panose="05050102010706020507" pitchFamily="18" charset="2"/>
                        <a:buChar char=""/>
                      </a:pPr>
                      <a:r>
                        <a:rPr lang="nl-NL" sz="1600">
                          <a:effectLst/>
                        </a:rPr>
                        <a:t>Volmacht(en), statuten e.d. (indien van toepassing) </a:t>
                      </a:r>
                    </a:p>
                    <a:p>
                      <a:pPr marL="342900" lvl="0" indent="-342900">
                        <a:lnSpc>
                          <a:spcPct val="115000"/>
                        </a:lnSpc>
                        <a:buFont typeface="Symbol" panose="05050102010706020507" pitchFamily="18" charset="2"/>
                        <a:buChar char=""/>
                      </a:pPr>
                      <a:r>
                        <a:rPr lang="nl-NL" sz="1600">
                          <a:effectLst/>
                        </a:rPr>
                        <a:t>403 Verklaring of Bijlage 0 verklaring hoofdelijke aansprakelijkheid, aangevuld met UEA en KvK uittreksel (indien van toepassing).</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60039" marR="60039" marT="0" marB="0"/>
                </a:tc>
                <a:tc>
                  <a:txBody>
                    <a:bodyPr/>
                    <a:lstStyle/>
                    <a:p>
                      <a:pPr marL="342900" lvl="0" indent="-342900">
                        <a:lnSpc>
                          <a:spcPct val="115000"/>
                        </a:lnSpc>
                        <a:buFont typeface="Symbol" panose="05050102010706020507" pitchFamily="18" charset="2"/>
                        <a:buChar char=""/>
                      </a:pPr>
                      <a:r>
                        <a:rPr lang="nl-NL" sz="1600">
                          <a:effectLst/>
                        </a:rPr>
                        <a:t>Gedragsverklaring Aanbesteden</a:t>
                      </a:r>
                    </a:p>
                    <a:p>
                      <a:pPr marL="342900" lvl="0" indent="-342900">
                        <a:lnSpc>
                          <a:spcPct val="115000"/>
                        </a:lnSpc>
                        <a:buFont typeface="Symbol" panose="05050102010706020507" pitchFamily="18" charset="2"/>
                        <a:buChar char=""/>
                      </a:pPr>
                      <a:r>
                        <a:rPr lang="nl-NL" sz="1600">
                          <a:effectLst/>
                        </a:rPr>
                        <a:t>Verklaring van de Belastingdienst</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60039" marR="60039" marT="0" marB="0"/>
                </a:tc>
                <a:extLst>
                  <a:ext uri="{0D108BD9-81ED-4DB2-BD59-A6C34878D82A}">
                    <a16:rowId xmlns:a16="http://schemas.microsoft.com/office/drawing/2014/main" val="2262798854"/>
                  </a:ext>
                </a:extLst>
              </a:tr>
              <a:tr h="960798">
                <a:tc>
                  <a:txBody>
                    <a:bodyPr/>
                    <a:lstStyle/>
                    <a:p>
                      <a:pPr marL="90170">
                        <a:lnSpc>
                          <a:spcPct val="115000"/>
                        </a:lnSpc>
                      </a:pPr>
                      <a:r>
                        <a:rPr lang="nl-NL" sz="1600">
                          <a:effectLst/>
                        </a:rPr>
                        <a:t>Geschiktheidseisen</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0" marR="0" marT="0" marB="0"/>
                </a:tc>
                <a:tc>
                  <a:txBody>
                    <a:bodyPr/>
                    <a:lstStyle/>
                    <a:p>
                      <a:pPr marL="342900" lvl="0" indent="-342900">
                        <a:lnSpc>
                          <a:spcPct val="115000"/>
                        </a:lnSpc>
                        <a:buFont typeface="Symbol" panose="05050102010706020507" pitchFamily="18" charset="2"/>
                        <a:buChar char=""/>
                      </a:pPr>
                      <a:r>
                        <a:rPr lang="nl-NL" sz="1600">
                          <a:effectLst/>
                        </a:rPr>
                        <a:t>Bewijs CSP Azure partner status </a:t>
                      </a:r>
                    </a:p>
                    <a:p>
                      <a:pPr marL="342900" lvl="0" indent="-342900">
                        <a:lnSpc>
                          <a:spcPct val="115000"/>
                        </a:lnSpc>
                        <a:buFont typeface="Symbol" panose="05050102010706020507" pitchFamily="18" charset="2"/>
                        <a:buChar char=""/>
                      </a:pPr>
                      <a:r>
                        <a:rPr lang="nl-NL" sz="1600">
                          <a:effectLst/>
                        </a:rPr>
                        <a:t>Referentieverklaring(en) met betrekking tot de kerncompetenties.</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60039" marR="60039" marT="0" marB="0"/>
                </a:tc>
                <a:tc>
                  <a:txBody>
                    <a:bodyPr/>
                    <a:lstStyle/>
                    <a:p>
                      <a:pPr marL="342900" lvl="0" indent="-342900">
                        <a:lnSpc>
                          <a:spcPct val="115000"/>
                        </a:lnSpc>
                        <a:buFont typeface="Symbol" panose="05050102010706020507" pitchFamily="18" charset="2"/>
                        <a:buChar char=""/>
                      </a:pPr>
                      <a:r>
                        <a:rPr lang="nl-NL" sz="1600">
                          <a:effectLst/>
                        </a:rPr>
                        <a:t>Polis aansprakelijkheids-verzekering</a:t>
                      </a:r>
                    </a:p>
                    <a:p>
                      <a:pPr marL="228600">
                        <a:lnSpc>
                          <a:spcPct val="115000"/>
                        </a:lnSpc>
                      </a:pPr>
                      <a:r>
                        <a:rPr lang="nl-NL" sz="1600">
                          <a:effectLst/>
                        </a:rPr>
                        <a:t> </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60039" marR="60039" marT="0" marB="0"/>
                </a:tc>
                <a:extLst>
                  <a:ext uri="{0D108BD9-81ED-4DB2-BD59-A6C34878D82A}">
                    <a16:rowId xmlns:a16="http://schemas.microsoft.com/office/drawing/2014/main" val="1720454454"/>
                  </a:ext>
                </a:extLst>
              </a:tr>
              <a:tr h="960798">
                <a:tc>
                  <a:txBody>
                    <a:bodyPr/>
                    <a:lstStyle/>
                    <a:p>
                      <a:pPr marL="90170">
                        <a:lnSpc>
                          <a:spcPct val="115000"/>
                        </a:lnSpc>
                      </a:pPr>
                      <a:r>
                        <a:rPr lang="nl-NL" sz="1600">
                          <a:effectLst/>
                        </a:rPr>
                        <a:t>Gunningscriteria</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0" marR="0" marT="0" marB="0"/>
                </a:tc>
                <a:tc>
                  <a:txBody>
                    <a:bodyPr/>
                    <a:lstStyle/>
                    <a:p>
                      <a:pPr marL="342900" lvl="0" indent="-342900">
                        <a:lnSpc>
                          <a:spcPct val="115000"/>
                        </a:lnSpc>
                        <a:buFont typeface="Symbol" panose="05050102010706020507" pitchFamily="18" charset="2"/>
                        <a:buChar char=""/>
                      </a:pPr>
                      <a:r>
                        <a:rPr lang="nl-NL" sz="1600">
                          <a:effectLst/>
                        </a:rPr>
                        <a:t>Ingevuld en ondertekend prijzenblad (zie Bijlage 4, tabblad prijzenblad). </a:t>
                      </a:r>
                    </a:p>
                    <a:p>
                      <a:pPr marL="342900" lvl="0" indent="-342900">
                        <a:lnSpc>
                          <a:spcPct val="115000"/>
                        </a:lnSpc>
                        <a:buFont typeface="Symbol" panose="05050102010706020507" pitchFamily="18" charset="2"/>
                        <a:buChar char=""/>
                      </a:pPr>
                      <a:r>
                        <a:rPr lang="nl-NL" sz="1600">
                          <a:effectLst/>
                        </a:rPr>
                        <a:t>Antwoorden op de wensvragen SG1-SG5. </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60039" marR="60039" marT="0" marB="0"/>
                </a:tc>
                <a:tc>
                  <a:txBody>
                    <a:bodyPr/>
                    <a:lstStyle/>
                    <a:p>
                      <a:pPr marL="180340">
                        <a:lnSpc>
                          <a:spcPct val="115000"/>
                        </a:lnSpc>
                      </a:pPr>
                      <a:r>
                        <a:rPr lang="nl-NL" sz="1600">
                          <a:effectLst/>
                        </a:rPr>
                        <a:t> </a:t>
                      </a:r>
                      <a:endParaRPr lang="nl-NL" sz="1600">
                        <a:effectLst/>
                        <a:latin typeface="Calibri" panose="020F0502020204030204" pitchFamily="34" charset="0"/>
                        <a:ea typeface="Arial" panose="020B0604020202020204" pitchFamily="34" charset="0"/>
                        <a:cs typeface="Arial" panose="020B0604020202020204" pitchFamily="34" charset="0"/>
                      </a:endParaRPr>
                    </a:p>
                  </a:txBody>
                  <a:tcPr marL="60039" marR="60039" marT="0" marB="0"/>
                </a:tc>
                <a:extLst>
                  <a:ext uri="{0D108BD9-81ED-4DB2-BD59-A6C34878D82A}">
                    <a16:rowId xmlns:a16="http://schemas.microsoft.com/office/drawing/2014/main" val="1175601786"/>
                  </a:ext>
                </a:extLst>
              </a:tr>
            </a:tbl>
          </a:graphicData>
        </a:graphic>
      </p:graphicFrame>
    </p:spTree>
    <p:extLst>
      <p:ext uri="{BB962C8B-B14F-4D97-AF65-F5344CB8AC3E}">
        <p14:creationId xmlns:p14="http://schemas.microsoft.com/office/powerpoint/2010/main" val="2513644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DD6717D2-31F7-2195-FC9E-9A2E527FD6C3}"/>
              </a:ext>
            </a:extLst>
          </p:cNvPr>
          <p:cNvSpPr txBox="1">
            <a:spLocks/>
          </p:cNvSpPr>
          <p:nvPr/>
        </p:nvSpPr>
        <p:spPr>
          <a:xfrm>
            <a:off x="982664" y="710813"/>
            <a:ext cx="6372000" cy="678647"/>
          </a:xfrm>
          <a:prstGeom prst="rect">
            <a:avLst/>
          </a:prstGeom>
        </p:spPr>
        <p:txBody>
          <a:bodyPr vert="horz" wrap="square" lIns="0" tIns="0" rIns="0" bIns="0" rtlCol="0" anchor="t" anchorCtr="0">
            <a:spAutoFit/>
          </a:bodyPr>
          <a:lstStyle>
            <a:lvl1pPr algn="l" defTabSz="914400" rtl="0" eaLnBrk="1" latinLnBrk="0" hangingPunct="1">
              <a:lnSpc>
                <a:spcPct val="90000"/>
              </a:lnSpc>
              <a:spcBef>
                <a:spcPts val="0"/>
              </a:spcBef>
              <a:buNone/>
              <a:defRPr sz="4900" kern="1200">
                <a:solidFill>
                  <a:schemeClr val="tx1"/>
                </a:solidFill>
                <a:latin typeface="+mn-lt"/>
                <a:ea typeface="+mj-ea"/>
                <a:cs typeface="+mj-cs"/>
              </a:defRPr>
            </a:lvl1pPr>
          </a:lstStyle>
          <a:p>
            <a:r>
              <a:rPr lang="nl-NL" sz="4800" err="1"/>
              <a:t>Gunningcritera</a:t>
            </a:r>
            <a:endParaRPr lang="en-US" sz="4800"/>
          </a:p>
        </p:txBody>
      </p:sp>
      <p:graphicFrame>
        <p:nvGraphicFramePr>
          <p:cNvPr id="2" name="Tabel 1">
            <a:extLst>
              <a:ext uri="{FF2B5EF4-FFF2-40B4-BE49-F238E27FC236}">
                <a16:creationId xmlns:a16="http://schemas.microsoft.com/office/drawing/2014/main" id="{A69C35E9-94DD-61DD-0141-B17219CF69BF}"/>
              </a:ext>
            </a:extLst>
          </p:cNvPr>
          <p:cNvGraphicFramePr>
            <a:graphicFrameLocks noGrp="1"/>
          </p:cNvGraphicFramePr>
          <p:nvPr>
            <p:extLst>
              <p:ext uri="{D42A27DB-BD31-4B8C-83A1-F6EECF244321}">
                <p14:modId xmlns:p14="http://schemas.microsoft.com/office/powerpoint/2010/main" val="3329505725"/>
              </p:ext>
            </p:extLst>
          </p:nvPr>
        </p:nvGraphicFramePr>
        <p:xfrm>
          <a:off x="982664" y="1877961"/>
          <a:ext cx="10432588" cy="3657602"/>
        </p:xfrm>
        <a:graphic>
          <a:graphicData uri="http://schemas.openxmlformats.org/drawingml/2006/table">
            <a:tbl>
              <a:tblPr firstRow="1" firstCol="1" bandRow="1">
                <a:tableStyleId>{69012ECD-51FC-41F1-AA8D-1B2483CD663E}</a:tableStyleId>
              </a:tblPr>
              <a:tblGrid>
                <a:gridCol w="5811426">
                  <a:extLst>
                    <a:ext uri="{9D8B030D-6E8A-4147-A177-3AD203B41FA5}">
                      <a16:colId xmlns:a16="http://schemas.microsoft.com/office/drawing/2014/main" val="567918969"/>
                    </a:ext>
                  </a:extLst>
                </a:gridCol>
                <a:gridCol w="2281084">
                  <a:extLst>
                    <a:ext uri="{9D8B030D-6E8A-4147-A177-3AD203B41FA5}">
                      <a16:colId xmlns:a16="http://schemas.microsoft.com/office/drawing/2014/main" val="49407143"/>
                    </a:ext>
                  </a:extLst>
                </a:gridCol>
                <a:gridCol w="2340078">
                  <a:extLst>
                    <a:ext uri="{9D8B030D-6E8A-4147-A177-3AD203B41FA5}">
                      <a16:colId xmlns:a16="http://schemas.microsoft.com/office/drawing/2014/main" val="38236906"/>
                    </a:ext>
                  </a:extLst>
                </a:gridCol>
              </a:tblGrid>
              <a:tr h="805229">
                <a:tc>
                  <a:txBody>
                    <a:bodyPr/>
                    <a:lstStyle/>
                    <a:p>
                      <a:pPr marL="180340">
                        <a:lnSpc>
                          <a:spcPts val="1300"/>
                        </a:lnSpc>
                      </a:pPr>
                      <a:r>
                        <a:rPr lang="nl-NL" sz="2400">
                          <a:effectLst/>
                        </a:rPr>
                        <a:t>Sub-gunningcriteria kwaliteit</a:t>
                      </a:r>
                      <a:endParaRPr lang="nl-NL" sz="2400">
                        <a:effectLst/>
                        <a:latin typeface="Calibri" panose="020F0502020204030204" pitchFamily="34" charset="0"/>
                        <a:ea typeface="Arial" panose="020B0604020202020204" pitchFamily="34" charset="0"/>
                        <a:cs typeface="Arial" panose="020B0604020202020204" pitchFamily="34" charset="0"/>
                      </a:endParaRPr>
                    </a:p>
                  </a:txBody>
                  <a:tcPr marL="44450" marR="44450" marT="0" marB="0" anchor="ctr"/>
                </a:tc>
                <a:tc>
                  <a:txBody>
                    <a:bodyPr/>
                    <a:lstStyle/>
                    <a:p>
                      <a:pPr marL="180340" algn="ctr">
                        <a:lnSpc>
                          <a:spcPts val="1300"/>
                        </a:lnSpc>
                      </a:pPr>
                      <a:r>
                        <a:rPr lang="nl-NL" sz="2400">
                          <a:effectLst/>
                        </a:rPr>
                        <a:t>Max punten</a:t>
                      </a:r>
                      <a:endParaRPr lang="nl-NL" sz="2400">
                        <a:effectLst/>
                        <a:latin typeface="Calibri" panose="020F0502020204030204" pitchFamily="34" charset="0"/>
                        <a:ea typeface="Arial" panose="020B0604020202020204" pitchFamily="34" charset="0"/>
                        <a:cs typeface="Arial" panose="020B0604020202020204" pitchFamily="34" charset="0"/>
                      </a:endParaRPr>
                    </a:p>
                  </a:txBody>
                  <a:tcPr marL="44450" marR="44450" marT="0" marB="0" anchor="ctr"/>
                </a:tc>
                <a:tc>
                  <a:txBody>
                    <a:bodyPr/>
                    <a:lstStyle/>
                    <a:p>
                      <a:pPr marL="180340" algn="ctr">
                        <a:lnSpc>
                          <a:spcPts val="1300"/>
                        </a:lnSpc>
                      </a:pPr>
                      <a:r>
                        <a:rPr lang="nl-NL" sz="2400">
                          <a:effectLst/>
                        </a:rPr>
                        <a:t>Min punten*</a:t>
                      </a:r>
                    </a:p>
                    <a:p>
                      <a:pPr marL="180340">
                        <a:lnSpc>
                          <a:spcPts val="1300"/>
                        </a:lnSpc>
                      </a:pPr>
                      <a:r>
                        <a:rPr lang="nl-NL" sz="1100">
                          <a:effectLst/>
                        </a:rPr>
                        <a:t> </a:t>
                      </a:r>
                      <a:endParaRPr lang="nl-NL" sz="1100">
                        <a:effectLst/>
                        <a:latin typeface="Calibri" panose="020F050202020403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449173021"/>
                  </a:ext>
                </a:extLst>
              </a:tr>
              <a:tr h="464556">
                <a:tc>
                  <a:txBody>
                    <a:bodyPr/>
                    <a:lstStyle/>
                    <a:p>
                      <a:pPr marL="228600">
                        <a:lnSpc>
                          <a:spcPts val="1300"/>
                        </a:lnSpc>
                      </a:pPr>
                      <a:r>
                        <a:rPr lang="nl-NL" sz="2400">
                          <a:effectLst/>
                        </a:rPr>
                        <a:t>SG1: Uitvoering Beheer Dataplatform </a:t>
                      </a:r>
                      <a:endParaRPr lang="nl-NL" sz="2400">
                        <a:effectLst/>
                        <a:latin typeface="Calibri" panose="020F0502020204030204" pitchFamily="34" charset="0"/>
                        <a:ea typeface="Arial" panose="020B0604020202020204" pitchFamily="34" charset="0"/>
                        <a:cs typeface="Arial" panose="020B0604020202020204" pitchFamily="34" charset="0"/>
                      </a:endParaRPr>
                    </a:p>
                  </a:txBody>
                  <a:tcPr marL="44450" marR="44450" marT="0" marB="0" anchor="ctr"/>
                </a:tc>
                <a:tc>
                  <a:txBody>
                    <a:bodyPr/>
                    <a:lstStyle/>
                    <a:p>
                      <a:pPr marL="180340" algn="r">
                        <a:lnSpc>
                          <a:spcPts val="1300"/>
                        </a:lnSpc>
                      </a:pPr>
                      <a:r>
                        <a:rPr lang="nl-NL" sz="2400">
                          <a:effectLst/>
                        </a:rPr>
                        <a:t>300</a:t>
                      </a:r>
                      <a:endParaRPr lang="nl-NL" sz="2400">
                        <a:effectLst/>
                        <a:latin typeface="Calibri" panose="020F0502020204030204" pitchFamily="34" charset="0"/>
                        <a:ea typeface="Arial" panose="020B0604020202020204" pitchFamily="34" charset="0"/>
                        <a:cs typeface="Arial" panose="020B0604020202020204" pitchFamily="34" charset="0"/>
                      </a:endParaRPr>
                    </a:p>
                  </a:txBody>
                  <a:tcPr marL="44450" marR="44450" marT="0" marB="0" anchor="ctr"/>
                </a:tc>
                <a:tc>
                  <a:txBody>
                    <a:bodyPr/>
                    <a:lstStyle/>
                    <a:p>
                      <a:pPr marL="180340" algn="r">
                        <a:lnSpc>
                          <a:spcPts val="1300"/>
                        </a:lnSpc>
                      </a:pPr>
                      <a:r>
                        <a:rPr lang="nl-NL" sz="2400">
                          <a:effectLst/>
                        </a:rPr>
                        <a:t>180</a:t>
                      </a:r>
                      <a:endParaRPr lang="nl-NL" sz="2400">
                        <a:effectLst/>
                        <a:latin typeface="Calibri" panose="020F0502020204030204" pitchFamily="34" charset="0"/>
                        <a:ea typeface="Arial" panose="020B06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757603444"/>
                  </a:ext>
                </a:extLst>
              </a:tr>
              <a:tr h="464556">
                <a:tc>
                  <a:txBody>
                    <a:bodyPr/>
                    <a:lstStyle/>
                    <a:p>
                      <a:pPr marL="228600">
                        <a:lnSpc>
                          <a:spcPts val="1300"/>
                        </a:lnSpc>
                      </a:pPr>
                      <a:r>
                        <a:rPr lang="nl-NL" sz="2400">
                          <a:effectLst/>
                        </a:rPr>
                        <a:t>SG2: Scrumteam</a:t>
                      </a:r>
                      <a:endParaRPr lang="nl-NL" sz="2400">
                        <a:effectLst/>
                        <a:latin typeface="Calibri" panose="020F0502020204030204" pitchFamily="34" charset="0"/>
                        <a:ea typeface="Arial" panose="020B0604020202020204" pitchFamily="34" charset="0"/>
                        <a:cs typeface="Arial" panose="020B0604020202020204" pitchFamily="34" charset="0"/>
                      </a:endParaRPr>
                    </a:p>
                  </a:txBody>
                  <a:tcPr marL="44450" marR="44450" marT="0" marB="0" anchor="ctr"/>
                </a:tc>
                <a:tc>
                  <a:txBody>
                    <a:bodyPr/>
                    <a:lstStyle/>
                    <a:p>
                      <a:pPr marL="180340" algn="r">
                        <a:lnSpc>
                          <a:spcPts val="1300"/>
                        </a:lnSpc>
                      </a:pPr>
                      <a:r>
                        <a:rPr lang="nl-NL" sz="2400">
                          <a:effectLst/>
                        </a:rPr>
                        <a:t>200</a:t>
                      </a:r>
                      <a:endParaRPr lang="nl-NL" sz="2400">
                        <a:effectLst/>
                        <a:latin typeface="Calibri" panose="020F0502020204030204" pitchFamily="34" charset="0"/>
                        <a:ea typeface="Arial" panose="020B0604020202020204" pitchFamily="34" charset="0"/>
                        <a:cs typeface="Arial" panose="020B0604020202020204" pitchFamily="34" charset="0"/>
                      </a:endParaRPr>
                    </a:p>
                  </a:txBody>
                  <a:tcPr marL="44450" marR="44450" marT="0" marB="0" anchor="ctr"/>
                </a:tc>
                <a:tc>
                  <a:txBody>
                    <a:bodyPr/>
                    <a:lstStyle/>
                    <a:p>
                      <a:pPr marL="180340" algn="r">
                        <a:lnSpc>
                          <a:spcPts val="1300"/>
                        </a:lnSpc>
                      </a:pPr>
                      <a:r>
                        <a:rPr lang="nl-NL" sz="2400">
                          <a:effectLst/>
                        </a:rPr>
                        <a:t>120</a:t>
                      </a:r>
                      <a:endParaRPr lang="nl-NL" sz="2400">
                        <a:effectLst/>
                        <a:latin typeface="Calibri" panose="020F0502020204030204" pitchFamily="34" charset="0"/>
                        <a:ea typeface="Arial" panose="020B06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1434080655"/>
                  </a:ext>
                </a:extLst>
              </a:tr>
              <a:tr h="464556">
                <a:tc>
                  <a:txBody>
                    <a:bodyPr/>
                    <a:lstStyle/>
                    <a:p>
                      <a:pPr marL="228600">
                        <a:lnSpc>
                          <a:spcPts val="1300"/>
                        </a:lnSpc>
                      </a:pPr>
                      <a:r>
                        <a:rPr lang="nl-NL" sz="2400">
                          <a:effectLst/>
                        </a:rPr>
                        <a:t>SG3: </a:t>
                      </a:r>
                      <a:r>
                        <a:rPr lang="nl-NL" sz="2400" err="1">
                          <a:effectLst/>
                        </a:rPr>
                        <a:t>Usecases</a:t>
                      </a:r>
                      <a:r>
                        <a:rPr lang="nl-NL" sz="2400">
                          <a:effectLst/>
                        </a:rPr>
                        <a:t> 1 &amp; 2</a:t>
                      </a:r>
                      <a:endParaRPr lang="nl-NL" sz="2400">
                        <a:effectLst/>
                        <a:latin typeface="Calibri" panose="020F0502020204030204" pitchFamily="34" charset="0"/>
                        <a:ea typeface="Arial" panose="020B0604020202020204" pitchFamily="34" charset="0"/>
                        <a:cs typeface="Arial" panose="020B0604020202020204" pitchFamily="34" charset="0"/>
                      </a:endParaRPr>
                    </a:p>
                  </a:txBody>
                  <a:tcPr marL="44450" marR="44450" marT="0" marB="0" anchor="ctr"/>
                </a:tc>
                <a:tc>
                  <a:txBody>
                    <a:bodyPr/>
                    <a:lstStyle/>
                    <a:p>
                      <a:pPr marL="180340" algn="r">
                        <a:lnSpc>
                          <a:spcPts val="1300"/>
                        </a:lnSpc>
                      </a:pPr>
                      <a:r>
                        <a:rPr lang="nl-NL" sz="2400">
                          <a:effectLst/>
                        </a:rPr>
                        <a:t>150</a:t>
                      </a:r>
                      <a:endParaRPr lang="nl-NL" sz="2400">
                        <a:effectLst/>
                        <a:latin typeface="Calibri" panose="020F0502020204030204" pitchFamily="34" charset="0"/>
                        <a:ea typeface="Arial" panose="020B0604020202020204" pitchFamily="34" charset="0"/>
                        <a:cs typeface="Arial" panose="020B0604020202020204" pitchFamily="34" charset="0"/>
                      </a:endParaRPr>
                    </a:p>
                  </a:txBody>
                  <a:tcPr marL="44450" marR="44450" marT="0" marB="0" anchor="ctr"/>
                </a:tc>
                <a:tc>
                  <a:txBody>
                    <a:bodyPr/>
                    <a:lstStyle/>
                    <a:p>
                      <a:pPr marL="180340" algn="r">
                        <a:lnSpc>
                          <a:spcPts val="1300"/>
                        </a:lnSpc>
                      </a:pPr>
                      <a:r>
                        <a:rPr lang="nl-NL" sz="2400">
                          <a:effectLst/>
                        </a:rPr>
                        <a:t>90</a:t>
                      </a:r>
                      <a:endParaRPr lang="nl-NL" sz="2400">
                        <a:effectLst/>
                        <a:latin typeface="Calibri" panose="020F0502020204030204" pitchFamily="34" charset="0"/>
                        <a:ea typeface="Arial" panose="020B06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920745811"/>
                  </a:ext>
                </a:extLst>
              </a:tr>
              <a:tr h="464556">
                <a:tc>
                  <a:txBody>
                    <a:bodyPr/>
                    <a:lstStyle/>
                    <a:p>
                      <a:pPr marL="228600">
                        <a:lnSpc>
                          <a:spcPts val="1300"/>
                        </a:lnSpc>
                      </a:pPr>
                      <a:r>
                        <a:rPr lang="nl-NL" sz="2400">
                          <a:effectLst/>
                        </a:rPr>
                        <a:t>SG4: Doorontwikkeling</a:t>
                      </a:r>
                      <a:endParaRPr lang="nl-NL" sz="2400">
                        <a:effectLst/>
                        <a:latin typeface="Calibri" panose="020F0502020204030204" pitchFamily="34" charset="0"/>
                        <a:ea typeface="Arial" panose="020B0604020202020204" pitchFamily="34" charset="0"/>
                        <a:cs typeface="Arial" panose="020B0604020202020204" pitchFamily="34" charset="0"/>
                      </a:endParaRPr>
                    </a:p>
                  </a:txBody>
                  <a:tcPr marL="44450" marR="44450" marT="0" marB="0" anchor="ctr"/>
                </a:tc>
                <a:tc>
                  <a:txBody>
                    <a:bodyPr/>
                    <a:lstStyle/>
                    <a:p>
                      <a:pPr marL="180340" algn="r">
                        <a:lnSpc>
                          <a:spcPts val="1300"/>
                        </a:lnSpc>
                      </a:pPr>
                      <a:r>
                        <a:rPr lang="nl-NL" sz="2400">
                          <a:effectLst/>
                        </a:rPr>
                        <a:t>200</a:t>
                      </a:r>
                      <a:endParaRPr lang="nl-NL" sz="2400">
                        <a:effectLst/>
                        <a:latin typeface="Calibri" panose="020F0502020204030204" pitchFamily="34" charset="0"/>
                        <a:ea typeface="Arial" panose="020B0604020202020204" pitchFamily="34" charset="0"/>
                        <a:cs typeface="Arial" panose="020B0604020202020204" pitchFamily="34" charset="0"/>
                      </a:endParaRPr>
                    </a:p>
                  </a:txBody>
                  <a:tcPr marL="44450" marR="44450" marT="0" marB="0" anchor="ctr"/>
                </a:tc>
                <a:tc>
                  <a:txBody>
                    <a:bodyPr/>
                    <a:lstStyle/>
                    <a:p>
                      <a:pPr marL="180340" algn="r">
                        <a:lnSpc>
                          <a:spcPts val="1300"/>
                        </a:lnSpc>
                      </a:pPr>
                      <a:r>
                        <a:rPr lang="nl-NL" sz="2400">
                          <a:effectLst/>
                        </a:rPr>
                        <a:t>120</a:t>
                      </a:r>
                      <a:endParaRPr lang="nl-NL" sz="2400">
                        <a:effectLst/>
                        <a:latin typeface="Calibri" panose="020F0502020204030204" pitchFamily="34" charset="0"/>
                        <a:ea typeface="Arial" panose="020B06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116213446"/>
                  </a:ext>
                </a:extLst>
              </a:tr>
              <a:tr h="464556">
                <a:tc>
                  <a:txBody>
                    <a:bodyPr/>
                    <a:lstStyle/>
                    <a:p>
                      <a:pPr marL="228600">
                        <a:lnSpc>
                          <a:spcPts val="1300"/>
                        </a:lnSpc>
                      </a:pPr>
                      <a:r>
                        <a:rPr lang="nl-NL" sz="2400">
                          <a:effectLst/>
                        </a:rPr>
                        <a:t>SG5: Advies technologie partner</a:t>
                      </a:r>
                      <a:endParaRPr lang="nl-NL" sz="2400">
                        <a:effectLst/>
                        <a:latin typeface="Calibri" panose="020F0502020204030204" pitchFamily="34" charset="0"/>
                        <a:ea typeface="Arial" panose="020B0604020202020204" pitchFamily="34" charset="0"/>
                        <a:cs typeface="Arial" panose="020B0604020202020204" pitchFamily="34" charset="0"/>
                      </a:endParaRPr>
                    </a:p>
                  </a:txBody>
                  <a:tcPr marL="44450" marR="44450" marT="0" marB="0" anchor="ctr"/>
                </a:tc>
                <a:tc>
                  <a:txBody>
                    <a:bodyPr/>
                    <a:lstStyle/>
                    <a:p>
                      <a:pPr marL="180340" algn="r">
                        <a:lnSpc>
                          <a:spcPts val="1300"/>
                        </a:lnSpc>
                      </a:pPr>
                      <a:r>
                        <a:rPr lang="nl-NL" sz="2400">
                          <a:effectLst/>
                        </a:rPr>
                        <a:t>150</a:t>
                      </a:r>
                      <a:endParaRPr lang="nl-NL" sz="2400">
                        <a:effectLst/>
                        <a:latin typeface="Calibri" panose="020F0502020204030204" pitchFamily="34" charset="0"/>
                        <a:ea typeface="Arial" panose="020B0604020202020204" pitchFamily="34" charset="0"/>
                        <a:cs typeface="Arial" panose="020B0604020202020204" pitchFamily="34" charset="0"/>
                      </a:endParaRPr>
                    </a:p>
                  </a:txBody>
                  <a:tcPr marL="44450" marR="44450" marT="0" marB="0" anchor="ctr"/>
                </a:tc>
                <a:tc>
                  <a:txBody>
                    <a:bodyPr/>
                    <a:lstStyle/>
                    <a:p>
                      <a:pPr marL="180340" algn="r">
                        <a:lnSpc>
                          <a:spcPts val="1300"/>
                        </a:lnSpc>
                      </a:pPr>
                      <a:r>
                        <a:rPr lang="nl-NL" sz="2400">
                          <a:effectLst/>
                        </a:rPr>
                        <a:t>90</a:t>
                      </a:r>
                      <a:endParaRPr lang="nl-NL" sz="2400">
                        <a:effectLst/>
                        <a:latin typeface="Calibri" panose="020F0502020204030204" pitchFamily="34" charset="0"/>
                        <a:ea typeface="Arial" panose="020B06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2773119169"/>
                  </a:ext>
                </a:extLst>
              </a:tr>
              <a:tr h="529593">
                <a:tc>
                  <a:txBody>
                    <a:bodyPr/>
                    <a:lstStyle/>
                    <a:p>
                      <a:pPr marL="180340">
                        <a:lnSpc>
                          <a:spcPts val="1300"/>
                        </a:lnSpc>
                      </a:pPr>
                      <a:r>
                        <a:rPr lang="nl-NL" sz="2400">
                          <a:effectLst/>
                        </a:rPr>
                        <a:t>Totaal</a:t>
                      </a:r>
                      <a:endParaRPr lang="nl-NL" sz="2400">
                        <a:effectLst/>
                        <a:latin typeface="Calibri" panose="020F0502020204030204" pitchFamily="34" charset="0"/>
                        <a:ea typeface="Arial" panose="020B0604020202020204" pitchFamily="34" charset="0"/>
                        <a:cs typeface="Arial" panose="020B0604020202020204" pitchFamily="34" charset="0"/>
                      </a:endParaRPr>
                    </a:p>
                  </a:txBody>
                  <a:tcPr marL="44450" marR="44450" marT="0" marB="0" anchor="ctr"/>
                </a:tc>
                <a:tc>
                  <a:txBody>
                    <a:bodyPr/>
                    <a:lstStyle/>
                    <a:p>
                      <a:pPr marL="180340" algn="r">
                        <a:lnSpc>
                          <a:spcPts val="1300"/>
                        </a:lnSpc>
                      </a:pPr>
                      <a:r>
                        <a:rPr lang="nl-NL" sz="2400">
                          <a:effectLst/>
                        </a:rPr>
                        <a:t>1000</a:t>
                      </a:r>
                      <a:endParaRPr lang="nl-NL" sz="2400">
                        <a:effectLst/>
                        <a:latin typeface="Calibri" panose="020F0502020204030204" pitchFamily="34" charset="0"/>
                        <a:ea typeface="Arial" panose="020B0604020202020204" pitchFamily="34" charset="0"/>
                        <a:cs typeface="Arial" panose="020B0604020202020204" pitchFamily="34" charset="0"/>
                      </a:endParaRPr>
                    </a:p>
                  </a:txBody>
                  <a:tcPr marL="44450" marR="44450" marT="0" marB="0" anchor="ctr"/>
                </a:tc>
                <a:tc>
                  <a:txBody>
                    <a:bodyPr/>
                    <a:lstStyle/>
                    <a:p>
                      <a:pPr marL="180340" algn="r">
                        <a:lnSpc>
                          <a:spcPts val="1300"/>
                        </a:lnSpc>
                      </a:pPr>
                      <a:r>
                        <a:rPr lang="nl-NL" sz="2400">
                          <a:effectLst/>
                        </a:rPr>
                        <a:t>600</a:t>
                      </a:r>
                      <a:endParaRPr lang="nl-NL" sz="2400">
                        <a:effectLst/>
                        <a:latin typeface="Calibri" panose="020F0502020204030204" pitchFamily="34" charset="0"/>
                        <a:ea typeface="Arial" panose="020B06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1627601974"/>
                  </a:ext>
                </a:extLst>
              </a:tr>
            </a:tbl>
          </a:graphicData>
        </a:graphic>
      </p:graphicFrame>
    </p:spTree>
    <p:extLst>
      <p:ext uri="{BB962C8B-B14F-4D97-AF65-F5344CB8AC3E}">
        <p14:creationId xmlns:p14="http://schemas.microsoft.com/office/powerpoint/2010/main" val="1814610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DD6717D2-31F7-2195-FC9E-9A2E527FD6C3}"/>
              </a:ext>
            </a:extLst>
          </p:cNvPr>
          <p:cNvSpPr txBox="1">
            <a:spLocks/>
          </p:cNvSpPr>
          <p:nvPr/>
        </p:nvSpPr>
        <p:spPr>
          <a:xfrm>
            <a:off x="982664" y="710813"/>
            <a:ext cx="6372000" cy="678647"/>
          </a:xfrm>
          <a:prstGeom prst="rect">
            <a:avLst/>
          </a:prstGeom>
        </p:spPr>
        <p:txBody>
          <a:bodyPr vert="horz" wrap="square" lIns="0" tIns="0" rIns="0" bIns="0" rtlCol="0" anchor="t" anchorCtr="0">
            <a:spAutoFit/>
          </a:bodyPr>
          <a:lstStyle>
            <a:lvl1pPr algn="l" defTabSz="914400" rtl="0" eaLnBrk="1" latinLnBrk="0" hangingPunct="1">
              <a:lnSpc>
                <a:spcPct val="90000"/>
              </a:lnSpc>
              <a:spcBef>
                <a:spcPts val="0"/>
              </a:spcBef>
              <a:buNone/>
              <a:defRPr sz="4900" kern="1200">
                <a:solidFill>
                  <a:schemeClr val="tx1"/>
                </a:solidFill>
                <a:latin typeface="+mn-lt"/>
                <a:ea typeface="+mj-ea"/>
                <a:cs typeface="+mj-cs"/>
              </a:defRPr>
            </a:lvl1pPr>
          </a:lstStyle>
          <a:p>
            <a:r>
              <a:rPr lang="nl-NL" sz="4800"/>
              <a:t>Bijlage 4 Prijsbladen</a:t>
            </a:r>
            <a:endParaRPr lang="en-US" sz="4800"/>
          </a:p>
        </p:txBody>
      </p:sp>
      <p:sp>
        <p:nvSpPr>
          <p:cNvPr id="4" name="Tekstvak 3">
            <a:extLst>
              <a:ext uri="{FF2B5EF4-FFF2-40B4-BE49-F238E27FC236}">
                <a16:creationId xmlns:a16="http://schemas.microsoft.com/office/drawing/2014/main" id="{E7E57469-DB82-457D-2DAF-895E7303D613}"/>
              </a:ext>
            </a:extLst>
          </p:cNvPr>
          <p:cNvSpPr txBox="1"/>
          <p:nvPr/>
        </p:nvSpPr>
        <p:spPr>
          <a:xfrm>
            <a:off x="857499" y="1955217"/>
            <a:ext cx="8720133" cy="2308324"/>
          </a:xfrm>
          <a:prstGeom prst="rect">
            <a:avLst/>
          </a:prstGeom>
          <a:noFill/>
        </p:spPr>
        <p:txBody>
          <a:bodyPr wrap="square" lIns="91440" tIns="45720" rIns="91440" bIns="45720" anchor="t">
            <a:spAutoFit/>
          </a:bodyPr>
          <a:lstStyle/>
          <a:p>
            <a:pPr marL="285750" indent="-285750">
              <a:buFont typeface="Arial"/>
              <a:buChar char="•"/>
            </a:pPr>
            <a:r>
              <a:rPr lang="nl-NL"/>
              <a:t>Tabbladen Prijs Dataplatform en Prijs licenties bepalend voor gunning.</a:t>
            </a:r>
            <a:endParaRPr lang="en-US"/>
          </a:p>
          <a:p>
            <a:pPr marL="285750" indent="-285750">
              <a:buFont typeface="Arial"/>
              <a:buChar char="•"/>
            </a:pPr>
            <a:endParaRPr lang="nl-NL"/>
          </a:p>
          <a:p>
            <a:pPr marL="285750" indent="-285750">
              <a:buFont typeface="Arial"/>
              <a:buChar char="•"/>
            </a:pPr>
            <a:r>
              <a:rPr lang="nl-NL"/>
              <a:t>Twee laatste prijsbladen behulpzaam bij calculaties voor SG4 Doorontwikkeling. </a:t>
            </a:r>
            <a:endParaRPr lang="nl-NL">
              <a:cs typeface="Arial" panose="020B0604020202020204"/>
            </a:endParaRPr>
          </a:p>
          <a:p>
            <a:pPr marL="285750" indent="-285750">
              <a:buFont typeface="Arial"/>
              <a:buChar char="•"/>
            </a:pPr>
            <a:endParaRPr lang="nl-NL"/>
          </a:p>
          <a:p>
            <a:pPr marL="285750" indent="-285750">
              <a:buFont typeface="Arial"/>
              <a:buChar char="•"/>
            </a:pPr>
            <a:r>
              <a:rPr lang="nl-NL"/>
              <a:t>De prijsopgave voor SG3 en SG4 tellen niet direct mee in beoordeling voor de aangeboden prijs. Kwaliteit en investering dienen in balans te zijn, maar tellen integraal als kwaliteitscriterium mee bij SG3 en SG4.</a:t>
            </a:r>
            <a:endParaRPr lang="nl-NL">
              <a:cs typeface="Arial" panose="020B0604020202020204"/>
            </a:endParaRPr>
          </a:p>
          <a:p>
            <a:endParaRPr lang="nl-NL"/>
          </a:p>
        </p:txBody>
      </p:sp>
    </p:spTree>
    <p:extLst>
      <p:ext uri="{BB962C8B-B14F-4D97-AF65-F5344CB8AC3E}">
        <p14:creationId xmlns:p14="http://schemas.microsoft.com/office/powerpoint/2010/main" val="4616458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DD6717D2-31F7-2195-FC9E-9A2E527FD6C3}"/>
              </a:ext>
            </a:extLst>
          </p:cNvPr>
          <p:cNvSpPr txBox="1">
            <a:spLocks/>
          </p:cNvSpPr>
          <p:nvPr/>
        </p:nvSpPr>
        <p:spPr>
          <a:xfrm>
            <a:off x="982664" y="710813"/>
            <a:ext cx="10383426" cy="3822585"/>
          </a:xfrm>
          <a:prstGeom prst="rect">
            <a:avLst/>
          </a:prstGeom>
        </p:spPr>
        <p:txBody>
          <a:bodyPr vert="horz" wrap="square" lIns="0" tIns="0" rIns="0" bIns="0" rtlCol="0" anchor="t" anchorCtr="0">
            <a:spAutoFit/>
          </a:bodyPr>
          <a:lstStyle>
            <a:lvl1pPr algn="l" defTabSz="914400" rtl="0" eaLnBrk="1" latinLnBrk="0" hangingPunct="1">
              <a:lnSpc>
                <a:spcPct val="90000"/>
              </a:lnSpc>
              <a:spcBef>
                <a:spcPts val="0"/>
              </a:spcBef>
              <a:buNone/>
              <a:defRPr sz="4900" kern="1200">
                <a:solidFill>
                  <a:schemeClr val="tx1"/>
                </a:solidFill>
                <a:latin typeface="+mn-lt"/>
                <a:ea typeface="+mj-ea"/>
                <a:cs typeface="+mj-cs"/>
              </a:defRPr>
            </a:lvl1pPr>
          </a:lstStyle>
          <a:p>
            <a:r>
              <a:rPr lang="nl-NL" sz="4800"/>
              <a:t>Afsluiting</a:t>
            </a:r>
          </a:p>
          <a:p>
            <a:endParaRPr lang="nl-NL" sz="2800"/>
          </a:p>
          <a:p>
            <a:r>
              <a:rPr lang="nl-NL" sz="1800"/>
              <a:t>We zien eventuele vragen tegemoet. Stel de vragen in een zo vroeg mogelijk stadium. </a:t>
            </a:r>
          </a:p>
          <a:p>
            <a:endParaRPr lang="nl-NL" sz="1800"/>
          </a:p>
          <a:p>
            <a:r>
              <a:rPr lang="nl-NL" sz="1800">
                <a:cs typeface="Arial" panose="020B0604020202020204"/>
              </a:rPr>
              <a:t>Vragen worden zo snel mogelijk beantwoord en zijn beschikbaar in de portal. </a:t>
            </a:r>
          </a:p>
          <a:p>
            <a:endParaRPr lang="nl-NL" sz="1800"/>
          </a:p>
          <a:p>
            <a:r>
              <a:rPr lang="nl-NL" sz="1800">
                <a:solidFill>
                  <a:srgbClr val="FF0000"/>
                </a:solidFill>
              </a:rPr>
              <a:t>Geheimhoudingsovereenkomst </a:t>
            </a:r>
            <a:r>
              <a:rPr lang="nl-NL" sz="1800"/>
              <a:t>tekenen en toezenden als u wilt inschrijven.</a:t>
            </a:r>
          </a:p>
          <a:p>
            <a:endParaRPr lang="nl-NL" sz="1800"/>
          </a:p>
          <a:p>
            <a:r>
              <a:rPr lang="nl-NL" sz="1800"/>
              <a:t>Wij wensen u succes met uw inschrijving.</a:t>
            </a:r>
          </a:p>
          <a:p>
            <a:endParaRPr lang="nl-NL" sz="1800"/>
          </a:p>
          <a:p>
            <a:r>
              <a:rPr lang="nl-NL" sz="2800"/>
              <a:t>Hartelijk dank voor de komst en participatie</a:t>
            </a:r>
            <a:endParaRPr lang="nl-NL" sz="2800">
              <a:cs typeface="Arial" panose="020B0604020202020204"/>
            </a:endParaRPr>
          </a:p>
          <a:p>
            <a:endParaRPr lang="nl-NL" sz="2800">
              <a:cs typeface="Arial" panose="020B0604020202020204"/>
            </a:endParaRPr>
          </a:p>
        </p:txBody>
      </p:sp>
    </p:spTree>
    <p:extLst>
      <p:ext uri="{BB962C8B-B14F-4D97-AF65-F5344CB8AC3E}">
        <p14:creationId xmlns:p14="http://schemas.microsoft.com/office/powerpoint/2010/main" val="29203146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2669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alpha val="8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9D9566-608A-3164-1342-592306B5A2A4}"/>
              </a:ext>
            </a:extLst>
          </p:cNvPr>
          <p:cNvSpPr>
            <a:spLocks noGrp="1"/>
          </p:cNvSpPr>
          <p:nvPr>
            <p:ph type="title"/>
          </p:nvPr>
        </p:nvSpPr>
        <p:spPr/>
        <p:txBody>
          <a:bodyPr/>
          <a:lstStyle/>
          <a:p>
            <a:r>
              <a:rPr lang="nl-NL">
                <a:cs typeface="Arial"/>
              </a:rPr>
              <a:t>Waarom?</a:t>
            </a:r>
            <a:endParaRPr lang="nl-NL"/>
          </a:p>
        </p:txBody>
      </p:sp>
      <p:sp>
        <p:nvSpPr>
          <p:cNvPr id="3" name="Tijdelijke aanduiding voor inhoud 2">
            <a:extLst>
              <a:ext uri="{FF2B5EF4-FFF2-40B4-BE49-F238E27FC236}">
                <a16:creationId xmlns:a16="http://schemas.microsoft.com/office/drawing/2014/main" id="{DA59FBE9-ED89-52E1-908D-40D92750E8FE}"/>
              </a:ext>
            </a:extLst>
          </p:cNvPr>
          <p:cNvSpPr>
            <a:spLocks noGrp="1"/>
          </p:cNvSpPr>
          <p:nvPr>
            <p:ph sz="quarter" idx="13"/>
          </p:nvPr>
        </p:nvSpPr>
        <p:spPr>
          <a:xfrm>
            <a:off x="982663" y="2060576"/>
            <a:ext cx="8936841" cy="1282988"/>
          </a:xfrm>
        </p:spPr>
        <p:txBody>
          <a:bodyPr vert="horz" lIns="0" tIns="0" rIns="0" bIns="0" rtlCol="0" anchor="t">
            <a:normAutofit/>
          </a:bodyPr>
          <a:lstStyle/>
          <a:p>
            <a:pPr marL="0" indent="0">
              <a:buNone/>
            </a:pPr>
            <a:r>
              <a:rPr lang="nl-NL" b="1">
                <a:solidFill>
                  <a:srgbClr val="CBA052"/>
                </a:solidFill>
                <a:cs typeface="Arial"/>
              </a:rPr>
              <a:t>Taak: </a:t>
            </a:r>
            <a:endParaRPr lang="nl-NL" b="1">
              <a:solidFill>
                <a:srgbClr val="CBA052"/>
              </a:solidFill>
            </a:endParaRPr>
          </a:p>
          <a:p>
            <a:pPr marL="0" indent="0">
              <a:buNone/>
            </a:pPr>
            <a:r>
              <a:rPr lang="nl-NL" sz="2000">
                <a:cs typeface="Arial"/>
              </a:rPr>
              <a:t>Gegevenslevering in het kader van de Wet Stelsel Openbare Bibliotheekvoorzieningen (</a:t>
            </a:r>
            <a:r>
              <a:rPr lang="nl-NL" sz="2000" err="1">
                <a:cs typeface="Arial"/>
              </a:rPr>
              <a:t>Wsob</a:t>
            </a:r>
            <a:r>
              <a:rPr lang="nl-NL" sz="2000">
                <a:cs typeface="Arial"/>
              </a:rPr>
              <a:t>).</a:t>
            </a:r>
          </a:p>
        </p:txBody>
      </p:sp>
      <p:sp>
        <p:nvSpPr>
          <p:cNvPr id="5" name="Tijdelijke aanduiding voor afbeelding 4">
            <a:extLst>
              <a:ext uri="{FF2B5EF4-FFF2-40B4-BE49-F238E27FC236}">
                <a16:creationId xmlns:a16="http://schemas.microsoft.com/office/drawing/2014/main" id="{750F4955-D023-E89E-231B-44D6468F3E1E}"/>
              </a:ext>
            </a:extLst>
          </p:cNvPr>
          <p:cNvSpPr>
            <a:spLocks noGrp="1"/>
          </p:cNvSpPr>
          <p:nvPr>
            <p:ph type="pic" sz="quarter" idx="14"/>
          </p:nvPr>
        </p:nvSpPr>
        <p:spPr/>
      </p:sp>
      <p:sp>
        <p:nvSpPr>
          <p:cNvPr id="4" name="Tekstballon: rechthoek 3">
            <a:extLst>
              <a:ext uri="{FF2B5EF4-FFF2-40B4-BE49-F238E27FC236}">
                <a16:creationId xmlns:a16="http://schemas.microsoft.com/office/drawing/2014/main" id="{808E01C7-0633-41F0-2783-C1AF83B709B4}"/>
              </a:ext>
            </a:extLst>
          </p:cNvPr>
          <p:cNvSpPr/>
          <p:nvPr/>
        </p:nvSpPr>
        <p:spPr>
          <a:xfrm>
            <a:off x="8408048" y="223024"/>
            <a:ext cx="3588152" cy="1400537"/>
          </a:xfrm>
          <a:prstGeom prst="wedgeRectCallout">
            <a:avLst>
              <a:gd name="adj1" fmla="val -20510"/>
              <a:gd name="adj2" fmla="val 80682"/>
            </a:avLst>
          </a:prstGeom>
          <a:solidFill>
            <a:schemeClr val="accent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nl-NL" sz="1200" b="0" i="0">
                <a:solidFill>
                  <a:srgbClr val="000000">
                    <a:alpha val="65000"/>
                  </a:srgbClr>
                </a:solidFill>
                <a:effectLst/>
                <a:latin typeface="Calibri" panose="020F0502020204030204" pitchFamily="34" charset="0"/>
              </a:rPr>
              <a:t>De </a:t>
            </a:r>
            <a:r>
              <a:rPr lang="nl-NL" sz="1200" b="0" i="0" err="1">
                <a:solidFill>
                  <a:srgbClr val="000000">
                    <a:alpha val="65000"/>
                  </a:srgbClr>
                </a:solidFill>
                <a:effectLst/>
                <a:latin typeface="Calibri" panose="020F0502020204030204" pitchFamily="34" charset="0"/>
              </a:rPr>
              <a:t>Wsob</a:t>
            </a:r>
            <a:r>
              <a:rPr lang="nl-NL" sz="1200" b="0" i="0">
                <a:solidFill>
                  <a:srgbClr val="000000">
                    <a:alpha val="65000"/>
                  </a:srgbClr>
                </a:solidFill>
                <a:effectLst/>
                <a:latin typeface="Calibri" panose="020F0502020204030204" pitchFamily="34" charset="0"/>
              </a:rPr>
              <a:t> verankert de landelijke digitale bibliotheek als een rijkstaak en brengt daarnaast lokale bibliotheken, provinciale serviceorganisaties en de Koninklijke Bibliotheek tezamen in één bibliotheeknetwerk, waarvoor de drie overheidslagen gezamenlijk verantwoordelijk zijn.</a:t>
            </a:r>
            <a:endParaRPr lang="en-US" sz="1200">
              <a:solidFill>
                <a:schemeClr val="lt1">
                  <a:alpha val="65000"/>
                </a:schemeClr>
              </a:solidFill>
            </a:endParaRPr>
          </a:p>
        </p:txBody>
      </p:sp>
      <p:sp>
        <p:nvSpPr>
          <p:cNvPr id="6" name="Tekstvak 5">
            <a:extLst>
              <a:ext uri="{FF2B5EF4-FFF2-40B4-BE49-F238E27FC236}">
                <a16:creationId xmlns:a16="http://schemas.microsoft.com/office/drawing/2014/main" id="{5B87DF92-E448-D7AA-5667-5B24BF63F6E4}"/>
              </a:ext>
            </a:extLst>
          </p:cNvPr>
          <p:cNvSpPr txBox="1"/>
          <p:nvPr/>
        </p:nvSpPr>
        <p:spPr>
          <a:xfrm>
            <a:off x="1062817" y="3514437"/>
            <a:ext cx="7998107" cy="1969770"/>
          </a:xfrm>
          <a:prstGeom prst="rect">
            <a:avLst/>
          </a:prstGeom>
          <a:noFill/>
        </p:spPr>
        <p:txBody>
          <a:bodyPr wrap="square" lIns="0" tIns="0" rIns="0" bIns="0" rtlCol="0">
            <a:spAutoFit/>
          </a:bodyPr>
          <a:lstStyle/>
          <a:p>
            <a:r>
              <a:rPr lang="nl-NL" sz="2800" b="1" i="0">
                <a:solidFill>
                  <a:srgbClr val="CBA052"/>
                </a:solidFill>
                <a:effectLst/>
                <a:latin typeface="Calibri" panose="020F0502020204030204" pitchFamily="34" charset="0"/>
              </a:rPr>
              <a:t>Doel: </a:t>
            </a:r>
            <a:br>
              <a:rPr lang="nl-NL" sz="2000" b="0" i="0">
                <a:solidFill>
                  <a:srgbClr val="000000"/>
                </a:solidFill>
                <a:effectLst/>
                <a:latin typeface="Calibri" panose="020F0502020204030204" pitchFamily="34" charset="0"/>
              </a:rPr>
            </a:br>
            <a:r>
              <a:rPr lang="nl-NL" sz="2000" b="0" i="0">
                <a:solidFill>
                  <a:srgbClr val="000000"/>
                </a:solidFill>
                <a:effectLst/>
              </a:rPr>
              <a:t>Een platform waarin gegevens worden verzameld en gecombineerd van, voor en over de openbare bibliotheekbranche. Met deze gegevens wordt inzicht gegeven in resultaten, ontwikkelingen en trends in de branche.</a:t>
            </a:r>
            <a:endParaRPr lang="nl-NL" sz="3600" b="1">
              <a:solidFill>
                <a:srgbClr val="CBA052"/>
              </a:solidFill>
              <a:cs typeface="Arial"/>
            </a:endParaRPr>
          </a:p>
          <a:p>
            <a:pPr algn="l"/>
            <a:endParaRPr lang="en-US" sz="2000" err="1"/>
          </a:p>
        </p:txBody>
      </p:sp>
    </p:spTree>
    <p:extLst>
      <p:ext uri="{BB962C8B-B14F-4D97-AF65-F5344CB8AC3E}">
        <p14:creationId xmlns:p14="http://schemas.microsoft.com/office/powerpoint/2010/main" val="2438542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9D9566-608A-3164-1342-592306B5A2A4}"/>
              </a:ext>
            </a:extLst>
          </p:cNvPr>
          <p:cNvSpPr>
            <a:spLocks noGrp="1"/>
          </p:cNvSpPr>
          <p:nvPr>
            <p:ph type="title"/>
          </p:nvPr>
        </p:nvSpPr>
        <p:spPr/>
        <p:txBody>
          <a:bodyPr/>
          <a:lstStyle/>
          <a:p>
            <a:r>
              <a:rPr lang="nl-NL">
                <a:cs typeface="Arial"/>
              </a:rPr>
              <a:t>Voor wie?</a:t>
            </a:r>
            <a:endParaRPr lang="nl-NL"/>
          </a:p>
        </p:txBody>
      </p:sp>
      <p:sp>
        <p:nvSpPr>
          <p:cNvPr id="5" name="Tijdelijke aanduiding voor afbeelding 4">
            <a:extLst>
              <a:ext uri="{FF2B5EF4-FFF2-40B4-BE49-F238E27FC236}">
                <a16:creationId xmlns:a16="http://schemas.microsoft.com/office/drawing/2014/main" id="{750F4955-D023-E89E-231B-44D6468F3E1E}"/>
              </a:ext>
            </a:extLst>
          </p:cNvPr>
          <p:cNvSpPr>
            <a:spLocks noGrp="1"/>
          </p:cNvSpPr>
          <p:nvPr>
            <p:ph type="pic" sz="quarter" idx="14"/>
          </p:nvPr>
        </p:nvSpPr>
        <p:spPr/>
      </p:sp>
      <p:sp>
        <p:nvSpPr>
          <p:cNvPr id="9" name="Tijdelijke aanduiding voor inhoud 2">
            <a:extLst>
              <a:ext uri="{FF2B5EF4-FFF2-40B4-BE49-F238E27FC236}">
                <a16:creationId xmlns:a16="http://schemas.microsoft.com/office/drawing/2014/main" id="{5C199739-2A03-94E6-F317-61088FABFB13}"/>
              </a:ext>
            </a:extLst>
          </p:cNvPr>
          <p:cNvSpPr>
            <a:spLocks noGrp="1"/>
          </p:cNvSpPr>
          <p:nvPr>
            <p:ph sz="quarter" idx="13"/>
          </p:nvPr>
        </p:nvSpPr>
        <p:spPr>
          <a:xfrm>
            <a:off x="982663" y="1976582"/>
            <a:ext cx="8936841" cy="4331854"/>
          </a:xfrm>
        </p:spPr>
        <p:txBody>
          <a:bodyPr vert="horz" lIns="0" tIns="0" rIns="0" bIns="0" rtlCol="0" anchor="t">
            <a:normAutofit fontScale="92500" lnSpcReduction="20000"/>
          </a:bodyPr>
          <a:lstStyle/>
          <a:p>
            <a:pPr marL="0" indent="0">
              <a:buNone/>
            </a:pPr>
            <a:r>
              <a:rPr lang="nl-NL" b="1">
                <a:solidFill>
                  <a:srgbClr val="CBA052"/>
                </a:solidFill>
                <a:cs typeface="Arial"/>
              </a:rPr>
              <a:t>Stakeholders: </a:t>
            </a:r>
          </a:p>
          <a:p>
            <a:pPr marL="0" indent="0">
              <a:buNone/>
            </a:pPr>
            <a:endParaRPr lang="nl-NL" b="1">
              <a:solidFill>
                <a:srgbClr val="CBA052"/>
              </a:solidFill>
            </a:endParaRPr>
          </a:p>
          <a:p>
            <a:pPr marL="821055" lvl="2" indent="-285750"/>
            <a:r>
              <a:rPr lang="nl-NL" sz="1800" b="0" i="0">
                <a:solidFill>
                  <a:srgbClr val="000000"/>
                </a:solidFill>
                <a:effectLst/>
              </a:rPr>
              <a:t>Overheid</a:t>
            </a:r>
            <a:br>
              <a:rPr lang="nl-NL" sz="1800" b="0" i="0">
                <a:solidFill>
                  <a:srgbClr val="000000"/>
                </a:solidFill>
                <a:effectLst/>
              </a:rPr>
            </a:br>
            <a:r>
              <a:rPr lang="nl-NL" sz="1800" b="0" i="1">
                <a:solidFill>
                  <a:srgbClr val="000000"/>
                </a:solidFill>
                <a:effectLst/>
              </a:rPr>
              <a:t>Ministerie van OCW, Interprovinciaal Overleg (IPO), CBS, Vereniging van Nederlandse Gemeenten (VNG).</a:t>
            </a:r>
            <a:br>
              <a:rPr lang="nl-NL" sz="1800" b="0" i="0">
                <a:solidFill>
                  <a:srgbClr val="000000"/>
                </a:solidFill>
                <a:effectLst/>
              </a:rPr>
            </a:br>
            <a:endParaRPr lang="nl-NL" sz="1800" b="0" i="0">
              <a:solidFill>
                <a:srgbClr val="000000"/>
              </a:solidFill>
              <a:effectLst/>
            </a:endParaRPr>
          </a:p>
          <a:p>
            <a:pPr marL="821055" lvl="2" indent="-285750"/>
            <a:r>
              <a:rPr lang="nl-NL" sz="1800" b="0" i="0">
                <a:solidFill>
                  <a:srgbClr val="000000"/>
                </a:solidFill>
                <a:effectLst/>
              </a:rPr>
              <a:t>Partners uit het bibliotheeknetwerk</a:t>
            </a:r>
            <a:br>
              <a:rPr lang="nl-NL" sz="1800" b="0" i="0">
                <a:solidFill>
                  <a:srgbClr val="000000"/>
                </a:solidFill>
                <a:effectLst/>
              </a:rPr>
            </a:br>
            <a:r>
              <a:rPr lang="nl-NL" sz="1800" b="0" i="1">
                <a:solidFill>
                  <a:srgbClr val="000000"/>
                </a:solidFill>
                <a:effectLst/>
              </a:rPr>
              <a:t>Openbare bibliotheken, Provinciale Ondersteuningsinstellingen (POI), Stichting Samenwerkende </a:t>
            </a:r>
            <a:r>
              <a:rPr lang="nl-NL" sz="1800" b="0" i="1" err="1">
                <a:solidFill>
                  <a:srgbClr val="000000"/>
                </a:solidFill>
                <a:effectLst/>
              </a:rPr>
              <a:t>POI’s</a:t>
            </a:r>
            <a:r>
              <a:rPr lang="nl-NL" sz="1800" b="0" i="1">
                <a:solidFill>
                  <a:srgbClr val="000000"/>
                </a:solidFill>
                <a:effectLst/>
              </a:rPr>
              <a:t> Nederland (SPN), Vereniging Openbare Bibliotheken (VOB). </a:t>
            </a:r>
            <a:br>
              <a:rPr lang="nl-NL" sz="1800" b="0" i="0">
                <a:solidFill>
                  <a:srgbClr val="000000"/>
                </a:solidFill>
                <a:effectLst/>
              </a:rPr>
            </a:br>
            <a:endParaRPr lang="nl-NL" sz="1800" b="0" i="0">
              <a:solidFill>
                <a:srgbClr val="000000"/>
              </a:solidFill>
              <a:effectLst/>
            </a:endParaRPr>
          </a:p>
          <a:p>
            <a:pPr marL="821055" lvl="2" indent="-285750"/>
            <a:r>
              <a:rPr lang="nl-NL" sz="1800" b="0" i="0">
                <a:solidFill>
                  <a:srgbClr val="000000"/>
                </a:solidFill>
                <a:effectLst/>
              </a:rPr>
              <a:t>Partners uit het boekenvak</a:t>
            </a:r>
            <a:br>
              <a:rPr lang="nl-NL" sz="1800" b="0" i="0">
                <a:solidFill>
                  <a:srgbClr val="000000"/>
                </a:solidFill>
                <a:effectLst/>
              </a:rPr>
            </a:br>
            <a:r>
              <a:rPr lang="nl-NL" sz="1800" b="0" i="1">
                <a:solidFill>
                  <a:srgbClr val="000000"/>
                </a:solidFill>
                <a:effectLst/>
              </a:rPr>
              <a:t>Stichting Collectieve Propaganda van het Nederlandse Boek (CPNB), Stichting NBD </a:t>
            </a:r>
            <a:r>
              <a:rPr lang="nl-NL" sz="1800" b="0" i="1" err="1">
                <a:solidFill>
                  <a:srgbClr val="000000"/>
                </a:solidFill>
                <a:effectLst/>
              </a:rPr>
              <a:t>Biblion</a:t>
            </a:r>
            <a:r>
              <a:rPr lang="nl-NL" sz="1800" b="0" i="1">
                <a:solidFill>
                  <a:srgbClr val="000000"/>
                </a:solidFill>
                <a:effectLst/>
              </a:rPr>
              <a:t> (SNB).</a:t>
            </a:r>
          </a:p>
          <a:p>
            <a:pPr marL="535305" lvl="2" indent="0">
              <a:buNone/>
            </a:pPr>
            <a:endParaRPr lang="nl-NL" sz="1800" b="0" i="0">
              <a:solidFill>
                <a:srgbClr val="000000"/>
              </a:solidFill>
              <a:effectLst/>
            </a:endParaRPr>
          </a:p>
          <a:p>
            <a:pPr marL="821055" lvl="2" indent="-285750"/>
            <a:r>
              <a:rPr lang="nl-NL" sz="1800" b="0" i="0">
                <a:solidFill>
                  <a:srgbClr val="000000"/>
                </a:solidFill>
                <a:effectLst/>
              </a:rPr>
              <a:t>Externe gebruikers</a:t>
            </a:r>
            <a:br>
              <a:rPr lang="nl-NL" sz="1800" b="0" i="0">
                <a:solidFill>
                  <a:srgbClr val="000000"/>
                </a:solidFill>
                <a:effectLst/>
              </a:rPr>
            </a:br>
            <a:r>
              <a:rPr lang="nl-NL" sz="1800" i="1">
                <a:solidFill>
                  <a:srgbClr val="000000"/>
                </a:solidFill>
              </a:rPr>
              <a:t>O</a:t>
            </a:r>
            <a:r>
              <a:rPr lang="nl-NL" sz="1800" b="0" i="1">
                <a:solidFill>
                  <a:srgbClr val="000000"/>
                </a:solidFill>
                <a:effectLst/>
              </a:rPr>
              <a:t>nderzoekers, journalisten.</a:t>
            </a:r>
          </a:p>
          <a:p>
            <a:pPr marL="821055" lvl="2" indent="-285750"/>
            <a:endParaRPr lang="nl-NL" sz="1800" b="0" i="0">
              <a:solidFill>
                <a:srgbClr val="000000"/>
              </a:solidFill>
              <a:effectLst/>
            </a:endParaRPr>
          </a:p>
          <a:p>
            <a:pPr marL="821055" lvl="2" indent="-285750"/>
            <a:r>
              <a:rPr lang="nl-NL" sz="1800" b="0" i="0">
                <a:solidFill>
                  <a:srgbClr val="000000"/>
                </a:solidFill>
                <a:effectLst/>
              </a:rPr>
              <a:t>Interne gebruikers</a:t>
            </a:r>
            <a:br>
              <a:rPr lang="nl-NL" sz="1800" b="0" i="0">
                <a:solidFill>
                  <a:srgbClr val="000000"/>
                </a:solidFill>
                <a:effectLst/>
              </a:rPr>
            </a:br>
            <a:r>
              <a:rPr lang="nl-NL" sz="1800" b="0" i="1">
                <a:solidFill>
                  <a:srgbClr val="000000"/>
                </a:solidFill>
                <a:effectLst/>
              </a:rPr>
              <a:t>Afdelingen binnen de KB waaronder Bibliotheekstelsel, Onderzoek en Marketing. </a:t>
            </a:r>
            <a:endParaRPr lang="nl-NL" sz="2000" i="1">
              <a:cs typeface="Arial"/>
            </a:endParaRPr>
          </a:p>
        </p:txBody>
      </p:sp>
    </p:spTree>
    <p:extLst>
      <p:ext uri="{BB962C8B-B14F-4D97-AF65-F5344CB8AC3E}">
        <p14:creationId xmlns:p14="http://schemas.microsoft.com/office/powerpoint/2010/main" val="3827698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87780E-14BE-967A-494F-C7B3EB7DD0A7}"/>
              </a:ext>
            </a:extLst>
          </p:cNvPr>
          <p:cNvSpPr>
            <a:spLocks noGrp="1"/>
          </p:cNvSpPr>
          <p:nvPr>
            <p:ph type="title"/>
          </p:nvPr>
        </p:nvSpPr>
        <p:spPr/>
        <p:txBody>
          <a:bodyPr/>
          <a:lstStyle/>
          <a:p>
            <a:r>
              <a:rPr lang="nl-NL">
                <a:cs typeface="Arial"/>
              </a:rPr>
              <a:t>Wat?</a:t>
            </a:r>
            <a:endParaRPr lang="nl-NL"/>
          </a:p>
        </p:txBody>
      </p:sp>
      <p:sp>
        <p:nvSpPr>
          <p:cNvPr id="3" name="Tijdelijke aanduiding voor inhoud 2">
            <a:extLst>
              <a:ext uri="{FF2B5EF4-FFF2-40B4-BE49-F238E27FC236}">
                <a16:creationId xmlns:a16="http://schemas.microsoft.com/office/drawing/2014/main" id="{05CDE6B3-C465-0699-0C44-D72835524C4C}"/>
              </a:ext>
            </a:extLst>
          </p:cNvPr>
          <p:cNvSpPr>
            <a:spLocks noGrp="1"/>
          </p:cNvSpPr>
          <p:nvPr>
            <p:ph sz="quarter" idx="13"/>
          </p:nvPr>
        </p:nvSpPr>
        <p:spPr/>
        <p:txBody>
          <a:bodyPr vert="horz" lIns="0" tIns="0" rIns="0" bIns="0" rtlCol="0" anchor="t">
            <a:normAutofit/>
          </a:bodyPr>
          <a:lstStyle/>
          <a:p>
            <a:pPr marL="267970" indent="-267970"/>
            <a:r>
              <a:rPr lang="nl-NL">
                <a:cs typeface="Arial"/>
              </a:rPr>
              <a:t>Data van alle openbare bibliotheken van Nederland</a:t>
            </a:r>
          </a:p>
          <a:p>
            <a:pPr marL="534670" lvl="1"/>
            <a:r>
              <a:rPr lang="nl-NL">
                <a:cs typeface="Arial"/>
              </a:rPr>
              <a:t>Collectie</a:t>
            </a:r>
          </a:p>
          <a:p>
            <a:pPr marL="534670" lvl="1"/>
            <a:r>
              <a:rPr lang="nl-NL">
                <a:cs typeface="Arial"/>
              </a:rPr>
              <a:t>Gebruikers</a:t>
            </a:r>
          </a:p>
          <a:p>
            <a:pPr marL="534670" lvl="1"/>
            <a:r>
              <a:rPr lang="nl-NL">
                <a:cs typeface="Arial"/>
              </a:rPr>
              <a:t>Transacties (uitleningen)</a:t>
            </a:r>
          </a:p>
        </p:txBody>
      </p:sp>
      <p:sp>
        <p:nvSpPr>
          <p:cNvPr id="5" name="Tijdelijke aanduiding voor afbeelding 4">
            <a:extLst>
              <a:ext uri="{FF2B5EF4-FFF2-40B4-BE49-F238E27FC236}">
                <a16:creationId xmlns:a16="http://schemas.microsoft.com/office/drawing/2014/main" id="{F1B2E647-897A-ECE7-5BF9-AD965F202197}"/>
              </a:ext>
            </a:extLst>
          </p:cNvPr>
          <p:cNvSpPr>
            <a:spLocks noGrp="1"/>
          </p:cNvSpPr>
          <p:nvPr>
            <p:ph type="pic" sz="quarter" idx="14"/>
          </p:nvPr>
        </p:nvSpPr>
        <p:spPr/>
      </p:sp>
    </p:spTree>
    <p:extLst>
      <p:ext uri="{BB962C8B-B14F-4D97-AF65-F5344CB8AC3E}">
        <p14:creationId xmlns:p14="http://schemas.microsoft.com/office/powerpoint/2010/main" val="1155555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hthoek: afgeronde hoeken 25">
            <a:extLst>
              <a:ext uri="{FF2B5EF4-FFF2-40B4-BE49-F238E27FC236}">
                <a16:creationId xmlns:a16="http://schemas.microsoft.com/office/drawing/2014/main" id="{2F749618-0264-B3D2-CFDA-8B007EA2DECB}"/>
              </a:ext>
            </a:extLst>
          </p:cNvPr>
          <p:cNvSpPr/>
          <p:nvPr/>
        </p:nvSpPr>
        <p:spPr>
          <a:xfrm>
            <a:off x="6702690" y="4937128"/>
            <a:ext cx="1580984" cy="977725"/>
          </a:xfrm>
          <a:prstGeom prst="round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US" sz="2000"/>
          </a:p>
        </p:txBody>
      </p:sp>
      <p:sp>
        <p:nvSpPr>
          <p:cNvPr id="3" name="Title 2">
            <a:extLst>
              <a:ext uri="{FF2B5EF4-FFF2-40B4-BE49-F238E27FC236}">
                <a16:creationId xmlns:a16="http://schemas.microsoft.com/office/drawing/2014/main" id="{96A4930A-3568-4EDC-8263-9FCF205FF39D}"/>
              </a:ext>
            </a:extLst>
          </p:cNvPr>
          <p:cNvSpPr>
            <a:spLocks noGrp="1"/>
          </p:cNvSpPr>
          <p:nvPr>
            <p:ph type="title"/>
          </p:nvPr>
        </p:nvSpPr>
        <p:spPr>
          <a:xfrm>
            <a:off x="563530" y="274264"/>
            <a:ext cx="6372000" cy="553998"/>
          </a:xfrm>
        </p:spPr>
        <p:txBody>
          <a:bodyPr/>
          <a:lstStyle/>
          <a:p>
            <a:r>
              <a:rPr lang="nl-NL"/>
              <a:t>Hoe?</a:t>
            </a:r>
          </a:p>
        </p:txBody>
      </p:sp>
      <p:grpSp>
        <p:nvGrpSpPr>
          <p:cNvPr id="2" name="Groep 1">
            <a:extLst>
              <a:ext uri="{FF2B5EF4-FFF2-40B4-BE49-F238E27FC236}">
                <a16:creationId xmlns:a16="http://schemas.microsoft.com/office/drawing/2014/main" id="{77FBE1A2-01BF-9F28-7E31-6B59DBD2732C}"/>
              </a:ext>
            </a:extLst>
          </p:cNvPr>
          <p:cNvGrpSpPr/>
          <p:nvPr/>
        </p:nvGrpSpPr>
        <p:grpSpPr>
          <a:xfrm>
            <a:off x="812855" y="1274619"/>
            <a:ext cx="8257309" cy="5421747"/>
            <a:chOff x="370662" y="642744"/>
            <a:chExt cx="8708683" cy="5995546"/>
          </a:xfrm>
        </p:grpSpPr>
        <p:grpSp>
          <p:nvGrpSpPr>
            <p:cNvPr id="44" name="Groep 43">
              <a:extLst>
                <a:ext uri="{FF2B5EF4-FFF2-40B4-BE49-F238E27FC236}">
                  <a16:creationId xmlns:a16="http://schemas.microsoft.com/office/drawing/2014/main" id="{20B3CE40-B5E3-E3A5-8726-31BD9F43CFF8}"/>
                </a:ext>
              </a:extLst>
            </p:cNvPr>
            <p:cNvGrpSpPr/>
            <p:nvPr/>
          </p:nvGrpSpPr>
          <p:grpSpPr>
            <a:xfrm>
              <a:off x="3205029" y="642744"/>
              <a:ext cx="5874316" cy="5995546"/>
              <a:chOff x="1080665" y="661217"/>
              <a:chExt cx="5874316" cy="5995546"/>
            </a:xfrm>
          </p:grpSpPr>
          <p:sp>
            <p:nvSpPr>
              <p:cNvPr id="41" name="Rechthoek: afgeronde hoeken 40">
                <a:extLst>
                  <a:ext uri="{FF2B5EF4-FFF2-40B4-BE49-F238E27FC236}">
                    <a16:creationId xmlns:a16="http://schemas.microsoft.com/office/drawing/2014/main" id="{01DB6007-4FB7-521D-2E3B-EFF2C88A5613}"/>
                  </a:ext>
                </a:extLst>
              </p:cNvPr>
              <p:cNvSpPr/>
              <p:nvPr/>
            </p:nvSpPr>
            <p:spPr>
              <a:xfrm>
                <a:off x="1080665" y="1959101"/>
                <a:ext cx="5874316" cy="2534075"/>
              </a:xfrm>
              <a:prstGeom prst="roundRect">
                <a:avLst/>
              </a:prstGeom>
              <a:solidFill>
                <a:schemeClr val="accent6"/>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vert="vert" lIns="72000" tIns="72000" rIns="72000" bIns="72000" rtlCol="0" anchor="b"/>
              <a:lstStyle/>
              <a:p>
                <a:pPr algn="ctr"/>
                <a:r>
                  <a:rPr lang="nl-NL" sz="2000">
                    <a:ln w="6350">
                      <a:solidFill>
                        <a:schemeClr val="tx1"/>
                      </a:solidFill>
                    </a:ln>
                    <a:solidFill>
                      <a:schemeClr val="accent6">
                        <a:lumMod val="50000"/>
                      </a:schemeClr>
                    </a:solidFill>
                  </a:rPr>
                  <a:t>SCRUM</a:t>
                </a:r>
                <a:endParaRPr lang="en-US" sz="2000">
                  <a:ln w="6350">
                    <a:solidFill>
                      <a:schemeClr val="tx1"/>
                    </a:solidFill>
                  </a:ln>
                  <a:solidFill>
                    <a:schemeClr val="accent6">
                      <a:lumMod val="50000"/>
                    </a:schemeClr>
                  </a:solidFill>
                </a:endParaRPr>
              </a:p>
            </p:txBody>
          </p:sp>
          <p:grpSp>
            <p:nvGrpSpPr>
              <p:cNvPr id="19" name="Groep 18">
                <a:extLst>
                  <a:ext uri="{FF2B5EF4-FFF2-40B4-BE49-F238E27FC236}">
                    <a16:creationId xmlns:a16="http://schemas.microsoft.com/office/drawing/2014/main" id="{9F0B4413-AB2A-342C-DF00-022CA02FEF71}"/>
                  </a:ext>
                </a:extLst>
              </p:cNvPr>
              <p:cNvGrpSpPr/>
              <p:nvPr/>
            </p:nvGrpSpPr>
            <p:grpSpPr>
              <a:xfrm>
                <a:off x="1784621" y="661217"/>
                <a:ext cx="1854506" cy="5995545"/>
                <a:chOff x="1498294" y="1021435"/>
                <a:chExt cx="1854506" cy="5995545"/>
              </a:xfrm>
            </p:grpSpPr>
            <p:sp>
              <p:nvSpPr>
                <p:cNvPr id="6" name="Rechthoek: afgeronde hoeken 5" descr="KB">
                  <a:extLst>
                    <a:ext uri="{FF2B5EF4-FFF2-40B4-BE49-F238E27FC236}">
                      <a16:creationId xmlns:a16="http://schemas.microsoft.com/office/drawing/2014/main" id="{045555F6-2BCC-508C-F0CE-44CCF9E768FD}"/>
                    </a:ext>
                  </a:extLst>
                </p:cNvPr>
                <p:cNvSpPr/>
                <p:nvPr/>
              </p:nvSpPr>
              <p:spPr>
                <a:xfrm>
                  <a:off x="1498294" y="1021435"/>
                  <a:ext cx="1854506" cy="5995545"/>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ctr"/>
                  <a:r>
                    <a:rPr lang="nl-NL" sz="2000">
                      <a:solidFill>
                        <a:schemeClr val="accent1">
                          <a:lumMod val="75000"/>
                        </a:schemeClr>
                      </a:solidFill>
                      <a:cs typeface="Arial"/>
                    </a:rPr>
                    <a:t>KB</a:t>
                  </a:r>
                  <a:endParaRPr lang="nl-NL" sz="2000">
                    <a:solidFill>
                      <a:schemeClr val="accent1">
                        <a:lumMod val="75000"/>
                      </a:schemeClr>
                    </a:solidFill>
                  </a:endParaRPr>
                </a:p>
              </p:txBody>
            </p:sp>
            <p:grpSp>
              <p:nvGrpSpPr>
                <p:cNvPr id="14" name="Groep 13">
                  <a:extLst>
                    <a:ext uri="{FF2B5EF4-FFF2-40B4-BE49-F238E27FC236}">
                      <a16:creationId xmlns:a16="http://schemas.microsoft.com/office/drawing/2014/main" id="{27A6C5E3-E4D4-85D2-0D36-98BB47D35698}"/>
                    </a:ext>
                  </a:extLst>
                </p:cNvPr>
                <p:cNvGrpSpPr/>
                <p:nvPr/>
              </p:nvGrpSpPr>
              <p:grpSpPr>
                <a:xfrm>
                  <a:off x="1553293" y="2431879"/>
                  <a:ext cx="1644072" cy="2302347"/>
                  <a:chOff x="3773637" y="1611759"/>
                  <a:chExt cx="1644072" cy="2302347"/>
                </a:xfrm>
              </p:grpSpPr>
              <p:sp>
                <p:nvSpPr>
                  <p:cNvPr id="4" name="Rechthoek: afgeronde hoeken 3">
                    <a:extLst>
                      <a:ext uri="{FF2B5EF4-FFF2-40B4-BE49-F238E27FC236}">
                        <a16:creationId xmlns:a16="http://schemas.microsoft.com/office/drawing/2014/main" id="{78555925-232D-F9FC-F526-8DB959E846EA}"/>
                      </a:ext>
                    </a:extLst>
                  </p:cNvPr>
                  <p:cNvSpPr/>
                  <p:nvPr/>
                </p:nvSpPr>
                <p:spPr>
                  <a:xfrm>
                    <a:off x="3773637" y="1611759"/>
                    <a:ext cx="1644072" cy="2302347"/>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ctr"/>
                    <a:endParaRPr lang="en-US" sz="2000"/>
                  </a:p>
                </p:txBody>
              </p:sp>
              <p:sp>
                <p:nvSpPr>
                  <p:cNvPr id="10" name="Rechthoek: afgeronde hoeken 9">
                    <a:extLst>
                      <a:ext uri="{FF2B5EF4-FFF2-40B4-BE49-F238E27FC236}">
                        <a16:creationId xmlns:a16="http://schemas.microsoft.com/office/drawing/2014/main" id="{FBC00E01-C965-82B4-E2C9-F467B28C93BD}"/>
                      </a:ext>
                    </a:extLst>
                  </p:cNvPr>
                  <p:cNvSpPr/>
                  <p:nvPr/>
                </p:nvSpPr>
                <p:spPr>
                  <a:xfrm>
                    <a:off x="4005355" y="1831431"/>
                    <a:ext cx="1180639" cy="437002"/>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nl-NL" sz="1200">
                        <a:cs typeface="Arial"/>
                      </a:rPr>
                      <a:t>Product Manager</a:t>
                    </a:r>
                    <a:endParaRPr lang="nl-NL" sz="1200"/>
                  </a:p>
                </p:txBody>
              </p:sp>
              <p:sp>
                <p:nvSpPr>
                  <p:cNvPr id="11" name="Rechthoek: afgeronde hoeken 10">
                    <a:extLst>
                      <a:ext uri="{FF2B5EF4-FFF2-40B4-BE49-F238E27FC236}">
                        <a16:creationId xmlns:a16="http://schemas.microsoft.com/office/drawing/2014/main" id="{B18918EB-53DC-633F-6370-B802CD06869B}"/>
                      </a:ext>
                    </a:extLst>
                  </p:cNvPr>
                  <p:cNvSpPr/>
                  <p:nvPr/>
                </p:nvSpPr>
                <p:spPr>
                  <a:xfrm>
                    <a:off x="4005354" y="2299649"/>
                    <a:ext cx="1180639" cy="437002"/>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nl-NL" sz="1200">
                        <a:cs typeface="Arial"/>
                      </a:rPr>
                      <a:t>BI</a:t>
                    </a:r>
                    <a:r>
                      <a:rPr lang="nl-NL" sz="2000">
                        <a:cs typeface="Arial"/>
                      </a:rPr>
                      <a:t> </a:t>
                    </a:r>
                    <a:r>
                      <a:rPr lang="nl-NL" sz="1200">
                        <a:cs typeface="Arial"/>
                      </a:rPr>
                      <a:t>Specialist</a:t>
                    </a:r>
                  </a:p>
                </p:txBody>
              </p:sp>
              <p:sp>
                <p:nvSpPr>
                  <p:cNvPr id="12" name="Rechthoek: afgeronde hoeken 11">
                    <a:extLst>
                      <a:ext uri="{FF2B5EF4-FFF2-40B4-BE49-F238E27FC236}">
                        <a16:creationId xmlns:a16="http://schemas.microsoft.com/office/drawing/2014/main" id="{5A63EB7D-B3CB-D514-3437-CE957EC79BB9}"/>
                      </a:ext>
                    </a:extLst>
                  </p:cNvPr>
                  <p:cNvSpPr/>
                  <p:nvPr/>
                </p:nvSpPr>
                <p:spPr>
                  <a:xfrm>
                    <a:off x="4005354" y="3254444"/>
                    <a:ext cx="1180639" cy="437002"/>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nl-NL" sz="1200">
                        <a:cs typeface="Arial"/>
                      </a:rPr>
                      <a:t>Functioneel Beheerder</a:t>
                    </a:r>
                    <a:endParaRPr lang="nl-NL" sz="2000"/>
                  </a:p>
                </p:txBody>
              </p:sp>
              <p:sp>
                <p:nvSpPr>
                  <p:cNvPr id="13" name="Rechthoek: afgeronde hoeken 12">
                    <a:extLst>
                      <a:ext uri="{FF2B5EF4-FFF2-40B4-BE49-F238E27FC236}">
                        <a16:creationId xmlns:a16="http://schemas.microsoft.com/office/drawing/2014/main" id="{2EAC0F6A-CEDA-83D5-2604-E2A5DFC6E762}"/>
                      </a:ext>
                    </a:extLst>
                  </p:cNvPr>
                  <p:cNvSpPr/>
                  <p:nvPr/>
                </p:nvSpPr>
                <p:spPr>
                  <a:xfrm>
                    <a:off x="4005354" y="2786227"/>
                    <a:ext cx="1180639" cy="437002"/>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nl-NL" sz="1200">
                        <a:cs typeface="Arial"/>
                      </a:rPr>
                      <a:t>Data analist (2)</a:t>
                    </a:r>
                    <a:endParaRPr lang="nl-NL" sz="1200"/>
                  </a:p>
                </p:txBody>
              </p:sp>
            </p:grpSp>
            <p:sp>
              <p:nvSpPr>
                <p:cNvPr id="15" name="Rechthoek: afgeronde hoeken 14">
                  <a:extLst>
                    <a:ext uri="{FF2B5EF4-FFF2-40B4-BE49-F238E27FC236}">
                      <a16:creationId xmlns:a16="http://schemas.microsoft.com/office/drawing/2014/main" id="{4FBEAEEB-100D-CF83-422B-423801638AC5}"/>
                    </a:ext>
                  </a:extLst>
                </p:cNvPr>
                <p:cNvSpPr/>
                <p:nvPr/>
              </p:nvSpPr>
              <p:spPr>
                <a:xfrm>
                  <a:off x="1603511" y="1703536"/>
                  <a:ext cx="1644072" cy="480291"/>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nl-NL" sz="1400"/>
                    <a:t>Change </a:t>
                  </a:r>
                  <a:r>
                    <a:rPr lang="nl-NL" sz="1400" err="1"/>
                    <a:t>Advisory</a:t>
                  </a:r>
                  <a:r>
                    <a:rPr lang="nl-NL" sz="1400"/>
                    <a:t> Board</a:t>
                  </a:r>
                  <a:endParaRPr lang="en-US" sz="1400"/>
                </a:p>
              </p:txBody>
            </p:sp>
            <p:sp>
              <p:nvSpPr>
                <p:cNvPr id="16" name="Rechthoek: afgeronde hoeken 15">
                  <a:extLst>
                    <a:ext uri="{FF2B5EF4-FFF2-40B4-BE49-F238E27FC236}">
                      <a16:creationId xmlns:a16="http://schemas.microsoft.com/office/drawing/2014/main" id="{A9E813A2-D1A6-449D-78E8-B88C39E262C1}"/>
                    </a:ext>
                  </a:extLst>
                </p:cNvPr>
                <p:cNvSpPr/>
                <p:nvPr/>
              </p:nvSpPr>
              <p:spPr>
                <a:xfrm>
                  <a:off x="1603512" y="5477164"/>
                  <a:ext cx="1644072" cy="29687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nl-NL" sz="1200"/>
                    <a:t>Architect</a:t>
                  </a:r>
                  <a:endParaRPr lang="en-US" sz="1200"/>
                </a:p>
              </p:txBody>
            </p:sp>
            <p:sp>
              <p:nvSpPr>
                <p:cNvPr id="17" name="Rechthoek: afgeronde hoeken 16">
                  <a:extLst>
                    <a:ext uri="{FF2B5EF4-FFF2-40B4-BE49-F238E27FC236}">
                      <a16:creationId xmlns:a16="http://schemas.microsoft.com/office/drawing/2014/main" id="{E1088F6C-9D5A-667A-E34C-082106100861}"/>
                    </a:ext>
                  </a:extLst>
                </p:cNvPr>
                <p:cNvSpPr/>
                <p:nvPr/>
              </p:nvSpPr>
              <p:spPr>
                <a:xfrm>
                  <a:off x="1603511" y="5834681"/>
                  <a:ext cx="1644072" cy="29687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nl-NL" sz="1200"/>
                    <a:t>Informatiemanager</a:t>
                  </a:r>
                  <a:endParaRPr lang="en-US" sz="1200"/>
                </a:p>
              </p:txBody>
            </p:sp>
            <p:sp>
              <p:nvSpPr>
                <p:cNvPr id="18" name="Rechthoek: afgeronde hoeken 17">
                  <a:extLst>
                    <a:ext uri="{FF2B5EF4-FFF2-40B4-BE49-F238E27FC236}">
                      <a16:creationId xmlns:a16="http://schemas.microsoft.com/office/drawing/2014/main" id="{1A370172-F155-279F-0D43-586593907BAB}"/>
                    </a:ext>
                  </a:extLst>
                </p:cNvPr>
                <p:cNvSpPr/>
                <p:nvPr/>
              </p:nvSpPr>
              <p:spPr>
                <a:xfrm>
                  <a:off x="1603511" y="6214740"/>
                  <a:ext cx="1644072" cy="29687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nl-NL" sz="1200"/>
                    <a:t>Informatieanalist</a:t>
                  </a:r>
                  <a:endParaRPr lang="en-US" sz="1200"/>
                </a:p>
              </p:txBody>
            </p:sp>
          </p:grpSp>
          <p:sp>
            <p:nvSpPr>
              <p:cNvPr id="21" name="Rechthoek: afgeronde hoeken 20" descr="KB">
                <a:extLst>
                  <a:ext uri="{FF2B5EF4-FFF2-40B4-BE49-F238E27FC236}">
                    <a16:creationId xmlns:a16="http://schemas.microsoft.com/office/drawing/2014/main" id="{1F9E1705-9697-2397-C44A-D007FFD1267D}"/>
                  </a:ext>
                </a:extLst>
              </p:cNvPr>
              <p:cNvSpPr/>
              <p:nvPr/>
            </p:nvSpPr>
            <p:spPr>
              <a:xfrm>
                <a:off x="4372357" y="661217"/>
                <a:ext cx="1854506" cy="5995546"/>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ctr"/>
                <a:r>
                  <a:rPr lang="nl-NL" sz="2000">
                    <a:solidFill>
                      <a:schemeClr val="accent4">
                        <a:lumMod val="50000"/>
                      </a:schemeClr>
                    </a:solidFill>
                    <a:cs typeface="Arial"/>
                  </a:rPr>
                  <a:t>Sogeti</a:t>
                </a:r>
                <a:endParaRPr lang="nl-NL" sz="2000">
                  <a:solidFill>
                    <a:schemeClr val="accent4">
                      <a:lumMod val="50000"/>
                    </a:schemeClr>
                  </a:solidFill>
                </a:endParaRPr>
              </a:p>
            </p:txBody>
          </p:sp>
          <p:sp>
            <p:nvSpPr>
              <p:cNvPr id="27" name="Rechthoek: afgeronde hoeken 26">
                <a:extLst>
                  <a:ext uri="{FF2B5EF4-FFF2-40B4-BE49-F238E27FC236}">
                    <a16:creationId xmlns:a16="http://schemas.microsoft.com/office/drawing/2014/main" id="{7F7AAEF8-D42A-075E-53C8-B0D5CA284EA2}"/>
                  </a:ext>
                </a:extLst>
              </p:cNvPr>
              <p:cNvSpPr/>
              <p:nvPr/>
            </p:nvSpPr>
            <p:spPr>
              <a:xfrm>
                <a:off x="4477574" y="2130724"/>
                <a:ext cx="1644072" cy="2202416"/>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ctr"/>
                <a:endParaRPr lang="en-US" sz="2000"/>
              </a:p>
            </p:txBody>
          </p:sp>
          <p:sp>
            <p:nvSpPr>
              <p:cNvPr id="32" name="Rechthoek: afgeronde hoeken 31">
                <a:extLst>
                  <a:ext uri="{FF2B5EF4-FFF2-40B4-BE49-F238E27FC236}">
                    <a16:creationId xmlns:a16="http://schemas.microsoft.com/office/drawing/2014/main" id="{368E63AA-E98C-2F4B-A5E0-E76383DEAFDE}"/>
                  </a:ext>
                </a:extLst>
              </p:cNvPr>
              <p:cNvSpPr/>
              <p:nvPr/>
            </p:nvSpPr>
            <p:spPr>
              <a:xfrm>
                <a:off x="4684975" y="2508472"/>
                <a:ext cx="1180639" cy="437002"/>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nl-NL" sz="1200">
                    <a:cs typeface="Arial"/>
                  </a:rPr>
                  <a:t>Scrum master</a:t>
                </a:r>
                <a:endParaRPr lang="nl-NL" sz="1200"/>
              </a:p>
            </p:txBody>
          </p:sp>
          <p:sp>
            <p:nvSpPr>
              <p:cNvPr id="33" name="Rechthoek: afgeronde hoeken 32">
                <a:extLst>
                  <a:ext uri="{FF2B5EF4-FFF2-40B4-BE49-F238E27FC236}">
                    <a16:creationId xmlns:a16="http://schemas.microsoft.com/office/drawing/2014/main" id="{75D0E979-4A15-7625-1D6E-88CBECED4B53}"/>
                  </a:ext>
                </a:extLst>
              </p:cNvPr>
              <p:cNvSpPr/>
              <p:nvPr/>
            </p:nvSpPr>
            <p:spPr>
              <a:xfrm>
                <a:off x="4684974" y="2976688"/>
                <a:ext cx="1180639" cy="437002"/>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nl-NL" sz="1200">
                    <a:cs typeface="Arial"/>
                  </a:rPr>
                  <a:t>BI</a:t>
                </a:r>
                <a:r>
                  <a:rPr lang="nl-NL" sz="2000">
                    <a:cs typeface="Arial"/>
                  </a:rPr>
                  <a:t> </a:t>
                </a:r>
                <a:r>
                  <a:rPr lang="nl-NL" sz="1200">
                    <a:cs typeface="Arial"/>
                  </a:rPr>
                  <a:t>Architect</a:t>
                </a:r>
              </a:p>
            </p:txBody>
          </p:sp>
          <p:sp>
            <p:nvSpPr>
              <p:cNvPr id="34" name="Rechthoek: afgeronde hoeken 33">
                <a:extLst>
                  <a:ext uri="{FF2B5EF4-FFF2-40B4-BE49-F238E27FC236}">
                    <a16:creationId xmlns:a16="http://schemas.microsoft.com/office/drawing/2014/main" id="{9FFD3CE7-8E26-FA8B-C479-A2D56C2F2414}"/>
                  </a:ext>
                </a:extLst>
              </p:cNvPr>
              <p:cNvSpPr/>
              <p:nvPr/>
            </p:nvSpPr>
            <p:spPr>
              <a:xfrm>
                <a:off x="4684973" y="3449271"/>
                <a:ext cx="1180639" cy="437002"/>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nl-NL" sz="1200"/>
                  <a:t>BI Engineer</a:t>
                </a:r>
                <a:endParaRPr lang="nl-NL" sz="1200">
                  <a:cs typeface="Arial"/>
                </a:endParaRPr>
              </a:p>
            </p:txBody>
          </p:sp>
        </p:grpSp>
        <p:sp>
          <p:nvSpPr>
            <p:cNvPr id="48" name="Tekstballon: rechthoek met afgeronde hoeken 47">
              <a:extLst>
                <a:ext uri="{FF2B5EF4-FFF2-40B4-BE49-F238E27FC236}">
                  <a16:creationId xmlns:a16="http://schemas.microsoft.com/office/drawing/2014/main" id="{2B1EC05B-6103-B1C3-120D-1AE7186655D9}"/>
                </a:ext>
              </a:extLst>
            </p:cNvPr>
            <p:cNvSpPr/>
            <p:nvPr/>
          </p:nvSpPr>
          <p:spPr>
            <a:xfrm>
              <a:off x="370662" y="1190303"/>
              <a:ext cx="1854506" cy="1092266"/>
            </a:xfrm>
            <a:prstGeom prst="wedgeRoundRectCallout">
              <a:avLst>
                <a:gd name="adj1" fmla="val 150655"/>
                <a:gd name="adj2" fmla="val -2152"/>
                <a:gd name="adj3" fmla="val 16667"/>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nl-NL" sz="2000"/>
                <a:t>Stakeholders</a:t>
              </a:r>
              <a:br>
                <a:rPr lang="nl-NL" sz="2000"/>
              </a:br>
              <a:r>
                <a:rPr lang="nl-NL" sz="1200"/>
                <a:t>Bibliotheekstelsel</a:t>
              </a:r>
              <a:br>
                <a:rPr lang="nl-NL" sz="1200"/>
              </a:br>
              <a:r>
                <a:rPr lang="nl-NL" sz="1200"/>
                <a:t>Onderzoek</a:t>
              </a:r>
              <a:br>
                <a:rPr lang="nl-NL" sz="1200"/>
              </a:br>
              <a:r>
                <a:rPr lang="nl-NL" sz="1200"/>
                <a:t>Marketing </a:t>
              </a:r>
              <a:endParaRPr lang="en-US" sz="1200"/>
            </a:p>
          </p:txBody>
        </p:sp>
        <p:sp>
          <p:nvSpPr>
            <p:cNvPr id="49" name="Tekstballon: rechthoek met afgeronde hoeken 48">
              <a:extLst>
                <a:ext uri="{FF2B5EF4-FFF2-40B4-BE49-F238E27FC236}">
                  <a16:creationId xmlns:a16="http://schemas.microsoft.com/office/drawing/2014/main" id="{C65D7A6E-C6E9-E36B-4BDD-3F74496699AA}"/>
                </a:ext>
              </a:extLst>
            </p:cNvPr>
            <p:cNvSpPr/>
            <p:nvPr/>
          </p:nvSpPr>
          <p:spPr>
            <a:xfrm>
              <a:off x="617293" y="2961548"/>
              <a:ext cx="1854506" cy="1092266"/>
            </a:xfrm>
            <a:prstGeom prst="wedgeRoundRectCallout">
              <a:avLst>
                <a:gd name="adj1" fmla="val 91523"/>
                <a:gd name="adj2" fmla="val 17714"/>
                <a:gd name="adj3" fmla="val 1666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nl-NL" sz="1400">
                  <a:solidFill>
                    <a:schemeClr val="accent6">
                      <a:lumMod val="50000"/>
                    </a:schemeClr>
                  </a:solidFill>
                </a:rPr>
                <a:t>Roadmap</a:t>
              </a:r>
              <a:br>
                <a:rPr lang="nl-NL" sz="1400">
                  <a:solidFill>
                    <a:schemeClr val="accent6">
                      <a:lumMod val="50000"/>
                    </a:schemeClr>
                  </a:solidFill>
                </a:rPr>
              </a:br>
              <a:r>
                <a:rPr lang="nl-NL" sz="1400">
                  <a:solidFill>
                    <a:schemeClr val="accent6">
                      <a:lumMod val="50000"/>
                    </a:schemeClr>
                  </a:solidFill>
                </a:rPr>
                <a:t>Tweewekelijkse sprints</a:t>
              </a:r>
              <a:br>
                <a:rPr lang="nl-NL" sz="2000">
                  <a:solidFill>
                    <a:schemeClr val="accent6">
                      <a:lumMod val="50000"/>
                    </a:schemeClr>
                  </a:solidFill>
                </a:rPr>
              </a:br>
              <a:endParaRPr lang="en-US" sz="1200">
                <a:solidFill>
                  <a:schemeClr val="accent6">
                    <a:lumMod val="50000"/>
                  </a:schemeClr>
                </a:solidFill>
              </a:endParaRPr>
            </a:p>
          </p:txBody>
        </p:sp>
        <p:sp>
          <p:nvSpPr>
            <p:cNvPr id="51" name="Tekstballon: rechthoek met afgeronde hoeken 50">
              <a:extLst>
                <a:ext uri="{FF2B5EF4-FFF2-40B4-BE49-F238E27FC236}">
                  <a16:creationId xmlns:a16="http://schemas.microsoft.com/office/drawing/2014/main" id="{110A66A2-79A8-09B9-5FB3-8B9530D6F599}"/>
                </a:ext>
              </a:extLst>
            </p:cNvPr>
            <p:cNvSpPr/>
            <p:nvPr/>
          </p:nvSpPr>
          <p:spPr>
            <a:xfrm>
              <a:off x="868219" y="5395349"/>
              <a:ext cx="1509350" cy="530008"/>
            </a:xfrm>
            <a:prstGeom prst="wedgeRoundRectCallout">
              <a:avLst>
                <a:gd name="adj1" fmla="val 153281"/>
                <a:gd name="adj2" fmla="val 28707"/>
                <a:gd name="adj3" fmla="val 1666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nl-NL" sz="1400">
                  <a:solidFill>
                    <a:schemeClr val="accent2">
                      <a:lumMod val="25000"/>
                    </a:schemeClr>
                  </a:solidFill>
                </a:rPr>
                <a:t>Ondersteuning</a:t>
              </a:r>
              <a:endParaRPr lang="en-US" sz="1400">
                <a:solidFill>
                  <a:schemeClr val="accent2">
                    <a:lumMod val="25000"/>
                  </a:schemeClr>
                </a:solidFill>
              </a:endParaRPr>
            </a:p>
          </p:txBody>
        </p:sp>
      </p:grpSp>
      <p:sp>
        <p:nvSpPr>
          <p:cNvPr id="5" name="Tekstvak 4">
            <a:extLst>
              <a:ext uri="{FF2B5EF4-FFF2-40B4-BE49-F238E27FC236}">
                <a16:creationId xmlns:a16="http://schemas.microsoft.com/office/drawing/2014/main" id="{A93784E4-F658-FD34-F942-EA12D6F1393E}"/>
              </a:ext>
            </a:extLst>
          </p:cNvPr>
          <p:cNvSpPr txBox="1"/>
          <p:nvPr/>
        </p:nvSpPr>
        <p:spPr>
          <a:xfrm>
            <a:off x="2156691" y="195882"/>
            <a:ext cx="7878618" cy="615553"/>
          </a:xfrm>
          <a:prstGeom prst="rect">
            <a:avLst/>
          </a:prstGeom>
          <a:noFill/>
        </p:spPr>
        <p:txBody>
          <a:bodyPr wrap="square" lIns="0" tIns="0" rIns="0" bIns="0" rtlCol="0">
            <a:spAutoFit/>
          </a:bodyPr>
          <a:lstStyle/>
          <a:p>
            <a:pPr algn="l"/>
            <a:r>
              <a:rPr lang="nl-NL" sz="4000">
                <a:solidFill>
                  <a:srgbClr val="CBA052"/>
                </a:solidFill>
              </a:rPr>
              <a:t>Samenwerking</a:t>
            </a:r>
            <a:endParaRPr lang="en-US" sz="4000">
              <a:solidFill>
                <a:srgbClr val="CBA052"/>
              </a:solidFill>
            </a:endParaRPr>
          </a:p>
        </p:txBody>
      </p:sp>
      <p:sp>
        <p:nvSpPr>
          <p:cNvPr id="8" name="Rechthoek: afgeronde hoeken 7">
            <a:extLst>
              <a:ext uri="{FF2B5EF4-FFF2-40B4-BE49-F238E27FC236}">
                <a16:creationId xmlns:a16="http://schemas.microsoft.com/office/drawing/2014/main" id="{66A286A3-26B5-C3B9-B741-2CB47E6A0123}"/>
              </a:ext>
            </a:extLst>
          </p:cNvPr>
          <p:cNvSpPr/>
          <p:nvPr/>
        </p:nvSpPr>
        <p:spPr>
          <a:xfrm>
            <a:off x="6743287" y="6027534"/>
            <a:ext cx="1558859" cy="26846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nl-NL" sz="1200" err="1">
                <a:cs typeface="Arial"/>
              </a:rPr>
              <a:t>Azure</a:t>
            </a:r>
            <a:r>
              <a:rPr lang="nl-NL" sz="1200">
                <a:cs typeface="Arial"/>
              </a:rPr>
              <a:t> / Infra</a:t>
            </a:r>
          </a:p>
        </p:txBody>
      </p:sp>
      <p:sp>
        <p:nvSpPr>
          <p:cNvPr id="7" name="Tekstballon: rechthoek met afgeronde hoeken 6">
            <a:extLst>
              <a:ext uri="{FF2B5EF4-FFF2-40B4-BE49-F238E27FC236}">
                <a16:creationId xmlns:a16="http://schemas.microsoft.com/office/drawing/2014/main" id="{BC58B8FE-6785-FD16-C544-602BDB0E8C7C}"/>
              </a:ext>
            </a:extLst>
          </p:cNvPr>
          <p:cNvSpPr/>
          <p:nvPr/>
        </p:nvSpPr>
        <p:spPr>
          <a:xfrm>
            <a:off x="8996218" y="5627217"/>
            <a:ext cx="1838037" cy="485950"/>
          </a:xfrm>
          <a:prstGeom prst="wedgeRoundRectCallout">
            <a:avLst>
              <a:gd name="adj1" fmla="val -93697"/>
              <a:gd name="adj2" fmla="val 65141"/>
              <a:gd name="adj3" fmla="val 16667"/>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nl-NL" sz="1400">
                <a:solidFill>
                  <a:schemeClr val="tx1"/>
                </a:solidFill>
              </a:rPr>
              <a:t>Ondersteuning</a:t>
            </a:r>
            <a:endParaRPr lang="en-US" sz="1400">
              <a:solidFill>
                <a:schemeClr val="tx1"/>
              </a:solidFill>
            </a:endParaRPr>
          </a:p>
        </p:txBody>
      </p:sp>
      <p:sp>
        <p:nvSpPr>
          <p:cNvPr id="43" name="Rechthoek: afgeronde hoeken 42">
            <a:extLst>
              <a:ext uri="{FF2B5EF4-FFF2-40B4-BE49-F238E27FC236}">
                <a16:creationId xmlns:a16="http://schemas.microsoft.com/office/drawing/2014/main" id="{654C1D52-3044-AC70-BE86-7C1F5B2B4DDA}"/>
              </a:ext>
            </a:extLst>
          </p:cNvPr>
          <p:cNvSpPr/>
          <p:nvPr/>
        </p:nvSpPr>
        <p:spPr>
          <a:xfrm>
            <a:off x="6721162" y="4792748"/>
            <a:ext cx="1558859" cy="994732"/>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ctr"/>
            <a:endParaRPr lang="en-US" sz="2000"/>
          </a:p>
        </p:txBody>
      </p:sp>
      <p:sp>
        <p:nvSpPr>
          <p:cNvPr id="50" name="Rechthoek: afgeronde hoeken 49">
            <a:extLst>
              <a:ext uri="{FF2B5EF4-FFF2-40B4-BE49-F238E27FC236}">
                <a16:creationId xmlns:a16="http://schemas.microsoft.com/office/drawing/2014/main" id="{F3D995C1-533F-9068-D9D4-F3DF656E05B0}"/>
              </a:ext>
            </a:extLst>
          </p:cNvPr>
          <p:cNvSpPr/>
          <p:nvPr/>
        </p:nvSpPr>
        <p:spPr>
          <a:xfrm>
            <a:off x="6795973" y="4896996"/>
            <a:ext cx="1416539" cy="235510"/>
          </a:xfrm>
          <a:prstGeom prst="round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nl-NL" sz="1200">
                <a:cs typeface="Arial"/>
              </a:rPr>
              <a:t>Service Manager</a:t>
            </a:r>
            <a:endParaRPr lang="nl-NL" sz="1200"/>
          </a:p>
        </p:txBody>
      </p:sp>
      <p:sp>
        <p:nvSpPr>
          <p:cNvPr id="52" name="Rechthoek: afgeronde hoeken 51">
            <a:extLst>
              <a:ext uri="{FF2B5EF4-FFF2-40B4-BE49-F238E27FC236}">
                <a16:creationId xmlns:a16="http://schemas.microsoft.com/office/drawing/2014/main" id="{EB6323A3-FEDA-052E-11D8-408C1533FC70}"/>
              </a:ext>
            </a:extLst>
          </p:cNvPr>
          <p:cNvSpPr/>
          <p:nvPr/>
        </p:nvSpPr>
        <p:spPr>
          <a:xfrm>
            <a:off x="6795974" y="5156162"/>
            <a:ext cx="1416539" cy="235510"/>
          </a:xfrm>
          <a:prstGeom prst="round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nl-NL" sz="1200">
                <a:cs typeface="Arial"/>
              </a:rPr>
              <a:t>BI Engineer</a:t>
            </a:r>
          </a:p>
        </p:txBody>
      </p:sp>
      <p:sp>
        <p:nvSpPr>
          <p:cNvPr id="53" name="Rechthoek: afgeronde hoeken 52">
            <a:extLst>
              <a:ext uri="{FF2B5EF4-FFF2-40B4-BE49-F238E27FC236}">
                <a16:creationId xmlns:a16="http://schemas.microsoft.com/office/drawing/2014/main" id="{1CF34D98-4371-E913-AA4F-E87C1FD1FCAC}"/>
              </a:ext>
            </a:extLst>
          </p:cNvPr>
          <p:cNvSpPr/>
          <p:nvPr/>
        </p:nvSpPr>
        <p:spPr>
          <a:xfrm>
            <a:off x="6795974" y="5423104"/>
            <a:ext cx="1416538" cy="235510"/>
          </a:xfrm>
          <a:prstGeom prst="round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nl-NL" sz="1200">
                <a:cs typeface="Arial"/>
              </a:rPr>
              <a:t>Architect</a:t>
            </a:r>
          </a:p>
        </p:txBody>
      </p:sp>
      <p:sp>
        <p:nvSpPr>
          <p:cNvPr id="54" name="Tekstballon: rechthoek met afgeronde hoeken 53">
            <a:extLst>
              <a:ext uri="{FF2B5EF4-FFF2-40B4-BE49-F238E27FC236}">
                <a16:creationId xmlns:a16="http://schemas.microsoft.com/office/drawing/2014/main" id="{7F7E5B7C-E282-4563-2BD7-830843D8CE66}"/>
              </a:ext>
            </a:extLst>
          </p:cNvPr>
          <p:cNvSpPr/>
          <p:nvPr/>
        </p:nvSpPr>
        <p:spPr>
          <a:xfrm>
            <a:off x="8996218" y="4739843"/>
            <a:ext cx="1838037" cy="485950"/>
          </a:xfrm>
          <a:prstGeom prst="wedgeRoundRectCallout">
            <a:avLst>
              <a:gd name="adj1" fmla="val -93697"/>
              <a:gd name="adj2" fmla="val 65141"/>
              <a:gd name="adj3" fmla="val 16667"/>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nl-NL" sz="1400">
                <a:solidFill>
                  <a:schemeClr val="tx1"/>
                </a:solidFill>
              </a:rPr>
              <a:t>Run Team</a:t>
            </a:r>
            <a:endParaRPr lang="en-US" sz="1400">
              <a:solidFill>
                <a:schemeClr val="tx1"/>
              </a:solidFill>
            </a:endParaRPr>
          </a:p>
        </p:txBody>
      </p:sp>
    </p:spTree>
    <p:extLst>
      <p:ext uri="{BB962C8B-B14F-4D97-AF65-F5344CB8AC3E}">
        <p14:creationId xmlns:p14="http://schemas.microsoft.com/office/powerpoint/2010/main" val="2221189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2AC97D-1E2F-8346-207F-329C12F0D3A9}"/>
              </a:ext>
            </a:extLst>
          </p:cNvPr>
          <p:cNvSpPr>
            <a:spLocks noGrp="1"/>
          </p:cNvSpPr>
          <p:nvPr>
            <p:ph type="title"/>
          </p:nvPr>
        </p:nvSpPr>
        <p:spPr/>
        <p:txBody>
          <a:bodyPr/>
          <a:lstStyle/>
          <a:p>
            <a:r>
              <a:rPr lang="nl-NL"/>
              <a:t>Vragen?</a:t>
            </a:r>
            <a:endParaRPr lang="en-US"/>
          </a:p>
        </p:txBody>
      </p:sp>
      <p:sp>
        <p:nvSpPr>
          <p:cNvPr id="5" name="Tijdelijke aanduiding voor afbeelding 4">
            <a:extLst>
              <a:ext uri="{FF2B5EF4-FFF2-40B4-BE49-F238E27FC236}">
                <a16:creationId xmlns:a16="http://schemas.microsoft.com/office/drawing/2014/main" id="{BDCBD6E2-90A1-236F-1212-DB9E505CF3A2}"/>
              </a:ext>
            </a:extLst>
          </p:cNvPr>
          <p:cNvSpPr>
            <a:spLocks noGrp="1"/>
          </p:cNvSpPr>
          <p:nvPr>
            <p:ph type="pic" sz="quarter" idx="14"/>
          </p:nvPr>
        </p:nvSpPr>
        <p:spPr/>
      </p:sp>
    </p:spTree>
    <p:extLst>
      <p:ext uri="{BB962C8B-B14F-4D97-AF65-F5344CB8AC3E}">
        <p14:creationId xmlns:p14="http://schemas.microsoft.com/office/powerpoint/2010/main" val="3645920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9D9566-608A-3164-1342-592306B5A2A4}"/>
              </a:ext>
            </a:extLst>
          </p:cNvPr>
          <p:cNvSpPr>
            <a:spLocks noGrp="1"/>
          </p:cNvSpPr>
          <p:nvPr>
            <p:ph type="title"/>
          </p:nvPr>
        </p:nvSpPr>
        <p:spPr>
          <a:xfrm>
            <a:off x="982664" y="710813"/>
            <a:ext cx="6372000" cy="553998"/>
          </a:xfrm>
        </p:spPr>
        <p:txBody>
          <a:bodyPr/>
          <a:lstStyle/>
          <a:p>
            <a:r>
              <a:rPr lang="nl-NL">
                <a:cs typeface="Arial"/>
              </a:rPr>
              <a:t>Hoe?</a:t>
            </a:r>
            <a:endParaRPr lang="nl-NL"/>
          </a:p>
        </p:txBody>
      </p:sp>
      <p:sp>
        <p:nvSpPr>
          <p:cNvPr id="5" name="Tijdelijke aanduiding voor afbeelding 4">
            <a:extLst>
              <a:ext uri="{FF2B5EF4-FFF2-40B4-BE49-F238E27FC236}">
                <a16:creationId xmlns:a16="http://schemas.microsoft.com/office/drawing/2014/main" id="{750F4955-D023-E89E-231B-44D6468F3E1E}"/>
              </a:ext>
            </a:extLst>
          </p:cNvPr>
          <p:cNvSpPr>
            <a:spLocks noGrp="1"/>
          </p:cNvSpPr>
          <p:nvPr>
            <p:ph type="pic" sz="quarter" idx="14"/>
          </p:nvPr>
        </p:nvSpPr>
        <p:spPr/>
      </p:sp>
      <p:sp>
        <p:nvSpPr>
          <p:cNvPr id="4" name="Tijdelijke aanduiding voor inhoud 3">
            <a:extLst>
              <a:ext uri="{FF2B5EF4-FFF2-40B4-BE49-F238E27FC236}">
                <a16:creationId xmlns:a16="http://schemas.microsoft.com/office/drawing/2014/main" id="{8894D6EF-85DD-4517-47C0-3C5558A12B7A}"/>
              </a:ext>
            </a:extLst>
          </p:cNvPr>
          <p:cNvSpPr>
            <a:spLocks noGrp="1"/>
          </p:cNvSpPr>
          <p:nvPr>
            <p:ph sz="quarter" idx="13"/>
          </p:nvPr>
        </p:nvSpPr>
        <p:spPr>
          <a:xfrm>
            <a:off x="982663" y="2453692"/>
            <a:ext cx="10226676" cy="2428298"/>
          </a:xfrm>
        </p:spPr>
        <p:txBody>
          <a:bodyPr/>
          <a:lstStyle/>
          <a:p>
            <a:pPr marL="0" indent="0">
              <a:buNone/>
            </a:pPr>
            <a:r>
              <a:rPr lang="nl-NL" sz="2800"/>
              <a:t>Input: Gegevens Openbare Bibliotheken; andere databronnen</a:t>
            </a:r>
          </a:p>
          <a:p>
            <a:pPr marL="0" indent="0">
              <a:buNone/>
            </a:pPr>
            <a:endParaRPr lang="nl-NL" sz="2800"/>
          </a:p>
          <a:p>
            <a:pPr marL="0" indent="0">
              <a:buNone/>
            </a:pPr>
            <a:r>
              <a:rPr lang="nl-NL" sz="2800"/>
              <a:t>Systeem: ETL, Data </a:t>
            </a:r>
            <a:r>
              <a:rPr lang="nl-NL" sz="2800" err="1"/>
              <a:t>Vault</a:t>
            </a:r>
            <a:r>
              <a:rPr lang="nl-NL" sz="2800"/>
              <a:t>, </a:t>
            </a:r>
            <a:r>
              <a:rPr lang="nl-NL" sz="2800" err="1"/>
              <a:t>Datamart</a:t>
            </a:r>
            <a:r>
              <a:rPr lang="nl-NL" sz="2800"/>
              <a:t>, Mapping Tool</a:t>
            </a:r>
          </a:p>
          <a:p>
            <a:pPr marL="0" indent="0">
              <a:buNone/>
            </a:pPr>
            <a:endParaRPr lang="nl-NL" sz="2800"/>
          </a:p>
          <a:p>
            <a:pPr marL="0" indent="0">
              <a:buNone/>
            </a:pPr>
            <a:r>
              <a:rPr lang="nl-NL" sz="2800"/>
              <a:t>Ontsluiten: API, Rapporten, Dashboards</a:t>
            </a:r>
            <a:r>
              <a:rPr lang="nl-NL"/>
              <a:t>	</a:t>
            </a:r>
            <a:endParaRPr lang="en-US"/>
          </a:p>
        </p:txBody>
      </p:sp>
      <p:sp>
        <p:nvSpPr>
          <p:cNvPr id="6" name="Tekstvak 5">
            <a:extLst>
              <a:ext uri="{FF2B5EF4-FFF2-40B4-BE49-F238E27FC236}">
                <a16:creationId xmlns:a16="http://schemas.microsoft.com/office/drawing/2014/main" id="{12AF9326-B648-0BD0-836C-F15A8B0DCF97}"/>
              </a:ext>
            </a:extLst>
          </p:cNvPr>
          <p:cNvSpPr txBox="1"/>
          <p:nvPr/>
        </p:nvSpPr>
        <p:spPr>
          <a:xfrm>
            <a:off x="982663" y="1339273"/>
            <a:ext cx="9066501" cy="615553"/>
          </a:xfrm>
          <a:prstGeom prst="rect">
            <a:avLst/>
          </a:prstGeom>
          <a:noFill/>
        </p:spPr>
        <p:txBody>
          <a:bodyPr wrap="square" lIns="0" tIns="0" rIns="0" bIns="0" rtlCol="0" anchor="t">
            <a:spAutoFit/>
          </a:bodyPr>
          <a:lstStyle/>
          <a:p>
            <a:pPr algn="l"/>
            <a:r>
              <a:rPr lang="nl-NL" sz="4000">
                <a:solidFill>
                  <a:srgbClr val="CBA052"/>
                </a:solidFill>
                <a:cs typeface="Arial"/>
              </a:rPr>
              <a:t>Huidig platform</a:t>
            </a:r>
            <a:endParaRPr lang="en-US" sz="4000" err="1">
              <a:solidFill>
                <a:srgbClr val="CBA052"/>
              </a:solidFill>
            </a:endParaRPr>
          </a:p>
        </p:txBody>
      </p:sp>
    </p:spTree>
    <p:extLst>
      <p:ext uri="{BB962C8B-B14F-4D97-AF65-F5344CB8AC3E}">
        <p14:creationId xmlns:p14="http://schemas.microsoft.com/office/powerpoint/2010/main" val="392558971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A8MZKsr8R02vNdL0V4TCM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A8MZKsr8R02vNdL0V4TCM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A8MZKsr8R02vNdL0V4TCM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mO5Sm9RManOmQqNTOWi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5CsfcJHwE06FTW2yYsKq_Q"/>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mO5Sm9RManOmQqNTOWiA"/>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5CsfcJHwE06FTW2yYsKq_Q"/>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mO5Sm9RManOmQqNTOWi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5CsfcJHwE06FTW2yYsKq_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A8MZKsr8R02vNdL0V4TCM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A8MZKsr8R02vNdL0V4TCM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vzq6htPyTY6.9pvww76ogg"/>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A8MZKsr8R02vNdL0V4TCMQ"/>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9E9_Md4KS7Oa9dvfHyAl5g"/>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5CsfcJHwE06FTW2yYsKq_Q"/>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9E9_Md4KS7Oa9dvfHyAl5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5CsfcJHwE06FTW2yYsKq_Q"/>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9E9_Md4KS7Oa9dvfHyAl5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5CsfcJHwE06FTW2yYsKq_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mO5Sm9RManOmQqNTOWiA"/>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5CsfcJHwE06FTW2yYsKq_Q"/>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mO5Sm9RManOmQqNTOWiA"/>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5CsfcJHwE06FTW2yYsKq_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A8MZKsr8R02vNdL0V4TCMQ"/>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5CsfcJHwE06FTW2yYsKq_Q"/>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AtKSPlwWRpiaQfWejWYT7A"/>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5mh.ZcuTQC29OzZS5XIaEw"/>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5CsfcJHwE06FTW2yYsKq_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AtKSPlwWRpiaQfWejWYT7A"/>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AtKSPlwWRpiaQfWejWYT7A"/>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AtKSPlwWRpiaQfWejWYT7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AtKSPlwWRpiaQfWejWYT7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AtKSPlwWRpiaQfWejWYT7A"/>
</p:tagLst>
</file>

<file path=ppt/theme/theme1.xml><?xml version="1.0" encoding="utf-8"?>
<a:theme xmlns:a="http://schemas.openxmlformats.org/drawingml/2006/main" name="KB Nationale Bibliotheek">
  <a:themeElements>
    <a:clrScheme name="KB kleuren">
      <a:dk1>
        <a:srgbClr val="000000"/>
      </a:dk1>
      <a:lt1>
        <a:srgbClr val="FFFFFF"/>
      </a:lt1>
      <a:dk2>
        <a:srgbClr val="000000"/>
      </a:dk2>
      <a:lt2>
        <a:srgbClr val="FFFFFF"/>
      </a:lt2>
      <a:accent1>
        <a:srgbClr val="CBA052"/>
      </a:accent1>
      <a:accent2>
        <a:srgbClr val="ECDCC8"/>
      </a:accent2>
      <a:accent3>
        <a:srgbClr val="9CDBD9"/>
      </a:accent3>
      <a:accent4>
        <a:srgbClr val="407EC9"/>
      </a:accent4>
      <a:accent5>
        <a:srgbClr val="EF6079"/>
      </a:accent5>
      <a:accent6>
        <a:srgbClr val="E3E8E3"/>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iel effen">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72000" rIns="72000" bIns="72000" rtlCol="0" anchor="ctr"/>
      <a:lstStyle>
        <a:defPPr algn="ctr">
          <a:defRPr sz="2000"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z="2000" dirty="0" err="1" smtClean="0"/>
        </a:defPPr>
      </a:lstStyle>
    </a:txDef>
  </a:objectDefaults>
  <a:extraClrSchemeLst/>
  <a:extLst>
    <a:ext uri="{05A4C25C-085E-4340-85A3-A5531E510DB2}">
      <thm15:themeFamily xmlns:thm15="http://schemas.microsoft.com/office/thememl/2012/main" name="powerpoint_Template_-_NL.pptx" id="{AEFCAF22-7AAE-490F-969A-A838DAD167AF}" vid="{299669E9-AF8A-490F-A900-0B7646349E7A}"/>
    </a:ext>
  </a:extLst>
</a:theme>
</file>

<file path=ppt/theme/theme2.xml><?xml version="1.0" encoding="utf-8"?>
<a:theme xmlns:a="http://schemas.openxmlformats.org/drawingml/2006/main" name="Kantoorthema">
  <a:themeElements>
    <a:clrScheme name="KB Nationale Bibliotheek">
      <a:dk1>
        <a:sysClr val="windowText" lastClr="000000"/>
      </a:dk1>
      <a:lt1>
        <a:sysClr val="window" lastClr="FFFFFF"/>
      </a:lt1>
      <a:dk2>
        <a:srgbClr val="000000"/>
      </a:dk2>
      <a:lt2>
        <a:srgbClr val="FFFFFF"/>
      </a:lt2>
      <a:accent1>
        <a:srgbClr val="CBA052"/>
      </a:accent1>
      <a:accent2>
        <a:srgbClr val="ECDCC8"/>
      </a:accent2>
      <a:accent3>
        <a:srgbClr val="9CDBD9"/>
      </a:accent3>
      <a:accent4>
        <a:srgbClr val="407EC9"/>
      </a:accent4>
      <a:accent5>
        <a:srgbClr val="EF6079"/>
      </a:accent5>
      <a:accent6>
        <a:srgbClr val="E3E8E3"/>
      </a:accent6>
      <a:hlink>
        <a:srgbClr val="000000"/>
      </a:hlink>
      <a:folHlink>
        <a:srgbClr val="000000"/>
      </a:folHlink>
    </a:clrScheme>
    <a:fontScheme name="KB Nationale Bibliotheek">
      <a:majorFont>
        <a:latin typeface="Garamond"/>
        <a:ea typeface=""/>
        <a:cs typeface=""/>
      </a:majorFont>
      <a:minorFont>
        <a:latin typeface="Calibri"/>
        <a:ea typeface=""/>
        <a:cs typeface=""/>
      </a:minorFont>
    </a:fontScheme>
    <a:fmtScheme name="Subtiel effen">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B Nationale Bibliotheek">
      <a:dk1>
        <a:sysClr val="windowText" lastClr="000000"/>
      </a:dk1>
      <a:lt1>
        <a:sysClr val="window" lastClr="FFFFFF"/>
      </a:lt1>
      <a:dk2>
        <a:srgbClr val="000000"/>
      </a:dk2>
      <a:lt2>
        <a:srgbClr val="FFFFFF"/>
      </a:lt2>
      <a:accent1>
        <a:srgbClr val="CBA052"/>
      </a:accent1>
      <a:accent2>
        <a:srgbClr val="ECDCC8"/>
      </a:accent2>
      <a:accent3>
        <a:srgbClr val="9CDBD9"/>
      </a:accent3>
      <a:accent4>
        <a:srgbClr val="407EC9"/>
      </a:accent4>
      <a:accent5>
        <a:srgbClr val="EF6079"/>
      </a:accent5>
      <a:accent6>
        <a:srgbClr val="E3E8E3"/>
      </a:accent6>
      <a:hlink>
        <a:srgbClr val="000000"/>
      </a:hlink>
      <a:folHlink>
        <a:srgbClr val="000000"/>
      </a:folHlink>
    </a:clrScheme>
    <a:fontScheme name="KB Nationale Bibliotheek">
      <a:majorFont>
        <a:latin typeface="Garamond"/>
        <a:ea typeface=""/>
        <a:cs typeface=""/>
      </a:majorFont>
      <a:minorFont>
        <a:latin typeface="Calibri"/>
        <a:ea typeface=""/>
        <a:cs typeface=""/>
      </a:minorFont>
    </a:fontScheme>
    <a:fmtScheme name="Subtiel effen">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a171241-d2d0-4e5a-b50c-663eb8a5e71b" xsi:nil="true"/>
    <lcf76f155ced4ddcb4097134ff3c332f xmlns="1235aefc-1b2a-4553-909d-00c6f83bdbba">
      <Terms xmlns="http://schemas.microsoft.com/office/infopath/2007/PartnerControls"/>
    </lcf76f155ced4ddcb4097134ff3c332f>
    <SharedWithUsers xmlns="fa171241-d2d0-4e5a-b50c-663eb8a5e71b">
      <UserInfo>
        <DisplayName>Dick Scheeringa</DisplayName>
        <AccountId>26</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F0B44041F68164086F56D32F14C2FEA" ma:contentTypeVersion="13" ma:contentTypeDescription="Create a new document." ma:contentTypeScope="" ma:versionID="c234b194d0775e38fdb99767ab935b9c">
  <xsd:schema xmlns:xsd="http://www.w3.org/2001/XMLSchema" xmlns:xs="http://www.w3.org/2001/XMLSchema" xmlns:p="http://schemas.microsoft.com/office/2006/metadata/properties" xmlns:ns2="1235aefc-1b2a-4553-909d-00c6f83bdbba" xmlns:ns3="fa171241-d2d0-4e5a-b50c-663eb8a5e71b" targetNamespace="http://schemas.microsoft.com/office/2006/metadata/properties" ma:root="true" ma:fieldsID="697cae70afcd8ac8de394385ca16d901" ns2:_="" ns3:_="">
    <xsd:import namespace="1235aefc-1b2a-4553-909d-00c6f83bdbba"/>
    <xsd:import namespace="fa171241-d2d0-4e5a-b50c-663eb8a5e71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35aefc-1b2a-4553-909d-00c6f83bdb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8eb53048-867d-4b92-888c-01f5d653802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a171241-d2d0-4e5a-b50c-663eb8a5e71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8d176d0b-4435-42fe-aee1-e99e5e52243a}" ma:internalName="TaxCatchAll" ma:showField="CatchAllData" ma:web="fa171241-d2d0-4e5a-b50c-663eb8a5e71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C3B07E3-2CC4-4FA4-A83F-E55CDEAF8ACD}">
  <ds:schemaRefs>
    <ds:schemaRef ds:uri="1235aefc-1b2a-4553-909d-00c6f83bdbba"/>
    <ds:schemaRef ds:uri="fa171241-d2d0-4e5a-b50c-663eb8a5e71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ED3E6EE-7D13-49A1-A165-409559BE9693}">
  <ds:schemaRefs>
    <ds:schemaRef ds:uri="http://schemas.microsoft.com/sharepoint/v3/contenttype/forms"/>
  </ds:schemaRefs>
</ds:datastoreItem>
</file>

<file path=customXml/itemProps3.xml><?xml version="1.0" encoding="utf-8"?>
<ds:datastoreItem xmlns:ds="http://schemas.openxmlformats.org/officeDocument/2006/customXml" ds:itemID="{DDF566C5-2F81-4B58-A650-94F6A5D27607}"/>
</file>

<file path=docProps/app.xml><?xml version="1.0" encoding="utf-8"?>
<Properties xmlns="http://schemas.openxmlformats.org/officeDocument/2006/extended-properties" xmlns:vt="http://schemas.openxmlformats.org/officeDocument/2006/docPropsVTypes">
  <Template>01_presentatie_Nederlands</Template>
  <Application>Microsoft Office PowerPoint</Application>
  <PresentationFormat>Widescreen</PresentationFormat>
  <Slides>34</Slides>
  <Notes>1</Notes>
  <HiddenSlides>1</HiddenSlide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KB Nationale Bibliotheek</vt:lpstr>
      <vt:lpstr>Introductie Dataplatform Koninklijke Bibliotheek</vt:lpstr>
      <vt:lpstr>Agenda</vt:lpstr>
      <vt:lpstr>DWH - tijdlijn</vt:lpstr>
      <vt:lpstr>Waarom?</vt:lpstr>
      <vt:lpstr>Voor wie?</vt:lpstr>
      <vt:lpstr>Wat?</vt:lpstr>
      <vt:lpstr>Hoe?</vt:lpstr>
      <vt:lpstr>Vragen?</vt:lpstr>
      <vt:lpstr>Hoe?</vt:lpstr>
      <vt:lpstr>PowerPoint Presentation</vt:lpstr>
      <vt:lpstr>Bronnen</vt:lpstr>
      <vt:lpstr>PowerPoint Presentation</vt:lpstr>
      <vt:lpstr>PowerPoint Presentation</vt:lpstr>
      <vt:lpstr>Data Vault</vt:lpstr>
      <vt:lpstr>Datamart</vt:lpstr>
      <vt:lpstr>Vragen?</vt:lpstr>
      <vt:lpstr>Mappingtool</vt:lpstr>
      <vt:lpstr>Mappingtool</vt:lpstr>
      <vt:lpstr>Mappingtool</vt:lpstr>
      <vt:lpstr>PowerPoint Presentation</vt:lpstr>
      <vt:lpstr>Ontsluiten (1)</vt:lpstr>
      <vt:lpstr>Ontsluiten (2)</vt:lpstr>
      <vt:lpstr>Ontsluiten (2)</vt:lpstr>
      <vt:lpstr>Ontsluiten (2)</vt:lpstr>
      <vt:lpstr>Ontsluiten (3)</vt:lpstr>
      <vt:lpstr>PowerPoint Presentation</vt:lpstr>
      <vt:lpstr>Beheer a.d.h.v. Service report</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Eddie de Kok</dc:creator>
  <cp:revision>1</cp:revision>
  <dcterms:created xsi:type="dcterms:W3CDTF">2023-03-07T14:25:38Z</dcterms:created>
  <dcterms:modified xsi:type="dcterms:W3CDTF">2023-05-16T11:29:59Z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0x0101000F0B44041F68164086F56D32F14C2FEA</vt:lpwstr>
  </property>
  <property fmtid="{D5CDD505-2E9C-101B-9397-08002B2CF9AE}" pid="3" name="xd_ProgID">
    <vt:lpwstr/>
  </property>
  <property fmtid="{D5CDD505-2E9C-101B-9397-08002B2CF9AE}" pid="4" name="MediaServiceImageTags">
    <vt:lpwstr/>
  </property>
  <property fmtid="{D5CDD505-2E9C-101B-9397-08002B2CF9AE}" pid="5" name="_ColorHex">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_ColorTag">
    <vt:lpwstr/>
  </property>
  <property fmtid="{D5CDD505-2E9C-101B-9397-08002B2CF9AE}" pid="10" name="TriggerFlowInfo">
    <vt:lpwstr/>
  </property>
  <property fmtid="{D5CDD505-2E9C-101B-9397-08002B2CF9AE}" pid="11" name="xd_Signature">
    <vt:bool>false</vt:bool>
  </property>
  <property fmtid="{D5CDD505-2E9C-101B-9397-08002B2CF9AE}" pid="12" name="_Emoji">
    <vt:lpwstr/>
  </property>
</Properties>
</file>