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91" r:id="rId22"/>
    <p:sldId id="278" r:id="rId23"/>
    <p:sldId id="277" r:id="rId24"/>
    <p:sldId id="281" r:id="rId25"/>
    <p:sldId id="280" r:id="rId26"/>
    <p:sldId id="292" r:id="rId27"/>
    <p:sldId id="288" r:id="rId28"/>
    <p:sldId id="282" r:id="rId29"/>
    <p:sldId id="283" r:id="rId30"/>
    <p:sldId id="287" r:id="rId31"/>
    <p:sldId id="285" r:id="rId32"/>
    <p:sldId id="286" r:id="rId33"/>
    <p:sldId id="290" r:id="rId34"/>
    <p:sldId id="289" r:id="rId3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FCA5D-0144-D692-6082-03A93565A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2275276-6529-4E22-365E-99D598A6CB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A3FCAD-00D4-3920-DE1B-0771C8830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7D43-9EF6-4591-9DDE-CE43D694768C}" type="datetimeFigureOut">
              <a:rPr lang="nl-NL" smtClean="0"/>
              <a:t>28-2-2023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42EEFE8-97D3-9EED-3D70-B3C9C7292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E80518-6172-6E88-2545-BCE47D82B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E93CC-EA9A-4F4D-ABF2-18ACAA8CAB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9806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3DB697-A950-93E1-22E7-D3B07D0AC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A33FC7C-6451-A35F-FEA3-EDE72CFF7C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81A3FCC-317C-FEA1-0F0A-5154768A4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7D43-9EF6-4591-9DDE-CE43D694768C}" type="datetimeFigureOut">
              <a:rPr lang="nl-NL" smtClean="0"/>
              <a:t>28-2-2023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6AD0FE4-95D1-B066-2DA5-3A0E74087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FE9951B-7437-E962-0CA6-25484BF06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E93CC-EA9A-4F4D-ABF2-18ACAA8CAB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0904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E629013-123C-3BC0-D8D2-64E8B01788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24460D9-1C89-95C8-246D-60DC804F8E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06E9036-3257-5F23-FE41-2CEA74762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7D43-9EF6-4591-9DDE-CE43D694768C}" type="datetimeFigureOut">
              <a:rPr lang="nl-NL" smtClean="0"/>
              <a:t>28-2-2023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A0520E2-3531-FD05-7008-9F66D3F0F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A915207-421F-5F25-FDB0-9FD15C000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E93CC-EA9A-4F4D-ABF2-18ACAA8CAB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6254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0CA57B-FEEA-C2FB-44E6-D68B6D269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678FD7B-BFD2-9A88-9A83-991E5355F0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A22ED0E-1A8D-73FD-E66F-89667E45C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7D43-9EF6-4591-9DDE-CE43D694768C}" type="datetimeFigureOut">
              <a:rPr lang="nl-NL" smtClean="0"/>
              <a:t>28-2-2023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68059F5-FDC0-6A4E-8644-6CC986CFF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C9B0325-8E6E-5856-3F1D-7C6727153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E93CC-EA9A-4F4D-ABF2-18ACAA8CAB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267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D2F5EC-E4FA-C0A5-D0A3-FBAD11771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6AD6EB1-BC38-AC8B-CC4E-BAB3EFCA2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DFC57E8-D8EF-4A53-56BA-6391D8D40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7D43-9EF6-4591-9DDE-CE43D694768C}" type="datetimeFigureOut">
              <a:rPr lang="nl-NL" smtClean="0"/>
              <a:t>28-2-2023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5125CFF-C9EE-EC96-15B6-24A2F8150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4F6D550-175F-8139-96EA-AA7CC2B01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E93CC-EA9A-4F4D-ABF2-18ACAA8CAB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1589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9A3A60-05B4-23C5-3C48-0AD94005C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41F17D4-022D-1C88-195E-B3E78017BC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6E41032-5994-48D8-0C18-042B74485F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C8A74E0-C380-6800-2D0B-F953AB56E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7D43-9EF6-4591-9DDE-CE43D694768C}" type="datetimeFigureOut">
              <a:rPr lang="nl-NL" smtClean="0"/>
              <a:t>28-2-2023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D1AA515-1CD5-0461-5696-AEBF631F4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571E4B0-AC8D-219D-F481-F12A0A3C2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E93CC-EA9A-4F4D-ABF2-18ACAA8CAB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9945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F96657-ADAF-F5A5-8E16-5C12F921A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8E93D8B-803A-EACE-7247-89709A910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EA6A0B0-4EC5-2E18-491B-E7042D223A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7CD5647-7568-2E96-D1BA-6264C06178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3C23350-411D-9F02-A8BA-B66AC95668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81E6098-1863-5303-B7B2-C396E5DD4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7D43-9EF6-4591-9DDE-CE43D694768C}" type="datetimeFigureOut">
              <a:rPr lang="nl-NL" smtClean="0"/>
              <a:t>28-2-2023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00A80DD-657A-696A-DB5D-75836C501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CC0FAB1-2E5F-1F60-E7ED-7A544D9A7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E93CC-EA9A-4F4D-ABF2-18ACAA8CAB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2305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848D74-655E-F5C3-A365-76A2D0CEE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B2828E8-EC64-F632-B3FC-CCE43882D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7D43-9EF6-4591-9DDE-CE43D694768C}" type="datetimeFigureOut">
              <a:rPr lang="nl-NL" smtClean="0"/>
              <a:t>28-2-2023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4E2BDEE-3237-4BE0-6B0E-FD05E5D99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41E907E-7650-4F4A-DF25-28A4CBE29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E93CC-EA9A-4F4D-ABF2-18ACAA8CAB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9932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CF800AE-CE35-740D-1E72-0573BC90D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7D43-9EF6-4591-9DDE-CE43D694768C}" type="datetimeFigureOut">
              <a:rPr lang="nl-NL" smtClean="0"/>
              <a:t>28-2-2023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18F1BEB-8A69-51ED-46EE-D304E58B8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66EA255-1E72-C1D5-6E4E-E0916565E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E93CC-EA9A-4F4D-ABF2-18ACAA8CAB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3875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8A20A0-B09B-EE06-817D-DE945D382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5CB74D-6766-BBD3-65A7-700C8EAD8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FD16C40-3B2B-804E-4E2B-C6C7E004CD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2AA92CE-416C-CEC2-4180-B4698F56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7D43-9EF6-4591-9DDE-CE43D694768C}" type="datetimeFigureOut">
              <a:rPr lang="nl-NL" smtClean="0"/>
              <a:t>28-2-2023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4B314EE-3362-4123-D6EA-8F8150303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D42E6E5-B6FC-5B7E-405D-7456B0261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E93CC-EA9A-4F4D-ABF2-18ACAA8CAB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8730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78EBC7-65BB-C27C-DBC3-6F86E5500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5CFA41A-259F-DD59-952D-6FBC4A8992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7F2BB78-0B6D-78F8-0A8F-F4585ABBD1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E68CD49-D0D6-88C0-9E37-AB5F7086E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7D43-9EF6-4591-9DDE-CE43D694768C}" type="datetimeFigureOut">
              <a:rPr lang="nl-NL" smtClean="0"/>
              <a:t>28-2-2023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0BD8FCA-D8A5-F593-C24F-14C24B380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573D47E-7F5F-2B8F-626E-446C450CF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E93CC-EA9A-4F4D-ABF2-18ACAA8CAB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951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2E7C6F9-519E-F0FD-3041-DCD3F8281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0562775-E521-11EA-F583-7EF12787A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B5FFFB5-46A5-2AF3-DA0F-A6090402B9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17D43-9EF6-4591-9DDE-CE43D694768C}" type="datetimeFigureOut">
              <a:rPr lang="nl-NL" smtClean="0"/>
              <a:t>28-2-2023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1387A3F-73E8-CBB2-B5CE-684783B654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DA9FD92-7997-5258-B63B-9F9CF63CD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E93CC-EA9A-4F4D-ABF2-18ACAA8CAB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3590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BE59991-1408-C34E-EFB7-49F90BCA1E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652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, boom, lucht, gebouw&#10;&#10;Automatisch gegenereerde beschrijving">
            <a:extLst>
              <a:ext uri="{FF2B5EF4-FFF2-40B4-BE49-F238E27FC236}">
                <a16:creationId xmlns:a16="http://schemas.microsoft.com/office/drawing/2014/main" id="{B9CD6C4F-3A53-0827-0E70-4D53C69356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279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ebouw, gras, buiten&#10;&#10;Automatisch gegenereerde beschrijving">
            <a:extLst>
              <a:ext uri="{FF2B5EF4-FFF2-40B4-BE49-F238E27FC236}">
                <a16:creationId xmlns:a16="http://schemas.microsoft.com/office/drawing/2014/main" id="{0C05EE6C-16B5-AE54-F6DB-2AC55E8C56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516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, gebouw, gras, steen&#10;&#10;Automatisch gegenereerde beschrijving">
            <a:extLst>
              <a:ext uri="{FF2B5EF4-FFF2-40B4-BE49-F238E27FC236}">
                <a16:creationId xmlns:a16="http://schemas.microsoft.com/office/drawing/2014/main" id="{54AF090B-D4EF-77AD-3F70-373F506ADA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24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ebouw, buiten, grond, portiek&#10;&#10;Automatisch gegenereerde beschrijving">
            <a:extLst>
              <a:ext uri="{FF2B5EF4-FFF2-40B4-BE49-F238E27FC236}">
                <a16:creationId xmlns:a16="http://schemas.microsoft.com/office/drawing/2014/main" id="{91513A09-C80D-E6C7-8045-EC406E8D41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727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, lucht, gebouw, grond&#10;&#10;Automatisch gegenereerde beschrijving">
            <a:extLst>
              <a:ext uri="{FF2B5EF4-FFF2-40B4-BE49-F238E27FC236}">
                <a16:creationId xmlns:a16="http://schemas.microsoft.com/office/drawing/2014/main" id="{6D21A63C-6346-6A86-56B2-A9C44ACD81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579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866C7E2-766A-14CB-CB42-378254C565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470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C770E32-0B31-7B05-FE33-85443BCE22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251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meubels, tafel&#10;&#10;Automatisch gegenereerde beschrijving">
            <a:extLst>
              <a:ext uri="{FF2B5EF4-FFF2-40B4-BE49-F238E27FC236}">
                <a16:creationId xmlns:a16="http://schemas.microsoft.com/office/drawing/2014/main" id="{09703879-9DF7-7CA9-6B26-F7222A9583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71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8C7E0DB-DBC2-BBC6-1987-2212B7CA0A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662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circuit, elektronica&#10;&#10;Automatisch gegenereerde beschrijving">
            <a:extLst>
              <a:ext uri="{FF2B5EF4-FFF2-40B4-BE49-F238E27FC236}">
                <a16:creationId xmlns:a16="http://schemas.microsoft.com/office/drawing/2014/main" id="{01D8FB3B-C682-B693-9578-898F0FB55B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64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buiten, gebouw, zuilenrij&#10;&#10;Automatisch gegenereerde beschrijving">
            <a:extLst>
              <a:ext uri="{FF2B5EF4-FFF2-40B4-BE49-F238E27FC236}">
                <a16:creationId xmlns:a16="http://schemas.microsoft.com/office/drawing/2014/main" id="{6A844E08-738E-D62A-405B-627109EC94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720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vloer, binnen, plafond, kamer&#10;&#10;Automatisch gegenereerde beschrijving">
            <a:extLst>
              <a:ext uri="{FF2B5EF4-FFF2-40B4-BE49-F238E27FC236}">
                <a16:creationId xmlns:a16="http://schemas.microsoft.com/office/drawing/2014/main" id="{3DA06BF0-AD3E-1217-72E8-D2FCBE4906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9735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8C7E0DB-DBC2-BBC6-1987-2212B7CA0A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5803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AA9BB25-E0A6-61D3-E53D-D2AD6317C8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98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vloer, binnen, gebouw, plafond&#10;&#10;Automatisch gegenereerde beschrijving">
            <a:extLst>
              <a:ext uri="{FF2B5EF4-FFF2-40B4-BE49-F238E27FC236}">
                <a16:creationId xmlns:a16="http://schemas.microsoft.com/office/drawing/2014/main" id="{7F116A00-7179-7ACC-34E5-D4B47BBC46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5873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innen, venster, plafond, vloer&#10;&#10;Automatisch gegenereerde beschrijving">
            <a:extLst>
              <a:ext uri="{FF2B5EF4-FFF2-40B4-BE49-F238E27FC236}">
                <a16:creationId xmlns:a16="http://schemas.microsoft.com/office/drawing/2014/main" id="{A6159A92-E620-6497-E08B-B5E9046B72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390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ED3D747-138F-FB2D-FAA3-4E0A290372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1976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8C7E0DB-DBC2-BBC6-1987-2212B7CA0A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220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innen, vloer, venster, plafond&#10;&#10;Automatisch gegenereerde beschrijving">
            <a:extLst>
              <a:ext uri="{FF2B5EF4-FFF2-40B4-BE49-F238E27FC236}">
                <a16:creationId xmlns:a16="http://schemas.microsoft.com/office/drawing/2014/main" id="{CC9BB151-73A0-3C52-EB72-75E5873DB6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8701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18AB8F2-0BD9-D210-660E-AB3DA04572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1422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vloer, binnen, levend, kamer&#10;&#10;Automatisch gegenereerde beschrijving">
            <a:extLst>
              <a:ext uri="{FF2B5EF4-FFF2-40B4-BE49-F238E27FC236}">
                <a16:creationId xmlns:a16="http://schemas.microsoft.com/office/drawing/2014/main" id="{70039B32-2E2D-E71A-1EC6-8B5D8E6860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953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D552A56-570F-1F7E-D063-D050189BD0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205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D241B62-C54C-66F6-6397-1B3BD476A1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5815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6059DD6-7BD3-EB10-3BA5-011C741704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984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63220F2-FEDC-D19A-57A1-A07185946D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4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E0D5A1E-A261-70DF-DC29-E1D9B1C3CF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6496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05A4CF9-7F50-28CD-A85D-C4B8BF0FDF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051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B6D6E48-FB70-F647-CFEA-87AE3D6491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520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AD66C5A-40A7-3CC7-4564-CE980B39DB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88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6B5C55F-1D92-AC8E-2582-4F2A998901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203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96B2D41-8826-242B-A0F3-53962D00E6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44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2313D52-948E-6A17-7D8F-AA07ECACE9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589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F6C099E-C21C-EFD2-FD02-392722E839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91665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Breedbeeld</PresentationFormat>
  <Paragraphs>0</Paragraphs>
  <Slides>34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Ivo van den Thillart</dc:creator>
  <cp:lastModifiedBy>Mark van Schijndel</cp:lastModifiedBy>
  <cp:revision>2</cp:revision>
  <dcterms:created xsi:type="dcterms:W3CDTF">2023-02-15T18:47:59Z</dcterms:created>
  <dcterms:modified xsi:type="dcterms:W3CDTF">2023-02-28T07:50:48Z</dcterms:modified>
</cp:coreProperties>
</file>