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FB15C-5A95-4F7E-B7B4-892A99D82D7E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6BFD7-CDDF-4C0D-A13B-A3DABFD3FD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78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34944-CCB1-EA42-EBC4-0B0E7FB4E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C33AC2-E8C5-BA0C-1E38-8F460618B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D29A2-DAD7-A04B-0D02-AC06EC385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C3E6-EFC4-4C17-9FE5-2E90485B8844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288E7-4488-E1A5-B6D9-E438B89C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1E655-EA55-48DD-B6E1-E9A012726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57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B660-9DA3-E208-EB39-8AEED4FC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92C0E-B56B-6C9F-3DAD-6856D75F3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EB36B-98E2-7FED-8040-3D8640787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50F2-A099-4532-A3A0-6379DB45B8CE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A034-433F-D630-1F51-A00E9DB9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9F178-6DEC-14C5-557D-CB5656ACA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19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499727-FF2C-3E24-A524-EB2061A234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E1DB7-0C76-85B1-ECDE-FDC84732C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CBB15-D1F1-BB72-A889-C1549095B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74D6-7B5E-459F-AF4D-343E7D968131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DEA14-C02C-1D82-8679-875A8EC3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A3161-9CC3-7345-3DAE-391215D5E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72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D133-035B-C195-73BA-06F0B30C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782C8-4444-AC04-DE79-B77F76CBB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E962-A965-E291-A39F-755B3C65E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FC9D-FA8E-44DA-A6BB-CE624CFD8423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3B8C8-ABEC-077C-FD69-A9348614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05FB4-DEF2-DF0F-1D59-1A834669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02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DCF7-7C4F-257E-DF10-62C22C75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9C2FC-29B0-C9BD-6D37-287CD1C6A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DA358-DF8B-08D3-2A29-EE6AAFD4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11C2-5384-4D01-9257-0C71A1587AF8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7835-AD56-985A-FE1A-5AD8D89E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B8558-DD3E-3B13-134C-F5587636A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14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1B9DE-B441-AB37-6265-707BD4E2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E69D1-FDAC-878D-8D14-F09DE58A6C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F4C72-9858-9453-5E2B-91751CCF9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3A3E1-FE85-AFCD-62B7-C503377A8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9DC2-3C8E-4392-B4C9-7D1B952A36EF}" type="datetime1">
              <a:rPr lang="nl-NL" smtClean="0"/>
              <a:t>31-3-2023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41247-0ECB-E8D2-AEFB-6EDB8A1BA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1E547-3195-4D34-A3D8-35EBDBFB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188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AE8DF-3A09-C678-84DE-3BB695DA2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BB549-05DF-403A-4E57-641C21747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07874-C25D-2521-EA98-5A093FC36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28F63-C828-3019-EC7F-37D8B0C20C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7CB7A5-6767-046F-3E3A-A1A1A18A54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138FC2-2550-B479-3A3E-56F2B8649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E666-84E7-4CF4-A945-6C28BE596C2B}" type="datetime1">
              <a:rPr lang="nl-NL" smtClean="0"/>
              <a:t>31-3-2023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19232C-EB22-CBB1-260F-29CD2D1DC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6CF5F9-5CAE-F6CB-2E43-193B47CD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640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D6391-B3F9-CD11-00A7-97D54D8E3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055B7-F355-BC83-C134-F96AD77DC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BA4B-065A-4647-9897-C4C236F96E79}" type="datetime1">
              <a:rPr lang="nl-NL" smtClean="0"/>
              <a:t>31-3-2023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A588A7-5931-DC64-662D-14167FCB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0D05F-6A5D-8219-087B-A6DF527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759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09124D-6583-8F2F-97EF-78C5032C7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B35E-0125-49E2-9447-982BF3F1AA79}" type="datetime1">
              <a:rPr lang="nl-NL" smtClean="0"/>
              <a:t>31-3-2023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E658E5-1C52-105B-38BF-A4DB3B2CA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D149F2-3F46-58DA-DC09-096015537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326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CC584-F259-5EC3-2C51-FDB3ACFAB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EB82E-F676-B3C3-9F20-517DA5C8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3B8A0-0508-442E-E81F-521DA1B96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97808-E78C-1B1F-3610-A1CF93F5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9DBB-5447-42C1-A73A-5308A615BA4C}" type="datetime1">
              <a:rPr lang="nl-NL" smtClean="0"/>
              <a:t>31-3-2023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B19D5-6BAF-9F88-B555-ADBBF067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FB8DB-79ED-2B89-29F1-D2283D91F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647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ACDA7-28C2-9FBC-077E-06578BD3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BDF1B8-3D4F-85B6-F6D4-A0E2E220E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C4690-F775-B853-62CE-A73E2E4B5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259044-5B4A-EDD0-B476-8E328FE8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0233-3556-493C-9533-065170B72435}" type="datetime1">
              <a:rPr lang="nl-NL" smtClean="0"/>
              <a:t>31-3-2023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CB48C-5820-1DB1-49F7-36A2154BD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08934-1560-3B68-1861-CC2A1A270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419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E1D55A-D486-9C41-AA2C-5A44C1077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05098-D04C-351B-B3CC-A68987B29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D3CBE-D3F4-C8F4-D7D7-E9DFB04AF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DFC68-D735-46FE-91D7-B380CFF80AD3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76366-1589-E675-7C62-CCE8659A8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E2CF7-8429-7871-2DA3-7E780C41A8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54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ijdelijke aanduiding voor inhoud 5">
            <a:extLst>
              <a:ext uri="{FF2B5EF4-FFF2-40B4-BE49-F238E27FC236}">
                <a16:creationId xmlns:a16="http://schemas.microsoft.com/office/drawing/2014/main" id="{AC4777EE-68AF-549D-003D-872908D6E4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4757"/>
          <a:stretch/>
        </p:blipFill>
        <p:spPr>
          <a:xfrm>
            <a:off x="2058037" y="109440"/>
            <a:ext cx="8075926" cy="6639119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126ED-9BD4-1A24-17F1-6F5307B89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436" y="6407150"/>
            <a:ext cx="5627914" cy="365125"/>
          </a:xfrm>
        </p:spPr>
        <p:txBody>
          <a:bodyPr/>
          <a:lstStyle/>
          <a:p>
            <a:r>
              <a:rPr lang="nl-NL" dirty="0"/>
              <a:t>Offerteaanvraag Afvalinzamelmiddelen, transport en verwerking VU</a:t>
            </a:r>
            <a:endParaRPr lang="nl-NL" sz="800" dirty="0"/>
          </a:p>
          <a:p>
            <a:r>
              <a:rPr lang="nl-NL" sz="800" dirty="0"/>
              <a:t>Maart 2023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5808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</Words>
  <Application>Microsoft Office PowerPoint</Application>
  <PresentationFormat>Breedbeeld</PresentationFormat>
  <Paragraphs>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Icking, M. (Margot)</dc:creator>
  <cp:lastModifiedBy>Ouchan, T. (Tarik)</cp:lastModifiedBy>
  <cp:revision>9</cp:revision>
  <dcterms:created xsi:type="dcterms:W3CDTF">2023-03-17T14:06:48Z</dcterms:created>
  <dcterms:modified xsi:type="dcterms:W3CDTF">2023-03-31T09:05:56Z</dcterms:modified>
</cp:coreProperties>
</file>