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FE8987-3C62-45EF-ACBE-3DB35ED338AB}" type="doc">
      <dgm:prSet loTypeId="urn:microsoft.com/office/officeart/2009/3/layout/PhasedProcess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nl-NL"/>
        </a:p>
      </dgm:t>
    </dgm:pt>
    <dgm:pt modelId="{D751297D-8945-44A4-98B6-3C1D539B38FD}">
      <dgm:prSet phldrT="[Tekst]"/>
      <dgm:spPr/>
      <dgm:t>
        <a:bodyPr/>
        <a:lstStyle/>
        <a:p>
          <a:r>
            <a:rPr lang="nl-NL" b="1" dirty="0">
              <a:solidFill>
                <a:schemeClr val="tx2"/>
              </a:solidFill>
            </a:rPr>
            <a:t>Productie van afval</a:t>
          </a:r>
        </a:p>
        <a:p>
          <a:r>
            <a:rPr lang="nl-NL" dirty="0">
              <a:solidFill>
                <a:schemeClr val="tx2"/>
              </a:solidFill>
            </a:rPr>
            <a:t>(door: studenten, medewerkers, bezoekers VU, etc.)</a:t>
          </a:r>
        </a:p>
      </dgm:t>
    </dgm:pt>
    <dgm:pt modelId="{82772EFA-8327-4342-A314-4245516FEA82}" type="parTrans" cxnId="{8AE6146C-2933-4C6C-A26D-44C4ABB0ADA7}">
      <dgm:prSet/>
      <dgm:spPr/>
      <dgm:t>
        <a:bodyPr/>
        <a:lstStyle/>
        <a:p>
          <a:endParaRPr lang="nl-NL"/>
        </a:p>
      </dgm:t>
    </dgm:pt>
    <dgm:pt modelId="{8CD2F8BD-D4EA-4EDF-B740-246DF76480CC}" type="sibTrans" cxnId="{8AE6146C-2933-4C6C-A26D-44C4ABB0ADA7}">
      <dgm:prSet/>
      <dgm:spPr/>
      <dgm:t>
        <a:bodyPr/>
        <a:lstStyle/>
        <a:p>
          <a:endParaRPr lang="nl-NL"/>
        </a:p>
      </dgm:t>
    </dgm:pt>
    <dgm:pt modelId="{C2491D4F-06C8-45F1-83F7-A7F92EF8CA0F}">
      <dgm:prSet phldrT="[Tekst]" custT="1"/>
      <dgm:spPr/>
      <dgm:t>
        <a:bodyPr/>
        <a:lstStyle/>
        <a:p>
          <a:r>
            <a:rPr lang="nl-NL" sz="1200" b="1" dirty="0">
              <a:solidFill>
                <a:schemeClr val="tx2"/>
              </a:solidFill>
            </a:rPr>
            <a:t>Kantoor- omgeving</a:t>
          </a:r>
        </a:p>
      </dgm:t>
    </dgm:pt>
    <dgm:pt modelId="{3AF25866-3CA4-41DE-9BA2-8E4E87DF9D08}" type="parTrans" cxnId="{54F14F3B-C440-4022-8E2B-9C6B88E01611}">
      <dgm:prSet/>
      <dgm:spPr/>
      <dgm:t>
        <a:bodyPr/>
        <a:lstStyle/>
        <a:p>
          <a:endParaRPr lang="nl-NL"/>
        </a:p>
      </dgm:t>
    </dgm:pt>
    <dgm:pt modelId="{5812AC10-1266-4BF4-A147-F9BE4DA95C60}" type="sibTrans" cxnId="{54F14F3B-C440-4022-8E2B-9C6B88E01611}">
      <dgm:prSet/>
      <dgm:spPr/>
      <dgm:t>
        <a:bodyPr/>
        <a:lstStyle/>
        <a:p>
          <a:endParaRPr lang="nl-NL"/>
        </a:p>
      </dgm:t>
    </dgm:pt>
    <dgm:pt modelId="{37846AA3-D2F3-45DF-BCD8-578F8B552204}">
      <dgm:prSet phldrT="[Tekst]" custT="1"/>
      <dgm:spPr/>
      <dgm:t>
        <a:bodyPr/>
        <a:lstStyle/>
        <a:p>
          <a:r>
            <a:rPr lang="nl-NL" sz="1200" b="1" dirty="0">
              <a:solidFill>
                <a:schemeClr val="tx2"/>
              </a:solidFill>
            </a:rPr>
            <a:t>Onderwijs- omgeving</a:t>
          </a:r>
        </a:p>
      </dgm:t>
    </dgm:pt>
    <dgm:pt modelId="{40DB1B6A-AF9C-4B62-A1CB-5E6058A4DF25}" type="parTrans" cxnId="{9F2B6CED-4128-4398-83DD-CA8D302BF023}">
      <dgm:prSet/>
      <dgm:spPr/>
      <dgm:t>
        <a:bodyPr/>
        <a:lstStyle/>
        <a:p>
          <a:endParaRPr lang="nl-NL"/>
        </a:p>
      </dgm:t>
    </dgm:pt>
    <dgm:pt modelId="{91641877-E2F9-4185-834F-6F2BE19C9F82}" type="sibTrans" cxnId="{9F2B6CED-4128-4398-83DD-CA8D302BF023}">
      <dgm:prSet/>
      <dgm:spPr/>
      <dgm:t>
        <a:bodyPr/>
        <a:lstStyle/>
        <a:p>
          <a:endParaRPr lang="nl-NL"/>
        </a:p>
      </dgm:t>
    </dgm:pt>
    <dgm:pt modelId="{8BE555A3-650C-4323-B9DF-D0BF1C4251D3}">
      <dgm:prSet phldrT="[Tekst]" custT="1"/>
      <dgm:spPr>
        <a:solidFill>
          <a:schemeClr val="accent5">
            <a:hueOff val="-5147341"/>
            <a:satOff val="-7160"/>
            <a:lumOff val="-2745"/>
          </a:schemeClr>
        </a:solidFill>
      </dgm:spPr>
      <dgm:t>
        <a:bodyPr/>
        <a:lstStyle/>
        <a:p>
          <a:r>
            <a:rPr lang="nl-NL" sz="1200" b="1" dirty="0">
              <a:solidFill>
                <a:schemeClr val="tx2"/>
              </a:solidFill>
            </a:rPr>
            <a:t>Onderzoek- omgeving </a:t>
          </a:r>
        </a:p>
      </dgm:t>
    </dgm:pt>
    <dgm:pt modelId="{989A7F8F-30CA-4F4D-8C02-51456BEBE1BE}" type="parTrans" cxnId="{7F0EE9C8-4A30-45D4-AB8A-A6E120C4DF46}">
      <dgm:prSet/>
      <dgm:spPr/>
      <dgm:t>
        <a:bodyPr/>
        <a:lstStyle/>
        <a:p>
          <a:endParaRPr lang="nl-NL"/>
        </a:p>
      </dgm:t>
    </dgm:pt>
    <dgm:pt modelId="{303E4C4A-FFB5-4F36-939E-8711352B32AE}" type="sibTrans" cxnId="{7F0EE9C8-4A30-45D4-AB8A-A6E120C4DF46}">
      <dgm:prSet/>
      <dgm:spPr/>
      <dgm:t>
        <a:bodyPr/>
        <a:lstStyle/>
        <a:p>
          <a:endParaRPr lang="nl-NL"/>
        </a:p>
      </dgm:t>
    </dgm:pt>
    <dgm:pt modelId="{79574ECC-168A-4125-A012-58D55FC66A05}">
      <dgm:prSet phldrT="[Tekst]"/>
      <dgm:spPr/>
      <dgm:t>
        <a:bodyPr/>
        <a:lstStyle/>
        <a:p>
          <a:r>
            <a:rPr lang="nl-NL" b="1" dirty="0">
              <a:solidFill>
                <a:schemeClr val="tx2"/>
              </a:solidFill>
            </a:rPr>
            <a:t>Inzamelen van afval (‘</a:t>
          </a:r>
          <a:r>
            <a:rPr lang="nl-NL" b="1" dirty="0" err="1">
              <a:solidFill>
                <a:schemeClr val="tx2"/>
              </a:solidFill>
            </a:rPr>
            <a:t>opbulken</a:t>
          </a:r>
          <a:r>
            <a:rPr lang="nl-NL" b="1" dirty="0">
              <a:solidFill>
                <a:schemeClr val="tx2"/>
              </a:solidFill>
            </a:rPr>
            <a:t>’) </a:t>
          </a:r>
        </a:p>
        <a:p>
          <a:r>
            <a:rPr lang="nl-NL" dirty="0">
              <a:solidFill>
                <a:schemeClr val="tx2"/>
              </a:solidFill>
            </a:rPr>
            <a:t>(door: VU Logistiek, Schoonmaak, AMD)</a:t>
          </a:r>
        </a:p>
      </dgm:t>
    </dgm:pt>
    <dgm:pt modelId="{AB3AAE66-3E2E-41C9-B20F-E0E3D1D526A3}" type="parTrans" cxnId="{D550B34F-5EF2-4784-8EFE-A40AC7964F2F}">
      <dgm:prSet/>
      <dgm:spPr/>
      <dgm:t>
        <a:bodyPr/>
        <a:lstStyle/>
        <a:p>
          <a:endParaRPr lang="nl-NL"/>
        </a:p>
      </dgm:t>
    </dgm:pt>
    <dgm:pt modelId="{170DE0AC-F829-40C8-BC62-406F7E531EE0}" type="sibTrans" cxnId="{D550B34F-5EF2-4784-8EFE-A40AC7964F2F}">
      <dgm:prSet/>
      <dgm:spPr/>
      <dgm:t>
        <a:bodyPr/>
        <a:lstStyle/>
        <a:p>
          <a:endParaRPr lang="nl-NL"/>
        </a:p>
      </dgm:t>
    </dgm:pt>
    <dgm:pt modelId="{13C0C5CE-47C7-46C1-B177-5B94AD085E8B}">
      <dgm:prSet phldrT="[Tekst]" custT="1"/>
      <dgm:spPr/>
      <dgm:t>
        <a:bodyPr/>
        <a:lstStyle/>
        <a:p>
          <a:r>
            <a:rPr lang="nl-NL" sz="1200" b="1" dirty="0">
              <a:solidFill>
                <a:schemeClr val="tx2"/>
              </a:solidFill>
            </a:rPr>
            <a:t>Milieustraten</a:t>
          </a:r>
        </a:p>
        <a:p>
          <a:r>
            <a:rPr lang="nl-NL" sz="1100" b="1" dirty="0">
              <a:solidFill>
                <a:schemeClr val="tx2"/>
              </a:solidFill>
            </a:rPr>
            <a:t>(VU gebouwen)</a:t>
          </a:r>
        </a:p>
      </dgm:t>
    </dgm:pt>
    <dgm:pt modelId="{625325E8-3E2F-41EF-AE28-ED482A867C60}" type="parTrans" cxnId="{693F31EC-DFC8-4BFD-B2F3-19BE516F5760}">
      <dgm:prSet/>
      <dgm:spPr/>
      <dgm:t>
        <a:bodyPr/>
        <a:lstStyle/>
        <a:p>
          <a:endParaRPr lang="nl-NL"/>
        </a:p>
      </dgm:t>
    </dgm:pt>
    <dgm:pt modelId="{6DBD4031-1669-47F7-8400-0CE6E198B773}" type="sibTrans" cxnId="{693F31EC-DFC8-4BFD-B2F3-19BE516F5760}">
      <dgm:prSet/>
      <dgm:spPr/>
      <dgm:t>
        <a:bodyPr/>
        <a:lstStyle/>
        <a:p>
          <a:endParaRPr lang="nl-NL"/>
        </a:p>
      </dgm:t>
    </dgm:pt>
    <dgm:pt modelId="{4EC406E3-04D6-4419-9A28-FFD5BC7FE19C}">
      <dgm:prSet phldrT="[Tekst]" custT="1"/>
      <dgm:spPr/>
      <dgm:t>
        <a:bodyPr/>
        <a:lstStyle/>
        <a:p>
          <a:r>
            <a:rPr lang="nl-NL" sz="1200" b="1" dirty="0">
              <a:solidFill>
                <a:schemeClr val="tx2"/>
              </a:solidFill>
            </a:rPr>
            <a:t>Afvaldepots</a:t>
          </a:r>
        </a:p>
        <a:p>
          <a:r>
            <a:rPr lang="nl-NL" sz="1100" b="1" dirty="0">
              <a:solidFill>
                <a:schemeClr val="tx2"/>
              </a:solidFill>
            </a:rPr>
            <a:t>(VU campus)</a:t>
          </a:r>
        </a:p>
      </dgm:t>
    </dgm:pt>
    <dgm:pt modelId="{61D83EAF-1C12-4907-947A-199EC72C75FA}" type="parTrans" cxnId="{9166EDDD-2CDA-469E-A67C-5B72CDE67E2D}">
      <dgm:prSet/>
      <dgm:spPr/>
      <dgm:t>
        <a:bodyPr/>
        <a:lstStyle/>
        <a:p>
          <a:endParaRPr lang="nl-NL"/>
        </a:p>
      </dgm:t>
    </dgm:pt>
    <dgm:pt modelId="{26B70462-6531-4FE6-BAF9-6B98F69DBC45}" type="sibTrans" cxnId="{9166EDDD-2CDA-469E-A67C-5B72CDE67E2D}">
      <dgm:prSet/>
      <dgm:spPr/>
      <dgm:t>
        <a:bodyPr/>
        <a:lstStyle/>
        <a:p>
          <a:endParaRPr lang="nl-NL"/>
        </a:p>
      </dgm:t>
    </dgm:pt>
    <dgm:pt modelId="{90E2FCDA-47D3-4B7A-921E-053E3BB7C970}">
      <dgm:prSet phldrT="[Tekst]"/>
      <dgm:spPr/>
      <dgm:t>
        <a:bodyPr/>
        <a:lstStyle/>
        <a:p>
          <a:r>
            <a:rPr lang="nl-NL" b="1" dirty="0">
              <a:solidFill>
                <a:schemeClr val="tx2"/>
              </a:solidFill>
            </a:rPr>
            <a:t>	Transport &amp; verwerking afval</a:t>
          </a:r>
        </a:p>
        <a:p>
          <a:r>
            <a:rPr lang="nl-NL" dirty="0">
              <a:solidFill>
                <a:schemeClr val="tx2"/>
              </a:solidFill>
            </a:rPr>
            <a:t>	(door: Afvalleveranciers) </a:t>
          </a:r>
        </a:p>
      </dgm:t>
    </dgm:pt>
    <dgm:pt modelId="{F969F762-679B-42A8-8CDB-CA578F70AB3A}" type="parTrans" cxnId="{719E6051-245A-4F96-978F-95BDAB41E7D4}">
      <dgm:prSet/>
      <dgm:spPr/>
      <dgm:t>
        <a:bodyPr/>
        <a:lstStyle/>
        <a:p>
          <a:endParaRPr lang="nl-NL"/>
        </a:p>
      </dgm:t>
    </dgm:pt>
    <dgm:pt modelId="{D83ABF7D-0067-4564-A2EB-5EB6EBEB423A}" type="sibTrans" cxnId="{719E6051-245A-4F96-978F-95BDAB41E7D4}">
      <dgm:prSet/>
      <dgm:spPr/>
      <dgm:t>
        <a:bodyPr/>
        <a:lstStyle/>
        <a:p>
          <a:endParaRPr lang="nl-NL"/>
        </a:p>
      </dgm:t>
    </dgm:pt>
    <dgm:pt modelId="{C6577412-C254-4A86-9E9E-2727DD3EF04E}">
      <dgm:prSet phldrT="[Tekst]" custT="1"/>
      <dgm:spPr>
        <a:pattFill prst="pct70">
          <a:fgClr>
            <a:schemeClr val="accent6">
              <a:hueOff val="0"/>
              <a:satOff val="0"/>
              <a:lumOff val="0"/>
            </a:schemeClr>
          </a:fgClr>
          <a:bgClr>
            <a:schemeClr val="bg1"/>
          </a:bgClr>
        </a:pattFill>
      </dgm:spPr>
      <dgm:t>
        <a:bodyPr/>
        <a:lstStyle/>
        <a:p>
          <a:r>
            <a:rPr lang="nl-NL" sz="1200" b="1" dirty="0">
              <a:solidFill>
                <a:schemeClr val="tx2"/>
              </a:solidFill>
            </a:rPr>
            <a:t>Verwerking </a:t>
          </a:r>
        </a:p>
        <a:p>
          <a:r>
            <a:rPr lang="nl-NL" sz="1100" b="1" dirty="0">
              <a:solidFill>
                <a:schemeClr val="tx2"/>
              </a:solidFill>
            </a:rPr>
            <a:t>(extern)</a:t>
          </a:r>
        </a:p>
      </dgm:t>
    </dgm:pt>
    <dgm:pt modelId="{584B63C7-8CB9-49ED-BA7A-59226739FBF7}" type="parTrans" cxnId="{BE427D4A-9AF5-4880-A599-F93F2A65A2BE}">
      <dgm:prSet/>
      <dgm:spPr/>
      <dgm:t>
        <a:bodyPr/>
        <a:lstStyle/>
        <a:p>
          <a:endParaRPr lang="nl-NL"/>
        </a:p>
      </dgm:t>
    </dgm:pt>
    <dgm:pt modelId="{D65BAF81-CFBE-4656-84A5-FF51C0AB29AF}" type="sibTrans" cxnId="{BE427D4A-9AF5-4880-A599-F93F2A65A2BE}">
      <dgm:prSet/>
      <dgm:spPr/>
      <dgm:t>
        <a:bodyPr/>
        <a:lstStyle/>
        <a:p>
          <a:endParaRPr lang="nl-NL"/>
        </a:p>
      </dgm:t>
    </dgm:pt>
    <dgm:pt modelId="{C20AB88B-3623-4000-92ED-37AE695F92B7}">
      <dgm:prSet phldrT="[Tekst]" custT="1"/>
      <dgm:spPr/>
      <dgm:t>
        <a:bodyPr/>
        <a:lstStyle/>
        <a:p>
          <a:r>
            <a:rPr lang="nl-NL" sz="1200" b="1" dirty="0">
              <a:solidFill>
                <a:schemeClr val="tx2"/>
              </a:solidFill>
            </a:rPr>
            <a:t>Publiek gebied </a:t>
          </a:r>
        </a:p>
      </dgm:t>
    </dgm:pt>
    <dgm:pt modelId="{09FC4193-1248-468E-ABE9-829ACBC3302E}" type="parTrans" cxnId="{7F35417A-1EFF-4AD5-ADBF-8BB7A877EEAD}">
      <dgm:prSet/>
      <dgm:spPr/>
      <dgm:t>
        <a:bodyPr/>
        <a:lstStyle/>
        <a:p>
          <a:endParaRPr lang="nl-NL"/>
        </a:p>
      </dgm:t>
    </dgm:pt>
    <dgm:pt modelId="{9B23E26C-277A-4F4D-9DCE-208F41D6DF29}" type="sibTrans" cxnId="{7F35417A-1EFF-4AD5-ADBF-8BB7A877EEAD}">
      <dgm:prSet/>
      <dgm:spPr/>
      <dgm:t>
        <a:bodyPr/>
        <a:lstStyle/>
        <a:p>
          <a:endParaRPr lang="nl-NL"/>
        </a:p>
      </dgm:t>
    </dgm:pt>
    <dgm:pt modelId="{874E5A88-9BF8-423F-A5CE-272A42588B13}" type="pres">
      <dgm:prSet presAssocID="{26FE8987-3C62-45EF-ACBE-3DB35ED338AB}" presName="Name0" presStyleCnt="0">
        <dgm:presLayoutVars>
          <dgm:chMax val="3"/>
          <dgm:chPref val="3"/>
          <dgm:bulletEnabled val="1"/>
          <dgm:dir/>
          <dgm:animLvl val="lvl"/>
        </dgm:presLayoutVars>
      </dgm:prSet>
      <dgm:spPr/>
    </dgm:pt>
    <dgm:pt modelId="{3EFFAAA9-A27A-42BD-B70E-2AD28E1FA31A}" type="pres">
      <dgm:prSet presAssocID="{26FE8987-3C62-45EF-ACBE-3DB35ED338AB}" presName="arc1" presStyleLbl="node1" presStyleIdx="0" presStyleCnt="4"/>
      <dgm:spPr/>
    </dgm:pt>
    <dgm:pt modelId="{0ACC445C-85E3-4766-B5D5-36752C22F070}" type="pres">
      <dgm:prSet presAssocID="{26FE8987-3C62-45EF-ACBE-3DB35ED338AB}" presName="arc3" presStyleLbl="node1" presStyleIdx="1" presStyleCnt="4"/>
      <dgm:spPr/>
    </dgm:pt>
    <dgm:pt modelId="{9A4A37BF-53B5-4CE9-96DC-C7F9422B2503}" type="pres">
      <dgm:prSet presAssocID="{26FE8987-3C62-45EF-ACBE-3DB35ED338AB}" presName="parentText2" presStyleLbl="revTx" presStyleIdx="0" presStyleCnt="3">
        <dgm:presLayoutVars>
          <dgm:chMax val="4"/>
          <dgm:chPref val="3"/>
          <dgm:bulletEnabled val="1"/>
        </dgm:presLayoutVars>
      </dgm:prSet>
      <dgm:spPr/>
    </dgm:pt>
    <dgm:pt modelId="{DA9887D8-BF5E-4CCE-9018-F53FDB15EA21}" type="pres">
      <dgm:prSet presAssocID="{26FE8987-3C62-45EF-ACBE-3DB35ED338AB}" presName="arc2" presStyleLbl="node1" presStyleIdx="2" presStyleCnt="4"/>
      <dgm:spPr/>
    </dgm:pt>
    <dgm:pt modelId="{7E23667D-E835-412B-B5C2-E68B111F2583}" type="pres">
      <dgm:prSet presAssocID="{26FE8987-3C62-45EF-ACBE-3DB35ED338AB}" presName="arc4" presStyleLbl="node1" presStyleIdx="3" presStyleCnt="4"/>
      <dgm:spPr/>
    </dgm:pt>
    <dgm:pt modelId="{73193A8F-8405-44F8-8C18-227C148C206D}" type="pres">
      <dgm:prSet presAssocID="{26FE8987-3C62-45EF-ACBE-3DB35ED338AB}" presName="parentText3" presStyleLbl="revTx" presStyleIdx="1" presStyleCnt="3">
        <dgm:presLayoutVars>
          <dgm:chMax val="1"/>
          <dgm:chPref val="1"/>
          <dgm:bulletEnabled val="1"/>
        </dgm:presLayoutVars>
      </dgm:prSet>
      <dgm:spPr/>
    </dgm:pt>
    <dgm:pt modelId="{E8597A64-BC2F-440B-AEEC-71BC612D74FA}" type="pres">
      <dgm:prSet presAssocID="{26FE8987-3C62-45EF-ACBE-3DB35ED338AB}" presName="middleComposite" presStyleCnt="0"/>
      <dgm:spPr/>
    </dgm:pt>
    <dgm:pt modelId="{9E20BDA9-7A53-4D42-A8FC-76838FF7E8D4}" type="pres">
      <dgm:prSet presAssocID="{13C0C5CE-47C7-46C1-B177-5B94AD085E8B}" presName="circ1" presStyleLbl="vennNode1" presStyleIdx="0" presStyleCnt="11"/>
      <dgm:spPr/>
    </dgm:pt>
    <dgm:pt modelId="{3F01F95E-83F7-4C10-9145-8B0905E57B03}" type="pres">
      <dgm:prSet presAssocID="{13C0C5CE-47C7-46C1-B177-5B94AD085E8B}" presName="circ1Tx" presStyleLbl="revTx" presStyleIdx="1" presStyleCnt="3">
        <dgm:presLayoutVars>
          <dgm:chMax val="0"/>
          <dgm:chPref val="0"/>
        </dgm:presLayoutVars>
      </dgm:prSet>
      <dgm:spPr/>
    </dgm:pt>
    <dgm:pt modelId="{6EF7B82A-E681-4615-BE1C-F2B6847A01A8}" type="pres">
      <dgm:prSet presAssocID="{4EC406E3-04D6-4419-9A28-FFD5BC7FE19C}" presName="circ2" presStyleLbl="vennNode1" presStyleIdx="1" presStyleCnt="11" custLinFactNeighborX="2100"/>
      <dgm:spPr/>
    </dgm:pt>
    <dgm:pt modelId="{80C65BA4-C923-4F99-B714-FBC8BC76013B}" type="pres">
      <dgm:prSet presAssocID="{4EC406E3-04D6-4419-9A28-FFD5BC7FE19C}" presName="circ2Tx" presStyleLbl="revTx" presStyleIdx="1" presStyleCnt="3">
        <dgm:presLayoutVars>
          <dgm:chMax val="0"/>
          <dgm:chPref val="0"/>
        </dgm:presLayoutVars>
      </dgm:prSet>
      <dgm:spPr/>
    </dgm:pt>
    <dgm:pt modelId="{C1D54C79-48F3-4CD6-9B6A-C48316E541BB}" type="pres">
      <dgm:prSet presAssocID="{26FE8987-3C62-45EF-ACBE-3DB35ED338AB}" presName="leftComposite" presStyleCnt="0"/>
      <dgm:spPr/>
    </dgm:pt>
    <dgm:pt modelId="{A0B79D93-D1A1-4F7C-93B2-AD27DB114B00}" type="pres">
      <dgm:prSet presAssocID="{C2491D4F-06C8-45F1-83F7-A7F92EF8CA0F}" presName="childText1_1" presStyleLbl="vennNode1" presStyleIdx="2" presStyleCnt="11" custScaleX="115772" custScaleY="112864">
        <dgm:presLayoutVars>
          <dgm:chMax val="0"/>
          <dgm:chPref val="0"/>
        </dgm:presLayoutVars>
      </dgm:prSet>
      <dgm:spPr/>
    </dgm:pt>
    <dgm:pt modelId="{0CE4B3EB-939A-4F8B-A8D0-F74F8DDDA1C0}" type="pres">
      <dgm:prSet presAssocID="{C2491D4F-06C8-45F1-83F7-A7F92EF8CA0F}" presName="ellipse1" presStyleLbl="vennNode1" presStyleIdx="3" presStyleCnt="11" custLinFactNeighborX="-53370" custLinFactNeighborY="-7624"/>
      <dgm:spPr/>
    </dgm:pt>
    <dgm:pt modelId="{FFFA1D20-6E54-4AE4-AE81-78D9C4F7C7A7}" type="pres">
      <dgm:prSet presAssocID="{C2491D4F-06C8-45F1-83F7-A7F92EF8CA0F}" presName="ellipse2" presStyleLbl="vennNode1" presStyleIdx="4" presStyleCnt="11"/>
      <dgm:spPr/>
    </dgm:pt>
    <dgm:pt modelId="{002E53DA-75C2-4E9B-82F2-0CEB066BFEE3}" type="pres">
      <dgm:prSet presAssocID="{37846AA3-D2F3-45DF-BCD8-578F8B552204}" presName="childText1_2" presStyleLbl="vennNode1" presStyleIdx="5" presStyleCnt="11" custScaleX="115772" custScaleY="112864">
        <dgm:presLayoutVars>
          <dgm:chMax val="0"/>
          <dgm:chPref val="0"/>
        </dgm:presLayoutVars>
      </dgm:prSet>
      <dgm:spPr/>
    </dgm:pt>
    <dgm:pt modelId="{466F7CA9-83DB-434B-8949-CE894BDB2EEF}" type="pres">
      <dgm:prSet presAssocID="{37846AA3-D2F3-45DF-BCD8-578F8B552204}" presName="ellipse3" presStyleLbl="vennNode1" presStyleIdx="6" presStyleCnt="11"/>
      <dgm:spPr/>
    </dgm:pt>
    <dgm:pt modelId="{54E0E32E-E02B-43E5-8107-8E6D3844F51D}" type="pres">
      <dgm:prSet presAssocID="{8BE555A3-650C-4323-B9DF-D0BF1C4251D3}" presName="childText1_3" presStyleLbl="vennNode1" presStyleIdx="7" presStyleCnt="11" custScaleX="115772" custScaleY="112864">
        <dgm:presLayoutVars>
          <dgm:chMax val="0"/>
          <dgm:chPref val="0"/>
        </dgm:presLayoutVars>
      </dgm:prSet>
      <dgm:spPr/>
    </dgm:pt>
    <dgm:pt modelId="{F6B0C432-ADDF-4C4A-A4FC-F5D1410EA5F3}" type="pres">
      <dgm:prSet presAssocID="{C20AB88B-3623-4000-92ED-37AE695F92B7}" presName="childText1_4" presStyleLbl="vennNode1" presStyleIdx="8" presStyleCnt="11" custScaleX="115772" custScaleY="112864">
        <dgm:presLayoutVars>
          <dgm:chMax val="0"/>
          <dgm:chPref val="0"/>
        </dgm:presLayoutVars>
      </dgm:prSet>
      <dgm:spPr/>
    </dgm:pt>
    <dgm:pt modelId="{01C8853F-EE84-41AA-A4B5-3E1E7407A6BE}" type="pres">
      <dgm:prSet presAssocID="{C20AB88B-3623-4000-92ED-37AE695F92B7}" presName="ellipse4" presStyleLbl="vennNode1" presStyleIdx="9" presStyleCnt="11" custLinFactNeighborX="-6653" custLinFactNeighborY="-2218"/>
      <dgm:spPr/>
    </dgm:pt>
    <dgm:pt modelId="{C65C2634-20FD-4BD0-A3DC-8B9B83B46E5C}" type="pres">
      <dgm:prSet presAssocID="{C20AB88B-3623-4000-92ED-37AE695F92B7}" presName="ellipse5" presStyleLbl="vennNode1" presStyleIdx="10" presStyleCnt="11" custLinFactY="-175535" custLinFactNeighborX="-81146" custLinFactNeighborY="-200000"/>
      <dgm:spPr/>
    </dgm:pt>
    <dgm:pt modelId="{2B936646-520A-4564-AE65-B7B1CD5F1E57}" type="pres">
      <dgm:prSet presAssocID="{26FE8987-3C62-45EF-ACBE-3DB35ED338AB}" presName="rightChild" presStyleLbl="node2" presStyleIdx="0" presStyleCnt="1">
        <dgm:presLayoutVars>
          <dgm:chMax val="0"/>
          <dgm:chPref val="0"/>
        </dgm:presLayoutVars>
      </dgm:prSet>
      <dgm:spPr/>
    </dgm:pt>
    <dgm:pt modelId="{BF8456E8-44FB-4ABD-8923-6F3BE1B1036A}" type="pres">
      <dgm:prSet presAssocID="{26FE8987-3C62-45EF-ACBE-3DB35ED338AB}" presName="parentText1" presStyleLbl="revTx" presStyleIdx="2" presStyleCnt="3" custScaleX="145372">
        <dgm:presLayoutVars>
          <dgm:chMax val="4"/>
          <dgm:chPref val="3"/>
          <dgm:bulletEnabled val="1"/>
        </dgm:presLayoutVars>
      </dgm:prSet>
      <dgm:spPr/>
    </dgm:pt>
  </dgm:ptLst>
  <dgm:cxnLst>
    <dgm:cxn modelId="{86A73712-3544-46C8-9659-E9F9B917955A}" type="presOf" srcId="{13C0C5CE-47C7-46C1-B177-5B94AD085E8B}" destId="{9E20BDA9-7A53-4D42-A8FC-76838FF7E8D4}" srcOrd="0" destOrd="0" presId="urn:microsoft.com/office/officeart/2009/3/layout/PhasedProcess"/>
    <dgm:cxn modelId="{54F14F3B-C440-4022-8E2B-9C6B88E01611}" srcId="{D751297D-8945-44A4-98B6-3C1D539B38FD}" destId="{C2491D4F-06C8-45F1-83F7-A7F92EF8CA0F}" srcOrd="0" destOrd="0" parTransId="{3AF25866-3CA4-41DE-9BA2-8E4E87DF9D08}" sibTransId="{5812AC10-1266-4BF4-A147-F9BE4DA95C60}"/>
    <dgm:cxn modelId="{868BF140-BFA0-4B4F-8F83-5B503354385A}" type="presOf" srcId="{4EC406E3-04D6-4419-9A28-FFD5BC7FE19C}" destId="{6EF7B82A-E681-4615-BE1C-F2B6847A01A8}" srcOrd="0" destOrd="0" presId="urn:microsoft.com/office/officeart/2009/3/layout/PhasedProcess"/>
    <dgm:cxn modelId="{D40C175E-B96F-4D06-BA8A-ACF98F669994}" type="presOf" srcId="{90E2FCDA-47D3-4B7A-921E-053E3BB7C970}" destId="{73193A8F-8405-44F8-8C18-227C148C206D}" srcOrd="0" destOrd="0" presId="urn:microsoft.com/office/officeart/2009/3/layout/PhasedProcess"/>
    <dgm:cxn modelId="{BE427D4A-9AF5-4880-A599-F93F2A65A2BE}" srcId="{90E2FCDA-47D3-4B7A-921E-053E3BB7C970}" destId="{C6577412-C254-4A86-9E9E-2727DD3EF04E}" srcOrd="0" destOrd="0" parTransId="{584B63C7-8CB9-49ED-BA7A-59226739FBF7}" sibTransId="{D65BAF81-CFBE-4656-84A5-FF51C0AB29AF}"/>
    <dgm:cxn modelId="{3F04406B-56A3-4CEF-874B-C4E159E50BD0}" type="presOf" srcId="{13C0C5CE-47C7-46C1-B177-5B94AD085E8B}" destId="{3F01F95E-83F7-4C10-9145-8B0905E57B03}" srcOrd="1" destOrd="0" presId="urn:microsoft.com/office/officeart/2009/3/layout/PhasedProcess"/>
    <dgm:cxn modelId="{8AE6146C-2933-4C6C-A26D-44C4ABB0ADA7}" srcId="{26FE8987-3C62-45EF-ACBE-3DB35ED338AB}" destId="{D751297D-8945-44A4-98B6-3C1D539B38FD}" srcOrd="0" destOrd="0" parTransId="{82772EFA-8327-4342-A314-4245516FEA82}" sibTransId="{8CD2F8BD-D4EA-4EDF-B740-246DF76480CC}"/>
    <dgm:cxn modelId="{D550B34F-5EF2-4784-8EFE-A40AC7964F2F}" srcId="{26FE8987-3C62-45EF-ACBE-3DB35ED338AB}" destId="{79574ECC-168A-4125-A012-58D55FC66A05}" srcOrd="1" destOrd="0" parTransId="{AB3AAE66-3E2E-41C9-B20F-E0E3D1D526A3}" sibTransId="{170DE0AC-F829-40C8-BC62-406F7E531EE0}"/>
    <dgm:cxn modelId="{719E6051-245A-4F96-978F-95BDAB41E7D4}" srcId="{26FE8987-3C62-45EF-ACBE-3DB35ED338AB}" destId="{90E2FCDA-47D3-4B7A-921E-053E3BB7C970}" srcOrd="2" destOrd="0" parTransId="{F969F762-679B-42A8-8CDB-CA578F70AB3A}" sibTransId="{D83ABF7D-0067-4564-A2EB-5EB6EBEB423A}"/>
    <dgm:cxn modelId="{8FDCA551-6BAE-4117-8656-135E95FC88C0}" type="presOf" srcId="{26FE8987-3C62-45EF-ACBE-3DB35ED338AB}" destId="{874E5A88-9BF8-423F-A5CE-272A42588B13}" srcOrd="0" destOrd="0" presId="urn:microsoft.com/office/officeart/2009/3/layout/PhasedProcess"/>
    <dgm:cxn modelId="{10366679-A0CE-4B75-B172-642287296431}" type="presOf" srcId="{C6577412-C254-4A86-9E9E-2727DD3EF04E}" destId="{2B936646-520A-4564-AE65-B7B1CD5F1E57}" srcOrd="0" destOrd="0" presId="urn:microsoft.com/office/officeart/2009/3/layout/PhasedProcess"/>
    <dgm:cxn modelId="{7F35417A-1EFF-4AD5-ADBF-8BB7A877EEAD}" srcId="{D751297D-8945-44A4-98B6-3C1D539B38FD}" destId="{C20AB88B-3623-4000-92ED-37AE695F92B7}" srcOrd="3" destOrd="0" parTransId="{09FC4193-1248-468E-ABE9-829ACBC3302E}" sibTransId="{9B23E26C-277A-4F4D-9DCE-208F41D6DF29}"/>
    <dgm:cxn modelId="{D2FAFCA5-1B74-4369-BAD7-D2AF70311E05}" type="presOf" srcId="{D751297D-8945-44A4-98B6-3C1D539B38FD}" destId="{BF8456E8-44FB-4ABD-8923-6F3BE1B1036A}" srcOrd="0" destOrd="0" presId="urn:microsoft.com/office/officeart/2009/3/layout/PhasedProcess"/>
    <dgm:cxn modelId="{A2C88CB4-A814-4672-89A9-98940D16CB37}" type="presOf" srcId="{8BE555A3-650C-4323-B9DF-D0BF1C4251D3}" destId="{54E0E32E-E02B-43E5-8107-8E6D3844F51D}" srcOrd="0" destOrd="0" presId="urn:microsoft.com/office/officeart/2009/3/layout/PhasedProcess"/>
    <dgm:cxn modelId="{1F526DC1-388E-4E71-9378-7927B33BD9DB}" type="presOf" srcId="{4EC406E3-04D6-4419-9A28-FFD5BC7FE19C}" destId="{80C65BA4-C923-4F99-B714-FBC8BC76013B}" srcOrd="1" destOrd="0" presId="urn:microsoft.com/office/officeart/2009/3/layout/PhasedProcess"/>
    <dgm:cxn modelId="{068AC5C7-6A12-4C99-B426-29D2E30028D7}" type="presOf" srcId="{79574ECC-168A-4125-A012-58D55FC66A05}" destId="{9A4A37BF-53B5-4CE9-96DC-C7F9422B2503}" srcOrd="0" destOrd="0" presId="urn:microsoft.com/office/officeart/2009/3/layout/PhasedProcess"/>
    <dgm:cxn modelId="{7F0EE9C8-4A30-45D4-AB8A-A6E120C4DF46}" srcId="{D751297D-8945-44A4-98B6-3C1D539B38FD}" destId="{8BE555A3-650C-4323-B9DF-D0BF1C4251D3}" srcOrd="2" destOrd="0" parTransId="{989A7F8F-30CA-4F4D-8C02-51456BEBE1BE}" sibTransId="{303E4C4A-FFB5-4F36-939E-8711352B32AE}"/>
    <dgm:cxn modelId="{733A73D8-6A0E-4E59-B9C2-E96B52E258A3}" type="presOf" srcId="{C2491D4F-06C8-45F1-83F7-A7F92EF8CA0F}" destId="{A0B79D93-D1A1-4F7C-93B2-AD27DB114B00}" srcOrd="0" destOrd="0" presId="urn:microsoft.com/office/officeart/2009/3/layout/PhasedProcess"/>
    <dgm:cxn modelId="{9166EDDD-2CDA-469E-A67C-5B72CDE67E2D}" srcId="{79574ECC-168A-4125-A012-58D55FC66A05}" destId="{4EC406E3-04D6-4419-9A28-FFD5BC7FE19C}" srcOrd="1" destOrd="0" parTransId="{61D83EAF-1C12-4907-947A-199EC72C75FA}" sibTransId="{26B70462-6531-4FE6-BAF9-6B98F69DBC45}"/>
    <dgm:cxn modelId="{693F31EC-DFC8-4BFD-B2F3-19BE516F5760}" srcId="{79574ECC-168A-4125-A012-58D55FC66A05}" destId="{13C0C5CE-47C7-46C1-B177-5B94AD085E8B}" srcOrd="0" destOrd="0" parTransId="{625325E8-3E2F-41EF-AE28-ED482A867C60}" sibTransId="{6DBD4031-1669-47F7-8400-0CE6E198B773}"/>
    <dgm:cxn modelId="{9F2B6CED-4128-4398-83DD-CA8D302BF023}" srcId="{D751297D-8945-44A4-98B6-3C1D539B38FD}" destId="{37846AA3-D2F3-45DF-BCD8-578F8B552204}" srcOrd="1" destOrd="0" parTransId="{40DB1B6A-AF9C-4B62-A1CB-5E6058A4DF25}" sibTransId="{91641877-E2F9-4185-834F-6F2BE19C9F82}"/>
    <dgm:cxn modelId="{016884F2-0322-410C-84A7-6E1501867771}" type="presOf" srcId="{C20AB88B-3623-4000-92ED-37AE695F92B7}" destId="{F6B0C432-ADDF-4C4A-A4FC-F5D1410EA5F3}" srcOrd="0" destOrd="0" presId="urn:microsoft.com/office/officeart/2009/3/layout/PhasedProcess"/>
    <dgm:cxn modelId="{80589BF9-C983-4A81-A978-8E3555E75444}" type="presOf" srcId="{37846AA3-D2F3-45DF-BCD8-578F8B552204}" destId="{002E53DA-75C2-4E9B-82F2-0CEB066BFEE3}" srcOrd="0" destOrd="0" presId="urn:microsoft.com/office/officeart/2009/3/layout/PhasedProcess"/>
    <dgm:cxn modelId="{2B9C530E-217B-460B-97D6-579B5D4A9930}" type="presParOf" srcId="{874E5A88-9BF8-423F-A5CE-272A42588B13}" destId="{3EFFAAA9-A27A-42BD-B70E-2AD28E1FA31A}" srcOrd="0" destOrd="0" presId="urn:microsoft.com/office/officeart/2009/3/layout/PhasedProcess"/>
    <dgm:cxn modelId="{B0B0158A-813C-4F08-BC1A-8C101734F994}" type="presParOf" srcId="{874E5A88-9BF8-423F-A5CE-272A42588B13}" destId="{0ACC445C-85E3-4766-B5D5-36752C22F070}" srcOrd="1" destOrd="0" presId="urn:microsoft.com/office/officeart/2009/3/layout/PhasedProcess"/>
    <dgm:cxn modelId="{EE41BBFA-6A89-49F6-A123-BD141493ADE8}" type="presParOf" srcId="{874E5A88-9BF8-423F-A5CE-272A42588B13}" destId="{9A4A37BF-53B5-4CE9-96DC-C7F9422B2503}" srcOrd="2" destOrd="0" presId="urn:microsoft.com/office/officeart/2009/3/layout/PhasedProcess"/>
    <dgm:cxn modelId="{FFDBBEF6-D74F-4353-AA4B-D699CDDBB88A}" type="presParOf" srcId="{874E5A88-9BF8-423F-A5CE-272A42588B13}" destId="{DA9887D8-BF5E-4CCE-9018-F53FDB15EA21}" srcOrd="3" destOrd="0" presId="urn:microsoft.com/office/officeart/2009/3/layout/PhasedProcess"/>
    <dgm:cxn modelId="{FF92B8F8-F668-4489-96B9-B73E1943189D}" type="presParOf" srcId="{874E5A88-9BF8-423F-A5CE-272A42588B13}" destId="{7E23667D-E835-412B-B5C2-E68B111F2583}" srcOrd="4" destOrd="0" presId="urn:microsoft.com/office/officeart/2009/3/layout/PhasedProcess"/>
    <dgm:cxn modelId="{4935A965-8E67-4530-9B61-4816964F9558}" type="presParOf" srcId="{874E5A88-9BF8-423F-A5CE-272A42588B13}" destId="{73193A8F-8405-44F8-8C18-227C148C206D}" srcOrd="5" destOrd="0" presId="urn:microsoft.com/office/officeart/2009/3/layout/PhasedProcess"/>
    <dgm:cxn modelId="{5E702401-31B1-40A9-B097-E1A1067DEDC3}" type="presParOf" srcId="{874E5A88-9BF8-423F-A5CE-272A42588B13}" destId="{E8597A64-BC2F-440B-AEEC-71BC612D74FA}" srcOrd="6" destOrd="0" presId="urn:microsoft.com/office/officeart/2009/3/layout/PhasedProcess"/>
    <dgm:cxn modelId="{69DA5700-D2CD-4437-8D39-0CFE1E40AF55}" type="presParOf" srcId="{E8597A64-BC2F-440B-AEEC-71BC612D74FA}" destId="{9E20BDA9-7A53-4D42-A8FC-76838FF7E8D4}" srcOrd="0" destOrd="0" presId="urn:microsoft.com/office/officeart/2009/3/layout/PhasedProcess"/>
    <dgm:cxn modelId="{34C375C6-0519-4220-A049-BA8E02D63214}" type="presParOf" srcId="{E8597A64-BC2F-440B-AEEC-71BC612D74FA}" destId="{3F01F95E-83F7-4C10-9145-8B0905E57B03}" srcOrd="1" destOrd="0" presId="urn:microsoft.com/office/officeart/2009/3/layout/PhasedProcess"/>
    <dgm:cxn modelId="{A39DA1E3-EE5A-4D12-8866-93D05FCE2D2A}" type="presParOf" srcId="{E8597A64-BC2F-440B-AEEC-71BC612D74FA}" destId="{6EF7B82A-E681-4615-BE1C-F2B6847A01A8}" srcOrd="2" destOrd="0" presId="urn:microsoft.com/office/officeart/2009/3/layout/PhasedProcess"/>
    <dgm:cxn modelId="{78753A3E-4008-41E3-987F-B36095445CD7}" type="presParOf" srcId="{E8597A64-BC2F-440B-AEEC-71BC612D74FA}" destId="{80C65BA4-C923-4F99-B714-FBC8BC76013B}" srcOrd="3" destOrd="0" presId="urn:microsoft.com/office/officeart/2009/3/layout/PhasedProcess"/>
    <dgm:cxn modelId="{776DCA91-A91F-46E0-9C93-3439264FF341}" type="presParOf" srcId="{874E5A88-9BF8-423F-A5CE-272A42588B13}" destId="{C1D54C79-48F3-4CD6-9B6A-C48316E541BB}" srcOrd="7" destOrd="0" presId="urn:microsoft.com/office/officeart/2009/3/layout/PhasedProcess"/>
    <dgm:cxn modelId="{2B8EAD73-7583-4CAF-A7FC-932B35A4785C}" type="presParOf" srcId="{C1D54C79-48F3-4CD6-9B6A-C48316E541BB}" destId="{A0B79D93-D1A1-4F7C-93B2-AD27DB114B00}" srcOrd="0" destOrd="0" presId="urn:microsoft.com/office/officeart/2009/3/layout/PhasedProcess"/>
    <dgm:cxn modelId="{306C6A3C-667D-4D60-87B3-0741979A68AD}" type="presParOf" srcId="{C1D54C79-48F3-4CD6-9B6A-C48316E541BB}" destId="{0CE4B3EB-939A-4F8B-A8D0-F74F8DDDA1C0}" srcOrd="1" destOrd="0" presId="urn:microsoft.com/office/officeart/2009/3/layout/PhasedProcess"/>
    <dgm:cxn modelId="{1D3983BC-F397-4287-AD89-4EC8DF768FCA}" type="presParOf" srcId="{C1D54C79-48F3-4CD6-9B6A-C48316E541BB}" destId="{FFFA1D20-6E54-4AE4-AE81-78D9C4F7C7A7}" srcOrd="2" destOrd="0" presId="urn:microsoft.com/office/officeart/2009/3/layout/PhasedProcess"/>
    <dgm:cxn modelId="{E02408AF-8B7A-4911-A041-DCAA3F98F788}" type="presParOf" srcId="{C1D54C79-48F3-4CD6-9B6A-C48316E541BB}" destId="{002E53DA-75C2-4E9B-82F2-0CEB066BFEE3}" srcOrd="3" destOrd="0" presId="urn:microsoft.com/office/officeart/2009/3/layout/PhasedProcess"/>
    <dgm:cxn modelId="{CBFFB979-6F8B-43AD-8584-AFBDD03931F0}" type="presParOf" srcId="{C1D54C79-48F3-4CD6-9B6A-C48316E541BB}" destId="{466F7CA9-83DB-434B-8949-CE894BDB2EEF}" srcOrd="4" destOrd="0" presId="urn:microsoft.com/office/officeart/2009/3/layout/PhasedProcess"/>
    <dgm:cxn modelId="{AB5185A9-15D0-4288-B1EF-18443C3336A1}" type="presParOf" srcId="{C1D54C79-48F3-4CD6-9B6A-C48316E541BB}" destId="{54E0E32E-E02B-43E5-8107-8E6D3844F51D}" srcOrd="5" destOrd="0" presId="urn:microsoft.com/office/officeart/2009/3/layout/PhasedProcess"/>
    <dgm:cxn modelId="{38FB5953-7AA5-481A-B3A1-97ECDB6E5E17}" type="presParOf" srcId="{C1D54C79-48F3-4CD6-9B6A-C48316E541BB}" destId="{F6B0C432-ADDF-4C4A-A4FC-F5D1410EA5F3}" srcOrd="6" destOrd="0" presId="urn:microsoft.com/office/officeart/2009/3/layout/PhasedProcess"/>
    <dgm:cxn modelId="{DE273D59-4277-4768-97E6-C3067114B735}" type="presParOf" srcId="{C1D54C79-48F3-4CD6-9B6A-C48316E541BB}" destId="{01C8853F-EE84-41AA-A4B5-3E1E7407A6BE}" srcOrd="7" destOrd="0" presId="urn:microsoft.com/office/officeart/2009/3/layout/PhasedProcess"/>
    <dgm:cxn modelId="{963AD4F5-F32C-4F96-AFCD-B98D77F4E648}" type="presParOf" srcId="{C1D54C79-48F3-4CD6-9B6A-C48316E541BB}" destId="{C65C2634-20FD-4BD0-A3DC-8B9B83B46E5C}" srcOrd="8" destOrd="0" presId="urn:microsoft.com/office/officeart/2009/3/layout/PhasedProcess"/>
    <dgm:cxn modelId="{CF2271BE-0948-4CBF-9895-6ED0C163751E}" type="presParOf" srcId="{874E5A88-9BF8-423F-A5CE-272A42588B13}" destId="{2B936646-520A-4564-AE65-B7B1CD5F1E57}" srcOrd="8" destOrd="0" presId="urn:microsoft.com/office/officeart/2009/3/layout/PhasedProcess"/>
    <dgm:cxn modelId="{225FA658-FA87-4981-B0CC-0B1ED8948500}" type="presParOf" srcId="{874E5A88-9BF8-423F-A5CE-272A42588B13}" destId="{BF8456E8-44FB-4ABD-8923-6F3BE1B1036A}" srcOrd="9" destOrd="0" presId="urn:microsoft.com/office/officeart/2009/3/layout/Phased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FFAAA9-A27A-42BD-B70E-2AD28E1FA31A}">
      <dsp:nvSpPr>
        <dsp:cNvPr id="0" name=""/>
        <dsp:cNvSpPr/>
      </dsp:nvSpPr>
      <dsp:spPr>
        <a:xfrm rot="5400000">
          <a:off x="267" y="318571"/>
          <a:ext cx="3474871" cy="3475405"/>
        </a:xfrm>
        <a:prstGeom prst="blockArc">
          <a:avLst>
            <a:gd name="adj1" fmla="val 13500000"/>
            <a:gd name="adj2" fmla="val 18900000"/>
            <a:gd name="adj3" fmla="val 496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CC445C-85E3-4766-B5D5-36752C22F070}">
      <dsp:nvSpPr>
        <dsp:cNvPr id="0" name=""/>
        <dsp:cNvSpPr/>
      </dsp:nvSpPr>
      <dsp:spPr>
        <a:xfrm rot="16200000">
          <a:off x="3576622" y="318571"/>
          <a:ext cx="3474871" cy="3475405"/>
        </a:xfrm>
        <a:prstGeom prst="blockArc">
          <a:avLst>
            <a:gd name="adj1" fmla="val 13500000"/>
            <a:gd name="adj2" fmla="val 18900000"/>
            <a:gd name="adj3" fmla="val 4960"/>
          </a:avLst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4A37BF-53B5-4CE9-96DC-C7F9422B2503}">
      <dsp:nvSpPr>
        <dsp:cNvPr id="0" name=""/>
        <dsp:cNvSpPr/>
      </dsp:nvSpPr>
      <dsp:spPr>
        <a:xfrm>
          <a:off x="3987515" y="3337301"/>
          <a:ext cx="2638364" cy="695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200" b="1" kern="1200" dirty="0">
              <a:solidFill>
                <a:schemeClr val="tx2"/>
              </a:solidFill>
            </a:rPr>
            <a:t>Inzamelen van afval (‘</a:t>
          </a:r>
          <a:r>
            <a:rPr lang="nl-NL" sz="1200" b="1" kern="1200" dirty="0" err="1">
              <a:solidFill>
                <a:schemeClr val="tx2"/>
              </a:solidFill>
            </a:rPr>
            <a:t>opbulken</a:t>
          </a:r>
          <a:r>
            <a:rPr lang="nl-NL" sz="1200" b="1" kern="1200" dirty="0">
              <a:solidFill>
                <a:schemeClr val="tx2"/>
              </a:solidFill>
            </a:rPr>
            <a:t>’)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200" kern="1200" dirty="0">
              <a:solidFill>
                <a:schemeClr val="tx2"/>
              </a:solidFill>
            </a:rPr>
            <a:t>(door: VU Logistiek, Schoonmaak, AMD)</a:t>
          </a:r>
        </a:p>
      </dsp:txBody>
      <dsp:txXfrm>
        <a:off x="3987515" y="3337301"/>
        <a:ext cx="2638364" cy="695197"/>
      </dsp:txXfrm>
    </dsp:sp>
    <dsp:sp modelId="{DA9887D8-BF5E-4CCE-9018-F53FDB15EA21}">
      <dsp:nvSpPr>
        <dsp:cNvPr id="0" name=""/>
        <dsp:cNvSpPr/>
      </dsp:nvSpPr>
      <dsp:spPr>
        <a:xfrm rot="5400000">
          <a:off x="3465157" y="318571"/>
          <a:ext cx="3474871" cy="3475405"/>
        </a:xfrm>
        <a:prstGeom prst="blockArc">
          <a:avLst>
            <a:gd name="adj1" fmla="val 13500000"/>
            <a:gd name="adj2" fmla="val 18900000"/>
            <a:gd name="adj3" fmla="val 4960"/>
          </a:avLst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23667D-E835-412B-B5C2-E68B111F2583}">
      <dsp:nvSpPr>
        <dsp:cNvPr id="0" name=""/>
        <dsp:cNvSpPr/>
      </dsp:nvSpPr>
      <dsp:spPr>
        <a:xfrm rot="16200000">
          <a:off x="7040461" y="318571"/>
          <a:ext cx="3474871" cy="3475405"/>
        </a:xfrm>
        <a:prstGeom prst="blockArc">
          <a:avLst>
            <a:gd name="adj1" fmla="val 13500000"/>
            <a:gd name="adj2" fmla="val 18900000"/>
            <a:gd name="adj3" fmla="val 4960"/>
          </a:avLst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193A8F-8405-44F8-8C18-227C148C206D}">
      <dsp:nvSpPr>
        <dsp:cNvPr id="0" name=""/>
        <dsp:cNvSpPr/>
      </dsp:nvSpPr>
      <dsp:spPr>
        <a:xfrm>
          <a:off x="7197928" y="3337301"/>
          <a:ext cx="2638364" cy="695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200" b="1" kern="1200" dirty="0">
              <a:solidFill>
                <a:schemeClr val="tx2"/>
              </a:solidFill>
            </a:rPr>
            <a:t>	Transport &amp; verwerking afval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200" kern="1200" dirty="0">
              <a:solidFill>
                <a:schemeClr val="tx2"/>
              </a:solidFill>
            </a:rPr>
            <a:t>	(door: Afvalleveranciers) </a:t>
          </a:r>
        </a:p>
      </dsp:txBody>
      <dsp:txXfrm>
        <a:off x="7197928" y="3337301"/>
        <a:ext cx="2638364" cy="695197"/>
      </dsp:txXfrm>
    </dsp:sp>
    <dsp:sp modelId="{9E20BDA9-7A53-4D42-A8FC-76838FF7E8D4}">
      <dsp:nvSpPr>
        <dsp:cNvPr id="0" name=""/>
        <dsp:cNvSpPr/>
      </dsp:nvSpPr>
      <dsp:spPr>
        <a:xfrm>
          <a:off x="3902738" y="1315927"/>
          <a:ext cx="1592103" cy="1592103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200" b="1" kern="1200" dirty="0">
              <a:solidFill>
                <a:schemeClr val="tx2"/>
              </a:solidFill>
            </a:rPr>
            <a:t>Milieustraten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100" b="1" kern="1200" dirty="0">
              <a:solidFill>
                <a:schemeClr val="tx2"/>
              </a:solidFill>
            </a:rPr>
            <a:t>(VU gebouwen)</a:t>
          </a:r>
        </a:p>
      </dsp:txBody>
      <dsp:txXfrm>
        <a:off x="4125059" y="1503671"/>
        <a:ext cx="917969" cy="1216617"/>
      </dsp:txXfrm>
    </dsp:sp>
    <dsp:sp modelId="{6EF7B82A-E681-4615-BE1C-F2B6847A01A8}">
      <dsp:nvSpPr>
        <dsp:cNvPr id="0" name=""/>
        <dsp:cNvSpPr/>
      </dsp:nvSpPr>
      <dsp:spPr>
        <a:xfrm>
          <a:off x="5083635" y="1315927"/>
          <a:ext cx="1592103" cy="1592103"/>
        </a:xfrm>
        <a:prstGeom prst="ellipse">
          <a:avLst/>
        </a:prstGeom>
        <a:solidFill>
          <a:schemeClr val="accent5">
            <a:alpha val="50000"/>
            <a:hueOff val="-675854"/>
            <a:satOff val="-1742"/>
            <a:lumOff val="-1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200" b="1" kern="1200" dirty="0">
              <a:solidFill>
                <a:schemeClr val="tx2"/>
              </a:solidFill>
            </a:rPr>
            <a:t>Afvaldepots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100" b="1" kern="1200" dirty="0">
              <a:solidFill>
                <a:schemeClr val="tx2"/>
              </a:solidFill>
            </a:rPr>
            <a:t>(VU campus)</a:t>
          </a:r>
        </a:p>
      </dsp:txBody>
      <dsp:txXfrm>
        <a:off x="5535448" y="1503671"/>
        <a:ext cx="917969" cy="1216617"/>
      </dsp:txXfrm>
    </dsp:sp>
    <dsp:sp modelId="{A0B79D93-D1A1-4F7C-93B2-AD27DB114B00}">
      <dsp:nvSpPr>
        <dsp:cNvPr id="0" name=""/>
        <dsp:cNvSpPr/>
      </dsp:nvSpPr>
      <dsp:spPr>
        <a:xfrm>
          <a:off x="863699" y="683400"/>
          <a:ext cx="1185274" cy="1155508"/>
        </a:xfrm>
        <a:prstGeom prst="ellipse">
          <a:avLst/>
        </a:prstGeom>
        <a:solidFill>
          <a:schemeClr val="accent5">
            <a:alpha val="50000"/>
            <a:hueOff val="-1351709"/>
            <a:satOff val="-3484"/>
            <a:lumOff val="-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200" b="1" kern="1200" dirty="0">
              <a:solidFill>
                <a:schemeClr val="tx2"/>
              </a:solidFill>
            </a:rPr>
            <a:t>Kantoor- omgeving</a:t>
          </a:r>
        </a:p>
      </dsp:txBody>
      <dsp:txXfrm>
        <a:off x="1037278" y="852620"/>
        <a:ext cx="838116" cy="817068"/>
      </dsp:txXfrm>
    </dsp:sp>
    <dsp:sp modelId="{0CE4B3EB-939A-4F8B-A8D0-F74F8DDDA1C0}">
      <dsp:nvSpPr>
        <dsp:cNvPr id="0" name=""/>
        <dsp:cNvSpPr/>
      </dsp:nvSpPr>
      <dsp:spPr>
        <a:xfrm>
          <a:off x="912567" y="1889412"/>
          <a:ext cx="292514" cy="292552"/>
        </a:xfrm>
        <a:prstGeom prst="ellipse">
          <a:avLst/>
        </a:prstGeom>
        <a:solidFill>
          <a:schemeClr val="accent5">
            <a:alpha val="50000"/>
            <a:hueOff val="-2027563"/>
            <a:satOff val="-5226"/>
            <a:lumOff val="-353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FFFA1D20-6E54-4AE4-AE81-78D9C4F7C7A7}">
      <dsp:nvSpPr>
        <dsp:cNvPr id="0" name=""/>
        <dsp:cNvSpPr/>
      </dsp:nvSpPr>
      <dsp:spPr>
        <a:xfrm>
          <a:off x="2021310" y="781270"/>
          <a:ext cx="292514" cy="292552"/>
        </a:xfrm>
        <a:prstGeom prst="ellipse">
          <a:avLst/>
        </a:prstGeom>
        <a:solidFill>
          <a:schemeClr val="accent5">
            <a:alpha val="50000"/>
            <a:hueOff val="-2703417"/>
            <a:satOff val="-6968"/>
            <a:lumOff val="-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002E53DA-75C2-4E9B-82F2-0CEB066BFEE3}">
      <dsp:nvSpPr>
        <dsp:cNvPr id="0" name=""/>
        <dsp:cNvSpPr/>
      </dsp:nvSpPr>
      <dsp:spPr>
        <a:xfrm>
          <a:off x="1940818" y="1020107"/>
          <a:ext cx="1185274" cy="1155508"/>
        </a:xfrm>
        <a:prstGeom prst="ellipse">
          <a:avLst/>
        </a:prstGeom>
        <a:solidFill>
          <a:schemeClr val="accent5">
            <a:alpha val="50000"/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200" b="1" kern="1200" dirty="0">
              <a:solidFill>
                <a:schemeClr val="tx2"/>
              </a:solidFill>
            </a:rPr>
            <a:t>Onderwijs- omgeving</a:t>
          </a:r>
        </a:p>
      </dsp:txBody>
      <dsp:txXfrm>
        <a:off x="2114397" y="1189327"/>
        <a:ext cx="838116" cy="817068"/>
      </dsp:txXfrm>
    </dsp:sp>
    <dsp:sp modelId="{466F7CA9-83DB-434B-8949-CE894BDB2EEF}">
      <dsp:nvSpPr>
        <dsp:cNvPr id="0" name=""/>
        <dsp:cNvSpPr/>
      </dsp:nvSpPr>
      <dsp:spPr>
        <a:xfrm>
          <a:off x="2857764" y="2125257"/>
          <a:ext cx="292514" cy="292552"/>
        </a:xfrm>
        <a:prstGeom prst="ellipse">
          <a:avLst/>
        </a:prstGeom>
        <a:solidFill>
          <a:schemeClr val="accent5">
            <a:alpha val="50000"/>
            <a:hueOff val="-4055126"/>
            <a:satOff val="-10451"/>
            <a:lumOff val="-70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54E0E32E-E02B-43E5-8107-8E6D3844F51D}">
      <dsp:nvSpPr>
        <dsp:cNvPr id="0" name=""/>
        <dsp:cNvSpPr/>
      </dsp:nvSpPr>
      <dsp:spPr>
        <a:xfrm>
          <a:off x="623769" y="2241703"/>
          <a:ext cx="1185274" cy="1155508"/>
        </a:xfrm>
        <a:prstGeom prst="ellipse">
          <a:avLst/>
        </a:prstGeom>
        <a:solidFill>
          <a:schemeClr val="accent5">
            <a:hueOff val="-5147341"/>
            <a:satOff val="-7160"/>
            <a:lumOff val="-2745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200" b="1" kern="1200" dirty="0">
              <a:solidFill>
                <a:schemeClr val="tx2"/>
              </a:solidFill>
            </a:rPr>
            <a:t>Onderzoek- omgeving </a:t>
          </a:r>
        </a:p>
      </dsp:txBody>
      <dsp:txXfrm>
        <a:off x="797348" y="2410923"/>
        <a:ext cx="838116" cy="817068"/>
      </dsp:txXfrm>
    </dsp:sp>
    <dsp:sp modelId="{F6B0C432-ADDF-4C4A-A4FC-F5D1410EA5F3}">
      <dsp:nvSpPr>
        <dsp:cNvPr id="0" name=""/>
        <dsp:cNvSpPr/>
      </dsp:nvSpPr>
      <dsp:spPr>
        <a:xfrm>
          <a:off x="1754939" y="2160108"/>
          <a:ext cx="1185274" cy="1155508"/>
        </a:xfrm>
        <a:prstGeom prst="ellipse">
          <a:avLst/>
        </a:prstGeom>
        <a:solidFill>
          <a:schemeClr val="accent5">
            <a:alpha val="50000"/>
            <a:hueOff val="-5406834"/>
            <a:satOff val="-13935"/>
            <a:lumOff val="-94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200" b="1" kern="1200" dirty="0">
              <a:solidFill>
                <a:schemeClr val="tx2"/>
              </a:solidFill>
            </a:rPr>
            <a:t>Publiek gebied </a:t>
          </a:r>
        </a:p>
      </dsp:txBody>
      <dsp:txXfrm>
        <a:off x="1928518" y="2329328"/>
        <a:ext cx="838116" cy="817068"/>
      </dsp:txXfrm>
    </dsp:sp>
    <dsp:sp modelId="{01C8853F-EE84-41AA-A4B5-3E1E7407A6BE}">
      <dsp:nvSpPr>
        <dsp:cNvPr id="0" name=""/>
        <dsp:cNvSpPr/>
      </dsp:nvSpPr>
      <dsp:spPr>
        <a:xfrm>
          <a:off x="1459079" y="1830849"/>
          <a:ext cx="502850" cy="502736"/>
        </a:xfrm>
        <a:prstGeom prst="ellipse">
          <a:avLst/>
        </a:prstGeom>
        <a:solidFill>
          <a:schemeClr val="accent5">
            <a:alpha val="50000"/>
            <a:hueOff val="-6082688"/>
            <a:satOff val="-15677"/>
            <a:lumOff val="-1058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C65C2634-20FD-4BD0-A3DC-8B9B83B46E5C}">
      <dsp:nvSpPr>
        <dsp:cNvPr id="0" name=""/>
        <dsp:cNvSpPr/>
      </dsp:nvSpPr>
      <dsp:spPr>
        <a:xfrm>
          <a:off x="561795" y="1273987"/>
          <a:ext cx="219874" cy="219737"/>
        </a:xfrm>
        <a:prstGeom prst="ellipse">
          <a:avLst/>
        </a:prstGeom>
        <a:solidFill>
          <a:schemeClr val="accent5">
            <a:alpha val="50000"/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2B936646-520A-4564-AE65-B7B1CD5F1E57}">
      <dsp:nvSpPr>
        <dsp:cNvPr id="0" name=""/>
        <dsp:cNvSpPr/>
      </dsp:nvSpPr>
      <dsp:spPr>
        <a:xfrm>
          <a:off x="7497622" y="1037060"/>
          <a:ext cx="2029510" cy="2029143"/>
        </a:xfrm>
        <a:prstGeom prst="ellipse">
          <a:avLst/>
        </a:prstGeom>
        <a:pattFill prst="pct70">
          <a:fgClr>
            <a:schemeClr val="accent6">
              <a:hueOff val="0"/>
              <a:satOff val="0"/>
              <a:lumOff val="0"/>
            </a:schemeClr>
          </a:fgClr>
          <a:bgClr>
            <a:schemeClr val="bg1"/>
          </a:bgClr>
        </a:patt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200" b="1" kern="1200" dirty="0">
              <a:solidFill>
                <a:schemeClr val="tx2"/>
              </a:solidFill>
            </a:rPr>
            <a:t>Verwerking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100" b="1" kern="1200" dirty="0">
              <a:solidFill>
                <a:schemeClr val="tx2"/>
              </a:solidFill>
            </a:rPr>
            <a:t>(extern)</a:t>
          </a:r>
        </a:p>
      </dsp:txBody>
      <dsp:txXfrm>
        <a:off x="7794837" y="1334221"/>
        <a:ext cx="1435080" cy="1434821"/>
      </dsp:txXfrm>
    </dsp:sp>
    <dsp:sp modelId="{BF8456E8-44FB-4ABD-8923-6F3BE1B1036A}">
      <dsp:nvSpPr>
        <dsp:cNvPr id="0" name=""/>
        <dsp:cNvSpPr/>
      </dsp:nvSpPr>
      <dsp:spPr>
        <a:xfrm>
          <a:off x="54479" y="3337301"/>
          <a:ext cx="3835442" cy="695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200" b="1" kern="1200" dirty="0">
              <a:solidFill>
                <a:schemeClr val="tx2"/>
              </a:solidFill>
            </a:rPr>
            <a:t>Productie van afval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200" kern="1200" dirty="0">
              <a:solidFill>
                <a:schemeClr val="tx2"/>
              </a:solidFill>
            </a:rPr>
            <a:t>(door: studenten, medewerkers, bezoekers VU, etc.)</a:t>
          </a:r>
        </a:p>
      </dsp:txBody>
      <dsp:txXfrm>
        <a:off x="54479" y="3337301"/>
        <a:ext cx="3835442" cy="6951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PhasedProcess">
  <dgm:title val=""/>
  <dgm:desc val=""/>
  <dgm:catLst>
    <dgm:cat type="process" pri="12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6" srcId="10" destId="11" srcOrd="0" destOrd="0"/>
        <dgm:cxn modelId="17" srcId="10" destId="12" srcOrd="1" destOrd="0"/>
        <dgm:cxn modelId="18" srcId="10" destId="13" srcOrd="2" destOrd="0"/>
        <dgm:cxn modelId="50" srcId="0" destId="20" srcOrd="1" destOrd="0"/>
        <dgm:cxn modelId="60" srcId="0" destId="30" srcOrd="2" destOrd="0"/>
        <dgm:cxn modelId="32" srcId="30" destId="31" srcOrd="0" destOrd="0"/>
        <dgm:cxn modelId="26" srcId="20" destId="21" srcOrd="0" destOrd="0"/>
        <dgm:cxn modelId="27" srcId="20" destId="22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6" srcId="10" destId="11" srcOrd="0" destOrd="0"/>
        <dgm:cxn modelId="17" srcId="10" destId="12" srcOrd="1" destOrd="0"/>
        <dgm:cxn modelId="18" srcId="10" destId="13" srcOrd="2" destOrd="0"/>
        <dgm:cxn modelId="50" srcId="0" destId="20" srcOrd="1" destOrd="0"/>
        <dgm:cxn modelId="60" srcId="0" destId="30" srcOrd="2" destOrd="0"/>
        <dgm:cxn modelId="32" srcId="30" destId="31" srcOrd="0" destOrd="0"/>
        <dgm:cxn modelId="26" srcId="20" destId="21" srcOrd="0" destOrd="0"/>
        <dgm:cxn modelId="27" srcId="20" destId="22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6" srcId="10" destId="11" srcOrd="0" destOrd="0"/>
        <dgm:cxn modelId="17" srcId="10" destId="12" srcOrd="1" destOrd="0"/>
        <dgm:cxn modelId="18" srcId="10" destId="13" srcOrd="2" destOrd="0"/>
        <dgm:cxn modelId="50" srcId="0" destId="20" srcOrd="1" destOrd="0"/>
        <dgm:cxn modelId="60" srcId="0" destId="30" srcOrd="2" destOrd="0"/>
        <dgm:cxn modelId="32" srcId="30" destId="31" srcOrd="0" destOrd="0"/>
        <dgm:cxn modelId="26" srcId="20" destId="21" srcOrd="0" destOrd="0"/>
        <dgm:cxn modelId="27" srcId="20" destId="22" srcOrd="1" destOrd="0"/>
      </dgm:cxnLst>
      <dgm:bg/>
      <dgm:whole/>
    </dgm:dataModel>
  </dgm:clrData>
  <dgm:layoutNode name="Name0">
    <dgm:varLst>
      <dgm:chMax val="3"/>
      <dgm:chPref val="3"/>
      <dgm:bulletEnabled val="1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gte" val="3">
        <dgm:alg type="composite">
          <dgm:param type="ar" val="2.8316"/>
        </dgm:alg>
        <dgm:choose name="Name3">
          <dgm:if name="Name4" func="var" arg="dir" op="equ" val="norm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parentText3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rightChild" refType="primFontSz" refFor="des" refForName="parentText1" op="lte"/>
              <dgm:constr type="primFontSz" for="des" forName="rightChild" refType="primFontSz" refFor="des" refForName="parentText2" op="lte"/>
              <dgm:constr type="primFontSz" for="des" forName="rightChild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0567"/>
              <dgm:constr type="t" for="ch" forName="leftComposite" refType="h" fact="0.1159"/>
              <dgm:constr type="w" for="ch" forName="leftComposite" refType="w" fact="0.2455"/>
              <dgm:constr type="h" for="ch" forName="leftComposite" refType="h" fact="0.6953"/>
              <dgm:constr type="l" for="ch" forName="middleComposite" refType="w" fact="0.365"/>
              <dgm:constr type="t" for="ch" forName="middleComposite" refType="h" fact="0.1545"/>
              <dgm:constr type="w" for="ch" forName="middleComposite" refType="w" fact="0.2728"/>
              <dgm:constr type="h" for="ch" forName="middleComposite" refType="h" fact="0.6567"/>
              <dgm:constr type="l" for="ch" forName="arc1" refType="w" fact="0"/>
              <dgm:constr type="t" for="ch" forName="arc1" refType="h" fact="0"/>
              <dgm:constr type="w" for="ch" forName="arc1" refType="w" fact="0.3305"/>
              <dgm:constr type="h" for="ch" forName="arc1" refType="h" fact="0.9357"/>
              <dgm:constr type="l" for="ch" forName="arc2" refType="w" fact="0.3295"/>
              <dgm:constr type="t" for="ch" forName="arc2" refType="h" fact="0"/>
              <dgm:constr type="w" for="ch" forName="arc2" refType="w" fact="0.3305"/>
              <dgm:constr type="h" for="ch" forName="arc2" refType="h" fact="0.9357"/>
              <dgm:constr type="l" for="ch" forName="arc3" refType="w" fact="0.3401"/>
              <dgm:constr type="t" for="ch" forName="arc3" refType="h" fact="0"/>
              <dgm:constr type="w" for="ch" forName="arc3" refType="w" fact="0.3305"/>
              <dgm:constr type="h" for="ch" forName="arc3" refType="h" fact="0.9357"/>
              <dgm:constr type="l" for="ch" forName="arc4" refType="w" fact="0.6695"/>
              <dgm:constr type="t" for="ch" forName="arc4" refType="h" fact="0"/>
              <dgm:constr type="w" for="ch" forName="arc4" refType="w" fact="0.3305"/>
              <dgm:constr type="h" for="ch" forName="arc4" refType="h" fact="0.9357"/>
              <dgm:constr type="l" for="ch" forName="rightChild" refType="w" fact="0.713"/>
              <dgm:constr type="t" for="ch" forName="rightChild" refType="h" fact="0.1934"/>
              <dgm:constr type="w" for="ch" forName="rightChild" refType="w" fact="0.193"/>
              <dgm:constr type="h" for="ch" forName="rightChild" refType="h" fact="0.5464"/>
              <dgm:constr type="l" for="ch" forName="parentText1" refType="w" fact="0.0621"/>
              <dgm:constr type="t" for="ch" forName="parentText1" refType="h" fact="0.8128"/>
              <dgm:constr type="w" for="ch" forName="parentText1" refType="w" fact="0.2509"/>
              <dgm:constr type="h" for="ch" forName="parentText1" refType="h" fact="0.1872"/>
              <dgm:constr type="l" for="ch" forName="parentText2" refType="w" fact="0.3792"/>
              <dgm:constr type="t" for="ch" forName="parentText2" refType="h" fact="0.8128"/>
              <dgm:constr type="w" for="ch" forName="parentText2" refType="w" fact="0.2509"/>
              <dgm:constr type="h" for="ch" forName="parentText2" refType="h" fact="0.1872"/>
              <dgm:constr type="l" for="ch" forName="parentText3" refType="w" fact="0.6845"/>
              <dgm:constr type="t" for="ch" forName="parentText3" refType="h" fact="0.8128"/>
              <dgm:constr type="w" for="ch" forName="parentText3" refType="w" fact="0.2509"/>
              <dgm:constr type="h" for="ch" forName="parentText3" refType="h" fact="0.1872"/>
            </dgm:constrLst>
          </dgm:if>
          <dgm:else name="Name5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parentText3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rightChild" refType="primFontSz" refFor="des" refForName="parentText1" op="lte"/>
              <dgm:constr type="primFontSz" for="des" forName="rightChild" refType="primFontSz" refFor="des" refForName="parentText2" op="lte"/>
              <dgm:constr type="primFontSz" for="des" forName="rightChild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72"/>
              <dgm:constr type="t" for="ch" forName="leftComposite" refType="h" fact="0.1159"/>
              <dgm:constr type="w" for="ch" forName="leftComposite" refType="w" fact="0.2455"/>
              <dgm:constr type="h" for="ch" forName="leftComposite" refType="h" fact="0.6953"/>
              <dgm:constr type="l" for="ch" forName="middleComposite" refType="w" fact="0.365"/>
              <dgm:constr type="t" for="ch" forName="middleComposite" refType="h" fact="0.1545"/>
              <dgm:constr type="w" for="ch" forName="middleComposite" refType="w" fact="0.2728"/>
              <dgm:constr type="h" for="ch" forName="middleComposite" refType="h" fact="0.6567"/>
              <dgm:constr type="l" for="ch" forName="rightChild" refType="w" fact="0.09"/>
              <dgm:constr type="t" for="ch" forName="rightChild" refType="h" fact="0.1934"/>
              <dgm:constr type="w" for="ch" forName="rightChild" refType="w" fact="0.193"/>
              <dgm:constr type="h" for="ch" forName="rightChild" refType="h" fact="0.5464"/>
              <dgm:constr type="l" for="ch" forName="arc1" refType="w" fact="0"/>
              <dgm:constr type="t" for="ch" forName="arc1" refType="h" fact="0"/>
              <dgm:constr type="w" for="ch" forName="arc1" refType="w" fact="0.3305"/>
              <dgm:constr type="h" for="ch" forName="arc1" refType="h" fact="0.9357"/>
              <dgm:constr type="l" for="ch" forName="arc2" refType="w" fact="0.3295"/>
              <dgm:constr type="t" for="ch" forName="arc2" refType="h" fact="0"/>
              <dgm:constr type="w" for="ch" forName="arc2" refType="w" fact="0.3305"/>
              <dgm:constr type="h" for="ch" forName="arc2" refType="h" fact="0.9357"/>
              <dgm:constr type="l" for="ch" forName="arc3" refType="w" fact="0.3401"/>
              <dgm:constr type="t" for="ch" forName="arc3" refType="h" fact="0"/>
              <dgm:constr type="w" for="ch" forName="arc3" refType="w" fact="0.3305"/>
              <dgm:constr type="h" for="ch" forName="arc3" refType="h" fact="0.9357"/>
              <dgm:constr type="l" for="ch" forName="arc4" refType="w" fact="0.6695"/>
              <dgm:constr type="t" for="ch" forName="arc4" refType="h" fact="0"/>
              <dgm:constr type="w" for="ch" forName="arc4" refType="w" fact="0.3305"/>
              <dgm:constr type="h" for="ch" forName="arc4" refType="h" fact="0.9357"/>
              <dgm:constr type="l" for="ch" forName="parentText1" refType="w" fact="0.7"/>
              <dgm:constr type="t" for="ch" forName="parentText1" refType="h" fact="0.8128"/>
              <dgm:constr type="w" for="ch" forName="parentText1" refType="w" fact="0.2509"/>
              <dgm:constr type="h" for="ch" forName="parentText1" refType="h" fact="0.1872"/>
              <dgm:constr type="l" for="ch" forName="parentText2" refType="w" fact="0.3792"/>
              <dgm:constr type="t" for="ch" forName="parentText2" refType="h" fact="0.8128"/>
              <dgm:constr type="w" for="ch" forName="parentText2" refType="w" fact="0.2509"/>
              <dgm:constr type="h" for="ch" forName="parentText2" refType="h" fact="0.1872"/>
              <dgm:constr type="l" for="ch" forName="parentText3" refType="w" fact="0.062"/>
              <dgm:constr type="t" for="ch" forName="parentText3" refType="h" fact="0.8128"/>
              <dgm:constr type="w" for="ch" forName="parentText3" refType="w" fact="0.2509"/>
              <dgm:constr type="h" for="ch" forName="parentText3" refType="h" fact="0.1872"/>
            </dgm:constrLst>
          </dgm:else>
        </dgm:choose>
      </dgm:if>
      <dgm:if name="Name6" axis="ch" ptType="node" func="cnt" op="gte" val="2">
        <dgm:alg type="composite">
          <dgm:param type="ar" val="1.8986"/>
        </dgm:alg>
        <dgm:choose name="Name7">
          <dgm:if name="Name8" func="var" arg="dir" op="equ" val="norm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0941"/>
              <dgm:constr type="t" for="ch" forName="leftComposite" refType="h" fact="0.1159"/>
              <dgm:constr type="w" for="ch" forName="leftComposite" refType="w" fact="0.3469"/>
              <dgm:constr type="h" for="ch" forName="leftComposite" refType="h" fact="0.6953"/>
              <dgm:constr type="l" for="ch" forName="middleComposite" refType="w" fact="0.5782"/>
              <dgm:constr type="t" for="ch" forName="middleComposite" refType="h" fact="0.1159"/>
              <dgm:constr type="w" for="ch" forName="middleComposite" refType="w" fact="0.3389"/>
              <dgm:constr type="h" for="ch" forName="middleComposite" refType="h" fact="0.6567"/>
              <dgm:constr type="l" for="ch" forName="arc1" refType="w" fact="0"/>
              <dgm:constr type="t" for="ch" forName="arc1" refType="h" fact="0"/>
              <dgm:constr type="w" for="ch" forName="arc1" refType="w" fact="0.4928"/>
              <dgm:constr type="h" for="ch" forName="arc1" refType="h" fact="0.9357"/>
              <dgm:constr type="l" for="ch" forName="arc3" refType="w" fact="0.5072"/>
              <dgm:constr type="t" for="ch" forName="arc3" refType="h" fact="0"/>
              <dgm:constr type="w" for="ch" forName="arc3" refType="w" fact="0.4928"/>
              <dgm:constr type="h" for="ch" forName="arc3" refType="h" fact="0.9357"/>
              <dgm:constr type="l" for="ch" forName="parentText1" refType="w" fact="0.0926"/>
              <dgm:constr type="t" for="ch" forName="parentText1" refType="h" fact="0.8128"/>
              <dgm:constr type="w" for="ch" forName="parentText1" refType="w" fact="0.3742"/>
              <dgm:constr type="h" for="ch" forName="parentText1" refType="h" fact="0.1872"/>
              <dgm:constr type="l" for="ch" forName="parentText2" refType="w" fact="0.5655"/>
              <dgm:constr type="t" for="ch" forName="parentText2" refType="h" fact="0.8128"/>
              <dgm:constr type="w" for="ch" forName="parentText2" refType="w" fact="0.3742"/>
              <dgm:constr type="h" for="ch" forName="parentText2" refType="h" fact="0.1872"/>
            </dgm:constrLst>
          </dgm:if>
          <dgm:else name="Name9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592"/>
              <dgm:constr type="t" for="ch" forName="leftComposite" refType="h" fact="0.1159"/>
              <dgm:constr type="w" for="ch" forName="leftComposite" refType="w" fact="0.3469"/>
              <dgm:constr type="h" for="ch" forName="leftComposite" refType="h" fact="0.6953"/>
              <dgm:constr type="l" for="ch" forName="middleComposite" refType="w" fact="0.0941"/>
              <dgm:constr type="t" for="ch" forName="middleComposite" refType="h" fact="0.1159"/>
              <dgm:constr type="w" for="ch" forName="middleComposite" refType="w" fact="0.3389"/>
              <dgm:constr type="h" for="ch" forName="middleComposite" refType="h" fact="0.6567"/>
              <dgm:constr type="l" for="ch" forName="arc1" refType="w" fact="0"/>
              <dgm:constr type="t" for="ch" forName="arc1" refType="h" fact="0"/>
              <dgm:constr type="w" for="ch" forName="arc1" refType="w" fact="0.4928"/>
              <dgm:constr type="h" for="ch" forName="arc1" refType="h" fact="0.9357"/>
              <dgm:constr type="l" for="ch" forName="arc3" refType="w" fact="0.5072"/>
              <dgm:constr type="t" for="ch" forName="arc3" refType="h" fact="0"/>
              <dgm:constr type="w" for="ch" forName="arc3" refType="w" fact="0.4928"/>
              <dgm:constr type="h" for="ch" forName="arc3" refType="h" fact="0.9357"/>
              <dgm:constr type="l" for="ch" forName="parentText2" refType="w" fact="0.0926"/>
              <dgm:constr type="t" for="ch" forName="parentText2" refType="h" fact="0.8128"/>
              <dgm:constr type="w" for="ch" forName="parentText2" refType="w" fact="0.3742"/>
              <dgm:constr type="h" for="ch" forName="parentText2" refType="h" fact="0.1872"/>
              <dgm:constr type="l" for="ch" forName="parentText1" refType="w" fact="0.5655"/>
              <dgm:constr type="t" for="ch" forName="parentText1" refType="h" fact="0.8128"/>
              <dgm:constr type="w" for="ch" forName="parentText1" refType="w" fact="0.3742"/>
              <dgm:constr type="h" for="ch" forName="parentText1" refType="h" fact="0.1872"/>
            </dgm:constrLst>
          </dgm:else>
        </dgm:choose>
      </dgm:if>
      <dgm:else name="Name10">
        <dgm:alg type="composite">
          <dgm:param type="ar" val="0.8036"/>
        </dgm:alg>
        <dgm:constrLst>
          <dgm:constr type="primFontSz" for="des" forName="parentText1" val="65"/>
          <dgm:constr type="primFontSz" for="des" forName="childText1_1" val="65"/>
          <dgm:constr type="primFontSz" for="des" forName="childText1_1" refType="primFontSz" refFor="des" refForName="parentText1" op="lte"/>
          <dgm:constr type="primFontSz" for="des" forName="childText1_2" refType="primFontSz" refFor="des" refForName="parentText1" op="lte"/>
          <dgm:constr type="primFontSz" for="des" forName="childText1_3" refType="primFontSz" refFor="des" refForName="parentText1" op="lte"/>
          <dgm:constr type="primFontSz" for="des" forName="childText1_4" refType="primFontSz" refFor="des" refForName="parentText1" op="lte"/>
          <dgm:constr type="primFontSz" for="des" forName="childText1_1" refType="primFontSz" refFor="des" refForName="parentText2" op="lte"/>
          <dgm:constr type="primFontSz" for="des" forName="childText1_2" refType="primFontSz" refFor="des" refForName="parentText2" op="lte"/>
          <dgm:constr type="primFontSz" for="des" forName="childText1_3" refType="primFontSz" refFor="des" refForName="parentText2" op="lte"/>
          <dgm:constr type="primFontSz" for="des" forName="childText1_4" refType="primFontSz" refFor="des" refForName="parentText2" op="lte"/>
          <dgm:constr type="primFontSz" for="des" forName="childText1_1" refType="primFontSz" refFor="des" refForName="parentText3" op="lte"/>
          <dgm:constr type="primFontSz" for="des" forName="childText1_2" refType="primFontSz" refFor="des" refForName="parentText3" op="lte"/>
          <dgm:constr type="primFontSz" for="des" forName="childText1_3" refType="primFontSz" refFor="des" refForName="parentText3" op="lte"/>
          <dgm:constr type="primFontSz" for="des" forName="childText1_4" refType="primFontSz" refFor="des" refForName="parentText3" op="lte"/>
          <dgm:constr type="primFontSz" for="des" forName="childText1_2" refType="primFontSz" refFor="des" refForName="childText1_1" op="equ"/>
          <dgm:constr type="primFontSz" for="des" forName="childText1_3" refType="primFontSz" refFor="des" refForName="childText1_1" op="equ"/>
          <dgm:constr type="primFontSz" for="des" forName="childText1_4" refType="primFontSz" refFor="des" refForName="childText1_1" op="equ"/>
          <dgm:constr type="l" for="ch" forName="leftComposite" refType="w" fact="0"/>
          <dgm:constr type="t" for="ch" forName="leftComposite" refType="h" fact="0.1159"/>
          <dgm:constr type="w" for="ch" forName="leftComposite" refType="w"/>
          <dgm:constr type="h" for="ch" forName="leftComposite" refType="h" fact="0.6953"/>
          <dgm:constr type="l" for="ch" forName="parentText1" refType="w" fact="0"/>
          <dgm:constr type="t" for="ch" forName="parentText1" refType="h" fact="0.8128"/>
          <dgm:constr type="w" for="ch" forName="parentText1" refType="w"/>
          <dgm:constr type="h" for="ch" forName="parentText1" refType="h" fact="0.1872"/>
        </dgm:constrLst>
      </dgm:else>
    </dgm:choose>
    <dgm:choose name="Name11">
      <dgm:if name="Name12" axis="ch" ptType="node" func="cnt" op="gte" val="1">
        <dgm:choose name="Name13">
          <dgm:if name="Name14" axis="ch" ptType="node" func="cnt" op="gte" val="2">
            <dgm:layoutNode name="arc1">
              <dgm:alg type="sp"/>
              <dgm:shape xmlns:r="http://schemas.openxmlformats.org/officeDocument/2006/relationships" rot="9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arc3">
              <dgm:alg type="sp"/>
              <dgm:shape xmlns:r="http://schemas.openxmlformats.org/officeDocument/2006/relationships" rot="27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parentText2" styleLbl="revTx">
              <dgm:varLst>
                <dgm:chMax val="4"/>
                <dgm:chPref val="3"/>
                <dgm:bulletEnabled val="1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ch 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15"/>
        </dgm:choose>
        <dgm:choose name="Name16">
          <dgm:if name="Name17" axis="ch" ptType="node" func="cnt" op="gte" val="3">
            <dgm:layoutNode name="arc2">
              <dgm:alg type="sp"/>
              <dgm:shape xmlns:r="http://schemas.openxmlformats.org/officeDocument/2006/relationships" rot="9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arc4">
              <dgm:alg type="sp"/>
              <dgm:shape xmlns:r="http://schemas.openxmlformats.org/officeDocument/2006/relationships" rot="27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parentText3" styleLbl="revTx">
              <dgm:varLst>
                <dgm:chMax val="1"/>
                <dgm:chPref val="1"/>
                <dgm:bulletEnabled val="1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ch self" ptType="node node" st="3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18"/>
        </dgm:choose>
      </dgm:if>
      <dgm:else name="Name19"/>
    </dgm:choose>
    <dgm:layoutNode name="middleComposite">
      <dgm:choose name="Name20">
        <dgm:if name="Name21" axis="ch ch" ptType="node node" st="2 1" cnt="1 0" func="cnt" op="lte" val="1">
          <dgm:alg type="composite">
            <dgm:param type="ar" val="1"/>
          </dgm:alg>
        </dgm:if>
        <dgm:if name="Name22" axis="ch ch" ptType="node node" st="2 1" cnt="1 0" func="cnt" op="equ" val="2">
          <dgm:alg type="composite">
            <dgm:param type="ar" val="1.792"/>
          </dgm:alg>
        </dgm:if>
        <dgm:if name="Name23" axis="ch ch" ptType="node node" st="2 1" cnt="1 0" func="cnt" op="equ" val="3">
          <dgm:alg type="composite">
            <dgm:param type="ar" val="1"/>
          </dgm:alg>
        </dgm:if>
        <dgm:else name="Name24">
          <dgm:alg type="composite">
            <dgm:param type="ar" val="1"/>
          </dgm:alg>
        </dgm:else>
      </dgm:choose>
      <dgm:shape xmlns:r="http://schemas.openxmlformats.org/officeDocument/2006/relationships" r:blip="">
        <dgm:adjLst/>
      </dgm:shape>
      <dgm:presOf/>
      <dgm:choose name="Name25">
        <dgm:if name="Name26" axis="ch ch" ptType="node node" st="2 1" cnt="1 0" func="cnt" op="lte" val="1">
          <dgm:constrLst>
            <dgm:constr type="ctrX" for="ch" forName="circ1" refType="w" fact="0.5"/>
            <dgm:constr type="ctrY" for="ch" forName="circ1" refType="h" fact="0.5"/>
            <dgm:constr type="w" for="ch" forName="circ1" refType="w"/>
            <dgm:constr type="h" for="ch" forName="circ1" refType="h"/>
            <dgm:constr type="l" for="ch" forName="circ1Tx" refType="w" fact="0.2"/>
            <dgm:constr type="t" for="ch" forName="circ1Tx" refType="h" fact="0.1"/>
            <dgm:constr type="w" for="ch" forName="circ1Tx" refType="w" fact="0.6"/>
            <dgm:constr type="h" for="ch" forName="circ1Tx" refType="h" fact="0.8"/>
          </dgm:constrLst>
        </dgm:if>
        <dgm:if name="Name27" axis="ch ch" ptType="node node" st="2 1" cnt="1 0" func="cnt" op="equ" val="2">
          <dgm:constrLst>
            <dgm:constr type="ctrX" for="ch" forName="circ1" refType="w" fact="0.3"/>
            <dgm:constr type="ctrY" for="ch" forName="circ1" refType="h" fact="0.5"/>
            <dgm:constr type="w" for="ch" forName="circ1" refType="w" fact="0.555"/>
            <dgm:constr type="h" for="ch" forName="circ1" refType="h" fact="0.99456"/>
            <dgm:constr type="l" for="ch" forName="circ1Tx" refType="w" fact="0.1"/>
            <dgm:constr type="t" for="ch" forName="circ1Tx" refType="h" fact="0.12"/>
            <dgm:constr type="w" for="ch" forName="circ1Tx" refType="w" fact="0.32"/>
            <dgm:constr type="h" for="ch" forName="circ1Tx" refType="h" fact="0.76"/>
            <dgm:constr type="ctrX" for="ch" forName="circ2" refType="w" fact="0.7"/>
            <dgm:constr type="ctrY" for="ch" forName="circ2" refType="h" fact="0.5"/>
            <dgm:constr type="w" for="ch" forName="circ2" refType="w" fact="0.555"/>
            <dgm:constr type="h" for="ch" forName="circ2" refType="h" fact="0.99456"/>
            <dgm:constr type="l" for="ch" forName="circ2Tx" refType="w" fact="0.58"/>
            <dgm:constr type="t" for="ch" forName="circ2Tx" refType="h" fact="0.12"/>
            <dgm:constr type="w" for="ch" forName="circ2Tx" refType="w" fact="0.32"/>
            <dgm:constr type="h" for="ch" forName="circ2Tx" refType="h" fact="0.76"/>
          </dgm:constrLst>
        </dgm:if>
        <dgm:if name="Name28" axis="ch ch" ptType="node node" st="2 1" cnt="1 0" func="cnt" op="equ" val="3">
          <dgm:constrLst>
            <dgm:constr type="ctrX" for="ch" forName="circ1" refType="w" fact="0.5"/>
            <dgm:constr type="ctrY" for="ch" forName="circ1" refType="w" fact="0.25"/>
            <dgm:constr type="w" for="ch" forName="circ1" refType="w" fact="0.6"/>
            <dgm:constr type="h" for="ch" forName="circ1" refType="h" fact="0.6"/>
            <dgm:constr type="l" for="ch" forName="circ1Tx" refType="w" fact="0.28"/>
            <dgm:constr type="t" for="ch" forName="circ1Tx" refType="h" fact="0.055"/>
            <dgm:constr type="w" for="ch" forName="circ1Tx" refType="w" fact="0.44"/>
            <dgm:constr type="h" for="ch" forName="circ1Tx" refType="h" fact="0.27"/>
            <dgm:constr type="ctrX" for="ch" forName="circ2" refType="w" fact="0.7165"/>
            <dgm:constr type="ctrY" for="ch" forName="circ2" refType="w" fact="0.625"/>
            <dgm:constr type="w" for="ch" forName="circ2" refType="w" fact="0.6"/>
            <dgm:constr type="h" for="ch" forName="circ2" refType="h" fact="0.6"/>
            <dgm:constr type="l" for="ch" forName="circ2Tx" refType="w" fact="0.6"/>
            <dgm:constr type="t" for="ch" forName="circ2Tx" refType="h" fact="0.48"/>
            <dgm:constr type="w" for="ch" forName="circ2Tx" refType="w" fact="0.36"/>
            <dgm:constr type="h" for="ch" forName="circ2Tx" refType="h" fact="0.33"/>
            <dgm:constr type="ctrX" for="ch" forName="circ3" refType="w" fact="0.2835"/>
            <dgm:constr type="ctrY" for="ch" forName="circ3" refType="w" fact="0.625"/>
            <dgm:constr type="w" for="ch" forName="circ3" refType="w" fact="0.6"/>
            <dgm:constr type="h" for="ch" forName="circ3" refType="h" fact="0.6"/>
            <dgm:constr type="l" for="ch" forName="circ3Tx" refType="w" fact="0.04"/>
            <dgm:constr type="t" for="ch" forName="circ3Tx" refType="h" fact="0.48"/>
            <dgm:constr type="w" for="ch" forName="circ3Tx" refType="w" fact="0.36"/>
            <dgm:constr type="h" for="ch" forName="circ3Tx" refType="h" fact="0.33"/>
          </dgm:constrLst>
        </dgm:if>
        <dgm:else name="Name29">
          <dgm:constrLst>
            <dgm:constr type="ctrX" for="ch" forName="circ1" refType="w" fact="0.5"/>
            <dgm:constr type="ctrY" for="ch" forName="circ1" refType="w" fact="0.27"/>
            <dgm:constr type="w" for="ch" forName="circ1" refType="w" fact="0.52"/>
            <dgm:constr type="h" for="ch" forName="circ1" refType="h" fact="0.52"/>
            <dgm:constr type="l" for="ch" forName="circ1Tx" refType="w" fact="0.3"/>
            <dgm:constr type="t" for="ch" forName="circ1Tx" refType="h" fact="0.08"/>
            <dgm:constr type="w" for="ch" forName="circ1Tx" refType="w" fact="0.4"/>
            <dgm:constr type="h" for="ch" forName="circ1Tx" refType="h" fact="0.165"/>
            <dgm:constr type="ctrX" for="ch" forName="circ2" refType="w" fact="0.73"/>
            <dgm:constr type="ctrY" for="ch" forName="circ2" refType="w" fact="0.5"/>
            <dgm:constr type="w" for="ch" forName="circ2" refType="w" fact="0.52"/>
            <dgm:constr type="h" for="ch" forName="circ2" refType="h" fact="0.52"/>
            <dgm:constr type="r" for="ch" forName="circ2Tx" refType="w" fact="0.95"/>
            <dgm:constr type="t" for="ch" forName="circ2Tx" refType="h" fact="0.3"/>
            <dgm:constr type="w" for="ch" forName="circ2Tx" refType="w" fact="0.2"/>
            <dgm:constr type="h" for="ch" forName="circ2Tx" refType="h" fact="0.4"/>
            <dgm:constr type="ctrX" for="ch" forName="circ3" refType="w" fact="0.5"/>
            <dgm:constr type="ctrY" for="ch" forName="circ3" refType="w" fact="0.73"/>
            <dgm:constr type="w" for="ch" forName="circ3" refType="w" fact="0.52"/>
            <dgm:constr type="h" for="ch" forName="circ3" refType="h" fact="0.52"/>
            <dgm:constr type="l" for="ch" forName="circ3Tx" refType="w" fact="0.3"/>
            <dgm:constr type="b" for="ch" forName="circ3Tx" refType="h" fact="0.92"/>
            <dgm:constr type="w" for="ch" forName="circ3Tx" refType="w" fact="0.4"/>
            <dgm:constr type="h" for="ch" forName="circ3Tx" refType="h" fact="0.165"/>
            <dgm:constr type="ctrX" for="ch" forName="circ4" refType="w" fact="0.27"/>
            <dgm:constr type="ctrY" for="ch" forName="circ4" refType="h" fact="0.5"/>
            <dgm:constr type="w" for="ch" forName="circ4" refType="w" fact="0.52"/>
            <dgm:constr type="h" for="ch" forName="circ4" refType="h" fact="0.52"/>
            <dgm:constr type="l" for="ch" forName="circ4Tx" refType="w" fact="0.05"/>
            <dgm:constr type="t" for="ch" forName="circ4Tx" refType="h" fact="0.3"/>
            <dgm:constr type="w" for="ch" forName="circ4Tx" refType="w" fact="0.2"/>
            <dgm:constr type="h" for="ch" forName="circ4Tx" refType="h" fact="0.4"/>
          </dgm:constrLst>
        </dgm:else>
      </dgm:choose>
      <dgm:ruleLst/>
      <dgm:forEach name="Name30" axis="ch ch" ptType="node node" st="2 1" cnt="1 1">
        <dgm:layoutNode name="circ1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1Tx" styleLbl="revTx">
          <dgm:varLst>
            <dgm:chMax val="0"/>
            <dgm:chPref val="0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  <dgm:forEach name="Name31" axis="ch ch" ptType="node node" st="2 2" cnt="1 1">
        <dgm:layoutNode name="circ2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2Tx" styleLbl="revTx">
          <dgm:varLst>
            <dgm:chMax val="0"/>
            <dgm:chPref val="0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  <dgm:forEach name="Name32" axis="ch ch" ptType="node node" st="2 3" cnt="1 1">
        <dgm:layoutNode name="circ3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3Tx" styleLbl="revTx">
          <dgm:varLst>
            <dgm:chMax val="0"/>
            <dgm:chPref val="0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  <dgm:forEach name="Name33" axis="ch ch" ptType="node node" st="2 4" cnt="1 1">
        <dgm:layoutNode name="circ4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4Tx" styleLbl="revTx">
          <dgm:varLst>
            <dgm:chMax val="0"/>
            <dgm:chPref val="0"/>
            <dgm:bulletEnabled val="1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</dgm:layoutNode>
    <dgm:layoutNode name="leftComposite">
      <dgm:choose name="Name34">
        <dgm:if name="Name35" axis="ch ch" ptType="node node" st="1 1" cnt="1 0" func="cnt" op="lte" val="1">
          <dgm:alg type="composite">
            <dgm:param type="ar" val="1.3085"/>
          </dgm:alg>
          <dgm:constrLst>
            <dgm:constr type="l" for="ch" forName="childText1_1" refType="w" fact="0.2124"/>
            <dgm:constr type="t" for="ch" forName="childText1_1" refType="h" fact="0"/>
            <dgm:constr type="w" for="ch" forName="childText1_1" refType="w" fact="0.5759"/>
            <dgm:constr type="h" for="ch" forName="childText1_1" refType="h" fact="0.7535"/>
            <dgm:constr type="l" for="ch" forName="ellipse1" refType="w" fact="0"/>
            <dgm:constr type="t" for="ch" forName="ellipse1" refType="h" fact="0.63"/>
            <dgm:constr type="w" for="ch" forName="ellipse1" refType="w" fact="0.2828"/>
            <dgm:constr type="h" for="ch" forName="ellipse1" refType="h" fact="0.37"/>
            <dgm:constr type="l" for="ch" forName="ellipse2" refType="w" fact="0.82"/>
            <dgm:constr type="t" for="ch" forName="ellipse2" refType="h" fact="0.17"/>
            <dgm:constr type="w" for="ch" forName="ellipse2" refType="w" fact="0.1645"/>
            <dgm:constr type="h" for="ch" forName="ellipse2" refType="h" fact="0.2153"/>
          </dgm:constrLst>
        </dgm:if>
        <dgm:if name="Name36" axis="ch ch" ptType="node node" st="1 1" cnt="1 0" func="cnt" op="equ" val="2">
          <dgm:alg type="composite">
            <dgm:param type="ar" val="0.8917"/>
          </dgm:alg>
          <dgm:constrLst>
            <dgm:constr type="l" for="ch" forName="childText1_1" refType="w" fact="0.1864"/>
            <dgm:constr type="t" for="ch" forName="childText1_1" refType="h" fact="0"/>
            <dgm:constr type="w" for="ch" forName="childText1_1" refType="w" fact="0.5055"/>
            <dgm:constr type="h" for="ch" forName="childText1_1" refType="h" fact="0.4507"/>
            <dgm:constr type="l" for="ch" forName="childText1_2" refType="w" fact="0.4945"/>
            <dgm:constr type="t" for="ch" forName="childText1_2" refType="h" fact="0.3929"/>
            <dgm:constr type="w" for="ch" forName="childText1_2" refType="w" fact="0.5055"/>
            <dgm:constr type="h" for="ch" forName="childText1_2" refType="h" fact="0.4507"/>
            <dgm:constr type="l" for="ch" forName="ellipse1" refType="w" fact="0"/>
            <dgm:constr type="t" for="ch" forName="ellipse1" refType="h" fact="0.3768"/>
            <dgm:constr type="w" for="ch" forName="ellipse1" refType="w" fact="0.2482"/>
            <dgm:constr type="h" for="ch" forName="ellipse1" refType="h" fact="0.2213"/>
            <dgm:constr type="l" for="ch" forName="ellipse3" refType="w" fact="0.5474"/>
            <dgm:constr type="t" for="ch" forName="ellipse3" refType="h" fact="0.8712"/>
            <dgm:constr type="w" for="ch" forName="ellipse3" refType="w" fact="0.1444"/>
            <dgm:constr type="h" for="ch" forName="ellipse3" refType="h" fact="0.1288"/>
            <dgm:constr type="l" for="ch" forName="ellipse2" refType="w" fact="0.7333"/>
            <dgm:constr type="t" for="ch" forName="ellipse2" refType="h" fact="0.0887"/>
            <dgm:constr type="w" for="ch" forName="ellipse2" refType="w" fact="0.1444"/>
            <dgm:constr type="h" for="ch" forName="ellipse2" refType="h" fact="0.1288"/>
          </dgm:constrLst>
        </dgm:if>
        <dgm:if name="Name37" axis="ch ch" ptType="node node" st="1 1" cnt="1 0" func="cnt" op="equ" val="3">
          <dgm:alg type="composite">
            <dgm:param type="ar" val="1.0811"/>
          </dgm:alg>
          <dgm:constrLst>
            <dgm:constr type="l" for="ch" forName="childText1_3" refType="w" fact="0.1649"/>
            <dgm:constr type="t" for="ch" forName="childText1_3" refType="h" fact="0.5389"/>
            <dgm:constr type="w" for="ch" forName="childText1_3" refType="w" fact="0.4265"/>
            <dgm:constr type="h" for="ch" forName="childText1_3" refType="h" fact="0.4611"/>
            <dgm:constr type="l" for="ch" forName="childText1_1" refType="w" fact="0.1573"/>
            <dgm:constr type="t" for="ch" forName="childText1_1" refType="h" fact="0"/>
            <dgm:constr type="w" for="ch" forName="childText1_1" refType="w" fact="0.4265"/>
            <dgm:constr type="h" for="ch" forName="childText1_1" refType="h" fact="0.4611"/>
            <dgm:constr type="l" for="ch" forName="childText1_2" refType="w" fact="0.5735"/>
            <dgm:constr type="t" for="ch" forName="childText1_2" refType="h" fact="0.2754"/>
            <dgm:constr type="w" for="ch" forName="childText1_2" refType="w" fact="0.4265"/>
            <dgm:constr type="h" for="ch" forName="childText1_2" refType="h" fact="0.4611"/>
            <dgm:constr type="l" for="ch" forName="ellipse1" refType="w" fact="0"/>
            <dgm:constr type="t" for="ch" forName="ellipse1" refType="h" fact="0.3855"/>
            <dgm:constr type="w" for="ch" forName="ellipse1" refType="w" fact="0.2095"/>
            <dgm:constr type="h" for="ch" forName="ellipse1" refType="h" fact="0.2264"/>
            <dgm:constr type="l" for="ch" forName="ellipse3" refType="w" fact="0.6181"/>
            <dgm:constr type="t" for="ch" forName="ellipse3" refType="h" fact="0.7647"/>
            <dgm:constr type="w" for="ch" forName="ellipse3" refType="w" fact="0.1219"/>
            <dgm:constr type="h" for="ch" forName="ellipse3" refType="h" fact="0.1317"/>
            <dgm:constr type="l" for="ch" forName="ellipse2" refType="w" fact="0.6188"/>
            <dgm:constr type="t" for="ch" forName="ellipse2" refType="h" fact="0.0907"/>
            <dgm:constr type="w" for="ch" forName="ellipse2" refType="w" fact="0.1219"/>
            <dgm:constr type="h" for="ch" forName="ellipse2" refType="h" fact="0.1317"/>
          </dgm:constrLst>
        </dgm:if>
        <dgm:else name="Name38">
          <dgm:alg type="composite">
            <dgm:param type="ar" val="0.9472"/>
          </dgm:alg>
          <dgm:constrLst>
            <dgm:constr type="l" for="ch" forName="childText1_3" refType="w" fact="0"/>
            <dgm:constr type="t" for="ch" forName="childText1_3" refType="h" fact="0.6035"/>
            <dgm:constr type="w" for="ch" forName="childText1_3" refType="w" fact="0.4186"/>
            <dgm:constr type="h" for="ch" forName="childText1_3" refType="h" fact="0.3965"/>
            <dgm:constr type="l" for="ch" forName="childText1_1" refType="w" fact="0.0981"/>
            <dgm:constr type="t" for="ch" forName="childText1_1" refType="h" fact="0"/>
            <dgm:constr type="w" for="ch" forName="childText1_1" refType="w" fact="0.4186"/>
            <dgm:constr type="h" for="ch" forName="childText1_1" refType="h" fact="0.3965"/>
            <dgm:constr type="l" for="ch" forName="childText1_2" refType="w" fact="0.5385"/>
            <dgm:constr type="t" for="ch" forName="childText1_2" refType="h" fact="0.1304"/>
            <dgm:constr type="w" for="ch" forName="childText1_2" refType="w" fact="0.4186"/>
            <dgm:constr type="h" for="ch" forName="childText1_2" refType="h" fact="0.3965"/>
            <dgm:constr type="l" for="ch" forName="ellipse4" refType="w" fact="0.3222"/>
            <dgm:constr type="t" for="ch" forName="ellipse4" refType="h" fact="0.4232"/>
            <dgm:constr type="w" for="ch" forName="ellipse4" refType="w" fact="0.2056"/>
            <dgm:constr type="h" for="ch" forName="ellipse4" refType="h" fact="0.1947"/>
            <dgm:constr type="l" for="ch" forName="ellipse1" refType="w" fact="0.1489"/>
            <dgm:constr type="t" for="ch" forName="ellipse1" refType="h" fact="0.4502"/>
            <dgm:constr type="w" for="ch" forName="ellipse1" refType="w" fact="0.1196"/>
            <dgm:constr type="h" for="ch" forName="ellipse1" refType="h" fact="0.1133"/>
            <dgm:constr type="l" for="ch" forName="ellipse2" refType="w" fact="0.5384"/>
            <dgm:constr type="t" for="ch" forName="ellipse2" refType="h" fact="0.0124"/>
            <dgm:constr type="w" for="ch" forName="ellipse2" refType="w" fact="0.1196"/>
            <dgm:constr type="h" for="ch" forName="ellipse2" refType="h" fact="0.1133"/>
            <dgm:constr type="l" for="ch" forName="childText1_4" refType="w" fact="0.4625"/>
            <dgm:constr type="t" for="ch" forName="childText1_4" refType="h" fact="0.5719"/>
            <dgm:constr type="w" for="ch" forName="childText1_4" refType="w" fact="0.4186"/>
            <dgm:constr type="h" for="ch" forName="childText1_4" refType="h" fact="0.3965"/>
            <dgm:constr type="l" for="ch" forName="ellipse3" refType="w" fact="0.8804"/>
            <dgm:constr type="t" for="ch" forName="ellipse3" refType="h" fact="0.5329"/>
            <dgm:constr type="w" for="ch" forName="ellipse3" refType="w" fact="0.1196"/>
            <dgm:constr type="h" for="ch" forName="ellipse3" refType="h" fact="0.1133"/>
            <dgm:constr type="l" for="ch" forName="ellipse5" refType="w" fact="0.0146"/>
            <dgm:constr type="t" for="ch" forName="ellipse5" refType="h" fact="0.5228"/>
            <dgm:constr type="w" for="ch" forName="ellipse5" refType="w" fact="0.0899"/>
            <dgm:constr type="h" for="ch" forName="ellipse5" refType="h" fact="0.0851"/>
          </dgm:constrLst>
        </dgm:else>
      </dgm:choose>
      <dgm:forEach name="Name39" axis="ch ch" ptType="node node" st="1 1" cnt="1 1">
        <dgm:layoutNode name="childText1_1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ellipse1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ellipse2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Name40" axis="ch ch" ptType="node node" st="1 2" cnt="1 1">
        <dgm:layoutNode name="childText1_2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ellipse3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Name41" axis="ch ch" ptType="node node" st="1 3" cnt="1 1">
        <dgm:layoutNode name="childText1_3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forEach>
      <dgm:forEach name="Name42" axis="ch ch" ptType="node node" st="1 4" cnt="1 1">
        <dgm:layoutNode name="childText1_4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ellipse4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ellipse5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layoutNode>
    <dgm:choose name="Name43">
      <dgm:if name="Name44" axis="ch ch" ptType="node node" st="3 1" cnt="1 0" func="cnt" op="gte" val="1">
        <dgm:layoutNode name="rightChild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ch des" ptType="node node" st="3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45"/>
    </dgm:choose>
    <dgm:layoutNode name="parentText1" styleLbl="revTx">
      <dgm:varLst>
        <dgm:chMax val="4"/>
        <dgm:chPref val="3"/>
        <dgm:bulletEnabled val="1"/>
      </dgm:varLst>
      <dgm:alg type="tx"/>
      <dgm:shape xmlns:r="http://schemas.openxmlformats.org/officeDocument/2006/relationships" type="rect" r:blip="">
        <dgm:adjLst/>
      </dgm:shape>
      <dgm:presOf axis="ch self" ptType="node node" st="1 1" cnt="1 0"/>
      <dgm:constrLst>
        <dgm:constr type="lMarg" refType="primFontSz" fact="0.3"/>
        <dgm:constr type="rMarg" refType="primFontSz" fact="0.3"/>
        <dgm:constr type="tMarg" refType="primFontSz" fact="0.3"/>
        <dgm:constr type="bMarg" refType="primFontSz" fact="0.3"/>
      </dgm:constrLst>
      <dgm:ruleLst>
        <dgm:rule type="primFontSz" val="5" fact="NaN" max="NaN"/>
      </dgm:ruleLst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2FB15C-5A95-4F7E-B7B4-892A99D82D7E}" type="datetimeFigureOut">
              <a:rPr lang="nl-NL" smtClean="0"/>
              <a:t>31-3-2023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E6BFD7-CDDF-4C0D-A13B-A3DABFD3FD0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05789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34944-CCB1-EA42-EBC4-0B0E7FB4E2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C33AC2-E8C5-BA0C-1E38-8F460618B5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7D29A2-DAD7-A04B-0D02-AC06EC385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CC3E6-EFC4-4C17-9FE5-2E90485B8844}" type="datetime1">
              <a:rPr lang="nl-NL" smtClean="0"/>
              <a:t>31-3-2023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1288E7-4488-E1A5-B6D9-E438B89CE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Offerteaanvraag Afvalinzamelmiddelen, transport en verwerking VU - bijlage 3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61E655-EA55-48DD-B6E1-E9A012726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2A784-EEA4-491E-8B39-B3948D5911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8577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6B660-9DA3-E208-EB39-8AEED4FC1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292C0E-B56B-6C9F-3DAD-6856D75F33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3EB36B-98E2-7FED-8040-3D8640787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A50F2-A099-4532-A3A0-6379DB45B8CE}" type="datetime1">
              <a:rPr lang="nl-NL" smtClean="0"/>
              <a:t>31-3-2023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BBA034-433F-D630-1F51-A00E9DB90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Offerteaanvraag Afvalinzamelmiddelen, transport en verwerking VU - bijlage 3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69F178-6DEC-14C5-557D-CB5656ACA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2A784-EEA4-491E-8B39-B3948D5911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5194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A499727-FF2C-3E24-A524-EB2061A234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8E1DB7-0C76-85B1-ECDE-FDC84732CD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7CBB15-D1F1-BB72-A889-C1549095B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874D6-7B5E-459F-AF4D-343E7D968131}" type="datetime1">
              <a:rPr lang="nl-NL" smtClean="0"/>
              <a:t>31-3-2023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ADEA14-C02C-1D82-8679-875A8EC3A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Offerteaanvraag Afvalinzamelmiddelen, transport en verwerking VU - bijlage 3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DA3161-9CC3-7345-3DAE-391215D5E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2A784-EEA4-491E-8B39-B3948D5911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1722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CD133-035B-C195-73BA-06F0B30CD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3782C8-4444-AC04-DE79-B77F76CBBF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6BE962-A965-E291-A39F-755B3C65E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6FC9D-FA8E-44DA-A6BB-CE624CFD8423}" type="datetime1">
              <a:rPr lang="nl-NL" smtClean="0"/>
              <a:t>31-3-2023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33B8C8-ABEC-077C-FD69-A93486149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Offerteaanvraag Afvalinzamelmiddelen, transport en verwerking VU - bijlage 3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C05FB4-DEF2-DF0F-1D59-1A8346696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2A784-EEA4-491E-8B39-B3948D5911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54027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CDCF7-7C4F-257E-DF10-62C22C754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79C2FC-29B0-C9BD-6D37-287CD1C6A3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1DA358-DF8B-08D3-2A29-EE6AAFD48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C11C2-5384-4D01-9257-0C71A1587AF8}" type="datetime1">
              <a:rPr lang="nl-NL" smtClean="0"/>
              <a:t>31-3-2023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437835-AD56-985A-FE1A-5AD8D89E1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Offerteaanvraag Afvalinzamelmiddelen, transport en verwerking VU - bijlage 3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AB8558-DD3E-3B13-134C-F5587636A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2A784-EEA4-491E-8B39-B3948D5911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2141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1B9DE-B441-AB37-6265-707BD4E29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FE69D1-FDAC-878D-8D14-F09DE58A6C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2F4C72-9858-9453-5E2B-91751CCF98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D3A3E1-FE85-AFCD-62B7-C503377A8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69DC2-3C8E-4392-B4C9-7D1B952A36EF}" type="datetime1">
              <a:rPr lang="nl-NL" smtClean="0"/>
              <a:t>31-3-2023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B41247-0ECB-E8D2-AEFB-6EDB8A1BA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Offerteaanvraag Afvalinzamelmiddelen, transport en verwerking VU - bijlage 3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E1E547-3195-4D34-A3D8-35EBDBFB4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2A784-EEA4-491E-8B39-B3948D5911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61882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3AE8DF-3A09-C678-84DE-3BB695DA2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3BB549-05DF-403A-4E57-641C21747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B07874-C25D-2521-EA98-5A093FC36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F28F63-C828-3019-EC7F-37D8B0C20C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7CB7A5-6767-046F-3E3A-A1A1A18A54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138FC2-2550-B479-3A3E-56F2B8649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0E666-84E7-4CF4-A945-6C28BE596C2B}" type="datetime1">
              <a:rPr lang="nl-NL" smtClean="0"/>
              <a:t>31-3-2023</a:t>
            </a:fld>
            <a:endParaRPr lang="nl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19232C-EB22-CBB1-260F-29CD2D1DC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Offerteaanvraag Afvalinzamelmiddelen, transport en verwerking VU - bijlage 3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6CF5F9-5CAE-F6CB-2E43-193B47CD8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2A784-EEA4-491E-8B39-B3948D5911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16405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D6391-B3F9-CD11-00A7-97D54D8E3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9055B7-F355-BC83-C134-F96AD77DC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7BA4B-065A-4647-9897-C4C236F96E79}" type="datetime1">
              <a:rPr lang="nl-NL" smtClean="0"/>
              <a:t>31-3-2023</a:t>
            </a:fld>
            <a:endParaRPr lang="nl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A588A7-5931-DC64-662D-14167FCBB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Offerteaanvraag Afvalinzamelmiddelen, transport en verwerking VU - bijlage 3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90D05F-6A5D-8219-087B-A6DF52765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2A784-EEA4-491E-8B39-B3948D5911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7599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509124D-6583-8F2F-97EF-78C5032C7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5B35E-0125-49E2-9447-982BF3F1AA79}" type="datetime1">
              <a:rPr lang="nl-NL" smtClean="0"/>
              <a:t>31-3-2023</a:t>
            </a:fld>
            <a:endParaRPr lang="nl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E658E5-1C52-105B-38BF-A4DB3B2CA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Offerteaanvraag Afvalinzamelmiddelen, transport en verwerking VU - bijlage 3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D149F2-3F46-58DA-DC09-096015537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2A784-EEA4-491E-8B39-B3948D5911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33269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CC584-F259-5EC3-2C51-FDB3ACFAB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CEB82E-F676-B3C3-9F20-517DA5C8AC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C3B8A0-0508-442E-E81F-521DA1B96F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397808-E78C-1B1F-3610-A1CF93F52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29DBB-5447-42C1-A73A-5308A615BA4C}" type="datetime1">
              <a:rPr lang="nl-NL" smtClean="0"/>
              <a:t>31-3-2023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9B19D5-6BAF-9F88-B555-ADBBF0676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Offerteaanvraag Afvalinzamelmiddelen, transport en verwerking VU - bijlage 3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4FB8DB-79ED-2B89-29F1-D2283D91F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2A784-EEA4-491E-8B39-B3948D5911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16473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ACDA7-28C2-9FBC-077E-06578BD3B4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BDF1B8-3D4F-85B6-F6D4-A0E2E220E9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EC4690-F775-B853-62CE-A73E2E4B55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259044-5B4A-EDD0-B476-8E328FE81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F0233-3556-493C-9533-065170B72435}" type="datetime1">
              <a:rPr lang="nl-NL" smtClean="0"/>
              <a:t>31-3-2023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1CB48C-5820-1DB1-49F7-36A2154BD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Offerteaanvraag Afvalinzamelmiddelen, transport en verwerking VU - bijlage 3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C08934-1560-3B68-1861-CC2A1A270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2A784-EEA4-491E-8B39-B3948D5911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34190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E1D55A-D486-9C41-AA2C-5A44C1077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705098-D04C-351B-B3CC-A68987B29C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D3CBE-D3F4-C8F4-D7D7-E9DFB04AFA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0DFC68-D735-46FE-91D7-B380CFF80AD3}" type="datetime1">
              <a:rPr lang="nl-NL" smtClean="0"/>
              <a:t>31-3-2023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276366-1589-E675-7C62-CCE8659A8A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/>
              <a:t>Offerteaanvraag Afvalinzamelmiddelen, transport en verwerking VU - bijlage 3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7E2CF7-8429-7871-2DA3-7E780C41A8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C2A784-EEA4-491E-8B39-B3948D5911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6541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F46EF-7C64-BDB6-62CB-89F51B87D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Huidig</a:t>
            </a:r>
            <a:r>
              <a:rPr lang="en-US" dirty="0"/>
              <a:t> </a:t>
            </a:r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err="1"/>
              <a:t>afvalinzameling</a:t>
            </a:r>
            <a:r>
              <a:rPr lang="en-US" dirty="0"/>
              <a:t> VU</a:t>
            </a:r>
            <a:endParaRPr lang="nl-NL" dirty="0"/>
          </a:p>
        </p:txBody>
      </p:sp>
      <p:graphicFrame>
        <p:nvGraphicFramePr>
          <p:cNvPr id="4" name="Tijdelijke aanduiding voor inhoud 3">
            <a:extLst>
              <a:ext uri="{FF2B5EF4-FFF2-40B4-BE49-F238E27FC236}">
                <a16:creationId xmlns:a16="http://schemas.microsoft.com/office/drawing/2014/main" id="{F8E095B5-A6C6-F918-BDF3-34CFEDC84F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21695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B126ED-9BD4-1A24-17F1-6F5307B89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40021" y="6311900"/>
            <a:ext cx="5627914" cy="365125"/>
          </a:xfrm>
        </p:spPr>
        <p:txBody>
          <a:bodyPr/>
          <a:lstStyle/>
          <a:p>
            <a:r>
              <a:rPr lang="nl-NL" dirty="0"/>
              <a:t>Offerteaanvraag Afvalinzamelmiddelen, transport en verwerking VU</a:t>
            </a:r>
          </a:p>
          <a:p>
            <a:r>
              <a:rPr lang="nl-NL" sz="900" dirty="0"/>
              <a:t>Maart 2023</a:t>
            </a:r>
          </a:p>
        </p:txBody>
      </p:sp>
    </p:spTree>
    <p:extLst>
      <p:ext uri="{BB962C8B-B14F-4D97-AF65-F5344CB8AC3E}">
        <p14:creationId xmlns:p14="http://schemas.microsoft.com/office/powerpoint/2010/main" val="22458080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77</Words>
  <Application>Microsoft Office PowerPoint</Application>
  <PresentationFormat>Breedbeeld</PresentationFormat>
  <Paragraphs>19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Huidig proces afvalinzameling VU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Icking, M. (Margot)</dc:creator>
  <cp:lastModifiedBy>Ouchan, T. (Tarik)</cp:lastModifiedBy>
  <cp:revision>5</cp:revision>
  <dcterms:created xsi:type="dcterms:W3CDTF">2023-03-17T14:06:48Z</dcterms:created>
  <dcterms:modified xsi:type="dcterms:W3CDTF">2023-03-31T09:05:19Z</dcterms:modified>
</cp:coreProperties>
</file>