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8" r:id="rId1"/>
  </p:sldMasterIdLst>
  <p:notesMasterIdLst>
    <p:notesMasterId r:id="rId16"/>
  </p:notesMasterIdLst>
  <p:sldIdLst>
    <p:sldId id="323" r:id="rId2"/>
    <p:sldId id="326" r:id="rId3"/>
    <p:sldId id="327" r:id="rId4"/>
    <p:sldId id="591" r:id="rId5"/>
    <p:sldId id="592" r:id="rId6"/>
    <p:sldId id="590" r:id="rId7"/>
    <p:sldId id="593" r:id="rId8"/>
    <p:sldId id="594" r:id="rId9"/>
    <p:sldId id="328" r:id="rId10"/>
    <p:sldId id="329" r:id="rId11"/>
    <p:sldId id="485" r:id="rId12"/>
    <p:sldId id="588" r:id="rId13"/>
    <p:sldId id="597" r:id="rId14"/>
    <p:sldId id="598" r:id="rId15"/>
  </p:sldIdLst>
  <p:sldSz cx="9144000" cy="5143500" type="screen16x9"/>
  <p:notesSz cx="6797675" cy="9872663"/>
  <p:defaultTextStyle>
    <a:defPPr>
      <a:defRPr lang="nl-NL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ardsectie" id="{AFAB6B80-0E21-9A45-BE60-86DBC06F3C54}">
          <p14:sldIdLst>
            <p14:sldId id="323"/>
            <p14:sldId id="326"/>
            <p14:sldId id="327"/>
            <p14:sldId id="591"/>
            <p14:sldId id="592"/>
            <p14:sldId id="590"/>
            <p14:sldId id="593"/>
            <p14:sldId id="594"/>
            <p14:sldId id="328"/>
            <p14:sldId id="329"/>
            <p14:sldId id="485"/>
            <p14:sldId id="588"/>
            <p14:sldId id="597"/>
            <p14:sldId id="59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ldoorn" initials="l" lastIdx="5" clrIdx="0"/>
  <p:cmAuthor id="1" name="Booy, Cees de" initials="BCd" lastIdx="1" clrIdx="1">
    <p:extLst>
      <p:ext uri="{19B8F6BF-5375-455C-9EA6-DF929625EA0E}">
        <p15:presenceInfo xmlns:p15="http://schemas.microsoft.com/office/powerpoint/2012/main" userId="S::Cees.Booy@rijnland.net::b0672291-8655-4010-b3ac-6c117f9f040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4EAF"/>
    <a:srgbClr val="0B5BAA"/>
    <a:srgbClr val="084EAF"/>
    <a:srgbClr val="3D7216"/>
    <a:srgbClr val="064EAF"/>
    <a:srgbClr val="EE3E66"/>
    <a:srgbClr val="A29BC8"/>
    <a:srgbClr val="93C4CA"/>
    <a:srgbClr val="65859D"/>
    <a:srgbClr val="3D731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65" autoAdjust="0"/>
    <p:restoredTop sz="96830" autoAdjust="0"/>
  </p:normalViewPr>
  <p:slideViewPr>
    <p:cSldViewPr snapToGrid="0" snapToObjects="1">
      <p:cViewPr varScale="1">
        <p:scale>
          <a:sx n="166" d="100"/>
          <a:sy n="166" d="100"/>
        </p:scale>
        <p:origin x="144" y="12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3424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659" cy="493633"/>
          </a:xfrm>
          <a:prstGeom prst="rect">
            <a:avLst/>
          </a:prstGeom>
        </p:spPr>
        <p:txBody>
          <a:bodyPr vert="horz" lIns="91111" tIns="45555" rIns="91111" bIns="45555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50443" y="1"/>
            <a:ext cx="2945659" cy="493633"/>
          </a:xfrm>
          <a:prstGeom prst="rect">
            <a:avLst/>
          </a:prstGeom>
        </p:spPr>
        <p:txBody>
          <a:bodyPr vert="horz" lIns="91111" tIns="45555" rIns="91111" bIns="45555" rtlCol="0"/>
          <a:lstStyle>
            <a:lvl1pPr algn="r">
              <a:defRPr sz="1200"/>
            </a:lvl1pPr>
          </a:lstStyle>
          <a:p>
            <a:fld id="{AE51B69C-69A1-CB4E-B6CB-F695660668F4}" type="datetimeFigureOut">
              <a:rPr lang="nl-NL" smtClean="0"/>
              <a:t>6-9-2022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06363" y="739775"/>
            <a:ext cx="6584950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111" tIns="45555" rIns="91111" bIns="45555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79768" y="4689515"/>
            <a:ext cx="5438140" cy="4442698"/>
          </a:xfrm>
          <a:prstGeom prst="rect">
            <a:avLst/>
          </a:prstGeom>
        </p:spPr>
        <p:txBody>
          <a:bodyPr vert="horz" lIns="91111" tIns="45555" rIns="91111" bIns="45555" rtlCol="0"/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9377317"/>
            <a:ext cx="2945659" cy="493633"/>
          </a:xfrm>
          <a:prstGeom prst="rect">
            <a:avLst/>
          </a:prstGeom>
        </p:spPr>
        <p:txBody>
          <a:bodyPr vert="horz" lIns="91111" tIns="45555" rIns="91111" bIns="45555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50443" y="9377317"/>
            <a:ext cx="2945659" cy="493633"/>
          </a:xfrm>
          <a:prstGeom prst="rect">
            <a:avLst/>
          </a:prstGeom>
        </p:spPr>
        <p:txBody>
          <a:bodyPr vert="horz" lIns="91111" tIns="45555" rIns="91111" bIns="45555" rtlCol="0" anchor="b"/>
          <a:lstStyle>
            <a:lvl1pPr algn="r">
              <a:defRPr sz="1200"/>
            </a:lvl1pPr>
          </a:lstStyle>
          <a:p>
            <a:fld id="{2BED3744-7168-C14E-B4FF-972717EF6BC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374830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0" y="0"/>
            <a:ext cx="9144000" cy="4058921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14" name="Titel 13"/>
          <p:cNvSpPr>
            <a:spLocks noGrp="1"/>
          </p:cNvSpPr>
          <p:nvPr>
            <p:ph type="title" hasCustomPrompt="1"/>
          </p:nvPr>
        </p:nvSpPr>
        <p:spPr>
          <a:xfrm>
            <a:off x="568762" y="2730492"/>
            <a:ext cx="8229600" cy="857250"/>
          </a:xfrm>
        </p:spPr>
        <p:txBody>
          <a:bodyPr>
            <a:no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Titel van </a:t>
            </a:r>
            <a:br>
              <a:rPr lang="nl-NL" dirty="0"/>
            </a:br>
            <a:r>
              <a:rPr lang="nl-NL" dirty="0"/>
              <a:t>deze presentatie</a:t>
            </a:r>
          </a:p>
        </p:txBody>
      </p:sp>
      <p:pic>
        <p:nvPicPr>
          <p:cNvPr id="15" name="Afbeelding 14" descr="Streep_NIEUW-01.pn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30" t="-8418"/>
          <a:stretch/>
        </p:blipFill>
        <p:spPr>
          <a:xfrm>
            <a:off x="0" y="4128662"/>
            <a:ext cx="9155759" cy="402138"/>
          </a:xfrm>
          <a:prstGeom prst="rect">
            <a:avLst/>
          </a:prstGeom>
        </p:spPr>
      </p:pic>
      <p:sp>
        <p:nvSpPr>
          <p:cNvPr id="17" name="Tijdelijke aanduiding voor tekst 16"/>
          <p:cNvSpPr>
            <a:spLocks noGrp="1"/>
          </p:cNvSpPr>
          <p:nvPr>
            <p:ph type="body" sz="quarter" idx="10" hasCustomPrompt="1"/>
          </p:nvPr>
        </p:nvSpPr>
        <p:spPr>
          <a:xfrm>
            <a:off x="568325" y="4635871"/>
            <a:ext cx="1685925" cy="272902"/>
          </a:xfrm>
          <a:solidFill>
            <a:srgbClr val="0B5BAA"/>
          </a:solidFill>
        </p:spPr>
        <p:txBody>
          <a:bodyPr>
            <a:noAutofit/>
          </a:bodyPr>
          <a:lstStyle>
            <a:lvl1pPr marL="0" indent="0">
              <a:buNone/>
              <a:defRPr sz="1200" baseline="0">
                <a:solidFill>
                  <a:srgbClr val="FFFFFF"/>
                </a:solidFill>
              </a:defRPr>
            </a:lvl1pPr>
          </a:lstStyle>
          <a:p>
            <a:pPr lvl="0"/>
            <a:r>
              <a:rPr lang="nl-NL" dirty="0"/>
              <a:t>Naam spreker</a:t>
            </a:r>
          </a:p>
        </p:txBody>
      </p:sp>
      <p:sp>
        <p:nvSpPr>
          <p:cNvPr id="18" name="Tijdelijke aanduiding voor tekst 16"/>
          <p:cNvSpPr>
            <a:spLocks noGrp="1"/>
          </p:cNvSpPr>
          <p:nvPr>
            <p:ph type="body" sz="quarter" idx="11" hasCustomPrompt="1"/>
          </p:nvPr>
        </p:nvSpPr>
        <p:spPr>
          <a:xfrm>
            <a:off x="2351013" y="4635871"/>
            <a:ext cx="638581" cy="272902"/>
          </a:xfrm>
          <a:noFill/>
          <a:ln>
            <a:solidFill>
              <a:srgbClr val="0B5BAA"/>
            </a:solidFill>
          </a:ln>
        </p:spPr>
        <p:txBody>
          <a:bodyPr>
            <a:noAutofit/>
          </a:bodyPr>
          <a:lstStyle>
            <a:lvl1pPr marL="0" indent="0">
              <a:buNone/>
              <a:defRPr sz="1200" b="0" i="0" baseline="0">
                <a:solidFill>
                  <a:srgbClr val="0B5BAA"/>
                </a:solidFill>
                <a:latin typeface="TradeGothic Bold"/>
                <a:cs typeface="TradeGothic Bold"/>
              </a:defRPr>
            </a:lvl1pPr>
          </a:lstStyle>
          <a:p>
            <a:pPr lvl="0"/>
            <a:r>
              <a:rPr lang="nl-NL" dirty="0"/>
              <a:t>datum</a:t>
            </a:r>
          </a:p>
        </p:txBody>
      </p:sp>
    </p:spTree>
    <p:extLst>
      <p:ext uri="{BB962C8B-B14F-4D97-AF65-F5344CB8AC3E}">
        <p14:creationId xmlns:p14="http://schemas.microsoft.com/office/powerpoint/2010/main" val="37794247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kst 100%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jdelijke aanduiding voor tekst 8"/>
          <p:cNvSpPr>
            <a:spLocks noGrp="1"/>
          </p:cNvSpPr>
          <p:nvPr>
            <p:ph type="body" sz="quarter" idx="16"/>
          </p:nvPr>
        </p:nvSpPr>
        <p:spPr>
          <a:xfrm rot="10800000" flipH="1" flipV="1">
            <a:off x="-7521" y="4268206"/>
            <a:ext cx="874422" cy="875297"/>
          </a:xfrm>
          <a:prstGeom prst="rtTriangle">
            <a:avLst/>
          </a:prstGeom>
          <a:solidFill>
            <a:schemeClr val="accent1"/>
          </a:solidFill>
        </p:spPr>
        <p:txBody>
          <a:bodyPr>
            <a:normAutofit/>
          </a:bodyPr>
          <a:lstStyle>
            <a:lvl1pPr marL="0" indent="0">
              <a:buNone/>
              <a:defRPr sz="100">
                <a:solidFill>
                  <a:schemeClr val="accent1"/>
                </a:solidFill>
              </a:defRPr>
            </a:lvl1pPr>
          </a:lstStyle>
          <a:p>
            <a:pPr lvl="0"/>
            <a:endParaRPr lang="en-GB" dirty="0"/>
          </a:p>
        </p:txBody>
      </p:sp>
      <p:sp>
        <p:nvSpPr>
          <p:cNvPr id="9" name="Tijdelijke aanduiding voor tekst 8"/>
          <p:cNvSpPr>
            <a:spLocks noGrp="1"/>
          </p:cNvSpPr>
          <p:nvPr>
            <p:ph type="body" sz="quarter" idx="13"/>
          </p:nvPr>
        </p:nvSpPr>
        <p:spPr>
          <a:xfrm flipH="1" flipV="1">
            <a:off x="7643063" y="3"/>
            <a:ext cx="1500941" cy="1502443"/>
          </a:xfrm>
          <a:prstGeom prst="rtTriangle">
            <a:avLst/>
          </a:prstGeom>
          <a:solidFill>
            <a:schemeClr val="accent1"/>
          </a:solidFill>
        </p:spPr>
        <p:txBody>
          <a:bodyPr>
            <a:normAutofit/>
          </a:bodyPr>
          <a:lstStyle>
            <a:lvl1pPr marL="0" indent="0">
              <a:buNone/>
              <a:defRPr sz="100">
                <a:solidFill>
                  <a:schemeClr val="accent1"/>
                </a:solidFill>
              </a:defRPr>
            </a:lvl1pPr>
          </a:lstStyle>
          <a:p>
            <a:pPr lvl="0"/>
            <a:endParaRPr lang="en-GB" dirty="0"/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502318" y="664105"/>
            <a:ext cx="7393406" cy="297782"/>
          </a:xfrm>
        </p:spPr>
        <p:txBody>
          <a:bodyPr/>
          <a:lstStyle/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 hasCustomPrompt="1"/>
          </p:nvPr>
        </p:nvSpPr>
        <p:spPr>
          <a:xfrm>
            <a:off x="502318" y="1384419"/>
            <a:ext cx="8137860" cy="3248305"/>
          </a:xfrm>
        </p:spPr>
        <p:txBody>
          <a:bodyPr vert="horz"/>
          <a:lstStyle>
            <a:lvl1pPr>
              <a:defRPr sz="1425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Sub-bullet #1</a:t>
            </a:r>
          </a:p>
          <a:p>
            <a:pPr lvl="2"/>
            <a:r>
              <a:rPr lang="en-GB" noProof="0" dirty="0"/>
              <a:t>Sub-bullet #2</a:t>
            </a:r>
          </a:p>
          <a:p>
            <a:pPr lvl="3"/>
            <a:r>
              <a:rPr lang="en-GB" noProof="0" dirty="0"/>
              <a:t>Plain text</a:t>
            </a:r>
          </a:p>
          <a:p>
            <a:pPr lvl="4"/>
            <a:r>
              <a:rPr lang="en-GB" noProof="0" dirty="0"/>
              <a:t>Sub</a:t>
            </a:r>
          </a:p>
          <a:p>
            <a:pPr lvl="5"/>
            <a:r>
              <a:rPr lang="en-GB" noProof="0" dirty="0"/>
              <a:t>Bullet</a:t>
            </a:r>
          </a:p>
          <a:p>
            <a:pPr lvl="6"/>
            <a:r>
              <a:rPr lang="en-GB" noProof="0" dirty="0"/>
              <a:t>Sub</a:t>
            </a:r>
          </a:p>
          <a:p>
            <a:pPr lvl="7"/>
            <a:r>
              <a:rPr lang="en-GB" noProof="0" dirty="0"/>
              <a:t>Sub-sub</a:t>
            </a:r>
          </a:p>
          <a:p>
            <a:pPr lvl="8"/>
            <a:r>
              <a:rPr lang="en-GB" noProof="0" dirty="0"/>
              <a:t>Plain text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03F07-80D2-4E28-8E13-5950B2EFC9DB}" type="slidenum">
              <a:rPr lang="en-GB" smtClean="0"/>
              <a:t>‹nr.›</a:t>
            </a:fld>
            <a:endParaRPr lang="en-GB" dirty="0"/>
          </a:p>
        </p:txBody>
      </p:sp>
      <p:sp>
        <p:nvSpPr>
          <p:cNvPr id="11" name="Tijdelijke aanduiding voor tekst 8"/>
          <p:cNvSpPr>
            <a:spLocks noGrp="1"/>
          </p:cNvSpPr>
          <p:nvPr>
            <p:ph type="body" sz="quarter" idx="14"/>
          </p:nvPr>
        </p:nvSpPr>
        <p:spPr>
          <a:xfrm rot="10800000" flipH="1" flipV="1">
            <a:off x="8502872" y="214067"/>
            <a:ext cx="415200" cy="487350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>
            <a:normAutofit/>
          </a:bodyPr>
          <a:lstStyle>
            <a:lvl1pPr marL="0" indent="0">
              <a:buNone/>
              <a:defRPr sz="100">
                <a:solidFill>
                  <a:schemeClr val="accent1"/>
                </a:solidFill>
              </a:defRPr>
            </a:lvl1pPr>
          </a:lstStyle>
          <a:p>
            <a:pPr lvl="0"/>
            <a:endParaRPr lang="en-GB" dirty="0"/>
          </a:p>
        </p:txBody>
      </p:sp>
      <p:sp>
        <p:nvSpPr>
          <p:cNvPr id="14" name="Tekstvak 13"/>
          <p:cNvSpPr txBox="1"/>
          <p:nvPr userDrawn="1"/>
        </p:nvSpPr>
        <p:spPr>
          <a:xfrm>
            <a:off x="-27069" y="-258469"/>
            <a:ext cx="3183341" cy="14507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GB" sz="1200" b="0" dirty="0">
                <a:solidFill>
                  <a:schemeClr val="accent1"/>
                </a:solidFill>
              </a:rPr>
              <a:t>Text 100%</a:t>
            </a:r>
          </a:p>
        </p:txBody>
      </p:sp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1B0B1B39-89B3-4F7A-AAC5-AC844A87DE6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02318" y="1017313"/>
            <a:ext cx="7393406" cy="309740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pPr lvl="0"/>
            <a:r>
              <a:rPr lang="nl-NL" dirty="0" err="1"/>
              <a:t>Subtitle</a:t>
            </a:r>
            <a:endParaRPr lang="nl-NL" dirty="0"/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1A324AD4-C3E1-41E8-B9C6-BDB9989F2AE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2849" y="17260"/>
            <a:ext cx="1652343" cy="546593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91C00A27-D43F-453D-B983-41CF0A48519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48955" y="181797"/>
            <a:ext cx="1435894" cy="20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98636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Afbeelding 9" descr="Achtergrond BV.ai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-20921"/>
          <a:stretch/>
        </p:blipFill>
        <p:spPr>
          <a:xfrm>
            <a:off x="0" y="1008000"/>
            <a:ext cx="9144000" cy="41355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l">
              <a:defRPr sz="3200" b="0" i="0">
                <a:latin typeface="TradeGothic Light"/>
                <a:cs typeface="TradeGothic Light"/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pic>
        <p:nvPicPr>
          <p:cNvPr id="11" name="Afbeelding 10" descr="Streep_NIEUW-01.png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30" t="-8418"/>
          <a:stretch/>
        </p:blipFill>
        <p:spPr>
          <a:xfrm>
            <a:off x="0" y="4386256"/>
            <a:ext cx="9155759" cy="402138"/>
          </a:xfrm>
          <a:prstGeom prst="rect">
            <a:avLst/>
          </a:prstGeom>
        </p:spPr>
      </p:pic>
      <p:sp>
        <p:nvSpPr>
          <p:cNvPr id="13" name="Tijdelijke aanduiding voor tekst 12"/>
          <p:cNvSpPr>
            <a:spLocks noGrp="1"/>
          </p:cNvSpPr>
          <p:nvPr>
            <p:ph type="body" sz="quarter" idx="10"/>
          </p:nvPr>
        </p:nvSpPr>
        <p:spPr>
          <a:xfrm>
            <a:off x="457200" y="1238250"/>
            <a:ext cx="8229600" cy="2968625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39681497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ubbele opsomm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pic>
        <p:nvPicPr>
          <p:cNvPr id="3" name="Afbeelding 2" descr="Achtergrond BV.ai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-20921"/>
          <a:stretch/>
        </p:blipFill>
        <p:spPr>
          <a:xfrm>
            <a:off x="0" y="1008000"/>
            <a:ext cx="9144000" cy="4135500"/>
          </a:xfrm>
          <a:prstGeom prst="rect">
            <a:avLst/>
          </a:prstGeom>
        </p:spPr>
      </p:pic>
      <p:pic>
        <p:nvPicPr>
          <p:cNvPr id="5" name="Afbeelding 4" descr="Streep_NIEUW-01.png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30" t="-8418"/>
          <a:stretch/>
        </p:blipFill>
        <p:spPr>
          <a:xfrm>
            <a:off x="0" y="4386256"/>
            <a:ext cx="9155759" cy="402138"/>
          </a:xfrm>
          <a:prstGeom prst="rect">
            <a:avLst/>
          </a:prstGeom>
        </p:spPr>
      </p:pic>
      <p:sp>
        <p:nvSpPr>
          <p:cNvPr id="8" name="Rechthoek 7"/>
          <p:cNvSpPr/>
          <p:nvPr userDrawn="1"/>
        </p:nvSpPr>
        <p:spPr>
          <a:xfrm>
            <a:off x="4580194" y="1008000"/>
            <a:ext cx="4563806" cy="3420000"/>
          </a:xfrm>
          <a:prstGeom prst="rect">
            <a:avLst/>
          </a:prstGeom>
          <a:solidFill>
            <a:srgbClr val="93C4C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93C4CA"/>
              </a:solidFill>
            </a:endParaRPr>
          </a:p>
        </p:txBody>
      </p:sp>
      <p:sp>
        <p:nvSpPr>
          <p:cNvPr id="11" name="Tijdelijke aanduiding voor tekst 10"/>
          <p:cNvSpPr>
            <a:spLocks noGrp="1"/>
          </p:cNvSpPr>
          <p:nvPr>
            <p:ph type="body" sz="quarter" idx="10"/>
          </p:nvPr>
        </p:nvSpPr>
        <p:spPr>
          <a:xfrm>
            <a:off x="457200" y="1184275"/>
            <a:ext cx="3875088" cy="3038475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12" name="Tijdelijke aanduiding voor tekst 10"/>
          <p:cNvSpPr>
            <a:spLocks noGrp="1"/>
          </p:cNvSpPr>
          <p:nvPr>
            <p:ph type="body" sz="quarter" idx="11"/>
          </p:nvPr>
        </p:nvSpPr>
        <p:spPr>
          <a:xfrm>
            <a:off x="4871411" y="1184275"/>
            <a:ext cx="3875088" cy="3038475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4860357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somming over bee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0" y="990722"/>
            <a:ext cx="9144000" cy="3419855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</a:p>
        </p:txBody>
      </p:sp>
      <p:sp>
        <p:nvSpPr>
          <p:cNvPr id="8" name="Titel 1"/>
          <p:cNvSpPr>
            <a:spLocks noGrp="1"/>
          </p:cNvSpPr>
          <p:nvPr>
            <p:ph type="title" hasCustomPrompt="1"/>
          </p:nvPr>
        </p:nvSpPr>
        <p:spPr>
          <a:xfrm>
            <a:off x="565354" y="77496"/>
            <a:ext cx="8131605" cy="857250"/>
          </a:xfrm>
        </p:spPr>
        <p:txBody>
          <a:bodyPr>
            <a:normAutofit/>
          </a:bodyPr>
          <a:lstStyle/>
          <a:p>
            <a:pPr algn="l"/>
            <a:r>
              <a:rPr lang="nl-NL" sz="3200" dirty="0">
                <a:solidFill>
                  <a:srgbClr val="0B5BAA"/>
                </a:solidFill>
                <a:latin typeface="TradeGothic BoldTwo"/>
                <a:cs typeface="TradeGothic BoldTwo"/>
              </a:rPr>
              <a:t>Titel </a:t>
            </a:r>
            <a:r>
              <a:rPr lang="nl-NL" sz="3200" dirty="0">
                <a:solidFill>
                  <a:srgbClr val="0B5BAA"/>
                </a:solidFill>
                <a:latin typeface="TradeGothic Light"/>
                <a:cs typeface="TradeGothic Light"/>
              </a:rPr>
              <a:t>titel (belangrijkste </a:t>
            </a:r>
            <a:r>
              <a:rPr lang="nl-NL" sz="3200" dirty="0" err="1">
                <a:solidFill>
                  <a:srgbClr val="0B5BAA"/>
                </a:solidFill>
                <a:latin typeface="TradeGothic Light"/>
                <a:cs typeface="TradeGothic Light"/>
              </a:rPr>
              <a:t>bold</a:t>
            </a:r>
            <a:r>
              <a:rPr lang="nl-NL" sz="3200" dirty="0">
                <a:solidFill>
                  <a:srgbClr val="0B5BAA"/>
                </a:solidFill>
                <a:latin typeface="TradeGothic Light"/>
                <a:cs typeface="TradeGothic Light"/>
              </a:rPr>
              <a:t>)</a:t>
            </a:r>
            <a:endParaRPr lang="nl-NL" sz="3200" dirty="0">
              <a:solidFill>
                <a:srgbClr val="0B5BAA"/>
              </a:solidFill>
              <a:latin typeface="TradeGothic BoldTwo"/>
              <a:cs typeface="TradeGothic BoldTwo"/>
            </a:endParaRPr>
          </a:p>
        </p:txBody>
      </p:sp>
      <p:pic>
        <p:nvPicPr>
          <p:cNvPr id="21" name="Afbeelding 20" descr="Streep_NIEUW-01.pn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30" t="-8418"/>
          <a:stretch/>
        </p:blipFill>
        <p:spPr>
          <a:xfrm>
            <a:off x="0" y="4386256"/>
            <a:ext cx="9155759" cy="402138"/>
          </a:xfrm>
          <a:prstGeom prst="rect">
            <a:avLst/>
          </a:prstGeom>
        </p:spPr>
      </p:pic>
      <p:sp>
        <p:nvSpPr>
          <p:cNvPr id="22" name="Tijdelijke aanduiding voor tekst 16"/>
          <p:cNvSpPr>
            <a:spLocks noGrp="1"/>
          </p:cNvSpPr>
          <p:nvPr>
            <p:ph type="body" sz="quarter" idx="10" hasCustomPrompt="1"/>
          </p:nvPr>
        </p:nvSpPr>
        <p:spPr>
          <a:xfrm>
            <a:off x="568324" y="1768522"/>
            <a:ext cx="1909291" cy="358613"/>
          </a:xfrm>
          <a:solidFill>
            <a:srgbClr val="0B5BAA"/>
          </a:solidFill>
        </p:spPr>
        <p:txBody>
          <a:bodyPr>
            <a:noAutofit/>
          </a:bodyPr>
          <a:lstStyle>
            <a:lvl1pPr marL="0" indent="0">
              <a:buNone/>
              <a:defRPr sz="1600" b="0" i="0" baseline="0">
                <a:solidFill>
                  <a:srgbClr val="FFFFFF"/>
                </a:solidFill>
                <a:latin typeface="TradeGothic BoldTwo"/>
                <a:cs typeface="TradeGothic BoldTwo"/>
              </a:defRPr>
            </a:lvl1pPr>
          </a:lstStyle>
          <a:p>
            <a:pPr lvl="0"/>
            <a:r>
              <a:rPr lang="nl-NL" dirty="0"/>
              <a:t>Opsomming punt 1</a:t>
            </a:r>
          </a:p>
        </p:txBody>
      </p:sp>
      <p:sp>
        <p:nvSpPr>
          <p:cNvPr id="23" name="Tijdelijke aanduiding voor tekst 16"/>
          <p:cNvSpPr>
            <a:spLocks noGrp="1"/>
          </p:cNvSpPr>
          <p:nvPr>
            <p:ph type="body" sz="quarter" idx="11" hasCustomPrompt="1"/>
          </p:nvPr>
        </p:nvSpPr>
        <p:spPr>
          <a:xfrm>
            <a:off x="565354" y="2279535"/>
            <a:ext cx="1909291" cy="358613"/>
          </a:xfrm>
          <a:solidFill>
            <a:srgbClr val="0B5BAA"/>
          </a:solidFill>
        </p:spPr>
        <p:txBody>
          <a:bodyPr>
            <a:noAutofit/>
          </a:bodyPr>
          <a:lstStyle>
            <a:lvl1pPr marL="0" indent="0">
              <a:buNone/>
              <a:defRPr sz="1600" b="0" i="0" baseline="0">
                <a:solidFill>
                  <a:srgbClr val="FFFFFF"/>
                </a:solidFill>
                <a:latin typeface="TradeGothic BoldTwo"/>
                <a:cs typeface="TradeGothic BoldTwo"/>
              </a:defRPr>
            </a:lvl1pPr>
          </a:lstStyle>
          <a:p>
            <a:pPr lvl="0"/>
            <a:r>
              <a:rPr lang="nl-NL" dirty="0"/>
              <a:t>Opsomming punt 2</a:t>
            </a:r>
          </a:p>
        </p:txBody>
      </p:sp>
      <p:sp>
        <p:nvSpPr>
          <p:cNvPr id="24" name="Tijdelijke aanduiding voor tekst 16"/>
          <p:cNvSpPr>
            <a:spLocks noGrp="1"/>
          </p:cNvSpPr>
          <p:nvPr>
            <p:ph type="body" sz="quarter" idx="12" hasCustomPrompt="1"/>
          </p:nvPr>
        </p:nvSpPr>
        <p:spPr>
          <a:xfrm>
            <a:off x="568324" y="2790548"/>
            <a:ext cx="1909291" cy="358613"/>
          </a:xfrm>
          <a:solidFill>
            <a:srgbClr val="0B5BAA"/>
          </a:solidFill>
        </p:spPr>
        <p:txBody>
          <a:bodyPr>
            <a:noAutofit/>
          </a:bodyPr>
          <a:lstStyle>
            <a:lvl1pPr marL="0" indent="0">
              <a:buNone/>
              <a:defRPr sz="1600" b="0" i="0" baseline="0">
                <a:solidFill>
                  <a:srgbClr val="FFFFFF"/>
                </a:solidFill>
                <a:latin typeface="TradeGothic BoldTwo"/>
                <a:cs typeface="TradeGothic BoldTwo"/>
              </a:defRPr>
            </a:lvl1pPr>
          </a:lstStyle>
          <a:p>
            <a:pPr lvl="0"/>
            <a:r>
              <a:rPr lang="nl-NL" dirty="0"/>
              <a:t>Opsomming punt 3</a:t>
            </a:r>
          </a:p>
        </p:txBody>
      </p:sp>
      <p:sp>
        <p:nvSpPr>
          <p:cNvPr id="25" name="Tijdelijke aanduiding voor tekst 16"/>
          <p:cNvSpPr>
            <a:spLocks noGrp="1"/>
          </p:cNvSpPr>
          <p:nvPr>
            <p:ph type="body" sz="quarter" idx="13" hasCustomPrompt="1"/>
          </p:nvPr>
        </p:nvSpPr>
        <p:spPr>
          <a:xfrm>
            <a:off x="565354" y="3301561"/>
            <a:ext cx="1909291" cy="358613"/>
          </a:xfrm>
          <a:solidFill>
            <a:srgbClr val="0B5BAA"/>
          </a:solidFill>
        </p:spPr>
        <p:txBody>
          <a:bodyPr>
            <a:noAutofit/>
          </a:bodyPr>
          <a:lstStyle>
            <a:lvl1pPr marL="0" indent="0">
              <a:buNone/>
              <a:defRPr sz="1600" b="0" i="0" baseline="0">
                <a:solidFill>
                  <a:srgbClr val="FFFFFF"/>
                </a:solidFill>
                <a:latin typeface="TradeGothic BoldTwo"/>
                <a:cs typeface="TradeGothic BoldTwo"/>
              </a:defRPr>
            </a:lvl1pPr>
          </a:lstStyle>
          <a:p>
            <a:pPr lvl="0"/>
            <a:r>
              <a:rPr lang="nl-NL" dirty="0"/>
              <a:t>Opsomming punt 4</a:t>
            </a:r>
          </a:p>
        </p:txBody>
      </p:sp>
      <p:sp>
        <p:nvSpPr>
          <p:cNvPr id="26" name="Tijdelijke aanduiding voor tekst 16"/>
          <p:cNvSpPr>
            <a:spLocks noGrp="1"/>
          </p:cNvSpPr>
          <p:nvPr>
            <p:ph type="body" sz="quarter" idx="14" hasCustomPrompt="1"/>
          </p:nvPr>
        </p:nvSpPr>
        <p:spPr>
          <a:xfrm>
            <a:off x="568324" y="3812574"/>
            <a:ext cx="1909291" cy="358613"/>
          </a:xfrm>
          <a:solidFill>
            <a:srgbClr val="0B5BAA"/>
          </a:solidFill>
        </p:spPr>
        <p:txBody>
          <a:bodyPr>
            <a:noAutofit/>
          </a:bodyPr>
          <a:lstStyle>
            <a:lvl1pPr marL="0" indent="0">
              <a:buNone/>
              <a:defRPr sz="1600" b="0" i="0" baseline="0">
                <a:solidFill>
                  <a:srgbClr val="FFFFFF"/>
                </a:solidFill>
                <a:latin typeface="TradeGothic BoldTwo"/>
                <a:cs typeface="TradeGothic BoldTwo"/>
              </a:defRPr>
            </a:lvl1pPr>
          </a:lstStyle>
          <a:p>
            <a:pPr lvl="0"/>
            <a:r>
              <a:rPr lang="nl-NL" dirty="0"/>
              <a:t>Opsomming punt 5</a:t>
            </a:r>
          </a:p>
        </p:txBody>
      </p:sp>
      <p:sp>
        <p:nvSpPr>
          <p:cNvPr id="27" name="Tijdelijke aanduiding voor tekst 16"/>
          <p:cNvSpPr>
            <a:spLocks noGrp="1"/>
          </p:cNvSpPr>
          <p:nvPr>
            <p:ph type="body" sz="quarter" idx="15" hasCustomPrompt="1"/>
          </p:nvPr>
        </p:nvSpPr>
        <p:spPr>
          <a:xfrm>
            <a:off x="2632985" y="1768522"/>
            <a:ext cx="1909291" cy="358613"/>
          </a:xfrm>
          <a:solidFill>
            <a:srgbClr val="0B5BAA"/>
          </a:solidFill>
        </p:spPr>
        <p:txBody>
          <a:bodyPr>
            <a:noAutofit/>
          </a:bodyPr>
          <a:lstStyle>
            <a:lvl1pPr marL="0" indent="0">
              <a:buNone/>
              <a:defRPr sz="1600" b="0" i="0" baseline="0">
                <a:solidFill>
                  <a:srgbClr val="FFFFFF"/>
                </a:solidFill>
                <a:latin typeface="TradeGothic BoldTwo"/>
                <a:cs typeface="TradeGothic BoldTwo"/>
              </a:defRPr>
            </a:lvl1pPr>
          </a:lstStyle>
          <a:p>
            <a:pPr lvl="0"/>
            <a:r>
              <a:rPr lang="nl-NL" dirty="0"/>
              <a:t>Opsomming punt 6</a:t>
            </a:r>
          </a:p>
        </p:txBody>
      </p:sp>
      <p:sp>
        <p:nvSpPr>
          <p:cNvPr id="28" name="Tijdelijke aanduiding voor tekst 16"/>
          <p:cNvSpPr>
            <a:spLocks noGrp="1"/>
          </p:cNvSpPr>
          <p:nvPr>
            <p:ph type="body" sz="quarter" idx="16" hasCustomPrompt="1"/>
          </p:nvPr>
        </p:nvSpPr>
        <p:spPr>
          <a:xfrm>
            <a:off x="2630015" y="2279535"/>
            <a:ext cx="1909291" cy="358613"/>
          </a:xfrm>
          <a:solidFill>
            <a:srgbClr val="0B5BAA"/>
          </a:solidFill>
        </p:spPr>
        <p:txBody>
          <a:bodyPr>
            <a:noAutofit/>
          </a:bodyPr>
          <a:lstStyle>
            <a:lvl1pPr marL="0" indent="0">
              <a:buNone/>
              <a:defRPr sz="1600" b="0" i="0" baseline="0">
                <a:solidFill>
                  <a:srgbClr val="FFFFFF"/>
                </a:solidFill>
                <a:latin typeface="TradeGothic BoldTwo"/>
                <a:cs typeface="TradeGothic BoldTwo"/>
              </a:defRPr>
            </a:lvl1pPr>
          </a:lstStyle>
          <a:p>
            <a:pPr lvl="0"/>
            <a:r>
              <a:rPr lang="nl-NL" dirty="0"/>
              <a:t>Opsomming punt 7</a:t>
            </a:r>
          </a:p>
        </p:txBody>
      </p:sp>
      <p:sp>
        <p:nvSpPr>
          <p:cNvPr id="29" name="Tijdelijke aanduiding voor tekst 16"/>
          <p:cNvSpPr>
            <a:spLocks noGrp="1"/>
          </p:cNvSpPr>
          <p:nvPr>
            <p:ph type="body" sz="quarter" idx="17" hasCustomPrompt="1"/>
          </p:nvPr>
        </p:nvSpPr>
        <p:spPr>
          <a:xfrm>
            <a:off x="2632985" y="2790548"/>
            <a:ext cx="1909291" cy="358613"/>
          </a:xfrm>
          <a:solidFill>
            <a:srgbClr val="0B5BAA"/>
          </a:solidFill>
        </p:spPr>
        <p:txBody>
          <a:bodyPr>
            <a:noAutofit/>
          </a:bodyPr>
          <a:lstStyle>
            <a:lvl1pPr marL="0" indent="0">
              <a:buNone/>
              <a:defRPr sz="1600" b="0" i="0" baseline="0">
                <a:solidFill>
                  <a:srgbClr val="FFFFFF"/>
                </a:solidFill>
                <a:latin typeface="TradeGothic BoldTwo"/>
                <a:cs typeface="TradeGothic BoldTwo"/>
              </a:defRPr>
            </a:lvl1pPr>
          </a:lstStyle>
          <a:p>
            <a:pPr lvl="0"/>
            <a:r>
              <a:rPr lang="nl-NL" dirty="0"/>
              <a:t>Opsomming punt 8</a:t>
            </a:r>
          </a:p>
        </p:txBody>
      </p:sp>
      <p:sp>
        <p:nvSpPr>
          <p:cNvPr id="30" name="Tijdelijke aanduiding voor tekst 16"/>
          <p:cNvSpPr>
            <a:spLocks noGrp="1"/>
          </p:cNvSpPr>
          <p:nvPr>
            <p:ph type="body" sz="quarter" idx="18" hasCustomPrompt="1"/>
          </p:nvPr>
        </p:nvSpPr>
        <p:spPr>
          <a:xfrm>
            <a:off x="2630015" y="3301561"/>
            <a:ext cx="1909291" cy="358613"/>
          </a:xfrm>
          <a:solidFill>
            <a:srgbClr val="0B5BAA"/>
          </a:solidFill>
        </p:spPr>
        <p:txBody>
          <a:bodyPr>
            <a:noAutofit/>
          </a:bodyPr>
          <a:lstStyle>
            <a:lvl1pPr marL="0" indent="0">
              <a:buNone/>
              <a:defRPr sz="1600" b="0" i="0" baseline="0">
                <a:solidFill>
                  <a:srgbClr val="FFFFFF"/>
                </a:solidFill>
                <a:latin typeface="TradeGothic BoldTwo"/>
                <a:cs typeface="TradeGothic BoldTwo"/>
              </a:defRPr>
            </a:lvl1pPr>
          </a:lstStyle>
          <a:p>
            <a:pPr lvl="0"/>
            <a:r>
              <a:rPr lang="nl-NL" dirty="0"/>
              <a:t>Opsomming punt 9</a:t>
            </a:r>
          </a:p>
        </p:txBody>
      </p:sp>
      <p:sp>
        <p:nvSpPr>
          <p:cNvPr id="31" name="Tijdelijke aanduiding voor tekst 16"/>
          <p:cNvSpPr>
            <a:spLocks noGrp="1"/>
          </p:cNvSpPr>
          <p:nvPr>
            <p:ph type="body" sz="quarter" idx="19" hasCustomPrompt="1"/>
          </p:nvPr>
        </p:nvSpPr>
        <p:spPr>
          <a:xfrm>
            <a:off x="2632985" y="3812574"/>
            <a:ext cx="2018388" cy="358613"/>
          </a:xfrm>
          <a:solidFill>
            <a:srgbClr val="0B5BAA"/>
          </a:solidFill>
        </p:spPr>
        <p:txBody>
          <a:bodyPr>
            <a:noAutofit/>
          </a:bodyPr>
          <a:lstStyle>
            <a:lvl1pPr marL="0" indent="0">
              <a:buNone/>
              <a:defRPr sz="1600" b="0" i="0" baseline="0">
                <a:solidFill>
                  <a:srgbClr val="FFFFFF"/>
                </a:solidFill>
                <a:latin typeface="TradeGothic BoldTwo"/>
                <a:cs typeface="TradeGothic BoldTwo"/>
              </a:defRPr>
            </a:lvl1pPr>
          </a:lstStyle>
          <a:p>
            <a:pPr lvl="0"/>
            <a:r>
              <a:rPr lang="nl-NL" dirty="0"/>
              <a:t>Opsomming punt 10</a:t>
            </a:r>
          </a:p>
        </p:txBody>
      </p:sp>
    </p:spTree>
    <p:extLst>
      <p:ext uri="{BB962C8B-B14F-4D97-AF65-F5344CB8AC3E}">
        <p14:creationId xmlns:p14="http://schemas.microsoft.com/office/powerpoint/2010/main" val="1326838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en bee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pic>
        <p:nvPicPr>
          <p:cNvPr id="5" name="Afbeelding 4" descr="Streep_NIEUW-01.pn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30" t="-8418"/>
          <a:stretch/>
        </p:blipFill>
        <p:spPr>
          <a:xfrm>
            <a:off x="0" y="4386256"/>
            <a:ext cx="9155759" cy="402138"/>
          </a:xfrm>
          <a:prstGeom prst="rect">
            <a:avLst/>
          </a:prstGeom>
        </p:spPr>
      </p:pic>
      <p:pic>
        <p:nvPicPr>
          <p:cNvPr id="7" name="Afbeelding 6" descr="Achtergrond BV.ai"/>
          <p:cNvPicPr>
            <a:picLocks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901"/>
          <a:stretch/>
        </p:blipFill>
        <p:spPr>
          <a:xfrm>
            <a:off x="0" y="1008000"/>
            <a:ext cx="4581071" cy="3420000"/>
          </a:xfrm>
          <a:prstGeom prst="rect">
            <a:avLst/>
          </a:prstGeom>
        </p:spPr>
      </p:pic>
      <p:sp>
        <p:nvSpPr>
          <p:cNvPr id="8" name="Tijdelijke aanduiding voor afbeelding 2"/>
          <p:cNvSpPr>
            <a:spLocks noGrp="1"/>
          </p:cNvSpPr>
          <p:nvPr>
            <p:ph type="pic" idx="10"/>
          </p:nvPr>
        </p:nvSpPr>
        <p:spPr>
          <a:xfrm>
            <a:off x="4581072" y="1015792"/>
            <a:ext cx="4562928" cy="3402577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</a:p>
        </p:txBody>
      </p:sp>
      <p:sp>
        <p:nvSpPr>
          <p:cNvPr id="9" name="Tijdelijke aanduiding voor tekst 10"/>
          <p:cNvSpPr>
            <a:spLocks noGrp="1"/>
          </p:cNvSpPr>
          <p:nvPr>
            <p:ph type="body" sz="quarter" idx="11"/>
          </p:nvPr>
        </p:nvSpPr>
        <p:spPr>
          <a:xfrm>
            <a:off x="457200" y="1184275"/>
            <a:ext cx="3875088" cy="3038475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1498398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ee beeld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6" name="Tijdelijke aanduiding voor afbeelding 2"/>
          <p:cNvSpPr>
            <a:spLocks noGrp="1"/>
          </p:cNvSpPr>
          <p:nvPr>
            <p:ph type="pic" idx="10"/>
          </p:nvPr>
        </p:nvSpPr>
        <p:spPr>
          <a:xfrm>
            <a:off x="4581072" y="1015792"/>
            <a:ext cx="4562928" cy="3402577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</a:p>
        </p:txBody>
      </p:sp>
      <p:sp>
        <p:nvSpPr>
          <p:cNvPr id="7" name="Tijdelijke aanduiding voor afbeelding 2"/>
          <p:cNvSpPr>
            <a:spLocks noGrp="1"/>
          </p:cNvSpPr>
          <p:nvPr>
            <p:ph type="pic" idx="11"/>
          </p:nvPr>
        </p:nvSpPr>
        <p:spPr>
          <a:xfrm>
            <a:off x="7791" y="1015792"/>
            <a:ext cx="4562928" cy="3402577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pic>
        <p:nvPicPr>
          <p:cNvPr id="8" name="Afbeelding 7" descr="Streep_NIEUW-01.pn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30" t="-8418"/>
          <a:stretch/>
        </p:blipFill>
        <p:spPr>
          <a:xfrm>
            <a:off x="0" y="4386256"/>
            <a:ext cx="9155759" cy="402138"/>
          </a:xfrm>
          <a:prstGeom prst="rect">
            <a:avLst/>
          </a:prstGeom>
        </p:spPr>
      </p:pic>
      <p:sp>
        <p:nvSpPr>
          <p:cNvPr id="14" name="Tijdelijke aanduiding voor tekst 16"/>
          <p:cNvSpPr>
            <a:spLocks noGrp="1"/>
          </p:cNvSpPr>
          <p:nvPr>
            <p:ph type="body" sz="quarter" idx="12" hasCustomPrompt="1"/>
          </p:nvPr>
        </p:nvSpPr>
        <p:spPr>
          <a:xfrm>
            <a:off x="396918" y="3873681"/>
            <a:ext cx="974342" cy="358613"/>
          </a:xfrm>
          <a:solidFill>
            <a:srgbClr val="0B5BAA"/>
          </a:solidFill>
        </p:spPr>
        <p:txBody>
          <a:bodyPr>
            <a:noAutofit/>
          </a:bodyPr>
          <a:lstStyle>
            <a:lvl1pPr marL="0" indent="0">
              <a:buNone/>
              <a:defRPr sz="1600" b="0" i="0" baseline="0">
                <a:solidFill>
                  <a:srgbClr val="FFFFFF"/>
                </a:solidFill>
                <a:latin typeface="TradeGothic BoldTwo"/>
                <a:cs typeface="TradeGothic BoldTwo"/>
              </a:defRPr>
            </a:lvl1pPr>
          </a:lstStyle>
          <a:p>
            <a:pPr lvl="0"/>
            <a:r>
              <a:rPr lang="nl-NL" dirty="0"/>
              <a:t>Titel foto</a:t>
            </a:r>
          </a:p>
        </p:txBody>
      </p:sp>
      <p:sp>
        <p:nvSpPr>
          <p:cNvPr id="15" name="Tijdelijke aanduiding voor tekst 16"/>
          <p:cNvSpPr>
            <a:spLocks noGrp="1"/>
          </p:cNvSpPr>
          <p:nvPr>
            <p:ph type="body" sz="quarter" idx="13" hasCustomPrompt="1"/>
          </p:nvPr>
        </p:nvSpPr>
        <p:spPr>
          <a:xfrm>
            <a:off x="4865668" y="3873681"/>
            <a:ext cx="974342" cy="358613"/>
          </a:xfrm>
          <a:solidFill>
            <a:srgbClr val="0B5BAA"/>
          </a:solidFill>
        </p:spPr>
        <p:txBody>
          <a:bodyPr>
            <a:noAutofit/>
          </a:bodyPr>
          <a:lstStyle>
            <a:lvl1pPr marL="0" indent="0">
              <a:buNone/>
              <a:defRPr sz="1600" b="0" i="0" baseline="0">
                <a:solidFill>
                  <a:srgbClr val="FFFFFF"/>
                </a:solidFill>
                <a:latin typeface="TradeGothic BoldTwo"/>
                <a:cs typeface="TradeGothic BoldTwo"/>
              </a:defRPr>
            </a:lvl1pPr>
          </a:lstStyle>
          <a:p>
            <a:pPr lvl="0"/>
            <a:r>
              <a:rPr lang="nl-NL" dirty="0"/>
              <a:t>Titel foto</a:t>
            </a:r>
          </a:p>
        </p:txBody>
      </p:sp>
      <p:sp>
        <p:nvSpPr>
          <p:cNvPr id="16" name="Tijdelijke aanduiding voor tekst 16"/>
          <p:cNvSpPr>
            <a:spLocks noGrp="1"/>
          </p:cNvSpPr>
          <p:nvPr>
            <p:ph type="body" sz="quarter" idx="14" hasCustomPrompt="1"/>
          </p:nvPr>
        </p:nvSpPr>
        <p:spPr>
          <a:xfrm>
            <a:off x="5992410" y="3873681"/>
            <a:ext cx="747017" cy="358613"/>
          </a:xfrm>
          <a:noFill/>
          <a:ln w="12700" cmpd="sng">
            <a:solidFill>
              <a:schemeClr val="bg1"/>
            </a:solidFill>
          </a:ln>
        </p:spPr>
        <p:txBody>
          <a:bodyPr>
            <a:noAutofit/>
          </a:bodyPr>
          <a:lstStyle>
            <a:lvl1pPr marL="0" indent="0">
              <a:buNone/>
              <a:defRPr sz="1600" b="0" i="0" baseline="0">
                <a:solidFill>
                  <a:schemeClr val="bg1"/>
                </a:solidFill>
                <a:latin typeface="TradeGothic BoldTwo"/>
                <a:cs typeface="TradeGothic BoldTwo"/>
              </a:defRPr>
            </a:lvl1pPr>
          </a:lstStyle>
          <a:p>
            <a:pPr lvl="0"/>
            <a:r>
              <a:rPr lang="nl-NL" dirty="0"/>
              <a:t>jaartal</a:t>
            </a:r>
          </a:p>
        </p:txBody>
      </p:sp>
    </p:spTree>
    <p:extLst>
      <p:ext uri="{BB962C8B-B14F-4D97-AF65-F5344CB8AC3E}">
        <p14:creationId xmlns:p14="http://schemas.microsoft.com/office/powerpoint/2010/main" val="31056200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rie beeld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jdelijke aanduiding voor afbeelding 2"/>
          <p:cNvSpPr>
            <a:spLocks noGrp="1"/>
          </p:cNvSpPr>
          <p:nvPr>
            <p:ph type="pic" idx="13"/>
          </p:nvPr>
        </p:nvSpPr>
        <p:spPr>
          <a:xfrm>
            <a:off x="6106559" y="1015792"/>
            <a:ext cx="3049200" cy="3402577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8" name="Tijdelijke aanduiding voor afbeelding 2"/>
          <p:cNvSpPr>
            <a:spLocks noGrp="1"/>
          </p:cNvSpPr>
          <p:nvPr>
            <p:ph type="pic" idx="12"/>
          </p:nvPr>
        </p:nvSpPr>
        <p:spPr>
          <a:xfrm>
            <a:off x="3056991" y="1015792"/>
            <a:ext cx="3049200" cy="3402577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4" name="Tijdelijke aanduiding voor afbeelding 2"/>
          <p:cNvSpPr>
            <a:spLocks noGrp="1"/>
          </p:cNvSpPr>
          <p:nvPr>
            <p:ph type="pic" idx="11"/>
          </p:nvPr>
        </p:nvSpPr>
        <p:spPr>
          <a:xfrm>
            <a:off x="7791" y="1015792"/>
            <a:ext cx="3049200" cy="3402577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pic>
        <p:nvPicPr>
          <p:cNvPr id="5" name="Afbeelding 4" descr="Streep_NIEUW-01.pn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30" t="-8418"/>
          <a:stretch/>
        </p:blipFill>
        <p:spPr>
          <a:xfrm>
            <a:off x="0" y="4386256"/>
            <a:ext cx="9155759" cy="402138"/>
          </a:xfrm>
          <a:prstGeom prst="rect">
            <a:avLst/>
          </a:prstGeom>
        </p:spPr>
      </p:pic>
      <p:sp>
        <p:nvSpPr>
          <p:cNvPr id="14" name="Tijdelijke aanduiding voor tekst 16"/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3873681"/>
            <a:ext cx="974342" cy="358613"/>
          </a:xfrm>
          <a:solidFill>
            <a:srgbClr val="0B5BAA"/>
          </a:solidFill>
        </p:spPr>
        <p:txBody>
          <a:bodyPr>
            <a:noAutofit/>
          </a:bodyPr>
          <a:lstStyle>
            <a:lvl1pPr marL="0" indent="0">
              <a:buNone/>
              <a:defRPr sz="1600" b="0" i="0" baseline="0">
                <a:solidFill>
                  <a:srgbClr val="FFFFFF"/>
                </a:solidFill>
                <a:latin typeface="TradeGothic BoldTwo"/>
                <a:cs typeface="TradeGothic BoldTwo"/>
              </a:defRPr>
            </a:lvl1pPr>
          </a:lstStyle>
          <a:p>
            <a:pPr lvl="0"/>
            <a:r>
              <a:rPr lang="nl-NL" dirty="0"/>
              <a:t>Titel foto</a:t>
            </a:r>
          </a:p>
        </p:txBody>
      </p:sp>
      <p:sp>
        <p:nvSpPr>
          <p:cNvPr id="15" name="Tijdelijke aanduiding voor tekst 16"/>
          <p:cNvSpPr>
            <a:spLocks noGrp="1"/>
          </p:cNvSpPr>
          <p:nvPr>
            <p:ph type="body" sz="quarter" idx="15" hasCustomPrompt="1"/>
          </p:nvPr>
        </p:nvSpPr>
        <p:spPr>
          <a:xfrm>
            <a:off x="1583942" y="3873681"/>
            <a:ext cx="747017" cy="358613"/>
          </a:xfrm>
          <a:noFill/>
          <a:ln w="12700" cmpd="sng">
            <a:solidFill>
              <a:schemeClr val="bg1"/>
            </a:solidFill>
          </a:ln>
        </p:spPr>
        <p:txBody>
          <a:bodyPr>
            <a:noAutofit/>
          </a:bodyPr>
          <a:lstStyle>
            <a:lvl1pPr marL="0" indent="0">
              <a:buNone/>
              <a:defRPr sz="1600" b="0" i="0" baseline="0">
                <a:solidFill>
                  <a:schemeClr val="bg1"/>
                </a:solidFill>
                <a:latin typeface="TradeGothic BoldTwo"/>
                <a:cs typeface="TradeGothic BoldTwo"/>
              </a:defRPr>
            </a:lvl1pPr>
          </a:lstStyle>
          <a:p>
            <a:pPr lvl="0"/>
            <a:r>
              <a:rPr lang="nl-NL" dirty="0"/>
              <a:t>jaartal</a:t>
            </a:r>
          </a:p>
        </p:txBody>
      </p:sp>
      <p:sp>
        <p:nvSpPr>
          <p:cNvPr id="16" name="Tijdelijke aanduiding voor tekst 16"/>
          <p:cNvSpPr>
            <a:spLocks noGrp="1"/>
          </p:cNvSpPr>
          <p:nvPr>
            <p:ph type="body" sz="quarter" idx="16" hasCustomPrompt="1"/>
          </p:nvPr>
        </p:nvSpPr>
        <p:spPr>
          <a:xfrm>
            <a:off x="3266414" y="3873681"/>
            <a:ext cx="974342" cy="358613"/>
          </a:xfrm>
          <a:solidFill>
            <a:srgbClr val="0B5BAA"/>
          </a:solidFill>
        </p:spPr>
        <p:txBody>
          <a:bodyPr>
            <a:noAutofit/>
          </a:bodyPr>
          <a:lstStyle>
            <a:lvl1pPr marL="0" indent="0">
              <a:buNone/>
              <a:defRPr sz="1600" b="0" i="0" baseline="0">
                <a:solidFill>
                  <a:srgbClr val="FFFFFF"/>
                </a:solidFill>
                <a:latin typeface="TradeGothic BoldTwo"/>
                <a:cs typeface="TradeGothic BoldTwo"/>
              </a:defRPr>
            </a:lvl1pPr>
          </a:lstStyle>
          <a:p>
            <a:pPr lvl="0"/>
            <a:r>
              <a:rPr lang="nl-NL" dirty="0"/>
              <a:t>Titel foto</a:t>
            </a:r>
          </a:p>
        </p:txBody>
      </p:sp>
      <p:sp>
        <p:nvSpPr>
          <p:cNvPr id="18" name="Tijdelijke aanduiding voor tekst 16"/>
          <p:cNvSpPr>
            <a:spLocks noGrp="1"/>
          </p:cNvSpPr>
          <p:nvPr>
            <p:ph type="body" sz="quarter" idx="17" hasCustomPrompt="1"/>
          </p:nvPr>
        </p:nvSpPr>
        <p:spPr>
          <a:xfrm>
            <a:off x="6371696" y="3873681"/>
            <a:ext cx="974342" cy="358613"/>
          </a:xfrm>
          <a:solidFill>
            <a:srgbClr val="0B5BAA"/>
          </a:solidFill>
        </p:spPr>
        <p:txBody>
          <a:bodyPr>
            <a:noAutofit/>
          </a:bodyPr>
          <a:lstStyle>
            <a:lvl1pPr marL="0" indent="0">
              <a:buNone/>
              <a:defRPr sz="1600" b="0" i="0" baseline="0">
                <a:solidFill>
                  <a:srgbClr val="FFFFFF"/>
                </a:solidFill>
                <a:latin typeface="TradeGothic BoldTwo"/>
                <a:cs typeface="TradeGothic BoldTwo"/>
              </a:defRPr>
            </a:lvl1pPr>
          </a:lstStyle>
          <a:p>
            <a:pPr lvl="0"/>
            <a:r>
              <a:rPr lang="nl-NL" dirty="0"/>
              <a:t>Titel foto</a:t>
            </a:r>
          </a:p>
        </p:txBody>
      </p:sp>
    </p:spTree>
    <p:extLst>
      <p:ext uri="{BB962C8B-B14F-4D97-AF65-F5344CB8AC3E}">
        <p14:creationId xmlns:p14="http://schemas.microsoft.com/office/powerpoint/2010/main" val="39175501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pic>
        <p:nvPicPr>
          <p:cNvPr id="3" name="Afbeelding 2" descr="Achtergrond BV.ai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-20921"/>
          <a:stretch/>
        </p:blipFill>
        <p:spPr>
          <a:xfrm>
            <a:off x="0" y="1008000"/>
            <a:ext cx="9144000" cy="4135500"/>
          </a:xfrm>
          <a:prstGeom prst="rect">
            <a:avLst/>
          </a:prstGeom>
        </p:spPr>
      </p:pic>
      <p:pic>
        <p:nvPicPr>
          <p:cNvPr id="4" name="Afbeelding 3" descr="Streep_NIEUW-01.png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30" t="-8418"/>
          <a:stretch/>
        </p:blipFill>
        <p:spPr>
          <a:xfrm>
            <a:off x="0" y="4386256"/>
            <a:ext cx="9155759" cy="402138"/>
          </a:xfrm>
          <a:prstGeom prst="rect">
            <a:avLst/>
          </a:prstGeom>
        </p:spPr>
      </p:pic>
      <p:sp>
        <p:nvSpPr>
          <p:cNvPr id="6" name="Tijdelijke aanduiding voor media 5"/>
          <p:cNvSpPr>
            <a:spLocks noGrp="1"/>
          </p:cNvSpPr>
          <p:nvPr>
            <p:ph type="media" sz="quarter" idx="10"/>
          </p:nvPr>
        </p:nvSpPr>
        <p:spPr>
          <a:xfrm>
            <a:off x="1488129" y="1008062"/>
            <a:ext cx="5789497" cy="3433209"/>
          </a:xfrm>
          <a:solidFill>
            <a:srgbClr val="C6D9F1"/>
          </a:solidFill>
        </p:spPr>
        <p:txBody>
          <a:bodyPr/>
          <a:lstStyle/>
          <a:p>
            <a:r>
              <a:rPr lang="nl-NL"/>
              <a:t>Klik op het pictogram als u media wilt toevoegen</a:t>
            </a:r>
          </a:p>
        </p:txBody>
      </p:sp>
    </p:spTree>
    <p:extLst>
      <p:ext uri="{BB962C8B-B14F-4D97-AF65-F5344CB8AC3E}">
        <p14:creationId xmlns:p14="http://schemas.microsoft.com/office/powerpoint/2010/main" val="40177320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chtergrond BV.ai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-20921"/>
          <a:stretch/>
        </p:blipFill>
        <p:spPr>
          <a:xfrm>
            <a:off x="0" y="599961"/>
            <a:ext cx="9144000" cy="4543539"/>
          </a:xfrm>
          <a:prstGeom prst="rect">
            <a:avLst/>
          </a:prstGeom>
        </p:spPr>
      </p:pic>
      <p:pic>
        <p:nvPicPr>
          <p:cNvPr id="4" name="Afbeelding 3" descr="logo Rijnland.ai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2441" y="919930"/>
            <a:ext cx="5479118" cy="3082004"/>
          </a:xfrm>
          <a:prstGeom prst="rect">
            <a:avLst/>
          </a:prstGeom>
        </p:spPr>
      </p:pic>
      <p:pic>
        <p:nvPicPr>
          <p:cNvPr id="5" name="Afbeelding 4" descr="Streep_NIEUW-01.png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30" t="-8418"/>
          <a:stretch/>
        </p:blipFill>
        <p:spPr>
          <a:xfrm>
            <a:off x="0" y="4386256"/>
            <a:ext cx="9155759" cy="402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24576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dirty="0"/>
              <a:t>Titelstijl van model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/>
              <a:t>Klik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pic>
        <p:nvPicPr>
          <p:cNvPr id="11" name="Afbeelding 10" descr="logo Rijnland.ai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642" y="4349641"/>
            <a:ext cx="2011384" cy="1131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9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</p:sldLayoutIdLst>
  <p:txStyles>
    <p:titleStyle>
      <a:lvl1pPr algn="l" defTabSz="457200" rtl="0" eaLnBrk="1" latinLnBrk="0" hangingPunct="1">
        <a:spcBef>
          <a:spcPct val="0"/>
        </a:spcBef>
        <a:buNone/>
        <a:defRPr sz="3200" b="0" i="0" kern="1200">
          <a:solidFill>
            <a:srgbClr val="084EAF"/>
          </a:solidFill>
          <a:latin typeface="TradeGothic Light"/>
          <a:ea typeface="+mj-ea"/>
          <a:cs typeface="TradeGothic Light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b="0" i="0" kern="1200">
          <a:solidFill>
            <a:srgbClr val="084EAF"/>
          </a:solidFill>
          <a:latin typeface="TradeGothic Light"/>
          <a:ea typeface="+mn-ea"/>
          <a:cs typeface="TradeGothic Light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b="0" i="0" kern="1200">
          <a:solidFill>
            <a:srgbClr val="084EAF"/>
          </a:solidFill>
          <a:latin typeface="TradeGothic Light"/>
          <a:ea typeface="+mn-ea"/>
          <a:cs typeface="TradeGothic Light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b="0" i="0" kern="1200">
          <a:solidFill>
            <a:srgbClr val="084EAF"/>
          </a:solidFill>
          <a:latin typeface="TradeGothic Light"/>
          <a:ea typeface="+mn-ea"/>
          <a:cs typeface="TradeGothic Light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b="0" i="0" kern="1200">
          <a:solidFill>
            <a:srgbClr val="084EAF"/>
          </a:solidFill>
          <a:latin typeface="TradeGothic Light"/>
          <a:ea typeface="+mn-ea"/>
          <a:cs typeface="TradeGothic Light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b="0" i="0" kern="1200">
          <a:solidFill>
            <a:srgbClr val="084EAF"/>
          </a:solidFill>
          <a:latin typeface="TradeGothic Light"/>
          <a:ea typeface="+mn-ea"/>
          <a:cs typeface="TradeGothic Light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rijnland.net/wat-doet-rijnland/in-uw-buurt/project-doorstroomverbetering-halfweg/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90B896F2-1154-49D2-B93F-4C2FAC5E2B31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316" y="2976282"/>
            <a:ext cx="3727505" cy="1909482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D7167F37-6793-4D48-A8B5-02DD0D7C46A1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5694" y="3092824"/>
            <a:ext cx="2983436" cy="190948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094912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>
            <a:extLst>
              <a:ext uri="{FF2B5EF4-FFF2-40B4-BE49-F238E27FC236}">
                <a16:creationId xmlns:a16="http://schemas.microsoft.com/office/drawing/2014/main" id="{D714C96D-1962-4A5D-B4A5-BCA84A014A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3127" y="936625"/>
            <a:ext cx="6557746" cy="3509497"/>
          </a:xfrm>
          <a:prstGeom prst="rect">
            <a:avLst/>
          </a:prstGeom>
        </p:spPr>
      </p:pic>
      <p:sp>
        <p:nvSpPr>
          <p:cNvPr id="5" name="Titel 1">
            <a:extLst>
              <a:ext uri="{FF2B5EF4-FFF2-40B4-BE49-F238E27FC236}">
                <a16:creationId xmlns:a16="http://schemas.microsoft.com/office/drawing/2014/main" id="{C6A68BAB-9EB3-468F-B39E-4550E8A958E8}"/>
              </a:ext>
            </a:extLst>
          </p:cNvPr>
          <p:cNvSpPr txBox="1">
            <a:spLocks/>
          </p:cNvSpPr>
          <p:nvPr/>
        </p:nvSpPr>
        <p:spPr>
          <a:xfrm>
            <a:off x="421341" y="152399"/>
            <a:ext cx="8301318" cy="6777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b="0" i="0" kern="1200">
                <a:solidFill>
                  <a:srgbClr val="084EAF"/>
                </a:solidFill>
                <a:latin typeface="TradeGothic Light"/>
                <a:ea typeface="+mj-ea"/>
                <a:cs typeface="TradeGothic Light"/>
              </a:defRPr>
            </a:lvl1pPr>
          </a:lstStyle>
          <a:p>
            <a:r>
              <a:rPr lang="nl-NL" dirty="0"/>
              <a:t>Schetsontwerp doorstroomopening</a:t>
            </a:r>
          </a:p>
        </p:txBody>
      </p:sp>
    </p:spTree>
    <p:extLst>
      <p:ext uri="{BB962C8B-B14F-4D97-AF65-F5344CB8AC3E}">
        <p14:creationId xmlns:p14="http://schemas.microsoft.com/office/powerpoint/2010/main" val="13035968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83F0864-144B-44F3-A66F-71D92D2F904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4AF8BE-0935-4043-992A-5DC1C6D57A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602682-E1D1-4803-A143-618103D22B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GB" dirty="0"/>
              <a:t>          </a:t>
            </a:r>
          </a:p>
          <a:p>
            <a:endParaRPr lang="en-GB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8C6F4EA-B369-4F67-8F3A-5B70E800141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50C2E9D-CB4E-4642-AF7D-A90D343164DA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8656" y="220173"/>
            <a:ext cx="3696206" cy="4928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9F08221-9D98-4512-A327-8A81FC58784D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37" y="1676400"/>
            <a:ext cx="4937333" cy="347912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4700D63-2D33-48F1-BFF3-395527659C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00350" y="2343150"/>
            <a:ext cx="323022" cy="114300"/>
          </a:xfrm>
          <a:prstGeom prst="rect">
            <a:avLst/>
          </a:prstGeom>
        </p:spPr>
      </p:pic>
      <p:sp>
        <p:nvSpPr>
          <p:cNvPr id="12" name="Titel 1">
            <a:extLst>
              <a:ext uri="{FF2B5EF4-FFF2-40B4-BE49-F238E27FC236}">
                <a16:creationId xmlns:a16="http://schemas.microsoft.com/office/drawing/2014/main" id="{DBB940E8-29E1-4621-B987-E2E0E953AF5B}"/>
              </a:ext>
            </a:extLst>
          </p:cNvPr>
          <p:cNvSpPr txBox="1">
            <a:spLocks/>
          </p:cNvSpPr>
          <p:nvPr/>
        </p:nvSpPr>
        <p:spPr>
          <a:xfrm>
            <a:off x="429690" y="531680"/>
            <a:ext cx="3851285" cy="5155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b="0" i="0" kern="1200">
                <a:solidFill>
                  <a:srgbClr val="084EAF"/>
                </a:solidFill>
                <a:latin typeface="TradeGothic Light"/>
                <a:ea typeface="+mj-ea"/>
                <a:cs typeface="TradeGothic Light"/>
              </a:defRPr>
            </a:lvl1pPr>
          </a:lstStyle>
          <a:p>
            <a:r>
              <a:rPr lang="nl-NL" dirty="0"/>
              <a:t>Oplossingsrichting 1A</a:t>
            </a:r>
          </a:p>
        </p:txBody>
      </p:sp>
      <p:sp>
        <p:nvSpPr>
          <p:cNvPr id="13" name="Titel 1">
            <a:extLst>
              <a:ext uri="{FF2B5EF4-FFF2-40B4-BE49-F238E27FC236}">
                <a16:creationId xmlns:a16="http://schemas.microsoft.com/office/drawing/2014/main" id="{8A1281BD-E28A-423D-9A28-7A26820F2C78}"/>
              </a:ext>
            </a:extLst>
          </p:cNvPr>
          <p:cNvSpPr txBox="1">
            <a:spLocks/>
          </p:cNvSpPr>
          <p:nvPr/>
        </p:nvSpPr>
        <p:spPr>
          <a:xfrm>
            <a:off x="429689" y="1029910"/>
            <a:ext cx="3696207" cy="6230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b="0" i="0" kern="1200">
                <a:solidFill>
                  <a:srgbClr val="084EAF"/>
                </a:solidFill>
                <a:latin typeface="TradeGothic Light"/>
                <a:ea typeface="+mj-ea"/>
                <a:cs typeface="TradeGothic Light"/>
              </a:defRPr>
            </a:lvl1pPr>
          </a:lstStyle>
          <a:p>
            <a:r>
              <a:rPr lang="nl-NL" sz="1800" dirty="0"/>
              <a:t>Betonnen dek verlopend in hoogte op damwanden en tussenpalen</a:t>
            </a:r>
          </a:p>
        </p:txBody>
      </p:sp>
    </p:spTree>
    <p:extLst>
      <p:ext uri="{BB962C8B-B14F-4D97-AF65-F5344CB8AC3E}">
        <p14:creationId xmlns:p14="http://schemas.microsoft.com/office/powerpoint/2010/main" val="20386199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Tijdelijke aanduiding voor tekst 7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62ECCA80-2023-4966-BFA5-D68A20F632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318" y="1327053"/>
            <a:ext cx="6286473" cy="3574661"/>
          </a:xfrm>
          <a:prstGeom prst="rect">
            <a:avLst/>
          </a:prstGeom>
        </p:spPr>
      </p:pic>
      <p:sp>
        <p:nvSpPr>
          <p:cNvPr id="13" name="Titel 1">
            <a:extLst>
              <a:ext uri="{FF2B5EF4-FFF2-40B4-BE49-F238E27FC236}">
                <a16:creationId xmlns:a16="http://schemas.microsoft.com/office/drawing/2014/main" id="{13559747-584C-4371-B9C7-9E8375C37C89}"/>
              </a:ext>
            </a:extLst>
          </p:cNvPr>
          <p:cNvSpPr txBox="1">
            <a:spLocks/>
          </p:cNvSpPr>
          <p:nvPr/>
        </p:nvSpPr>
        <p:spPr>
          <a:xfrm>
            <a:off x="429690" y="493440"/>
            <a:ext cx="3851285" cy="5155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b="0" i="0" kern="1200">
                <a:solidFill>
                  <a:srgbClr val="084EAF"/>
                </a:solidFill>
                <a:latin typeface="TradeGothic Light"/>
                <a:ea typeface="+mj-ea"/>
                <a:cs typeface="TradeGothic Light"/>
              </a:defRPr>
            </a:lvl1pPr>
          </a:lstStyle>
          <a:p>
            <a:r>
              <a:rPr lang="nl-NL" dirty="0"/>
              <a:t>Kansrijk alternatief 1B</a:t>
            </a:r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8CE1DBCE-1D4C-44BB-95FD-9C052B949B39}"/>
              </a:ext>
            </a:extLst>
          </p:cNvPr>
          <p:cNvSpPr txBox="1">
            <a:spLocks/>
          </p:cNvSpPr>
          <p:nvPr/>
        </p:nvSpPr>
        <p:spPr>
          <a:xfrm>
            <a:off x="429690" y="872118"/>
            <a:ext cx="1500942" cy="5155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b="0" i="0" kern="1200">
                <a:solidFill>
                  <a:srgbClr val="084EAF"/>
                </a:solidFill>
                <a:latin typeface="TradeGothic Light"/>
                <a:ea typeface="+mj-ea"/>
                <a:cs typeface="TradeGothic Light"/>
              </a:defRPr>
            </a:lvl1pPr>
          </a:lstStyle>
          <a:p>
            <a:r>
              <a:rPr lang="nl-NL" sz="1800" dirty="0"/>
              <a:t>Gekromd dek</a:t>
            </a:r>
          </a:p>
        </p:txBody>
      </p:sp>
    </p:spTree>
    <p:extLst>
      <p:ext uri="{BB962C8B-B14F-4D97-AF65-F5344CB8AC3E}">
        <p14:creationId xmlns:p14="http://schemas.microsoft.com/office/powerpoint/2010/main" val="14482528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9CB4FB23-7578-4036-88FA-3E41B6B303D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nl-NL" sz="2900" dirty="0"/>
              <a:t>Schiphol</a:t>
            </a:r>
          </a:p>
          <a:p>
            <a:r>
              <a:rPr lang="nl-NL" sz="2900" dirty="0"/>
              <a:t>N 200</a:t>
            </a:r>
          </a:p>
          <a:p>
            <a:r>
              <a:rPr lang="nl-NL" sz="2900" dirty="0"/>
              <a:t>Spoorlijn Amsterdam – Haarlem</a:t>
            </a:r>
          </a:p>
          <a:p>
            <a:r>
              <a:rPr lang="nl-NL" sz="2900" dirty="0"/>
              <a:t>Dubbele buurt</a:t>
            </a:r>
          </a:p>
          <a:p>
            <a:r>
              <a:rPr lang="nl-NL" sz="2900" dirty="0"/>
              <a:t>Actieve erfgoedcommissie</a:t>
            </a:r>
          </a:p>
          <a:p>
            <a:r>
              <a:rPr lang="nl-NL" sz="2900" dirty="0"/>
              <a:t>Omgevingsvergunning wordt verstrekt</a:t>
            </a:r>
          </a:p>
          <a:p>
            <a:pPr marL="0" indent="0">
              <a:buNone/>
            </a:pPr>
            <a:endParaRPr lang="nl-NL" dirty="0"/>
          </a:p>
          <a:p>
            <a:endParaRPr lang="nl-NL" dirty="0"/>
          </a:p>
        </p:txBody>
      </p:sp>
      <p:sp>
        <p:nvSpPr>
          <p:cNvPr id="4" name="Titel 1">
            <a:extLst>
              <a:ext uri="{FF2B5EF4-FFF2-40B4-BE49-F238E27FC236}">
                <a16:creationId xmlns:a16="http://schemas.microsoft.com/office/drawing/2014/main" id="{56509F90-7EC5-4E84-95BD-65DBB2B37152}"/>
              </a:ext>
            </a:extLst>
          </p:cNvPr>
          <p:cNvSpPr txBox="1">
            <a:spLocks/>
          </p:cNvSpPr>
          <p:nvPr/>
        </p:nvSpPr>
        <p:spPr>
          <a:xfrm>
            <a:off x="421341" y="152399"/>
            <a:ext cx="8301318" cy="6777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b="0" i="0" kern="1200">
                <a:solidFill>
                  <a:srgbClr val="084EAF"/>
                </a:solidFill>
                <a:latin typeface="TradeGothic Light"/>
                <a:ea typeface="+mj-ea"/>
                <a:cs typeface="TradeGothic Light"/>
              </a:defRPr>
            </a:lvl1pPr>
          </a:lstStyle>
          <a:p>
            <a:r>
              <a:rPr lang="nl-NL" dirty="0"/>
              <a:t>Omgeving (werken op een postzegel)</a:t>
            </a:r>
          </a:p>
        </p:txBody>
      </p:sp>
    </p:spTree>
    <p:extLst>
      <p:ext uri="{BB962C8B-B14F-4D97-AF65-F5344CB8AC3E}">
        <p14:creationId xmlns:p14="http://schemas.microsoft.com/office/powerpoint/2010/main" val="35277202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8D39B80A-9A2D-4036-95C5-905466291C7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Autofit/>
          </a:bodyPr>
          <a:lstStyle/>
          <a:p>
            <a:r>
              <a:rPr lang="nl-NL" sz="2700" dirty="0"/>
              <a:t>Slechte staat van huidig complex</a:t>
            </a:r>
          </a:p>
          <a:p>
            <a:r>
              <a:rPr lang="nl-NL" sz="2700" dirty="0"/>
              <a:t>Belasting op bestaande kademuren</a:t>
            </a:r>
          </a:p>
          <a:p>
            <a:r>
              <a:rPr lang="nl-NL" sz="2700" dirty="0"/>
              <a:t>Onbekende objecten in ondergrond</a:t>
            </a:r>
          </a:p>
          <a:p>
            <a:r>
              <a:rPr lang="nl-NL" sz="2700" dirty="0"/>
              <a:t>Zeer actieve erfgoedcommissie</a:t>
            </a:r>
          </a:p>
          <a:p>
            <a:r>
              <a:rPr lang="nl-NL" sz="2700" dirty="0"/>
              <a:t>Werken op een postzegel</a:t>
            </a:r>
          </a:p>
          <a:p>
            <a:r>
              <a:rPr lang="nl-NL" sz="2700" dirty="0"/>
              <a:t>Renovatie van de voormalige sluizen is complex</a:t>
            </a:r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96088901-DC4F-4B95-91AD-7AADF4283CAF}"/>
              </a:ext>
            </a:extLst>
          </p:cNvPr>
          <p:cNvSpPr txBox="1">
            <a:spLocks/>
          </p:cNvSpPr>
          <p:nvPr/>
        </p:nvSpPr>
        <p:spPr>
          <a:xfrm>
            <a:off x="421341" y="152399"/>
            <a:ext cx="8301318" cy="6777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b="0" i="0" kern="1200">
                <a:solidFill>
                  <a:srgbClr val="084EAF"/>
                </a:solidFill>
                <a:latin typeface="TradeGothic Light"/>
                <a:ea typeface="+mj-ea"/>
                <a:cs typeface="TradeGothic Light"/>
              </a:defRPr>
            </a:lvl1pPr>
          </a:lstStyle>
          <a:p>
            <a:r>
              <a:rPr lang="nl-NL" dirty="0"/>
              <a:t>Zorgen</a:t>
            </a:r>
          </a:p>
        </p:txBody>
      </p:sp>
    </p:spTree>
    <p:extLst>
      <p:ext uri="{BB962C8B-B14F-4D97-AF65-F5344CB8AC3E}">
        <p14:creationId xmlns:p14="http://schemas.microsoft.com/office/powerpoint/2010/main" val="168893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afbeelding 1">
            <a:extLst>
              <a:ext uri="{FF2B5EF4-FFF2-40B4-BE49-F238E27FC236}">
                <a16:creationId xmlns:a16="http://schemas.microsoft.com/office/drawing/2014/main" id="{64F13337-DC7C-43F8-B251-9714E463162A}"/>
              </a:ext>
            </a:extLst>
          </p:cNvPr>
          <p:cNvSpPr>
            <a:spLocks noGrp="1"/>
          </p:cNvSpPr>
          <p:nvPr>
            <p:ph type="pic" idx="1"/>
          </p:nvPr>
        </p:nvSpPr>
        <p:spPr/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ECF3AF58-BB9F-42F9-9552-CB46B5EBF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8762" y="1084579"/>
            <a:ext cx="8229600" cy="2503163"/>
          </a:xfrm>
        </p:spPr>
        <p:txBody>
          <a:bodyPr/>
          <a:lstStyle/>
          <a:p>
            <a:pPr algn="ctr"/>
            <a:r>
              <a:rPr lang="nl-NL" dirty="0"/>
              <a:t>Schouw </a:t>
            </a:r>
            <a:br>
              <a:rPr lang="nl-NL" dirty="0"/>
            </a:br>
            <a:r>
              <a:rPr lang="nl-NL" dirty="0"/>
              <a:t>Project Doorstroomverbetering Halfweg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D9BDEB30-D262-445A-82DA-65ED44443BD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26376" y="4610095"/>
            <a:ext cx="1218375" cy="272902"/>
          </a:xfrm>
        </p:spPr>
        <p:txBody>
          <a:bodyPr/>
          <a:lstStyle/>
          <a:p>
            <a:r>
              <a:rPr lang="nl-NL" dirty="0"/>
              <a:t>Augustus 2022</a:t>
            </a:r>
          </a:p>
        </p:txBody>
      </p:sp>
    </p:spTree>
    <p:extLst>
      <p:ext uri="{BB962C8B-B14F-4D97-AF65-F5344CB8AC3E}">
        <p14:creationId xmlns:p14="http://schemas.microsoft.com/office/powerpoint/2010/main" val="20019767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C501852-15BE-4E42-B2E9-75115F4ADC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1341" y="152399"/>
            <a:ext cx="8301318" cy="677747"/>
          </a:xfrm>
        </p:spPr>
        <p:txBody>
          <a:bodyPr/>
          <a:lstStyle/>
          <a:p>
            <a:r>
              <a:rPr lang="nl-NL" dirty="0"/>
              <a:t>Agenda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F978F54F-5C36-4F7E-B46B-C91A488E9AB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5482" y="1238250"/>
            <a:ext cx="8301318" cy="3244103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nl-NL" sz="10800" dirty="0"/>
              <a:t>Doel: De aannemers informeren over het project Doorstroomverbetering Halfweg</a:t>
            </a:r>
          </a:p>
          <a:p>
            <a:pPr marL="0" indent="0">
              <a:buNone/>
            </a:pPr>
            <a:endParaRPr lang="nl-NL" sz="8600" dirty="0"/>
          </a:p>
          <a:p>
            <a:pPr>
              <a:buFont typeface="Wingdings" panose="05000000000000000000" pitchFamily="2" charset="2"/>
              <a:buChar char="Ø"/>
            </a:pPr>
            <a:r>
              <a:rPr lang="nl-NL" sz="10800" dirty="0"/>
              <a:t>Geschiedenis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nl-NL" sz="10800" dirty="0"/>
              <a:t>Scope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nl-NL" sz="10800" dirty="0"/>
              <a:t>Omgeving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nl-NL" sz="10800" dirty="0"/>
              <a:t>Zorgen</a:t>
            </a:r>
          </a:p>
        </p:txBody>
      </p:sp>
    </p:spTree>
    <p:extLst>
      <p:ext uri="{BB962C8B-B14F-4D97-AF65-F5344CB8AC3E}">
        <p14:creationId xmlns:p14="http://schemas.microsoft.com/office/powerpoint/2010/main" val="1848340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F4860446-58FA-49EA-9DB6-D77642A2B83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nl-NL" sz="2700" dirty="0"/>
              <a:t>Sluizencomplex uit de 16</a:t>
            </a:r>
            <a:r>
              <a:rPr lang="nl-NL" sz="2700" baseline="30000" dirty="0"/>
              <a:t>e</a:t>
            </a:r>
            <a:r>
              <a:rPr lang="nl-NL" sz="2700" dirty="0"/>
              <a:t> eeuw</a:t>
            </a:r>
          </a:p>
          <a:p>
            <a:r>
              <a:rPr lang="nl-NL" sz="2700" dirty="0"/>
              <a:t>Buiten werking door stoomgemaal Halfweg (19</a:t>
            </a:r>
            <a:r>
              <a:rPr lang="nl-NL" sz="2700" baseline="30000" dirty="0"/>
              <a:t>e</a:t>
            </a:r>
            <a:r>
              <a:rPr lang="nl-NL" sz="2700" dirty="0"/>
              <a:t> eeuw)</a:t>
            </a:r>
          </a:p>
          <a:p>
            <a:r>
              <a:rPr lang="nl-NL" sz="2700" dirty="0"/>
              <a:t>Realisatie boezemgemaal Halfweg (1976)</a:t>
            </a:r>
          </a:p>
          <a:p>
            <a:r>
              <a:rPr lang="nl-NL" sz="2700" dirty="0"/>
              <a:t>Belemmering capaciteit door voormalig sluizencomplex </a:t>
            </a:r>
          </a:p>
        </p:txBody>
      </p:sp>
      <p:sp>
        <p:nvSpPr>
          <p:cNvPr id="4" name="Titel 1">
            <a:extLst>
              <a:ext uri="{FF2B5EF4-FFF2-40B4-BE49-F238E27FC236}">
                <a16:creationId xmlns:a16="http://schemas.microsoft.com/office/drawing/2014/main" id="{CFFBE24E-1FA6-4E5F-94C6-F131F26FC02A}"/>
              </a:ext>
            </a:extLst>
          </p:cNvPr>
          <p:cNvSpPr txBox="1">
            <a:spLocks/>
          </p:cNvSpPr>
          <p:nvPr/>
        </p:nvSpPr>
        <p:spPr>
          <a:xfrm>
            <a:off x="421341" y="152399"/>
            <a:ext cx="8301318" cy="6777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b="0" i="0" kern="1200">
                <a:solidFill>
                  <a:srgbClr val="084EAF"/>
                </a:solidFill>
                <a:latin typeface="TradeGothic Light"/>
                <a:ea typeface="+mj-ea"/>
                <a:cs typeface="TradeGothic Light"/>
              </a:defRPr>
            </a:lvl1pPr>
          </a:lstStyle>
          <a:p>
            <a:r>
              <a:rPr lang="nl-NL" dirty="0"/>
              <a:t>Geschiedenis (1)</a:t>
            </a:r>
          </a:p>
        </p:txBody>
      </p:sp>
    </p:spTree>
    <p:extLst>
      <p:ext uri="{BB962C8B-B14F-4D97-AF65-F5344CB8AC3E}">
        <p14:creationId xmlns:p14="http://schemas.microsoft.com/office/powerpoint/2010/main" val="24701644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5C95FE62-3B4B-4819-84EC-2213807C48B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85000" lnSpcReduction="10000"/>
          </a:bodyPr>
          <a:lstStyle/>
          <a:p>
            <a:r>
              <a:rPr lang="nl-NL" dirty="0"/>
              <a:t>Vanaf 1976 praten over capaciteitsvergroting</a:t>
            </a:r>
          </a:p>
          <a:p>
            <a:r>
              <a:rPr lang="nl-NL" dirty="0"/>
              <a:t>Bv Kanaal om de west (nu A5)</a:t>
            </a:r>
          </a:p>
          <a:p>
            <a:r>
              <a:rPr lang="nl-NL" dirty="0"/>
              <a:t>(deels) slopen complex</a:t>
            </a:r>
          </a:p>
          <a:p>
            <a:r>
              <a:rPr lang="nl-NL" dirty="0"/>
              <a:t>Doorgang in sluiseiland</a:t>
            </a:r>
          </a:p>
          <a:p>
            <a:r>
              <a:rPr lang="nl-NL" dirty="0"/>
              <a:t>2019 bestuurlijke keuze voor huidig ontwerp met dak</a:t>
            </a:r>
          </a:p>
          <a:p>
            <a:r>
              <a:rPr lang="nl-NL" dirty="0"/>
              <a:t>2021 ontwerp vastgesteld en renovatieplan</a:t>
            </a:r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BC29A926-EC8C-49B1-AEF3-19CADEFFC1C1}"/>
              </a:ext>
            </a:extLst>
          </p:cNvPr>
          <p:cNvSpPr txBox="1">
            <a:spLocks/>
          </p:cNvSpPr>
          <p:nvPr/>
        </p:nvSpPr>
        <p:spPr>
          <a:xfrm>
            <a:off x="421341" y="152399"/>
            <a:ext cx="8301318" cy="6777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b="0" i="0" kern="1200">
                <a:solidFill>
                  <a:srgbClr val="084EAF"/>
                </a:solidFill>
                <a:latin typeface="TradeGothic Light"/>
                <a:ea typeface="+mj-ea"/>
                <a:cs typeface="TradeGothic Light"/>
              </a:defRPr>
            </a:lvl1pPr>
          </a:lstStyle>
          <a:p>
            <a:r>
              <a:rPr lang="nl-NL" dirty="0"/>
              <a:t>Geschiedenis (2)</a:t>
            </a:r>
          </a:p>
        </p:txBody>
      </p:sp>
    </p:spTree>
    <p:extLst>
      <p:ext uri="{BB962C8B-B14F-4D97-AF65-F5344CB8AC3E}">
        <p14:creationId xmlns:p14="http://schemas.microsoft.com/office/powerpoint/2010/main" val="9118031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al 6">
            <a:extLst>
              <a:ext uri="{FF2B5EF4-FFF2-40B4-BE49-F238E27FC236}">
                <a16:creationId xmlns:a16="http://schemas.microsoft.com/office/drawing/2014/main" id="{6425F054-9364-42D7-94C3-125043414C84}"/>
              </a:ext>
            </a:extLst>
          </p:cNvPr>
          <p:cNvSpPr/>
          <p:nvPr/>
        </p:nvSpPr>
        <p:spPr>
          <a:xfrm>
            <a:off x="4491318" y="1981200"/>
            <a:ext cx="609600" cy="5905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3C827D38-4FA9-4712-AB9E-D5C335D2BF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2990" y="343469"/>
            <a:ext cx="5938019" cy="4456562"/>
          </a:xfrm>
          <a:prstGeom prst="rect">
            <a:avLst/>
          </a:prstGeom>
        </p:spPr>
      </p:pic>
      <p:sp>
        <p:nvSpPr>
          <p:cNvPr id="8" name="Ovaal 7">
            <a:extLst>
              <a:ext uri="{FF2B5EF4-FFF2-40B4-BE49-F238E27FC236}">
                <a16:creationId xmlns:a16="http://schemas.microsoft.com/office/drawing/2014/main" id="{AAD5CC56-AD93-4814-B9FE-E97FEE3641B6}"/>
              </a:ext>
            </a:extLst>
          </p:cNvPr>
          <p:cNvSpPr/>
          <p:nvPr/>
        </p:nvSpPr>
        <p:spPr>
          <a:xfrm>
            <a:off x="4374776" y="1981200"/>
            <a:ext cx="726142" cy="672353"/>
          </a:xfrm>
          <a:prstGeom prst="ellipse">
            <a:avLst/>
          </a:prstGeom>
          <a:noFill/>
          <a:ln w="41275">
            <a:solidFill>
              <a:schemeClr val="accent1">
                <a:shade val="95000"/>
                <a:satMod val="10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B28BC2C1-0DCD-4276-BFBB-77160A81B901}"/>
              </a:ext>
            </a:extLst>
          </p:cNvPr>
          <p:cNvSpPr txBox="1"/>
          <p:nvPr/>
        </p:nvSpPr>
        <p:spPr>
          <a:xfrm>
            <a:off x="5414682" y="2097741"/>
            <a:ext cx="1775012" cy="646331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nl-NL" dirty="0"/>
              <a:t>Boezemgemaal Halfweg</a:t>
            </a:r>
          </a:p>
        </p:txBody>
      </p:sp>
      <p:sp>
        <p:nvSpPr>
          <p:cNvPr id="10" name="Ovaal 9">
            <a:extLst>
              <a:ext uri="{FF2B5EF4-FFF2-40B4-BE49-F238E27FC236}">
                <a16:creationId xmlns:a16="http://schemas.microsoft.com/office/drawing/2014/main" id="{B7962D58-CF80-45D5-8B0A-23EB85E4BC07}"/>
              </a:ext>
            </a:extLst>
          </p:cNvPr>
          <p:cNvSpPr/>
          <p:nvPr/>
        </p:nvSpPr>
        <p:spPr>
          <a:xfrm>
            <a:off x="1801906" y="3349625"/>
            <a:ext cx="1004047" cy="857250"/>
          </a:xfrm>
          <a:prstGeom prst="ellipse">
            <a:avLst/>
          </a:prstGeom>
          <a:noFill/>
          <a:ln w="47625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" name="Tekstvak 17">
            <a:extLst>
              <a:ext uri="{FF2B5EF4-FFF2-40B4-BE49-F238E27FC236}">
                <a16:creationId xmlns:a16="http://schemas.microsoft.com/office/drawing/2014/main" id="{4E30E267-5B44-4EAC-974D-4E2CCD73615F}"/>
              </a:ext>
            </a:extLst>
          </p:cNvPr>
          <p:cNvSpPr txBox="1"/>
          <p:nvPr/>
        </p:nvSpPr>
        <p:spPr>
          <a:xfrm>
            <a:off x="3378847" y="3236445"/>
            <a:ext cx="1793787" cy="646331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nl-NL" dirty="0"/>
              <a:t>Voormalig sluizencomplex</a:t>
            </a:r>
          </a:p>
        </p:txBody>
      </p:sp>
    </p:spTree>
    <p:extLst>
      <p:ext uri="{BB962C8B-B14F-4D97-AF65-F5344CB8AC3E}">
        <p14:creationId xmlns:p14="http://schemas.microsoft.com/office/powerpoint/2010/main" val="33732582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76CCE848-E37C-454F-B9A2-75577905599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nl-NL" sz="2700" dirty="0"/>
              <a:t>Realisatie doorstroomopening</a:t>
            </a:r>
          </a:p>
          <a:p>
            <a:r>
              <a:rPr lang="nl-NL" sz="2700" dirty="0"/>
              <a:t>Renovatie voormalig sluizencomplex</a:t>
            </a:r>
          </a:p>
          <a:p>
            <a:r>
              <a:rPr lang="nl-NL" sz="2700" dirty="0"/>
              <a:t>Gemeentelijk monument</a:t>
            </a:r>
          </a:p>
          <a:p>
            <a:r>
              <a:rPr lang="nl-NL" sz="2700" dirty="0"/>
              <a:t>Website en film</a:t>
            </a:r>
            <a:r>
              <a:rPr lang="nl-NL" sz="2700" dirty="0">
                <a:solidFill>
                  <a:srgbClr val="000000"/>
                </a:solidFill>
                <a:effectLst/>
                <a:latin typeface="Lato-Light"/>
                <a:ea typeface="Calibri" panose="020F0502020204030204" pitchFamily="34" charset="0"/>
                <a:cs typeface="Lato-Light"/>
              </a:rPr>
              <a:t> </a:t>
            </a:r>
            <a:r>
              <a:rPr lang="nl-NL" sz="1800" u="sng" dirty="0">
                <a:solidFill>
                  <a:srgbClr val="000000"/>
                </a:solidFill>
                <a:effectLst/>
                <a:latin typeface="Lato-Light"/>
                <a:ea typeface="Calibri" panose="020F0502020204030204" pitchFamily="34" charset="0"/>
                <a:cs typeface="Lato-Light"/>
                <a:hlinkClick r:id="rId2"/>
              </a:rPr>
              <a:t>Project sluisjes Halfweg (rijnland.net)</a:t>
            </a:r>
            <a:endParaRPr lang="nl-NL" sz="1800" dirty="0">
              <a:solidFill>
                <a:srgbClr val="000000"/>
              </a:solidFill>
              <a:effectLst/>
              <a:latin typeface="Lato-Light"/>
              <a:ea typeface="Calibri" panose="020F0502020204030204" pitchFamily="34" charset="0"/>
              <a:cs typeface="Lato-Light"/>
            </a:endParaRPr>
          </a:p>
          <a:p>
            <a:pPr marL="0" indent="0">
              <a:buNone/>
            </a:pPr>
            <a:endParaRPr lang="nl-NL" dirty="0"/>
          </a:p>
        </p:txBody>
      </p:sp>
      <p:sp>
        <p:nvSpPr>
          <p:cNvPr id="10" name="Titel 1">
            <a:extLst>
              <a:ext uri="{FF2B5EF4-FFF2-40B4-BE49-F238E27FC236}">
                <a16:creationId xmlns:a16="http://schemas.microsoft.com/office/drawing/2014/main" id="{55BE8A61-61EC-4167-8954-E968BAE631EE}"/>
              </a:ext>
            </a:extLst>
          </p:cNvPr>
          <p:cNvSpPr txBox="1">
            <a:spLocks/>
          </p:cNvSpPr>
          <p:nvPr/>
        </p:nvSpPr>
        <p:spPr>
          <a:xfrm>
            <a:off x="421341" y="152399"/>
            <a:ext cx="8301318" cy="6777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b="0" i="0" kern="1200">
                <a:solidFill>
                  <a:srgbClr val="084EAF"/>
                </a:solidFill>
                <a:latin typeface="TradeGothic Light"/>
                <a:ea typeface="+mj-ea"/>
                <a:cs typeface="TradeGothic Light"/>
              </a:defRPr>
            </a:lvl1pPr>
          </a:lstStyle>
          <a:p>
            <a:r>
              <a:rPr lang="nl-NL" dirty="0"/>
              <a:t>Scope project</a:t>
            </a:r>
          </a:p>
        </p:txBody>
      </p:sp>
    </p:spTree>
    <p:extLst>
      <p:ext uri="{BB962C8B-B14F-4D97-AF65-F5344CB8AC3E}">
        <p14:creationId xmlns:p14="http://schemas.microsoft.com/office/powerpoint/2010/main" val="33147995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9CB4FB23-7578-4036-88FA-3E41B6B303D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nl-NL" sz="2400" dirty="0"/>
              <a:t>De aannemer krijgt in deze fase geen ontwerpende taken (opstellen tekeningen en berekeningen). In het bouwteam levert de aannemer inbreng van zijn uitvoeringsexpertise en kostendeskundigheid </a:t>
            </a:r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E06439FB-2375-44A6-A938-507EBDCF3807}"/>
              </a:ext>
            </a:extLst>
          </p:cNvPr>
          <p:cNvSpPr txBox="1">
            <a:spLocks/>
          </p:cNvSpPr>
          <p:nvPr/>
        </p:nvSpPr>
        <p:spPr>
          <a:xfrm>
            <a:off x="421341" y="152399"/>
            <a:ext cx="8301318" cy="6777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b="0" i="0" kern="1200">
                <a:solidFill>
                  <a:srgbClr val="084EAF"/>
                </a:solidFill>
                <a:latin typeface="TradeGothic Light"/>
                <a:ea typeface="+mj-ea"/>
                <a:cs typeface="TradeGothic Light"/>
              </a:defRPr>
            </a:lvl1pPr>
          </a:lstStyle>
          <a:p>
            <a:r>
              <a:rPr lang="nl-NL" dirty="0"/>
              <a:t>Scope werkzaamheden</a:t>
            </a:r>
          </a:p>
        </p:txBody>
      </p:sp>
    </p:spTree>
    <p:extLst>
      <p:ext uri="{BB962C8B-B14F-4D97-AF65-F5344CB8AC3E}">
        <p14:creationId xmlns:p14="http://schemas.microsoft.com/office/powerpoint/2010/main" val="16140763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12">
            <a:extLst>
              <a:ext uri="{FF2B5EF4-FFF2-40B4-BE49-F238E27FC236}">
                <a16:creationId xmlns:a16="http://schemas.microsoft.com/office/drawing/2014/main" id="{335A46BF-DB74-45FB-96E3-184181F432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63" b="6063"/>
          <a:stretch>
            <a:fillRect/>
          </a:stretch>
        </p:blipFill>
        <p:spPr>
          <a:xfrm>
            <a:off x="1539748" y="984413"/>
            <a:ext cx="6064504" cy="3410721"/>
          </a:xfrm>
          <a:prstGeom prst="snip1Rect">
            <a:avLst>
              <a:gd name="adj" fmla="val 0"/>
            </a:avLst>
          </a:prstGeom>
        </p:spPr>
      </p:pic>
      <p:sp>
        <p:nvSpPr>
          <p:cNvPr id="5" name="Ovaal 4">
            <a:extLst>
              <a:ext uri="{FF2B5EF4-FFF2-40B4-BE49-F238E27FC236}">
                <a16:creationId xmlns:a16="http://schemas.microsoft.com/office/drawing/2014/main" id="{421A67DF-7826-447D-8CFD-431C825516C7}"/>
              </a:ext>
            </a:extLst>
          </p:cNvPr>
          <p:cNvSpPr/>
          <p:nvPr/>
        </p:nvSpPr>
        <p:spPr>
          <a:xfrm>
            <a:off x="3558988" y="1326776"/>
            <a:ext cx="1550894" cy="1640542"/>
          </a:xfrm>
          <a:prstGeom prst="ellipse">
            <a:avLst/>
          </a:prstGeom>
          <a:noFill/>
          <a:ln w="66675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0D942D95-7E95-4D97-B297-EB95292D4631}"/>
              </a:ext>
            </a:extLst>
          </p:cNvPr>
          <p:cNvSpPr txBox="1">
            <a:spLocks/>
          </p:cNvSpPr>
          <p:nvPr/>
        </p:nvSpPr>
        <p:spPr>
          <a:xfrm>
            <a:off x="421341" y="152399"/>
            <a:ext cx="8301318" cy="6777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b="0" i="0" kern="1200">
                <a:solidFill>
                  <a:srgbClr val="084EAF"/>
                </a:solidFill>
                <a:latin typeface="TradeGothic Light"/>
                <a:ea typeface="+mj-ea"/>
                <a:cs typeface="TradeGothic Light"/>
              </a:defRPr>
            </a:lvl1pPr>
          </a:lstStyle>
          <a:p>
            <a:r>
              <a:rPr lang="nl-NL" dirty="0"/>
              <a:t>Locatie te realiseren doorstroomopening</a:t>
            </a:r>
          </a:p>
        </p:txBody>
      </p:sp>
    </p:spTree>
    <p:extLst>
      <p:ext uri="{BB962C8B-B14F-4D97-AF65-F5344CB8AC3E}">
        <p14:creationId xmlns:p14="http://schemas.microsoft.com/office/powerpoint/2010/main" val="599406406"/>
      </p:ext>
    </p:extLst>
  </p:cSld>
  <p:clrMapOvr>
    <a:masterClrMapping/>
  </p:clrMapOvr>
  <p:transition spd="slow">
    <p:cover/>
  </p:transition>
</p:sld>
</file>

<file path=ppt/theme/theme1.xml><?xml version="1.0" encoding="utf-8"?>
<a:theme xmlns:a="http://schemas.openxmlformats.org/drawingml/2006/main" name="HHR Powerpoint Inter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746</TotalTime>
  <Words>215</Words>
  <Application>Microsoft Office PowerPoint</Application>
  <PresentationFormat>Diavoorstelling (16:9)</PresentationFormat>
  <Paragraphs>51</Paragraphs>
  <Slides>14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8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14</vt:i4>
      </vt:variant>
    </vt:vector>
  </HeadingPairs>
  <TitlesOfParts>
    <vt:vector size="23" baseType="lpstr">
      <vt:lpstr>Arial</vt:lpstr>
      <vt:lpstr>Calibri</vt:lpstr>
      <vt:lpstr>Lato-Light</vt:lpstr>
      <vt:lpstr>Segoe UI Light</vt:lpstr>
      <vt:lpstr>TradeGothic Bold</vt:lpstr>
      <vt:lpstr>TradeGothic BoldTwo</vt:lpstr>
      <vt:lpstr>TradeGothic Light</vt:lpstr>
      <vt:lpstr>Wingdings</vt:lpstr>
      <vt:lpstr>HHR Powerpoint Intern</vt:lpstr>
      <vt:lpstr>PowerPoint-presentatie</vt:lpstr>
      <vt:lpstr>Schouw  Project Doorstroomverbetering Halfweg</vt:lpstr>
      <vt:lpstr>Agenda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Zonneveld, Eva</dc:creator>
  <cp:lastModifiedBy>Horst, Meike</cp:lastModifiedBy>
  <cp:revision>76</cp:revision>
  <dcterms:created xsi:type="dcterms:W3CDTF">2020-12-08T13:20:41Z</dcterms:created>
  <dcterms:modified xsi:type="dcterms:W3CDTF">2022-09-06T11:58:55Z</dcterms:modified>
</cp:coreProperties>
</file>