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821" r:id="rId2"/>
    <p:sldId id="895" r:id="rId3"/>
    <p:sldId id="897" r:id="rId4"/>
    <p:sldId id="898" r:id="rId5"/>
    <p:sldId id="899" r:id="rId6"/>
    <p:sldId id="900" r:id="rId7"/>
  </p:sldIdLst>
  <p:sldSz cx="9144000" cy="6858000" type="screen4x3"/>
  <p:notesSz cx="6797675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C9565A1-049E-2979-8C0C-B91837A826D0}" name="Icking, M. (Margot)" initials="IM(" userId="S::m.icking@vu.nl::b0306e16-9aa9-4356-ace8-adcb05f6dd7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erbrugge" initials="m" lastIdx="8" clrIdx="0"/>
  <p:cmAuthor id="1" name="Icking, M." initials="IM" lastIdx="3" clrIdx="1"/>
  <p:cmAuthor id="2" name="Leeuwen, J. van" initials="LJv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D0D"/>
    <a:srgbClr val="DB15B5"/>
    <a:srgbClr val="005B9D"/>
    <a:srgbClr val="FFFFFF"/>
    <a:srgbClr val="F48938"/>
    <a:srgbClr val="9999FF"/>
    <a:srgbClr val="B25D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jl, gemiddeld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96395" autoAdjust="0"/>
  </p:normalViewPr>
  <p:slideViewPr>
    <p:cSldViewPr snapToGrid="0" snapToObjects="1">
      <p:cViewPr varScale="1">
        <p:scale>
          <a:sx n="110" d="100"/>
          <a:sy n="110" d="100"/>
        </p:scale>
        <p:origin x="168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8" d="100"/>
          <a:sy n="78" d="100"/>
        </p:scale>
        <p:origin x="-3366" y="-10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8/10/relationships/authors" Target="authors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CB5A9A-EECF-4F36-98A3-380CB1F20E50}" type="datetimeFigureOut">
              <a:rPr lang="nl-NL" smtClean="0"/>
              <a:t>2-3-2023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A5274D-6409-445A-8FC6-E2051CE37E4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02059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7A9D1E-C113-4007-8C00-FF33C10B7796}" type="datetimeFigureOut">
              <a:rPr lang="nl-NL" smtClean="0"/>
              <a:pPr/>
              <a:t>2-3-2023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C997BD-FDD1-4148-A355-68FCB3316AF9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8754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997BD-FDD1-4148-A355-68FCB3316AF9}" type="slidenum">
              <a:rPr lang="nl-NL" smtClean="0"/>
              <a:pPr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9280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2" y="2130431"/>
            <a:ext cx="5470376" cy="1470025"/>
          </a:xfrm>
          <a:solidFill>
            <a:srgbClr val="0089CF">
              <a:alpha val="89804"/>
            </a:srgbClr>
          </a:solidFill>
          <a:ln>
            <a:noFill/>
          </a:ln>
          <a:effectLst>
            <a:outerShdw blurRad="50800" dist="38100" dir="2700000" algn="tl" rotWithShape="0">
              <a:srgbClr val="A6A6A6">
                <a:alpha val="40000"/>
              </a:srgbClr>
            </a:outerShdw>
          </a:effectLst>
        </p:spPr>
        <p:txBody>
          <a:bodyPr vert="horz" lIns="180000" tIns="108000" rIns="108000" bIns="0" rtlCol="0" anchor="ctr" anchorCtr="0">
            <a:noAutofit/>
          </a:bodyPr>
          <a:lstStyle>
            <a:lvl1pPr algn="l" defTabSz="914400" rtl="0" eaLnBrk="1" latinLnBrk="0" hangingPunct="1">
              <a:lnSpc>
                <a:spcPts val="3200"/>
              </a:lnSpc>
              <a:spcBef>
                <a:spcPct val="0"/>
              </a:spcBef>
              <a:buNone/>
              <a:defRPr lang="nl-NL" sz="2800" kern="120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81187" y="3772377"/>
            <a:ext cx="5474989" cy="859311"/>
          </a:xfrm>
          <a:solidFill>
            <a:srgbClr val="005B9D">
              <a:alpha val="89804"/>
            </a:srgbClr>
          </a:solidFill>
          <a:ln>
            <a:noFill/>
          </a:ln>
        </p:spPr>
        <p:txBody>
          <a:bodyPr vert="horz" wrap="square" lIns="180000" tIns="72000" rIns="108000" bIns="144000" rtlCol="0">
            <a:spAutoFit/>
          </a:bodyPr>
          <a:lstStyle>
            <a:lvl1pPr marL="0" indent="0" algn="ctr">
              <a:buNone/>
              <a:defRPr lang="nl-NL" sz="2000" i="1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ts val="25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8" name="KopieerDriehoekje"/>
          <p:cNvSpPr>
            <a:spLocks noChangeAspect="1"/>
          </p:cNvSpPr>
          <p:nvPr userDrawn="1"/>
        </p:nvSpPr>
        <p:spPr>
          <a:xfrm flipV="1">
            <a:off x="1180878" y="3599505"/>
            <a:ext cx="216000" cy="108000"/>
          </a:xfrm>
          <a:prstGeom prst="triangle">
            <a:avLst/>
          </a:prstGeom>
          <a:solidFill>
            <a:srgbClr val="0089CF">
              <a:alpha val="89804"/>
            </a:srgbClr>
          </a:solidFill>
          <a:ln w="3175">
            <a:noFill/>
          </a:ln>
          <a:effectLst>
            <a:outerShdw blurRad="50800" dist="38100" dir="2700000" algn="tl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9" name="KopieerBalk"/>
          <p:cNvSpPr/>
          <p:nvPr userDrawn="1"/>
        </p:nvSpPr>
        <p:spPr>
          <a:xfrm>
            <a:off x="1162380" y="3627153"/>
            <a:ext cx="144016" cy="147600"/>
          </a:xfrm>
          <a:prstGeom prst="rtTriangle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0" name="KopieerBalk"/>
          <p:cNvSpPr/>
          <p:nvPr userDrawn="1"/>
        </p:nvSpPr>
        <p:spPr>
          <a:xfrm flipH="1">
            <a:off x="1270201" y="3627153"/>
            <a:ext cx="144016" cy="147600"/>
          </a:xfrm>
          <a:prstGeom prst="rtTriangle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1" name="KopieerBalk"/>
          <p:cNvSpPr/>
          <p:nvPr userDrawn="1"/>
        </p:nvSpPr>
        <p:spPr>
          <a:xfrm flipH="1">
            <a:off x="1414216" y="3627153"/>
            <a:ext cx="4741961" cy="147600"/>
          </a:xfrm>
          <a:prstGeom prst="rect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2" name="KopieerBalk"/>
          <p:cNvSpPr/>
          <p:nvPr userDrawn="1"/>
        </p:nvSpPr>
        <p:spPr>
          <a:xfrm flipH="1">
            <a:off x="683568" y="3627153"/>
            <a:ext cx="478800" cy="147600"/>
          </a:xfrm>
          <a:prstGeom prst="rect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1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Bijlage 6 Parkeren en looproutes Onderzoeksgebouw VU SWT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52164-5144-41D0-8D91-371D6AA9D9EA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KopieerDriehoekje"/>
          <p:cNvSpPr/>
          <p:nvPr userDrawn="1"/>
        </p:nvSpPr>
        <p:spPr>
          <a:xfrm flipV="1">
            <a:off x="936625" y="1090806"/>
            <a:ext cx="196850" cy="98425"/>
          </a:xfrm>
          <a:prstGeom prst="triangle">
            <a:avLst/>
          </a:prstGeom>
          <a:solidFill>
            <a:srgbClr val="0089CF">
              <a:alpha val="89804"/>
            </a:srgbClr>
          </a:solidFill>
          <a:ln w="3175"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Bijlage 6 Parkeren en looproutes Onderzoeksgebouw VU SWT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52164-5144-41D0-8D91-371D6AA9D9EA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Bijlage 6 Parkeren en looproutes Onderzoeksgebouw VU SWT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52164-5144-41D0-8D91-371D6AA9D9EA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KopieerDriehoekje"/>
          <p:cNvSpPr>
            <a:spLocks noChangeAspect="1"/>
          </p:cNvSpPr>
          <p:nvPr userDrawn="1"/>
        </p:nvSpPr>
        <p:spPr>
          <a:xfrm flipV="1">
            <a:off x="499691" y="778108"/>
            <a:ext cx="216000" cy="108000"/>
          </a:xfrm>
          <a:prstGeom prst="triangle">
            <a:avLst/>
          </a:prstGeom>
          <a:solidFill>
            <a:srgbClr val="0089CF">
              <a:alpha val="89804"/>
            </a:srgbClr>
          </a:solidFill>
          <a:ln w="3175">
            <a:noFill/>
          </a:ln>
          <a:effectLst>
            <a:outerShdw blurRad="50800" dist="38100" dir="2700000" algn="tl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9" name="KopieerBalk"/>
          <p:cNvSpPr/>
          <p:nvPr userDrawn="1"/>
        </p:nvSpPr>
        <p:spPr>
          <a:xfrm>
            <a:off x="481196" y="805756"/>
            <a:ext cx="144016" cy="147600"/>
          </a:xfrm>
          <a:prstGeom prst="rtTriangle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0" name="KopieerBalk"/>
          <p:cNvSpPr/>
          <p:nvPr userDrawn="1"/>
        </p:nvSpPr>
        <p:spPr>
          <a:xfrm flipH="1">
            <a:off x="589017" y="805756"/>
            <a:ext cx="144016" cy="147600"/>
          </a:xfrm>
          <a:prstGeom prst="rtTriangle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1" name="KopieerBalk"/>
          <p:cNvSpPr/>
          <p:nvPr userDrawn="1"/>
        </p:nvSpPr>
        <p:spPr>
          <a:xfrm flipH="1">
            <a:off x="733028" y="805756"/>
            <a:ext cx="4755600" cy="147600"/>
          </a:xfrm>
          <a:prstGeom prst="rect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2" name="KopieerBalk"/>
          <p:cNvSpPr/>
          <p:nvPr userDrawn="1"/>
        </p:nvSpPr>
        <p:spPr>
          <a:xfrm flipH="1">
            <a:off x="3" y="805756"/>
            <a:ext cx="481181" cy="147600"/>
          </a:xfrm>
          <a:prstGeom prst="rect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3" name="KopieerBalk"/>
          <p:cNvSpPr/>
          <p:nvPr userDrawn="1"/>
        </p:nvSpPr>
        <p:spPr>
          <a:xfrm flipH="1">
            <a:off x="5484294" y="802804"/>
            <a:ext cx="3659709" cy="147600"/>
          </a:xfrm>
          <a:prstGeom prst="rect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44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44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Bijlage 6 Parkeren en looproutes Onderzoeksgebouw VU SWT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52164-5144-41D0-8D91-371D6AA9D9EA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61950" indent="0">
              <a:defRPr sz="3200" cap="small" baseline="0"/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5B9D"/>
                </a:solidFill>
              </a:defRPr>
            </a:lvl1pPr>
            <a:lvl2pPr>
              <a:defRPr>
                <a:solidFill>
                  <a:srgbClr val="005B9D"/>
                </a:solidFill>
              </a:defRPr>
            </a:lvl2pPr>
            <a:lvl3pPr>
              <a:defRPr>
                <a:solidFill>
                  <a:srgbClr val="005B9D"/>
                </a:solidFill>
              </a:defRPr>
            </a:lvl3pPr>
            <a:lvl4pPr>
              <a:defRPr>
                <a:solidFill>
                  <a:srgbClr val="005B9D"/>
                </a:solidFill>
              </a:defRPr>
            </a:lvl4pPr>
            <a:lvl5pPr>
              <a:defRPr sz="1100">
                <a:solidFill>
                  <a:srgbClr val="005B9D"/>
                </a:solidFill>
              </a:defRPr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2" name="KopieerDriehoekje"/>
          <p:cNvSpPr>
            <a:spLocks noChangeAspect="1"/>
          </p:cNvSpPr>
          <p:nvPr userDrawn="1"/>
        </p:nvSpPr>
        <p:spPr>
          <a:xfrm flipV="1">
            <a:off x="499691" y="1052736"/>
            <a:ext cx="216000" cy="108000"/>
          </a:xfrm>
          <a:prstGeom prst="triangle">
            <a:avLst/>
          </a:prstGeom>
          <a:solidFill>
            <a:srgbClr val="0089CF">
              <a:alpha val="89804"/>
            </a:srgbClr>
          </a:solidFill>
          <a:ln w="3175">
            <a:noFill/>
          </a:ln>
          <a:effectLst>
            <a:outerShdw blurRad="50800" dist="38100" dir="2700000" algn="tl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8" name="Rechthoek 17"/>
          <p:cNvSpPr/>
          <p:nvPr userDrawn="1"/>
        </p:nvSpPr>
        <p:spPr>
          <a:xfrm>
            <a:off x="0" y="6616273"/>
            <a:ext cx="9144000" cy="252000"/>
          </a:xfrm>
          <a:prstGeom prst="rect">
            <a:avLst/>
          </a:prstGeom>
          <a:solidFill>
            <a:srgbClr val="005B9D"/>
          </a:solidFill>
          <a:ln>
            <a:noFill/>
          </a:ln>
        </p:spPr>
        <p:txBody>
          <a:bodyPr vert="horz" wrap="square" lIns="180000" tIns="0" rIns="0" bIns="180000" rtlCol="0">
            <a:spAutoFit/>
          </a:bodyPr>
          <a:lstStyle/>
          <a:p>
            <a:pPr marL="0" lvl="0" indent="0" algn="l" defTabSz="914400" rtl="0" eaLnBrk="1" latinLnBrk="0" hangingPunct="1">
              <a:lnSpc>
                <a:spcPts val="2500"/>
              </a:lnSpc>
              <a:spcBef>
                <a:spcPct val="20000"/>
              </a:spcBef>
              <a:buFont typeface="Arial" pitchFamily="34" charset="0"/>
              <a:buNone/>
            </a:pPr>
            <a:endParaRPr lang="nl-NL" sz="2400" kern="1200">
              <a:solidFill>
                <a:schemeClr val="bg1"/>
              </a:solidFill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9" name="Tijdelijke aanduiding voor dianummer 16"/>
          <p:cNvSpPr txBox="1">
            <a:spLocks/>
          </p:cNvSpPr>
          <p:nvPr userDrawn="1"/>
        </p:nvSpPr>
        <p:spPr>
          <a:xfrm>
            <a:off x="0" y="6492881"/>
            <a:ext cx="61156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CC70A2-6B8C-4FE8-A4AE-E466C9B2130C}" type="slidenum">
              <a: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nl-NL" sz="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566366" y="6616273"/>
            <a:ext cx="4959791" cy="241727"/>
          </a:xfrm>
        </p:spPr>
        <p:txBody>
          <a:bodyPr vert="horz" lIns="91440" tIns="45720" rIns="91440" bIns="45720" rtlCol="0" anchor="b" anchorCtr="0"/>
          <a:lstStyle>
            <a:lvl1pPr algn="l">
              <a:def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r>
              <a:rPr lang="nl-NL"/>
              <a:t>Bijlage 6 Parkeren en looproutes Onderzoeksgebouw VU SWT</a:t>
            </a:r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531" y="476672"/>
            <a:ext cx="5472608" cy="894308"/>
          </a:xfrm>
        </p:spPr>
        <p:txBody>
          <a:bodyPr anchor="ctr"/>
          <a:lstStyle>
            <a:lvl1pPr algn="l">
              <a:defRPr sz="2800" b="1" cap="all"/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6616273"/>
            <a:ext cx="9144000" cy="252000"/>
          </a:xfrm>
          <a:prstGeom prst="rect">
            <a:avLst/>
          </a:prstGeom>
          <a:solidFill>
            <a:srgbClr val="005B9D"/>
          </a:solidFill>
          <a:ln>
            <a:noFill/>
          </a:ln>
        </p:spPr>
        <p:txBody>
          <a:bodyPr vert="horz" wrap="square" lIns="180000" tIns="0" rIns="0" bIns="180000" rtlCol="0">
            <a:spAutoFit/>
          </a:bodyPr>
          <a:lstStyle/>
          <a:p>
            <a:pPr marL="0" lvl="0" indent="0" algn="l" defTabSz="914400" rtl="0" eaLnBrk="1" latinLnBrk="0" hangingPunct="1">
              <a:lnSpc>
                <a:spcPts val="2500"/>
              </a:lnSpc>
              <a:spcBef>
                <a:spcPct val="20000"/>
              </a:spcBef>
              <a:buFont typeface="Arial" pitchFamily="34" charset="0"/>
              <a:buNone/>
            </a:pPr>
            <a:endParaRPr lang="nl-NL" sz="2400" kern="1200">
              <a:solidFill>
                <a:schemeClr val="bg1"/>
              </a:solidFill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9" name="Tijdelijke aanduiding voor dianummer 16"/>
          <p:cNvSpPr txBox="1">
            <a:spLocks/>
          </p:cNvSpPr>
          <p:nvPr userDrawn="1"/>
        </p:nvSpPr>
        <p:spPr>
          <a:xfrm>
            <a:off x="0" y="6492881"/>
            <a:ext cx="61156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CC70A2-6B8C-4FE8-A4AE-E466C9B2130C}" type="slidenum">
              <a: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nl-NL" sz="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kstvak 9"/>
          <p:cNvSpPr txBox="1"/>
          <p:nvPr userDrawn="1"/>
        </p:nvSpPr>
        <p:spPr>
          <a:xfrm>
            <a:off x="5615627" y="6625643"/>
            <a:ext cx="3131840" cy="230832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r"/>
            <a:r>
              <a:rPr lang="nl-NL" sz="900" dirty="0">
                <a:solidFill>
                  <a:schemeClr val="bg1"/>
                </a:solidFill>
              </a:rPr>
              <a:t>Facilitaire Campus Organisatie</a:t>
            </a:r>
          </a:p>
        </p:txBody>
      </p:sp>
      <p:sp>
        <p:nvSpPr>
          <p:cNvPr id="12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611559" y="6616273"/>
            <a:ext cx="4731717" cy="252000"/>
          </a:xfrm>
        </p:spPr>
        <p:txBody>
          <a:bodyPr vert="horz" lIns="91440" tIns="45720" rIns="91440" bIns="45720" rtlCol="0" anchor="b" anchorCtr="0"/>
          <a:lstStyle>
            <a:lvl1pPr>
              <a:def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r>
              <a:rPr lang="nl-NL"/>
              <a:t>Bijlage 6 Parkeren en looproutes Onderzoeksgebouw VU SWT</a:t>
            </a:r>
            <a:endParaRPr lang="nl-NL" dirty="0"/>
          </a:p>
        </p:txBody>
      </p:sp>
      <p:sp>
        <p:nvSpPr>
          <p:cNvPr id="13" name="KopieerDriehoekje"/>
          <p:cNvSpPr>
            <a:spLocks noChangeAspect="1"/>
          </p:cNvSpPr>
          <p:nvPr userDrawn="1"/>
        </p:nvSpPr>
        <p:spPr>
          <a:xfrm flipV="1">
            <a:off x="826543" y="1370791"/>
            <a:ext cx="216000" cy="108000"/>
          </a:xfrm>
          <a:prstGeom prst="triangle">
            <a:avLst/>
          </a:prstGeom>
          <a:solidFill>
            <a:srgbClr val="0089CF">
              <a:alpha val="89804"/>
            </a:srgbClr>
          </a:solidFill>
          <a:ln w="3175">
            <a:noFill/>
          </a:ln>
          <a:effectLst>
            <a:outerShdw blurRad="50800" dist="38100" dir="2700000" algn="tl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4" name="KopieerBalk"/>
          <p:cNvSpPr/>
          <p:nvPr userDrawn="1"/>
        </p:nvSpPr>
        <p:spPr>
          <a:xfrm>
            <a:off x="808045" y="1398439"/>
            <a:ext cx="144016" cy="147600"/>
          </a:xfrm>
          <a:prstGeom prst="rtTriangle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5" name="KopieerBalk"/>
          <p:cNvSpPr/>
          <p:nvPr userDrawn="1"/>
        </p:nvSpPr>
        <p:spPr>
          <a:xfrm flipH="1">
            <a:off x="915866" y="1398439"/>
            <a:ext cx="144016" cy="147600"/>
          </a:xfrm>
          <a:prstGeom prst="rtTriangle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6" name="KopieerBalk"/>
          <p:cNvSpPr/>
          <p:nvPr userDrawn="1"/>
        </p:nvSpPr>
        <p:spPr>
          <a:xfrm flipH="1">
            <a:off x="1059883" y="1398439"/>
            <a:ext cx="4745608" cy="147600"/>
          </a:xfrm>
          <a:prstGeom prst="rect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7" name="KopieerBalk"/>
          <p:cNvSpPr/>
          <p:nvPr userDrawn="1"/>
        </p:nvSpPr>
        <p:spPr>
          <a:xfrm flipH="1">
            <a:off x="326855" y="1398439"/>
            <a:ext cx="481181" cy="147600"/>
          </a:xfrm>
          <a:prstGeom prst="rect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pic>
        <p:nvPicPr>
          <p:cNvPr id="19" name="KopieerFCO_logo" descr="C:\Projecten\VU\Origineel mei 2011\PPTlogosEN\PPTlogosEN\Diensten NL\Di_NL_FCO_Blauw_HR_RGB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345" y="5916508"/>
            <a:ext cx="3248308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Ondertitel 2"/>
          <p:cNvSpPr>
            <a:spLocks noGrp="1"/>
          </p:cNvSpPr>
          <p:nvPr>
            <p:ph type="subTitle" idx="12"/>
          </p:nvPr>
        </p:nvSpPr>
        <p:spPr>
          <a:xfrm>
            <a:off x="328291" y="1547268"/>
            <a:ext cx="5474989" cy="859311"/>
          </a:xfrm>
          <a:solidFill>
            <a:srgbClr val="005B9D">
              <a:alpha val="89804"/>
            </a:srgbClr>
          </a:solidFill>
          <a:ln>
            <a:noFill/>
          </a:ln>
        </p:spPr>
        <p:txBody>
          <a:bodyPr vert="horz" wrap="square" lIns="180000" tIns="72000" rIns="108000" bIns="144000" rtlCol="0">
            <a:spAutoFit/>
          </a:bodyPr>
          <a:lstStyle>
            <a:lvl1pPr marL="0" indent="0" algn="ctr">
              <a:buNone/>
              <a:defRPr lang="nl-NL" sz="2000" i="1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ts val="25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nl-NL"/>
              <a:t>Klik om de ondertitelstijl van het model te bewerken</a:t>
            </a:r>
            <a:endParaRPr lang="nl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dirty="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dirty="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dirty="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dirty="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1400" kern="1200" dirty="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1400" kern="1200" dirty="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0" name="Rechthoek 9"/>
          <p:cNvSpPr/>
          <p:nvPr userDrawn="1"/>
        </p:nvSpPr>
        <p:spPr>
          <a:xfrm>
            <a:off x="0" y="6616273"/>
            <a:ext cx="9144000" cy="252000"/>
          </a:xfrm>
          <a:prstGeom prst="rect">
            <a:avLst/>
          </a:prstGeom>
          <a:solidFill>
            <a:srgbClr val="005B9D"/>
          </a:solidFill>
          <a:ln>
            <a:noFill/>
          </a:ln>
        </p:spPr>
        <p:txBody>
          <a:bodyPr vert="horz" wrap="square" lIns="180000" tIns="0" rIns="0" bIns="180000" rtlCol="0">
            <a:spAutoFit/>
          </a:bodyPr>
          <a:lstStyle/>
          <a:p>
            <a:pPr marL="0" lvl="0" indent="0" algn="l" defTabSz="914400" rtl="0" eaLnBrk="1" latinLnBrk="0" hangingPunct="1">
              <a:lnSpc>
                <a:spcPts val="2500"/>
              </a:lnSpc>
              <a:spcBef>
                <a:spcPct val="20000"/>
              </a:spcBef>
              <a:buFont typeface="Arial" pitchFamily="34" charset="0"/>
              <a:buNone/>
            </a:pPr>
            <a:endParaRPr lang="nl-NL" sz="2400" kern="1200">
              <a:solidFill>
                <a:schemeClr val="bg1"/>
              </a:solidFill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1" name="Tijdelijke aanduiding voor dianummer 16"/>
          <p:cNvSpPr txBox="1">
            <a:spLocks/>
          </p:cNvSpPr>
          <p:nvPr userDrawn="1"/>
        </p:nvSpPr>
        <p:spPr>
          <a:xfrm>
            <a:off x="0" y="6492881"/>
            <a:ext cx="61156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CC70A2-6B8C-4FE8-A4AE-E466C9B2130C}" type="slidenum">
              <a: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nl-NL" sz="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607690" y="6616273"/>
            <a:ext cx="4560657" cy="241733"/>
          </a:xfrm>
        </p:spPr>
        <p:txBody>
          <a:bodyPr vert="horz" lIns="91440" tIns="45720" rIns="91440" bIns="45720" rtlCol="0" anchor="b" anchorCtr="0"/>
          <a:lstStyle>
            <a:lvl1pPr algn="l">
              <a:def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r>
              <a:rPr lang="nl-NL"/>
              <a:t>Bijlage 6 Parkeren en looproutes Onderzoeksgebouw VU SWT</a:t>
            </a:r>
            <a:endParaRPr lang="fr-FR" dirty="0"/>
          </a:p>
        </p:txBody>
      </p:sp>
      <p:sp>
        <p:nvSpPr>
          <p:cNvPr id="15" name="KopieerDriehoekje"/>
          <p:cNvSpPr>
            <a:spLocks noChangeAspect="1"/>
          </p:cNvSpPr>
          <p:nvPr userDrawn="1"/>
        </p:nvSpPr>
        <p:spPr>
          <a:xfrm flipV="1">
            <a:off x="499691" y="1052736"/>
            <a:ext cx="216000" cy="108000"/>
          </a:xfrm>
          <a:prstGeom prst="triangle">
            <a:avLst/>
          </a:prstGeom>
          <a:solidFill>
            <a:srgbClr val="0089CF">
              <a:alpha val="89804"/>
            </a:srgbClr>
          </a:solidFill>
          <a:ln w="3175">
            <a:noFill/>
          </a:ln>
          <a:effectLst>
            <a:outerShdw blurRad="50800" dist="38100" dir="2700000" algn="tl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dirty="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400" kern="1200" dirty="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12" name="Rechthoek 11"/>
          <p:cNvSpPr/>
          <p:nvPr userDrawn="1"/>
        </p:nvSpPr>
        <p:spPr>
          <a:xfrm>
            <a:off x="0" y="6616273"/>
            <a:ext cx="9144000" cy="252000"/>
          </a:xfrm>
          <a:prstGeom prst="rect">
            <a:avLst/>
          </a:prstGeom>
          <a:solidFill>
            <a:srgbClr val="005B9D"/>
          </a:solidFill>
          <a:ln>
            <a:noFill/>
          </a:ln>
        </p:spPr>
        <p:txBody>
          <a:bodyPr vert="horz" wrap="square" lIns="180000" tIns="0" rIns="0" bIns="180000" rtlCol="0">
            <a:spAutoFit/>
          </a:bodyPr>
          <a:lstStyle/>
          <a:p>
            <a:pPr marL="0" lvl="0" indent="0" algn="l" defTabSz="914400" rtl="0" eaLnBrk="1" latinLnBrk="0" hangingPunct="1">
              <a:lnSpc>
                <a:spcPts val="2500"/>
              </a:lnSpc>
              <a:spcBef>
                <a:spcPct val="20000"/>
              </a:spcBef>
              <a:buFont typeface="Arial" pitchFamily="34" charset="0"/>
              <a:buNone/>
            </a:pPr>
            <a:endParaRPr lang="nl-NL" sz="2400" kern="1200">
              <a:solidFill>
                <a:schemeClr val="bg1"/>
              </a:solidFill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3" name="Tijdelijke aanduiding voor dianummer 16"/>
          <p:cNvSpPr txBox="1">
            <a:spLocks/>
          </p:cNvSpPr>
          <p:nvPr userDrawn="1"/>
        </p:nvSpPr>
        <p:spPr>
          <a:xfrm>
            <a:off x="0" y="6492881"/>
            <a:ext cx="61156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CC70A2-6B8C-4FE8-A4AE-E466C9B2130C}" type="slidenum">
              <a: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nl-NL" sz="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630610" y="6616273"/>
            <a:ext cx="4418467" cy="241733"/>
          </a:xfrm>
        </p:spPr>
        <p:txBody>
          <a:bodyPr vert="horz" lIns="91440" tIns="45720" rIns="91440" bIns="45720" rtlCol="0" anchor="b" anchorCtr="0"/>
          <a:lstStyle>
            <a:lvl1pPr algn="l">
              <a:def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r>
              <a:rPr lang="nl-NL"/>
              <a:t>Bijlage 6 Parkeren en looproutes Onderzoeksgebouw VU SWT</a:t>
            </a:r>
            <a:endParaRPr lang="fr-FR" dirty="0"/>
          </a:p>
        </p:txBody>
      </p:sp>
      <p:sp>
        <p:nvSpPr>
          <p:cNvPr id="17" name="KopieerDriehoekje"/>
          <p:cNvSpPr>
            <a:spLocks noChangeAspect="1"/>
          </p:cNvSpPr>
          <p:nvPr userDrawn="1"/>
        </p:nvSpPr>
        <p:spPr>
          <a:xfrm flipV="1">
            <a:off x="499691" y="1052736"/>
            <a:ext cx="216000" cy="108000"/>
          </a:xfrm>
          <a:prstGeom prst="triangle">
            <a:avLst/>
          </a:prstGeom>
          <a:solidFill>
            <a:srgbClr val="0089CF">
              <a:alpha val="89804"/>
            </a:srgbClr>
          </a:solidFill>
          <a:ln w="3175">
            <a:noFill/>
          </a:ln>
          <a:effectLst>
            <a:outerShdw blurRad="50800" dist="38100" dir="2700000" algn="tl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none" baseline="0"/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31812" y="114220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31812" y="1925984"/>
            <a:ext cx="4040188" cy="3951288"/>
          </a:xfr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000" kern="120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lang="nl-NL" sz="2000" kern="120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000" kern="120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000" kern="120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1200" kern="1200" dirty="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4009" y="114220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8" y="1925984"/>
            <a:ext cx="4041775" cy="3951288"/>
          </a:xfr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000" kern="1200" dirty="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lang="nl-NL" sz="2000" kern="1200" dirty="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000" kern="1200" dirty="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2000" kern="1200" dirty="0" smtClean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defRPr lang="nl-NL" sz="1200" kern="1200" dirty="0">
                <a:solidFill>
                  <a:srgbClr val="005B9D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2" name="Rechthoek 11"/>
          <p:cNvSpPr/>
          <p:nvPr userDrawn="1"/>
        </p:nvSpPr>
        <p:spPr>
          <a:xfrm>
            <a:off x="0" y="6616273"/>
            <a:ext cx="9144000" cy="502358"/>
          </a:xfrm>
          <a:prstGeom prst="rect">
            <a:avLst/>
          </a:prstGeom>
          <a:solidFill>
            <a:srgbClr val="005B9D"/>
          </a:solidFill>
          <a:ln>
            <a:noFill/>
          </a:ln>
        </p:spPr>
        <p:txBody>
          <a:bodyPr vert="horz" wrap="square" lIns="180000" tIns="0" rIns="0" bIns="180000" rtlCol="0">
            <a:spAutoFit/>
          </a:bodyPr>
          <a:lstStyle/>
          <a:p>
            <a:pPr marL="0" lvl="0" indent="0" algn="l" defTabSz="914400" rtl="0" eaLnBrk="1" latinLnBrk="0" hangingPunct="1">
              <a:lnSpc>
                <a:spcPts val="2500"/>
              </a:lnSpc>
              <a:spcBef>
                <a:spcPct val="20000"/>
              </a:spcBef>
              <a:buFont typeface="Arial" pitchFamily="34" charset="0"/>
              <a:buNone/>
            </a:pPr>
            <a:endParaRPr lang="nl-NL" sz="2400" kern="1200">
              <a:solidFill>
                <a:schemeClr val="bg1"/>
              </a:solidFill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3" name="Tijdelijke aanduiding voor dianummer 16"/>
          <p:cNvSpPr txBox="1">
            <a:spLocks/>
          </p:cNvSpPr>
          <p:nvPr userDrawn="1"/>
        </p:nvSpPr>
        <p:spPr>
          <a:xfrm>
            <a:off x="0" y="6492881"/>
            <a:ext cx="61156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CC70A2-6B8C-4FE8-A4AE-E466C9B2130C}" type="slidenum">
              <a: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nl-NL" sz="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52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>
              <a:def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algn="ctr"/>
            <a:endParaRPr lang="nl-NL" dirty="0"/>
          </a:p>
        </p:txBody>
      </p:sp>
      <p:sp>
        <p:nvSpPr>
          <p:cNvPr id="16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31842" y="6492881"/>
            <a:ext cx="6012160" cy="365125"/>
          </a:xfrm>
        </p:spPr>
        <p:txBody>
          <a:bodyPr vert="horz" lIns="91440" tIns="45720" rIns="91440" bIns="45720" rtlCol="0" anchor="b" anchorCtr="0"/>
          <a:lstStyle>
            <a:lvl1pPr algn="r">
              <a:def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r>
              <a:rPr lang="nl-NL"/>
              <a:t>Bijlage 6 Parkeren en looproutes Onderzoeksgebouw VU SWT</a:t>
            </a:r>
            <a:endParaRPr lang="nl-NL" dirty="0"/>
          </a:p>
        </p:txBody>
      </p:sp>
      <p:sp>
        <p:nvSpPr>
          <p:cNvPr id="17" name="KopieerDriehoekje"/>
          <p:cNvSpPr>
            <a:spLocks noChangeAspect="1"/>
          </p:cNvSpPr>
          <p:nvPr userDrawn="1"/>
        </p:nvSpPr>
        <p:spPr>
          <a:xfrm flipV="1">
            <a:off x="499691" y="1052736"/>
            <a:ext cx="216000" cy="108000"/>
          </a:xfrm>
          <a:prstGeom prst="triangle">
            <a:avLst/>
          </a:prstGeom>
          <a:solidFill>
            <a:srgbClr val="0089CF">
              <a:alpha val="89804"/>
            </a:srgbClr>
          </a:solidFill>
          <a:ln w="3175">
            <a:noFill/>
          </a:ln>
          <a:effectLst>
            <a:outerShdw blurRad="50800" dist="38100" dir="2700000" algn="tl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6598800"/>
            <a:ext cx="9144000" cy="502358"/>
          </a:xfrm>
          <a:prstGeom prst="rect">
            <a:avLst/>
          </a:prstGeom>
          <a:solidFill>
            <a:srgbClr val="005B9D"/>
          </a:solidFill>
          <a:ln>
            <a:noFill/>
          </a:ln>
        </p:spPr>
        <p:txBody>
          <a:bodyPr vert="horz" wrap="square" lIns="180000" tIns="0" rIns="0" bIns="180000" rtlCol="0">
            <a:spAutoFit/>
          </a:bodyPr>
          <a:lstStyle/>
          <a:p>
            <a:pPr marL="0" lvl="0" indent="0" algn="l" defTabSz="914400" rtl="0" eaLnBrk="1" latinLnBrk="0" hangingPunct="1">
              <a:lnSpc>
                <a:spcPts val="2500"/>
              </a:lnSpc>
              <a:spcBef>
                <a:spcPct val="20000"/>
              </a:spcBef>
              <a:buFont typeface="Arial" pitchFamily="34" charset="0"/>
              <a:buNone/>
            </a:pPr>
            <a:endParaRPr lang="nl-NL" sz="2400" kern="1200">
              <a:solidFill>
                <a:schemeClr val="bg1"/>
              </a:solidFill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9" name="Tijdelijke aanduiding voor dianummer 16"/>
          <p:cNvSpPr txBox="1">
            <a:spLocks/>
          </p:cNvSpPr>
          <p:nvPr userDrawn="1"/>
        </p:nvSpPr>
        <p:spPr>
          <a:xfrm>
            <a:off x="0" y="6492881"/>
            <a:ext cx="61156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CC70A2-6B8C-4FE8-A4AE-E466C9B2130C}" type="slidenum">
              <a: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nl-NL" sz="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499691" y="6508004"/>
            <a:ext cx="6012160" cy="365125"/>
          </a:xfrm>
        </p:spPr>
        <p:txBody>
          <a:bodyPr vert="horz" lIns="91440" tIns="45720" rIns="91440" bIns="45720" rtlCol="0" anchor="b" anchorCtr="0"/>
          <a:lstStyle>
            <a:lvl1pPr algn="l">
              <a:def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r>
              <a:rPr lang="nl-NL"/>
              <a:t>Bijlage 6 Parkeren en looproutes Onderzoeksgebouw VU SWT</a:t>
            </a:r>
            <a:endParaRPr lang="nl-NL" dirty="0"/>
          </a:p>
        </p:txBody>
      </p:sp>
      <p:sp>
        <p:nvSpPr>
          <p:cNvPr id="13" name="KopieerDriehoekje"/>
          <p:cNvSpPr>
            <a:spLocks noChangeAspect="1"/>
          </p:cNvSpPr>
          <p:nvPr userDrawn="1"/>
        </p:nvSpPr>
        <p:spPr>
          <a:xfrm flipV="1">
            <a:off x="499691" y="1052736"/>
            <a:ext cx="216000" cy="108000"/>
          </a:xfrm>
          <a:prstGeom prst="triangle">
            <a:avLst/>
          </a:prstGeom>
          <a:solidFill>
            <a:srgbClr val="0089CF">
              <a:alpha val="89804"/>
            </a:srgbClr>
          </a:solidFill>
          <a:ln w="3175">
            <a:noFill/>
          </a:ln>
          <a:effectLst>
            <a:outerShdw blurRad="50800" dist="38100" dir="2700000" algn="tl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16734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6616273"/>
            <a:ext cx="9144000" cy="502358"/>
          </a:xfrm>
          <a:prstGeom prst="rect">
            <a:avLst/>
          </a:prstGeom>
          <a:solidFill>
            <a:srgbClr val="005B9D"/>
          </a:solidFill>
          <a:ln>
            <a:noFill/>
          </a:ln>
        </p:spPr>
        <p:txBody>
          <a:bodyPr vert="horz" wrap="square" lIns="180000" tIns="0" rIns="0" bIns="180000" rtlCol="0">
            <a:spAutoFit/>
          </a:bodyPr>
          <a:lstStyle/>
          <a:p>
            <a:pPr marL="0" lvl="0" indent="0" algn="l" defTabSz="914400" rtl="0" eaLnBrk="1" latinLnBrk="0" hangingPunct="1">
              <a:lnSpc>
                <a:spcPts val="2500"/>
              </a:lnSpc>
              <a:spcBef>
                <a:spcPct val="20000"/>
              </a:spcBef>
              <a:buFont typeface="Arial" pitchFamily="34" charset="0"/>
              <a:buNone/>
            </a:pPr>
            <a:endParaRPr lang="nl-NL" sz="2400" kern="1200">
              <a:solidFill>
                <a:schemeClr val="bg1"/>
              </a:solidFill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9" name="Tijdelijke aanduiding voor dianummer 16"/>
          <p:cNvSpPr txBox="1">
            <a:spLocks/>
          </p:cNvSpPr>
          <p:nvPr userDrawn="1"/>
        </p:nvSpPr>
        <p:spPr>
          <a:xfrm>
            <a:off x="0" y="6492881"/>
            <a:ext cx="61156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CC70A2-6B8C-4FE8-A4AE-E466C9B2130C}" type="slidenum">
              <a: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nl-NL" sz="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52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>
              <a:def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algn="ctr"/>
            <a:endParaRPr lang="nl-NL" dirty="0"/>
          </a:p>
        </p:txBody>
      </p:sp>
      <p:sp>
        <p:nvSpPr>
          <p:cNvPr id="12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31840" y="6492881"/>
            <a:ext cx="5832648" cy="365125"/>
          </a:xfrm>
        </p:spPr>
        <p:txBody>
          <a:bodyPr vert="horz" lIns="91440" tIns="45720" rIns="91440" bIns="45720" rtlCol="0" anchor="b" anchorCtr="0"/>
          <a:lstStyle>
            <a:lvl1pPr algn="r">
              <a:def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r>
              <a:rPr lang="nl-NL"/>
              <a:t>Bijlage 6 Parkeren en looproutes Onderzoeksgebouw VU SWT</a:t>
            </a:r>
            <a:endParaRPr lang="nl-NL" dirty="0"/>
          </a:p>
        </p:txBody>
      </p:sp>
      <p:sp>
        <p:nvSpPr>
          <p:cNvPr id="13" name="KopieerDriehoekje"/>
          <p:cNvSpPr>
            <a:spLocks noChangeAspect="1"/>
          </p:cNvSpPr>
          <p:nvPr userDrawn="1"/>
        </p:nvSpPr>
        <p:spPr>
          <a:xfrm flipV="1">
            <a:off x="499691" y="1016744"/>
            <a:ext cx="216000" cy="108000"/>
          </a:xfrm>
          <a:prstGeom prst="triangle">
            <a:avLst/>
          </a:prstGeom>
          <a:solidFill>
            <a:srgbClr val="0089CF">
              <a:alpha val="89804"/>
            </a:srgbClr>
          </a:solidFill>
          <a:ln w="3175">
            <a:noFill/>
          </a:ln>
          <a:effectLst>
            <a:outerShdw blurRad="50800" dist="38100" dir="2700000" algn="tl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0" y="6616273"/>
            <a:ext cx="9144000" cy="502358"/>
          </a:xfrm>
          <a:prstGeom prst="rect">
            <a:avLst/>
          </a:prstGeom>
          <a:solidFill>
            <a:srgbClr val="005B9D"/>
          </a:solidFill>
          <a:ln>
            <a:noFill/>
          </a:ln>
        </p:spPr>
        <p:txBody>
          <a:bodyPr vert="horz" wrap="square" lIns="180000" tIns="0" rIns="0" bIns="180000" rtlCol="0">
            <a:spAutoFit/>
          </a:bodyPr>
          <a:lstStyle/>
          <a:p>
            <a:pPr marL="0" lvl="0" indent="0" algn="l" defTabSz="914400" rtl="0" eaLnBrk="1" latinLnBrk="0" hangingPunct="1">
              <a:lnSpc>
                <a:spcPts val="2500"/>
              </a:lnSpc>
              <a:spcBef>
                <a:spcPct val="20000"/>
              </a:spcBef>
              <a:buFont typeface="Arial" pitchFamily="34" charset="0"/>
              <a:buNone/>
            </a:pPr>
            <a:endParaRPr lang="nl-NL" sz="2400" kern="1200">
              <a:solidFill>
                <a:schemeClr val="bg1"/>
              </a:solidFill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6" name="Tijdelijke aanduiding voor dianummer 16"/>
          <p:cNvSpPr txBox="1">
            <a:spLocks/>
          </p:cNvSpPr>
          <p:nvPr userDrawn="1"/>
        </p:nvSpPr>
        <p:spPr>
          <a:xfrm>
            <a:off x="0" y="6492881"/>
            <a:ext cx="61156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CC70A2-6B8C-4FE8-A4AE-E466C9B2130C}" type="slidenum">
              <a: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nl-NL" sz="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kstvak 6"/>
          <p:cNvSpPr txBox="1"/>
          <p:nvPr userDrawn="1"/>
        </p:nvSpPr>
        <p:spPr>
          <a:xfrm>
            <a:off x="5615627" y="6625643"/>
            <a:ext cx="3131840" cy="230832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r"/>
            <a:r>
              <a:rPr lang="nl-NL" sz="900" dirty="0">
                <a:solidFill>
                  <a:schemeClr val="bg1"/>
                </a:solidFill>
              </a:rPr>
              <a:t>Facilitaire Campus Organisatie</a:t>
            </a:r>
          </a:p>
        </p:txBody>
      </p:sp>
      <p:sp>
        <p:nvSpPr>
          <p:cNvPr id="8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52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>
              <a:def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algn="ctr"/>
            <a:endParaRPr lang="nl-NL" dirty="0"/>
          </a:p>
        </p:txBody>
      </p:sp>
      <p:sp>
        <p:nvSpPr>
          <p:cNvPr id="9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31840" y="6492881"/>
            <a:ext cx="2895600" cy="365125"/>
          </a:xfrm>
        </p:spPr>
        <p:txBody>
          <a:bodyPr vert="horz" lIns="91440" tIns="45720" rIns="91440" bIns="45720" rtlCol="0" anchor="b" anchorCtr="0"/>
          <a:lstStyle>
            <a:lvl1pPr>
              <a:defRPr kumimoji="0" lang="nl-NL" sz="9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r>
              <a:rPr lang="nl-NL"/>
              <a:t>Bijlage 6 Parkeren en looproutes Onderzoeksgebouw VU SWT</a:t>
            </a:r>
            <a:endParaRPr lang="nl-NL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0089CF">
              <a:alpha val="89804"/>
            </a:srgbClr>
          </a:solidFill>
          <a:ln w="3175">
            <a:noFill/>
          </a:ln>
          <a:effectLst>
            <a:outerShdw blurRad="50800" dist="38100" dir="2700000" algn="tl" rotWithShape="0">
              <a:srgbClr val="A6A6A6">
                <a:alpha val="40000"/>
              </a:srgbClr>
            </a:outerShdw>
          </a:effectLst>
        </p:spPr>
        <p:txBody>
          <a:bodyPr vert="horz" lIns="180000" tIns="108000" rIns="108000" bIns="0" rtlCol="0" anchor="ctr" anchorCtr="0">
            <a:no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57200" y="6353187"/>
            <a:ext cx="53711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Bijlage 6 Parkeren en looproutes Onderzoeksgebouw VU SWT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52164-5144-41D0-8D91-371D6AA9D9EA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53" r:id="rId5"/>
    <p:sldLayoutId id="2147483663" r:id="rId6"/>
    <p:sldLayoutId id="2147483654" r:id="rId7"/>
    <p:sldLayoutId id="2147483661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sldNum="0" hdr="0" dt="0"/>
  <p:txStyles>
    <p:titleStyle>
      <a:lvl1pPr marL="0" algn="l" defTabSz="914400" rtl="0" eaLnBrk="1" latinLnBrk="0" hangingPunct="1">
        <a:lnSpc>
          <a:spcPts val="3200"/>
        </a:lnSpc>
        <a:spcBef>
          <a:spcPct val="0"/>
        </a:spcBef>
        <a:buNone/>
        <a:defRPr lang="nl-NL" sz="3200" kern="1200" cap="none" baseline="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nl-NL" sz="2400" kern="1200" smtClean="0">
          <a:solidFill>
            <a:srgbClr val="005B9D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nl-NL" sz="2000" kern="1200" smtClean="0">
          <a:solidFill>
            <a:srgbClr val="005B9D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nl-NL" sz="1800" kern="1200" smtClean="0">
          <a:solidFill>
            <a:srgbClr val="005B9D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nl-NL" sz="1600" kern="1200" smtClean="0">
          <a:solidFill>
            <a:srgbClr val="005B9D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nl-NL" sz="1400" kern="1200" dirty="0" smtClean="0">
          <a:solidFill>
            <a:srgbClr val="005B9D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39" y="1199768"/>
            <a:ext cx="7729966" cy="5149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681188" y="2130431"/>
            <a:ext cx="5474990" cy="1470025"/>
          </a:xfrm>
        </p:spPr>
        <p:txBody>
          <a:bodyPr/>
          <a:lstStyle/>
          <a:p>
            <a:pPr algn="ctr"/>
            <a:r>
              <a:rPr lang="en-US" sz="2600" dirty="0" err="1"/>
              <a:t>Parkeren</a:t>
            </a:r>
            <a:r>
              <a:rPr lang="en-US" sz="2600" dirty="0"/>
              <a:t> </a:t>
            </a:r>
            <a:r>
              <a:rPr lang="en-US" sz="2600" dirty="0" err="1"/>
              <a:t>en</a:t>
            </a:r>
            <a:r>
              <a:rPr lang="en-US" sz="2600" dirty="0"/>
              <a:t> </a:t>
            </a:r>
            <a:r>
              <a:rPr lang="en-US" sz="2600" dirty="0" err="1"/>
              <a:t>logistieke</a:t>
            </a:r>
            <a:r>
              <a:rPr lang="en-US" sz="2600" dirty="0"/>
              <a:t> routes Onderzoeksgebouw VU SWT </a:t>
            </a:r>
            <a:endParaRPr lang="nl-NL" sz="2000" dirty="0"/>
          </a:p>
        </p:txBody>
      </p:sp>
      <p:sp>
        <p:nvSpPr>
          <p:cNvPr id="6" name="Ondertitel 5"/>
          <p:cNvSpPr>
            <a:spLocks noGrp="1"/>
          </p:cNvSpPr>
          <p:nvPr>
            <p:ph type="subTitle" idx="1"/>
          </p:nvPr>
        </p:nvSpPr>
        <p:spPr>
          <a:xfrm>
            <a:off x="681187" y="3772377"/>
            <a:ext cx="5474989" cy="495108"/>
          </a:xfrm>
        </p:spPr>
        <p:txBody>
          <a:bodyPr/>
          <a:lstStyle/>
          <a:p>
            <a:r>
              <a:rPr lang="nl-NL" sz="1800" i="0" cap="none" dirty="0"/>
              <a:t>Bijlage 6 dd. 1 maart 2023</a:t>
            </a:r>
          </a:p>
        </p:txBody>
      </p:sp>
      <p:pic>
        <p:nvPicPr>
          <p:cNvPr id="12" name="KopieerVU_logo" descr="VUlogo_NL_Taglineblauw_Wit_HR_RGB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236296" y="5589240"/>
            <a:ext cx="1768218" cy="974976"/>
          </a:xfrm>
          <a:prstGeom prst="rect">
            <a:avLst/>
          </a:prstGeom>
        </p:spPr>
      </p:pic>
      <p:sp>
        <p:nvSpPr>
          <p:cNvPr id="9" name="KopieerDriehoekje"/>
          <p:cNvSpPr>
            <a:spLocks noChangeAspect="1"/>
          </p:cNvSpPr>
          <p:nvPr/>
        </p:nvSpPr>
        <p:spPr>
          <a:xfrm flipV="1">
            <a:off x="1180878" y="3599505"/>
            <a:ext cx="216000" cy="108000"/>
          </a:xfrm>
          <a:prstGeom prst="triangle">
            <a:avLst/>
          </a:prstGeom>
          <a:solidFill>
            <a:srgbClr val="0089CF">
              <a:alpha val="89804"/>
            </a:srgbClr>
          </a:solidFill>
          <a:ln w="3175">
            <a:noFill/>
          </a:ln>
          <a:effectLst>
            <a:outerShdw blurRad="50800" dist="38100" dir="2700000" algn="tl" rotWithShape="0">
              <a:srgbClr val="A6A6A6">
                <a:alpha val="40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0" name="KopieerBalk"/>
          <p:cNvSpPr/>
          <p:nvPr/>
        </p:nvSpPr>
        <p:spPr>
          <a:xfrm flipH="1">
            <a:off x="1414216" y="3627153"/>
            <a:ext cx="4741961" cy="147600"/>
          </a:xfrm>
          <a:prstGeom prst="rect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1" name="KopieerBalk"/>
          <p:cNvSpPr/>
          <p:nvPr/>
        </p:nvSpPr>
        <p:spPr>
          <a:xfrm flipH="1">
            <a:off x="683568" y="3627153"/>
            <a:ext cx="497310" cy="147600"/>
          </a:xfrm>
          <a:prstGeom prst="rect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6" name="KopieerBalk"/>
          <p:cNvSpPr/>
          <p:nvPr/>
        </p:nvSpPr>
        <p:spPr>
          <a:xfrm>
            <a:off x="1162380" y="3627153"/>
            <a:ext cx="144016" cy="147600"/>
          </a:xfrm>
          <a:prstGeom prst="rtTriangle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7" name="KopieerBalk"/>
          <p:cNvSpPr/>
          <p:nvPr/>
        </p:nvSpPr>
        <p:spPr>
          <a:xfrm flipH="1">
            <a:off x="1270201" y="3627153"/>
            <a:ext cx="144016" cy="147600"/>
          </a:xfrm>
          <a:prstGeom prst="rtTriangle">
            <a:avLst/>
          </a:prstGeom>
          <a:solidFill>
            <a:srgbClr val="005B9D">
              <a:alpha val="8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nl-NL">
              <a:solidFill>
                <a:srgbClr val="FFFFFF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538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Inhoud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84244"/>
            <a:ext cx="8229600" cy="4641926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nl-NL" sz="1600" dirty="0"/>
              <a:t>Plattegrond VU Campus</a:t>
            </a:r>
          </a:p>
          <a:p>
            <a:pPr>
              <a:buFont typeface="+mj-lt"/>
              <a:buAutoNum type="arabicPeriod"/>
            </a:pPr>
            <a:r>
              <a:rPr lang="nl-NL" sz="1600" dirty="0"/>
              <a:t>Terrein en logistieke straat Onderzoeksgebouw VU SWT </a:t>
            </a:r>
          </a:p>
          <a:p>
            <a:pPr>
              <a:buFont typeface="+mj-lt"/>
              <a:buAutoNum type="arabicPeriod"/>
            </a:pPr>
            <a:r>
              <a:rPr lang="nl-NL" sz="1600" dirty="0"/>
              <a:t>Expeditie en routing naar liften</a:t>
            </a:r>
          </a:p>
          <a:p>
            <a:pPr>
              <a:buFont typeface="+mj-lt"/>
              <a:buAutoNum type="arabicPeriod"/>
            </a:pPr>
            <a:r>
              <a:rPr lang="nl-NL" sz="1600" dirty="0"/>
              <a:t>Principe looproutes verdiepingen</a:t>
            </a:r>
          </a:p>
          <a:p>
            <a:endParaRPr lang="nl-NL" sz="1600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Bijlage 6 Parkeren en looproutes Onderzoeksgebouw VU SWT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066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259C5F-E269-ED9A-69A3-649B9B573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Plattegrond VU Campus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09E38C7-F7AE-8476-BDC7-9FC451ACB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Bijlage 6 Parkeren en looproutes Onderzoeksgebouw VU SWT</a:t>
            </a:r>
            <a:endParaRPr lang="fr-FR" dirty="0"/>
          </a:p>
        </p:txBody>
      </p:sp>
      <p:pic>
        <p:nvPicPr>
          <p:cNvPr id="5" name="Tijdelijke aanduiding voor inhoud 5">
            <a:extLst>
              <a:ext uri="{FF2B5EF4-FFF2-40B4-BE49-F238E27FC236}">
                <a16:creationId xmlns:a16="http://schemas.microsoft.com/office/drawing/2014/main" id="{582446D4-F62F-F082-A563-98155BDA1C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2852" y="1344835"/>
            <a:ext cx="7281423" cy="510261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6872A811-5E89-B2E6-2F69-8579491D47AE}"/>
              </a:ext>
            </a:extLst>
          </p:cNvPr>
          <p:cNvSpPr/>
          <p:nvPr/>
        </p:nvSpPr>
        <p:spPr>
          <a:xfrm>
            <a:off x="3494314" y="2022113"/>
            <a:ext cx="1200150" cy="1267187"/>
          </a:xfrm>
          <a:prstGeom prst="ellipse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A76E6CE-219B-B0F7-7A55-B3C2D30C193E}"/>
              </a:ext>
            </a:extLst>
          </p:cNvPr>
          <p:cNvCxnSpPr/>
          <p:nvPr/>
        </p:nvCxnSpPr>
        <p:spPr>
          <a:xfrm>
            <a:off x="3853543" y="1344835"/>
            <a:ext cx="0" cy="50845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440DFC8-2EE2-E780-0181-41A2D7282ABD}"/>
              </a:ext>
            </a:extLst>
          </p:cNvPr>
          <p:cNvSpPr txBox="1"/>
          <p:nvPr/>
        </p:nvSpPr>
        <p:spPr>
          <a:xfrm>
            <a:off x="3962400" y="1176015"/>
            <a:ext cx="1629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>
                <a:solidFill>
                  <a:srgbClr val="002060"/>
                </a:solidFill>
              </a:rPr>
              <a:t>In- en uitrit aan de </a:t>
            </a:r>
            <a:r>
              <a:rPr lang="nl-NL" sz="1400" dirty="0" err="1">
                <a:solidFill>
                  <a:srgbClr val="002060"/>
                </a:solidFill>
              </a:rPr>
              <a:t>Gustaf</a:t>
            </a:r>
            <a:r>
              <a:rPr lang="nl-NL" sz="1400" dirty="0">
                <a:solidFill>
                  <a:srgbClr val="002060"/>
                </a:solidFill>
              </a:rPr>
              <a:t> Mahlerlaan</a:t>
            </a:r>
          </a:p>
        </p:txBody>
      </p:sp>
    </p:spTree>
    <p:extLst>
      <p:ext uri="{BB962C8B-B14F-4D97-AF65-F5344CB8AC3E}">
        <p14:creationId xmlns:p14="http://schemas.microsoft.com/office/powerpoint/2010/main" val="306811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6980591-0463-E405-8A43-440250320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164" y="1052736"/>
            <a:ext cx="5511402" cy="556353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7259C5F-E269-ED9A-69A3-649B9B573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Plattegrond terrein plot schoolwerktuinen (SWT)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09E38C7-F7AE-8476-BDC7-9FC451ACB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Bijlage 6 Parkeren en looproutes Onderzoeksgebouw VU SWT</a:t>
            </a:r>
            <a:endParaRPr lang="fr-FR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38A064B-3C56-8093-13C1-F5E50A069D25}"/>
              </a:ext>
            </a:extLst>
          </p:cNvPr>
          <p:cNvCxnSpPr/>
          <p:nvPr/>
        </p:nvCxnSpPr>
        <p:spPr>
          <a:xfrm>
            <a:off x="2659743" y="1606445"/>
            <a:ext cx="0" cy="50845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E0190A74-A642-7D41-9DF7-DDE7AADDE0AC}"/>
              </a:ext>
            </a:extLst>
          </p:cNvPr>
          <p:cNvSpPr txBox="1"/>
          <p:nvPr/>
        </p:nvSpPr>
        <p:spPr>
          <a:xfrm>
            <a:off x="2768600" y="1437625"/>
            <a:ext cx="1629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>
                <a:solidFill>
                  <a:srgbClr val="002060"/>
                </a:solidFill>
              </a:rPr>
              <a:t>In- en uitrit aan de </a:t>
            </a:r>
            <a:r>
              <a:rPr lang="nl-NL" sz="1400" dirty="0" err="1">
                <a:solidFill>
                  <a:srgbClr val="002060"/>
                </a:solidFill>
              </a:rPr>
              <a:t>Gustaf</a:t>
            </a:r>
            <a:r>
              <a:rPr lang="nl-NL" sz="1400" dirty="0">
                <a:solidFill>
                  <a:srgbClr val="002060"/>
                </a:solidFill>
              </a:rPr>
              <a:t> Mahlerlaan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50905DA-10F3-2789-1A01-C39417741450}"/>
              </a:ext>
            </a:extLst>
          </p:cNvPr>
          <p:cNvSpPr/>
          <p:nvPr/>
        </p:nvSpPr>
        <p:spPr>
          <a:xfrm>
            <a:off x="2601383" y="2139950"/>
            <a:ext cx="1742017" cy="1386417"/>
          </a:xfrm>
          <a:custGeom>
            <a:avLst/>
            <a:gdLst>
              <a:gd name="connsiteX0" fmla="*/ 27517 w 1742017"/>
              <a:gd name="connsiteY0" fmla="*/ 0 h 1386417"/>
              <a:gd name="connsiteX1" fmla="*/ 29634 w 1742017"/>
              <a:gd name="connsiteY1" fmla="*/ 10583 h 1386417"/>
              <a:gd name="connsiteX2" fmla="*/ 33867 w 1742017"/>
              <a:gd name="connsiteY2" fmla="*/ 25400 h 1386417"/>
              <a:gd name="connsiteX3" fmla="*/ 38100 w 1742017"/>
              <a:gd name="connsiteY3" fmla="*/ 50800 h 1386417"/>
              <a:gd name="connsiteX4" fmla="*/ 42334 w 1742017"/>
              <a:gd name="connsiteY4" fmla="*/ 101600 h 1386417"/>
              <a:gd name="connsiteX5" fmla="*/ 40217 w 1742017"/>
              <a:gd name="connsiteY5" fmla="*/ 194733 h 1386417"/>
              <a:gd name="connsiteX6" fmla="*/ 35984 w 1742017"/>
              <a:gd name="connsiteY6" fmla="*/ 224367 h 1386417"/>
              <a:gd name="connsiteX7" fmla="*/ 29634 w 1742017"/>
              <a:gd name="connsiteY7" fmla="*/ 325967 h 1386417"/>
              <a:gd name="connsiteX8" fmla="*/ 21167 w 1742017"/>
              <a:gd name="connsiteY8" fmla="*/ 698500 h 1386417"/>
              <a:gd name="connsiteX9" fmla="*/ 16934 w 1742017"/>
              <a:gd name="connsiteY9" fmla="*/ 728133 h 1386417"/>
              <a:gd name="connsiteX10" fmla="*/ 14817 w 1742017"/>
              <a:gd name="connsiteY10" fmla="*/ 747183 h 1386417"/>
              <a:gd name="connsiteX11" fmla="*/ 6350 w 1742017"/>
              <a:gd name="connsiteY11" fmla="*/ 812800 h 1386417"/>
              <a:gd name="connsiteX12" fmla="*/ 4234 w 1742017"/>
              <a:gd name="connsiteY12" fmla="*/ 876300 h 1386417"/>
              <a:gd name="connsiteX13" fmla="*/ 0 w 1742017"/>
              <a:gd name="connsiteY13" fmla="*/ 924983 h 1386417"/>
              <a:gd name="connsiteX14" fmla="*/ 4234 w 1742017"/>
              <a:gd name="connsiteY14" fmla="*/ 1030817 h 1386417"/>
              <a:gd name="connsiteX15" fmla="*/ 8467 w 1742017"/>
              <a:gd name="connsiteY15" fmla="*/ 1051983 h 1386417"/>
              <a:gd name="connsiteX16" fmla="*/ 12700 w 1742017"/>
              <a:gd name="connsiteY16" fmla="*/ 1066800 h 1386417"/>
              <a:gd name="connsiteX17" fmla="*/ 14817 w 1742017"/>
              <a:gd name="connsiteY17" fmla="*/ 1077383 h 1386417"/>
              <a:gd name="connsiteX18" fmla="*/ 23284 w 1742017"/>
              <a:gd name="connsiteY18" fmla="*/ 1102783 h 1386417"/>
              <a:gd name="connsiteX19" fmla="*/ 25400 w 1742017"/>
              <a:gd name="connsiteY19" fmla="*/ 1113367 h 1386417"/>
              <a:gd name="connsiteX20" fmla="*/ 33867 w 1742017"/>
              <a:gd name="connsiteY20" fmla="*/ 1147233 h 1386417"/>
              <a:gd name="connsiteX21" fmla="*/ 44450 w 1742017"/>
              <a:gd name="connsiteY21" fmla="*/ 1193800 h 1386417"/>
              <a:gd name="connsiteX22" fmla="*/ 48684 w 1742017"/>
              <a:gd name="connsiteY22" fmla="*/ 1206500 h 1386417"/>
              <a:gd name="connsiteX23" fmla="*/ 55034 w 1742017"/>
              <a:gd name="connsiteY23" fmla="*/ 1217083 h 1386417"/>
              <a:gd name="connsiteX24" fmla="*/ 63500 w 1742017"/>
              <a:gd name="connsiteY24" fmla="*/ 1234017 h 1386417"/>
              <a:gd name="connsiteX25" fmla="*/ 65617 w 1742017"/>
              <a:gd name="connsiteY25" fmla="*/ 1242483 h 1386417"/>
              <a:gd name="connsiteX26" fmla="*/ 74084 w 1742017"/>
              <a:gd name="connsiteY26" fmla="*/ 1246717 h 1386417"/>
              <a:gd name="connsiteX27" fmla="*/ 80434 w 1742017"/>
              <a:gd name="connsiteY27" fmla="*/ 1253067 h 1386417"/>
              <a:gd name="connsiteX28" fmla="*/ 84667 w 1742017"/>
              <a:gd name="connsiteY28" fmla="*/ 1259417 h 1386417"/>
              <a:gd name="connsiteX29" fmla="*/ 95250 w 1742017"/>
              <a:gd name="connsiteY29" fmla="*/ 1263650 h 1386417"/>
              <a:gd name="connsiteX30" fmla="*/ 116417 w 1742017"/>
              <a:gd name="connsiteY30" fmla="*/ 1278467 h 1386417"/>
              <a:gd name="connsiteX31" fmla="*/ 131234 w 1742017"/>
              <a:gd name="connsiteY31" fmla="*/ 1284817 h 1386417"/>
              <a:gd name="connsiteX32" fmla="*/ 137584 w 1742017"/>
              <a:gd name="connsiteY32" fmla="*/ 1289050 h 1386417"/>
              <a:gd name="connsiteX33" fmla="*/ 160867 w 1742017"/>
              <a:gd name="connsiteY33" fmla="*/ 1299633 h 1386417"/>
              <a:gd name="connsiteX34" fmla="*/ 188384 w 1742017"/>
              <a:gd name="connsiteY34" fmla="*/ 1310217 h 1386417"/>
              <a:gd name="connsiteX35" fmla="*/ 198967 w 1742017"/>
              <a:gd name="connsiteY35" fmla="*/ 1314450 h 1386417"/>
              <a:gd name="connsiteX36" fmla="*/ 218017 w 1742017"/>
              <a:gd name="connsiteY36" fmla="*/ 1320800 h 1386417"/>
              <a:gd name="connsiteX37" fmla="*/ 237067 w 1742017"/>
              <a:gd name="connsiteY37" fmla="*/ 1329267 h 1386417"/>
              <a:gd name="connsiteX38" fmla="*/ 268817 w 1742017"/>
              <a:gd name="connsiteY38" fmla="*/ 1335617 h 1386417"/>
              <a:gd name="connsiteX39" fmla="*/ 306917 w 1742017"/>
              <a:gd name="connsiteY39" fmla="*/ 1350433 h 1386417"/>
              <a:gd name="connsiteX40" fmla="*/ 317500 w 1742017"/>
              <a:gd name="connsiteY40" fmla="*/ 1354667 h 1386417"/>
              <a:gd name="connsiteX41" fmla="*/ 404284 w 1742017"/>
              <a:gd name="connsiteY41" fmla="*/ 1365250 h 1386417"/>
              <a:gd name="connsiteX42" fmla="*/ 543984 w 1742017"/>
              <a:gd name="connsiteY42" fmla="*/ 1375833 h 1386417"/>
              <a:gd name="connsiteX43" fmla="*/ 596900 w 1742017"/>
              <a:gd name="connsiteY43" fmla="*/ 1380067 h 1386417"/>
              <a:gd name="connsiteX44" fmla="*/ 637117 w 1742017"/>
              <a:gd name="connsiteY44" fmla="*/ 1384300 h 1386417"/>
              <a:gd name="connsiteX45" fmla="*/ 734484 w 1742017"/>
              <a:gd name="connsiteY45" fmla="*/ 1386417 h 1386417"/>
              <a:gd name="connsiteX46" fmla="*/ 1176867 w 1742017"/>
              <a:gd name="connsiteY46" fmla="*/ 1382183 h 1386417"/>
              <a:gd name="connsiteX47" fmla="*/ 1187450 w 1742017"/>
              <a:gd name="connsiteY47" fmla="*/ 1377950 h 1386417"/>
              <a:gd name="connsiteX48" fmla="*/ 1223434 w 1742017"/>
              <a:gd name="connsiteY48" fmla="*/ 1375833 h 1386417"/>
              <a:gd name="connsiteX49" fmla="*/ 1255184 w 1742017"/>
              <a:gd name="connsiteY49" fmla="*/ 1367367 h 1386417"/>
              <a:gd name="connsiteX50" fmla="*/ 1316567 w 1742017"/>
              <a:gd name="connsiteY50" fmla="*/ 1361017 h 1386417"/>
              <a:gd name="connsiteX51" fmla="*/ 1341967 w 1742017"/>
              <a:gd name="connsiteY51" fmla="*/ 1356783 h 1386417"/>
              <a:gd name="connsiteX52" fmla="*/ 1371600 w 1742017"/>
              <a:gd name="connsiteY52" fmla="*/ 1350433 h 1386417"/>
              <a:gd name="connsiteX53" fmla="*/ 1420284 w 1742017"/>
              <a:gd name="connsiteY53" fmla="*/ 1346200 h 1386417"/>
              <a:gd name="connsiteX54" fmla="*/ 1441450 w 1742017"/>
              <a:gd name="connsiteY54" fmla="*/ 1341967 h 1386417"/>
              <a:gd name="connsiteX55" fmla="*/ 1477434 w 1742017"/>
              <a:gd name="connsiteY55" fmla="*/ 1335617 h 1386417"/>
              <a:gd name="connsiteX56" fmla="*/ 1488017 w 1742017"/>
              <a:gd name="connsiteY56" fmla="*/ 1331383 h 1386417"/>
              <a:gd name="connsiteX57" fmla="*/ 1524000 w 1742017"/>
              <a:gd name="connsiteY57" fmla="*/ 1325033 h 1386417"/>
              <a:gd name="connsiteX58" fmla="*/ 1532467 w 1742017"/>
              <a:gd name="connsiteY58" fmla="*/ 1320800 h 1386417"/>
              <a:gd name="connsiteX59" fmla="*/ 1557867 w 1742017"/>
              <a:gd name="connsiteY59" fmla="*/ 1312333 h 1386417"/>
              <a:gd name="connsiteX60" fmla="*/ 1568450 w 1742017"/>
              <a:gd name="connsiteY60" fmla="*/ 1305983 h 1386417"/>
              <a:gd name="connsiteX61" fmla="*/ 1593850 w 1742017"/>
              <a:gd name="connsiteY61" fmla="*/ 1291167 h 1386417"/>
              <a:gd name="connsiteX62" fmla="*/ 1631950 w 1742017"/>
              <a:gd name="connsiteY62" fmla="*/ 1274233 h 1386417"/>
              <a:gd name="connsiteX63" fmla="*/ 1667934 w 1742017"/>
              <a:gd name="connsiteY63" fmla="*/ 1240367 h 1386417"/>
              <a:gd name="connsiteX64" fmla="*/ 1670050 w 1742017"/>
              <a:gd name="connsiteY64" fmla="*/ 1225550 h 1386417"/>
              <a:gd name="connsiteX65" fmla="*/ 1680634 w 1742017"/>
              <a:gd name="connsiteY65" fmla="*/ 1200150 h 1386417"/>
              <a:gd name="connsiteX66" fmla="*/ 1695450 w 1742017"/>
              <a:gd name="connsiteY66" fmla="*/ 1157817 h 1386417"/>
              <a:gd name="connsiteX67" fmla="*/ 1699684 w 1742017"/>
              <a:gd name="connsiteY67" fmla="*/ 1134533 h 1386417"/>
              <a:gd name="connsiteX68" fmla="*/ 1703917 w 1742017"/>
              <a:gd name="connsiteY68" fmla="*/ 1123950 h 1386417"/>
              <a:gd name="connsiteX69" fmla="*/ 1710267 w 1742017"/>
              <a:gd name="connsiteY69" fmla="*/ 1092200 h 1386417"/>
              <a:gd name="connsiteX70" fmla="*/ 1714500 w 1742017"/>
              <a:gd name="connsiteY70" fmla="*/ 1068917 h 1386417"/>
              <a:gd name="connsiteX71" fmla="*/ 1718734 w 1742017"/>
              <a:gd name="connsiteY71" fmla="*/ 1049867 h 1386417"/>
              <a:gd name="connsiteX72" fmla="*/ 1720850 w 1742017"/>
              <a:gd name="connsiteY72" fmla="*/ 1032933 h 1386417"/>
              <a:gd name="connsiteX73" fmla="*/ 1733550 w 1742017"/>
              <a:gd name="connsiteY73" fmla="*/ 952500 h 1386417"/>
              <a:gd name="connsiteX74" fmla="*/ 1742017 w 1742017"/>
              <a:gd name="connsiteY74" fmla="*/ 895350 h 1386417"/>
              <a:gd name="connsiteX75" fmla="*/ 1739900 w 1742017"/>
              <a:gd name="connsiteY75" fmla="*/ 863600 h 1386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742017" h="1386417">
                <a:moveTo>
                  <a:pt x="27517" y="0"/>
                </a:moveTo>
                <a:cubicBezTo>
                  <a:pt x="28223" y="3528"/>
                  <a:pt x="28761" y="7093"/>
                  <a:pt x="29634" y="10583"/>
                </a:cubicBezTo>
                <a:cubicBezTo>
                  <a:pt x="30880" y="15566"/>
                  <a:pt x="32809" y="20374"/>
                  <a:pt x="33867" y="25400"/>
                </a:cubicBezTo>
                <a:cubicBezTo>
                  <a:pt x="35635" y="33799"/>
                  <a:pt x="37152" y="42269"/>
                  <a:pt x="38100" y="50800"/>
                </a:cubicBezTo>
                <a:cubicBezTo>
                  <a:pt x="39977" y="67688"/>
                  <a:pt x="40923" y="84667"/>
                  <a:pt x="42334" y="101600"/>
                </a:cubicBezTo>
                <a:cubicBezTo>
                  <a:pt x="41628" y="132644"/>
                  <a:pt x="41821" y="163722"/>
                  <a:pt x="40217" y="194733"/>
                </a:cubicBezTo>
                <a:cubicBezTo>
                  <a:pt x="39702" y="204698"/>
                  <a:pt x="36908" y="214432"/>
                  <a:pt x="35984" y="224367"/>
                </a:cubicBezTo>
                <a:cubicBezTo>
                  <a:pt x="33168" y="254642"/>
                  <a:pt x="31295" y="294395"/>
                  <a:pt x="29634" y="325967"/>
                </a:cubicBezTo>
                <a:cubicBezTo>
                  <a:pt x="26812" y="450145"/>
                  <a:pt x="38732" y="575538"/>
                  <a:pt x="21167" y="698500"/>
                </a:cubicBezTo>
                <a:cubicBezTo>
                  <a:pt x="19756" y="708378"/>
                  <a:pt x="18225" y="718239"/>
                  <a:pt x="16934" y="728133"/>
                </a:cubicBezTo>
                <a:cubicBezTo>
                  <a:pt x="16108" y="734468"/>
                  <a:pt x="15680" y="740852"/>
                  <a:pt x="14817" y="747183"/>
                </a:cubicBezTo>
                <a:cubicBezTo>
                  <a:pt x="5553" y="815123"/>
                  <a:pt x="15862" y="727207"/>
                  <a:pt x="6350" y="812800"/>
                </a:cubicBezTo>
                <a:cubicBezTo>
                  <a:pt x="5645" y="833967"/>
                  <a:pt x="5431" y="855155"/>
                  <a:pt x="4234" y="876300"/>
                </a:cubicBezTo>
                <a:cubicBezTo>
                  <a:pt x="3313" y="892563"/>
                  <a:pt x="0" y="908694"/>
                  <a:pt x="0" y="924983"/>
                </a:cubicBezTo>
                <a:cubicBezTo>
                  <a:pt x="0" y="960289"/>
                  <a:pt x="1885" y="995589"/>
                  <a:pt x="4234" y="1030817"/>
                </a:cubicBezTo>
                <a:cubicBezTo>
                  <a:pt x="4713" y="1037996"/>
                  <a:pt x="6819" y="1044979"/>
                  <a:pt x="8467" y="1051983"/>
                </a:cubicBezTo>
                <a:cubicBezTo>
                  <a:pt x="9643" y="1056983"/>
                  <a:pt x="11454" y="1061817"/>
                  <a:pt x="12700" y="1066800"/>
                </a:cubicBezTo>
                <a:cubicBezTo>
                  <a:pt x="13573" y="1070290"/>
                  <a:pt x="13783" y="1073937"/>
                  <a:pt x="14817" y="1077383"/>
                </a:cubicBezTo>
                <a:cubicBezTo>
                  <a:pt x="25698" y="1113653"/>
                  <a:pt x="11598" y="1056038"/>
                  <a:pt x="23284" y="1102783"/>
                </a:cubicBezTo>
                <a:cubicBezTo>
                  <a:pt x="24157" y="1106273"/>
                  <a:pt x="24527" y="1109877"/>
                  <a:pt x="25400" y="1113367"/>
                </a:cubicBezTo>
                <a:cubicBezTo>
                  <a:pt x="31471" y="1137652"/>
                  <a:pt x="28457" y="1119098"/>
                  <a:pt x="33867" y="1147233"/>
                </a:cubicBezTo>
                <a:cubicBezTo>
                  <a:pt x="45073" y="1205506"/>
                  <a:pt x="34385" y="1166122"/>
                  <a:pt x="44450" y="1193800"/>
                </a:cubicBezTo>
                <a:cubicBezTo>
                  <a:pt x="45975" y="1197994"/>
                  <a:pt x="46837" y="1202438"/>
                  <a:pt x="48684" y="1206500"/>
                </a:cubicBezTo>
                <a:cubicBezTo>
                  <a:pt x="50386" y="1210245"/>
                  <a:pt x="53084" y="1213461"/>
                  <a:pt x="55034" y="1217083"/>
                </a:cubicBezTo>
                <a:cubicBezTo>
                  <a:pt x="58026" y="1222640"/>
                  <a:pt x="61073" y="1228192"/>
                  <a:pt x="63500" y="1234017"/>
                </a:cubicBezTo>
                <a:cubicBezTo>
                  <a:pt x="64619" y="1236702"/>
                  <a:pt x="63755" y="1240248"/>
                  <a:pt x="65617" y="1242483"/>
                </a:cubicBezTo>
                <a:cubicBezTo>
                  <a:pt x="67637" y="1244907"/>
                  <a:pt x="71516" y="1244883"/>
                  <a:pt x="74084" y="1246717"/>
                </a:cubicBezTo>
                <a:cubicBezTo>
                  <a:pt x="76520" y="1248457"/>
                  <a:pt x="78518" y="1250767"/>
                  <a:pt x="80434" y="1253067"/>
                </a:cubicBezTo>
                <a:cubicBezTo>
                  <a:pt x="82063" y="1255021"/>
                  <a:pt x="82597" y="1257938"/>
                  <a:pt x="84667" y="1259417"/>
                </a:cubicBezTo>
                <a:cubicBezTo>
                  <a:pt x="87759" y="1261625"/>
                  <a:pt x="91722" y="1262239"/>
                  <a:pt x="95250" y="1263650"/>
                </a:cubicBezTo>
                <a:cubicBezTo>
                  <a:pt x="103753" y="1270452"/>
                  <a:pt x="106780" y="1273649"/>
                  <a:pt x="116417" y="1278467"/>
                </a:cubicBezTo>
                <a:cubicBezTo>
                  <a:pt x="121223" y="1280870"/>
                  <a:pt x="126428" y="1282414"/>
                  <a:pt x="131234" y="1284817"/>
                </a:cubicBezTo>
                <a:cubicBezTo>
                  <a:pt x="133509" y="1285955"/>
                  <a:pt x="135360" y="1287815"/>
                  <a:pt x="137584" y="1289050"/>
                </a:cubicBezTo>
                <a:cubicBezTo>
                  <a:pt x="147935" y="1294800"/>
                  <a:pt x="150503" y="1295488"/>
                  <a:pt x="160867" y="1299633"/>
                </a:cubicBezTo>
                <a:cubicBezTo>
                  <a:pt x="179051" y="1314182"/>
                  <a:pt x="162989" y="1304357"/>
                  <a:pt x="188384" y="1310217"/>
                </a:cubicBezTo>
                <a:cubicBezTo>
                  <a:pt x="192086" y="1311071"/>
                  <a:pt x="195389" y="1313172"/>
                  <a:pt x="198967" y="1314450"/>
                </a:cubicBezTo>
                <a:cubicBezTo>
                  <a:pt x="205271" y="1316701"/>
                  <a:pt x="211779" y="1318374"/>
                  <a:pt x="218017" y="1320800"/>
                </a:cubicBezTo>
                <a:cubicBezTo>
                  <a:pt x="224493" y="1323319"/>
                  <a:pt x="230514" y="1326954"/>
                  <a:pt x="237067" y="1329267"/>
                </a:cubicBezTo>
                <a:cubicBezTo>
                  <a:pt x="248169" y="1333185"/>
                  <a:pt x="257392" y="1333985"/>
                  <a:pt x="268817" y="1335617"/>
                </a:cubicBezTo>
                <a:cubicBezTo>
                  <a:pt x="323527" y="1358412"/>
                  <a:pt x="273260" y="1338193"/>
                  <a:pt x="306917" y="1350433"/>
                </a:cubicBezTo>
                <a:cubicBezTo>
                  <a:pt x="310488" y="1351732"/>
                  <a:pt x="313774" y="1353922"/>
                  <a:pt x="317500" y="1354667"/>
                </a:cubicBezTo>
                <a:cubicBezTo>
                  <a:pt x="341587" y="1359485"/>
                  <a:pt x="383555" y="1360886"/>
                  <a:pt x="404284" y="1365250"/>
                </a:cubicBezTo>
                <a:cubicBezTo>
                  <a:pt x="476957" y="1380550"/>
                  <a:pt x="430804" y="1373426"/>
                  <a:pt x="543984" y="1375833"/>
                </a:cubicBezTo>
                <a:lnTo>
                  <a:pt x="596900" y="1380067"/>
                </a:lnTo>
                <a:cubicBezTo>
                  <a:pt x="610324" y="1381287"/>
                  <a:pt x="623652" y="1383679"/>
                  <a:pt x="637117" y="1384300"/>
                </a:cubicBezTo>
                <a:cubicBezTo>
                  <a:pt x="669546" y="1385797"/>
                  <a:pt x="702028" y="1385711"/>
                  <a:pt x="734484" y="1386417"/>
                </a:cubicBezTo>
                <a:lnTo>
                  <a:pt x="1176867" y="1382183"/>
                </a:lnTo>
                <a:cubicBezTo>
                  <a:pt x="1180666" y="1382112"/>
                  <a:pt x="1183685" y="1378463"/>
                  <a:pt x="1187450" y="1377950"/>
                </a:cubicBezTo>
                <a:cubicBezTo>
                  <a:pt x="1199355" y="1376327"/>
                  <a:pt x="1211439" y="1376539"/>
                  <a:pt x="1223434" y="1375833"/>
                </a:cubicBezTo>
                <a:cubicBezTo>
                  <a:pt x="1231152" y="1373628"/>
                  <a:pt x="1247645" y="1368738"/>
                  <a:pt x="1255184" y="1367367"/>
                </a:cubicBezTo>
                <a:cubicBezTo>
                  <a:pt x="1281748" y="1362537"/>
                  <a:pt x="1289286" y="1362835"/>
                  <a:pt x="1316567" y="1361017"/>
                </a:cubicBezTo>
                <a:cubicBezTo>
                  <a:pt x="1325034" y="1359606"/>
                  <a:pt x="1333538" y="1358404"/>
                  <a:pt x="1341967" y="1356783"/>
                </a:cubicBezTo>
                <a:cubicBezTo>
                  <a:pt x="1351887" y="1354875"/>
                  <a:pt x="1361589" y="1351786"/>
                  <a:pt x="1371600" y="1350433"/>
                </a:cubicBezTo>
                <a:cubicBezTo>
                  <a:pt x="1387743" y="1348252"/>
                  <a:pt x="1404056" y="1347611"/>
                  <a:pt x="1420284" y="1346200"/>
                </a:cubicBezTo>
                <a:lnTo>
                  <a:pt x="1441450" y="1341967"/>
                </a:lnTo>
                <a:cubicBezTo>
                  <a:pt x="1494610" y="1332301"/>
                  <a:pt x="1448285" y="1341445"/>
                  <a:pt x="1477434" y="1335617"/>
                </a:cubicBezTo>
                <a:cubicBezTo>
                  <a:pt x="1480962" y="1334206"/>
                  <a:pt x="1484346" y="1332362"/>
                  <a:pt x="1488017" y="1331383"/>
                </a:cubicBezTo>
                <a:cubicBezTo>
                  <a:pt x="1500036" y="1328178"/>
                  <a:pt x="1511795" y="1326777"/>
                  <a:pt x="1524000" y="1325033"/>
                </a:cubicBezTo>
                <a:cubicBezTo>
                  <a:pt x="1526822" y="1323622"/>
                  <a:pt x="1529502" y="1321878"/>
                  <a:pt x="1532467" y="1320800"/>
                </a:cubicBezTo>
                <a:cubicBezTo>
                  <a:pt x="1546278" y="1315778"/>
                  <a:pt x="1545962" y="1318286"/>
                  <a:pt x="1557867" y="1312333"/>
                </a:cubicBezTo>
                <a:cubicBezTo>
                  <a:pt x="1561547" y="1310493"/>
                  <a:pt x="1564946" y="1308139"/>
                  <a:pt x="1568450" y="1305983"/>
                </a:cubicBezTo>
                <a:cubicBezTo>
                  <a:pt x="1580633" y="1298486"/>
                  <a:pt x="1582951" y="1296121"/>
                  <a:pt x="1593850" y="1291167"/>
                </a:cubicBezTo>
                <a:cubicBezTo>
                  <a:pt x="1606502" y="1285416"/>
                  <a:pt x="1631950" y="1274233"/>
                  <a:pt x="1631950" y="1274233"/>
                </a:cubicBezTo>
                <a:cubicBezTo>
                  <a:pt x="1643945" y="1262944"/>
                  <a:pt x="1657783" y="1253338"/>
                  <a:pt x="1667934" y="1240367"/>
                </a:cubicBezTo>
                <a:cubicBezTo>
                  <a:pt x="1671009" y="1236438"/>
                  <a:pt x="1668548" y="1230308"/>
                  <a:pt x="1670050" y="1225550"/>
                </a:cubicBezTo>
                <a:cubicBezTo>
                  <a:pt x="1672812" y="1216803"/>
                  <a:pt x="1677734" y="1208852"/>
                  <a:pt x="1680634" y="1200150"/>
                </a:cubicBezTo>
                <a:cubicBezTo>
                  <a:pt x="1691006" y="1169031"/>
                  <a:pt x="1685966" y="1183106"/>
                  <a:pt x="1695450" y="1157817"/>
                </a:cubicBezTo>
                <a:cubicBezTo>
                  <a:pt x="1696861" y="1150056"/>
                  <a:pt x="1697771" y="1142186"/>
                  <a:pt x="1699684" y="1134533"/>
                </a:cubicBezTo>
                <a:cubicBezTo>
                  <a:pt x="1700606" y="1130847"/>
                  <a:pt x="1703172" y="1127676"/>
                  <a:pt x="1703917" y="1123950"/>
                </a:cubicBezTo>
                <a:cubicBezTo>
                  <a:pt x="1711401" y="1086529"/>
                  <a:pt x="1700727" y="1116050"/>
                  <a:pt x="1710267" y="1092200"/>
                </a:cubicBezTo>
                <a:cubicBezTo>
                  <a:pt x="1711678" y="1084439"/>
                  <a:pt x="1712953" y="1076652"/>
                  <a:pt x="1714500" y="1068917"/>
                </a:cubicBezTo>
                <a:cubicBezTo>
                  <a:pt x="1715776" y="1062538"/>
                  <a:pt x="1717604" y="1056273"/>
                  <a:pt x="1718734" y="1049867"/>
                </a:cubicBezTo>
                <a:cubicBezTo>
                  <a:pt x="1719723" y="1044265"/>
                  <a:pt x="1719998" y="1038557"/>
                  <a:pt x="1720850" y="1032933"/>
                </a:cubicBezTo>
                <a:cubicBezTo>
                  <a:pt x="1724916" y="1006096"/>
                  <a:pt x="1729962" y="979405"/>
                  <a:pt x="1733550" y="952500"/>
                </a:cubicBezTo>
                <a:cubicBezTo>
                  <a:pt x="1738919" y="912242"/>
                  <a:pt x="1736029" y="931282"/>
                  <a:pt x="1742017" y="895350"/>
                </a:cubicBezTo>
                <a:cubicBezTo>
                  <a:pt x="1739724" y="867841"/>
                  <a:pt x="1739900" y="878446"/>
                  <a:pt x="1739900" y="863600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CA61510-ABB4-B92E-51BE-69D385D43A08}"/>
              </a:ext>
            </a:extLst>
          </p:cNvPr>
          <p:cNvSpPr/>
          <p:nvPr/>
        </p:nvSpPr>
        <p:spPr>
          <a:xfrm>
            <a:off x="4334933" y="3022600"/>
            <a:ext cx="379400" cy="2230967"/>
          </a:xfrm>
          <a:custGeom>
            <a:avLst/>
            <a:gdLst>
              <a:gd name="connsiteX0" fmla="*/ 0 w 379400"/>
              <a:gd name="connsiteY0" fmla="*/ 0 h 2230967"/>
              <a:gd name="connsiteX1" fmla="*/ 6350 w 379400"/>
              <a:gd name="connsiteY1" fmla="*/ 91017 h 2230967"/>
              <a:gd name="connsiteX2" fmla="*/ 10584 w 379400"/>
              <a:gd name="connsiteY2" fmla="*/ 124883 h 2230967"/>
              <a:gd name="connsiteX3" fmla="*/ 14817 w 379400"/>
              <a:gd name="connsiteY3" fmla="*/ 332317 h 2230967"/>
              <a:gd name="connsiteX4" fmla="*/ 19050 w 379400"/>
              <a:gd name="connsiteY4" fmla="*/ 383117 h 2230967"/>
              <a:gd name="connsiteX5" fmla="*/ 21167 w 379400"/>
              <a:gd name="connsiteY5" fmla="*/ 393700 h 2230967"/>
              <a:gd name="connsiteX6" fmla="*/ 29634 w 379400"/>
              <a:gd name="connsiteY6" fmla="*/ 410633 h 2230967"/>
              <a:gd name="connsiteX7" fmla="*/ 35984 w 379400"/>
              <a:gd name="connsiteY7" fmla="*/ 429683 h 2230967"/>
              <a:gd name="connsiteX8" fmla="*/ 46567 w 379400"/>
              <a:gd name="connsiteY8" fmla="*/ 455083 h 2230967"/>
              <a:gd name="connsiteX9" fmla="*/ 55034 w 379400"/>
              <a:gd name="connsiteY9" fmla="*/ 472017 h 2230967"/>
              <a:gd name="connsiteX10" fmla="*/ 67734 w 379400"/>
              <a:gd name="connsiteY10" fmla="*/ 505883 h 2230967"/>
              <a:gd name="connsiteX11" fmla="*/ 76200 w 379400"/>
              <a:gd name="connsiteY11" fmla="*/ 520700 h 2230967"/>
              <a:gd name="connsiteX12" fmla="*/ 97367 w 379400"/>
              <a:gd name="connsiteY12" fmla="*/ 541867 h 2230967"/>
              <a:gd name="connsiteX13" fmla="*/ 118534 w 379400"/>
              <a:gd name="connsiteY13" fmla="*/ 569383 h 2230967"/>
              <a:gd name="connsiteX14" fmla="*/ 129117 w 379400"/>
              <a:gd name="connsiteY14" fmla="*/ 584200 h 2230967"/>
              <a:gd name="connsiteX15" fmla="*/ 141817 w 379400"/>
              <a:gd name="connsiteY15" fmla="*/ 592667 h 2230967"/>
              <a:gd name="connsiteX16" fmla="*/ 167217 w 379400"/>
              <a:gd name="connsiteY16" fmla="*/ 618067 h 2230967"/>
              <a:gd name="connsiteX17" fmla="*/ 169334 w 379400"/>
              <a:gd name="connsiteY17" fmla="*/ 624417 h 2230967"/>
              <a:gd name="connsiteX18" fmla="*/ 177800 w 379400"/>
              <a:gd name="connsiteY18" fmla="*/ 630767 h 2230967"/>
              <a:gd name="connsiteX19" fmla="*/ 184150 w 379400"/>
              <a:gd name="connsiteY19" fmla="*/ 639233 h 2230967"/>
              <a:gd name="connsiteX20" fmla="*/ 190500 w 379400"/>
              <a:gd name="connsiteY20" fmla="*/ 645583 h 2230967"/>
              <a:gd name="connsiteX21" fmla="*/ 203200 w 379400"/>
              <a:gd name="connsiteY21" fmla="*/ 660400 h 2230967"/>
              <a:gd name="connsiteX22" fmla="*/ 224367 w 379400"/>
              <a:gd name="connsiteY22" fmla="*/ 679450 h 2230967"/>
              <a:gd name="connsiteX23" fmla="*/ 241300 w 379400"/>
              <a:gd name="connsiteY23" fmla="*/ 700617 h 2230967"/>
              <a:gd name="connsiteX24" fmla="*/ 245534 w 379400"/>
              <a:gd name="connsiteY24" fmla="*/ 711200 h 2230967"/>
              <a:gd name="connsiteX25" fmla="*/ 251884 w 379400"/>
              <a:gd name="connsiteY25" fmla="*/ 717550 h 2230967"/>
              <a:gd name="connsiteX26" fmla="*/ 256117 w 379400"/>
              <a:gd name="connsiteY26" fmla="*/ 732367 h 2230967"/>
              <a:gd name="connsiteX27" fmla="*/ 264584 w 379400"/>
              <a:gd name="connsiteY27" fmla="*/ 747183 h 2230967"/>
              <a:gd name="connsiteX28" fmla="*/ 275167 w 379400"/>
              <a:gd name="connsiteY28" fmla="*/ 768350 h 2230967"/>
              <a:gd name="connsiteX29" fmla="*/ 281517 w 379400"/>
              <a:gd name="connsiteY29" fmla="*/ 797983 h 2230967"/>
              <a:gd name="connsiteX30" fmla="*/ 289984 w 379400"/>
              <a:gd name="connsiteY30" fmla="*/ 838200 h 2230967"/>
              <a:gd name="connsiteX31" fmla="*/ 296334 w 379400"/>
              <a:gd name="connsiteY31" fmla="*/ 901700 h 2230967"/>
              <a:gd name="connsiteX32" fmla="*/ 300567 w 379400"/>
              <a:gd name="connsiteY32" fmla="*/ 916517 h 2230967"/>
              <a:gd name="connsiteX33" fmla="*/ 302684 w 379400"/>
              <a:gd name="connsiteY33" fmla="*/ 952500 h 2230967"/>
              <a:gd name="connsiteX34" fmla="*/ 306917 w 379400"/>
              <a:gd name="connsiteY34" fmla="*/ 977900 h 2230967"/>
              <a:gd name="connsiteX35" fmla="*/ 311150 w 379400"/>
              <a:gd name="connsiteY35" fmla="*/ 1013883 h 2230967"/>
              <a:gd name="connsiteX36" fmla="*/ 309034 w 379400"/>
              <a:gd name="connsiteY36" fmla="*/ 1426633 h 2230967"/>
              <a:gd name="connsiteX37" fmla="*/ 304800 w 379400"/>
              <a:gd name="connsiteY37" fmla="*/ 1441450 h 2230967"/>
              <a:gd name="connsiteX38" fmla="*/ 300567 w 379400"/>
              <a:gd name="connsiteY38" fmla="*/ 1466850 h 2230967"/>
              <a:gd name="connsiteX39" fmla="*/ 302684 w 379400"/>
              <a:gd name="connsiteY39" fmla="*/ 1640417 h 2230967"/>
              <a:gd name="connsiteX40" fmla="*/ 306917 w 379400"/>
              <a:gd name="connsiteY40" fmla="*/ 1655233 h 2230967"/>
              <a:gd name="connsiteX41" fmla="*/ 311150 w 379400"/>
              <a:gd name="connsiteY41" fmla="*/ 1680633 h 2230967"/>
              <a:gd name="connsiteX42" fmla="*/ 313267 w 379400"/>
              <a:gd name="connsiteY42" fmla="*/ 1701800 h 2230967"/>
              <a:gd name="connsiteX43" fmla="*/ 321734 w 379400"/>
              <a:gd name="connsiteY43" fmla="*/ 1735667 h 2230967"/>
              <a:gd name="connsiteX44" fmla="*/ 328084 w 379400"/>
              <a:gd name="connsiteY44" fmla="*/ 1752600 h 2230967"/>
              <a:gd name="connsiteX45" fmla="*/ 332317 w 379400"/>
              <a:gd name="connsiteY45" fmla="*/ 1767417 h 2230967"/>
              <a:gd name="connsiteX46" fmla="*/ 338667 w 379400"/>
              <a:gd name="connsiteY46" fmla="*/ 1803400 h 2230967"/>
              <a:gd name="connsiteX47" fmla="*/ 347134 w 379400"/>
              <a:gd name="connsiteY47" fmla="*/ 1875367 h 2230967"/>
              <a:gd name="connsiteX48" fmla="*/ 353484 w 379400"/>
              <a:gd name="connsiteY48" fmla="*/ 1926167 h 2230967"/>
              <a:gd name="connsiteX49" fmla="*/ 357717 w 379400"/>
              <a:gd name="connsiteY49" fmla="*/ 1940983 h 2230967"/>
              <a:gd name="connsiteX50" fmla="*/ 361950 w 379400"/>
              <a:gd name="connsiteY50" fmla="*/ 1976967 h 2230967"/>
              <a:gd name="connsiteX51" fmla="*/ 364067 w 379400"/>
              <a:gd name="connsiteY51" fmla="*/ 2002367 h 2230967"/>
              <a:gd name="connsiteX52" fmla="*/ 368300 w 379400"/>
              <a:gd name="connsiteY52" fmla="*/ 2025650 h 2230967"/>
              <a:gd name="connsiteX53" fmla="*/ 372534 w 379400"/>
              <a:gd name="connsiteY53" fmla="*/ 2053167 h 2230967"/>
              <a:gd name="connsiteX54" fmla="*/ 378884 w 379400"/>
              <a:gd name="connsiteY54" fmla="*/ 2093383 h 2230967"/>
              <a:gd name="connsiteX55" fmla="*/ 378884 w 379400"/>
              <a:gd name="connsiteY55" fmla="*/ 2230967 h 223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79400" h="2230967">
                <a:moveTo>
                  <a:pt x="0" y="0"/>
                </a:moveTo>
                <a:cubicBezTo>
                  <a:pt x="9229" y="64591"/>
                  <a:pt x="-417" y="-10482"/>
                  <a:pt x="6350" y="91017"/>
                </a:cubicBezTo>
                <a:cubicBezTo>
                  <a:pt x="7107" y="102368"/>
                  <a:pt x="9173" y="113594"/>
                  <a:pt x="10584" y="124883"/>
                </a:cubicBezTo>
                <a:cubicBezTo>
                  <a:pt x="11995" y="194028"/>
                  <a:pt x="12551" y="263195"/>
                  <a:pt x="14817" y="332317"/>
                </a:cubicBezTo>
                <a:cubicBezTo>
                  <a:pt x="15374" y="349300"/>
                  <a:pt x="17302" y="366215"/>
                  <a:pt x="19050" y="383117"/>
                </a:cubicBezTo>
                <a:cubicBezTo>
                  <a:pt x="19420" y="386695"/>
                  <a:pt x="19875" y="390342"/>
                  <a:pt x="21167" y="393700"/>
                </a:cubicBezTo>
                <a:cubicBezTo>
                  <a:pt x="23433" y="399590"/>
                  <a:pt x="27231" y="404798"/>
                  <a:pt x="29634" y="410633"/>
                </a:cubicBezTo>
                <a:cubicBezTo>
                  <a:pt x="32183" y="416822"/>
                  <a:pt x="33601" y="423428"/>
                  <a:pt x="35984" y="429683"/>
                </a:cubicBezTo>
                <a:cubicBezTo>
                  <a:pt x="39249" y="438254"/>
                  <a:pt x="42465" y="446879"/>
                  <a:pt x="46567" y="455083"/>
                </a:cubicBezTo>
                <a:cubicBezTo>
                  <a:pt x="49389" y="460728"/>
                  <a:pt x="52631" y="466181"/>
                  <a:pt x="55034" y="472017"/>
                </a:cubicBezTo>
                <a:cubicBezTo>
                  <a:pt x="65113" y="496495"/>
                  <a:pt x="57118" y="484650"/>
                  <a:pt x="67734" y="505883"/>
                </a:cubicBezTo>
                <a:cubicBezTo>
                  <a:pt x="70278" y="510971"/>
                  <a:pt x="72584" y="516309"/>
                  <a:pt x="76200" y="520700"/>
                </a:cubicBezTo>
                <a:cubicBezTo>
                  <a:pt x="82543" y="528403"/>
                  <a:pt x="91567" y="533747"/>
                  <a:pt x="97367" y="541867"/>
                </a:cubicBezTo>
                <a:cubicBezTo>
                  <a:pt x="127103" y="583496"/>
                  <a:pt x="89583" y="531746"/>
                  <a:pt x="118534" y="569383"/>
                </a:cubicBezTo>
                <a:cubicBezTo>
                  <a:pt x="122235" y="574194"/>
                  <a:pt x="124825" y="579908"/>
                  <a:pt x="129117" y="584200"/>
                </a:cubicBezTo>
                <a:cubicBezTo>
                  <a:pt x="132715" y="587798"/>
                  <a:pt x="137584" y="589845"/>
                  <a:pt x="141817" y="592667"/>
                </a:cubicBezTo>
                <a:cubicBezTo>
                  <a:pt x="170037" y="632175"/>
                  <a:pt x="133351" y="584201"/>
                  <a:pt x="167217" y="618067"/>
                </a:cubicBezTo>
                <a:cubicBezTo>
                  <a:pt x="168795" y="619645"/>
                  <a:pt x="167906" y="622703"/>
                  <a:pt x="169334" y="624417"/>
                </a:cubicBezTo>
                <a:cubicBezTo>
                  <a:pt x="171592" y="627127"/>
                  <a:pt x="175306" y="628273"/>
                  <a:pt x="177800" y="630767"/>
                </a:cubicBezTo>
                <a:cubicBezTo>
                  <a:pt x="180294" y="633261"/>
                  <a:pt x="181854" y="636555"/>
                  <a:pt x="184150" y="639233"/>
                </a:cubicBezTo>
                <a:cubicBezTo>
                  <a:pt x="186098" y="641506"/>
                  <a:pt x="188498" y="643358"/>
                  <a:pt x="190500" y="645583"/>
                </a:cubicBezTo>
                <a:cubicBezTo>
                  <a:pt x="194852" y="650418"/>
                  <a:pt x="198804" y="655605"/>
                  <a:pt x="203200" y="660400"/>
                </a:cubicBezTo>
                <a:cubicBezTo>
                  <a:pt x="212669" y="670729"/>
                  <a:pt x="213791" y="670989"/>
                  <a:pt x="224367" y="679450"/>
                </a:cubicBezTo>
                <a:cubicBezTo>
                  <a:pt x="236298" y="698540"/>
                  <a:pt x="229412" y="692690"/>
                  <a:pt x="241300" y="700617"/>
                </a:cubicBezTo>
                <a:cubicBezTo>
                  <a:pt x="242711" y="704145"/>
                  <a:pt x="243520" y="707978"/>
                  <a:pt x="245534" y="711200"/>
                </a:cubicBezTo>
                <a:cubicBezTo>
                  <a:pt x="247121" y="713738"/>
                  <a:pt x="250545" y="714873"/>
                  <a:pt x="251884" y="717550"/>
                </a:cubicBezTo>
                <a:cubicBezTo>
                  <a:pt x="254181" y="722144"/>
                  <a:pt x="254094" y="727646"/>
                  <a:pt x="256117" y="732367"/>
                </a:cubicBezTo>
                <a:cubicBezTo>
                  <a:pt x="258358" y="737595"/>
                  <a:pt x="262040" y="742095"/>
                  <a:pt x="264584" y="747183"/>
                </a:cubicBezTo>
                <a:cubicBezTo>
                  <a:pt x="276841" y="771696"/>
                  <a:pt x="265631" y="754046"/>
                  <a:pt x="275167" y="768350"/>
                </a:cubicBezTo>
                <a:cubicBezTo>
                  <a:pt x="281037" y="809431"/>
                  <a:pt x="272798" y="756566"/>
                  <a:pt x="281517" y="797983"/>
                </a:cubicBezTo>
                <a:cubicBezTo>
                  <a:pt x="291669" y="846210"/>
                  <a:pt x="280355" y="804502"/>
                  <a:pt x="289984" y="838200"/>
                </a:cubicBezTo>
                <a:cubicBezTo>
                  <a:pt x="291518" y="856613"/>
                  <a:pt x="293633" y="884817"/>
                  <a:pt x="296334" y="901700"/>
                </a:cubicBezTo>
                <a:cubicBezTo>
                  <a:pt x="297146" y="906772"/>
                  <a:pt x="299156" y="911578"/>
                  <a:pt x="300567" y="916517"/>
                </a:cubicBezTo>
                <a:cubicBezTo>
                  <a:pt x="301273" y="928511"/>
                  <a:pt x="301448" y="940549"/>
                  <a:pt x="302684" y="952500"/>
                </a:cubicBezTo>
                <a:cubicBezTo>
                  <a:pt x="303567" y="961038"/>
                  <a:pt x="305744" y="969397"/>
                  <a:pt x="306917" y="977900"/>
                </a:cubicBezTo>
                <a:cubicBezTo>
                  <a:pt x="308567" y="989864"/>
                  <a:pt x="309739" y="1001889"/>
                  <a:pt x="311150" y="1013883"/>
                </a:cubicBezTo>
                <a:cubicBezTo>
                  <a:pt x="314807" y="1189411"/>
                  <a:pt x="315628" y="1172789"/>
                  <a:pt x="309034" y="1426633"/>
                </a:cubicBezTo>
                <a:cubicBezTo>
                  <a:pt x="308901" y="1431768"/>
                  <a:pt x="305858" y="1436423"/>
                  <a:pt x="304800" y="1441450"/>
                </a:cubicBezTo>
                <a:cubicBezTo>
                  <a:pt x="303032" y="1449849"/>
                  <a:pt x="301978" y="1458383"/>
                  <a:pt x="300567" y="1466850"/>
                </a:cubicBezTo>
                <a:cubicBezTo>
                  <a:pt x="297788" y="1544640"/>
                  <a:pt x="296369" y="1544124"/>
                  <a:pt x="302684" y="1640417"/>
                </a:cubicBezTo>
                <a:cubicBezTo>
                  <a:pt x="303020" y="1645542"/>
                  <a:pt x="305859" y="1650207"/>
                  <a:pt x="306917" y="1655233"/>
                </a:cubicBezTo>
                <a:cubicBezTo>
                  <a:pt x="308685" y="1663632"/>
                  <a:pt x="309990" y="1672128"/>
                  <a:pt x="311150" y="1680633"/>
                </a:cubicBezTo>
                <a:cubicBezTo>
                  <a:pt x="312108" y="1687659"/>
                  <a:pt x="312215" y="1694788"/>
                  <a:pt x="313267" y="1701800"/>
                </a:cubicBezTo>
                <a:cubicBezTo>
                  <a:pt x="317872" y="1732500"/>
                  <a:pt x="315536" y="1712943"/>
                  <a:pt x="321734" y="1735667"/>
                </a:cubicBezTo>
                <a:cubicBezTo>
                  <a:pt x="325960" y="1751160"/>
                  <a:pt x="320715" y="1741549"/>
                  <a:pt x="328084" y="1752600"/>
                </a:cubicBezTo>
                <a:cubicBezTo>
                  <a:pt x="329495" y="1757539"/>
                  <a:pt x="331356" y="1762371"/>
                  <a:pt x="332317" y="1767417"/>
                </a:cubicBezTo>
                <a:cubicBezTo>
                  <a:pt x="340402" y="1809866"/>
                  <a:pt x="332603" y="1785212"/>
                  <a:pt x="338667" y="1803400"/>
                </a:cubicBezTo>
                <a:cubicBezTo>
                  <a:pt x="341489" y="1827389"/>
                  <a:pt x="345129" y="1851296"/>
                  <a:pt x="347134" y="1875367"/>
                </a:cubicBezTo>
                <a:cubicBezTo>
                  <a:pt x="349003" y="1897798"/>
                  <a:pt x="348823" y="1904028"/>
                  <a:pt x="353484" y="1926167"/>
                </a:cubicBezTo>
                <a:cubicBezTo>
                  <a:pt x="354542" y="1931193"/>
                  <a:pt x="356306" y="1936044"/>
                  <a:pt x="357717" y="1940983"/>
                </a:cubicBezTo>
                <a:cubicBezTo>
                  <a:pt x="359128" y="1952978"/>
                  <a:pt x="360707" y="1964954"/>
                  <a:pt x="361950" y="1976967"/>
                </a:cubicBezTo>
                <a:cubicBezTo>
                  <a:pt x="362824" y="1985418"/>
                  <a:pt x="362968" y="1993942"/>
                  <a:pt x="364067" y="2002367"/>
                </a:cubicBezTo>
                <a:cubicBezTo>
                  <a:pt x="365087" y="2010189"/>
                  <a:pt x="367003" y="2017869"/>
                  <a:pt x="368300" y="2025650"/>
                </a:cubicBezTo>
                <a:cubicBezTo>
                  <a:pt x="369826" y="2034804"/>
                  <a:pt x="371008" y="2044013"/>
                  <a:pt x="372534" y="2053167"/>
                </a:cubicBezTo>
                <a:cubicBezTo>
                  <a:pt x="375069" y="2068375"/>
                  <a:pt x="378406" y="2074498"/>
                  <a:pt x="378884" y="2093383"/>
                </a:cubicBezTo>
                <a:cubicBezTo>
                  <a:pt x="380045" y="2139230"/>
                  <a:pt x="378884" y="2185106"/>
                  <a:pt x="378884" y="2230967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highlight>
                <a:srgbClr val="FFFF00"/>
              </a:highlight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4BC73C1-1284-CC26-BDFA-24BBD9E917D5}"/>
              </a:ext>
            </a:extLst>
          </p:cNvPr>
          <p:cNvSpPr/>
          <p:nvPr/>
        </p:nvSpPr>
        <p:spPr>
          <a:xfrm>
            <a:off x="2715260" y="2164080"/>
            <a:ext cx="1960880" cy="3091180"/>
          </a:xfrm>
          <a:custGeom>
            <a:avLst/>
            <a:gdLst>
              <a:gd name="connsiteX0" fmla="*/ 1948180 w 1960880"/>
              <a:gd name="connsiteY0" fmla="*/ 3091180 h 3091180"/>
              <a:gd name="connsiteX1" fmla="*/ 1950720 w 1960880"/>
              <a:gd name="connsiteY1" fmla="*/ 3037840 h 3091180"/>
              <a:gd name="connsiteX2" fmla="*/ 1955800 w 1960880"/>
              <a:gd name="connsiteY2" fmla="*/ 2994660 h 3091180"/>
              <a:gd name="connsiteX3" fmla="*/ 1960880 w 1960880"/>
              <a:gd name="connsiteY3" fmla="*/ 2941320 h 3091180"/>
              <a:gd name="connsiteX4" fmla="*/ 1958340 w 1960880"/>
              <a:gd name="connsiteY4" fmla="*/ 2872740 h 3091180"/>
              <a:gd name="connsiteX5" fmla="*/ 1945640 w 1960880"/>
              <a:gd name="connsiteY5" fmla="*/ 2842260 h 3091180"/>
              <a:gd name="connsiteX6" fmla="*/ 1940560 w 1960880"/>
              <a:gd name="connsiteY6" fmla="*/ 2834640 h 3091180"/>
              <a:gd name="connsiteX7" fmla="*/ 1935480 w 1960880"/>
              <a:gd name="connsiteY7" fmla="*/ 2824480 h 3091180"/>
              <a:gd name="connsiteX8" fmla="*/ 1927860 w 1960880"/>
              <a:gd name="connsiteY8" fmla="*/ 2773680 h 3091180"/>
              <a:gd name="connsiteX9" fmla="*/ 1920240 w 1960880"/>
              <a:gd name="connsiteY9" fmla="*/ 2743200 h 3091180"/>
              <a:gd name="connsiteX10" fmla="*/ 1915160 w 1960880"/>
              <a:gd name="connsiteY10" fmla="*/ 2725420 h 3091180"/>
              <a:gd name="connsiteX11" fmla="*/ 1905000 w 1960880"/>
              <a:gd name="connsiteY11" fmla="*/ 2689860 h 3091180"/>
              <a:gd name="connsiteX12" fmla="*/ 1902460 w 1960880"/>
              <a:gd name="connsiteY12" fmla="*/ 2669540 h 3091180"/>
              <a:gd name="connsiteX13" fmla="*/ 1892300 w 1960880"/>
              <a:gd name="connsiteY13" fmla="*/ 2595880 h 3091180"/>
              <a:gd name="connsiteX14" fmla="*/ 1884680 w 1960880"/>
              <a:gd name="connsiteY14" fmla="*/ 2534920 h 3091180"/>
              <a:gd name="connsiteX15" fmla="*/ 1879600 w 1960880"/>
              <a:gd name="connsiteY15" fmla="*/ 2390140 h 3091180"/>
              <a:gd name="connsiteX16" fmla="*/ 1882140 w 1960880"/>
              <a:gd name="connsiteY16" fmla="*/ 2316480 h 3091180"/>
              <a:gd name="connsiteX17" fmla="*/ 1887220 w 1960880"/>
              <a:gd name="connsiteY17" fmla="*/ 2136140 h 3091180"/>
              <a:gd name="connsiteX18" fmla="*/ 1894840 w 1960880"/>
              <a:gd name="connsiteY18" fmla="*/ 2082800 h 3091180"/>
              <a:gd name="connsiteX19" fmla="*/ 1899920 w 1960880"/>
              <a:gd name="connsiteY19" fmla="*/ 2044700 h 3091180"/>
              <a:gd name="connsiteX20" fmla="*/ 1897380 w 1960880"/>
              <a:gd name="connsiteY20" fmla="*/ 1976120 h 3091180"/>
              <a:gd name="connsiteX21" fmla="*/ 1892300 w 1960880"/>
              <a:gd name="connsiteY21" fmla="*/ 1940560 h 3091180"/>
              <a:gd name="connsiteX22" fmla="*/ 1889760 w 1960880"/>
              <a:gd name="connsiteY22" fmla="*/ 1871980 h 3091180"/>
              <a:gd name="connsiteX23" fmla="*/ 1884680 w 1960880"/>
              <a:gd name="connsiteY23" fmla="*/ 1856740 h 3091180"/>
              <a:gd name="connsiteX24" fmla="*/ 1871980 w 1960880"/>
              <a:gd name="connsiteY24" fmla="*/ 1783080 h 3091180"/>
              <a:gd name="connsiteX25" fmla="*/ 1861820 w 1960880"/>
              <a:gd name="connsiteY25" fmla="*/ 1732280 h 3091180"/>
              <a:gd name="connsiteX26" fmla="*/ 1854200 w 1960880"/>
              <a:gd name="connsiteY26" fmla="*/ 1689100 h 3091180"/>
              <a:gd name="connsiteX27" fmla="*/ 1849120 w 1960880"/>
              <a:gd name="connsiteY27" fmla="*/ 1666240 h 3091180"/>
              <a:gd name="connsiteX28" fmla="*/ 1846580 w 1960880"/>
              <a:gd name="connsiteY28" fmla="*/ 1653540 h 3091180"/>
              <a:gd name="connsiteX29" fmla="*/ 1836420 w 1960880"/>
              <a:gd name="connsiteY29" fmla="*/ 1628140 h 3091180"/>
              <a:gd name="connsiteX30" fmla="*/ 1831340 w 1960880"/>
              <a:gd name="connsiteY30" fmla="*/ 1615440 h 3091180"/>
              <a:gd name="connsiteX31" fmla="*/ 1828800 w 1960880"/>
              <a:gd name="connsiteY31" fmla="*/ 1597660 h 3091180"/>
              <a:gd name="connsiteX32" fmla="*/ 1823720 w 1960880"/>
              <a:gd name="connsiteY32" fmla="*/ 1590040 h 3091180"/>
              <a:gd name="connsiteX33" fmla="*/ 1816100 w 1960880"/>
              <a:gd name="connsiteY33" fmla="*/ 1574800 h 3091180"/>
              <a:gd name="connsiteX34" fmla="*/ 1805940 w 1960880"/>
              <a:gd name="connsiteY34" fmla="*/ 1546860 h 3091180"/>
              <a:gd name="connsiteX35" fmla="*/ 1798320 w 1960880"/>
              <a:gd name="connsiteY35" fmla="*/ 1536700 h 3091180"/>
              <a:gd name="connsiteX36" fmla="*/ 1788160 w 1960880"/>
              <a:gd name="connsiteY36" fmla="*/ 1518920 h 3091180"/>
              <a:gd name="connsiteX37" fmla="*/ 1772920 w 1960880"/>
              <a:gd name="connsiteY37" fmla="*/ 1493520 h 3091180"/>
              <a:gd name="connsiteX38" fmla="*/ 1767840 w 1960880"/>
              <a:gd name="connsiteY38" fmla="*/ 1480820 h 3091180"/>
              <a:gd name="connsiteX39" fmla="*/ 1744980 w 1960880"/>
              <a:gd name="connsiteY39" fmla="*/ 1457960 h 3091180"/>
              <a:gd name="connsiteX40" fmla="*/ 1732280 w 1960880"/>
              <a:gd name="connsiteY40" fmla="*/ 1445260 h 3091180"/>
              <a:gd name="connsiteX41" fmla="*/ 1719580 w 1960880"/>
              <a:gd name="connsiteY41" fmla="*/ 1437640 h 3091180"/>
              <a:gd name="connsiteX42" fmla="*/ 1681480 w 1960880"/>
              <a:gd name="connsiteY42" fmla="*/ 1424940 h 3091180"/>
              <a:gd name="connsiteX43" fmla="*/ 1671320 w 1960880"/>
              <a:gd name="connsiteY43" fmla="*/ 1419860 h 3091180"/>
              <a:gd name="connsiteX44" fmla="*/ 1663700 w 1960880"/>
              <a:gd name="connsiteY44" fmla="*/ 1414780 h 3091180"/>
              <a:gd name="connsiteX45" fmla="*/ 1592580 w 1960880"/>
              <a:gd name="connsiteY45" fmla="*/ 1412240 h 3091180"/>
              <a:gd name="connsiteX46" fmla="*/ 1567180 w 1960880"/>
              <a:gd name="connsiteY46" fmla="*/ 1407160 h 3091180"/>
              <a:gd name="connsiteX47" fmla="*/ 1506220 w 1960880"/>
              <a:gd name="connsiteY47" fmla="*/ 1399540 h 3091180"/>
              <a:gd name="connsiteX48" fmla="*/ 1435100 w 1960880"/>
              <a:gd name="connsiteY48" fmla="*/ 1394460 h 3091180"/>
              <a:gd name="connsiteX49" fmla="*/ 1270000 w 1960880"/>
              <a:gd name="connsiteY49" fmla="*/ 1399540 h 3091180"/>
              <a:gd name="connsiteX50" fmla="*/ 1145540 w 1960880"/>
              <a:gd name="connsiteY50" fmla="*/ 1412240 h 3091180"/>
              <a:gd name="connsiteX51" fmla="*/ 1087120 w 1960880"/>
              <a:gd name="connsiteY51" fmla="*/ 1422400 h 3091180"/>
              <a:gd name="connsiteX52" fmla="*/ 1036320 w 1960880"/>
              <a:gd name="connsiteY52" fmla="*/ 1424940 h 3091180"/>
              <a:gd name="connsiteX53" fmla="*/ 579120 w 1960880"/>
              <a:gd name="connsiteY53" fmla="*/ 1435100 h 3091180"/>
              <a:gd name="connsiteX54" fmla="*/ 533400 w 1960880"/>
              <a:gd name="connsiteY54" fmla="*/ 1440180 h 3091180"/>
              <a:gd name="connsiteX55" fmla="*/ 414020 w 1960880"/>
              <a:gd name="connsiteY55" fmla="*/ 1447800 h 3091180"/>
              <a:gd name="connsiteX56" fmla="*/ 170180 w 1960880"/>
              <a:gd name="connsiteY56" fmla="*/ 1445260 h 3091180"/>
              <a:gd name="connsiteX57" fmla="*/ 134620 w 1960880"/>
              <a:gd name="connsiteY57" fmla="*/ 1442720 h 3091180"/>
              <a:gd name="connsiteX58" fmla="*/ 127000 w 1960880"/>
              <a:gd name="connsiteY58" fmla="*/ 1437640 h 3091180"/>
              <a:gd name="connsiteX59" fmla="*/ 104140 w 1960880"/>
              <a:gd name="connsiteY59" fmla="*/ 1419860 h 3091180"/>
              <a:gd name="connsiteX60" fmla="*/ 78740 w 1960880"/>
              <a:gd name="connsiteY60" fmla="*/ 1389380 h 3091180"/>
              <a:gd name="connsiteX61" fmla="*/ 60960 w 1960880"/>
              <a:gd name="connsiteY61" fmla="*/ 1363980 h 3091180"/>
              <a:gd name="connsiteX62" fmla="*/ 53340 w 1960880"/>
              <a:gd name="connsiteY62" fmla="*/ 1341120 h 3091180"/>
              <a:gd name="connsiteX63" fmla="*/ 48260 w 1960880"/>
              <a:gd name="connsiteY63" fmla="*/ 1333500 h 3091180"/>
              <a:gd name="connsiteX64" fmla="*/ 43180 w 1960880"/>
              <a:gd name="connsiteY64" fmla="*/ 1310640 h 3091180"/>
              <a:gd name="connsiteX65" fmla="*/ 40640 w 1960880"/>
              <a:gd name="connsiteY65" fmla="*/ 1303020 h 3091180"/>
              <a:gd name="connsiteX66" fmla="*/ 35560 w 1960880"/>
              <a:gd name="connsiteY66" fmla="*/ 1272540 h 3091180"/>
              <a:gd name="connsiteX67" fmla="*/ 30480 w 1960880"/>
              <a:gd name="connsiteY67" fmla="*/ 1247140 h 3091180"/>
              <a:gd name="connsiteX68" fmla="*/ 27940 w 1960880"/>
              <a:gd name="connsiteY68" fmla="*/ 1211580 h 3091180"/>
              <a:gd name="connsiteX69" fmla="*/ 22860 w 1960880"/>
              <a:gd name="connsiteY69" fmla="*/ 1203960 h 3091180"/>
              <a:gd name="connsiteX70" fmla="*/ 17780 w 1960880"/>
              <a:gd name="connsiteY70" fmla="*/ 1191260 h 3091180"/>
              <a:gd name="connsiteX71" fmla="*/ 12700 w 1960880"/>
              <a:gd name="connsiteY71" fmla="*/ 1168400 h 3091180"/>
              <a:gd name="connsiteX72" fmla="*/ 10160 w 1960880"/>
              <a:gd name="connsiteY72" fmla="*/ 1155700 h 3091180"/>
              <a:gd name="connsiteX73" fmla="*/ 0 w 1960880"/>
              <a:gd name="connsiteY73" fmla="*/ 1130300 h 3091180"/>
              <a:gd name="connsiteX74" fmla="*/ 2540 w 1960880"/>
              <a:gd name="connsiteY74" fmla="*/ 1036320 h 3091180"/>
              <a:gd name="connsiteX75" fmla="*/ 10160 w 1960880"/>
              <a:gd name="connsiteY75" fmla="*/ 985520 h 3091180"/>
              <a:gd name="connsiteX76" fmla="*/ 5080 w 1960880"/>
              <a:gd name="connsiteY76" fmla="*/ 629920 h 3091180"/>
              <a:gd name="connsiteX77" fmla="*/ 7620 w 1960880"/>
              <a:gd name="connsiteY77" fmla="*/ 401320 h 3091180"/>
              <a:gd name="connsiteX78" fmla="*/ 10160 w 1960880"/>
              <a:gd name="connsiteY78" fmla="*/ 386080 h 3091180"/>
              <a:gd name="connsiteX79" fmla="*/ 15240 w 1960880"/>
              <a:gd name="connsiteY79" fmla="*/ 342900 h 3091180"/>
              <a:gd name="connsiteX80" fmla="*/ 25400 w 1960880"/>
              <a:gd name="connsiteY80" fmla="*/ 309880 h 3091180"/>
              <a:gd name="connsiteX81" fmla="*/ 27940 w 1960880"/>
              <a:gd name="connsiteY81" fmla="*/ 266700 h 3091180"/>
              <a:gd name="connsiteX82" fmla="*/ 22860 w 1960880"/>
              <a:gd name="connsiteY82" fmla="*/ 0 h 3091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960880" h="3091180">
                <a:moveTo>
                  <a:pt x="1948180" y="3091180"/>
                </a:moveTo>
                <a:cubicBezTo>
                  <a:pt x="1949027" y="3073400"/>
                  <a:pt x="1949319" y="3055585"/>
                  <a:pt x="1950720" y="3037840"/>
                </a:cubicBezTo>
                <a:cubicBezTo>
                  <a:pt x="1951861" y="3023392"/>
                  <a:pt x="1954283" y="3009073"/>
                  <a:pt x="1955800" y="2994660"/>
                </a:cubicBezTo>
                <a:cubicBezTo>
                  <a:pt x="1957670" y="2976898"/>
                  <a:pt x="1959187" y="2959100"/>
                  <a:pt x="1960880" y="2941320"/>
                </a:cubicBezTo>
                <a:cubicBezTo>
                  <a:pt x="1960033" y="2918460"/>
                  <a:pt x="1960351" y="2895527"/>
                  <a:pt x="1958340" y="2872740"/>
                </a:cubicBezTo>
                <a:cubicBezTo>
                  <a:pt x="1957176" y="2859547"/>
                  <a:pt x="1952209" y="2852770"/>
                  <a:pt x="1945640" y="2842260"/>
                </a:cubicBezTo>
                <a:cubicBezTo>
                  <a:pt x="1944022" y="2839671"/>
                  <a:pt x="1942075" y="2837290"/>
                  <a:pt x="1940560" y="2834640"/>
                </a:cubicBezTo>
                <a:cubicBezTo>
                  <a:pt x="1938681" y="2831352"/>
                  <a:pt x="1937173" y="2827867"/>
                  <a:pt x="1935480" y="2824480"/>
                </a:cubicBezTo>
                <a:cubicBezTo>
                  <a:pt x="1932940" y="2807547"/>
                  <a:pt x="1932564" y="2790144"/>
                  <a:pt x="1927860" y="2773680"/>
                </a:cubicBezTo>
                <a:cubicBezTo>
                  <a:pt x="1910889" y="2714282"/>
                  <a:pt x="1931486" y="2788186"/>
                  <a:pt x="1920240" y="2743200"/>
                </a:cubicBezTo>
                <a:cubicBezTo>
                  <a:pt x="1918745" y="2737220"/>
                  <a:pt x="1916655" y="2731400"/>
                  <a:pt x="1915160" y="2725420"/>
                </a:cubicBezTo>
                <a:cubicBezTo>
                  <a:pt x="1907068" y="2693052"/>
                  <a:pt x="1914161" y="2712762"/>
                  <a:pt x="1905000" y="2689860"/>
                </a:cubicBezTo>
                <a:cubicBezTo>
                  <a:pt x="1904153" y="2683087"/>
                  <a:pt x="1903374" y="2676305"/>
                  <a:pt x="1902460" y="2669540"/>
                </a:cubicBezTo>
                <a:cubicBezTo>
                  <a:pt x="1899141" y="2644977"/>
                  <a:pt x="1894766" y="2620543"/>
                  <a:pt x="1892300" y="2595880"/>
                </a:cubicBezTo>
                <a:cubicBezTo>
                  <a:pt x="1888569" y="2558566"/>
                  <a:pt x="1890963" y="2578903"/>
                  <a:pt x="1884680" y="2534920"/>
                </a:cubicBezTo>
                <a:cubicBezTo>
                  <a:pt x="1882987" y="2486660"/>
                  <a:pt x="1880161" y="2438426"/>
                  <a:pt x="1879600" y="2390140"/>
                </a:cubicBezTo>
                <a:cubicBezTo>
                  <a:pt x="1879314" y="2365574"/>
                  <a:pt x="1881403" y="2341037"/>
                  <a:pt x="1882140" y="2316480"/>
                </a:cubicBezTo>
                <a:cubicBezTo>
                  <a:pt x="1883943" y="2256370"/>
                  <a:pt x="1884966" y="2196235"/>
                  <a:pt x="1887220" y="2136140"/>
                </a:cubicBezTo>
                <a:cubicBezTo>
                  <a:pt x="1887813" y="2120322"/>
                  <a:pt x="1892643" y="2097628"/>
                  <a:pt x="1894840" y="2082800"/>
                </a:cubicBezTo>
                <a:cubicBezTo>
                  <a:pt x="1896718" y="2070126"/>
                  <a:pt x="1898227" y="2057400"/>
                  <a:pt x="1899920" y="2044700"/>
                </a:cubicBezTo>
                <a:cubicBezTo>
                  <a:pt x="1899073" y="2021840"/>
                  <a:pt x="1899049" y="1998935"/>
                  <a:pt x="1897380" y="1976120"/>
                </a:cubicBezTo>
                <a:cubicBezTo>
                  <a:pt x="1896506" y="1964178"/>
                  <a:pt x="1893174" y="1952502"/>
                  <a:pt x="1892300" y="1940560"/>
                </a:cubicBezTo>
                <a:cubicBezTo>
                  <a:pt x="1890631" y="1917745"/>
                  <a:pt x="1891831" y="1894762"/>
                  <a:pt x="1889760" y="1871980"/>
                </a:cubicBezTo>
                <a:cubicBezTo>
                  <a:pt x="1889275" y="1866647"/>
                  <a:pt x="1885884" y="1861958"/>
                  <a:pt x="1884680" y="1856740"/>
                </a:cubicBezTo>
                <a:cubicBezTo>
                  <a:pt x="1856464" y="1734472"/>
                  <a:pt x="1883776" y="1851495"/>
                  <a:pt x="1871980" y="1783080"/>
                </a:cubicBezTo>
                <a:cubicBezTo>
                  <a:pt x="1869046" y="1766062"/>
                  <a:pt x="1863538" y="1749463"/>
                  <a:pt x="1861820" y="1732280"/>
                </a:cubicBezTo>
                <a:cubicBezTo>
                  <a:pt x="1857813" y="1692214"/>
                  <a:pt x="1862236" y="1721243"/>
                  <a:pt x="1854200" y="1689100"/>
                </a:cubicBezTo>
                <a:cubicBezTo>
                  <a:pt x="1852307" y="1681527"/>
                  <a:pt x="1850756" y="1673873"/>
                  <a:pt x="1849120" y="1666240"/>
                </a:cubicBezTo>
                <a:cubicBezTo>
                  <a:pt x="1848215" y="1662019"/>
                  <a:pt x="1847945" y="1657636"/>
                  <a:pt x="1846580" y="1653540"/>
                </a:cubicBezTo>
                <a:cubicBezTo>
                  <a:pt x="1843696" y="1644889"/>
                  <a:pt x="1839807" y="1636607"/>
                  <a:pt x="1836420" y="1628140"/>
                </a:cubicBezTo>
                <a:lnTo>
                  <a:pt x="1831340" y="1615440"/>
                </a:lnTo>
                <a:cubicBezTo>
                  <a:pt x="1830493" y="1609513"/>
                  <a:pt x="1830520" y="1603394"/>
                  <a:pt x="1828800" y="1597660"/>
                </a:cubicBezTo>
                <a:cubicBezTo>
                  <a:pt x="1827923" y="1594736"/>
                  <a:pt x="1825203" y="1592709"/>
                  <a:pt x="1823720" y="1590040"/>
                </a:cubicBezTo>
                <a:cubicBezTo>
                  <a:pt x="1820962" y="1585075"/>
                  <a:pt x="1818284" y="1580043"/>
                  <a:pt x="1816100" y="1574800"/>
                </a:cubicBezTo>
                <a:cubicBezTo>
                  <a:pt x="1812742" y="1566740"/>
                  <a:pt x="1810315" y="1554735"/>
                  <a:pt x="1805940" y="1546860"/>
                </a:cubicBezTo>
                <a:cubicBezTo>
                  <a:pt x="1803884" y="1543159"/>
                  <a:pt x="1800593" y="1540272"/>
                  <a:pt x="1798320" y="1536700"/>
                </a:cubicBezTo>
                <a:cubicBezTo>
                  <a:pt x="1794655" y="1530941"/>
                  <a:pt x="1791547" y="1524847"/>
                  <a:pt x="1788160" y="1518920"/>
                </a:cubicBezTo>
                <a:cubicBezTo>
                  <a:pt x="1783083" y="1493534"/>
                  <a:pt x="1790563" y="1518724"/>
                  <a:pt x="1772920" y="1493520"/>
                </a:cubicBezTo>
                <a:cubicBezTo>
                  <a:pt x="1770305" y="1489785"/>
                  <a:pt x="1770657" y="1484405"/>
                  <a:pt x="1767840" y="1480820"/>
                </a:cubicBezTo>
                <a:cubicBezTo>
                  <a:pt x="1761182" y="1472346"/>
                  <a:pt x="1744980" y="1457960"/>
                  <a:pt x="1744980" y="1457960"/>
                </a:cubicBezTo>
                <a:cubicBezTo>
                  <a:pt x="1741041" y="1446143"/>
                  <a:pt x="1745120" y="1452393"/>
                  <a:pt x="1732280" y="1445260"/>
                </a:cubicBezTo>
                <a:cubicBezTo>
                  <a:pt x="1727964" y="1442862"/>
                  <a:pt x="1724054" y="1439728"/>
                  <a:pt x="1719580" y="1437640"/>
                </a:cubicBezTo>
                <a:cubicBezTo>
                  <a:pt x="1697524" y="1427347"/>
                  <a:pt x="1699641" y="1428572"/>
                  <a:pt x="1681480" y="1424940"/>
                </a:cubicBezTo>
                <a:cubicBezTo>
                  <a:pt x="1678093" y="1423247"/>
                  <a:pt x="1674608" y="1421739"/>
                  <a:pt x="1671320" y="1419860"/>
                </a:cubicBezTo>
                <a:cubicBezTo>
                  <a:pt x="1668670" y="1418345"/>
                  <a:pt x="1666739" y="1415074"/>
                  <a:pt x="1663700" y="1414780"/>
                </a:cubicBezTo>
                <a:cubicBezTo>
                  <a:pt x="1640089" y="1412495"/>
                  <a:pt x="1616287" y="1413087"/>
                  <a:pt x="1592580" y="1412240"/>
                </a:cubicBezTo>
                <a:cubicBezTo>
                  <a:pt x="1584113" y="1410547"/>
                  <a:pt x="1575706" y="1408524"/>
                  <a:pt x="1567180" y="1407160"/>
                </a:cubicBezTo>
                <a:cubicBezTo>
                  <a:pt x="1559556" y="1405940"/>
                  <a:pt x="1519030" y="1400579"/>
                  <a:pt x="1506220" y="1399540"/>
                </a:cubicBezTo>
                <a:lnTo>
                  <a:pt x="1435100" y="1394460"/>
                </a:lnTo>
                <a:cubicBezTo>
                  <a:pt x="1380067" y="1396153"/>
                  <a:pt x="1324833" y="1394555"/>
                  <a:pt x="1270000" y="1399540"/>
                </a:cubicBezTo>
                <a:cubicBezTo>
                  <a:pt x="1228446" y="1403318"/>
                  <a:pt x="1186946" y="1407064"/>
                  <a:pt x="1145540" y="1412240"/>
                </a:cubicBezTo>
                <a:cubicBezTo>
                  <a:pt x="1120100" y="1422416"/>
                  <a:pt x="1132337" y="1418830"/>
                  <a:pt x="1087120" y="1422400"/>
                </a:cubicBezTo>
                <a:cubicBezTo>
                  <a:pt x="1070218" y="1423734"/>
                  <a:pt x="1053270" y="1424561"/>
                  <a:pt x="1036320" y="1424940"/>
                </a:cubicBezTo>
                <a:lnTo>
                  <a:pt x="579120" y="1435100"/>
                </a:lnTo>
                <a:lnTo>
                  <a:pt x="533400" y="1440180"/>
                </a:lnTo>
                <a:cubicBezTo>
                  <a:pt x="503940" y="1443031"/>
                  <a:pt x="426997" y="1447037"/>
                  <a:pt x="414020" y="1447800"/>
                </a:cubicBezTo>
                <a:lnTo>
                  <a:pt x="170180" y="1445260"/>
                </a:lnTo>
                <a:cubicBezTo>
                  <a:pt x="158298" y="1445044"/>
                  <a:pt x="146323" y="1444785"/>
                  <a:pt x="134620" y="1442720"/>
                </a:cubicBezTo>
                <a:cubicBezTo>
                  <a:pt x="131614" y="1442189"/>
                  <a:pt x="129442" y="1439472"/>
                  <a:pt x="127000" y="1437640"/>
                </a:cubicBezTo>
                <a:cubicBezTo>
                  <a:pt x="119277" y="1431848"/>
                  <a:pt x="110966" y="1426686"/>
                  <a:pt x="104140" y="1419860"/>
                </a:cubicBezTo>
                <a:cubicBezTo>
                  <a:pt x="93943" y="1409663"/>
                  <a:pt x="87305" y="1403655"/>
                  <a:pt x="78740" y="1389380"/>
                </a:cubicBezTo>
                <a:cubicBezTo>
                  <a:pt x="68331" y="1372031"/>
                  <a:pt x="74204" y="1380535"/>
                  <a:pt x="60960" y="1363980"/>
                </a:cubicBezTo>
                <a:cubicBezTo>
                  <a:pt x="58535" y="1354279"/>
                  <a:pt x="58122" y="1350685"/>
                  <a:pt x="53340" y="1341120"/>
                </a:cubicBezTo>
                <a:cubicBezTo>
                  <a:pt x="51975" y="1338390"/>
                  <a:pt x="49953" y="1336040"/>
                  <a:pt x="48260" y="1333500"/>
                </a:cubicBezTo>
                <a:cubicBezTo>
                  <a:pt x="46567" y="1325880"/>
                  <a:pt x="45073" y="1318213"/>
                  <a:pt x="43180" y="1310640"/>
                </a:cubicBezTo>
                <a:cubicBezTo>
                  <a:pt x="42531" y="1308043"/>
                  <a:pt x="41165" y="1305645"/>
                  <a:pt x="40640" y="1303020"/>
                </a:cubicBezTo>
                <a:cubicBezTo>
                  <a:pt x="38620" y="1292920"/>
                  <a:pt x="37403" y="1282674"/>
                  <a:pt x="35560" y="1272540"/>
                </a:cubicBezTo>
                <a:cubicBezTo>
                  <a:pt x="34015" y="1264045"/>
                  <a:pt x="32173" y="1255607"/>
                  <a:pt x="30480" y="1247140"/>
                </a:cubicBezTo>
                <a:cubicBezTo>
                  <a:pt x="29633" y="1235287"/>
                  <a:pt x="30005" y="1223283"/>
                  <a:pt x="27940" y="1211580"/>
                </a:cubicBezTo>
                <a:cubicBezTo>
                  <a:pt x="27409" y="1208574"/>
                  <a:pt x="24225" y="1206690"/>
                  <a:pt x="22860" y="1203960"/>
                </a:cubicBezTo>
                <a:cubicBezTo>
                  <a:pt x="20821" y="1199882"/>
                  <a:pt x="19033" y="1195644"/>
                  <a:pt x="17780" y="1191260"/>
                </a:cubicBezTo>
                <a:cubicBezTo>
                  <a:pt x="15636" y="1183754"/>
                  <a:pt x="14336" y="1176033"/>
                  <a:pt x="12700" y="1168400"/>
                </a:cubicBezTo>
                <a:cubicBezTo>
                  <a:pt x="11795" y="1164179"/>
                  <a:pt x="11525" y="1159796"/>
                  <a:pt x="10160" y="1155700"/>
                </a:cubicBezTo>
                <a:cubicBezTo>
                  <a:pt x="7276" y="1147049"/>
                  <a:pt x="0" y="1130300"/>
                  <a:pt x="0" y="1130300"/>
                </a:cubicBezTo>
                <a:cubicBezTo>
                  <a:pt x="847" y="1098973"/>
                  <a:pt x="735" y="1067606"/>
                  <a:pt x="2540" y="1036320"/>
                </a:cubicBezTo>
                <a:cubicBezTo>
                  <a:pt x="3685" y="1016467"/>
                  <a:pt x="6625" y="1003193"/>
                  <a:pt x="10160" y="985520"/>
                </a:cubicBezTo>
                <a:cubicBezTo>
                  <a:pt x="8467" y="866987"/>
                  <a:pt x="5595" y="748464"/>
                  <a:pt x="5080" y="629920"/>
                </a:cubicBezTo>
                <a:cubicBezTo>
                  <a:pt x="4749" y="553716"/>
                  <a:pt x="6033" y="477508"/>
                  <a:pt x="7620" y="401320"/>
                </a:cubicBezTo>
                <a:cubicBezTo>
                  <a:pt x="7727" y="396171"/>
                  <a:pt x="9494" y="391187"/>
                  <a:pt x="10160" y="386080"/>
                </a:cubicBezTo>
                <a:cubicBezTo>
                  <a:pt x="12034" y="371709"/>
                  <a:pt x="13116" y="357236"/>
                  <a:pt x="15240" y="342900"/>
                </a:cubicBezTo>
                <a:cubicBezTo>
                  <a:pt x="19026" y="317346"/>
                  <a:pt x="16200" y="323680"/>
                  <a:pt x="25400" y="309880"/>
                </a:cubicBezTo>
                <a:cubicBezTo>
                  <a:pt x="26247" y="295487"/>
                  <a:pt x="28063" y="281118"/>
                  <a:pt x="27940" y="266700"/>
                </a:cubicBezTo>
                <a:cubicBezTo>
                  <a:pt x="27180" y="177787"/>
                  <a:pt x="22860" y="88916"/>
                  <a:pt x="22860" y="0"/>
                </a:cubicBezTo>
              </a:path>
            </a:pathLst>
          </a:custGeom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B11E207-9A22-FE15-4A6D-E84D54BF25C5}"/>
              </a:ext>
            </a:extLst>
          </p:cNvPr>
          <p:cNvSpPr txBox="1"/>
          <p:nvPr/>
        </p:nvSpPr>
        <p:spPr>
          <a:xfrm>
            <a:off x="2386058" y="2597150"/>
            <a:ext cx="329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2.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F1C38CE-EBC5-D28C-9829-023162D161D7}"/>
              </a:ext>
            </a:extLst>
          </p:cNvPr>
          <p:cNvSpPr txBox="1"/>
          <p:nvPr/>
        </p:nvSpPr>
        <p:spPr>
          <a:xfrm>
            <a:off x="5887443" y="2035175"/>
            <a:ext cx="2879725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Toelichting:</a:t>
            </a:r>
          </a:p>
          <a:p>
            <a:endParaRPr lang="nl-NL" sz="1400" dirty="0"/>
          </a:p>
          <a:p>
            <a:pPr marL="342900" indent="-342900">
              <a:buAutoNum type="arabicPeriod"/>
            </a:pPr>
            <a:r>
              <a:rPr lang="nl-NL" sz="1400" dirty="0"/>
              <a:t>Maximale lengte transport is 12 meter.</a:t>
            </a:r>
          </a:p>
          <a:p>
            <a:pPr marL="342900" indent="-342900">
              <a:buAutoNum type="arabicPeriod"/>
            </a:pPr>
            <a:r>
              <a:rPr lang="nl-NL" sz="1400" dirty="0"/>
              <a:t>Aanmelden bij slagboom</a:t>
            </a:r>
          </a:p>
          <a:p>
            <a:pPr marL="342900" indent="-342900">
              <a:buAutoNum type="arabicPeriod"/>
            </a:pPr>
            <a:r>
              <a:rPr lang="nl-NL" sz="1400" dirty="0"/>
              <a:t>Gele route in inrij route met een deel van de route achteruit rijden naar de laad- en </a:t>
            </a:r>
            <a:r>
              <a:rPr lang="nl-NL" sz="1400" dirty="0" err="1"/>
              <a:t>loszone</a:t>
            </a:r>
            <a:endParaRPr lang="nl-NL" sz="1400" dirty="0"/>
          </a:p>
          <a:p>
            <a:pPr marL="342900" indent="-342900">
              <a:buAutoNum type="arabicPeriod"/>
            </a:pPr>
            <a:r>
              <a:rPr lang="nl-NL" sz="1400" dirty="0"/>
              <a:t>Rode route is de uitrij route vanaf de laad-en </a:t>
            </a:r>
            <a:r>
              <a:rPr lang="nl-NL" sz="1400" dirty="0" err="1"/>
              <a:t>loszone</a:t>
            </a:r>
            <a:endParaRPr lang="nl-NL" sz="1400" dirty="0"/>
          </a:p>
          <a:p>
            <a:pPr marL="342900" indent="-342900">
              <a:buAutoNum type="arabicPeriod"/>
            </a:pPr>
            <a:r>
              <a:rPr lang="nl-NL" sz="1400" dirty="0"/>
              <a:t>Nummer 5 is de opstelplaats voor laden en lossen. Hier kan niet geparkeerd worden en deze opstelplaats dient na het laden en lossen direct te worden verlaten in verband met andere leveringen.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229C116-78DC-6FC9-AB1A-E204D894BB87}"/>
              </a:ext>
            </a:extLst>
          </p:cNvPr>
          <p:cNvSpPr/>
          <p:nvPr/>
        </p:nvSpPr>
        <p:spPr>
          <a:xfrm>
            <a:off x="4618673" y="4847167"/>
            <a:ext cx="167217" cy="4508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9DD3EA5-3DE4-9330-8B5F-52025EC4706F}"/>
              </a:ext>
            </a:extLst>
          </p:cNvPr>
          <p:cNvSpPr txBox="1"/>
          <p:nvPr/>
        </p:nvSpPr>
        <p:spPr>
          <a:xfrm>
            <a:off x="4547361" y="4918703"/>
            <a:ext cx="329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5.</a:t>
            </a:r>
          </a:p>
        </p:txBody>
      </p:sp>
    </p:spTree>
    <p:extLst>
      <p:ext uri="{BB962C8B-B14F-4D97-AF65-F5344CB8AC3E}">
        <p14:creationId xmlns:p14="http://schemas.microsoft.com/office/powerpoint/2010/main" val="4152871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579E1C7-EE23-8F4B-6629-DB6EADDD4F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20" y="1175090"/>
            <a:ext cx="5833323" cy="51464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7259C5F-E269-ED9A-69A3-649B9B573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expeditie en routing - plot schoolwerktuinen (SWT)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09E38C7-F7AE-8476-BDC7-9FC451ACB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Bijlage 6 Parkeren en looproutes Onderzoeksgebouw VU SWT</a:t>
            </a:r>
            <a:endParaRPr lang="fr-FR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F1C38CE-EBC5-D28C-9829-023162D161D7}"/>
              </a:ext>
            </a:extLst>
          </p:cNvPr>
          <p:cNvSpPr txBox="1"/>
          <p:nvPr/>
        </p:nvSpPr>
        <p:spPr>
          <a:xfrm>
            <a:off x="6240794" y="1341734"/>
            <a:ext cx="287972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Toelichting:</a:t>
            </a:r>
          </a:p>
          <a:p>
            <a:endParaRPr lang="nl-NL" sz="1400" dirty="0"/>
          </a:p>
          <a:p>
            <a:pPr marL="342900" indent="-342900">
              <a:buAutoNum type="arabicPeriod"/>
            </a:pPr>
            <a:r>
              <a:rPr lang="nl-NL" sz="1400" dirty="0"/>
              <a:t>Looproute van laad- en </a:t>
            </a:r>
            <a:r>
              <a:rPr lang="nl-NL" sz="1400" dirty="0" err="1"/>
              <a:t>loszone</a:t>
            </a:r>
            <a:r>
              <a:rPr lang="nl-NL" sz="1400" dirty="0"/>
              <a:t> naar de goederenlift;</a:t>
            </a:r>
          </a:p>
          <a:p>
            <a:pPr marL="342900" indent="-342900">
              <a:buAutoNum type="arabicPeriod"/>
            </a:pPr>
            <a:r>
              <a:rPr lang="nl-NL" sz="1400" dirty="0"/>
              <a:t>Looproute van laad- en </a:t>
            </a:r>
            <a:r>
              <a:rPr lang="nl-NL" sz="1400" dirty="0" err="1"/>
              <a:t>loszone</a:t>
            </a:r>
            <a:r>
              <a:rPr lang="nl-NL" sz="1400" dirty="0"/>
              <a:t> naar de 2 personenliften;</a:t>
            </a:r>
          </a:p>
          <a:p>
            <a:pPr marL="342900" indent="-342900">
              <a:buAutoNum type="arabicPeriod"/>
            </a:pPr>
            <a:r>
              <a:rPr lang="nl-NL" sz="1400" dirty="0"/>
              <a:t>1x Goederenlift</a:t>
            </a:r>
          </a:p>
          <a:p>
            <a:pPr marL="342900" indent="-342900">
              <a:buAutoNum type="arabicPeriod"/>
            </a:pPr>
            <a:r>
              <a:rPr lang="nl-NL" sz="1400" dirty="0"/>
              <a:t>1x Personenlift indien de goederenlift niet toereikend is qua capaciteit.</a:t>
            </a:r>
          </a:p>
          <a:p>
            <a:pPr marL="342900" indent="-342900">
              <a:buAutoNum type="arabicPeriod"/>
            </a:pPr>
            <a:r>
              <a:rPr lang="nl-NL" sz="1400" dirty="0"/>
              <a:t>laad-en </a:t>
            </a:r>
            <a:r>
              <a:rPr lang="nl-NL" sz="1400" dirty="0" err="1"/>
              <a:t>loszone</a:t>
            </a:r>
            <a:r>
              <a:rPr lang="nl-NL" sz="1400" dirty="0"/>
              <a:t> buiten </a:t>
            </a:r>
          </a:p>
          <a:p>
            <a:pPr marL="342900" indent="-342900">
              <a:buAutoNum type="arabicPeriod"/>
            </a:pPr>
            <a:r>
              <a:rPr lang="nl-NL" sz="1400" dirty="0"/>
              <a:t>Nummer 6 zijn zones om levering kortdurend neer te zetten om daarna uit te lopen naar de verdiepingen.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034E6B-1873-0FD4-257D-5FE13BF122B3}"/>
              </a:ext>
            </a:extLst>
          </p:cNvPr>
          <p:cNvSpPr/>
          <p:nvPr/>
        </p:nvSpPr>
        <p:spPr>
          <a:xfrm>
            <a:off x="5838099" y="4657648"/>
            <a:ext cx="460695" cy="10852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197F2D-ADBA-BB9C-96A1-594EF6F21BD2}"/>
              </a:ext>
            </a:extLst>
          </p:cNvPr>
          <p:cNvSpPr/>
          <p:nvPr/>
        </p:nvSpPr>
        <p:spPr>
          <a:xfrm>
            <a:off x="5490265" y="4332309"/>
            <a:ext cx="284317" cy="325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229C116-78DC-6FC9-AB1A-E204D894BB87}"/>
              </a:ext>
            </a:extLst>
          </p:cNvPr>
          <p:cNvSpPr/>
          <p:nvPr/>
        </p:nvSpPr>
        <p:spPr>
          <a:xfrm>
            <a:off x="5747065" y="3461554"/>
            <a:ext cx="404349" cy="105273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9DD3EA5-3DE4-9330-8B5F-52025EC4706F}"/>
              </a:ext>
            </a:extLst>
          </p:cNvPr>
          <p:cNvSpPr txBox="1"/>
          <p:nvPr/>
        </p:nvSpPr>
        <p:spPr>
          <a:xfrm>
            <a:off x="5812213" y="3858651"/>
            <a:ext cx="329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5.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9D2EBB-987E-19BD-E7C0-841C3BA5EF4A}"/>
              </a:ext>
            </a:extLst>
          </p:cNvPr>
          <p:cNvSpPr/>
          <p:nvPr/>
        </p:nvSpPr>
        <p:spPr>
          <a:xfrm>
            <a:off x="2503620" y="3898530"/>
            <a:ext cx="1742724" cy="114669"/>
          </a:xfrm>
          <a:prstGeom prst="rect">
            <a:avLst/>
          </a:prstGeom>
          <a:solidFill>
            <a:schemeClr val="accent5">
              <a:lumMod val="75000"/>
              <a:alpha val="4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6F2E97D-F7C9-2EAE-51C5-D7F6AD2CBB45}"/>
              </a:ext>
            </a:extLst>
          </p:cNvPr>
          <p:cNvSpPr/>
          <p:nvPr/>
        </p:nvSpPr>
        <p:spPr>
          <a:xfrm>
            <a:off x="1722967" y="5409830"/>
            <a:ext cx="922092" cy="114669"/>
          </a:xfrm>
          <a:prstGeom prst="rect">
            <a:avLst/>
          </a:prstGeom>
          <a:solidFill>
            <a:schemeClr val="accent5">
              <a:lumMod val="75000"/>
              <a:alpha val="4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7471CF4-4634-4E05-3305-2C6D7EB7FA45}"/>
              </a:ext>
            </a:extLst>
          </p:cNvPr>
          <p:cNvSpPr/>
          <p:nvPr/>
        </p:nvSpPr>
        <p:spPr>
          <a:xfrm>
            <a:off x="2503620" y="4013199"/>
            <a:ext cx="141439" cy="1405472"/>
          </a:xfrm>
          <a:prstGeom prst="rect">
            <a:avLst/>
          </a:prstGeom>
          <a:solidFill>
            <a:schemeClr val="accent5">
              <a:lumMod val="75000"/>
              <a:alpha val="4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A4BD2DA-DD2E-6E71-FE31-12CCCAB8BF54}"/>
              </a:ext>
            </a:extLst>
          </p:cNvPr>
          <p:cNvSpPr/>
          <p:nvPr/>
        </p:nvSpPr>
        <p:spPr>
          <a:xfrm>
            <a:off x="4241264" y="4549389"/>
            <a:ext cx="1862356" cy="108260"/>
          </a:xfrm>
          <a:prstGeom prst="rect">
            <a:avLst/>
          </a:prstGeom>
          <a:solidFill>
            <a:schemeClr val="accent5">
              <a:lumMod val="75000"/>
              <a:alpha val="4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5C834A5-D076-71C4-B57D-B86CD8A20F9D}"/>
              </a:ext>
            </a:extLst>
          </p:cNvPr>
          <p:cNvSpPr/>
          <p:nvPr/>
        </p:nvSpPr>
        <p:spPr>
          <a:xfrm>
            <a:off x="4109985" y="4013199"/>
            <a:ext cx="131909" cy="681568"/>
          </a:xfrm>
          <a:prstGeom prst="rect">
            <a:avLst/>
          </a:prstGeom>
          <a:solidFill>
            <a:schemeClr val="accent5">
              <a:lumMod val="75000"/>
              <a:alpha val="4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71AA8F3-B046-D13E-76CB-2CF52089D183}"/>
              </a:ext>
            </a:extLst>
          </p:cNvPr>
          <p:cNvSpPr/>
          <p:nvPr/>
        </p:nvSpPr>
        <p:spPr>
          <a:xfrm>
            <a:off x="4001707" y="4728262"/>
            <a:ext cx="244637" cy="322105"/>
          </a:xfrm>
          <a:prstGeom prst="rect">
            <a:avLst/>
          </a:prstGeom>
          <a:solidFill>
            <a:srgbClr val="FF0D0D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A88B2B3-A9FA-74B3-3977-840996CC523A}"/>
              </a:ext>
            </a:extLst>
          </p:cNvPr>
          <p:cNvSpPr/>
          <p:nvPr/>
        </p:nvSpPr>
        <p:spPr>
          <a:xfrm>
            <a:off x="1726634" y="5646852"/>
            <a:ext cx="143424" cy="243123"/>
          </a:xfrm>
          <a:prstGeom prst="rect">
            <a:avLst/>
          </a:prstGeom>
          <a:solidFill>
            <a:srgbClr val="FF0D0D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5A12B84-A27A-4EF9-DF5E-C5125C328F9E}"/>
              </a:ext>
            </a:extLst>
          </p:cNvPr>
          <p:cNvSpPr txBox="1"/>
          <p:nvPr/>
        </p:nvSpPr>
        <p:spPr>
          <a:xfrm>
            <a:off x="4001707" y="4738608"/>
            <a:ext cx="329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3.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45484D3-C5FA-596C-A03B-CEB45A36D20E}"/>
              </a:ext>
            </a:extLst>
          </p:cNvPr>
          <p:cNvSpPr txBox="1"/>
          <p:nvPr/>
        </p:nvSpPr>
        <p:spPr>
          <a:xfrm>
            <a:off x="1633745" y="5589051"/>
            <a:ext cx="329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4.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AB546DE-6FD9-B619-7350-247532850343}"/>
              </a:ext>
            </a:extLst>
          </p:cNvPr>
          <p:cNvSpPr txBox="1"/>
          <p:nvPr/>
        </p:nvSpPr>
        <p:spPr>
          <a:xfrm>
            <a:off x="4634646" y="4449630"/>
            <a:ext cx="329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1.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0C072AD-23CF-2948-CB85-1F2AAF15FE26}"/>
              </a:ext>
            </a:extLst>
          </p:cNvPr>
          <p:cNvSpPr txBox="1"/>
          <p:nvPr/>
        </p:nvSpPr>
        <p:spPr>
          <a:xfrm>
            <a:off x="2409738" y="3981664"/>
            <a:ext cx="329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2.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1D41AA7-5A0C-2D23-D0D3-0FCA04670880}"/>
              </a:ext>
            </a:extLst>
          </p:cNvPr>
          <p:cNvSpPr/>
          <p:nvPr/>
        </p:nvSpPr>
        <p:spPr>
          <a:xfrm>
            <a:off x="4274629" y="4064000"/>
            <a:ext cx="284317" cy="4482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CED0D0A-A713-B12C-F022-62B8F6CE28D4}"/>
              </a:ext>
            </a:extLst>
          </p:cNvPr>
          <p:cNvSpPr/>
          <p:nvPr/>
        </p:nvSpPr>
        <p:spPr>
          <a:xfrm>
            <a:off x="4768311" y="4225494"/>
            <a:ext cx="451263" cy="286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1791D76-FEA3-403A-6912-082B44251D7C}"/>
              </a:ext>
            </a:extLst>
          </p:cNvPr>
          <p:cNvSpPr/>
          <p:nvPr/>
        </p:nvSpPr>
        <p:spPr>
          <a:xfrm>
            <a:off x="2653212" y="4263826"/>
            <a:ext cx="284317" cy="10384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5C34BD3-5768-BF1F-4F24-49C40A199F89}"/>
              </a:ext>
            </a:extLst>
          </p:cNvPr>
          <p:cNvSpPr txBox="1"/>
          <p:nvPr/>
        </p:nvSpPr>
        <p:spPr>
          <a:xfrm>
            <a:off x="4840484" y="4223053"/>
            <a:ext cx="551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6.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8E9DEB5-375C-1AEE-B3DA-3EF23584B143}"/>
              </a:ext>
            </a:extLst>
          </p:cNvPr>
          <p:cNvSpPr txBox="1"/>
          <p:nvPr/>
        </p:nvSpPr>
        <p:spPr>
          <a:xfrm>
            <a:off x="4266995" y="4160653"/>
            <a:ext cx="329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6.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4C0A070-8058-D1B9-D85C-492F4554E6AE}"/>
              </a:ext>
            </a:extLst>
          </p:cNvPr>
          <p:cNvSpPr txBox="1"/>
          <p:nvPr/>
        </p:nvSpPr>
        <p:spPr>
          <a:xfrm>
            <a:off x="2646776" y="4584719"/>
            <a:ext cx="329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6.</a:t>
            </a:r>
          </a:p>
        </p:txBody>
      </p:sp>
    </p:spTree>
    <p:extLst>
      <p:ext uri="{BB962C8B-B14F-4D97-AF65-F5344CB8AC3E}">
        <p14:creationId xmlns:p14="http://schemas.microsoft.com/office/powerpoint/2010/main" val="4117300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AE9E4C2-C5A6-86FE-E8AB-F8D416A3F6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30" y="1165273"/>
            <a:ext cx="5866095" cy="519549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7259C5F-E269-ED9A-69A3-649B9B573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Routing verdieping - plot schoolwerktuinen (SWT)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09E38C7-F7AE-8476-BDC7-9FC451ACB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/>
              <a:t>Bijlage 6 Parkeren en looproutes Onderzoeksgebouw VU SWT</a:t>
            </a:r>
            <a:endParaRPr lang="fr-FR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F1C38CE-EBC5-D28C-9829-023162D161D7}"/>
              </a:ext>
            </a:extLst>
          </p:cNvPr>
          <p:cNvSpPr txBox="1"/>
          <p:nvPr/>
        </p:nvSpPr>
        <p:spPr>
          <a:xfrm>
            <a:off x="6240794" y="1341734"/>
            <a:ext cx="287972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Toelichting:</a:t>
            </a:r>
          </a:p>
          <a:p>
            <a:endParaRPr lang="nl-NL" sz="1400" dirty="0"/>
          </a:p>
          <a:p>
            <a:pPr marL="342900" indent="-342900">
              <a:buAutoNum type="arabicPeriod"/>
            </a:pPr>
            <a:r>
              <a:rPr lang="nl-NL" sz="1400" dirty="0"/>
              <a:t>Looproute van laad- en </a:t>
            </a:r>
            <a:r>
              <a:rPr lang="nl-NL" sz="1400" dirty="0" err="1"/>
              <a:t>loszone</a:t>
            </a:r>
            <a:r>
              <a:rPr lang="nl-NL" sz="1400" dirty="0"/>
              <a:t> vanaf de goederenlift;</a:t>
            </a:r>
          </a:p>
          <a:p>
            <a:pPr marL="342900" indent="-342900">
              <a:buAutoNum type="arabicPeriod"/>
            </a:pPr>
            <a:r>
              <a:rPr lang="nl-NL" sz="1400" dirty="0"/>
              <a:t>Looproute vanaf de 2 personenliften;</a:t>
            </a:r>
          </a:p>
          <a:p>
            <a:pPr marL="342900" indent="-342900">
              <a:buAutoNum type="arabicPeriod"/>
            </a:pPr>
            <a:r>
              <a:rPr lang="nl-NL" sz="1400" dirty="0"/>
              <a:t>1x Goederenlift</a:t>
            </a:r>
          </a:p>
          <a:p>
            <a:pPr marL="342900" indent="-342900">
              <a:buAutoNum type="arabicPeriod"/>
            </a:pPr>
            <a:r>
              <a:rPr lang="nl-NL" sz="1400" dirty="0"/>
              <a:t>1x Personenlift indien de goederenlift niet toereikend is qua capaciteit.</a:t>
            </a:r>
          </a:p>
          <a:p>
            <a:r>
              <a:rPr lang="nl-NL" sz="1400" dirty="0"/>
              <a:t>NTB zones om levering neer te zetten voor montage en daarna uit te lopen naar de meubelposities zijn in overleg nog te bepalen.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034E6B-1873-0FD4-257D-5FE13BF122B3}"/>
              </a:ext>
            </a:extLst>
          </p:cNvPr>
          <p:cNvSpPr/>
          <p:nvPr/>
        </p:nvSpPr>
        <p:spPr>
          <a:xfrm>
            <a:off x="5838099" y="4657648"/>
            <a:ext cx="460695" cy="10852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197F2D-ADBA-BB9C-96A1-594EF6F21BD2}"/>
              </a:ext>
            </a:extLst>
          </p:cNvPr>
          <p:cNvSpPr/>
          <p:nvPr/>
        </p:nvSpPr>
        <p:spPr>
          <a:xfrm>
            <a:off x="5490265" y="4332309"/>
            <a:ext cx="284317" cy="325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9D2EBB-987E-19BD-E7C0-841C3BA5EF4A}"/>
              </a:ext>
            </a:extLst>
          </p:cNvPr>
          <p:cNvSpPr/>
          <p:nvPr/>
        </p:nvSpPr>
        <p:spPr>
          <a:xfrm>
            <a:off x="976958" y="4216703"/>
            <a:ext cx="1536297" cy="124189"/>
          </a:xfrm>
          <a:prstGeom prst="rect">
            <a:avLst/>
          </a:prstGeom>
          <a:solidFill>
            <a:schemeClr val="accent5">
              <a:lumMod val="75000"/>
              <a:alpha val="4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6F2E97D-F7C9-2EAE-51C5-D7F6AD2CBB45}"/>
              </a:ext>
            </a:extLst>
          </p:cNvPr>
          <p:cNvSpPr/>
          <p:nvPr/>
        </p:nvSpPr>
        <p:spPr>
          <a:xfrm>
            <a:off x="1116827" y="5421923"/>
            <a:ext cx="985024" cy="124189"/>
          </a:xfrm>
          <a:prstGeom prst="rect">
            <a:avLst/>
          </a:prstGeom>
          <a:solidFill>
            <a:schemeClr val="accent5">
              <a:lumMod val="75000"/>
              <a:alpha val="4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7471CF4-4634-4E05-3305-2C6D7EB7FA45}"/>
              </a:ext>
            </a:extLst>
          </p:cNvPr>
          <p:cNvSpPr/>
          <p:nvPr/>
        </p:nvSpPr>
        <p:spPr>
          <a:xfrm>
            <a:off x="1128581" y="4283860"/>
            <a:ext cx="141439" cy="1405472"/>
          </a:xfrm>
          <a:prstGeom prst="rect">
            <a:avLst/>
          </a:prstGeom>
          <a:solidFill>
            <a:schemeClr val="accent5">
              <a:lumMod val="75000"/>
              <a:alpha val="4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A4BD2DA-DD2E-6E71-FE31-12CCCAB8BF54}"/>
              </a:ext>
            </a:extLst>
          </p:cNvPr>
          <p:cNvSpPr/>
          <p:nvPr/>
        </p:nvSpPr>
        <p:spPr>
          <a:xfrm>
            <a:off x="3172576" y="5418671"/>
            <a:ext cx="1862356" cy="108260"/>
          </a:xfrm>
          <a:prstGeom prst="rect">
            <a:avLst/>
          </a:prstGeom>
          <a:solidFill>
            <a:schemeClr val="accent5">
              <a:lumMod val="75000"/>
              <a:alpha val="4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5C834A5-D076-71C4-B57D-B86CD8A20F9D}"/>
              </a:ext>
            </a:extLst>
          </p:cNvPr>
          <p:cNvSpPr/>
          <p:nvPr/>
        </p:nvSpPr>
        <p:spPr>
          <a:xfrm>
            <a:off x="4135086" y="5069046"/>
            <a:ext cx="131909" cy="455453"/>
          </a:xfrm>
          <a:prstGeom prst="rect">
            <a:avLst/>
          </a:prstGeom>
          <a:solidFill>
            <a:schemeClr val="accent5">
              <a:lumMod val="75000"/>
              <a:alpha val="4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71AA8F3-B046-D13E-76CB-2CF52089D183}"/>
              </a:ext>
            </a:extLst>
          </p:cNvPr>
          <p:cNvSpPr/>
          <p:nvPr/>
        </p:nvSpPr>
        <p:spPr>
          <a:xfrm>
            <a:off x="4103754" y="4738607"/>
            <a:ext cx="244637" cy="322105"/>
          </a:xfrm>
          <a:prstGeom prst="rect">
            <a:avLst/>
          </a:prstGeom>
          <a:solidFill>
            <a:srgbClr val="FF0D0D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A88B2B3-A9FA-74B3-3977-840996CC523A}"/>
              </a:ext>
            </a:extLst>
          </p:cNvPr>
          <p:cNvSpPr/>
          <p:nvPr/>
        </p:nvSpPr>
        <p:spPr>
          <a:xfrm>
            <a:off x="1741881" y="5704654"/>
            <a:ext cx="143424" cy="243123"/>
          </a:xfrm>
          <a:prstGeom prst="rect">
            <a:avLst/>
          </a:prstGeom>
          <a:solidFill>
            <a:srgbClr val="FF0D0D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5A12B84-A27A-4EF9-DF5E-C5125C328F9E}"/>
              </a:ext>
            </a:extLst>
          </p:cNvPr>
          <p:cNvSpPr txBox="1"/>
          <p:nvPr/>
        </p:nvSpPr>
        <p:spPr>
          <a:xfrm>
            <a:off x="4049927" y="4740253"/>
            <a:ext cx="329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3.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45484D3-C5FA-596C-A03B-CEB45A36D20E}"/>
              </a:ext>
            </a:extLst>
          </p:cNvPr>
          <p:cNvSpPr txBox="1"/>
          <p:nvPr/>
        </p:nvSpPr>
        <p:spPr>
          <a:xfrm>
            <a:off x="1648992" y="5646853"/>
            <a:ext cx="329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4.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AB546DE-6FD9-B619-7350-247532850343}"/>
              </a:ext>
            </a:extLst>
          </p:cNvPr>
          <p:cNvSpPr txBox="1"/>
          <p:nvPr/>
        </p:nvSpPr>
        <p:spPr>
          <a:xfrm>
            <a:off x="4061471" y="5110894"/>
            <a:ext cx="329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1.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DD2476-A363-CE29-BC6C-833CD24B3E76}"/>
              </a:ext>
            </a:extLst>
          </p:cNvPr>
          <p:cNvSpPr txBox="1"/>
          <p:nvPr/>
        </p:nvSpPr>
        <p:spPr>
          <a:xfrm>
            <a:off x="1743985" y="5341895"/>
            <a:ext cx="329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2.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D70F6F-0F0D-3E07-63AA-03B15A297F48}"/>
              </a:ext>
            </a:extLst>
          </p:cNvPr>
          <p:cNvSpPr txBox="1"/>
          <p:nvPr/>
        </p:nvSpPr>
        <p:spPr>
          <a:xfrm>
            <a:off x="2894857" y="6231967"/>
            <a:ext cx="2879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Voorbeeld 4</a:t>
            </a:r>
            <a:r>
              <a:rPr lang="nl-NL" sz="1400" baseline="30000" dirty="0"/>
              <a:t>de</a:t>
            </a:r>
            <a:r>
              <a:rPr lang="nl-NL" sz="1400" dirty="0"/>
              <a:t> verdieping als principe</a:t>
            </a:r>
          </a:p>
        </p:txBody>
      </p:sp>
    </p:spTree>
    <p:extLst>
      <p:ext uri="{BB962C8B-B14F-4D97-AF65-F5344CB8AC3E}">
        <p14:creationId xmlns:p14="http://schemas.microsoft.com/office/powerpoint/2010/main" val="106267186"/>
      </p:ext>
    </p:extLst>
  </p:cSld>
  <p:clrMapOvr>
    <a:masterClrMapping/>
  </p:clrMapOvr>
</p:sld>
</file>

<file path=ppt/theme/theme1.xml><?xml version="1.0" encoding="utf-8"?>
<a:theme xmlns:a="http://schemas.openxmlformats.org/drawingml/2006/main" name="Concept horecavisie  2017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11279</TotalTime>
  <Words>332</Words>
  <Application>Microsoft Office PowerPoint</Application>
  <PresentationFormat>Diavoorstelling (4:3)</PresentationFormat>
  <Paragraphs>56</Paragraphs>
  <Slides>6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1" baseType="lpstr">
      <vt:lpstr>Arial</vt:lpstr>
      <vt:lpstr>Arial Narrow</vt:lpstr>
      <vt:lpstr>Calibri</vt:lpstr>
      <vt:lpstr>Wingdings</vt:lpstr>
      <vt:lpstr>Concept horecavisie  2017</vt:lpstr>
      <vt:lpstr>Parkeren en logistieke routes Onderzoeksgebouw VU SWT </vt:lpstr>
      <vt:lpstr>Inhoud</vt:lpstr>
      <vt:lpstr>Plattegrond VU Campus</vt:lpstr>
      <vt:lpstr>Plattegrond terrein plot schoolwerktuinen (SWT)</vt:lpstr>
      <vt:lpstr>expeditie en routing - plot schoolwerktuinen (SWT)</vt:lpstr>
      <vt:lpstr>Routing verdieping - plot schoolwerktuinen (SWT)</vt:lpstr>
    </vt:vector>
  </TitlesOfParts>
  <Company>Vrije Universiteit Amsterdam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Herijking Horeca &amp; Retailvisie 2012 - 5 jaar later</dc:title>
  <dc:creator>Icking, M.</dc:creator>
  <cp:lastModifiedBy>Ouchan, T. (Tarik)</cp:lastModifiedBy>
  <cp:revision>5091</cp:revision>
  <cp:lastPrinted>2018-06-20T07:12:51Z</cp:lastPrinted>
  <dcterms:created xsi:type="dcterms:W3CDTF">2017-03-22T10:09:15Z</dcterms:created>
  <dcterms:modified xsi:type="dcterms:W3CDTF">2023-03-02T08:58:22Z</dcterms:modified>
</cp:coreProperties>
</file>