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96" r:id="rId4"/>
  </p:sldMasterIdLst>
  <p:notesMasterIdLst>
    <p:notesMasterId r:id="rId13"/>
  </p:notesMasterIdLst>
  <p:handoutMasterIdLst>
    <p:handoutMasterId r:id="rId14"/>
  </p:handoutMasterIdLst>
  <p:sldIdLst>
    <p:sldId id="402" r:id="rId5"/>
    <p:sldId id="424" r:id="rId6"/>
    <p:sldId id="446" r:id="rId7"/>
    <p:sldId id="449" r:id="rId8"/>
    <p:sldId id="425" r:id="rId9"/>
    <p:sldId id="450" r:id="rId10"/>
    <p:sldId id="447" r:id="rId11"/>
    <p:sldId id="448" r:id="rId12"/>
  </p:sldIdLst>
  <p:sldSz cx="9144000" cy="6840538"/>
  <p:notesSz cx="6742113" cy="9872663"/>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521415D9-36F7-43E2-AB2F-B90AF26B5E84}">
      <p14:sectionLst xmlns:p14="http://schemas.microsoft.com/office/powerpoint/2010/main">
        <p14:section name="Standaardsectie" id="{CEFD34EF-9418-4CF0-BA69-D1BE642812DE}">
          <p14:sldIdLst>
            <p14:sldId id="402"/>
            <p14:sldId id="424"/>
            <p14:sldId id="446"/>
            <p14:sldId id="449"/>
            <p14:sldId id="425"/>
            <p14:sldId id="450"/>
            <p14:sldId id="447"/>
            <p14:sldId id="448"/>
          </p14:sldIdLst>
        </p14:section>
        <p14:section name="Bijlagen" id="{E5F42055-D64A-4219-9262-0835600C309B}">
          <p14:sldIdLst/>
        </p14:section>
      </p14:sectionLst>
    </p:ext>
    <p:ext uri="{EFAFB233-063F-42B5-8137-9DF3F51BA10A}">
      <p15:sldGuideLst xmlns:p15="http://schemas.microsoft.com/office/powerpoint/2012/main">
        <p15:guide id="1" orient="horz" pos="793">
          <p15:clr>
            <a:srgbClr val="A4A3A4"/>
          </p15:clr>
        </p15:guide>
        <p15:guide id="2" orient="horz" pos="1247">
          <p15:clr>
            <a:srgbClr val="A4A3A4"/>
          </p15:clr>
        </p15:guide>
        <p15:guide id="3" orient="horz" pos="2399">
          <p15:clr>
            <a:srgbClr val="A4A3A4"/>
          </p15:clr>
        </p15:guide>
        <p15:guide id="4" orient="horz" pos="4072">
          <p15:clr>
            <a:srgbClr val="A4A3A4"/>
          </p15:clr>
        </p15:guide>
        <p15:guide id="5" pos="4966">
          <p15:clr>
            <a:srgbClr val="A4A3A4"/>
          </p15:clr>
        </p15:guide>
        <p15:guide id="6" pos="4423">
          <p15:clr>
            <a:srgbClr val="A4A3A4"/>
          </p15:clr>
        </p15:guide>
        <p15:guide id="7" pos="5375">
          <p15:clr>
            <a:srgbClr val="A4A3A4"/>
          </p15:clr>
        </p15:guide>
        <p15:guide id="8" pos="770">
          <p15:clr>
            <a:srgbClr val="A4A3A4"/>
          </p15:clr>
        </p15:guide>
        <p15:guide id="9" pos="668">
          <p15:clr>
            <a:srgbClr val="A4A3A4"/>
          </p15:clr>
        </p15:guide>
        <p15:guide id="10" pos="357">
          <p15:clr>
            <a:srgbClr val="A4A3A4"/>
          </p15:clr>
        </p15:guide>
        <p15:guide id="11" pos="385">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8" userDrawn="1">
          <p15:clr>
            <a:srgbClr val="A4A3A4"/>
          </p15:clr>
        </p15:guide>
        <p15:guide id="3" orient="horz" pos="3110">
          <p15:clr>
            <a:srgbClr val="A4A3A4"/>
          </p15:clr>
        </p15:guide>
        <p15:guide id="4" pos="212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skia Damen" initials="SD" lastIdx="20" clrIdx="0"/>
  <p:cmAuthor id="1" name="houdijkn" initials="nh" lastIdx="0" clrIdx="1"/>
  <p:cmAuthor id="2" name="Laeven, Anne-Marie" initials="AM" lastIdx="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BB00"/>
    <a:srgbClr val="CC1122"/>
    <a:srgbClr val="898989"/>
    <a:srgbClr val="4F62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505E3EF-67EA-436B-97B2-0124C06EBD24}" styleName="Stijl, gemiddeld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083E6E3-FA7D-4D7B-A595-EF9225AFEA82}" styleName="Stijl, licht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7030" autoAdjust="0"/>
  </p:normalViewPr>
  <p:slideViewPr>
    <p:cSldViewPr>
      <p:cViewPr varScale="1">
        <p:scale>
          <a:sx n="86" d="100"/>
          <a:sy n="86" d="100"/>
        </p:scale>
        <p:origin x="1349" y="62"/>
      </p:cViewPr>
      <p:guideLst>
        <p:guide orient="horz" pos="793"/>
        <p:guide orient="horz" pos="1247"/>
        <p:guide orient="horz" pos="2399"/>
        <p:guide orient="horz" pos="4072"/>
        <p:guide pos="4966"/>
        <p:guide pos="4423"/>
        <p:guide pos="5375"/>
        <p:guide pos="770"/>
        <p:guide pos="668"/>
        <p:guide pos="357"/>
        <p:guide pos="3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291"/>
    </p:cViewPr>
  </p:sorterViewPr>
  <p:notesViewPr>
    <p:cSldViewPr>
      <p:cViewPr varScale="1">
        <p:scale>
          <a:sx n="56" d="100"/>
          <a:sy n="56" d="100"/>
        </p:scale>
        <p:origin x="-2838" y="-102"/>
      </p:cViewPr>
      <p:guideLst>
        <p:guide orient="horz" pos="3224"/>
        <p:guide pos="2238"/>
        <p:guide orient="horz" pos="3110"/>
        <p:guide pos="212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21582" cy="493633"/>
          </a:xfrm>
          <a:prstGeom prst="rect">
            <a:avLst/>
          </a:prstGeom>
        </p:spPr>
        <p:txBody>
          <a:bodyPr vert="horz" lIns="91418" tIns="45708" rIns="91418" bIns="45708" rtlCol="0"/>
          <a:lstStyle>
            <a:lvl1pPr algn="l" fontAlgn="auto">
              <a:spcBef>
                <a:spcPts val="0"/>
              </a:spcBef>
              <a:spcAft>
                <a:spcPts val="0"/>
              </a:spcAft>
              <a:defRPr sz="1200">
                <a:latin typeface="+mn-lt"/>
                <a:cs typeface="+mn-cs"/>
              </a:defRPr>
            </a:lvl1pPr>
          </a:lstStyle>
          <a:p>
            <a:pPr>
              <a:defRPr/>
            </a:pPr>
            <a:endParaRPr lang="nl-NL"/>
          </a:p>
        </p:txBody>
      </p:sp>
      <p:sp>
        <p:nvSpPr>
          <p:cNvPr id="3" name="Date Placeholder 2"/>
          <p:cNvSpPr>
            <a:spLocks noGrp="1"/>
          </p:cNvSpPr>
          <p:nvPr>
            <p:ph type="dt" sz="quarter" idx="1"/>
          </p:nvPr>
        </p:nvSpPr>
        <p:spPr>
          <a:xfrm>
            <a:off x="3818971" y="3"/>
            <a:ext cx="2921582" cy="493633"/>
          </a:xfrm>
          <a:prstGeom prst="rect">
            <a:avLst/>
          </a:prstGeom>
        </p:spPr>
        <p:txBody>
          <a:bodyPr vert="horz" lIns="91418" tIns="45708" rIns="91418" bIns="45708" rtlCol="0"/>
          <a:lstStyle>
            <a:lvl1pPr algn="r" fontAlgn="auto">
              <a:spcBef>
                <a:spcPts val="0"/>
              </a:spcBef>
              <a:spcAft>
                <a:spcPts val="0"/>
              </a:spcAft>
              <a:defRPr sz="1200">
                <a:latin typeface="+mn-lt"/>
                <a:cs typeface="+mn-cs"/>
              </a:defRPr>
            </a:lvl1pPr>
          </a:lstStyle>
          <a:p>
            <a:pPr>
              <a:defRPr/>
            </a:pPr>
            <a:r>
              <a:rPr lang="nl-NL"/>
              <a:t>juni 2019</a:t>
            </a:r>
          </a:p>
        </p:txBody>
      </p:sp>
      <p:sp>
        <p:nvSpPr>
          <p:cNvPr id="4" name="Footer Placeholder 3"/>
          <p:cNvSpPr>
            <a:spLocks noGrp="1"/>
          </p:cNvSpPr>
          <p:nvPr>
            <p:ph type="ftr" sz="quarter" idx="2"/>
          </p:nvPr>
        </p:nvSpPr>
        <p:spPr>
          <a:xfrm>
            <a:off x="0" y="9377318"/>
            <a:ext cx="2921582" cy="493633"/>
          </a:xfrm>
          <a:prstGeom prst="rect">
            <a:avLst/>
          </a:prstGeom>
        </p:spPr>
        <p:txBody>
          <a:bodyPr vert="horz" lIns="91418" tIns="45708" rIns="91418" bIns="45708" rtlCol="0" anchor="b"/>
          <a:lstStyle>
            <a:lvl1pPr algn="l" fontAlgn="auto">
              <a:spcBef>
                <a:spcPts val="0"/>
              </a:spcBef>
              <a:spcAft>
                <a:spcPts val="0"/>
              </a:spcAft>
              <a:defRPr sz="1200">
                <a:latin typeface="+mn-lt"/>
                <a:cs typeface="+mn-cs"/>
              </a:defRPr>
            </a:lvl1pPr>
          </a:lstStyle>
          <a:p>
            <a:pPr>
              <a:defRPr/>
            </a:pPr>
            <a:r>
              <a:rPr lang="nl-NL" dirty="0"/>
              <a:t>Werken aan 'De Kentalis', september 2019</a:t>
            </a:r>
          </a:p>
        </p:txBody>
      </p:sp>
      <p:sp>
        <p:nvSpPr>
          <p:cNvPr id="5" name="Slide Number Placeholder 4"/>
          <p:cNvSpPr>
            <a:spLocks noGrp="1"/>
          </p:cNvSpPr>
          <p:nvPr>
            <p:ph type="sldNum" sz="quarter" idx="3"/>
          </p:nvPr>
        </p:nvSpPr>
        <p:spPr>
          <a:xfrm>
            <a:off x="3818971" y="9377318"/>
            <a:ext cx="2921582" cy="493633"/>
          </a:xfrm>
          <a:prstGeom prst="rect">
            <a:avLst/>
          </a:prstGeom>
        </p:spPr>
        <p:txBody>
          <a:bodyPr vert="horz" lIns="91418" tIns="45708" rIns="91418" bIns="45708" rtlCol="0" anchor="b"/>
          <a:lstStyle>
            <a:lvl1pPr algn="r" fontAlgn="auto">
              <a:spcBef>
                <a:spcPts val="0"/>
              </a:spcBef>
              <a:spcAft>
                <a:spcPts val="0"/>
              </a:spcAft>
              <a:defRPr sz="1200">
                <a:latin typeface="+mn-lt"/>
                <a:cs typeface="+mn-cs"/>
              </a:defRPr>
            </a:lvl1pPr>
          </a:lstStyle>
          <a:p>
            <a:pPr>
              <a:defRPr/>
            </a:pPr>
            <a:fld id="{FCC05E7F-7CE8-434A-B93F-AD53CA0FA9A3}" type="slidenum">
              <a:rPr lang="nl-NL"/>
              <a:pPr>
                <a:defRPr/>
              </a:pPr>
              <a:t>‹nr.›</a:t>
            </a:fld>
            <a:endParaRPr lang="nl-NL"/>
          </a:p>
        </p:txBody>
      </p:sp>
    </p:spTree>
    <p:extLst>
      <p:ext uri="{BB962C8B-B14F-4D97-AF65-F5344CB8AC3E}">
        <p14:creationId xmlns:p14="http://schemas.microsoft.com/office/powerpoint/2010/main" val="211805891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2921582" cy="493633"/>
          </a:xfrm>
          <a:prstGeom prst="rect">
            <a:avLst/>
          </a:prstGeom>
        </p:spPr>
        <p:txBody>
          <a:bodyPr vert="horz" lIns="91418" tIns="45708" rIns="91418" bIns="45708"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18971" y="3"/>
            <a:ext cx="2921582" cy="493633"/>
          </a:xfrm>
          <a:prstGeom prst="rect">
            <a:avLst/>
          </a:prstGeom>
        </p:spPr>
        <p:txBody>
          <a:bodyPr vert="horz" lIns="91418" tIns="45708" rIns="91418" bIns="45708" rtlCol="0"/>
          <a:lstStyle>
            <a:lvl1pPr algn="r" fontAlgn="auto">
              <a:spcBef>
                <a:spcPts val="0"/>
              </a:spcBef>
              <a:spcAft>
                <a:spcPts val="0"/>
              </a:spcAft>
              <a:defRPr sz="1200">
                <a:latin typeface="+mn-lt"/>
                <a:cs typeface="+mn-cs"/>
              </a:defRPr>
            </a:lvl1pPr>
          </a:lstStyle>
          <a:p>
            <a:pPr>
              <a:defRPr/>
            </a:pPr>
            <a:r>
              <a:rPr lang="nl-NL"/>
              <a:t>juni 2019</a:t>
            </a:r>
            <a:endParaRPr lang="en-US"/>
          </a:p>
        </p:txBody>
      </p:sp>
      <p:sp>
        <p:nvSpPr>
          <p:cNvPr id="4" name="Slide Image Placeholder 3"/>
          <p:cNvSpPr>
            <a:spLocks noGrp="1" noRot="1" noChangeAspect="1"/>
          </p:cNvSpPr>
          <p:nvPr>
            <p:ph type="sldImg" idx="2"/>
          </p:nvPr>
        </p:nvSpPr>
        <p:spPr>
          <a:xfrm>
            <a:off x="896938" y="739775"/>
            <a:ext cx="4948237" cy="3703638"/>
          </a:xfrm>
          <a:prstGeom prst="rect">
            <a:avLst/>
          </a:prstGeom>
          <a:noFill/>
          <a:ln w="12700">
            <a:solidFill>
              <a:prstClr val="black"/>
            </a:solidFill>
          </a:ln>
        </p:spPr>
        <p:txBody>
          <a:bodyPr vert="horz" lIns="91418" tIns="45708" rIns="91418" bIns="45708" rtlCol="0" anchor="ctr"/>
          <a:lstStyle/>
          <a:p>
            <a:pPr lvl="0"/>
            <a:endParaRPr lang="en-US" noProof="0"/>
          </a:p>
        </p:txBody>
      </p:sp>
      <p:sp>
        <p:nvSpPr>
          <p:cNvPr id="5" name="Notes Placeholder 4"/>
          <p:cNvSpPr>
            <a:spLocks noGrp="1"/>
          </p:cNvSpPr>
          <p:nvPr>
            <p:ph type="body" sz="quarter" idx="3"/>
          </p:nvPr>
        </p:nvSpPr>
        <p:spPr>
          <a:xfrm>
            <a:off x="674212" y="4689515"/>
            <a:ext cx="5393690" cy="4442698"/>
          </a:xfrm>
          <a:prstGeom prst="rect">
            <a:avLst/>
          </a:prstGeom>
        </p:spPr>
        <p:txBody>
          <a:bodyPr vert="horz" lIns="91418" tIns="45708" rIns="91418" bIns="45708"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377318"/>
            <a:ext cx="2921582" cy="493633"/>
          </a:xfrm>
          <a:prstGeom prst="rect">
            <a:avLst/>
          </a:prstGeom>
        </p:spPr>
        <p:txBody>
          <a:bodyPr vert="horz" lIns="91418" tIns="45708" rIns="91418" bIns="45708" rtlCol="0" anchor="b"/>
          <a:lstStyle>
            <a:lvl1pPr algn="l" fontAlgn="auto">
              <a:spcBef>
                <a:spcPts val="0"/>
              </a:spcBef>
              <a:spcAft>
                <a:spcPts val="0"/>
              </a:spcAft>
              <a:defRPr sz="1200">
                <a:latin typeface="+mn-lt"/>
                <a:cs typeface="+mn-cs"/>
              </a:defRPr>
            </a:lvl1pPr>
          </a:lstStyle>
          <a:p>
            <a:pPr>
              <a:defRPr/>
            </a:pPr>
            <a:r>
              <a:rPr lang="nl-NL" dirty="0"/>
              <a:t>Werken aan 'De Kentalis', september 2019</a:t>
            </a:r>
            <a:endParaRPr lang="en-US" dirty="0"/>
          </a:p>
        </p:txBody>
      </p:sp>
      <p:sp>
        <p:nvSpPr>
          <p:cNvPr id="7" name="Slide Number Placeholder 6"/>
          <p:cNvSpPr>
            <a:spLocks noGrp="1"/>
          </p:cNvSpPr>
          <p:nvPr>
            <p:ph type="sldNum" sz="quarter" idx="5"/>
          </p:nvPr>
        </p:nvSpPr>
        <p:spPr>
          <a:xfrm>
            <a:off x="3818971" y="9377318"/>
            <a:ext cx="2921582" cy="493633"/>
          </a:xfrm>
          <a:prstGeom prst="rect">
            <a:avLst/>
          </a:prstGeom>
        </p:spPr>
        <p:txBody>
          <a:bodyPr vert="horz" lIns="91418" tIns="45708" rIns="91418" bIns="45708" rtlCol="0" anchor="b"/>
          <a:lstStyle>
            <a:lvl1pPr algn="r" fontAlgn="auto">
              <a:spcBef>
                <a:spcPts val="0"/>
              </a:spcBef>
              <a:spcAft>
                <a:spcPts val="0"/>
              </a:spcAft>
              <a:defRPr sz="1200">
                <a:latin typeface="+mn-lt"/>
                <a:cs typeface="+mn-cs"/>
              </a:defRPr>
            </a:lvl1pPr>
          </a:lstStyle>
          <a:p>
            <a:pPr>
              <a:defRPr/>
            </a:pPr>
            <a:fld id="{E7BBDAF2-45C6-4A59-A037-BEBFF60BE645}" type="slidenum">
              <a:rPr lang="en-US"/>
              <a:pPr>
                <a:defRPr/>
              </a:pPr>
              <a:t>‹nr.›</a:t>
            </a:fld>
            <a:endParaRPr lang="en-US"/>
          </a:p>
        </p:txBody>
      </p:sp>
    </p:spTree>
    <p:extLst>
      <p:ext uri="{BB962C8B-B14F-4D97-AF65-F5344CB8AC3E}">
        <p14:creationId xmlns:p14="http://schemas.microsoft.com/office/powerpoint/2010/main" val="33059503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nl-NL" altLang="nl-NL"/>
          </a:p>
        </p:txBody>
      </p:sp>
      <p:sp>
        <p:nvSpPr>
          <p:cNvPr id="4" name="Tijdelijke aanduiding voor dianummer 3"/>
          <p:cNvSpPr>
            <a:spLocks noGrp="1"/>
          </p:cNvSpPr>
          <p:nvPr>
            <p:ph type="sldNum" sz="quarter" idx="5"/>
          </p:nvPr>
        </p:nvSpPr>
        <p:spPr/>
        <p:txBody>
          <a:bodyPr/>
          <a:lstStyle/>
          <a:p>
            <a:pPr>
              <a:defRPr/>
            </a:pPr>
            <a:fld id="{F07506E1-2528-4848-83D7-DE929D7D5D80}"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25043"/>
            <a:ext cx="7772400" cy="1466282"/>
          </a:xfrm>
          <a:prstGeom prst="rect">
            <a:avLst/>
          </a:prstGeom>
        </p:spPr>
        <p:txBody>
          <a:bodyPr/>
          <a:lstStyle>
            <a:lvl1pPr>
              <a:defRPr>
                <a:solidFill>
                  <a:srgbClr val="4F6228"/>
                </a:solidFill>
              </a:defRPr>
            </a:lvl1pPr>
          </a:lstStyle>
          <a:p>
            <a:r>
              <a:rPr lang="nl-NL"/>
              <a:t>Klik om stijl te bewerken</a:t>
            </a:r>
          </a:p>
        </p:txBody>
      </p:sp>
      <p:sp>
        <p:nvSpPr>
          <p:cNvPr id="3" name="Ondertitel 2"/>
          <p:cNvSpPr>
            <a:spLocks noGrp="1"/>
          </p:cNvSpPr>
          <p:nvPr>
            <p:ph type="subTitle" idx="1"/>
          </p:nvPr>
        </p:nvSpPr>
        <p:spPr>
          <a:xfrm>
            <a:off x="1371600" y="3876305"/>
            <a:ext cx="6400800" cy="1748137"/>
          </a:xfrm>
        </p:spPr>
        <p:txBody>
          <a:bodyPr>
            <a:normAutofit/>
          </a:bodyPr>
          <a:lstStyle>
            <a:lvl1pPr marL="0" indent="0" algn="ctr">
              <a:buNone/>
              <a:defRPr sz="2000">
                <a:solidFill>
                  <a:srgbClr val="89898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nl-NL" dirty="0"/>
          </a:p>
        </p:txBody>
      </p:sp>
      <p:sp>
        <p:nvSpPr>
          <p:cNvPr id="11" name="Tijdelijke aanduiding voor dianummer 6">
            <a:extLst>
              <a:ext uri="{FF2B5EF4-FFF2-40B4-BE49-F238E27FC236}">
                <a16:creationId xmlns:a16="http://schemas.microsoft.com/office/drawing/2014/main" id="{70B1FEF4-E279-4794-9EF0-143D2DA8859D}"/>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6" name="Tijdelijke aanduiding voor voettekst 7">
            <a:extLst>
              <a:ext uri="{FF2B5EF4-FFF2-40B4-BE49-F238E27FC236}">
                <a16:creationId xmlns:a16="http://schemas.microsoft.com/office/drawing/2014/main" id="{8CC5D87A-F7AB-451F-B54F-746670A43299}"/>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1016570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en verticale tekst">
    <p:spTree>
      <p:nvGrpSpPr>
        <p:cNvPr id="1" name=""/>
        <p:cNvGrpSpPr/>
        <p:nvPr/>
      </p:nvGrpSpPr>
      <p:grpSpPr>
        <a:xfrm>
          <a:off x="0" y="0"/>
          <a:ext cx="0" cy="0"/>
          <a:chOff x="0" y="0"/>
          <a:chExt cx="0" cy="0"/>
        </a:xfrm>
      </p:grpSpPr>
      <p:sp>
        <p:nvSpPr>
          <p:cNvPr id="3" name="Tijdelijke aanduiding voor verticale tekst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titel 1">
            <a:extLst>
              <a:ext uri="{FF2B5EF4-FFF2-40B4-BE49-F238E27FC236}">
                <a16:creationId xmlns:a16="http://schemas.microsoft.com/office/drawing/2014/main" id="{1D07151B-FE82-4372-AEE8-7FDA0BBE6F5E}"/>
              </a:ext>
            </a:extLst>
          </p:cNvPr>
          <p:cNvSpPr>
            <a:spLocks noGrp="1"/>
          </p:cNvSpPr>
          <p:nvPr>
            <p:ph type="title"/>
          </p:nvPr>
        </p:nvSpPr>
        <p:spPr>
          <a:xfrm>
            <a:off x="457200" y="273939"/>
            <a:ext cx="7211144" cy="946469"/>
          </a:xfrm>
          <a:prstGeom prst="rect">
            <a:avLst/>
          </a:prstGeom>
        </p:spPr>
        <p:txBody>
          <a:bodyPr vert="horz" lIns="91440" tIns="45720" rIns="91440" bIns="45720" rtlCol="0" anchor="ctr">
            <a:normAutofit/>
          </a:bodyPr>
          <a:lstStyle/>
          <a:p>
            <a:r>
              <a:rPr lang="nl-NL"/>
              <a:t>Klik om stijl te bewerken</a:t>
            </a:r>
          </a:p>
        </p:txBody>
      </p:sp>
      <p:sp>
        <p:nvSpPr>
          <p:cNvPr id="9" name="Tijdelijke aanduiding voor dianummer 6">
            <a:extLst>
              <a:ext uri="{FF2B5EF4-FFF2-40B4-BE49-F238E27FC236}">
                <a16:creationId xmlns:a16="http://schemas.microsoft.com/office/drawing/2014/main" id="{3D941603-72EF-47F1-B199-C150080BFBC6}"/>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6" name="Tijdelijke aanduiding voor voettekst 7">
            <a:extLst>
              <a:ext uri="{FF2B5EF4-FFF2-40B4-BE49-F238E27FC236}">
                <a16:creationId xmlns:a16="http://schemas.microsoft.com/office/drawing/2014/main" id="{0E62D937-8595-4098-BF72-793E666FF89E}"/>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2812560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3939"/>
            <a:ext cx="2057400" cy="5836626"/>
          </a:xfrm>
          <a:prstGeom prst="rect">
            <a:avLst/>
          </a:prstGeom>
        </p:spPr>
        <p:txBody>
          <a:bodyPr vert="eaVert"/>
          <a:lstStyle/>
          <a:p>
            <a:r>
              <a:rPr lang="nl-NL"/>
              <a:t>Klik om stijl te bewerken</a:t>
            </a:r>
          </a:p>
        </p:txBody>
      </p:sp>
      <p:sp>
        <p:nvSpPr>
          <p:cNvPr id="3" name="Tijdelijke aanduiding voor verticale tekst 2"/>
          <p:cNvSpPr>
            <a:spLocks noGrp="1"/>
          </p:cNvSpPr>
          <p:nvPr>
            <p:ph type="body" orient="vert" idx="1"/>
          </p:nvPr>
        </p:nvSpPr>
        <p:spPr>
          <a:xfrm>
            <a:off x="457200" y="273939"/>
            <a:ext cx="6019800" cy="5836626"/>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dianummer 6">
            <a:extLst>
              <a:ext uri="{FF2B5EF4-FFF2-40B4-BE49-F238E27FC236}">
                <a16:creationId xmlns:a16="http://schemas.microsoft.com/office/drawing/2014/main" id="{52351650-A5FC-4B40-8927-19FEEF4F0543}"/>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6" name="Tijdelijke aanduiding voor voettekst 7">
            <a:extLst>
              <a:ext uri="{FF2B5EF4-FFF2-40B4-BE49-F238E27FC236}">
                <a16:creationId xmlns:a16="http://schemas.microsoft.com/office/drawing/2014/main" id="{1441C57E-F5EE-4C95-AA81-84629053BE57}"/>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1995006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slide">
    <p:spTree>
      <p:nvGrpSpPr>
        <p:cNvPr id="1" name=""/>
        <p:cNvGrpSpPr/>
        <p:nvPr/>
      </p:nvGrpSpPr>
      <p:grpSpPr>
        <a:xfrm>
          <a:off x="0" y="0"/>
          <a:ext cx="0" cy="0"/>
          <a:chOff x="0" y="0"/>
          <a:chExt cx="0" cy="0"/>
        </a:xfrm>
      </p:grpSpPr>
      <p:pic>
        <p:nvPicPr>
          <p:cNvPr id="5" name="Picture 6" descr="Basisachtergrond.png"/>
          <p:cNvPicPr>
            <a:picLocks/>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720768" y="1865350"/>
            <a:ext cx="6518275" cy="1580293"/>
          </a:xfrm>
          <a:prstGeom prst="rect">
            <a:avLst/>
          </a:prstGeom>
        </p:spPr>
        <p:txBody>
          <a:bodyPr tIns="0" bIns="0" anchor="t"/>
          <a:lstStyle>
            <a:lvl1pPr algn="l">
              <a:lnSpc>
                <a:spcPts val="4200"/>
              </a:lnSpc>
              <a:defRPr sz="2800" b="1" baseline="0">
                <a:solidFill>
                  <a:schemeClr val="bg1"/>
                </a:solidFill>
              </a:defRPr>
            </a:lvl1pPr>
          </a:lstStyle>
          <a:p>
            <a:r>
              <a:rPr lang="nl-NL" noProof="0"/>
              <a:t>Klik om stijl te bewerken</a:t>
            </a:r>
            <a:endParaRPr lang="nl-NL" noProof="0" dirty="0"/>
          </a:p>
        </p:txBody>
      </p:sp>
      <p:sp>
        <p:nvSpPr>
          <p:cNvPr id="3" name="Subtitle 2"/>
          <p:cNvSpPr>
            <a:spLocks noGrp="1"/>
          </p:cNvSpPr>
          <p:nvPr>
            <p:ph type="subTitle" idx="1"/>
          </p:nvPr>
        </p:nvSpPr>
        <p:spPr>
          <a:xfrm>
            <a:off x="720724" y="3768666"/>
            <a:ext cx="6519600" cy="783817"/>
          </a:xfrm>
        </p:spPr>
        <p:txBody>
          <a:bodyPr>
            <a:normAutofit/>
          </a:bodyPr>
          <a:lstStyle>
            <a:lvl1pPr marL="0" indent="0" algn="l">
              <a:buNone/>
              <a:defRPr sz="1800" b="1"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0"/>
              <a:t>Klikken om de ondertitelstijl van het model te bewerken</a:t>
            </a:r>
            <a:endParaRPr lang="nl-NL" noProof="0" dirty="0"/>
          </a:p>
        </p:txBody>
      </p:sp>
      <p:sp>
        <p:nvSpPr>
          <p:cNvPr id="17" name="Text Placeholder 16"/>
          <p:cNvSpPr>
            <a:spLocks noGrp="1"/>
          </p:cNvSpPr>
          <p:nvPr>
            <p:ph type="body" sz="quarter" idx="13"/>
          </p:nvPr>
        </p:nvSpPr>
        <p:spPr>
          <a:xfrm>
            <a:off x="5272896" y="5064919"/>
            <a:ext cx="2615407" cy="251358"/>
          </a:xfrm>
        </p:spPr>
        <p:txBody>
          <a:bodyPr anchor="ctr">
            <a:normAutofit/>
          </a:bodyPr>
          <a:lstStyle>
            <a:lvl1pPr>
              <a:lnSpc>
                <a:spcPct val="100000"/>
              </a:lnSpc>
              <a:buNone/>
              <a:defRPr sz="1200" b="0">
                <a:solidFill>
                  <a:schemeClr val="bg1"/>
                </a:solidFill>
              </a:defRPr>
            </a:lvl1pPr>
          </a:lstStyle>
          <a:p>
            <a:pPr lvl="0"/>
            <a:r>
              <a:rPr lang="nl-NL" noProof="0"/>
              <a:t>Klikken om de tekststijl van het model te bewerken</a:t>
            </a:r>
          </a:p>
        </p:txBody>
      </p:sp>
      <p:sp>
        <p:nvSpPr>
          <p:cNvPr id="6" name="Date Placeholder 3"/>
          <p:cNvSpPr>
            <a:spLocks noGrp="1"/>
          </p:cNvSpPr>
          <p:nvPr>
            <p:ph type="dt" sz="half" idx="14"/>
          </p:nvPr>
        </p:nvSpPr>
        <p:spPr>
          <a:xfrm>
            <a:off x="4949529" y="5064919"/>
            <a:ext cx="2928938" cy="506385"/>
          </a:xfrm>
          <a:prstGeom prst="rect">
            <a:avLst/>
          </a:prstGeom>
        </p:spPr>
        <p:txBody>
          <a:bodyPr rIns="0"/>
          <a:lstStyle>
            <a:lvl1pPr algn="r">
              <a:defRPr lang="nl-NL" sz="1200" b="0" i="0" kern="1200">
                <a:solidFill>
                  <a:schemeClr val="bg1"/>
                </a:solidFill>
                <a:latin typeface="+mn-lt"/>
                <a:ea typeface="+mn-ea"/>
                <a:cs typeface="+mn-cs"/>
              </a:defRPr>
            </a:lvl1pPr>
          </a:lstStyle>
          <a:p>
            <a:pPr>
              <a:defRPr/>
            </a:pPr>
            <a:endParaRPr lang="nl-NL" dirty="0"/>
          </a:p>
        </p:txBody>
      </p:sp>
    </p:spTree>
    <p:extLst>
      <p:ext uri="{BB962C8B-B14F-4D97-AF65-F5344CB8AC3E}">
        <p14:creationId xmlns:p14="http://schemas.microsoft.com/office/powerpoint/2010/main" val="1563179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indeslide">
    <p:spTree>
      <p:nvGrpSpPr>
        <p:cNvPr id="1" name=""/>
        <p:cNvGrpSpPr/>
        <p:nvPr/>
      </p:nvGrpSpPr>
      <p:grpSpPr>
        <a:xfrm>
          <a:off x="0" y="0"/>
          <a:ext cx="0" cy="0"/>
          <a:chOff x="0" y="0"/>
          <a:chExt cx="0" cy="0"/>
        </a:xfrm>
      </p:grpSpPr>
      <p:pic>
        <p:nvPicPr>
          <p:cNvPr id="2" name="Picture 5" descr="Basisachtergrond.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8" y="0"/>
            <a:ext cx="9167813"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Placeholder 1"/>
          <p:cNvSpPr txBox="1">
            <a:spLocks/>
          </p:cNvSpPr>
          <p:nvPr userDrawn="1"/>
        </p:nvSpPr>
        <p:spPr>
          <a:xfrm>
            <a:off x="701680" y="1716124"/>
            <a:ext cx="6213475" cy="795337"/>
          </a:xfrm>
          <a:prstGeom prst="rect">
            <a:avLst/>
          </a:prstGeom>
        </p:spPr>
        <p:txBody>
          <a:bodyPr lIns="0" rIns="0" anchor="ctr">
            <a:normAutofit/>
          </a:bodyPr>
          <a:lstStyle/>
          <a:p>
            <a:pPr fontAlgn="auto">
              <a:spcAft>
                <a:spcPts val="0"/>
              </a:spcAft>
              <a:defRPr/>
            </a:pPr>
            <a:r>
              <a:rPr lang="nl-NL" sz="3200" b="1">
                <a:solidFill>
                  <a:schemeClr val="bg1"/>
                </a:solidFill>
                <a:latin typeface="+mj-lt"/>
                <a:ea typeface="+mj-ea"/>
                <a:cs typeface="+mj-cs"/>
              </a:rPr>
              <a:t>Bedankt voor uw aandacht</a:t>
            </a:r>
          </a:p>
        </p:txBody>
      </p:sp>
    </p:spTree>
    <p:extLst>
      <p:ext uri="{BB962C8B-B14F-4D97-AF65-F5344CB8AC3E}">
        <p14:creationId xmlns:p14="http://schemas.microsoft.com/office/powerpoint/2010/main" val="1375094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lleen titel">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nl-NL"/>
              <a:t>Klik om stijl te bewerken</a:t>
            </a:r>
            <a:endParaRPr lang="en-GB" dirty="0"/>
          </a:p>
        </p:txBody>
      </p:sp>
      <p:sp>
        <p:nvSpPr>
          <p:cNvPr id="12" name="Text Placeholder 4"/>
          <p:cNvSpPr>
            <a:spLocks noGrp="1"/>
          </p:cNvSpPr>
          <p:nvPr>
            <p:ph type="body" sz="quarter" idx="11" hasCustomPrompt="1"/>
          </p:nvPr>
        </p:nvSpPr>
        <p:spPr>
          <a:xfrm>
            <a:off x="483578" y="179542"/>
            <a:ext cx="8174769" cy="251358"/>
          </a:xfrm>
        </p:spPr>
        <p:txBody>
          <a:bodyPr vert="horz" lIns="34326" tIns="34326" rIns="34326" bIns="34326" rtlCol="0" anchor="b" anchorCtr="0">
            <a:noAutofit/>
          </a:bodyPr>
          <a:lstStyle>
            <a:lvl1pPr>
              <a:spcAft>
                <a:spcPts val="0"/>
              </a:spcAft>
              <a:defRPr lang="en-US" sz="1100" b="0" dirty="0" smtClean="0">
                <a:solidFill>
                  <a:schemeClr val="bg1">
                    <a:lumMod val="65000"/>
                  </a:schemeClr>
                </a:solidFill>
              </a:defRPr>
            </a:lvl1pPr>
            <a:lvl2pPr>
              <a:defRPr sz="1100">
                <a:solidFill>
                  <a:schemeClr val="bg1">
                    <a:lumMod val="65000"/>
                  </a:schemeClr>
                </a:solidFill>
              </a:defRPr>
            </a:lvl2pPr>
            <a:lvl3pPr marL="0" indent="0">
              <a:buNone/>
              <a:defRPr sz="1100">
                <a:solidFill>
                  <a:schemeClr val="bg1">
                    <a:lumMod val="65000"/>
                  </a:schemeClr>
                </a:solidFill>
              </a:defRPr>
            </a:lvl3pPr>
            <a:lvl4pPr marL="0" indent="0">
              <a:buNone/>
              <a:defRPr sz="1100">
                <a:solidFill>
                  <a:schemeClr val="bg1">
                    <a:lumMod val="65000"/>
                  </a:schemeClr>
                </a:solidFill>
              </a:defRPr>
            </a:lvl4pPr>
          </a:lstStyle>
          <a:p>
            <a:pPr lvl="0">
              <a:spcAft>
                <a:spcPts val="0"/>
              </a:spcAft>
            </a:pPr>
            <a:r>
              <a:rPr lang="en-US" dirty="0"/>
              <a:t>Super title here – ignore when not needed</a:t>
            </a:r>
          </a:p>
        </p:txBody>
      </p:sp>
    </p:spTree>
    <p:extLst>
      <p:ext uri="{BB962C8B-B14F-4D97-AF65-F5344CB8AC3E}">
        <p14:creationId xmlns:p14="http://schemas.microsoft.com/office/powerpoint/2010/main" val="2166401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Inhoud van twee">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92" b="0" i="0">
                <a:solidFill>
                  <a:srgbClr val="00338D"/>
                </a:solidFill>
                <a:latin typeface="KPMG Extralight"/>
                <a:cs typeface="KPMG Extralight"/>
              </a:defRPr>
            </a:lvl1pPr>
          </a:lstStyle>
          <a:p>
            <a:r>
              <a:rPr lang="nl-NL"/>
              <a:t>Klik om stijl te bewerken</a:t>
            </a:r>
            <a:endParaRPr/>
          </a:p>
        </p:txBody>
      </p:sp>
      <p:sp>
        <p:nvSpPr>
          <p:cNvPr id="3" name="Holder 3"/>
          <p:cNvSpPr>
            <a:spLocks noGrp="1"/>
          </p:cNvSpPr>
          <p:nvPr>
            <p:ph sz="half" idx="2"/>
          </p:nvPr>
        </p:nvSpPr>
        <p:spPr>
          <a:xfrm>
            <a:off x="507956" y="1468696"/>
            <a:ext cx="3962986" cy="142027"/>
          </a:xfrm>
          <a:prstGeom prst="rect">
            <a:avLst/>
          </a:prstGeom>
        </p:spPr>
        <p:txBody>
          <a:bodyPr wrap="square" lIns="0" tIns="0" rIns="0" bIns="0">
            <a:spAutoFit/>
          </a:bodyPr>
          <a:lstStyle>
            <a:lvl1pPr>
              <a:defRPr sz="923" b="0" i="1">
                <a:solidFill>
                  <a:schemeClr val="tx1"/>
                </a:solidFill>
                <a:latin typeface="Arial"/>
                <a:cs typeface="Arial"/>
              </a:defRPr>
            </a:lvl1pPr>
          </a:lstStyle>
          <a:p>
            <a:pPr lvl="0"/>
            <a:r>
              <a:rPr lang="nl-NL"/>
              <a:t>Klikken om de tekststijl van het model te bewerken</a:t>
            </a:r>
          </a:p>
        </p:txBody>
      </p:sp>
      <p:sp>
        <p:nvSpPr>
          <p:cNvPr id="4" name="Holder 4"/>
          <p:cNvSpPr>
            <a:spLocks noGrp="1"/>
          </p:cNvSpPr>
          <p:nvPr>
            <p:ph sz="half" idx="3"/>
          </p:nvPr>
        </p:nvSpPr>
        <p:spPr>
          <a:xfrm>
            <a:off x="4660016" y="1468696"/>
            <a:ext cx="3950091" cy="142027"/>
          </a:xfrm>
          <a:prstGeom prst="rect">
            <a:avLst/>
          </a:prstGeom>
        </p:spPr>
        <p:txBody>
          <a:bodyPr wrap="square" lIns="0" tIns="0" rIns="0" bIns="0">
            <a:spAutoFit/>
          </a:bodyPr>
          <a:lstStyle>
            <a:lvl1pPr>
              <a:defRPr sz="923" b="0" i="0">
                <a:solidFill>
                  <a:schemeClr val="tx1"/>
                </a:solidFill>
                <a:latin typeface="Arial"/>
                <a:cs typeface="Arial"/>
              </a:defRPr>
            </a:lvl1pPr>
          </a:lstStyle>
          <a:p>
            <a:pPr lvl="0"/>
            <a:r>
              <a:rPr lang="nl-NL"/>
              <a:t>Klikken om de tekststijl van het model te bewerken</a:t>
            </a:r>
          </a:p>
        </p:txBody>
      </p:sp>
      <p:sp>
        <p:nvSpPr>
          <p:cNvPr id="5" name="Holder 5"/>
          <p:cNvSpPr>
            <a:spLocks noGrp="1"/>
          </p:cNvSpPr>
          <p:nvPr>
            <p:ph type="ftr" sz="quarter" idx="5"/>
          </p:nvPr>
        </p:nvSpPr>
        <p:spPr>
          <a:xfrm>
            <a:off x="3108960" y="6361700"/>
            <a:ext cx="2926080" cy="342027"/>
          </a:xfrm>
          <a:prstGeom prst="rect">
            <a:avLst/>
          </a:prstGeom>
        </p:spPr>
        <p:txBody>
          <a:bodyPr lIns="0" tIns="0" rIns="0" bIns="0"/>
          <a:lstStyle>
            <a:lvl1pPr algn="ctr">
              <a:defRPr>
                <a:solidFill>
                  <a:schemeClr val="tx1">
                    <a:tint val="75000"/>
                  </a:schemeClr>
                </a:solidFill>
              </a:defRPr>
            </a:lvl1pPr>
          </a:lstStyle>
          <a:p>
            <a:r>
              <a:rPr lang="nl-NL">
                <a:solidFill>
                  <a:srgbClr val="000000">
                    <a:tint val="75000"/>
                  </a:srgbClr>
                </a:solidFill>
              </a:rPr>
              <a:t>Concept risicoanalyses en -aanpak 8 november 2019</a:t>
            </a:r>
            <a:endParaRPr>
              <a:solidFill>
                <a:srgbClr val="000000">
                  <a:tint val="75000"/>
                </a:srgbClr>
              </a:solidFill>
            </a:endParaRPr>
          </a:p>
        </p:txBody>
      </p:sp>
      <p:sp>
        <p:nvSpPr>
          <p:cNvPr id="6" name="Holder 6"/>
          <p:cNvSpPr>
            <a:spLocks noGrp="1"/>
          </p:cNvSpPr>
          <p:nvPr>
            <p:ph type="dt" sz="half" idx="6"/>
          </p:nvPr>
        </p:nvSpPr>
        <p:spPr>
          <a:xfrm>
            <a:off x="457200" y="6361700"/>
            <a:ext cx="2103120" cy="342027"/>
          </a:xfrm>
          <a:prstGeom prst="rect">
            <a:avLst/>
          </a:prstGeom>
        </p:spPr>
        <p:txBody>
          <a:bodyPr lIns="0" tIns="0" rIns="0" bIns="0"/>
          <a:lstStyle>
            <a:lvl1pPr algn="l">
              <a:defRPr>
                <a:solidFill>
                  <a:schemeClr val="tx1">
                    <a:tint val="75000"/>
                  </a:schemeClr>
                </a:solidFill>
              </a:defRPr>
            </a:lvl1pPr>
          </a:lstStyle>
          <a:p>
            <a:endParaRPr lang="en-US">
              <a:solidFill>
                <a:srgbClr val="000000">
                  <a:tint val="75000"/>
                </a:srgbClr>
              </a:solidFill>
            </a:endParaRPr>
          </a:p>
        </p:txBody>
      </p:sp>
      <p:sp>
        <p:nvSpPr>
          <p:cNvPr id="7" name="Holder 7"/>
          <p:cNvSpPr>
            <a:spLocks noGrp="1"/>
          </p:cNvSpPr>
          <p:nvPr>
            <p:ph type="sldNum" sz="quarter" idx="7"/>
          </p:nvPr>
        </p:nvSpPr>
        <p:spPr>
          <a:xfrm>
            <a:off x="8497738" y="6472478"/>
            <a:ext cx="151227" cy="139344"/>
          </a:xfrm>
          <a:prstGeom prst="rect">
            <a:avLst/>
          </a:prstGeom>
        </p:spPr>
        <p:txBody>
          <a:bodyPr lIns="0" tIns="0" rIns="0" bIns="0"/>
          <a:lstStyle>
            <a:lvl1pPr>
              <a:defRPr sz="738" b="0" i="0">
                <a:solidFill>
                  <a:srgbClr val="00338D"/>
                </a:solidFill>
                <a:latin typeface="Arial"/>
                <a:cs typeface="Arial"/>
              </a:defRPr>
            </a:lvl1pPr>
          </a:lstStyle>
          <a:p>
            <a:pPr marL="23447">
              <a:spcBef>
                <a:spcPts val="23"/>
              </a:spcBef>
            </a:pPr>
            <a:fld id="{81D60167-4931-47E6-BA6A-407CBD079E47}" type="slidenum">
              <a:rPr lang="nl-NL" smtClean="0"/>
              <a:pPr marL="23447">
                <a:spcBef>
                  <a:spcPts val="23"/>
                </a:spcBef>
              </a:pPr>
              <a:t>‹nr.›</a:t>
            </a:fld>
            <a:endParaRPr lang="nl-NL" dirty="0"/>
          </a:p>
        </p:txBody>
      </p:sp>
    </p:spTree>
    <p:extLst>
      <p:ext uri="{BB962C8B-B14F-4D97-AF65-F5344CB8AC3E}">
        <p14:creationId xmlns:p14="http://schemas.microsoft.com/office/powerpoint/2010/main" val="17507034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kst">
    <p:spTree>
      <p:nvGrpSpPr>
        <p:cNvPr id="1" name=""/>
        <p:cNvGrpSpPr/>
        <p:nvPr/>
      </p:nvGrpSpPr>
      <p:grpSpPr>
        <a:xfrm>
          <a:off x="0" y="0"/>
          <a:ext cx="0" cy="0"/>
          <a:chOff x="0" y="0"/>
          <a:chExt cx="0" cy="0"/>
        </a:xfrm>
      </p:grpSpPr>
      <p:sp>
        <p:nvSpPr>
          <p:cNvPr id="4" name="Slide Number Placeholder 4"/>
          <p:cNvSpPr txBox="1">
            <a:spLocks/>
          </p:cNvSpPr>
          <p:nvPr userDrawn="1"/>
        </p:nvSpPr>
        <p:spPr bwMode="auto">
          <a:xfrm>
            <a:off x="8260845" y="6465164"/>
            <a:ext cx="542995" cy="21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fld id="{52A8A013-28FB-4685-A282-447985B3D9B0}" type="slidenum">
              <a:rPr lang="en-US" altLang="nl-NL" sz="1000" b="1">
                <a:solidFill>
                  <a:srgbClr val="CC1122"/>
                </a:solidFill>
              </a:rPr>
              <a:pPr algn="ctr" eaLnBrk="1" hangingPunct="1"/>
              <a:t>‹nr.›</a:t>
            </a:fld>
            <a:endParaRPr lang="en-US" altLang="nl-NL" sz="1000" b="1">
              <a:solidFill>
                <a:srgbClr val="CC1122"/>
              </a:solidFill>
            </a:endParaRPr>
          </a:p>
        </p:txBody>
      </p:sp>
      <p:sp>
        <p:nvSpPr>
          <p:cNvPr id="2" name="Title 1"/>
          <p:cNvSpPr>
            <a:spLocks noGrp="1"/>
          </p:cNvSpPr>
          <p:nvPr>
            <p:ph type="title"/>
          </p:nvPr>
        </p:nvSpPr>
        <p:spPr>
          <a:xfrm>
            <a:off x="467544" y="395933"/>
            <a:ext cx="6213586" cy="792644"/>
          </a:xfrm>
        </p:spPr>
        <p:txBody>
          <a:bodyPr>
            <a:normAutofit/>
          </a:bodyPr>
          <a:lstStyle>
            <a:lvl1pPr>
              <a:defRPr sz="1400"/>
            </a:lvl1pPr>
          </a:lstStyle>
          <a:p>
            <a:r>
              <a:rPr lang="nl-NL"/>
              <a:t>Klik om stijl te bewerken</a:t>
            </a:r>
            <a:endParaRPr lang="en-US" dirty="0"/>
          </a:p>
        </p:txBody>
      </p:sp>
      <p:sp>
        <p:nvSpPr>
          <p:cNvPr id="7" name="Text Placeholder 6"/>
          <p:cNvSpPr>
            <a:spLocks noGrp="1"/>
          </p:cNvSpPr>
          <p:nvPr>
            <p:ph type="body" sz="quarter" idx="13"/>
          </p:nvPr>
        </p:nvSpPr>
        <p:spPr>
          <a:xfrm>
            <a:off x="1151646" y="1439863"/>
            <a:ext cx="7074000" cy="4575600"/>
          </a:xfrm>
        </p:spPr>
        <p:txBody>
          <a:bodyPr>
            <a:normAutofit/>
          </a:bodyPr>
          <a:lstStyle>
            <a:lvl1pPr>
              <a:defRPr sz="1200"/>
            </a:lvl1pPr>
            <a:lvl2pPr marL="404813" indent="-171450">
              <a:defRPr sz="1200"/>
            </a:lvl2pPr>
            <a:lvl3pPr marL="523875" indent="-119063">
              <a:defRPr sz="1200"/>
            </a:lvl3pPr>
            <a:lvl4pPr marL="623888" indent="-104775">
              <a:defRPr/>
            </a:lvl4pPr>
            <a:lvl5pPr marL="628650" indent="-109538">
              <a:defRPr/>
            </a:lvl5pPr>
          </a:lstStyle>
          <a:p>
            <a:pPr lvl="0"/>
            <a:r>
              <a:rPr lang="nl-NL" noProof="0"/>
              <a:t>Klikken om de tekststijl van het model te bewerken</a:t>
            </a:r>
          </a:p>
          <a:p>
            <a:pPr lvl="1"/>
            <a:r>
              <a:rPr lang="nl-NL" noProof="0"/>
              <a:t>Tweede niveau</a:t>
            </a:r>
          </a:p>
          <a:p>
            <a:pPr lvl="2"/>
            <a:r>
              <a:rPr lang="nl-NL" noProof="0"/>
              <a:t>Derde niveau</a:t>
            </a:r>
          </a:p>
        </p:txBody>
      </p:sp>
      <p:sp>
        <p:nvSpPr>
          <p:cNvPr id="5" name="Date Placeholder 2"/>
          <p:cNvSpPr>
            <a:spLocks noGrp="1"/>
          </p:cNvSpPr>
          <p:nvPr>
            <p:ph type="dt" sz="half" idx="14"/>
          </p:nvPr>
        </p:nvSpPr>
        <p:spPr>
          <a:xfrm>
            <a:off x="1086091" y="6463488"/>
            <a:ext cx="1257331" cy="221203"/>
          </a:xfrm>
          <a:prstGeom prst="rect">
            <a:avLst/>
          </a:prstGeom>
        </p:spPr>
        <p:txBody>
          <a:bodyPr/>
          <a:lstStyle>
            <a:lvl1pPr>
              <a:defRPr sz="1000"/>
            </a:lvl1pPr>
          </a:lstStyle>
          <a:p>
            <a:pPr>
              <a:defRPr/>
            </a:pPr>
            <a:fld id="{3DCAAAB3-2C2A-4CD6-8E86-40E8A953A1E8}" type="datetime4">
              <a:rPr lang="nl-NL" smtClean="0"/>
              <a:pPr>
                <a:defRPr/>
              </a:pPr>
              <a:t>20 maart 2023</a:t>
            </a:fld>
            <a:endParaRPr lang="en-US" dirty="0"/>
          </a:p>
        </p:txBody>
      </p:sp>
    </p:spTree>
    <p:extLst>
      <p:ext uri="{BB962C8B-B14F-4D97-AF65-F5344CB8AC3E}">
        <p14:creationId xmlns:p14="http://schemas.microsoft.com/office/powerpoint/2010/main" val="1241790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titel 1">
            <a:extLst>
              <a:ext uri="{FF2B5EF4-FFF2-40B4-BE49-F238E27FC236}">
                <a16:creationId xmlns:a16="http://schemas.microsoft.com/office/drawing/2014/main" id="{E466DCFF-8ABA-4F02-8A6E-7F02EF5E4463}"/>
              </a:ext>
            </a:extLst>
          </p:cNvPr>
          <p:cNvSpPr>
            <a:spLocks noGrp="1"/>
          </p:cNvSpPr>
          <p:nvPr>
            <p:ph type="title"/>
          </p:nvPr>
        </p:nvSpPr>
        <p:spPr>
          <a:xfrm>
            <a:off x="457200" y="273939"/>
            <a:ext cx="7211144" cy="946469"/>
          </a:xfrm>
          <a:prstGeom prst="rect">
            <a:avLst/>
          </a:prstGeom>
        </p:spPr>
        <p:txBody>
          <a:bodyPr vert="horz" lIns="91440" tIns="45720" rIns="91440" bIns="45720" rtlCol="0" anchor="ctr">
            <a:normAutofit/>
          </a:bodyPr>
          <a:lstStyle/>
          <a:p>
            <a:r>
              <a:rPr lang="nl-NL"/>
              <a:t>Klik om stijl te bewerken</a:t>
            </a:r>
          </a:p>
        </p:txBody>
      </p:sp>
      <p:sp>
        <p:nvSpPr>
          <p:cNvPr id="8" name="Tijdelijke aanduiding voor voettekst 7">
            <a:extLst>
              <a:ext uri="{FF2B5EF4-FFF2-40B4-BE49-F238E27FC236}">
                <a16:creationId xmlns:a16="http://schemas.microsoft.com/office/drawing/2014/main" id="{09B6E73B-CF60-4CEA-8476-76537B585440}"/>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
        <p:nvSpPr>
          <p:cNvPr id="9" name="Tijdelijke aanduiding voor dianummer 6">
            <a:extLst>
              <a:ext uri="{FF2B5EF4-FFF2-40B4-BE49-F238E27FC236}">
                <a16:creationId xmlns:a16="http://schemas.microsoft.com/office/drawing/2014/main" id="{2B552888-121D-4C5A-B684-EE18166FE700}"/>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Tree>
    <p:extLst>
      <p:ext uri="{BB962C8B-B14F-4D97-AF65-F5344CB8AC3E}">
        <p14:creationId xmlns:p14="http://schemas.microsoft.com/office/powerpoint/2010/main" val="2450821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395721"/>
            <a:ext cx="7772400" cy="1358607"/>
          </a:xfrm>
          <a:prstGeom prst="rect">
            <a:avLst/>
          </a:prstGeom>
        </p:spPr>
        <p:txBody>
          <a:bodyPr anchor="t"/>
          <a:lstStyle>
            <a:lvl1pPr algn="l">
              <a:defRPr sz="4000" b="1" cap="all"/>
            </a:lvl1pPr>
          </a:lstStyle>
          <a:p>
            <a:r>
              <a:rPr lang="nl-NL"/>
              <a:t>Klik om stijl te bewerken</a:t>
            </a:r>
          </a:p>
        </p:txBody>
      </p:sp>
      <p:sp>
        <p:nvSpPr>
          <p:cNvPr id="3" name="Tijdelijke aanduiding voor tekst 2"/>
          <p:cNvSpPr>
            <a:spLocks noGrp="1"/>
          </p:cNvSpPr>
          <p:nvPr>
            <p:ph type="body" idx="1"/>
          </p:nvPr>
        </p:nvSpPr>
        <p:spPr>
          <a:xfrm>
            <a:off x="722313" y="2899354"/>
            <a:ext cx="7772400" cy="149636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9" name="Tijdelijke aanduiding voor dianummer 6">
            <a:extLst>
              <a:ext uri="{FF2B5EF4-FFF2-40B4-BE49-F238E27FC236}">
                <a16:creationId xmlns:a16="http://schemas.microsoft.com/office/drawing/2014/main" id="{622698DE-F14A-4446-A077-BD915C33F10D}"/>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7" name="Tijdelijke aanduiding voor voettekst 7">
            <a:extLst>
              <a:ext uri="{FF2B5EF4-FFF2-40B4-BE49-F238E27FC236}">
                <a16:creationId xmlns:a16="http://schemas.microsoft.com/office/drawing/2014/main" id="{58581FCD-4360-439D-A4B4-D72BBBEA46E3}"/>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3481740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457200" y="1596168"/>
            <a:ext cx="4038600" cy="451443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4648200" y="1596168"/>
            <a:ext cx="4038600" cy="451443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titel 1">
            <a:extLst>
              <a:ext uri="{FF2B5EF4-FFF2-40B4-BE49-F238E27FC236}">
                <a16:creationId xmlns:a16="http://schemas.microsoft.com/office/drawing/2014/main" id="{EABCCFB5-E285-4F9E-94D8-66B17D14395E}"/>
              </a:ext>
            </a:extLst>
          </p:cNvPr>
          <p:cNvSpPr>
            <a:spLocks noGrp="1"/>
          </p:cNvSpPr>
          <p:nvPr>
            <p:ph type="title"/>
          </p:nvPr>
        </p:nvSpPr>
        <p:spPr>
          <a:xfrm>
            <a:off x="457200" y="273939"/>
            <a:ext cx="7211144" cy="946469"/>
          </a:xfrm>
          <a:prstGeom prst="rect">
            <a:avLst/>
          </a:prstGeom>
        </p:spPr>
        <p:txBody>
          <a:bodyPr vert="horz" lIns="91440" tIns="45720" rIns="91440" bIns="45720" rtlCol="0" anchor="ctr">
            <a:normAutofit/>
          </a:bodyPr>
          <a:lstStyle/>
          <a:p>
            <a:r>
              <a:rPr lang="nl-NL"/>
              <a:t>Klik om stijl te bewerken</a:t>
            </a:r>
          </a:p>
        </p:txBody>
      </p:sp>
      <p:sp>
        <p:nvSpPr>
          <p:cNvPr id="10" name="Tijdelijke aanduiding voor dianummer 6">
            <a:extLst>
              <a:ext uri="{FF2B5EF4-FFF2-40B4-BE49-F238E27FC236}">
                <a16:creationId xmlns:a16="http://schemas.microsoft.com/office/drawing/2014/main" id="{7C01B417-2A54-464C-844F-A0904845E33D}"/>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7" name="Tijdelijke aanduiding voor voettekst 7">
            <a:extLst>
              <a:ext uri="{FF2B5EF4-FFF2-40B4-BE49-F238E27FC236}">
                <a16:creationId xmlns:a16="http://schemas.microsoft.com/office/drawing/2014/main" id="{088FCFB5-A932-4FEC-9C62-6BD8C72CB987}"/>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440927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457200" y="1531204"/>
            <a:ext cx="4040188" cy="6381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p:cNvSpPr>
            <a:spLocks noGrp="1"/>
          </p:cNvSpPr>
          <p:nvPr>
            <p:ph sz="half" idx="2"/>
          </p:nvPr>
        </p:nvSpPr>
        <p:spPr>
          <a:xfrm>
            <a:off x="457200" y="2169337"/>
            <a:ext cx="4040188" cy="39412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4645033" y="1531204"/>
            <a:ext cx="4041775" cy="63813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p:cNvSpPr>
            <a:spLocks noGrp="1"/>
          </p:cNvSpPr>
          <p:nvPr>
            <p:ph sz="quarter" idx="4"/>
          </p:nvPr>
        </p:nvSpPr>
        <p:spPr>
          <a:xfrm>
            <a:off x="4645033" y="2169337"/>
            <a:ext cx="4041775" cy="394122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0" name="Tijdelijke aanduiding voor titel 1">
            <a:extLst>
              <a:ext uri="{FF2B5EF4-FFF2-40B4-BE49-F238E27FC236}">
                <a16:creationId xmlns:a16="http://schemas.microsoft.com/office/drawing/2014/main" id="{C15D0DC5-212D-4947-B046-B9A3B4B82B6B}"/>
              </a:ext>
            </a:extLst>
          </p:cNvPr>
          <p:cNvSpPr>
            <a:spLocks noGrp="1"/>
          </p:cNvSpPr>
          <p:nvPr>
            <p:ph type="title"/>
          </p:nvPr>
        </p:nvSpPr>
        <p:spPr>
          <a:xfrm>
            <a:off x="457200" y="273939"/>
            <a:ext cx="7211144" cy="946469"/>
          </a:xfrm>
          <a:prstGeom prst="rect">
            <a:avLst/>
          </a:prstGeom>
        </p:spPr>
        <p:txBody>
          <a:bodyPr vert="horz" lIns="91440" tIns="45720" rIns="91440" bIns="45720" rtlCol="0" anchor="ctr">
            <a:normAutofit/>
          </a:bodyPr>
          <a:lstStyle/>
          <a:p>
            <a:r>
              <a:rPr lang="nl-NL"/>
              <a:t>Klik om stijl te bewerken</a:t>
            </a:r>
          </a:p>
        </p:txBody>
      </p:sp>
      <p:sp>
        <p:nvSpPr>
          <p:cNvPr id="12" name="Tijdelijke aanduiding voor dianummer 6">
            <a:extLst>
              <a:ext uri="{FF2B5EF4-FFF2-40B4-BE49-F238E27FC236}">
                <a16:creationId xmlns:a16="http://schemas.microsoft.com/office/drawing/2014/main" id="{E07DB6A9-B02A-4A7D-B10F-3A8B3671FE75}"/>
              </a:ext>
            </a:extLst>
          </p:cNvPr>
          <p:cNvSpPr>
            <a:spLocks noGrp="1"/>
          </p:cNvSpPr>
          <p:nvPr>
            <p:ph type="sldNum" sz="quarter" idx="11"/>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9" name="Tijdelijke aanduiding voor voettekst 7">
            <a:extLst>
              <a:ext uri="{FF2B5EF4-FFF2-40B4-BE49-F238E27FC236}">
                <a16:creationId xmlns:a16="http://schemas.microsoft.com/office/drawing/2014/main" id="{483938D1-E9C7-4F5C-9B8D-C8807B88C433}"/>
              </a:ext>
            </a:extLst>
          </p:cNvPr>
          <p:cNvSpPr>
            <a:spLocks noGrp="1"/>
          </p:cNvSpPr>
          <p:nvPr>
            <p:ph type="ftr" sz="quarter" idx="12"/>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2674151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lleen titel">
    <p:spTree>
      <p:nvGrpSpPr>
        <p:cNvPr id="1" name=""/>
        <p:cNvGrpSpPr/>
        <p:nvPr/>
      </p:nvGrpSpPr>
      <p:grpSpPr>
        <a:xfrm>
          <a:off x="0" y="0"/>
          <a:ext cx="0" cy="0"/>
          <a:chOff x="0" y="0"/>
          <a:chExt cx="0" cy="0"/>
        </a:xfrm>
      </p:grpSpPr>
      <p:sp>
        <p:nvSpPr>
          <p:cNvPr id="10" name="Tijdelijke aanduiding voor titel 1">
            <a:extLst>
              <a:ext uri="{FF2B5EF4-FFF2-40B4-BE49-F238E27FC236}">
                <a16:creationId xmlns:a16="http://schemas.microsoft.com/office/drawing/2014/main" id="{F1230A1E-4F80-455B-AEAA-42F904F85829}"/>
              </a:ext>
            </a:extLst>
          </p:cNvPr>
          <p:cNvSpPr>
            <a:spLocks noGrp="1"/>
          </p:cNvSpPr>
          <p:nvPr>
            <p:ph type="title"/>
          </p:nvPr>
        </p:nvSpPr>
        <p:spPr>
          <a:xfrm>
            <a:off x="457200" y="273939"/>
            <a:ext cx="7211144" cy="946469"/>
          </a:xfrm>
          <a:prstGeom prst="rect">
            <a:avLst/>
          </a:prstGeom>
        </p:spPr>
        <p:txBody>
          <a:bodyPr vert="horz" lIns="91440" tIns="45720" rIns="91440" bIns="45720" rtlCol="0" anchor="ctr">
            <a:normAutofit/>
          </a:bodyPr>
          <a:lstStyle/>
          <a:p>
            <a:r>
              <a:rPr lang="nl-NL"/>
              <a:t>Klik om stijl te bewerken</a:t>
            </a:r>
          </a:p>
        </p:txBody>
      </p:sp>
      <p:sp>
        <p:nvSpPr>
          <p:cNvPr id="12" name="Tijdelijke aanduiding voor dianummer 6">
            <a:extLst>
              <a:ext uri="{FF2B5EF4-FFF2-40B4-BE49-F238E27FC236}">
                <a16:creationId xmlns:a16="http://schemas.microsoft.com/office/drawing/2014/main" id="{BED99CD8-A8A2-4A28-8F06-F40333BAFEA9}"/>
              </a:ext>
            </a:extLst>
          </p:cNvPr>
          <p:cNvSpPr>
            <a:spLocks noGrp="1"/>
          </p:cNvSpPr>
          <p:nvPr>
            <p:ph type="sldNum" sz="quarter" idx="4"/>
          </p:nvPr>
        </p:nvSpPr>
        <p:spPr>
          <a:xfrm>
            <a:off x="7956376" y="6340208"/>
            <a:ext cx="730424" cy="364195"/>
          </a:xfrm>
          <a:prstGeom prst="rect">
            <a:avLst/>
          </a:prstGeom>
        </p:spPr>
        <p:txBody>
          <a:bodyPr/>
          <a:lstStyle>
            <a:lvl1pPr algn="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5" name="Tijdelijke aanduiding voor voettekst 7">
            <a:extLst>
              <a:ext uri="{FF2B5EF4-FFF2-40B4-BE49-F238E27FC236}">
                <a16:creationId xmlns:a16="http://schemas.microsoft.com/office/drawing/2014/main" id="{5E4050FD-DE06-46C4-9C2B-3D83B12D3155}"/>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231018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7" name="Tijdelijke aanduiding voor dianummer 6">
            <a:extLst>
              <a:ext uri="{FF2B5EF4-FFF2-40B4-BE49-F238E27FC236}">
                <a16:creationId xmlns:a16="http://schemas.microsoft.com/office/drawing/2014/main" id="{908BAED6-B506-4EDC-8A70-50098F25C238}"/>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5" name="Tijdelijke aanduiding voor voettekst 7">
            <a:extLst>
              <a:ext uri="{FF2B5EF4-FFF2-40B4-BE49-F238E27FC236}">
                <a16:creationId xmlns:a16="http://schemas.microsoft.com/office/drawing/2014/main" id="{C0D3EDD6-9A21-4803-9417-19C2CE8229BB}"/>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3676096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oud met bijschrif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3575050" y="1332037"/>
            <a:ext cx="5111750" cy="477852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457219" y="2340149"/>
            <a:ext cx="3008313" cy="377045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8" name="Tijdelijke aanduiding voor titel 1">
            <a:extLst>
              <a:ext uri="{FF2B5EF4-FFF2-40B4-BE49-F238E27FC236}">
                <a16:creationId xmlns:a16="http://schemas.microsoft.com/office/drawing/2014/main" id="{75B2B345-E4C2-41D1-8BA4-AF8BE2DA0C41}"/>
              </a:ext>
            </a:extLst>
          </p:cNvPr>
          <p:cNvSpPr>
            <a:spLocks noGrp="1"/>
          </p:cNvSpPr>
          <p:nvPr>
            <p:ph type="title"/>
          </p:nvPr>
        </p:nvSpPr>
        <p:spPr>
          <a:xfrm>
            <a:off x="457200" y="1332037"/>
            <a:ext cx="3008313" cy="1008112"/>
          </a:xfrm>
          <a:prstGeom prst="rect">
            <a:avLst/>
          </a:prstGeom>
        </p:spPr>
        <p:txBody>
          <a:bodyPr vert="horz" lIns="91440" tIns="45720" rIns="91440" bIns="45720" rtlCol="0" anchor="ctr">
            <a:normAutofit/>
          </a:bodyPr>
          <a:lstStyle/>
          <a:p>
            <a:r>
              <a:rPr lang="nl-NL"/>
              <a:t>Klik om stijl te bewerken</a:t>
            </a:r>
          </a:p>
        </p:txBody>
      </p:sp>
      <p:sp>
        <p:nvSpPr>
          <p:cNvPr id="10" name="Tijdelijke aanduiding voor dianummer 6">
            <a:extLst>
              <a:ext uri="{FF2B5EF4-FFF2-40B4-BE49-F238E27FC236}">
                <a16:creationId xmlns:a16="http://schemas.microsoft.com/office/drawing/2014/main" id="{CF13FD74-1079-419E-AB4A-CE31987B6AE3}"/>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7" name="Tijdelijke aanduiding voor voettekst 7">
            <a:extLst>
              <a:ext uri="{FF2B5EF4-FFF2-40B4-BE49-F238E27FC236}">
                <a16:creationId xmlns:a16="http://schemas.microsoft.com/office/drawing/2014/main" id="{FB2773A5-4667-4D82-A9B7-6CA11651DA69}"/>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2258312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788408"/>
            <a:ext cx="5486400" cy="565295"/>
          </a:xfrm>
          <a:prstGeom prst="rect">
            <a:avLst/>
          </a:prstGeom>
        </p:spPr>
        <p:txBody>
          <a:bodyPr anchor="b"/>
          <a:lstStyle>
            <a:lvl1pPr algn="l">
              <a:defRPr sz="2000" b="1"/>
            </a:lvl1pPr>
          </a:lstStyle>
          <a:p>
            <a:r>
              <a:rPr lang="nl-NL"/>
              <a:t>Klik om stijl te bewerken</a:t>
            </a:r>
          </a:p>
        </p:txBody>
      </p:sp>
      <p:sp>
        <p:nvSpPr>
          <p:cNvPr id="3" name="Tijdelijke aanduiding voor afbeelding 2"/>
          <p:cNvSpPr>
            <a:spLocks noGrp="1"/>
          </p:cNvSpPr>
          <p:nvPr>
            <p:ph type="pic" idx="1"/>
          </p:nvPr>
        </p:nvSpPr>
        <p:spPr>
          <a:xfrm>
            <a:off x="1792288" y="611257"/>
            <a:ext cx="5486400" cy="410432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p>
        </p:txBody>
      </p:sp>
      <p:sp>
        <p:nvSpPr>
          <p:cNvPr id="4" name="Tijdelijke aanduiding voor tekst 3"/>
          <p:cNvSpPr>
            <a:spLocks noGrp="1"/>
          </p:cNvSpPr>
          <p:nvPr>
            <p:ph type="body" sz="half" idx="2"/>
          </p:nvPr>
        </p:nvSpPr>
        <p:spPr>
          <a:xfrm>
            <a:off x="1792288" y="5353671"/>
            <a:ext cx="5486400" cy="8028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10" name="Tijdelijke aanduiding voor dianummer 6">
            <a:extLst>
              <a:ext uri="{FF2B5EF4-FFF2-40B4-BE49-F238E27FC236}">
                <a16:creationId xmlns:a16="http://schemas.microsoft.com/office/drawing/2014/main" id="{9251DFEC-148B-4887-B29B-5ACED00890EC}"/>
              </a:ext>
            </a:extLst>
          </p:cNvPr>
          <p:cNvSpPr>
            <a:spLocks noGrp="1"/>
          </p:cNvSpPr>
          <p:nvPr>
            <p:ph type="sldNum" sz="quarter" idx="4"/>
          </p:nvPr>
        </p:nvSpPr>
        <p:spPr>
          <a:xfrm>
            <a:off x="7956376" y="6340208"/>
            <a:ext cx="730424" cy="364195"/>
          </a:xfrm>
          <a:prstGeom prst="rect">
            <a:avLst/>
          </a:prstGeom>
        </p:spPr>
        <p:txBody>
          <a:bodyPr/>
          <a:lstStyle>
            <a:lvl1pP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7" name="Tijdelijke aanduiding voor voettekst 7">
            <a:extLst>
              <a:ext uri="{FF2B5EF4-FFF2-40B4-BE49-F238E27FC236}">
                <a16:creationId xmlns:a16="http://schemas.microsoft.com/office/drawing/2014/main" id="{B502C145-7979-45D3-B2F8-A79248D8B562}"/>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14674977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3939"/>
            <a:ext cx="7211144" cy="946469"/>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457200" y="1596168"/>
            <a:ext cx="8229600" cy="4514439"/>
          </a:xfrm>
          <a:prstGeom prst="rect">
            <a:avLst/>
          </a:prstGeom>
        </p:spPr>
        <p:txBody>
          <a:bodyPr vert="horz" lIns="91440" tIns="45720" rIns="91440" bIns="4572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pic>
        <p:nvPicPr>
          <p:cNvPr id="17" name="Picture 2">
            <a:extLst>
              <a:ext uri="{FF2B5EF4-FFF2-40B4-BE49-F238E27FC236}">
                <a16:creationId xmlns:a16="http://schemas.microsoft.com/office/drawing/2014/main" id="{5B0702BA-A2EA-4205-885E-5FA76F60F33B}"/>
              </a:ext>
            </a:extLst>
          </p:cNvPr>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740352" y="189"/>
            <a:ext cx="1080120" cy="10945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Rechte verbindingslijn 17">
            <a:extLst>
              <a:ext uri="{FF2B5EF4-FFF2-40B4-BE49-F238E27FC236}">
                <a16:creationId xmlns:a16="http://schemas.microsoft.com/office/drawing/2014/main" id="{C2FE96EB-D9A4-41EB-A837-2909D9A19CB3}"/>
              </a:ext>
            </a:extLst>
          </p:cNvPr>
          <p:cNvCxnSpPr/>
          <p:nvPr userDrawn="1"/>
        </p:nvCxnSpPr>
        <p:spPr>
          <a:xfrm>
            <a:off x="251520" y="6300589"/>
            <a:ext cx="8640960" cy="0"/>
          </a:xfrm>
          <a:prstGeom prst="line">
            <a:avLst/>
          </a:prstGeom>
          <a:ln>
            <a:solidFill>
              <a:srgbClr val="CC1122"/>
            </a:solidFill>
          </a:ln>
        </p:spPr>
        <p:style>
          <a:lnRef idx="1">
            <a:schemeClr val="accent2"/>
          </a:lnRef>
          <a:fillRef idx="0">
            <a:schemeClr val="accent2"/>
          </a:fillRef>
          <a:effectRef idx="0">
            <a:schemeClr val="accent2"/>
          </a:effectRef>
          <a:fontRef idx="minor">
            <a:schemeClr val="tx1"/>
          </a:fontRef>
        </p:style>
      </p:cxnSp>
      <p:cxnSp>
        <p:nvCxnSpPr>
          <p:cNvPr id="19" name="Rechte verbindingslijn 18">
            <a:extLst>
              <a:ext uri="{FF2B5EF4-FFF2-40B4-BE49-F238E27FC236}">
                <a16:creationId xmlns:a16="http://schemas.microsoft.com/office/drawing/2014/main" id="{5659873F-DD8C-49FE-9E2A-FECD9D4F1E9C}"/>
              </a:ext>
            </a:extLst>
          </p:cNvPr>
          <p:cNvCxnSpPr/>
          <p:nvPr userDrawn="1"/>
        </p:nvCxnSpPr>
        <p:spPr>
          <a:xfrm>
            <a:off x="251520" y="1260029"/>
            <a:ext cx="8640960" cy="0"/>
          </a:xfrm>
          <a:prstGeom prst="line">
            <a:avLst/>
          </a:prstGeom>
          <a:ln>
            <a:solidFill>
              <a:srgbClr val="66BB00"/>
            </a:solidFill>
          </a:ln>
        </p:spPr>
        <p:style>
          <a:lnRef idx="1">
            <a:schemeClr val="accent3"/>
          </a:lnRef>
          <a:fillRef idx="0">
            <a:schemeClr val="accent3"/>
          </a:fillRef>
          <a:effectRef idx="0">
            <a:schemeClr val="accent3"/>
          </a:effectRef>
          <a:fontRef idx="minor">
            <a:schemeClr val="tx1"/>
          </a:fontRef>
        </p:style>
      </p:cxnSp>
      <p:sp>
        <p:nvSpPr>
          <p:cNvPr id="21" name="Tijdelijke aanduiding voor dianummer 6">
            <a:extLst>
              <a:ext uri="{FF2B5EF4-FFF2-40B4-BE49-F238E27FC236}">
                <a16:creationId xmlns:a16="http://schemas.microsoft.com/office/drawing/2014/main" id="{1F3E3B13-D4DE-4574-B51F-4091B61F5F8D}"/>
              </a:ext>
            </a:extLst>
          </p:cNvPr>
          <p:cNvSpPr>
            <a:spLocks noGrp="1"/>
          </p:cNvSpPr>
          <p:nvPr>
            <p:ph type="sldNum" sz="quarter" idx="4"/>
          </p:nvPr>
        </p:nvSpPr>
        <p:spPr>
          <a:xfrm>
            <a:off x="7956376" y="6340208"/>
            <a:ext cx="730424" cy="364195"/>
          </a:xfrm>
          <a:prstGeom prst="rect">
            <a:avLst/>
          </a:prstGeom>
        </p:spPr>
        <p:txBody>
          <a:bodyPr/>
          <a:lstStyle>
            <a:lvl1pPr algn="r">
              <a:defRPr sz="1400">
                <a:latin typeface="+mn-lt"/>
              </a:defRPr>
            </a:lvl1pPr>
          </a:lstStyle>
          <a:p>
            <a:pPr>
              <a:defRPr/>
            </a:pPr>
            <a:fld id="{BC129C7E-E98B-4DBF-8DC8-E18D59D3F589}" type="slidenum">
              <a:rPr lang="en-US" smtClean="0">
                <a:solidFill>
                  <a:srgbClr val="898989"/>
                </a:solidFill>
              </a:rPr>
              <a:pPr>
                <a:defRPr/>
              </a:pPr>
              <a:t>‹nr.›</a:t>
            </a:fld>
            <a:endParaRPr lang="en-US" dirty="0">
              <a:solidFill>
                <a:srgbClr val="898989"/>
              </a:solidFill>
            </a:endParaRPr>
          </a:p>
        </p:txBody>
      </p:sp>
      <p:sp>
        <p:nvSpPr>
          <p:cNvPr id="9" name="Tijdelijke aanduiding voor voettekst 7">
            <a:extLst>
              <a:ext uri="{FF2B5EF4-FFF2-40B4-BE49-F238E27FC236}">
                <a16:creationId xmlns:a16="http://schemas.microsoft.com/office/drawing/2014/main" id="{859CAD0D-1D71-401E-9FA7-EE49B76734E7}"/>
              </a:ext>
            </a:extLst>
          </p:cNvPr>
          <p:cNvSpPr>
            <a:spLocks noGrp="1"/>
          </p:cNvSpPr>
          <p:nvPr>
            <p:ph type="ftr" sz="quarter" idx="3"/>
          </p:nvPr>
        </p:nvSpPr>
        <p:spPr>
          <a:xfrm>
            <a:off x="457200" y="6340208"/>
            <a:ext cx="4258816" cy="500330"/>
          </a:xfrm>
          <a:prstGeom prst="rect">
            <a:avLst/>
          </a:prstGeom>
        </p:spPr>
        <p:txBody>
          <a:bodyPr/>
          <a:lstStyle>
            <a:lvl1pPr>
              <a:defRPr sz="1400">
                <a:latin typeface="+mn-lt"/>
              </a:defRPr>
            </a:lvl1pPr>
          </a:lstStyle>
          <a:p>
            <a:pPr>
              <a:defRPr/>
            </a:pPr>
            <a:r>
              <a:rPr lang="nl-NL">
                <a:solidFill>
                  <a:srgbClr val="898989"/>
                </a:solidFill>
              </a:rPr>
              <a:t>Concept risicoanalyses en -aanpak 8 november 2019</a:t>
            </a:r>
            <a:endParaRPr lang="en-US" dirty="0">
              <a:solidFill>
                <a:srgbClr val="898989"/>
              </a:solidFill>
            </a:endParaRPr>
          </a:p>
        </p:txBody>
      </p:sp>
    </p:spTree>
    <p:extLst>
      <p:ext uri="{BB962C8B-B14F-4D97-AF65-F5344CB8AC3E}">
        <p14:creationId xmlns:p14="http://schemas.microsoft.com/office/powerpoint/2010/main" val="622089209"/>
      </p:ext>
    </p:extLst>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 id="2147484008" r:id="rId12"/>
    <p:sldLayoutId id="2147483672" r:id="rId13"/>
    <p:sldLayoutId id="2147484009" r:id="rId14"/>
    <p:sldLayoutId id="2147484010" r:id="rId15"/>
    <p:sldLayoutId id="2147484011" r:id="rId16"/>
  </p:sldLayoutIdLst>
  <p:hf hdr="0" ftr="0" dt="0"/>
  <p:txStyles>
    <p:titleStyle>
      <a:lvl1pPr algn="l" defTabSz="914400" rtl="0" eaLnBrk="1" latinLnBrk="0" hangingPunct="1">
        <a:spcBef>
          <a:spcPct val="0"/>
        </a:spcBef>
        <a:buNone/>
        <a:defRPr sz="2500" kern="1200">
          <a:solidFill>
            <a:srgbClr val="4F6228"/>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rgbClr val="4F6228"/>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4F6228"/>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4F6228"/>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4F6228"/>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4F6228"/>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1.bin"/><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el 1"/>
          <p:cNvSpPr>
            <a:spLocks noGrp="1"/>
          </p:cNvSpPr>
          <p:nvPr>
            <p:ph type="ctrTitle"/>
          </p:nvPr>
        </p:nvSpPr>
        <p:spPr>
          <a:xfrm>
            <a:off x="720635" y="1865145"/>
            <a:ext cx="6518470" cy="1580261"/>
          </a:xfrm>
        </p:spPr>
        <p:txBody>
          <a:bodyPr>
            <a:normAutofit fontScale="90000"/>
          </a:bodyPr>
          <a:lstStyle/>
          <a:p>
            <a:r>
              <a:rPr lang="nl-NL" dirty="0">
                <a:cs typeface="Arial"/>
              </a:rPr>
              <a:t>Informatie bijeenkomst &amp; Schouw</a:t>
            </a:r>
            <a:br>
              <a:rPr lang="nl-NL" dirty="0">
                <a:cs typeface="Arial"/>
              </a:rPr>
            </a:br>
            <a:br>
              <a:rPr lang="nl-NL" dirty="0">
                <a:cs typeface="Arial"/>
              </a:rPr>
            </a:br>
            <a:r>
              <a:rPr lang="nl-NL" sz="1600" dirty="0">
                <a:cs typeface="Arial"/>
              </a:rPr>
              <a:t>Europese Aanbesteding Schoonmaakdienstverlening </a:t>
            </a:r>
            <a:br>
              <a:rPr lang="nl-NL" sz="1600" dirty="0">
                <a:cs typeface="Arial"/>
              </a:rPr>
            </a:br>
            <a:r>
              <a:rPr lang="nl-NL" sz="1600" dirty="0">
                <a:cs typeface="Arial"/>
              </a:rPr>
              <a:t>Koninklijke Kentalis</a:t>
            </a:r>
            <a:br>
              <a:rPr lang="nl-NL" dirty="0">
                <a:cs typeface="Arial"/>
              </a:rPr>
            </a:br>
            <a:endParaRPr lang="nl-NL" altLang="nl-NL" dirty="0"/>
          </a:p>
        </p:txBody>
      </p:sp>
      <p:sp>
        <p:nvSpPr>
          <p:cNvPr id="2" name="Tijdelijke aanduiding voor datum 4"/>
          <p:cNvSpPr txBox="1">
            <a:spLocks noGrp="1"/>
          </p:cNvSpPr>
          <p:nvPr/>
        </p:nvSpPr>
        <p:spPr bwMode="auto">
          <a:xfrm>
            <a:off x="3464591" y="5868541"/>
            <a:ext cx="3027423" cy="439262"/>
          </a:xfrm>
          <a:prstGeom prst="rect">
            <a:avLst/>
          </a:prstGeom>
          <a:noFill/>
          <a:ln>
            <a:miter lim="800000"/>
            <a:headEnd/>
            <a:tailEnd/>
          </a:ln>
        </p:spPr>
        <p:txBody>
          <a:bodyPr rIns="0" anchor="ctr"/>
          <a:lstStyle/>
          <a:p>
            <a:pPr algn="r">
              <a:defRPr/>
            </a:pPr>
            <a:endParaRPr lang="nl-NL" sz="1200" dirty="0">
              <a:solidFill>
                <a:schemeClr val="bg1"/>
              </a:solidFill>
              <a:latin typeface="+mn-lt"/>
              <a:cs typeface="+mn-cs"/>
            </a:endParaRPr>
          </a:p>
        </p:txBody>
      </p:sp>
    </p:spTree>
    <p:extLst>
      <p:ext uri="{BB962C8B-B14F-4D97-AF65-F5344CB8AC3E}">
        <p14:creationId xmlns:p14="http://schemas.microsoft.com/office/powerpoint/2010/main" val="269469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1800" b="1" dirty="0"/>
              <a:t>Inhoud</a:t>
            </a:r>
          </a:p>
        </p:txBody>
      </p:sp>
      <p:sp>
        <p:nvSpPr>
          <p:cNvPr id="5" name="Tekstvak 4"/>
          <p:cNvSpPr txBox="1"/>
          <p:nvPr/>
        </p:nvSpPr>
        <p:spPr>
          <a:xfrm>
            <a:off x="467544" y="1404045"/>
            <a:ext cx="7776864" cy="2123658"/>
          </a:xfrm>
          <a:prstGeom prst="rect">
            <a:avLst/>
          </a:prstGeom>
          <a:noFill/>
        </p:spPr>
        <p:txBody>
          <a:bodyPr wrap="square" rtlCol="0">
            <a:spAutoFit/>
          </a:bodyPr>
          <a:lstStyle/>
          <a:p>
            <a:pPr marL="340978" indent="-342900">
              <a:buFont typeface="+mj-lt"/>
              <a:buAutoNum type="arabicPeriod"/>
            </a:pPr>
            <a:r>
              <a:rPr lang="nl-NL" sz="1200" dirty="0"/>
              <a:t>Introductie Kentalis</a:t>
            </a:r>
          </a:p>
          <a:p>
            <a:pPr marL="340978" indent="-342900">
              <a:buFont typeface="+mj-lt"/>
              <a:buAutoNum type="arabicPeriod"/>
            </a:pPr>
            <a:endParaRPr lang="nl-NL" sz="1200" dirty="0"/>
          </a:p>
          <a:p>
            <a:pPr marL="340978" indent="-342900">
              <a:buFont typeface="+mj-lt"/>
              <a:buAutoNum type="arabicPeriod"/>
            </a:pPr>
            <a:r>
              <a:rPr lang="nl-NL" sz="1200" dirty="0"/>
              <a:t>Kenmerken van de opdracht</a:t>
            </a:r>
          </a:p>
          <a:p>
            <a:pPr marL="340978" indent="-342900">
              <a:buFont typeface="+mj-lt"/>
              <a:buAutoNum type="arabicPeriod"/>
            </a:pPr>
            <a:endParaRPr lang="nl-NL" sz="1200" dirty="0"/>
          </a:p>
          <a:p>
            <a:pPr marL="340978" indent="-342900">
              <a:buFont typeface="+mj-lt"/>
              <a:buAutoNum type="arabicPeriod"/>
            </a:pPr>
            <a:r>
              <a:rPr lang="nl-NL" sz="1200" dirty="0"/>
              <a:t>Beschrijving aanbestedingsprocedure</a:t>
            </a:r>
          </a:p>
          <a:p>
            <a:pPr marL="340978" indent="-342900">
              <a:buFont typeface="+mj-lt"/>
              <a:buAutoNum type="arabicPeriod"/>
            </a:pPr>
            <a:endParaRPr lang="nl-NL" sz="1200" dirty="0"/>
          </a:p>
          <a:p>
            <a:pPr marL="340978" indent="-342900">
              <a:buFont typeface="+mj-lt"/>
              <a:buAutoNum type="arabicPeriod"/>
            </a:pPr>
            <a:r>
              <a:rPr lang="nl-NL" sz="1200" dirty="0"/>
              <a:t>Hoe maakt u een geldige inschrijving?</a:t>
            </a:r>
          </a:p>
          <a:p>
            <a:pPr marL="340978" indent="-342900">
              <a:buFont typeface="+mj-lt"/>
              <a:buAutoNum type="arabicPeriod"/>
            </a:pPr>
            <a:endParaRPr lang="nl-NL" sz="1200" dirty="0"/>
          </a:p>
          <a:p>
            <a:pPr marL="340978" indent="-342900">
              <a:buFont typeface="+mj-lt"/>
              <a:buAutoNum type="arabicPeriod"/>
            </a:pPr>
            <a:r>
              <a:rPr lang="nl-NL" sz="1200" dirty="0"/>
              <a:t>Spelregels van de schouw</a:t>
            </a:r>
          </a:p>
          <a:p>
            <a:pPr marL="340978" indent="-342900">
              <a:buFont typeface="+mj-lt"/>
              <a:buAutoNum type="arabicPeriod"/>
            </a:pPr>
            <a:endParaRPr lang="nl-NL" sz="1200" dirty="0"/>
          </a:p>
          <a:p>
            <a:endParaRPr lang="nl-NL" sz="1200" dirty="0"/>
          </a:p>
        </p:txBody>
      </p:sp>
    </p:spTree>
    <p:extLst>
      <p:ext uri="{BB962C8B-B14F-4D97-AF65-F5344CB8AC3E}">
        <p14:creationId xmlns:p14="http://schemas.microsoft.com/office/powerpoint/2010/main" val="3942083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erticale tekst 1">
            <a:extLst>
              <a:ext uri="{FF2B5EF4-FFF2-40B4-BE49-F238E27FC236}">
                <a16:creationId xmlns:a16="http://schemas.microsoft.com/office/drawing/2014/main" id="{60CF391B-79E4-4E7C-B5D1-051E23FE5D05}"/>
              </a:ext>
            </a:extLst>
          </p:cNvPr>
          <p:cNvSpPr>
            <a:spLocks noGrp="1"/>
          </p:cNvSpPr>
          <p:nvPr>
            <p:ph type="body" orient="vert" idx="1"/>
          </p:nvPr>
        </p:nvSpPr>
        <p:spPr>
          <a:xfrm>
            <a:off x="457200" y="1282094"/>
            <a:ext cx="8229600" cy="4514439"/>
          </a:xfrm>
        </p:spPr>
        <p:txBody>
          <a:bodyPr vert="horz">
            <a:normAutofit/>
          </a:bodyPr>
          <a:lstStyle/>
          <a:p>
            <a:pPr marL="0" indent="0">
              <a:buNone/>
            </a:pPr>
            <a:r>
              <a:rPr lang="nl-NL" sz="1600" dirty="0"/>
              <a:t>Kentalis ondersteund mensen die:</a:t>
            </a:r>
          </a:p>
          <a:p>
            <a:r>
              <a:rPr lang="nl-NL" sz="1600" dirty="0"/>
              <a:t>slechthorend zijn</a:t>
            </a:r>
          </a:p>
          <a:p>
            <a:r>
              <a:rPr lang="nl-NL" sz="1600" dirty="0"/>
              <a:t>doof zijn</a:t>
            </a:r>
          </a:p>
          <a:p>
            <a:r>
              <a:rPr lang="nl-NL" sz="1600" dirty="0"/>
              <a:t>doofblind zijn</a:t>
            </a:r>
          </a:p>
          <a:p>
            <a:r>
              <a:rPr lang="nl-NL" sz="1600" dirty="0"/>
              <a:t>een taalontwikkeling stoornis (TOS) hebben </a:t>
            </a:r>
            <a:endParaRPr lang="nl-NL" sz="1100" dirty="0"/>
          </a:p>
          <a:p>
            <a:pPr marL="0" indent="0">
              <a:buNone/>
            </a:pPr>
            <a:endParaRPr lang="nl-NL" sz="1100" dirty="0"/>
          </a:p>
          <a:p>
            <a:pPr marL="0" indent="0">
              <a:buNone/>
            </a:pPr>
            <a:r>
              <a:rPr lang="nl-NL" sz="1600" dirty="0"/>
              <a:t>Dat doet Kentalis door Zorg &amp; Onderwijs te bieden op 250 </a:t>
            </a:r>
          </a:p>
          <a:p>
            <a:pPr marL="0" indent="0">
              <a:buNone/>
            </a:pPr>
            <a:r>
              <a:rPr lang="nl-NL" sz="1600" dirty="0"/>
              <a:t>locaties met ca. 5.000 medewerkers. </a:t>
            </a:r>
          </a:p>
          <a:p>
            <a:pPr marL="0" indent="0">
              <a:buNone/>
            </a:pPr>
            <a:endParaRPr lang="nl-NL" sz="1600" dirty="0"/>
          </a:p>
          <a:p>
            <a:pPr marL="0" indent="0">
              <a:buNone/>
            </a:pPr>
            <a:r>
              <a:rPr lang="nl-NL" sz="1600" dirty="0"/>
              <a:t>Locaties kunnen gecombineerde functies hebben.</a:t>
            </a:r>
          </a:p>
        </p:txBody>
      </p:sp>
      <p:sp>
        <p:nvSpPr>
          <p:cNvPr id="3" name="Titel 2">
            <a:extLst>
              <a:ext uri="{FF2B5EF4-FFF2-40B4-BE49-F238E27FC236}">
                <a16:creationId xmlns:a16="http://schemas.microsoft.com/office/drawing/2014/main" id="{D9DD18E5-4F8F-4DBB-B6AB-5BC5F85145B6}"/>
              </a:ext>
            </a:extLst>
          </p:cNvPr>
          <p:cNvSpPr>
            <a:spLocks noGrp="1"/>
          </p:cNvSpPr>
          <p:nvPr>
            <p:ph type="title"/>
          </p:nvPr>
        </p:nvSpPr>
        <p:spPr/>
        <p:txBody>
          <a:bodyPr/>
          <a:lstStyle/>
          <a:p>
            <a:r>
              <a:rPr lang="nl-NL" sz="2800" b="1" dirty="0"/>
              <a:t>Introductie Kentalis</a:t>
            </a:r>
            <a:endParaRPr lang="nl-NL" dirty="0"/>
          </a:p>
        </p:txBody>
      </p:sp>
      <p:sp>
        <p:nvSpPr>
          <p:cNvPr id="4" name="Tijdelijke aanduiding voor dianummer 3">
            <a:extLst>
              <a:ext uri="{FF2B5EF4-FFF2-40B4-BE49-F238E27FC236}">
                <a16:creationId xmlns:a16="http://schemas.microsoft.com/office/drawing/2014/main" id="{CA6CB53C-6088-450B-AD95-3CCB67EA6CC9}"/>
              </a:ext>
            </a:extLst>
          </p:cNvPr>
          <p:cNvSpPr>
            <a:spLocks noGrp="1"/>
          </p:cNvSpPr>
          <p:nvPr>
            <p:ph type="sldNum" sz="quarter" idx="4"/>
          </p:nvPr>
        </p:nvSpPr>
        <p:spPr/>
        <p:txBody>
          <a:bodyPr/>
          <a:lstStyle/>
          <a:p>
            <a:pPr>
              <a:defRPr/>
            </a:pPr>
            <a:fld id="{BC129C7E-E98B-4DBF-8DC8-E18D59D3F589}" type="slidenum">
              <a:rPr lang="en-US" smtClean="0">
                <a:solidFill>
                  <a:srgbClr val="898989"/>
                </a:solidFill>
              </a:rPr>
              <a:pPr>
                <a:defRPr/>
              </a:pPr>
              <a:t>3</a:t>
            </a:fld>
            <a:endParaRPr lang="en-US" dirty="0">
              <a:solidFill>
                <a:srgbClr val="898989"/>
              </a:solidFill>
            </a:endParaRPr>
          </a:p>
        </p:txBody>
      </p:sp>
      <p:pic>
        <p:nvPicPr>
          <p:cNvPr id="6" name="officeArt object" descr="Afbeelding 4">
            <a:extLst>
              <a:ext uri="{FF2B5EF4-FFF2-40B4-BE49-F238E27FC236}">
                <a16:creationId xmlns:a16="http://schemas.microsoft.com/office/drawing/2014/main" id="{2D19DABD-EA91-2DB4-C28C-CAA71F6F3F84}"/>
              </a:ext>
            </a:extLst>
          </p:cNvPr>
          <p:cNvPicPr/>
          <p:nvPr/>
        </p:nvPicPr>
        <p:blipFill>
          <a:blip r:embed="rId2"/>
          <a:stretch>
            <a:fillRect/>
          </a:stretch>
        </p:blipFill>
        <p:spPr>
          <a:xfrm>
            <a:off x="5390545" y="1274174"/>
            <a:ext cx="3296255" cy="4514438"/>
          </a:xfrm>
          <a:prstGeom prst="rect">
            <a:avLst/>
          </a:prstGeom>
          <a:ln w="12700" cap="flat">
            <a:noFill/>
            <a:miter lim="400000"/>
          </a:ln>
          <a:effectLst/>
        </p:spPr>
      </p:pic>
      <p:sp>
        <p:nvSpPr>
          <p:cNvPr id="10" name="AutoShape 4">
            <a:extLst>
              <a:ext uri="{FF2B5EF4-FFF2-40B4-BE49-F238E27FC236}">
                <a16:creationId xmlns:a16="http://schemas.microsoft.com/office/drawing/2014/main" id="{2223CCCA-28FD-CCC0-218B-F8C6DB2C0BE8}"/>
              </a:ext>
            </a:extLst>
          </p:cNvPr>
          <p:cNvSpPr>
            <a:spLocks noChangeAspect="1" noChangeArrowheads="1"/>
          </p:cNvSpPr>
          <p:nvPr/>
        </p:nvSpPr>
        <p:spPr bwMode="auto">
          <a:xfrm>
            <a:off x="4572000" y="34194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12" name="Afbeelding 11">
            <a:extLst>
              <a:ext uri="{FF2B5EF4-FFF2-40B4-BE49-F238E27FC236}">
                <a16:creationId xmlns:a16="http://schemas.microsoft.com/office/drawing/2014/main" id="{B2992E6B-8E0E-3343-6AAE-47A61F5C168C}"/>
              </a:ext>
            </a:extLst>
          </p:cNvPr>
          <p:cNvPicPr>
            <a:picLocks noChangeAspect="1"/>
          </p:cNvPicPr>
          <p:nvPr/>
        </p:nvPicPr>
        <p:blipFill>
          <a:blip r:embed="rId3"/>
          <a:stretch>
            <a:fillRect/>
          </a:stretch>
        </p:blipFill>
        <p:spPr>
          <a:xfrm>
            <a:off x="0" y="4428381"/>
            <a:ext cx="1512569" cy="1815083"/>
          </a:xfrm>
          <a:prstGeom prst="rect">
            <a:avLst/>
          </a:prstGeom>
        </p:spPr>
      </p:pic>
    </p:spTree>
    <p:extLst>
      <p:ext uri="{BB962C8B-B14F-4D97-AF65-F5344CB8AC3E}">
        <p14:creationId xmlns:p14="http://schemas.microsoft.com/office/powerpoint/2010/main" val="1678601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erticale tekst 1">
            <a:extLst>
              <a:ext uri="{FF2B5EF4-FFF2-40B4-BE49-F238E27FC236}">
                <a16:creationId xmlns:a16="http://schemas.microsoft.com/office/drawing/2014/main" id="{BAC3F1F9-70AC-0E2A-FF36-BB2DBEA87892}"/>
              </a:ext>
            </a:extLst>
          </p:cNvPr>
          <p:cNvSpPr>
            <a:spLocks noGrp="1"/>
          </p:cNvSpPr>
          <p:nvPr>
            <p:ph type="body" orient="vert" idx="1"/>
          </p:nvPr>
        </p:nvSpPr>
        <p:spPr/>
        <p:txBody>
          <a:bodyPr/>
          <a:lstStyle/>
          <a:p>
            <a:endParaRPr lang="nl-NL"/>
          </a:p>
        </p:txBody>
      </p:sp>
      <p:sp>
        <p:nvSpPr>
          <p:cNvPr id="3" name="Titel 2">
            <a:extLst>
              <a:ext uri="{FF2B5EF4-FFF2-40B4-BE49-F238E27FC236}">
                <a16:creationId xmlns:a16="http://schemas.microsoft.com/office/drawing/2014/main" id="{8180B39B-47A0-CFB8-589A-92028AC27CC5}"/>
              </a:ext>
            </a:extLst>
          </p:cNvPr>
          <p:cNvSpPr>
            <a:spLocks noGrp="1"/>
          </p:cNvSpPr>
          <p:nvPr>
            <p:ph type="title"/>
          </p:nvPr>
        </p:nvSpPr>
        <p:spPr/>
        <p:txBody>
          <a:bodyPr/>
          <a:lstStyle/>
          <a:p>
            <a:endParaRPr lang="nl-NL"/>
          </a:p>
        </p:txBody>
      </p:sp>
      <p:sp>
        <p:nvSpPr>
          <p:cNvPr id="4" name="Tijdelijke aanduiding voor dianummer 3">
            <a:extLst>
              <a:ext uri="{FF2B5EF4-FFF2-40B4-BE49-F238E27FC236}">
                <a16:creationId xmlns:a16="http://schemas.microsoft.com/office/drawing/2014/main" id="{E7321301-82E8-66F7-716C-E932A3201A9D}"/>
              </a:ext>
            </a:extLst>
          </p:cNvPr>
          <p:cNvSpPr>
            <a:spLocks noGrp="1"/>
          </p:cNvSpPr>
          <p:nvPr>
            <p:ph type="sldNum" sz="quarter" idx="4"/>
          </p:nvPr>
        </p:nvSpPr>
        <p:spPr/>
        <p:txBody>
          <a:bodyPr/>
          <a:lstStyle/>
          <a:p>
            <a:pPr>
              <a:defRPr/>
            </a:pPr>
            <a:fld id="{BC129C7E-E98B-4DBF-8DC8-E18D59D3F589}" type="slidenum">
              <a:rPr lang="en-US" smtClean="0">
                <a:solidFill>
                  <a:srgbClr val="898989"/>
                </a:solidFill>
              </a:rPr>
              <a:pPr>
                <a:defRPr/>
              </a:pPr>
              <a:t>4</a:t>
            </a:fld>
            <a:endParaRPr lang="en-US" dirty="0">
              <a:solidFill>
                <a:srgbClr val="898989"/>
              </a:solidFill>
            </a:endParaRPr>
          </a:p>
        </p:txBody>
      </p:sp>
      <p:graphicFrame>
        <p:nvGraphicFramePr>
          <p:cNvPr id="5" name="Object 4">
            <a:extLst>
              <a:ext uri="{FF2B5EF4-FFF2-40B4-BE49-F238E27FC236}">
                <a16:creationId xmlns:a16="http://schemas.microsoft.com/office/drawing/2014/main" id="{DE4B184F-6894-C3B5-CD83-6CDC277DC2B4}"/>
              </a:ext>
            </a:extLst>
          </p:cNvPr>
          <p:cNvGraphicFramePr>
            <a:graphicFrameLocks noChangeAspect="1"/>
          </p:cNvGraphicFramePr>
          <p:nvPr>
            <p:extLst>
              <p:ext uri="{D42A27DB-BD31-4B8C-83A1-F6EECF244321}">
                <p14:modId xmlns:p14="http://schemas.microsoft.com/office/powerpoint/2010/main" val="3966787264"/>
              </p:ext>
            </p:extLst>
          </p:nvPr>
        </p:nvGraphicFramePr>
        <p:xfrm>
          <a:off x="54730" y="-811"/>
          <a:ext cx="8981766" cy="6349992"/>
        </p:xfrm>
        <a:graphic>
          <a:graphicData uri="http://schemas.openxmlformats.org/presentationml/2006/ole">
            <mc:AlternateContent xmlns:mc="http://schemas.openxmlformats.org/markup-compatibility/2006">
              <mc:Choice xmlns:v="urn:schemas-microsoft-com:vml" Requires="v">
                <p:oleObj name="Acrobat Document" r:id="rId2" imgW="11344112" imgH="8020050" progId="Acrobat.Document.DC">
                  <p:embed/>
                </p:oleObj>
              </mc:Choice>
              <mc:Fallback>
                <p:oleObj name="Acrobat Document" r:id="rId2" imgW="11344112" imgH="8020050" progId="Acrobat.Document.DC">
                  <p:embed/>
                  <p:pic>
                    <p:nvPicPr>
                      <p:cNvPr id="0" name=""/>
                      <p:cNvPicPr/>
                      <p:nvPr/>
                    </p:nvPicPr>
                    <p:blipFill>
                      <a:blip r:embed="rId3"/>
                      <a:stretch>
                        <a:fillRect/>
                      </a:stretch>
                    </p:blipFill>
                    <p:spPr>
                      <a:xfrm>
                        <a:off x="54730" y="-811"/>
                        <a:ext cx="8981766" cy="6349992"/>
                      </a:xfrm>
                      <a:prstGeom prst="rect">
                        <a:avLst/>
                      </a:prstGeom>
                    </p:spPr>
                  </p:pic>
                </p:oleObj>
              </mc:Fallback>
            </mc:AlternateContent>
          </a:graphicData>
        </a:graphic>
      </p:graphicFrame>
    </p:spTree>
    <p:extLst>
      <p:ext uri="{BB962C8B-B14F-4D97-AF65-F5344CB8AC3E}">
        <p14:creationId xmlns:p14="http://schemas.microsoft.com/office/powerpoint/2010/main" val="2282491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1800" b="1" dirty="0"/>
              <a:t>Kenmerken van de opdracht</a:t>
            </a:r>
          </a:p>
        </p:txBody>
      </p:sp>
      <p:sp>
        <p:nvSpPr>
          <p:cNvPr id="3" name="Tekstvak 2">
            <a:extLst>
              <a:ext uri="{FF2B5EF4-FFF2-40B4-BE49-F238E27FC236}">
                <a16:creationId xmlns:a16="http://schemas.microsoft.com/office/drawing/2014/main" id="{5B276399-3485-5724-AA5F-7D397B1338DC}"/>
              </a:ext>
            </a:extLst>
          </p:cNvPr>
          <p:cNvSpPr txBox="1"/>
          <p:nvPr/>
        </p:nvSpPr>
        <p:spPr>
          <a:xfrm>
            <a:off x="233778" y="1337461"/>
            <a:ext cx="8892480" cy="5232202"/>
          </a:xfrm>
          <a:prstGeom prst="rect">
            <a:avLst/>
          </a:prstGeom>
          <a:noFill/>
        </p:spPr>
        <p:txBody>
          <a:bodyPr wrap="square" rtlCol="0">
            <a:spAutoFit/>
          </a:bodyPr>
          <a:lstStyle/>
          <a:p>
            <a:r>
              <a:rPr lang="nl-NL" sz="1400" b="1" u="sng" dirty="0">
                <a:solidFill>
                  <a:schemeClr val="accent3">
                    <a:lumMod val="50000"/>
                  </a:schemeClr>
                </a:solidFill>
                <a:latin typeface="+mn-lt"/>
              </a:rPr>
              <a:t>Doelstelling van de opdracht</a:t>
            </a:r>
          </a:p>
          <a:p>
            <a:r>
              <a:rPr lang="nl-NL" sz="1400" dirty="0">
                <a:solidFill>
                  <a:schemeClr val="accent3">
                    <a:lumMod val="50000"/>
                  </a:schemeClr>
                </a:solidFill>
                <a:latin typeface="+mn-lt"/>
              </a:rPr>
              <a:t>Een rechtmatige overeenkomst, welke voor de contractmanager(s) van Kentalis </a:t>
            </a:r>
            <a:r>
              <a:rPr lang="nl-NL" sz="1400" b="1" dirty="0">
                <a:solidFill>
                  <a:schemeClr val="accent3">
                    <a:lumMod val="50000"/>
                  </a:schemeClr>
                </a:solidFill>
                <a:latin typeface="+mn-lt"/>
              </a:rPr>
              <a:t>beheersbaar </a:t>
            </a:r>
            <a:r>
              <a:rPr lang="nl-NL" sz="1400" dirty="0">
                <a:solidFill>
                  <a:schemeClr val="accent3">
                    <a:lumMod val="50000"/>
                  </a:schemeClr>
                </a:solidFill>
                <a:latin typeface="+mn-lt"/>
              </a:rPr>
              <a:t>is, waarvan het resultaat een </a:t>
            </a:r>
            <a:r>
              <a:rPr lang="nl-NL" sz="1400" b="1" dirty="0">
                <a:solidFill>
                  <a:schemeClr val="accent3">
                    <a:lumMod val="50000"/>
                  </a:schemeClr>
                </a:solidFill>
                <a:latin typeface="+mn-lt"/>
              </a:rPr>
              <a:t>schone en veilige plek </a:t>
            </a:r>
            <a:r>
              <a:rPr lang="nl-NL" sz="1400" dirty="0">
                <a:solidFill>
                  <a:schemeClr val="accent3">
                    <a:lumMod val="50000"/>
                  </a:schemeClr>
                </a:solidFill>
                <a:latin typeface="+mn-lt"/>
              </a:rPr>
              <a:t>voor onze medewerkers, cliënten en leerlingen is.</a:t>
            </a:r>
          </a:p>
          <a:p>
            <a:endParaRPr lang="nl-NL" sz="1400" dirty="0">
              <a:solidFill>
                <a:schemeClr val="accent3">
                  <a:lumMod val="50000"/>
                </a:schemeClr>
              </a:solidFill>
              <a:latin typeface="+mn-lt"/>
            </a:endParaRPr>
          </a:p>
          <a:p>
            <a:r>
              <a:rPr lang="nl-NL" sz="1400" b="1" u="sng" dirty="0">
                <a:solidFill>
                  <a:schemeClr val="accent3">
                    <a:lumMod val="50000"/>
                  </a:schemeClr>
                </a:solidFill>
                <a:latin typeface="+mn-lt"/>
              </a:rPr>
              <a:t>Looptijd van de opdracht</a:t>
            </a:r>
          </a:p>
          <a:p>
            <a:r>
              <a:rPr lang="nl-NL" sz="1400" dirty="0">
                <a:solidFill>
                  <a:schemeClr val="accent3">
                    <a:lumMod val="50000"/>
                  </a:schemeClr>
                </a:solidFill>
                <a:latin typeface="+mn-lt"/>
              </a:rPr>
              <a:t>Implementatieperiode 1 juli 2023 tot 1 oktober 2023</a:t>
            </a:r>
          </a:p>
          <a:p>
            <a:r>
              <a:rPr lang="nl-NL" sz="1400" dirty="0">
                <a:solidFill>
                  <a:schemeClr val="accent3">
                    <a:lumMod val="50000"/>
                  </a:schemeClr>
                </a:solidFill>
                <a:latin typeface="+mn-lt"/>
              </a:rPr>
              <a:t>Looptijd overeenkomst </a:t>
            </a:r>
            <a:r>
              <a:rPr lang="nl-NL" sz="1400" b="1" dirty="0">
                <a:solidFill>
                  <a:schemeClr val="accent3">
                    <a:lumMod val="50000"/>
                  </a:schemeClr>
                </a:solidFill>
                <a:latin typeface="+mn-lt"/>
              </a:rPr>
              <a:t>2 oktober 2023 tot 1 oktober juni 2029</a:t>
            </a:r>
            <a:r>
              <a:rPr lang="nl-NL" sz="1400" dirty="0">
                <a:solidFill>
                  <a:schemeClr val="accent3">
                    <a:lumMod val="50000"/>
                  </a:schemeClr>
                </a:solidFill>
                <a:latin typeface="+mn-lt"/>
              </a:rPr>
              <a:t>, eventueel verlengbaar met 2 jaar tot 1 oktober2031 </a:t>
            </a:r>
            <a:r>
              <a:rPr lang="nl-NL" sz="1400" dirty="0">
                <a:solidFill>
                  <a:schemeClr val="accent3">
                    <a:lumMod val="50000"/>
                  </a:schemeClr>
                </a:solidFill>
                <a:latin typeface="+mn-lt"/>
                <a:sym typeface="Wingdings" panose="05000000000000000000" pitchFamily="2" charset="2"/>
              </a:rPr>
              <a:t> </a:t>
            </a:r>
            <a:r>
              <a:rPr lang="nl-NL" sz="1400" b="1" dirty="0">
                <a:solidFill>
                  <a:schemeClr val="accent3">
                    <a:lumMod val="50000"/>
                  </a:schemeClr>
                </a:solidFill>
                <a:latin typeface="+mn-lt"/>
                <a:sym typeface="Wingdings" panose="05000000000000000000" pitchFamily="2" charset="2"/>
              </a:rPr>
              <a:t>maximaal 8 jaar </a:t>
            </a:r>
            <a:r>
              <a:rPr lang="nl-NL" sz="1400">
                <a:solidFill>
                  <a:schemeClr val="accent3">
                    <a:lumMod val="50000"/>
                  </a:schemeClr>
                </a:solidFill>
                <a:latin typeface="+mn-lt"/>
                <a:sym typeface="Wingdings" panose="05000000000000000000" pitchFamily="2" charset="2"/>
              </a:rPr>
              <a:t>looptijd (</a:t>
            </a:r>
            <a:r>
              <a:rPr lang="nl-NL" sz="1400" dirty="0">
                <a:solidFill>
                  <a:schemeClr val="accent3">
                    <a:lumMod val="50000"/>
                  </a:schemeClr>
                </a:solidFill>
                <a:latin typeface="+mn-lt"/>
                <a:sym typeface="Wingdings" panose="05000000000000000000" pitchFamily="2" charset="2"/>
              </a:rPr>
              <a:t>VERHELDERING WORDT IN NOTA BEKEND GEMAAKT)</a:t>
            </a:r>
            <a:endParaRPr lang="nl-NL" sz="1400" dirty="0">
              <a:solidFill>
                <a:schemeClr val="accent3">
                  <a:lumMod val="50000"/>
                </a:schemeClr>
              </a:solidFill>
              <a:latin typeface="+mn-lt"/>
            </a:endParaRPr>
          </a:p>
          <a:p>
            <a:endParaRPr lang="nl-NL" sz="1400" dirty="0">
              <a:solidFill>
                <a:schemeClr val="accent3">
                  <a:lumMod val="50000"/>
                </a:schemeClr>
              </a:solidFill>
              <a:latin typeface="+mn-lt"/>
            </a:endParaRPr>
          </a:p>
          <a:p>
            <a:r>
              <a:rPr lang="nl-NL" sz="1400" b="1" u="sng" dirty="0">
                <a:solidFill>
                  <a:schemeClr val="accent3">
                    <a:lumMod val="50000"/>
                  </a:schemeClr>
                </a:solidFill>
                <a:latin typeface="+mn-lt"/>
              </a:rPr>
              <a:t>Omvang van de opdracht</a:t>
            </a:r>
          </a:p>
          <a:p>
            <a:r>
              <a:rPr lang="nl-NL" sz="1400" dirty="0">
                <a:solidFill>
                  <a:schemeClr val="accent3">
                    <a:lumMod val="50000"/>
                  </a:schemeClr>
                </a:solidFill>
                <a:latin typeface="+mn-lt"/>
              </a:rPr>
              <a:t>Totale geraamde opdrachtwaarde van de opdracht gedurende looptijd + eventuele opties + eventuele verleningen van de overeenkomst bedraagt € 2.154.000,- excl. Btw per jaar x maximaal 8 jaar looptijd overeenkomst = </a:t>
            </a:r>
            <a:r>
              <a:rPr lang="nl-NL" sz="1400" b="1" dirty="0">
                <a:solidFill>
                  <a:schemeClr val="accent3">
                    <a:lumMod val="50000"/>
                  </a:schemeClr>
                </a:solidFill>
                <a:latin typeface="+mn-lt"/>
              </a:rPr>
              <a:t>€17.160.000,- excl. Btw</a:t>
            </a:r>
          </a:p>
          <a:p>
            <a:endParaRPr lang="nl-NL" sz="1400" dirty="0">
              <a:solidFill>
                <a:schemeClr val="accent3">
                  <a:lumMod val="50000"/>
                </a:schemeClr>
              </a:solidFill>
              <a:latin typeface="+mn-lt"/>
            </a:endParaRPr>
          </a:p>
          <a:p>
            <a:r>
              <a:rPr lang="nl-NL" sz="1400" b="1" u="sng" dirty="0">
                <a:solidFill>
                  <a:schemeClr val="accent3">
                    <a:lumMod val="50000"/>
                  </a:schemeClr>
                </a:solidFill>
                <a:latin typeface="+mn-lt"/>
              </a:rPr>
              <a:t>Scope van de opdracht</a:t>
            </a:r>
          </a:p>
          <a:p>
            <a:pPr marL="285750" indent="-285750">
              <a:buFont typeface="Arial" panose="020B0604020202020204" pitchFamily="34" charset="0"/>
              <a:buChar char="•"/>
            </a:pPr>
            <a:r>
              <a:rPr lang="nl-NL" sz="1400" dirty="0">
                <a:solidFill>
                  <a:schemeClr val="accent3">
                    <a:lumMod val="50000"/>
                  </a:schemeClr>
                </a:solidFill>
                <a:latin typeface="+mn-lt"/>
              </a:rPr>
              <a:t>Dagelijkse schoonmaak</a:t>
            </a:r>
          </a:p>
          <a:p>
            <a:pPr marL="285750" indent="-285750">
              <a:buFont typeface="Arial" panose="020B0604020202020204" pitchFamily="34" charset="0"/>
              <a:buChar char="•"/>
            </a:pPr>
            <a:r>
              <a:rPr lang="nl-NL" sz="1400" dirty="0">
                <a:solidFill>
                  <a:schemeClr val="accent3">
                    <a:lumMod val="50000"/>
                  </a:schemeClr>
                </a:solidFill>
                <a:latin typeface="+mn-lt"/>
              </a:rPr>
              <a:t>Periodiek (vloer-)onderhoud</a:t>
            </a:r>
          </a:p>
          <a:p>
            <a:pPr marL="285750" indent="-285750">
              <a:buFont typeface="Arial" panose="020B0604020202020204" pitchFamily="34" charset="0"/>
              <a:buChar char="•"/>
            </a:pPr>
            <a:r>
              <a:rPr lang="nl-NL" sz="1400" dirty="0">
                <a:solidFill>
                  <a:schemeClr val="accent3">
                    <a:lumMod val="50000"/>
                  </a:schemeClr>
                </a:solidFill>
                <a:latin typeface="+mn-lt"/>
              </a:rPr>
              <a:t>Additionele werkzaamheden</a:t>
            </a:r>
          </a:p>
          <a:p>
            <a:pPr marL="285750" indent="-285750">
              <a:buFont typeface="Arial" panose="020B0604020202020204" pitchFamily="34" charset="0"/>
              <a:buChar char="•"/>
            </a:pPr>
            <a:r>
              <a:rPr lang="nl-NL" sz="1400" dirty="0">
                <a:solidFill>
                  <a:schemeClr val="accent3">
                    <a:lumMod val="50000"/>
                  </a:schemeClr>
                </a:solidFill>
                <a:latin typeface="+mn-lt"/>
              </a:rPr>
              <a:t>Glasbewassing</a:t>
            </a:r>
          </a:p>
          <a:p>
            <a:pPr marL="285750" indent="-285750">
              <a:buFont typeface="Arial" panose="020B0604020202020204" pitchFamily="34" charset="0"/>
              <a:buChar char="•"/>
            </a:pPr>
            <a:r>
              <a:rPr lang="nl-NL" sz="1400" dirty="0">
                <a:solidFill>
                  <a:schemeClr val="accent3">
                    <a:lumMod val="50000"/>
                  </a:schemeClr>
                </a:solidFill>
                <a:latin typeface="+mn-lt"/>
              </a:rPr>
              <a:t>Regie werkzaamheden</a:t>
            </a:r>
          </a:p>
          <a:p>
            <a:pPr marL="285750" indent="-285750">
              <a:buFont typeface="Arial" panose="020B0604020202020204" pitchFamily="34" charset="0"/>
              <a:buChar char="•"/>
            </a:pPr>
            <a:r>
              <a:rPr lang="nl-NL" sz="1400" dirty="0">
                <a:solidFill>
                  <a:schemeClr val="accent3">
                    <a:lumMod val="50000"/>
                  </a:schemeClr>
                </a:solidFill>
                <a:latin typeface="+mn-lt"/>
              </a:rPr>
              <a:t>Voorraadbeheer op sanitaire middelen</a:t>
            </a:r>
          </a:p>
          <a:p>
            <a:pPr marL="285750" indent="-285750">
              <a:buFont typeface="Arial" panose="020B0604020202020204" pitchFamily="34" charset="0"/>
              <a:buChar char="•"/>
            </a:pPr>
            <a:r>
              <a:rPr lang="nl-NL" sz="1400" dirty="0">
                <a:solidFill>
                  <a:schemeClr val="accent3">
                    <a:lumMod val="50000"/>
                  </a:schemeClr>
                </a:solidFill>
                <a:latin typeface="+mn-lt"/>
              </a:rPr>
              <a:t>Inhuur schoonmaakmedewerkers (6,8FTE) ter ondersteuning van eigen dienst van Kentalis op de 24-uurs zorglocaties</a:t>
            </a:r>
          </a:p>
          <a:p>
            <a:endParaRPr lang="nl-NL" sz="1200" dirty="0">
              <a:solidFill>
                <a:schemeClr val="accent3">
                  <a:lumMod val="50000"/>
                </a:schemeClr>
              </a:solidFill>
              <a:latin typeface="+mn-lt"/>
            </a:endParaRPr>
          </a:p>
        </p:txBody>
      </p:sp>
    </p:spTree>
    <p:extLst>
      <p:ext uri="{BB962C8B-B14F-4D97-AF65-F5344CB8AC3E}">
        <p14:creationId xmlns:p14="http://schemas.microsoft.com/office/powerpoint/2010/main" val="1870976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58FCCAC2-7C6F-56F3-FE0B-DBA52A144E0E}"/>
              </a:ext>
            </a:extLst>
          </p:cNvPr>
          <p:cNvSpPr>
            <a:spLocks noGrp="1"/>
          </p:cNvSpPr>
          <p:nvPr>
            <p:ph type="sldNum" sz="quarter" idx="4"/>
          </p:nvPr>
        </p:nvSpPr>
        <p:spPr/>
        <p:txBody>
          <a:bodyPr/>
          <a:lstStyle/>
          <a:p>
            <a:pPr>
              <a:defRPr/>
            </a:pPr>
            <a:fld id="{BC129C7E-E98B-4DBF-8DC8-E18D59D3F589}" type="slidenum">
              <a:rPr lang="en-US" smtClean="0">
                <a:solidFill>
                  <a:srgbClr val="898989"/>
                </a:solidFill>
              </a:rPr>
              <a:pPr>
                <a:defRPr/>
              </a:pPr>
              <a:t>6</a:t>
            </a:fld>
            <a:endParaRPr lang="en-US" dirty="0">
              <a:solidFill>
                <a:srgbClr val="898989"/>
              </a:solidFill>
            </a:endParaRPr>
          </a:p>
        </p:txBody>
      </p:sp>
      <p:sp>
        <p:nvSpPr>
          <p:cNvPr id="4" name="Titel 1">
            <a:extLst>
              <a:ext uri="{FF2B5EF4-FFF2-40B4-BE49-F238E27FC236}">
                <a16:creationId xmlns:a16="http://schemas.microsoft.com/office/drawing/2014/main" id="{357818D7-CC81-09E0-8C97-E503C9FF5629}"/>
              </a:ext>
            </a:extLst>
          </p:cNvPr>
          <p:cNvSpPr>
            <a:spLocks noGrp="1"/>
          </p:cNvSpPr>
          <p:nvPr>
            <p:ph type="title"/>
          </p:nvPr>
        </p:nvSpPr>
        <p:spPr>
          <a:xfrm>
            <a:off x="467544" y="395933"/>
            <a:ext cx="6213586" cy="792644"/>
          </a:xfrm>
        </p:spPr>
        <p:txBody>
          <a:bodyPr>
            <a:normAutofit/>
          </a:bodyPr>
          <a:lstStyle/>
          <a:p>
            <a:r>
              <a:rPr lang="nl-NL" sz="1800" b="1" dirty="0"/>
              <a:t>Beschrijving van de aanbestedingsprocedure</a:t>
            </a:r>
          </a:p>
        </p:txBody>
      </p:sp>
      <p:sp>
        <p:nvSpPr>
          <p:cNvPr id="5" name="Tekstvak 4">
            <a:extLst>
              <a:ext uri="{FF2B5EF4-FFF2-40B4-BE49-F238E27FC236}">
                <a16:creationId xmlns:a16="http://schemas.microsoft.com/office/drawing/2014/main" id="{D968AF45-F871-FEB8-B8BD-7DBD68F587B2}"/>
              </a:ext>
            </a:extLst>
          </p:cNvPr>
          <p:cNvSpPr txBox="1"/>
          <p:nvPr/>
        </p:nvSpPr>
        <p:spPr>
          <a:xfrm>
            <a:off x="405880" y="1397069"/>
            <a:ext cx="8280920" cy="4708981"/>
          </a:xfrm>
          <a:prstGeom prst="rect">
            <a:avLst/>
          </a:prstGeom>
          <a:noFill/>
        </p:spPr>
        <p:txBody>
          <a:bodyPr wrap="square" rtlCol="0">
            <a:spAutoFit/>
          </a:bodyPr>
          <a:lstStyle/>
          <a:p>
            <a:r>
              <a:rPr lang="nl-NL" sz="1200" b="1" u="sng" dirty="0">
                <a:solidFill>
                  <a:schemeClr val="accent3">
                    <a:lumMod val="50000"/>
                  </a:schemeClr>
                </a:solidFill>
                <a:latin typeface="+mn-lt"/>
              </a:rPr>
              <a:t>Percelen</a:t>
            </a:r>
          </a:p>
          <a:p>
            <a:r>
              <a:rPr lang="nl-NL" sz="1200" dirty="0">
                <a:solidFill>
                  <a:schemeClr val="accent3">
                    <a:lumMod val="50000"/>
                  </a:schemeClr>
                </a:solidFill>
                <a:latin typeface="+mn-lt"/>
              </a:rPr>
              <a:t>Opdracht is opgedeeld in drie percelen:</a:t>
            </a:r>
          </a:p>
          <a:p>
            <a:pPr marL="285750" indent="-285750">
              <a:buFont typeface="Arial" panose="020B0604020202020204" pitchFamily="34" charset="0"/>
              <a:buChar char="•"/>
            </a:pPr>
            <a:r>
              <a:rPr lang="nl-NL" sz="1200" dirty="0">
                <a:solidFill>
                  <a:schemeClr val="accent3">
                    <a:lumMod val="50000"/>
                  </a:schemeClr>
                </a:solidFill>
                <a:latin typeface="+mn-lt"/>
              </a:rPr>
              <a:t>Perceel 1 		Noord, Twente en IJsselland 		Totaal ca. 26.116 m2 </a:t>
            </a:r>
          </a:p>
          <a:p>
            <a:pPr marL="285750" indent="-285750">
              <a:buFont typeface="Arial" panose="020B0604020202020204" pitchFamily="34" charset="0"/>
              <a:buChar char="•"/>
            </a:pPr>
            <a:r>
              <a:rPr lang="nl-NL" sz="1200" dirty="0">
                <a:solidFill>
                  <a:schemeClr val="accent3">
                    <a:lumMod val="50000"/>
                  </a:schemeClr>
                </a:solidFill>
                <a:latin typeface="+mn-lt"/>
              </a:rPr>
              <a:t>Perceel 2 		Arnhem, Nijmegen, Brabant en Limburg	Totaal ca. 34.195 m2 </a:t>
            </a:r>
          </a:p>
          <a:p>
            <a:pPr marL="285750" indent="-285750">
              <a:buFont typeface="Arial" panose="020B0604020202020204" pitchFamily="34" charset="0"/>
              <a:buChar char="•"/>
            </a:pPr>
            <a:r>
              <a:rPr lang="nl-NL" sz="1200" dirty="0">
                <a:solidFill>
                  <a:schemeClr val="accent3">
                    <a:lumMod val="50000"/>
                  </a:schemeClr>
                </a:solidFill>
                <a:latin typeface="+mn-lt"/>
              </a:rPr>
              <a:t>Perceel 3 		West			Totaal ca. 26.116 m2</a:t>
            </a:r>
          </a:p>
          <a:p>
            <a:endParaRPr lang="nl-NL" sz="1200" dirty="0">
              <a:solidFill>
                <a:schemeClr val="accent3">
                  <a:lumMod val="50000"/>
                </a:schemeClr>
              </a:solidFill>
              <a:latin typeface="+mn-lt"/>
            </a:endParaRPr>
          </a:p>
          <a:p>
            <a:pPr marL="285750" indent="-285750">
              <a:buFont typeface="Wingdings" panose="05000000000000000000" pitchFamily="2" charset="2"/>
              <a:buChar char="à"/>
            </a:pPr>
            <a:r>
              <a:rPr lang="nl-NL" sz="1200" dirty="0">
                <a:solidFill>
                  <a:schemeClr val="accent3">
                    <a:lumMod val="50000"/>
                  </a:schemeClr>
                </a:solidFill>
                <a:latin typeface="+mn-lt"/>
                <a:sym typeface="Wingdings" panose="05000000000000000000" pitchFamily="2" charset="2"/>
              </a:rPr>
              <a:t>Op meerdere percelen inschrijven MAG, voorkeur aangeven bij inschrijving.</a:t>
            </a:r>
          </a:p>
          <a:p>
            <a:pPr marL="285750" indent="-285750">
              <a:buFont typeface="Wingdings" panose="05000000000000000000" pitchFamily="2" charset="2"/>
              <a:buChar char="à"/>
            </a:pPr>
            <a:r>
              <a:rPr lang="nl-NL" sz="1200" dirty="0">
                <a:solidFill>
                  <a:schemeClr val="accent3">
                    <a:lumMod val="50000"/>
                  </a:schemeClr>
                </a:solidFill>
                <a:latin typeface="+mn-lt"/>
                <a:sym typeface="Wingdings" panose="05000000000000000000" pitchFamily="2" charset="2"/>
              </a:rPr>
              <a:t>Per leverancier wordt er 1 perceel gegund, ook al was de inschrijving op meerdere percelen de hoogst scorende. Tenzij uw inschrijving op één perceel de enige geldige inschrijving op het betreffende perceel is geweest dan kunt u het perceel waar u als hoogst scorende inschrijver op geworden bent én het perceel waarop u als enige geldige inschrijver op bent gegund krijgen. </a:t>
            </a:r>
            <a:endParaRPr lang="nl-NL" sz="1200" dirty="0">
              <a:solidFill>
                <a:schemeClr val="accent3">
                  <a:lumMod val="50000"/>
                </a:schemeClr>
              </a:solidFill>
              <a:latin typeface="+mn-lt"/>
            </a:endParaRPr>
          </a:p>
          <a:p>
            <a:endParaRPr lang="nl-NL" sz="1200" dirty="0">
              <a:solidFill>
                <a:schemeClr val="accent3">
                  <a:lumMod val="50000"/>
                </a:schemeClr>
              </a:solidFill>
              <a:latin typeface="+mn-lt"/>
            </a:endParaRPr>
          </a:p>
          <a:p>
            <a:r>
              <a:rPr lang="nl-NL" sz="1200" b="1" u="sng" dirty="0">
                <a:solidFill>
                  <a:schemeClr val="accent3">
                    <a:lumMod val="50000"/>
                  </a:schemeClr>
                </a:solidFill>
                <a:latin typeface="+mn-lt"/>
              </a:rPr>
              <a:t>Gunningscriterium</a:t>
            </a:r>
            <a:r>
              <a:rPr lang="nl-NL" sz="1200" dirty="0">
                <a:solidFill>
                  <a:schemeClr val="accent3">
                    <a:lumMod val="50000"/>
                  </a:schemeClr>
                </a:solidFill>
                <a:latin typeface="+mn-lt"/>
              </a:rPr>
              <a:t> = Beste prijs/kwaliteit verhouding </a:t>
            </a:r>
            <a:r>
              <a:rPr lang="nl-NL" sz="1200" dirty="0">
                <a:solidFill>
                  <a:schemeClr val="accent3">
                    <a:lumMod val="50000"/>
                  </a:schemeClr>
                </a:solidFill>
                <a:latin typeface="+mn-lt"/>
                <a:sym typeface="Wingdings" panose="05000000000000000000" pitchFamily="2" charset="2"/>
              </a:rPr>
              <a:t> </a:t>
            </a:r>
            <a:r>
              <a:rPr lang="nl-NL" sz="1200" b="1" dirty="0">
                <a:solidFill>
                  <a:schemeClr val="accent3">
                    <a:lumMod val="50000"/>
                  </a:schemeClr>
                </a:solidFill>
                <a:latin typeface="+mn-lt"/>
                <a:sym typeface="Wingdings" panose="05000000000000000000" pitchFamily="2" charset="2"/>
              </a:rPr>
              <a:t>Prijs 20% en Kwaliteit 80%</a:t>
            </a:r>
          </a:p>
          <a:p>
            <a:endParaRPr lang="nl-NL" sz="1200" dirty="0">
              <a:solidFill>
                <a:schemeClr val="accent3">
                  <a:lumMod val="50000"/>
                </a:schemeClr>
              </a:solidFill>
              <a:latin typeface="+mn-lt"/>
              <a:sym typeface="Wingdings" panose="05000000000000000000" pitchFamily="2" charset="2"/>
            </a:endParaRPr>
          </a:p>
          <a:p>
            <a:r>
              <a:rPr lang="nl-NL" sz="1200" b="1" u="sng" dirty="0">
                <a:solidFill>
                  <a:schemeClr val="accent3">
                    <a:lumMod val="50000"/>
                  </a:schemeClr>
                </a:solidFill>
                <a:latin typeface="+mn-lt"/>
                <a:sym typeface="Wingdings" panose="05000000000000000000" pitchFamily="2" charset="2"/>
              </a:rPr>
              <a:t>Subgunningscriteria Prijs:</a:t>
            </a:r>
          </a:p>
          <a:p>
            <a:pPr marL="228600" indent="-228600">
              <a:buAutoNum type="arabicPeriod"/>
            </a:pPr>
            <a:r>
              <a:rPr lang="nl-NL" sz="1200" dirty="0">
                <a:solidFill>
                  <a:schemeClr val="accent3">
                    <a:lumMod val="50000"/>
                  </a:schemeClr>
                </a:solidFill>
                <a:latin typeface="+mn-lt"/>
                <a:sym typeface="Wingdings" panose="05000000000000000000" pitchFamily="2" charset="2"/>
              </a:rPr>
              <a:t>Totale jaarprijs schoonmaak en glasbewassing – </a:t>
            </a:r>
            <a:r>
              <a:rPr lang="nl-NL" sz="1200" b="1" dirty="0">
                <a:solidFill>
                  <a:schemeClr val="accent3">
                    <a:lumMod val="50000"/>
                  </a:schemeClr>
                </a:solidFill>
                <a:latin typeface="+mn-lt"/>
                <a:sym typeface="Wingdings" panose="05000000000000000000" pitchFamily="2" charset="2"/>
              </a:rPr>
              <a:t>15 punten  </a:t>
            </a:r>
            <a:r>
              <a:rPr lang="nl-NL" sz="1200" dirty="0">
                <a:solidFill>
                  <a:schemeClr val="accent3">
                    <a:lumMod val="50000"/>
                  </a:schemeClr>
                </a:solidFill>
                <a:latin typeface="+mn-lt"/>
                <a:sym typeface="Wingdings" panose="05000000000000000000" pitchFamily="2" charset="2"/>
              </a:rPr>
              <a:t>calculatiebestand invullen</a:t>
            </a:r>
          </a:p>
          <a:p>
            <a:pPr marL="228600" indent="-228600">
              <a:buAutoNum type="arabicPeriod"/>
            </a:pPr>
            <a:r>
              <a:rPr lang="nl-NL" sz="1200" dirty="0">
                <a:solidFill>
                  <a:schemeClr val="accent3">
                    <a:lumMod val="50000"/>
                  </a:schemeClr>
                </a:solidFill>
                <a:latin typeface="+mn-lt"/>
                <a:sym typeface="Wingdings" panose="05000000000000000000" pitchFamily="2" charset="2"/>
              </a:rPr>
              <a:t>Prijzen regiewerk – </a:t>
            </a:r>
            <a:r>
              <a:rPr lang="nl-NL" sz="1200" b="1" dirty="0">
                <a:solidFill>
                  <a:schemeClr val="accent3">
                    <a:lumMod val="50000"/>
                  </a:schemeClr>
                </a:solidFill>
                <a:latin typeface="+mn-lt"/>
                <a:sym typeface="Wingdings" panose="05000000000000000000" pitchFamily="2" charset="2"/>
              </a:rPr>
              <a:t>5 punten  </a:t>
            </a:r>
            <a:r>
              <a:rPr lang="nl-NL" sz="1200" dirty="0">
                <a:solidFill>
                  <a:schemeClr val="accent3">
                    <a:lumMod val="50000"/>
                  </a:schemeClr>
                </a:solidFill>
                <a:latin typeface="+mn-lt"/>
                <a:sym typeface="Wingdings" panose="05000000000000000000" pitchFamily="2" charset="2"/>
              </a:rPr>
              <a:t>calculatiebestand invullen</a:t>
            </a:r>
          </a:p>
          <a:p>
            <a:pPr marL="228600" indent="-228600">
              <a:buAutoNum type="arabicPeriod"/>
            </a:pPr>
            <a:endParaRPr lang="nl-NL" sz="1200" dirty="0">
              <a:solidFill>
                <a:schemeClr val="accent3">
                  <a:lumMod val="50000"/>
                </a:schemeClr>
              </a:solidFill>
              <a:latin typeface="+mn-lt"/>
              <a:sym typeface="Wingdings" panose="05000000000000000000" pitchFamily="2" charset="2"/>
            </a:endParaRPr>
          </a:p>
          <a:p>
            <a:r>
              <a:rPr lang="nl-NL" sz="1200" b="1" u="sng" dirty="0">
                <a:solidFill>
                  <a:schemeClr val="accent3">
                    <a:lumMod val="50000"/>
                  </a:schemeClr>
                </a:solidFill>
                <a:latin typeface="+mn-lt"/>
                <a:sym typeface="Wingdings" panose="05000000000000000000" pitchFamily="2" charset="2"/>
              </a:rPr>
              <a:t>Subgunningscriteria Kwaliteit:</a:t>
            </a:r>
          </a:p>
          <a:p>
            <a:r>
              <a:rPr lang="nl-NL" sz="1200" dirty="0">
                <a:solidFill>
                  <a:schemeClr val="accent3">
                    <a:lumMod val="50000"/>
                  </a:schemeClr>
                </a:solidFill>
                <a:latin typeface="+mn-lt"/>
                <a:sym typeface="Wingdings" panose="05000000000000000000" pitchFamily="2" charset="2"/>
              </a:rPr>
              <a:t>1.  Plan van aanpak personeel – </a:t>
            </a:r>
            <a:r>
              <a:rPr lang="nl-NL" sz="1200" b="1" dirty="0">
                <a:solidFill>
                  <a:schemeClr val="accent3">
                    <a:lumMod val="50000"/>
                  </a:schemeClr>
                </a:solidFill>
                <a:latin typeface="+mn-lt"/>
                <a:sym typeface="Wingdings" panose="05000000000000000000" pitchFamily="2" charset="2"/>
              </a:rPr>
              <a:t>30 punten </a:t>
            </a:r>
            <a:r>
              <a:rPr lang="nl-NL" sz="1200" dirty="0">
                <a:solidFill>
                  <a:schemeClr val="accent3">
                    <a:lumMod val="50000"/>
                  </a:schemeClr>
                </a:solidFill>
                <a:latin typeface="+mn-lt"/>
                <a:sym typeface="Wingdings" panose="05000000000000000000" pitchFamily="2" charset="2"/>
              </a:rPr>
              <a:t> max 2x A4 + één uitgewerkte KPI</a:t>
            </a:r>
          </a:p>
          <a:p>
            <a:r>
              <a:rPr lang="nl-NL" sz="1200" dirty="0">
                <a:solidFill>
                  <a:schemeClr val="accent3">
                    <a:lumMod val="50000"/>
                  </a:schemeClr>
                </a:solidFill>
                <a:latin typeface="+mn-lt"/>
                <a:sym typeface="Wingdings" panose="05000000000000000000" pitchFamily="2" charset="2"/>
              </a:rPr>
              <a:t>2.  Plan van aanpak flexibiliteit en pro-activiteit – </a:t>
            </a:r>
            <a:r>
              <a:rPr lang="nl-NL" sz="1200" b="1" dirty="0">
                <a:solidFill>
                  <a:schemeClr val="accent3">
                    <a:lumMod val="50000"/>
                  </a:schemeClr>
                </a:solidFill>
                <a:latin typeface="+mn-lt"/>
                <a:sym typeface="Wingdings" panose="05000000000000000000" pitchFamily="2" charset="2"/>
              </a:rPr>
              <a:t>15 punten </a:t>
            </a:r>
            <a:r>
              <a:rPr lang="nl-NL" sz="1200" dirty="0">
                <a:solidFill>
                  <a:schemeClr val="accent3">
                    <a:lumMod val="50000"/>
                  </a:schemeClr>
                </a:solidFill>
                <a:latin typeface="+mn-lt"/>
                <a:sym typeface="Wingdings" panose="05000000000000000000" pitchFamily="2" charset="2"/>
              </a:rPr>
              <a:t> max 2x A4 + één uitgewerkte KPI</a:t>
            </a:r>
          </a:p>
          <a:p>
            <a:r>
              <a:rPr lang="nl-NL" sz="1200" dirty="0">
                <a:solidFill>
                  <a:schemeClr val="accent3">
                    <a:lumMod val="50000"/>
                  </a:schemeClr>
                </a:solidFill>
                <a:latin typeface="+mn-lt"/>
                <a:sym typeface="Wingdings" panose="05000000000000000000" pitchFamily="2" charset="2"/>
              </a:rPr>
              <a:t>3.  Beschrijving organisatie en communicatie – </a:t>
            </a:r>
            <a:r>
              <a:rPr lang="nl-NL" sz="1200" b="1" dirty="0">
                <a:solidFill>
                  <a:schemeClr val="accent3">
                    <a:lumMod val="50000"/>
                  </a:schemeClr>
                </a:solidFill>
                <a:latin typeface="+mn-lt"/>
                <a:sym typeface="Wingdings" panose="05000000000000000000" pitchFamily="2" charset="2"/>
              </a:rPr>
              <a:t>20 punten </a:t>
            </a:r>
            <a:r>
              <a:rPr lang="nl-NL" sz="1200" dirty="0">
                <a:solidFill>
                  <a:schemeClr val="accent3">
                    <a:lumMod val="50000"/>
                  </a:schemeClr>
                </a:solidFill>
                <a:latin typeface="+mn-lt"/>
                <a:sym typeface="Wingdings" panose="05000000000000000000" pitchFamily="2" charset="2"/>
              </a:rPr>
              <a:t> max 2x A4 + één uitgewerkte KPI</a:t>
            </a:r>
          </a:p>
          <a:p>
            <a:r>
              <a:rPr lang="nl-NL" sz="1200" dirty="0">
                <a:solidFill>
                  <a:schemeClr val="accent3">
                    <a:lumMod val="50000"/>
                  </a:schemeClr>
                </a:solidFill>
                <a:latin typeface="+mn-lt"/>
                <a:sym typeface="Wingdings" panose="05000000000000000000" pitchFamily="2" charset="2"/>
              </a:rPr>
              <a:t>4.  Beschrijving maatschappelijk verantwoord ondernemen – </a:t>
            </a:r>
            <a:r>
              <a:rPr lang="nl-NL" sz="1200" b="1" dirty="0">
                <a:solidFill>
                  <a:schemeClr val="accent3">
                    <a:lumMod val="50000"/>
                  </a:schemeClr>
                </a:solidFill>
                <a:latin typeface="+mn-lt"/>
                <a:sym typeface="Wingdings" panose="05000000000000000000" pitchFamily="2" charset="2"/>
              </a:rPr>
              <a:t>15 punten </a:t>
            </a:r>
            <a:r>
              <a:rPr lang="nl-NL" sz="1200" dirty="0">
                <a:solidFill>
                  <a:schemeClr val="accent3">
                    <a:lumMod val="50000"/>
                  </a:schemeClr>
                </a:solidFill>
                <a:latin typeface="+mn-lt"/>
                <a:sym typeface="Wingdings" panose="05000000000000000000" pitchFamily="2" charset="2"/>
              </a:rPr>
              <a:t> max 2x A4 + één uitgewerkte KPI</a:t>
            </a:r>
          </a:p>
          <a:p>
            <a:endParaRPr lang="nl-NL" sz="1200" b="1" dirty="0">
              <a:solidFill>
                <a:schemeClr val="accent3">
                  <a:lumMod val="50000"/>
                </a:schemeClr>
              </a:solidFill>
              <a:latin typeface="+mn-lt"/>
              <a:sym typeface="Wingdings" panose="05000000000000000000" pitchFamily="2" charset="2"/>
            </a:endParaRPr>
          </a:p>
          <a:p>
            <a:endParaRPr lang="nl-NL" sz="1200" dirty="0">
              <a:solidFill>
                <a:schemeClr val="accent3">
                  <a:lumMod val="50000"/>
                </a:schemeClr>
              </a:solidFill>
              <a:latin typeface="+mn-lt"/>
            </a:endParaRPr>
          </a:p>
        </p:txBody>
      </p:sp>
    </p:spTree>
    <p:extLst>
      <p:ext uri="{BB962C8B-B14F-4D97-AF65-F5344CB8AC3E}">
        <p14:creationId xmlns:p14="http://schemas.microsoft.com/office/powerpoint/2010/main" val="156677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1800" b="1" dirty="0"/>
              <a:t>Hoe maakt u een geldige inschrijving?</a:t>
            </a:r>
          </a:p>
        </p:txBody>
      </p:sp>
      <p:sp>
        <p:nvSpPr>
          <p:cNvPr id="25" name="Tijdelijke aanduiding voor verticale tekst 1">
            <a:extLst>
              <a:ext uri="{FF2B5EF4-FFF2-40B4-BE49-F238E27FC236}">
                <a16:creationId xmlns:a16="http://schemas.microsoft.com/office/drawing/2014/main" id="{83602E75-C28A-48D7-BF6D-0B5733A4C94A}"/>
              </a:ext>
            </a:extLst>
          </p:cNvPr>
          <p:cNvSpPr txBox="1">
            <a:spLocks/>
          </p:cNvSpPr>
          <p:nvPr/>
        </p:nvSpPr>
        <p:spPr>
          <a:xfrm>
            <a:off x="457200" y="1260029"/>
            <a:ext cx="8229600" cy="4514439"/>
          </a:xfrm>
          <a:prstGeom prst="rect">
            <a:avLst/>
          </a:prstGeom>
        </p:spPr>
        <p:txBody>
          <a:bodyPr vert="horz">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4F6228"/>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4F6228"/>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4F6228"/>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4F6228"/>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4F6228"/>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spcAft>
                <a:spcPts val="0"/>
              </a:spcAft>
              <a:buFont typeface="Arial" panose="020B0604020202020204" pitchFamily="34" charset="0"/>
              <a:buNone/>
            </a:pPr>
            <a:endParaRPr lang="nl-NL" sz="1200" b="1" dirty="0"/>
          </a:p>
        </p:txBody>
      </p:sp>
      <p:sp>
        <p:nvSpPr>
          <p:cNvPr id="4" name="Tekstvak 3">
            <a:extLst>
              <a:ext uri="{FF2B5EF4-FFF2-40B4-BE49-F238E27FC236}">
                <a16:creationId xmlns:a16="http://schemas.microsoft.com/office/drawing/2014/main" id="{AEF89AB5-9D2F-EA6F-1EC2-C8D681775009}"/>
              </a:ext>
            </a:extLst>
          </p:cNvPr>
          <p:cNvSpPr txBox="1"/>
          <p:nvPr/>
        </p:nvSpPr>
        <p:spPr>
          <a:xfrm>
            <a:off x="395536" y="1476053"/>
            <a:ext cx="8280920" cy="3416320"/>
          </a:xfrm>
          <a:prstGeom prst="rect">
            <a:avLst/>
          </a:prstGeom>
          <a:noFill/>
        </p:spPr>
        <p:txBody>
          <a:bodyPr wrap="square" rtlCol="0">
            <a:spAutoFit/>
          </a:bodyPr>
          <a:lstStyle/>
          <a:p>
            <a:r>
              <a:rPr lang="nl-NL" sz="1200" dirty="0">
                <a:solidFill>
                  <a:schemeClr val="accent3">
                    <a:lumMod val="50000"/>
                  </a:schemeClr>
                </a:solidFill>
                <a:latin typeface="+mn-lt"/>
              </a:rPr>
              <a:t>Uw inschrijving is tijdig wanneer u deze </a:t>
            </a:r>
            <a:r>
              <a:rPr lang="nl-NL" sz="1200" b="1" u="sng" dirty="0">
                <a:solidFill>
                  <a:schemeClr val="accent3">
                    <a:lumMod val="50000"/>
                  </a:schemeClr>
                </a:solidFill>
                <a:latin typeface="+mn-lt"/>
              </a:rPr>
              <a:t>vóór maandag 17 april 2023 om 12:00 uur </a:t>
            </a:r>
            <a:r>
              <a:rPr lang="nl-NL" sz="1200" dirty="0">
                <a:solidFill>
                  <a:schemeClr val="accent3">
                    <a:lumMod val="50000"/>
                  </a:schemeClr>
                </a:solidFill>
                <a:latin typeface="+mn-lt"/>
              </a:rPr>
              <a:t>via </a:t>
            </a:r>
            <a:r>
              <a:rPr lang="nl-NL" sz="1200" dirty="0" err="1">
                <a:solidFill>
                  <a:schemeClr val="accent3">
                    <a:lumMod val="50000"/>
                  </a:schemeClr>
                </a:solidFill>
                <a:latin typeface="+mn-lt"/>
              </a:rPr>
              <a:t>TenderNed</a:t>
            </a:r>
            <a:r>
              <a:rPr lang="nl-NL" sz="1200" dirty="0">
                <a:solidFill>
                  <a:schemeClr val="accent3">
                    <a:lumMod val="50000"/>
                  </a:schemeClr>
                </a:solidFill>
                <a:latin typeface="+mn-lt"/>
              </a:rPr>
              <a:t> heeft ingediend.</a:t>
            </a:r>
          </a:p>
          <a:p>
            <a:endParaRPr lang="nl-NL" sz="1200" dirty="0">
              <a:solidFill>
                <a:schemeClr val="accent3">
                  <a:lumMod val="50000"/>
                </a:schemeClr>
              </a:solidFill>
              <a:latin typeface="+mn-lt"/>
            </a:endParaRPr>
          </a:p>
          <a:p>
            <a:r>
              <a:rPr lang="nl-NL" sz="1200" b="1" u="sng" dirty="0">
                <a:solidFill>
                  <a:schemeClr val="accent3">
                    <a:lumMod val="50000"/>
                  </a:schemeClr>
                </a:solidFill>
                <a:latin typeface="+mn-lt"/>
              </a:rPr>
              <a:t>Uw inschrijving is compleet, bevattende:</a:t>
            </a:r>
          </a:p>
          <a:p>
            <a:pPr marL="228600" indent="-228600">
              <a:buFont typeface="+mj-lt"/>
              <a:buAutoNum type="arabicPeriod"/>
            </a:pPr>
            <a:r>
              <a:rPr lang="nl-NL" sz="1200" dirty="0">
                <a:solidFill>
                  <a:schemeClr val="accent3">
                    <a:lumMod val="50000"/>
                  </a:schemeClr>
                </a:solidFill>
                <a:latin typeface="+mn-lt"/>
              </a:rPr>
              <a:t>U heeft het </a:t>
            </a:r>
            <a:r>
              <a:rPr lang="nl-NL" sz="1200" b="1" dirty="0">
                <a:solidFill>
                  <a:schemeClr val="accent3">
                    <a:lumMod val="50000"/>
                  </a:schemeClr>
                </a:solidFill>
                <a:latin typeface="+mn-lt"/>
              </a:rPr>
              <a:t>Uniform</a:t>
            </a:r>
            <a:r>
              <a:rPr lang="nl-NL" sz="1200" dirty="0">
                <a:solidFill>
                  <a:schemeClr val="accent3">
                    <a:lumMod val="50000"/>
                  </a:schemeClr>
                </a:solidFill>
                <a:latin typeface="+mn-lt"/>
              </a:rPr>
              <a:t> </a:t>
            </a:r>
            <a:r>
              <a:rPr lang="nl-NL" sz="1200" b="1" dirty="0">
                <a:solidFill>
                  <a:schemeClr val="accent3">
                    <a:lumMod val="50000"/>
                  </a:schemeClr>
                </a:solidFill>
                <a:latin typeface="+mn-lt"/>
              </a:rPr>
              <a:t>Europees Aanbestedingsdocument </a:t>
            </a:r>
            <a:r>
              <a:rPr lang="nl-NL" sz="1200" dirty="0">
                <a:solidFill>
                  <a:schemeClr val="accent3">
                    <a:lumMod val="50000"/>
                  </a:schemeClr>
                </a:solidFill>
                <a:latin typeface="+mn-lt"/>
              </a:rPr>
              <a:t>ingevuld en rechtsgeldig ondertekend. Let op invullen van de onderaannemers.</a:t>
            </a:r>
          </a:p>
          <a:p>
            <a:pPr marL="228600" indent="-228600">
              <a:buFont typeface="+mj-lt"/>
              <a:buAutoNum type="arabicPeriod"/>
            </a:pPr>
            <a:endParaRPr lang="nl-NL" sz="1200" dirty="0">
              <a:solidFill>
                <a:schemeClr val="accent3">
                  <a:lumMod val="50000"/>
                </a:schemeClr>
              </a:solidFill>
              <a:latin typeface="+mn-lt"/>
            </a:endParaRPr>
          </a:p>
          <a:p>
            <a:pPr marL="228600" indent="-228600">
              <a:buFont typeface="+mj-lt"/>
              <a:buAutoNum type="arabicPeriod"/>
            </a:pPr>
            <a:r>
              <a:rPr lang="nl-NL" sz="1200" dirty="0">
                <a:solidFill>
                  <a:schemeClr val="accent3">
                    <a:lumMod val="50000"/>
                  </a:schemeClr>
                </a:solidFill>
                <a:latin typeface="+mn-lt"/>
              </a:rPr>
              <a:t>U heeft middels het opgeven van </a:t>
            </a:r>
            <a:r>
              <a:rPr lang="nl-NL" sz="1200" b="1" dirty="0">
                <a:solidFill>
                  <a:schemeClr val="accent3">
                    <a:lumMod val="50000"/>
                  </a:schemeClr>
                </a:solidFill>
                <a:latin typeface="+mn-lt"/>
              </a:rPr>
              <a:t>referentie(-s) </a:t>
            </a:r>
            <a:r>
              <a:rPr lang="nl-NL" sz="1200" dirty="0">
                <a:solidFill>
                  <a:schemeClr val="accent3">
                    <a:lumMod val="50000"/>
                  </a:schemeClr>
                </a:solidFill>
                <a:latin typeface="+mn-lt"/>
              </a:rPr>
              <a:t>aangetoond dat uw onderneming over de omschreven kerncompetenties beschikt. </a:t>
            </a:r>
          </a:p>
          <a:p>
            <a:pPr marL="228600" indent="-228600">
              <a:buFont typeface="+mj-lt"/>
              <a:buAutoNum type="arabicPeriod"/>
            </a:pPr>
            <a:endParaRPr lang="nl-NL" sz="1200" dirty="0">
              <a:solidFill>
                <a:schemeClr val="accent3">
                  <a:lumMod val="50000"/>
                </a:schemeClr>
              </a:solidFill>
              <a:latin typeface="+mn-lt"/>
            </a:endParaRPr>
          </a:p>
          <a:p>
            <a:pPr marL="228600" indent="-228600">
              <a:buFont typeface="+mj-lt"/>
              <a:buAutoNum type="arabicPeriod"/>
            </a:pPr>
            <a:r>
              <a:rPr lang="nl-NL" sz="1200" dirty="0">
                <a:solidFill>
                  <a:schemeClr val="accent3">
                    <a:lumMod val="50000"/>
                  </a:schemeClr>
                </a:solidFill>
                <a:latin typeface="+mn-lt"/>
              </a:rPr>
              <a:t>U heeft in de </a:t>
            </a:r>
            <a:r>
              <a:rPr lang="nl-NL" sz="1200" b="1" dirty="0">
                <a:solidFill>
                  <a:schemeClr val="accent3">
                    <a:lumMod val="50000"/>
                  </a:schemeClr>
                </a:solidFill>
                <a:latin typeface="+mn-lt"/>
              </a:rPr>
              <a:t>Verklaring omtrent Inschrijving </a:t>
            </a:r>
            <a:r>
              <a:rPr lang="nl-NL" sz="1200" dirty="0">
                <a:solidFill>
                  <a:schemeClr val="accent3">
                    <a:lumMod val="50000"/>
                  </a:schemeClr>
                </a:solidFill>
                <a:latin typeface="+mn-lt"/>
              </a:rPr>
              <a:t>uw voorkeurspercelen ingevuld en ondertekend heeft waarmee u aangeeft akkoord te gaan met hetgeen in de aanbestedingsdocumenten is opgenomen.  </a:t>
            </a:r>
          </a:p>
          <a:p>
            <a:pPr marL="228600" indent="-228600">
              <a:buFont typeface="+mj-lt"/>
              <a:buAutoNum type="arabicPeriod"/>
            </a:pPr>
            <a:endParaRPr lang="nl-NL" sz="1200" dirty="0">
              <a:solidFill>
                <a:schemeClr val="accent3">
                  <a:lumMod val="50000"/>
                </a:schemeClr>
              </a:solidFill>
              <a:latin typeface="+mn-lt"/>
            </a:endParaRPr>
          </a:p>
          <a:p>
            <a:pPr marL="228600" indent="-228600">
              <a:buFont typeface="+mj-lt"/>
              <a:buAutoNum type="arabicPeriod"/>
            </a:pPr>
            <a:r>
              <a:rPr lang="nl-NL" sz="1200" dirty="0">
                <a:solidFill>
                  <a:schemeClr val="accent3">
                    <a:lumMod val="50000"/>
                  </a:schemeClr>
                </a:solidFill>
                <a:latin typeface="+mn-lt"/>
              </a:rPr>
              <a:t>U heeft, voor de percelen waarop u wenst in te schrijven, </a:t>
            </a:r>
            <a:r>
              <a:rPr lang="nl-NL" sz="1200" b="1" dirty="0">
                <a:solidFill>
                  <a:schemeClr val="accent3">
                    <a:lumMod val="50000"/>
                  </a:schemeClr>
                </a:solidFill>
                <a:latin typeface="+mn-lt"/>
              </a:rPr>
              <a:t>de calculatiebestand(-en) </a:t>
            </a:r>
            <a:r>
              <a:rPr lang="nl-NL" sz="1200" dirty="0">
                <a:solidFill>
                  <a:schemeClr val="accent3">
                    <a:lumMod val="50000"/>
                  </a:schemeClr>
                </a:solidFill>
                <a:latin typeface="+mn-lt"/>
              </a:rPr>
              <a:t>volledig ingevuld. </a:t>
            </a:r>
          </a:p>
          <a:p>
            <a:pPr marL="228600" indent="-228600">
              <a:buFont typeface="+mj-lt"/>
              <a:buAutoNum type="arabicPeriod"/>
            </a:pPr>
            <a:endParaRPr lang="nl-NL" sz="1200" dirty="0">
              <a:solidFill>
                <a:schemeClr val="accent3">
                  <a:lumMod val="50000"/>
                </a:schemeClr>
              </a:solidFill>
              <a:latin typeface="+mn-lt"/>
            </a:endParaRPr>
          </a:p>
          <a:p>
            <a:pPr marL="228600" indent="-228600">
              <a:buFont typeface="+mj-lt"/>
              <a:buAutoNum type="arabicPeriod"/>
            </a:pPr>
            <a:r>
              <a:rPr lang="nl-NL" sz="1200" dirty="0">
                <a:solidFill>
                  <a:schemeClr val="accent3">
                    <a:lumMod val="50000"/>
                  </a:schemeClr>
                </a:solidFill>
                <a:latin typeface="+mn-lt"/>
              </a:rPr>
              <a:t>U heeft voor </a:t>
            </a:r>
            <a:r>
              <a:rPr lang="nl-NL" sz="1200" b="1" dirty="0">
                <a:solidFill>
                  <a:schemeClr val="accent3">
                    <a:lumMod val="50000"/>
                  </a:schemeClr>
                </a:solidFill>
                <a:latin typeface="+mn-lt"/>
              </a:rPr>
              <a:t>alle vier de kwalitatieve subgunningscriteria </a:t>
            </a:r>
            <a:r>
              <a:rPr lang="nl-NL" sz="1200" dirty="0">
                <a:solidFill>
                  <a:schemeClr val="accent3">
                    <a:lumMod val="50000"/>
                  </a:schemeClr>
                </a:solidFill>
                <a:latin typeface="+mn-lt"/>
              </a:rPr>
              <a:t>een plan van aanpak dan wel beschrijving aan uw inschrijving toegevoegd. </a:t>
            </a:r>
          </a:p>
          <a:p>
            <a:endParaRPr lang="nl-NL" sz="1200" dirty="0">
              <a:solidFill>
                <a:schemeClr val="accent3">
                  <a:lumMod val="50000"/>
                </a:schemeClr>
              </a:solidFill>
              <a:latin typeface="+mn-lt"/>
            </a:endParaRPr>
          </a:p>
          <a:p>
            <a:endParaRPr lang="nl-NL" sz="1200" dirty="0">
              <a:solidFill>
                <a:schemeClr val="accent3">
                  <a:lumMod val="50000"/>
                </a:schemeClr>
              </a:solidFill>
              <a:latin typeface="+mn-lt"/>
            </a:endParaRPr>
          </a:p>
        </p:txBody>
      </p:sp>
    </p:spTree>
    <p:extLst>
      <p:ext uri="{BB962C8B-B14F-4D97-AF65-F5344CB8AC3E}">
        <p14:creationId xmlns:p14="http://schemas.microsoft.com/office/powerpoint/2010/main" val="4200559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1800" b="1" dirty="0"/>
              <a:t>Spelregels tijdens de schouw</a:t>
            </a:r>
          </a:p>
        </p:txBody>
      </p:sp>
      <p:sp>
        <p:nvSpPr>
          <p:cNvPr id="25" name="Tijdelijke aanduiding voor verticale tekst 1">
            <a:extLst>
              <a:ext uri="{FF2B5EF4-FFF2-40B4-BE49-F238E27FC236}">
                <a16:creationId xmlns:a16="http://schemas.microsoft.com/office/drawing/2014/main" id="{83602E75-C28A-48D7-BF6D-0B5733A4C94A}"/>
              </a:ext>
            </a:extLst>
          </p:cNvPr>
          <p:cNvSpPr txBox="1">
            <a:spLocks/>
          </p:cNvSpPr>
          <p:nvPr/>
        </p:nvSpPr>
        <p:spPr>
          <a:xfrm>
            <a:off x="457200" y="1260029"/>
            <a:ext cx="8229600" cy="4514439"/>
          </a:xfrm>
          <a:prstGeom prst="rect">
            <a:avLst/>
          </a:prstGeom>
        </p:spPr>
        <p:txBody>
          <a:bodyPr vert="horz">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rgbClr val="4F6228"/>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rgbClr val="4F6228"/>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rgbClr val="4F6228"/>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rgbClr val="4F6228"/>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rgbClr val="4F6228"/>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fontAlgn="auto">
              <a:spcAft>
                <a:spcPts val="0"/>
              </a:spcAft>
            </a:pPr>
            <a:endParaRPr lang="nl-NL" sz="1200" dirty="0"/>
          </a:p>
        </p:txBody>
      </p:sp>
      <p:sp>
        <p:nvSpPr>
          <p:cNvPr id="3" name="Tekstvak 2">
            <a:extLst>
              <a:ext uri="{FF2B5EF4-FFF2-40B4-BE49-F238E27FC236}">
                <a16:creationId xmlns:a16="http://schemas.microsoft.com/office/drawing/2014/main" id="{79064A9B-E7F7-DB43-3E01-EE8AD74FD332}"/>
              </a:ext>
            </a:extLst>
          </p:cNvPr>
          <p:cNvSpPr txBox="1"/>
          <p:nvPr/>
        </p:nvSpPr>
        <p:spPr>
          <a:xfrm>
            <a:off x="395536" y="1476053"/>
            <a:ext cx="8280920" cy="1938992"/>
          </a:xfrm>
          <a:prstGeom prst="rect">
            <a:avLst/>
          </a:prstGeom>
          <a:noFill/>
        </p:spPr>
        <p:txBody>
          <a:bodyPr wrap="square" rtlCol="0">
            <a:spAutoFit/>
          </a:bodyPr>
          <a:lstStyle/>
          <a:p>
            <a:pPr marL="228600" indent="-228600">
              <a:buAutoNum type="arabicPeriod"/>
            </a:pPr>
            <a:r>
              <a:rPr lang="nl-NL" sz="1200" dirty="0">
                <a:solidFill>
                  <a:schemeClr val="accent3">
                    <a:lumMod val="50000"/>
                  </a:schemeClr>
                </a:solidFill>
                <a:latin typeface="+mn-lt"/>
              </a:rPr>
              <a:t>U blijft bij de rondleidende Kentalis-medewerkers en volgt zijn of haar instructie op. </a:t>
            </a:r>
          </a:p>
          <a:p>
            <a:pPr marL="228600" indent="-228600">
              <a:buAutoNum type="arabicPeriod"/>
            </a:pPr>
            <a:endParaRPr lang="nl-NL" sz="1200" dirty="0">
              <a:solidFill>
                <a:schemeClr val="accent3">
                  <a:lumMod val="50000"/>
                </a:schemeClr>
              </a:solidFill>
              <a:latin typeface="+mn-lt"/>
            </a:endParaRPr>
          </a:p>
          <a:p>
            <a:pPr marL="228600" indent="-228600">
              <a:buAutoNum type="arabicPeriod"/>
            </a:pPr>
            <a:r>
              <a:rPr lang="nl-NL" sz="1200" dirty="0">
                <a:solidFill>
                  <a:schemeClr val="accent3">
                    <a:lumMod val="50000"/>
                  </a:schemeClr>
                </a:solidFill>
                <a:latin typeface="+mn-lt"/>
              </a:rPr>
              <a:t>Vragen stellen is toegestaan, echter is alleen het antwoord op de vragen die u in de Vraag en Antwoord module op </a:t>
            </a:r>
            <a:r>
              <a:rPr lang="nl-NL" sz="1200" dirty="0" err="1">
                <a:solidFill>
                  <a:schemeClr val="accent3">
                    <a:lumMod val="50000"/>
                  </a:schemeClr>
                </a:solidFill>
                <a:latin typeface="+mn-lt"/>
              </a:rPr>
              <a:t>TenderNed</a:t>
            </a:r>
            <a:r>
              <a:rPr lang="nl-NL" sz="1200" dirty="0">
                <a:solidFill>
                  <a:schemeClr val="accent3">
                    <a:lumMod val="50000"/>
                  </a:schemeClr>
                </a:solidFill>
                <a:latin typeface="+mn-lt"/>
              </a:rPr>
              <a:t> stelt rechtsgeldig onderdeel van de aanbestedingsdocumenten. </a:t>
            </a:r>
          </a:p>
          <a:p>
            <a:pPr marL="228600" indent="-228600">
              <a:buAutoNum type="arabicPeriod"/>
            </a:pPr>
            <a:endParaRPr lang="nl-NL" sz="1200" dirty="0">
              <a:solidFill>
                <a:schemeClr val="accent3">
                  <a:lumMod val="50000"/>
                </a:schemeClr>
              </a:solidFill>
              <a:latin typeface="+mn-lt"/>
            </a:endParaRPr>
          </a:p>
          <a:p>
            <a:pPr marL="228600" indent="-228600">
              <a:buAutoNum type="arabicPeriod"/>
            </a:pPr>
            <a:r>
              <a:rPr lang="nl-NL" sz="1200" dirty="0">
                <a:solidFill>
                  <a:schemeClr val="accent3">
                    <a:lumMod val="50000"/>
                  </a:schemeClr>
                </a:solidFill>
                <a:latin typeface="+mn-lt"/>
              </a:rPr>
              <a:t>Schouw is bedoeld om u een zo representatief mogelijke 1</a:t>
            </a:r>
            <a:r>
              <a:rPr lang="nl-NL" sz="1200" baseline="30000" dirty="0">
                <a:solidFill>
                  <a:schemeClr val="accent3">
                    <a:lumMod val="50000"/>
                  </a:schemeClr>
                </a:solidFill>
                <a:latin typeface="+mn-lt"/>
              </a:rPr>
              <a:t>e</a:t>
            </a:r>
            <a:r>
              <a:rPr lang="nl-NL" sz="1200" dirty="0">
                <a:solidFill>
                  <a:schemeClr val="accent3">
                    <a:lumMod val="50000"/>
                  </a:schemeClr>
                </a:solidFill>
                <a:latin typeface="+mn-lt"/>
              </a:rPr>
              <a:t> indruk van de locaties van Kentalis te geven. </a:t>
            </a:r>
          </a:p>
          <a:p>
            <a:pPr marL="228600" indent="-228600">
              <a:buAutoNum type="arabicPeriod"/>
            </a:pPr>
            <a:endParaRPr lang="nl-NL" sz="1200" dirty="0">
              <a:solidFill>
                <a:schemeClr val="accent3">
                  <a:lumMod val="50000"/>
                </a:schemeClr>
              </a:solidFill>
              <a:latin typeface="+mn-lt"/>
            </a:endParaRPr>
          </a:p>
          <a:p>
            <a:endParaRPr lang="nl-NL" sz="1200" dirty="0">
              <a:solidFill>
                <a:schemeClr val="accent3">
                  <a:lumMod val="50000"/>
                </a:schemeClr>
              </a:solidFill>
              <a:latin typeface="+mn-lt"/>
            </a:endParaRPr>
          </a:p>
          <a:p>
            <a:endParaRPr lang="nl-NL" sz="1200" dirty="0">
              <a:solidFill>
                <a:schemeClr val="accent3">
                  <a:lumMod val="50000"/>
                </a:schemeClr>
              </a:solidFill>
              <a:latin typeface="+mn-lt"/>
            </a:endParaRPr>
          </a:p>
          <a:p>
            <a:endParaRPr lang="nl-NL" sz="1200" dirty="0">
              <a:solidFill>
                <a:schemeClr val="accent3">
                  <a:lumMod val="50000"/>
                </a:schemeClr>
              </a:solidFill>
              <a:latin typeface="+mn-lt"/>
            </a:endParaRPr>
          </a:p>
        </p:txBody>
      </p:sp>
    </p:spTree>
    <p:extLst>
      <p:ext uri="{BB962C8B-B14F-4D97-AF65-F5344CB8AC3E}">
        <p14:creationId xmlns:p14="http://schemas.microsoft.com/office/powerpoint/2010/main" val="2746389902"/>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 kick off stuurgroep inkoop" id="{B790289C-AA04-4FFD-B6EB-A6C572CF74A8}" vid="{B5E095E5-93F3-430F-9B15-B27A9C45B2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FA64A1B23F24244B638D3BC823EB5D6" ma:contentTypeVersion="4" ma:contentTypeDescription="Een nieuw document maken." ma:contentTypeScope="" ma:versionID="08206d90da0f183c0aa94b4a7ee9ec41">
  <xsd:schema xmlns:xsd="http://www.w3.org/2001/XMLSchema" xmlns:xs="http://www.w3.org/2001/XMLSchema" xmlns:p="http://schemas.microsoft.com/office/2006/metadata/properties" xmlns:ns2="6aae1c51-32dd-4822-bc3b-7b71c55f3921" xmlns:ns3="252edb07-bd7e-4170-a97a-09fc0bef01b0" targetNamespace="http://schemas.microsoft.com/office/2006/metadata/properties" ma:root="true" ma:fieldsID="f14856376a4a7bdae827142a78626206" ns2:_="" ns3:_="">
    <xsd:import namespace="6aae1c51-32dd-4822-bc3b-7b71c55f3921"/>
    <xsd:import namespace="252edb07-bd7e-4170-a97a-09fc0bef01b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ae1c51-32dd-4822-bc3b-7b71c55f39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52edb07-bd7e-4170-a97a-09fc0bef01b0"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867A915-1B2E-43EA-B396-D320BAC3232E}">
  <ds:schemaRefs>
    <ds:schemaRef ds:uri="http://schemas.microsoft.com/sharepoint/v3/contenttype/forms"/>
  </ds:schemaRefs>
</ds:datastoreItem>
</file>

<file path=customXml/itemProps2.xml><?xml version="1.0" encoding="utf-8"?>
<ds:datastoreItem xmlns:ds="http://schemas.openxmlformats.org/officeDocument/2006/customXml" ds:itemID="{DF50F6A9-CCEE-4B6E-BDD1-39C9823DCD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ae1c51-32dd-4822-bc3b-7b71c55f3921"/>
    <ds:schemaRef ds:uri="252edb07-bd7e-4170-a97a-09fc0bef01b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F621CED-3D54-499E-B4C0-AE6DAFEFF5FA}">
  <ds:schemaRefs>
    <ds:schemaRef ds:uri="http://purl.org/dc/dcmitype/"/>
    <ds:schemaRef ds:uri="http://schemas.microsoft.com/office/infopath/2007/PartnerControls"/>
    <ds:schemaRef ds:uri="http://purl.org/dc/elements/1.1/"/>
    <ds:schemaRef ds:uri="http://schemas.microsoft.com/office/2006/documentManagement/types"/>
    <ds:schemaRef ds:uri="http://purl.org/dc/terms/"/>
    <ds:schemaRef ds:uri="728a6f85-e500-4ffa-b28e-c87710f07dc5"/>
    <ds:schemaRef ds:uri="http://schemas.openxmlformats.org/package/2006/metadata/core-properties"/>
    <ds:schemaRef ds:uri="c38a5279-413b-4134-8bd3-0fb8d4f10236"/>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Template kick off stuurgroep inkoop</Template>
  <TotalTime>470</TotalTime>
  <Words>695</Words>
  <Application>Microsoft Office PowerPoint</Application>
  <PresentationFormat>Aangepast</PresentationFormat>
  <Paragraphs>87</Paragraphs>
  <Slides>8</Slides>
  <Notes>1</Notes>
  <HiddenSlides>0</HiddenSlides>
  <MMClips>0</MMClips>
  <ScaleCrop>false</ScaleCrop>
  <HeadingPairs>
    <vt:vector size="8" baseType="variant">
      <vt:variant>
        <vt:lpstr>Gebruikte lettertypen</vt:lpstr>
      </vt:variant>
      <vt:variant>
        <vt:i4>4</vt:i4>
      </vt:variant>
      <vt:variant>
        <vt:lpstr>Thema</vt:lpstr>
      </vt:variant>
      <vt:variant>
        <vt:i4>1</vt:i4>
      </vt:variant>
      <vt:variant>
        <vt:lpstr>Ingesloten OLE-bronprogramma's</vt:lpstr>
      </vt:variant>
      <vt:variant>
        <vt:i4>1</vt:i4>
      </vt:variant>
      <vt:variant>
        <vt:lpstr>Diatitels</vt:lpstr>
      </vt:variant>
      <vt:variant>
        <vt:i4>8</vt:i4>
      </vt:variant>
    </vt:vector>
  </HeadingPairs>
  <TitlesOfParts>
    <vt:vector size="14" baseType="lpstr">
      <vt:lpstr>Arial</vt:lpstr>
      <vt:lpstr>Calibri</vt:lpstr>
      <vt:lpstr>KPMG Extralight</vt:lpstr>
      <vt:lpstr>Wingdings</vt:lpstr>
      <vt:lpstr>Kantoorthema</vt:lpstr>
      <vt:lpstr>Acrobat Document</vt:lpstr>
      <vt:lpstr>Informatie bijeenkomst &amp; Schouw  Europese Aanbesteding Schoonmaakdienstverlening  Koninklijke Kentalis </vt:lpstr>
      <vt:lpstr>Inhoud</vt:lpstr>
      <vt:lpstr>Introductie Kentalis</vt:lpstr>
      <vt:lpstr>PowerPoint-presentatie</vt:lpstr>
      <vt:lpstr>Kenmerken van de opdracht</vt:lpstr>
      <vt:lpstr>Beschrijving van de aanbestedingsprocedure</vt:lpstr>
      <vt:lpstr>Hoe maakt u een geldige inschrijving?</vt:lpstr>
      <vt:lpstr>Spelregels tijdens de schouw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Informatie bijeenkomst &amp; Schouw  Europese Aanbesteding Schoonmaakdienstverlening  Koninklijke Kentalis</dc:title>
  <dc:creator>Nieuwendijk van den, Josine</dc:creator>
  <dc:description>Template ontwikkeld door Flores Automatisering</dc:description>
  <cp:lastModifiedBy>Nieuwendijk van den, Josine</cp:lastModifiedBy>
  <cp:revision>8</cp:revision>
  <cp:lastPrinted>2020-01-30T07:29:13Z</cp:lastPrinted>
  <dcterms:created xsi:type="dcterms:W3CDTF">2023-03-01T14:05:31Z</dcterms:created>
  <dcterms:modified xsi:type="dcterms:W3CDTF">2023-03-20T16:14:18Z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0x0101001FA64A1B23F24244B638D3BC823EB5D6</vt:lpwstr>
  </property>
</Properties>
</file>