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33" r:id="rId2"/>
  </p:sldMasterIdLst>
  <p:notesMasterIdLst>
    <p:notesMasterId r:id="rId16"/>
  </p:notesMasterIdLst>
  <p:handoutMasterIdLst>
    <p:handoutMasterId r:id="rId17"/>
  </p:handoutMasterIdLst>
  <p:sldIdLst>
    <p:sldId id="272" r:id="rId3"/>
    <p:sldId id="274" r:id="rId4"/>
    <p:sldId id="275" r:id="rId5"/>
    <p:sldId id="276" r:id="rId6"/>
    <p:sldId id="273" r:id="rId7"/>
    <p:sldId id="285" r:id="rId8"/>
    <p:sldId id="257" r:id="rId9"/>
    <p:sldId id="258" r:id="rId10"/>
    <p:sldId id="278" r:id="rId11"/>
    <p:sldId id="270" r:id="rId12"/>
    <p:sldId id="277" r:id="rId13"/>
    <p:sldId id="279" r:id="rId14"/>
    <p:sldId id="280" r:id="rId15"/>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Arnout Drenthel" initials="AD [7]" lastIdx="1" clrIdx="6">
    <p:extLst/>
  </p:cmAuthor>
  <p:cmAuthor id="1" name="Arnout Drenthel" initials="AD" lastIdx="1" clrIdx="0">
    <p:extLst/>
  </p:cmAuthor>
  <p:cmAuthor id="8" name="Arnout Drenthel" initials="AD [8]" lastIdx="1" clrIdx="7">
    <p:extLst/>
  </p:cmAuthor>
  <p:cmAuthor id="2" name="Arnout Drenthel" initials="AD [2]" lastIdx="1" clrIdx="1">
    <p:extLst/>
  </p:cmAuthor>
  <p:cmAuthor id="9" name="Arnout Drenthel" initials="AD [9]" lastIdx="1" clrIdx="8">
    <p:extLst/>
  </p:cmAuthor>
  <p:cmAuthor id="3" name="Arnout Drenthel" initials="AD [3]" lastIdx="1" clrIdx="2">
    <p:extLst/>
  </p:cmAuthor>
  <p:cmAuthor id="4" name="Arnout Drenthel" initials="AD [4]" lastIdx="1" clrIdx="3">
    <p:extLst/>
  </p:cmAuthor>
  <p:cmAuthor id="5" name="Arnout Drenthel" initials="AD [5]" lastIdx="1" clrIdx="4">
    <p:extLst/>
  </p:cmAuthor>
  <p:cmAuthor id="6" name="Arnout Drenthel" initials="AD [6]" lastIdx="1" clrIdx="5">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52B1E"/>
    <a:srgbClr val="154273"/>
    <a:srgbClr val="F2D9E7"/>
    <a:srgbClr val="E5B2C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Stijl, thema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2" autoAdjust="0"/>
    <p:restoredTop sz="94363" autoAdjust="0"/>
  </p:normalViewPr>
  <p:slideViewPr>
    <p:cSldViewPr snapToGrid="0">
      <p:cViewPr varScale="1">
        <p:scale>
          <a:sx n="67" d="100"/>
          <a:sy n="67" d="100"/>
        </p:scale>
        <p:origin x="642" y="60"/>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4104"/>
    </p:cViewPr>
  </p:sorterViewPr>
  <p:notesViewPr>
    <p:cSldViewPr snapToGrid="0">
      <p:cViewPr varScale="1">
        <p:scale>
          <a:sx n="81" d="100"/>
          <a:sy n="81" d="100"/>
        </p:scale>
        <p:origin x="2322"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C6709BA-0250-418B-A227-469BF0F69AD3}" type="datetimeFigureOut">
              <a:rPr lang="nl-NL" smtClean="0"/>
              <a:t>1-11-2022</a:t>
            </a:fld>
            <a:endParaRPr lang="nl-NL"/>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7A4FE01-11FF-43DA-B7F5-6592B996E3FA}" type="slidenum">
              <a:rPr lang="nl-NL" smtClean="0"/>
              <a:t>‹nr.›</a:t>
            </a:fld>
            <a:endParaRPr lang="nl-NL"/>
          </a:p>
        </p:txBody>
      </p:sp>
    </p:spTree>
    <p:extLst>
      <p:ext uri="{BB962C8B-B14F-4D97-AF65-F5344CB8AC3E}">
        <p14:creationId xmlns:p14="http://schemas.microsoft.com/office/powerpoint/2010/main" val="168179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D30240-3B76-4E52-B42B-C39F5C218F4D}" type="datetimeFigureOut">
              <a:rPr lang="nl-NL" smtClean="0"/>
              <a:t>1-11-2022</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501649-886C-4324-AD4C-E61C88D47728}" type="slidenum">
              <a:rPr lang="nl-NL" smtClean="0"/>
              <a:t>‹nr.›</a:t>
            </a:fld>
            <a:endParaRPr lang="nl-NL"/>
          </a:p>
        </p:txBody>
      </p:sp>
    </p:spTree>
    <p:extLst>
      <p:ext uri="{BB962C8B-B14F-4D97-AF65-F5344CB8AC3E}">
        <p14:creationId xmlns:p14="http://schemas.microsoft.com/office/powerpoint/2010/main" val="1169954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4</a:t>
            </a:fld>
            <a:endParaRPr lang="nl-NL"/>
          </a:p>
        </p:txBody>
      </p:sp>
    </p:spTree>
    <p:extLst>
      <p:ext uri="{BB962C8B-B14F-4D97-AF65-F5344CB8AC3E}">
        <p14:creationId xmlns:p14="http://schemas.microsoft.com/office/powerpoint/2010/main" val="32519774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13</a:t>
            </a:fld>
            <a:endParaRPr lang="nl-NL"/>
          </a:p>
        </p:txBody>
      </p:sp>
    </p:spTree>
    <p:extLst>
      <p:ext uri="{BB962C8B-B14F-4D97-AF65-F5344CB8AC3E}">
        <p14:creationId xmlns:p14="http://schemas.microsoft.com/office/powerpoint/2010/main" val="2301708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bg>
      <p:bgPr>
        <a:solidFill>
          <a:schemeClr val="accent2"/>
        </a:solidFill>
        <a:effectLst/>
      </p:bgPr>
    </p:bg>
    <p:spTree>
      <p:nvGrpSpPr>
        <p:cNvPr id="1" name=""/>
        <p:cNvGrpSpPr/>
        <p:nvPr/>
      </p:nvGrpSpPr>
      <p:grpSpPr>
        <a:xfrm>
          <a:off x="0" y="0"/>
          <a:ext cx="0" cy="0"/>
          <a:chOff x="0" y="0"/>
          <a:chExt cx="0" cy="0"/>
        </a:xfrm>
      </p:grpSpPr>
      <p:sp>
        <p:nvSpPr>
          <p:cNvPr id="30" name="Vrije vorm: vorm 29">
            <a:extLst>
              <a:ext uri="{FF2B5EF4-FFF2-40B4-BE49-F238E27FC236}">
                <a16:creationId xmlns:a16="http://schemas.microsoft.com/office/drawing/2014/main" id="{FB7BC648-3F3A-4FE6-B474-FF08AD16EC55}"/>
              </a:ext>
            </a:extLst>
          </p:cNvPr>
          <p:cNvSpPr/>
          <p:nvPr userDrawn="1"/>
        </p:nvSpPr>
        <p:spPr>
          <a:xfrm>
            <a:off x="0" y="0"/>
            <a:ext cx="6096000" cy="6858000"/>
          </a:xfrm>
          <a:custGeom>
            <a:avLst/>
            <a:gdLst>
              <a:gd name="connsiteX0" fmla="*/ 0 w 6096000"/>
              <a:gd name="connsiteY0" fmla="*/ 0 h 6858000"/>
              <a:gd name="connsiteX1" fmla="*/ 5850001 w 6096000"/>
              <a:gd name="connsiteY1" fmla="*/ 0 h 6858000"/>
              <a:gd name="connsiteX2" fmla="*/ 5850001 w 6096000"/>
              <a:gd name="connsiteY2" fmla="*/ 975600 h 6858000"/>
              <a:gd name="connsiteX3" fmla="*/ 6096000 w 6096000"/>
              <a:gd name="connsiteY3" fmla="*/ 975600 h 6858000"/>
              <a:gd name="connsiteX4" fmla="*/ 6096000 w 6096000"/>
              <a:gd name="connsiteY4" fmla="*/ 6858000 h 6858000"/>
              <a:gd name="connsiteX5" fmla="*/ 0 w 60960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6858000">
                <a:moveTo>
                  <a:pt x="0" y="0"/>
                </a:moveTo>
                <a:lnTo>
                  <a:pt x="5850001" y="0"/>
                </a:lnTo>
                <a:lnTo>
                  <a:pt x="5850001" y="975600"/>
                </a:lnTo>
                <a:lnTo>
                  <a:pt x="6096000" y="975600"/>
                </a:lnTo>
                <a:lnTo>
                  <a:pt x="60960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Ondertitel 2"/>
          <p:cNvSpPr>
            <a:spLocks noGrp="1"/>
          </p:cNvSpPr>
          <p:nvPr>
            <p:ph type="subTitle" idx="1" hasCustomPrompt="1"/>
          </p:nvPr>
        </p:nvSpPr>
        <p:spPr>
          <a:xfrm>
            <a:off x="6552000" y="3657600"/>
            <a:ext cx="5004000" cy="1828800"/>
          </a:xfrm>
        </p:spPr>
        <p:txBody>
          <a:bodyPr lIns="0" tIns="0" rIns="0" bIns="0"/>
          <a:lstStyle>
            <a:lvl1pPr marL="0" indent="0" algn="l">
              <a:spcBef>
                <a:spcPts val="0"/>
              </a:spcBef>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25" name="Tijdelijke aanduiding voor tekst 16"/>
          <p:cNvSpPr>
            <a:spLocks noGrp="1"/>
          </p:cNvSpPr>
          <p:nvPr>
            <p:ph type="body" sz="quarter" idx="21" hasCustomPrompt="1"/>
          </p:nvPr>
        </p:nvSpPr>
        <p:spPr>
          <a:xfrm>
            <a:off x="6552000"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hasCustomPrompt="1"/>
          </p:nvPr>
        </p:nvSpPr>
        <p:spPr>
          <a:xfrm>
            <a:off x="6552000" y="2120417"/>
            <a:ext cx="5004000" cy="1403350"/>
          </a:xfrm>
        </p:spPr>
        <p:txBody>
          <a:bodyPr tIns="0" bIns="0" anchor="b">
            <a:normAutofit/>
          </a:bodyPr>
          <a:lstStyle>
            <a:lvl1pPr algn="l">
              <a:defRPr sz="3600">
                <a:solidFill>
                  <a:schemeClr val="tx1"/>
                </a:solidFill>
              </a:defRPr>
            </a:lvl1pPr>
          </a:lstStyle>
          <a:p>
            <a:r>
              <a:rPr lang="nl-NL" dirty="0"/>
              <a:t>Klik om een titel in te voegen</a:t>
            </a:r>
          </a:p>
        </p:txBody>
      </p:sp>
      <p:sp>
        <p:nvSpPr>
          <p:cNvPr id="9" name="Tijdelijke aanduiding voor tekst 8">
            <a:extLst>
              <a:ext uri="{FF2B5EF4-FFF2-40B4-BE49-F238E27FC236}">
                <a16:creationId xmlns:a16="http://schemas.microsoft.com/office/drawing/2014/main" id="{BCE3D936-01A5-42C9-A617-17B3B8FB8C54}"/>
              </a:ext>
            </a:extLst>
          </p:cNvPr>
          <p:cNvSpPr>
            <a:spLocks noGrp="1"/>
          </p:cNvSpPr>
          <p:nvPr>
            <p:ph type="body" sz="quarter" idx="25" hasCustomPrompt="1"/>
          </p:nvPr>
        </p:nvSpPr>
        <p:spPr>
          <a:xfrm>
            <a:off x="6552000" y="5808475"/>
            <a:ext cx="5004000" cy="345651"/>
          </a:xfrm>
        </p:spPr>
        <p:txBody>
          <a:bodyPr>
            <a:normAutofit/>
          </a:bodyPr>
          <a:lstStyle>
            <a:lvl1pPr marL="0" indent="0">
              <a:lnSpc>
                <a:spcPct val="100000"/>
              </a:lnSpc>
              <a:spcBef>
                <a:spcPts val="0"/>
              </a:spcBef>
              <a:buNone/>
              <a:defRPr sz="1600"/>
            </a:lvl1pPr>
          </a:lstStyle>
          <a:p>
            <a:pPr lvl="0"/>
            <a:r>
              <a:rPr lang="nl-NL" dirty="0"/>
              <a:t>Datum presentatie</a:t>
            </a:r>
          </a:p>
        </p:txBody>
      </p:sp>
      <p:sp>
        <p:nvSpPr>
          <p:cNvPr id="11" name="Vertrouwelijkheidsniveau">
            <a:extLst>
              <a:ext uri="{FF2B5EF4-FFF2-40B4-BE49-F238E27FC236}">
                <a16:creationId xmlns:a16="http://schemas.microsoft.com/office/drawing/2014/main" id="{D6028795-C409-40A9-B428-B0AF6EBB642E}"/>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12" name="Tijdelijke aanduiding voor dianummer 11">
            <a:extLst>
              <a:ext uri="{FF2B5EF4-FFF2-40B4-BE49-F238E27FC236}">
                <a16:creationId xmlns:a16="http://schemas.microsoft.com/office/drawing/2014/main" id="{41FD69D9-3E06-4876-9F73-71B6B351D2BE}"/>
              </a:ext>
            </a:extLst>
          </p:cNvPr>
          <p:cNvSpPr>
            <a:spLocks noGrp="1"/>
          </p:cNvSpPr>
          <p:nvPr>
            <p:ph type="sldNum" sz="quarter" idx="27"/>
          </p:nvPr>
        </p:nvSpPr>
        <p:spPr>
          <a:xfrm>
            <a:off x="11048400" y="6528572"/>
            <a:ext cx="511200" cy="183600"/>
          </a:xfrm>
        </p:spPr>
        <p:txBody>
          <a:bodyPr/>
          <a:lstStyle/>
          <a:p>
            <a:fld id="{6C93B359-CF0D-4389-949E-16A33FCBB3EC}" type="slidenum">
              <a:rPr lang="nl-NL" smtClean="0"/>
              <a:t>‹nr.›</a:t>
            </a:fld>
            <a:endParaRPr lang="nl-NL" dirty="0"/>
          </a:p>
        </p:txBody>
      </p:sp>
      <p:pic>
        <p:nvPicPr>
          <p:cNvPr id="3" name="Afbeelding 2">
            <a:extLst>
              <a:ext uri="{FF2B5EF4-FFF2-40B4-BE49-F238E27FC236}">
                <a16:creationId xmlns:a16="http://schemas.microsoft.com/office/drawing/2014/main" id="{8828510C-BC5B-408F-A83E-20041DE7A13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10659736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fbeelding horizontaal geel">
    <p:bg>
      <p:bgPr>
        <a:solidFill>
          <a:schemeClr val="accent2"/>
        </a:solidFill>
        <a:effectLst/>
      </p:bgPr>
    </p:bg>
    <p:spTree>
      <p:nvGrpSpPr>
        <p:cNvPr id="1" name=""/>
        <p:cNvGrpSpPr/>
        <p:nvPr/>
      </p:nvGrpSpPr>
      <p:grpSpPr>
        <a:xfrm>
          <a:off x="0" y="0"/>
          <a:ext cx="0" cy="0"/>
          <a:chOff x="0" y="0"/>
          <a:chExt cx="0" cy="0"/>
        </a:xfrm>
      </p:grpSpPr>
      <p:sp>
        <p:nvSpPr>
          <p:cNvPr id="4" name="Tijdelijke aanduiding voor afbeelding 3">
            <a:extLst>
              <a:ext uri="{FF2B5EF4-FFF2-40B4-BE49-F238E27FC236}">
                <a16:creationId xmlns:a16="http://schemas.microsoft.com/office/drawing/2014/main" id="{E40B2573-7117-47DC-A1FC-56A832A1E9D3}"/>
              </a:ext>
            </a:extLst>
          </p:cNvPr>
          <p:cNvSpPr>
            <a:spLocks noGrp="1"/>
          </p:cNvSpPr>
          <p:nvPr>
            <p:ph type="pic" sz="quarter" idx="10" hasCustomPrompt="1"/>
          </p:nvPr>
        </p:nvSpPr>
        <p:spPr>
          <a:xfrm>
            <a:off x="0" y="3429000"/>
            <a:ext cx="12192000" cy="3429000"/>
          </a:xfrm>
          <a:solidFill>
            <a:schemeClr val="tx1">
              <a:lumMod val="85000"/>
            </a:schemeClr>
          </a:solidFill>
        </p:spPr>
        <p:txBody>
          <a:bodyPr tIns="1080000" anchor="t" anchorCtr="1"/>
          <a:lstStyle>
            <a:lvl1pPr marL="0" marR="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solidFill>
                  <a:schemeClr val="bg1"/>
                </a:solidFill>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
        <p:nvSpPr>
          <p:cNvPr id="6" name="Tijdelijke aanduiding voor dianummer 5">
            <a:extLst>
              <a:ext uri="{FF2B5EF4-FFF2-40B4-BE49-F238E27FC236}">
                <a16:creationId xmlns:a16="http://schemas.microsoft.com/office/drawing/2014/main" id="{C27AD964-7CC1-4105-95CD-B7149718814C}"/>
              </a:ext>
            </a:extLst>
          </p:cNvPr>
          <p:cNvSpPr>
            <a:spLocks noGrp="1"/>
          </p:cNvSpPr>
          <p:nvPr>
            <p:ph type="sldNum" sz="quarter" idx="11"/>
          </p:nvPr>
        </p:nvSpPr>
        <p:spPr/>
        <p:txBody>
          <a:bodyPr/>
          <a:lstStyle>
            <a:lvl1pPr>
              <a:defRPr>
                <a:solidFill>
                  <a:schemeClr val="bg1"/>
                </a:solidFill>
              </a:defRPr>
            </a:lvl1pPr>
          </a:lstStyle>
          <a:p>
            <a:fld id="{6C93B359-CF0D-4389-949E-16A33FCBB3EC}" type="slidenum">
              <a:rPr lang="nl-NL" smtClean="0"/>
              <a:pPr/>
              <a:t>‹nr.›</a:t>
            </a:fld>
            <a:endParaRPr lang="nl-NL" dirty="0"/>
          </a:p>
        </p:txBody>
      </p:sp>
      <p:sp>
        <p:nvSpPr>
          <p:cNvPr id="7" name="Titel 6">
            <a:extLst>
              <a:ext uri="{FF2B5EF4-FFF2-40B4-BE49-F238E27FC236}">
                <a16:creationId xmlns:a16="http://schemas.microsoft.com/office/drawing/2014/main" id="{4A879FCC-B15B-43B0-94C1-EA709F51A48D}"/>
              </a:ext>
            </a:extLst>
          </p:cNvPr>
          <p:cNvSpPr>
            <a:spLocks noGrp="1"/>
          </p:cNvSpPr>
          <p:nvPr>
            <p:ph type="title" hasCustomPrompt="1"/>
          </p:nvPr>
        </p:nvSpPr>
        <p:spPr/>
        <p:txBody>
          <a:bodyPr/>
          <a:lstStyle>
            <a:lvl1pPr>
              <a:defRPr>
                <a:solidFill>
                  <a:schemeClr val="bg1"/>
                </a:solidFill>
              </a:defRPr>
            </a:lvl1pPr>
          </a:lstStyle>
          <a:p>
            <a:r>
              <a:rPr lang="nl-NL" dirty="0"/>
              <a:t>Klik om een titel in te voegen</a:t>
            </a:r>
          </a:p>
        </p:txBody>
      </p:sp>
    </p:spTree>
    <p:extLst>
      <p:ext uri="{BB962C8B-B14F-4D97-AF65-F5344CB8AC3E}">
        <p14:creationId xmlns:p14="http://schemas.microsoft.com/office/powerpoint/2010/main" val="2315850997"/>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fbeelding">
    <p:bg>
      <p:bgPr>
        <a:solidFill>
          <a:schemeClr val="bg1"/>
        </a:solidFill>
        <a:effectLst/>
      </p:bgPr>
    </p:bg>
    <p:spTree>
      <p:nvGrpSpPr>
        <p:cNvPr id="1" name=""/>
        <p:cNvGrpSpPr/>
        <p:nvPr/>
      </p:nvGrpSpPr>
      <p:grpSpPr>
        <a:xfrm>
          <a:off x="0" y="0"/>
          <a:ext cx="0" cy="0"/>
          <a:chOff x="0" y="0"/>
          <a:chExt cx="0" cy="0"/>
        </a:xfrm>
      </p:grpSpPr>
      <p:sp>
        <p:nvSpPr>
          <p:cNvPr id="10" name="Tijdelijke aanduiding voor afbeelding 9">
            <a:extLst>
              <a:ext uri="{FF2B5EF4-FFF2-40B4-BE49-F238E27FC236}">
                <a16:creationId xmlns:a16="http://schemas.microsoft.com/office/drawing/2014/main" id="{4D76FA77-7724-405A-BCBC-F7FB2273E85D}"/>
              </a:ext>
            </a:extLst>
          </p:cNvPr>
          <p:cNvSpPr>
            <a:spLocks noGrp="1"/>
          </p:cNvSpPr>
          <p:nvPr>
            <p:ph type="pic" sz="quarter" idx="11" hasCustomPrompt="1"/>
          </p:nvPr>
        </p:nvSpPr>
        <p:spPr>
          <a:xfrm>
            <a:off x="0" y="0"/>
            <a:ext cx="12192000" cy="6858000"/>
          </a:xfrm>
          <a:custGeom>
            <a:avLst/>
            <a:gdLst>
              <a:gd name="connsiteX0" fmla="*/ 0 w 12192000"/>
              <a:gd name="connsiteY0" fmla="*/ 0 h 6858000"/>
              <a:gd name="connsiteX1" fmla="*/ 5329235 w 12192000"/>
              <a:gd name="connsiteY1" fmla="*/ 0 h 6858000"/>
              <a:gd name="connsiteX2" fmla="*/ 5848350 w 12192000"/>
              <a:gd name="connsiteY2" fmla="*/ 0 h 6858000"/>
              <a:gd name="connsiteX3" fmla="*/ 5857872 w 12192000"/>
              <a:gd name="connsiteY3" fmla="*/ 0 h 6858000"/>
              <a:gd name="connsiteX4" fmla="*/ 5857872 w 12192000"/>
              <a:gd name="connsiteY4" fmla="*/ 711998 h 6858000"/>
              <a:gd name="connsiteX5" fmla="*/ 6324600 w 12192000"/>
              <a:gd name="connsiteY5" fmla="*/ 711998 h 6858000"/>
              <a:gd name="connsiteX6" fmla="*/ 6324600 w 12192000"/>
              <a:gd name="connsiteY6" fmla="*/ 0 h 6858000"/>
              <a:gd name="connsiteX7" fmla="*/ 12192000 w 12192000"/>
              <a:gd name="connsiteY7" fmla="*/ 0 h 6858000"/>
              <a:gd name="connsiteX8" fmla="*/ 12192000 w 12192000"/>
              <a:gd name="connsiteY8" fmla="*/ 6858000 h 6858000"/>
              <a:gd name="connsiteX9" fmla="*/ 6324600 w 12192000"/>
              <a:gd name="connsiteY9" fmla="*/ 6858000 h 6858000"/>
              <a:gd name="connsiteX10" fmla="*/ 584835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5329235" y="0"/>
                </a:lnTo>
                <a:lnTo>
                  <a:pt x="5848350" y="0"/>
                </a:lnTo>
                <a:lnTo>
                  <a:pt x="5857872" y="0"/>
                </a:lnTo>
                <a:lnTo>
                  <a:pt x="5857872" y="711998"/>
                </a:lnTo>
                <a:lnTo>
                  <a:pt x="6324600" y="711998"/>
                </a:lnTo>
                <a:lnTo>
                  <a:pt x="6324600" y="0"/>
                </a:lnTo>
                <a:lnTo>
                  <a:pt x="12192000" y="0"/>
                </a:lnTo>
                <a:lnTo>
                  <a:pt x="12192000" y="6858000"/>
                </a:lnTo>
                <a:lnTo>
                  <a:pt x="6324600" y="6858000"/>
                </a:lnTo>
                <a:lnTo>
                  <a:pt x="5848350" y="6858000"/>
                </a:lnTo>
                <a:lnTo>
                  <a:pt x="0" y="6858000"/>
                </a:lnTo>
                <a:close/>
              </a:path>
            </a:pathLst>
          </a:custGeom>
          <a:solidFill>
            <a:schemeClr val="bg1">
              <a:lumMod val="85000"/>
            </a:schemeClr>
          </a:solidFill>
        </p:spPr>
        <p:txBody>
          <a:bodyPr wrap="square" tIns="2520000" anchor="t" anchorCtr="1">
            <a:noAutofit/>
          </a:bodyPr>
          <a:lstStyle>
            <a:lvl1pPr marL="0" marR="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
        <p:nvSpPr>
          <p:cNvPr id="5" name="Titel 4"/>
          <p:cNvSpPr>
            <a:spLocks noGrp="1"/>
          </p:cNvSpPr>
          <p:nvPr>
            <p:ph type="title" hasCustomPrompt="1"/>
          </p:nvPr>
        </p:nvSpPr>
        <p:spPr>
          <a:xfrm>
            <a:off x="0" y="5153776"/>
            <a:ext cx="12192000" cy="576000"/>
          </a:xfrm>
          <a:solidFill>
            <a:schemeClr val="accent2"/>
          </a:solidFill>
        </p:spPr>
        <p:txBody>
          <a:bodyPr lIns="630000" anchor="ctr" anchorCtr="0">
            <a:noAutofit/>
          </a:bodyPr>
          <a:lstStyle>
            <a:lvl1pPr algn="l">
              <a:defRPr sz="3200">
                <a:solidFill>
                  <a:schemeClr val="tx1"/>
                </a:solidFill>
              </a:defRPr>
            </a:lvl1pPr>
          </a:lstStyle>
          <a:p>
            <a:r>
              <a:rPr lang="nl-NL" dirty="0"/>
              <a:t>Klik om een naam in te voegen</a:t>
            </a:r>
          </a:p>
        </p:txBody>
      </p:sp>
      <p:sp>
        <p:nvSpPr>
          <p:cNvPr id="3" name="Tijdelijke aanduiding voor tekst 2"/>
          <p:cNvSpPr>
            <a:spLocks noGrp="1"/>
          </p:cNvSpPr>
          <p:nvPr>
            <p:ph type="body" sz="quarter" idx="10" hasCustomPrompt="1"/>
          </p:nvPr>
        </p:nvSpPr>
        <p:spPr>
          <a:xfrm>
            <a:off x="0" y="5825413"/>
            <a:ext cx="12192000" cy="396000"/>
          </a:xfrm>
          <a:solidFill>
            <a:schemeClr val="bg1"/>
          </a:solidFill>
        </p:spPr>
        <p:txBody>
          <a:bodyPr lIns="630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dirty="0"/>
              <a:t>Klik om functie of project in te voegen</a:t>
            </a:r>
          </a:p>
        </p:txBody>
      </p:sp>
      <p:sp>
        <p:nvSpPr>
          <p:cNvPr id="12" name="Tijdelijke aanduiding voor dianummer 11">
            <a:extLst>
              <a:ext uri="{FF2B5EF4-FFF2-40B4-BE49-F238E27FC236}">
                <a16:creationId xmlns:a16="http://schemas.microsoft.com/office/drawing/2014/main" id="{49EE6DDE-E144-43EA-A883-E219AA865806}"/>
              </a:ext>
            </a:extLst>
          </p:cNvPr>
          <p:cNvSpPr>
            <a:spLocks noGrp="1"/>
          </p:cNvSpPr>
          <p:nvPr>
            <p:ph type="sldNum" sz="quarter" idx="12"/>
          </p:nvPr>
        </p:nvSpPr>
        <p:spPr/>
        <p:txBody>
          <a:bodyPr/>
          <a:lstStyle/>
          <a:p>
            <a:fld id="{6C93B359-CF0D-4389-949E-16A33FCBB3EC}" type="slidenum">
              <a:rPr lang="nl-NL" smtClean="0"/>
              <a:pPr/>
              <a:t>‹nr.›</a:t>
            </a:fld>
            <a:endParaRPr lang="nl-NL" dirty="0"/>
          </a:p>
        </p:txBody>
      </p:sp>
    </p:spTree>
    <p:extLst>
      <p:ext uri="{BB962C8B-B14F-4D97-AF65-F5344CB8AC3E}">
        <p14:creationId xmlns:p14="http://schemas.microsoft.com/office/powerpoint/2010/main" val="9924026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act ">
    <p:bg>
      <p:bgPr>
        <a:solidFill>
          <a:schemeClr val="accent2"/>
        </a:solidFill>
        <a:effectLst/>
      </p:bgPr>
    </p:bg>
    <p:spTree>
      <p:nvGrpSpPr>
        <p:cNvPr id="1" name=""/>
        <p:cNvGrpSpPr/>
        <p:nvPr/>
      </p:nvGrpSpPr>
      <p:grpSpPr>
        <a:xfrm>
          <a:off x="0" y="0"/>
          <a:ext cx="0" cy="0"/>
          <a:chOff x="0" y="0"/>
          <a:chExt cx="0" cy="0"/>
        </a:xfrm>
      </p:grpSpPr>
      <p:sp>
        <p:nvSpPr>
          <p:cNvPr id="17" name="Vrije vorm: vorm 16">
            <a:extLst>
              <a:ext uri="{FF2B5EF4-FFF2-40B4-BE49-F238E27FC236}">
                <a16:creationId xmlns:a16="http://schemas.microsoft.com/office/drawing/2014/main" id="{CE883B12-7812-4AB5-9452-637027F74772}"/>
              </a:ext>
            </a:extLst>
          </p:cNvPr>
          <p:cNvSpPr/>
          <p:nvPr userDrawn="1"/>
        </p:nvSpPr>
        <p:spPr>
          <a:xfrm>
            <a:off x="0" y="0"/>
            <a:ext cx="6096000" cy="6858000"/>
          </a:xfrm>
          <a:custGeom>
            <a:avLst/>
            <a:gdLst>
              <a:gd name="connsiteX0" fmla="*/ 0 w 6096000"/>
              <a:gd name="connsiteY0" fmla="*/ 0 h 6858000"/>
              <a:gd name="connsiteX1" fmla="*/ 5360191 w 6096000"/>
              <a:gd name="connsiteY1" fmla="*/ 0 h 6858000"/>
              <a:gd name="connsiteX2" fmla="*/ 5850001 w 6096000"/>
              <a:gd name="connsiteY2" fmla="*/ 0 h 6858000"/>
              <a:gd name="connsiteX3" fmla="*/ 5862635 w 6096000"/>
              <a:gd name="connsiteY3" fmla="*/ 0 h 6858000"/>
              <a:gd name="connsiteX4" fmla="*/ 5862635 w 6096000"/>
              <a:gd name="connsiteY4" fmla="*/ 709612 h 6858000"/>
              <a:gd name="connsiteX5" fmla="*/ 6096000 w 6096000"/>
              <a:gd name="connsiteY5" fmla="*/ 709612 h 6858000"/>
              <a:gd name="connsiteX6" fmla="*/ 6096000 w 6096000"/>
              <a:gd name="connsiteY6" fmla="*/ 975600 h 6858000"/>
              <a:gd name="connsiteX7" fmla="*/ 6096000 w 6096000"/>
              <a:gd name="connsiteY7" fmla="*/ 1102518 h 6858000"/>
              <a:gd name="connsiteX8" fmla="*/ 6096000 w 6096000"/>
              <a:gd name="connsiteY8" fmla="*/ 6858000 h 6858000"/>
              <a:gd name="connsiteX9" fmla="*/ 0 w 60960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0" h="6858000">
                <a:moveTo>
                  <a:pt x="0" y="0"/>
                </a:moveTo>
                <a:lnTo>
                  <a:pt x="5360191" y="0"/>
                </a:lnTo>
                <a:lnTo>
                  <a:pt x="5850001" y="0"/>
                </a:lnTo>
                <a:lnTo>
                  <a:pt x="5862635" y="0"/>
                </a:lnTo>
                <a:lnTo>
                  <a:pt x="5862635" y="709612"/>
                </a:lnTo>
                <a:lnTo>
                  <a:pt x="6096000" y="709612"/>
                </a:lnTo>
                <a:lnTo>
                  <a:pt x="6096000" y="975600"/>
                </a:lnTo>
                <a:lnTo>
                  <a:pt x="6096000" y="1102518"/>
                </a:lnTo>
                <a:lnTo>
                  <a:pt x="60960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1"/>
                </a:solidFill>
              </a:defRPr>
            </a:lvl1pPr>
          </a:lstStyle>
          <a:p>
            <a:pPr lvl="0"/>
            <a:r>
              <a:rPr lang="nl-NL" dirty="0"/>
              <a:t>Klik om gegevens afzender in te voegen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1"/>
                </a:solidFill>
              </a:defRPr>
            </a:lvl1pPr>
          </a:lstStyle>
          <a:p>
            <a:pPr lvl="0"/>
            <a:r>
              <a:rPr lang="nl-NL" dirty="0"/>
              <a:t>Klik om gegevens afzender in te voegen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1"/>
                </a:solidFill>
              </a:defRPr>
            </a:lvl1pPr>
          </a:lstStyle>
          <a:p>
            <a:pPr lvl="0"/>
            <a:r>
              <a:rPr lang="nl-NL" dirty="0"/>
              <a:t>Klik om gegevens afzender in te voegen</a:t>
            </a:r>
          </a:p>
        </p:txBody>
      </p:sp>
      <p:sp>
        <p:nvSpPr>
          <p:cNvPr id="21" name="Tijdelijke aanduiding voor afbeelding 3"/>
          <p:cNvSpPr>
            <a:spLocks noGrp="1" noChangeAspect="1"/>
          </p:cNvSpPr>
          <p:nvPr>
            <p:ph type="pic" sz="quarter" idx="19"/>
          </p:nvPr>
        </p:nvSpPr>
        <p:spPr>
          <a:xfrm>
            <a:off x="6559200"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smtClean="0"/>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59200"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smtClean="0"/>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59200"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smtClean="0"/>
              <a:t>Klik op het pictogram als u een afbeelding wilt toevoegen</a:t>
            </a:r>
            <a:endParaRPr lang="nl-NL" dirty="0"/>
          </a:p>
        </p:txBody>
      </p:sp>
      <p:sp>
        <p:nvSpPr>
          <p:cNvPr id="3" name="Titel 2">
            <a:extLst>
              <a:ext uri="{FF2B5EF4-FFF2-40B4-BE49-F238E27FC236}">
                <a16:creationId xmlns:a16="http://schemas.microsoft.com/office/drawing/2014/main" id="{D869C57F-4252-4209-A8BC-33FAC7ADB69A}"/>
              </a:ext>
            </a:extLst>
          </p:cNvPr>
          <p:cNvSpPr>
            <a:spLocks noGrp="1"/>
          </p:cNvSpPr>
          <p:nvPr>
            <p:ph type="title" hasCustomPrompt="1"/>
          </p:nvPr>
        </p:nvSpPr>
        <p:spPr>
          <a:xfrm>
            <a:off x="630000" y="3050453"/>
            <a:ext cx="4997688" cy="1069200"/>
          </a:xfrm>
        </p:spPr>
        <p:txBody>
          <a:bodyPr/>
          <a:lstStyle>
            <a:lvl1pPr>
              <a:defRPr>
                <a:solidFill>
                  <a:schemeClr val="tx1"/>
                </a:solidFill>
              </a:defRPr>
            </a:lvl1pPr>
          </a:lstStyle>
          <a:p>
            <a:r>
              <a:rPr lang="nl-NL" dirty="0"/>
              <a:t>Type een afsluitende zin</a:t>
            </a:r>
          </a:p>
        </p:txBody>
      </p:sp>
      <p:sp>
        <p:nvSpPr>
          <p:cNvPr id="11" name="Tijdelijke aanduiding voor dianummer 10">
            <a:extLst>
              <a:ext uri="{FF2B5EF4-FFF2-40B4-BE49-F238E27FC236}">
                <a16:creationId xmlns:a16="http://schemas.microsoft.com/office/drawing/2014/main" id="{A3A163FE-BA7A-4106-9910-A643D023C9F7}"/>
              </a:ext>
            </a:extLst>
          </p:cNvPr>
          <p:cNvSpPr>
            <a:spLocks noGrp="1"/>
          </p:cNvSpPr>
          <p:nvPr>
            <p:ph type="sldNum" sz="quarter" idx="22"/>
          </p:nvPr>
        </p:nvSpPr>
        <p:spPr/>
        <p:txBody>
          <a:bodyPr/>
          <a:lstStyle/>
          <a:p>
            <a:fld id="{6C93B359-CF0D-4389-949E-16A33FCBB3EC}" type="slidenum">
              <a:rPr lang="nl-NL" smtClean="0"/>
              <a:pPr/>
              <a:t>‹nr.›</a:t>
            </a:fld>
            <a:endParaRPr lang="nl-NL" dirty="0"/>
          </a:p>
        </p:txBody>
      </p:sp>
      <p:sp>
        <p:nvSpPr>
          <p:cNvPr id="25" name="Vertrouwelijkheidsniveau">
            <a:extLst>
              <a:ext uri="{FF2B5EF4-FFF2-40B4-BE49-F238E27FC236}">
                <a16:creationId xmlns:a16="http://schemas.microsoft.com/office/drawing/2014/main" id="{CAA5CBF2-B6F9-4237-8DE7-3D9FD8FFABB1}"/>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pic>
        <p:nvPicPr>
          <p:cNvPr id="24" name="Afbeelding 23">
            <a:extLst>
              <a:ext uri="{FF2B5EF4-FFF2-40B4-BE49-F238E27FC236}">
                <a16:creationId xmlns:a16="http://schemas.microsoft.com/office/drawing/2014/main" id="{6D7B6104-9A05-4402-8182-B4559988848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13513320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Volgdia met opsommin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24000" y="1295999"/>
            <a:ext cx="11203200" cy="400110"/>
          </a:xfrm>
        </p:spPr>
        <p:txBody>
          <a:bodyPr/>
          <a:lstStyle>
            <a:lvl1pPr>
              <a:defRPr/>
            </a:lvl1pPr>
          </a:lstStyle>
          <a:p>
            <a:r>
              <a:rPr lang="nl-NL" noProof="0" dirty="0" err="1" smtClean="0"/>
              <a:t>Klik</a:t>
            </a:r>
            <a:r>
              <a:rPr lang="nl-NL" noProof="0" dirty="0" smtClean="0"/>
              <a:t> </a:t>
            </a:r>
            <a:r>
              <a:rPr lang="nl-NL" noProof="0" dirty="0" err="1" smtClean="0"/>
              <a:t>om</a:t>
            </a:r>
            <a:r>
              <a:rPr lang="nl-NL" noProof="0" dirty="0" smtClean="0"/>
              <a:t> </a:t>
            </a:r>
            <a:r>
              <a:rPr lang="nl-NL" noProof="0" dirty="0" err="1" smtClean="0"/>
              <a:t>een</a:t>
            </a:r>
            <a:r>
              <a:rPr lang="nl-NL" noProof="0" dirty="0" smtClean="0"/>
              <a:t> </a:t>
            </a:r>
            <a:r>
              <a:rPr lang="nl-NL" noProof="0" dirty="0" err="1" smtClean="0"/>
              <a:t>titel</a:t>
            </a:r>
            <a:r>
              <a:rPr lang="nl-NL" noProof="0" dirty="0" smtClean="0"/>
              <a:t> </a:t>
            </a:r>
            <a:r>
              <a:rPr lang="nl-NL" noProof="0" dirty="0" err="1" smtClean="0"/>
              <a:t>te</a:t>
            </a:r>
            <a:r>
              <a:rPr lang="nl-NL" noProof="0" dirty="0" smtClean="0"/>
              <a:t> </a:t>
            </a:r>
            <a:r>
              <a:rPr lang="nl-NL" noProof="0" dirty="0" err="1" smtClean="0"/>
              <a:t>maken</a:t>
            </a:r>
            <a:endParaRPr lang="nl-NL" noProof="0" dirty="0"/>
          </a:p>
        </p:txBody>
      </p:sp>
      <p:sp>
        <p:nvSpPr>
          <p:cNvPr id="3" name="Tijdelijke aanduiding voor datum 2"/>
          <p:cNvSpPr>
            <a:spLocks noGrp="1"/>
          </p:cNvSpPr>
          <p:nvPr>
            <p:ph type="dt" sz="half" idx="10"/>
          </p:nvPr>
        </p:nvSpPr>
        <p:spPr/>
        <p:txBody>
          <a:bodyPr/>
          <a:lstStyle/>
          <a:p>
            <a:fld id="{F49EEED1-3B2D-4DF3-84FC-6A29FAA80043}" type="datetime4">
              <a:rPr lang="nl-NL" smtClean="0">
                <a:solidFill>
                  <a:srgbClr val="000000"/>
                </a:solidFill>
              </a:rPr>
              <a:pPr/>
              <a:t>1 november 2022</a:t>
            </a:fld>
            <a:endParaRPr lang="nl-NL" dirty="0">
              <a:solidFill>
                <a:srgbClr val="000000"/>
              </a:solidFill>
            </a:endParaRPr>
          </a:p>
        </p:txBody>
      </p:sp>
      <p:sp>
        <p:nvSpPr>
          <p:cNvPr id="7" name="Tijdelijke aanduiding voor tekst 6"/>
          <p:cNvSpPr>
            <a:spLocks noGrp="1"/>
          </p:cNvSpPr>
          <p:nvPr>
            <p:ph type="body" sz="quarter" idx="11"/>
          </p:nvPr>
        </p:nvSpPr>
        <p:spPr>
          <a:xfrm>
            <a:off x="624417" y="2070000"/>
            <a:ext cx="11203200" cy="4140000"/>
          </a:xfrm>
        </p:spPr>
        <p:txBody>
          <a:bodyPr/>
          <a:lstStyle>
            <a:lvl4pPr marL="1274763" indent="-285750">
              <a:buFont typeface="Verdana" pitchFamily="34" charset="0"/>
              <a:buChar char="–"/>
              <a:defRPr sz="1800"/>
            </a:lvl4pPr>
            <a:lvl5pPr marL="1631950" indent="-285750">
              <a:buFont typeface="Verdana" pitchFamily="34" charset="0"/>
              <a:buChar char="»"/>
              <a:defRPr/>
            </a:lvl5pPr>
          </a:lstStyle>
          <a:p>
            <a:pPr lvl="0"/>
            <a:r>
              <a:rPr lang="nl-NL" noProof="0" dirty="0" err="1" smtClean="0"/>
              <a:t>Klik</a:t>
            </a:r>
            <a:r>
              <a:rPr lang="nl-NL" noProof="0" dirty="0" smtClean="0"/>
              <a:t> </a:t>
            </a:r>
            <a:r>
              <a:rPr lang="nl-NL" noProof="0" dirty="0" err="1" smtClean="0"/>
              <a:t>om</a:t>
            </a:r>
            <a:r>
              <a:rPr lang="nl-NL" noProof="0" dirty="0" smtClean="0"/>
              <a:t> de </a:t>
            </a:r>
            <a:r>
              <a:rPr lang="nl-NL" noProof="0" dirty="0" err="1" smtClean="0"/>
              <a:t>modelstijlen</a:t>
            </a:r>
            <a:r>
              <a:rPr lang="nl-NL" noProof="0" dirty="0" smtClean="0"/>
              <a:t> </a:t>
            </a:r>
            <a:r>
              <a:rPr lang="nl-NL" noProof="0" dirty="0" err="1" smtClean="0"/>
              <a:t>te</a:t>
            </a:r>
            <a:r>
              <a:rPr lang="nl-NL" noProof="0" dirty="0" smtClean="0"/>
              <a:t> </a:t>
            </a:r>
            <a:r>
              <a:rPr lang="nl-NL" noProof="0" dirty="0" err="1" smtClean="0"/>
              <a:t>bewerken</a:t>
            </a:r>
            <a:endParaRPr lang="nl-NL" noProof="0" dirty="0" smtClean="0"/>
          </a:p>
          <a:p>
            <a:pPr lvl="1"/>
            <a:r>
              <a:rPr lang="nl-NL" noProof="0" dirty="0" err="1" smtClean="0"/>
              <a:t>Tweede</a:t>
            </a:r>
            <a:r>
              <a:rPr lang="nl-NL" noProof="0" dirty="0" smtClean="0"/>
              <a:t> </a:t>
            </a:r>
            <a:r>
              <a:rPr lang="nl-NL" noProof="0" dirty="0" err="1" smtClean="0"/>
              <a:t>niveau</a:t>
            </a:r>
            <a:endParaRPr lang="nl-NL" noProof="0" dirty="0" smtClean="0"/>
          </a:p>
          <a:p>
            <a:pPr lvl="2"/>
            <a:r>
              <a:rPr lang="nl-NL" noProof="0" dirty="0" err="1" smtClean="0"/>
              <a:t>Derde</a:t>
            </a:r>
            <a:r>
              <a:rPr lang="nl-NL" noProof="0" dirty="0" smtClean="0"/>
              <a:t> </a:t>
            </a:r>
            <a:r>
              <a:rPr lang="nl-NL" noProof="0" dirty="0" err="1" smtClean="0"/>
              <a:t>niveau</a:t>
            </a:r>
            <a:endParaRPr lang="nl-NL" noProof="0" dirty="0" smtClean="0"/>
          </a:p>
          <a:p>
            <a:pPr lvl="3"/>
            <a:r>
              <a:rPr lang="nl-NL" noProof="0" dirty="0" err="1" smtClean="0"/>
              <a:t>Vierde</a:t>
            </a:r>
            <a:r>
              <a:rPr lang="nl-NL" noProof="0" dirty="0" smtClean="0"/>
              <a:t> </a:t>
            </a:r>
            <a:r>
              <a:rPr lang="nl-NL" noProof="0" dirty="0" err="1" smtClean="0"/>
              <a:t>niveau</a:t>
            </a:r>
            <a:endParaRPr lang="nl-NL" noProof="0" dirty="0" smtClean="0"/>
          </a:p>
          <a:p>
            <a:pPr lvl="4"/>
            <a:r>
              <a:rPr lang="nl-NL" noProof="0" dirty="0" err="1" smtClean="0"/>
              <a:t>Vijfde</a:t>
            </a:r>
            <a:r>
              <a:rPr lang="nl-NL" noProof="0" dirty="0" smtClean="0"/>
              <a:t> </a:t>
            </a:r>
            <a:r>
              <a:rPr lang="nl-NL" noProof="0" dirty="0" err="1" smtClean="0"/>
              <a:t>niveau</a:t>
            </a:r>
            <a:endParaRPr lang="nl-NL" noProof="0" dirty="0"/>
          </a:p>
        </p:txBody>
      </p:sp>
    </p:spTree>
    <p:extLst>
      <p:ext uri="{BB962C8B-B14F-4D97-AF65-F5344CB8AC3E}">
        <p14:creationId xmlns:p14="http://schemas.microsoft.com/office/powerpoint/2010/main" val="38662110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8"/>
            <a:ext cx="103632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9" indent="0" algn="ctr">
              <a:buNone/>
              <a:defRPr>
                <a:solidFill>
                  <a:schemeClr val="tx1">
                    <a:tint val="75000"/>
                  </a:schemeClr>
                </a:solidFill>
              </a:defRPr>
            </a:lvl2pPr>
            <a:lvl3pPr marL="914418" indent="0" algn="ctr">
              <a:buNone/>
              <a:defRPr>
                <a:solidFill>
                  <a:schemeClr val="tx1">
                    <a:tint val="75000"/>
                  </a:schemeClr>
                </a:solidFill>
              </a:defRPr>
            </a:lvl3pPr>
            <a:lvl4pPr marL="1371627" indent="0" algn="ctr">
              <a:buNone/>
              <a:defRPr>
                <a:solidFill>
                  <a:schemeClr val="tx1">
                    <a:tint val="75000"/>
                  </a:schemeClr>
                </a:solidFill>
              </a:defRPr>
            </a:lvl4pPr>
            <a:lvl5pPr marL="1828837" indent="0" algn="ctr">
              <a:buNone/>
              <a:defRPr>
                <a:solidFill>
                  <a:schemeClr val="tx1">
                    <a:tint val="75000"/>
                  </a:schemeClr>
                </a:solidFill>
              </a:defRPr>
            </a:lvl5pPr>
            <a:lvl6pPr marL="2286046" indent="0" algn="ctr">
              <a:buNone/>
              <a:defRPr>
                <a:solidFill>
                  <a:schemeClr val="tx1">
                    <a:tint val="75000"/>
                  </a:schemeClr>
                </a:solidFill>
              </a:defRPr>
            </a:lvl6pPr>
            <a:lvl7pPr marL="2743255" indent="0" algn="ctr">
              <a:buNone/>
              <a:defRPr>
                <a:solidFill>
                  <a:schemeClr val="tx1">
                    <a:tint val="75000"/>
                  </a:schemeClr>
                </a:solidFill>
              </a:defRPr>
            </a:lvl7pPr>
            <a:lvl8pPr marL="3200464" indent="0" algn="ctr">
              <a:buNone/>
              <a:defRPr>
                <a:solidFill>
                  <a:schemeClr val="tx1">
                    <a:tint val="75000"/>
                  </a:schemeClr>
                </a:solidFill>
              </a:defRPr>
            </a:lvl8pPr>
            <a:lvl9pPr marL="3657673" indent="0" algn="ctr">
              <a:buNone/>
              <a:defRPr>
                <a:solidFill>
                  <a:schemeClr val="tx1">
                    <a:tint val="75000"/>
                  </a:schemeClr>
                </a:solidFill>
              </a:defRPr>
            </a:lvl9pPr>
          </a:lstStyle>
          <a:p>
            <a:r>
              <a:rPr lang="nl-NL" smtClean="0"/>
              <a:t>Klik om de ondertitelstijl van het model te bewerken</a:t>
            </a:r>
            <a:endParaRPr lang="nl-NL"/>
          </a:p>
        </p:txBody>
      </p:sp>
      <p:sp>
        <p:nvSpPr>
          <p:cNvPr id="4" name="Tijdelijke aanduiding voor datum 3"/>
          <p:cNvSpPr>
            <a:spLocks noGrp="1"/>
          </p:cNvSpPr>
          <p:nvPr>
            <p:ph type="dt" sz="half" idx="10"/>
          </p:nvPr>
        </p:nvSpPr>
        <p:spPr/>
        <p:txBody>
          <a:bodyPr/>
          <a:lstStyle/>
          <a:p>
            <a:fld id="{EBBE4B90-5F3D-4E50-A2ED-FAC59CAA5D3F}" type="datetimeFigureOut">
              <a:rPr lang="nl-NL" smtClean="0"/>
              <a:t>1-11-2022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C317D07-B448-4E2A-A2C2-18D84BEFB255}" type="slidenum">
              <a:rPr lang="nl-NL" smtClean="0"/>
              <a:t>‹nr.›</a:t>
            </a:fld>
            <a:endParaRPr lang="nl-NL"/>
          </a:p>
        </p:txBody>
      </p:sp>
    </p:spTree>
    <p:extLst>
      <p:ext uri="{BB962C8B-B14F-4D97-AF65-F5344CB8AC3E}">
        <p14:creationId xmlns:p14="http://schemas.microsoft.com/office/powerpoint/2010/main" val="20291788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EBBE4B90-5F3D-4E50-A2ED-FAC59CAA5D3F}" type="datetimeFigureOut">
              <a:rPr lang="nl-NL" smtClean="0"/>
              <a:t>1-11-2022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C317D07-B448-4E2A-A2C2-18D84BEFB255}" type="slidenum">
              <a:rPr lang="nl-NL" smtClean="0"/>
              <a:t>‹nr.›</a:t>
            </a:fld>
            <a:endParaRPr lang="nl-NL"/>
          </a:p>
        </p:txBody>
      </p:sp>
    </p:spTree>
    <p:extLst>
      <p:ext uri="{BB962C8B-B14F-4D97-AF65-F5344CB8AC3E}">
        <p14:creationId xmlns:p14="http://schemas.microsoft.com/office/powerpoint/2010/main" val="14787815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3"/>
            <a:ext cx="103632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963084" y="2906714"/>
            <a:ext cx="10363200" cy="1500187"/>
          </a:xfrm>
        </p:spPr>
        <p:txBody>
          <a:bodyPr anchor="b"/>
          <a:lstStyle>
            <a:lvl1pPr marL="0" indent="0">
              <a:buNone/>
              <a:defRPr sz="2000">
                <a:solidFill>
                  <a:schemeClr val="tx1">
                    <a:tint val="75000"/>
                  </a:schemeClr>
                </a:solidFill>
              </a:defRPr>
            </a:lvl1pPr>
            <a:lvl2pPr marL="457209" indent="0">
              <a:buNone/>
              <a:defRPr sz="1800">
                <a:solidFill>
                  <a:schemeClr val="tx1">
                    <a:tint val="75000"/>
                  </a:schemeClr>
                </a:solidFill>
              </a:defRPr>
            </a:lvl2pPr>
            <a:lvl3pPr marL="914418" indent="0">
              <a:buNone/>
              <a:defRPr sz="1600">
                <a:solidFill>
                  <a:schemeClr val="tx1">
                    <a:tint val="75000"/>
                  </a:schemeClr>
                </a:solidFill>
              </a:defRPr>
            </a:lvl3pPr>
            <a:lvl4pPr marL="1371627" indent="0">
              <a:buNone/>
              <a:defRPr sz="1400">
                <a:solidFill>
                  <a:schemeClr val="tx1">
                    <a:tint val="75000"/>
                  </a:schemeClr>
                </a:solidFill>
              </a:defRPr>
            </a:lvl4pPr>
            <a:lvl5pPr marL="1828837" indent="0">
              <a:buNone/>
              <a:defRPr sz="1400">
                <a:solidFill>
                  <a:schemeClr val="tx1">
                    <a:tint val="75000"/>
                  </a:schemeClr>
                </a:solidFill>
              </a:defRPr>
            </a:lvl5pPr>
            <a:lvl6pPr marL="2286046" indent="0">
              <a:buNone/>
              <a:defRPr sz="1400">
                <a:solidFill>
                  <a:schemeClr val="tx1">
                    <a:tint val="75000"/>
                  </a:schemeClr>
                </a:solidFill>
              </a:defRPr>
            </a:lvl6pPr>
            <a:lvl7pPr marL="2743255" indent="0">
              <a:buNone/>
              <a:defRPr sz="1400">
                <a:solidFill>
                  <a:schemeClr val="tx1">
                    <a:tint val="75000"/>
                  </a:schemeClr>
                </a:solidFill>
              </a:defRPr>
            </a:lvl7pPr>
            <a:lvl8pPr marL="3200464" indent="0">
              <a:buNone/>
              <a:defRPr sz="1400">
                <a:solidFill>
                  <a:schemeClr val="tx1">
                    <a:tint val="75000"/>
                  </a:schemeClr>
                </a:solidFill>
              </a:defRPr>
            </a:lvl8pPr>
            <a:lvl9pPr marL="3657673" indent="0">
              <a:buNone/>
              <a:defRPr sz="1400">
                <a:solidFill>
                  <a:schemeClr val="tx1">
                    <a:tint val="75000"/>
                  </a:schemeClr>
                </a:solidFill>
              </a:defRPr>
            </a:lvl9pPr>
          </a:lstStyle>
          <a:p>
            <a:pPr lvl="0"/>
            <a:r>
              <a:rPr lang="nl-NL" smtClean="0"/>
              <a:t>Tekststijl van het model bewerken</a:t>
            </a:r>
          </a:p>
        </p:txBody>
      </p:sp>
      <p:sp>
        <p:nvSpPr>
          <p:cNvPr id="4" name="Tijdelijke aanduiding voor datum 3"/>
          <p:cNvSpPr>
            <a:spLocks noGrp="1"/>
          </p:cNvSpPr>
          <p:nvPr>
            <p:ph type="dt" sz="half" idx="10"/>
          </p:nvPr>
        </p:nvSpPr>
        <p:spPr/>
        <p:txBody>
          <a:bodyPr/>
          <a:lstStyle/>
          <a:p>
            <a:fld id="{EBBE4B90-5F3D-4E50-A2ED-FAC59CAA5D3F}" type="datetimeFigureOut">
              <a:rPr lang="nl-NL" smtClean="0"/>
              <a:t>1-11-2022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C317D07-B448-4E2A-A2C2-18D84BEFB255}" type="slidenum">
              <a:rPr lang="nl-NL" smtClean="0"/>
              <a:t>‹nr.›</a:t>
            </a:fld>
            <a:endParaRPr lang="nl-NL"/>
          </a:p>
        </p:txBody>
      </p:sp>
    </p:spTree>
    <p:extLst>
      <p:ext uri="{BB962C8B-B14F-4D97-AF65-F5344CB8AC3E}">
        <p14:creationId xmlns:p14="http://schemas.microsoft.com/office/powerpoint/2010/main" val="32552904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EBBE4B90-5F3D-4E50-A2ED-FAC59CAA5D3F}" type="datetimeFigureOut">
              <a:rPr lang="nl-NL" smtClean="0"/>
              <a:t>1-11-2022</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BC317D07-B448-4E2A-A2C2-18D84BEFB255}" type="slidenum">
              <a:rPr lang="nl-NL" smtClean="0"/>
              <a:t>‹nr.›</a:t>
            </a:fld>
            <a:endParaRPr lang="nl-NL"/>
          </a:p>
        </p:txBody>
      </p:sp>
    </p:spTree>
    <p:extLst>
      <p:ext uri="{BB962C8B-B14F-4D97-AF65-F5344CB8AC3E}">
        <p14:creationId xmlns:p14="http://schemas.microsoft.com/office/powerpoint/2010/main" val="42528507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609602" y="1535113"/>
            <a:ext cx="5386917" cy="639762"/>
          </a:xfrm>
        </p:spPr>
        <p:txBody>
          <a:bodyPr anchor="b"/>
          <a:lstStyle>
            <a:lvl1pPr marL="0" indent="0">
              <a:buNone/>
              <a:defRPr sz="2400" b="1"/>
            </a:lvl1pPr>
            <a:lvl2pPr marL="457209" indent="0">
              <a:buNone/>
              <a:defRPr sz="2000" b="1"/>
            </a:lvl2pPr>
            <a:lvl3pPr marL="914418" indent="0">
              <a:buNone/>
              <a:defRPr sz="1800" b="1"/>
            </a:lvl3pPr>
            <a:lvl4pPr marL="1371627" indent="0">
              <a:buNone/>
              <a:defRPr sz="1600" b="1"/>
            </a:lvl4pPr>
            <a:lvl5pPr marL="1828837" indent="0">
              <a:buNone/>
              <a:defRPr sz="1600" b="1"/>
            </a:lvl5pPr>
            <a:lvl6pPr marL="2286046" indent="0">
              <a:buNone/>
              <a:defRPr sz="1600" b="1"/>
            </a:lvl6pPr>
            <a:lvl7pPr marL="2743255" indent="0">
              <a:buNone/>
              <a:defRPr sz="1600" b="1"/>
            </a:lvl7pPr>
            <a:lvl8pPr marL="3200464" indent="0">
              <a:buNone/>
              <a:defRPr sz="1600" b="1"/>
            </a:lvl8pPr>
            <a:lvl9pPr marL="3657673" indent="0">
              <a:buNone/>
              <a:defRPr sz="1600" b="1"/>
            </a:lvl9pPr>
          </a:lstStyle>
          <a:p>
            <a:pPr lvl="0"/>
            <a:r>
              <a:rPr lang="nl-NL" smtClean="0"/>
              <a:t>Tekststijl van het model bewerken</a:t>
            </a:r>
          </a:p>
        </p:txBody>
      </p:sp>
      <p:sp>
        <p:nvSpPr>
          <p:cNvPr id="4" name="Tijdelijke aanduiding voor inhoud 3"/>
          <p:cNvSpPr>
            <a:spLocks noGrp="1"/>
          </p:cNvSpPr>
          <p:nvPr>
            <p:ph sz="half" idx="2"/>
          </p:nvPr>
        </p:nvSpPr>
        <p:spPr>
          <a:xfrm>
            <a:off x="609602"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6193370" y="1535113"/>
            <a:ext cx="5389033" cy="639762"/>
          </a:xfrm>
        </p:spPr>
        <p:txBody>
          <a:bodyPr anchor="b"/>
          <a:lstStyle>
            <a:lvl1pPr marL="0" indent="0">
              <a:buNone/>
              <a:defRPr sz="2400" b="1"/>
            </a:lvl1pPr>
            <a:lvl2pPr marL="457209" indent="0">
              <a:buNone/>
              <a:defRPr sz="2000" b="1"/>
            </a:lvl2pPr>
            <a:lvl3pPr marL="914418" indent="0">
              <a:buNone/>
              <a:defRPr sz="1800" b="1"/>
            </a:lvl3pPr>
            <a:lvl4pPr marL="1371627" indent="0">
              <a:buNone/>
              <a:defRPr sz="1600" b="1"/>
            </a:lvl4pPr>
            <a:lvl5pPr marL="1828837" indent="0">
              <a:buNone/>
              <a:defRPr sz="1600" b="1"/>
            </a:lvl5pPr>
            <a:lvl6pPr marL="2286046" indent="0">
              <a:buNone/>
              <a:defRPr sz="1600" b="1"/>
            </a:lvl6pPr>
            <a:lvl7pPr marL="2743255" indent="0">
              <a:buNone/>
              <a:defRPr sz="1600" b="1"/>
            </a:lvl7pPr>
            <a:lvl8pPr marL="3200464" indent="0">
              <a:buNone/>
              <a:defRPr sz="1600" b="1"/>
            </a:lvl8pPr>
            <a:lvl9pPr marL="3657673" indent="0">
              <a:buNone/>
              <a:defRPr sz="1600" b="1"/>
            </a:lvl9pPr>
          </a:lstStyle>
          <a:p>
            <a:pPr lvl="0"/>
            <a:r>
              <a:rPr lang="nl-NL" smtClean="0"/>
              <a:t>Tekststijl van het model bewerken</a:t>
            </a:r>
          </a:p>
        </p:txBody>
      </p:sp>
      <p:sp>
        <p:nvSpPr>
          <p:cNvPr id="6" name="Tijdelijke aanduiding voor inhoud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EBBE4B90-5F3D-4E50-A2ED-FAC59CAA5D3F}" type="datetimeFigureOut">
              <a:rPr lang="nl-NL" smtClean="0"/>
              <a:t>1-11-2022</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BC317D07-B448-4E2A-A2C2-18D84BEFB255}" type="slidenum">
              <a:rPr lang="nl-NL" smtClean="0"/>
              <a:t>‹nr.›</a:t>
            </a:fld>
            <a:endParaRPr lang="nl-NL"/>
          </a:p>
        </p:txBody>
      </p:sp>
    </p:spTree>
    <p:extLst>
      <p:ext uri="{BB962C8B-B14F-4D97-AF65-F5344CB8AC3E}">
        <p14:creationId xmlns:p14="http://schemas.microsoft.com/office/powerpoint/2010/main" val="27007576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EBBE4B90-5F3D-4E50-A2ED-FAC59CAA5D3F}" type="datetimeFigureOut">
              <a:rPr lang="nl-NL" smtClean="0"/>
              <a:t>1-11-2022</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BC317D07-B448-4E2A-A2C2-18D84BEFB255}" type="slidenum">
              <a:rPr lang="nl-NL" smtClean="0"/>
              <a:t>‹nr.›</a:t>
            </a:fld>
            <a:endParaRPr lang="nl-NL"/>
          </a:p>
        </p:txBody>
      </p:sp>
    </p:spTree>
    <p:extLst>
      <p:ext uri="{BB962C8B-B14F-4D97-AF65-F5344CB8AC3E}">
        <p14:creationId xmlns:p14="http://schemas.microsoft.com/office/powerpoint/2010/main" val="3175245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 horizontaal">
    <p:bg>
      <p:bgPr>
        <a:solidFill>
          <a:schemeClr val="accent2"/>
        </a:solidFill>
        <a:effectLst/>
      </p:bgPr>
    </p:bg>
    <p:spTree>
      <p:nvGrpSpPr>
        <p:cNvPr id="1" name=""/>
        <p:cNvGrpSpPr/>
        <p:nvPr/>
      </p:nvGrpSpPr>
      <p:grpSpPr>
        <a:xfrm>
          <a:off x="0" y="0"/>
          <a:ext cx="0" cy="0"/>
          <a:chOff x="0" y="0"/>
          <a:chExt cx="0" cy="0"/>
        </a:xfrm>
      </p:grpSpPr>
      <p:sp>
        <p:nvSpPr>
          <p:cNvPr id="6" name="Rechthoek 5"/>
          <p:cNvSpPr/>
          <p:nvPr userDrawn="1"/>
        </p:nvSpPr>
        <p:spPr>
          <a:xfrm>
            <a:off x="0" y="3427413"/>
            <a:ext cx="12192000" cy="34305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9600"/>
            <a:ext cx="10923588" cy="1547813"/>
          </a:xfrm>
        </p:spPr>
        <p:txBody>
          <a:bodyPr anchor="ctr" anchorCtr="0">
            <a:normAutofit/>
          </a:bodyPr>
          <a:lstStyle>
            <a:lvl1pPr>
              <a:defRPr sz="4800">
                <a:solidFill>
                  <a:schemeClr val="tx1"/>
                </a:solidFill>
              </a:defRPr>
            </a:lvl1pPr>
          </a:lstStyle>
          <a:p>
            <a:r>
              <a:rPr lang="nl-NL" dirty="0"/>
              <a:t>Klik om een titel in te voegen</a:t>
            </a:r>
          </a:p>
        </p:txBody>
      </p:sp>
      <p:sp>
        <p:nvSpPr>
          <p:cNvPr id="9" name="Ondertitel 2"/>
          <p:cNvSpPr>
            <a:spLocks noGrp="1"/>
          </p:cNvSpPr>
          <p:nvPr>
            <p:ph type="subTitle" idx="1" hasCustomPrompt="1"/>
          </p:nvPr>
        </p:nvSpPr>
        <p:spPr>
          <a:xfrm>
            <a:off x="635000" y="3749486"/>
            <a:ext cx="10925176" cy="1736913"/>
          </a:xfrm>
        </p:spPr>
        <p:txBody>
          <a:bodyPr lIns="0" tIns="0" rIns="0" bIns="0"/>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22" name="Tijdelijke aanduiding voor dianummer 21">
            <a:extLst>
              <a:ext uri="{FF2B5EF4-FFF2-40B4-BE49-F238E27FC236}">
                <a16:creationId xmlns:a16="http://schemas.microsoft.com/office/drawing/2014/main" id="{17E1F773-BF9C-4C35-ABBC-BFB53364B3A3}"/>
              </a:ext>
            </a:extLst>
          </p:cNvPr>
          <p:cNvSpPr>
            <a:spLocks noGrp="1"/>
          </p:cNvSpPr>
          <p:nvPr>
            <p:ph type="sldNum" sz="quarter" idx="11"/>
          </p:nvPr>
        </p:nvSpPr>
        <p:spPr/>
        <p:txBody>
          <a:bodyPr/>
          <a:lstStyle/>
          <a:p>
            <a:fld id="{6C93B359-CF0D-4389-949E-16A33FCBB3EC}" type="slidenum">
              <a:rPr lang="nl-NL" smtClean="0"/>
              <a:t>‹nr.›</a:t>
            </a:fld>
            <a:endParaRPr lang="nl-NL" dirty="0"/>
          </a:p>
        </p:txBody>
      </p:sp>
      <p:sp>
        <p:nvSpPr>
          <p:cNvPr id="23" name="Vertrouwelijkheidsniveau">
            <a:extLst>
              <a:ext uri="{FF2B5EF4-FFF2-40B4-BE49-F238E27FC236}">
                <a16:creationId xmlns:a16="http://schemas.microsoft.com/office/drawing/2014/main" id="{9083841F-8AA4-4AEC-93F7-5EDA66B599C7}"/>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8" name="Tijdelijke aanduiding voor tekst 16">
            <a:extLst>
              <a:ext uri="{FF2B5EF4-FFF2-40B4-BE49-F238E27FC236}">
                <a16:creationId xmlns:a16="http://schemas.microsoft.com/office/drawing/2014/main" id="{631BC45E-EEEE-444C-8340-F4E4E532BFAC}"/>
              </a:ext>
            </a:extLst>
          </p:cNvPr>
          <p:cNvSpPr>
            <a:spLocks noGrp="1"/>
          </p:cNvSpPr>
          <p:nvPr>
            <p:ph type="body" sz="quarter" idx="21" hasCustomPrompt="1"/>
          </p:nvPr>
        </p:nvSpPr>
        <p:spPr>
          <a:xfrm>
            <a:off x="630001"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1" name="Tijdelijke aanduiding voor tekst 8">
            <a:extLst>
              <a:ext uri="{FF2B5EF4-FFF2-40B4-BE49-F238E27FC236}">
                <a16:creationId xmlns:a16="http://schemas.microsoft.com/office/drawing/2014/main" id="{24115787-E7BA-4E6B-ACDF-C586817C79B4}"/>
              </a:ext>
            </a:extLst>
          </p:cNvPr>
          <p:cNvSpPr>
            <a:spLocks noGrp="1"/>
          </p:cNvSpPr>
          <p:nvPr>
            <p:ph type="body" sz="quarter" idx="25" hasCustomPrompt="1"/>
          </p:nvPr>
        </p:nvSpPr>
        <p:spPr>
          <a:xfrm>
            <a:off x="630000" y="5808475"/>
            <a:ext cx="5004000" cy="345651"/>
          </a:xfrm>
        </p:spPr>
        <p:txBody>
          <a:bodyPr>
            <a:normAutofit/>
          </a:bodyPr>
          <a:lstStyle>
            <a:lvl1pPr marL="0" indent="0">
              <a:lnSpc>
                <a:spcPct val="100000"/>
              </a:lnSpc>
              <a:spcBef>
                <a:spcPts val="0"/>
              </a:spcBef>
              <a:buNone/>
              <a:defRPr sz="1600"/>
            </a:lvl1pPr>
          </a:lstStyle>
          <a:p>
            <a:pPr lvl="0"/>
            <a:r>
              <a:rPr lang="nl-NL" dirty="0"/>
              <a:t>Datum presentatie</a:t>
            </a:r>
          </a:p>
        </p:txBody>
      </p:sp>
      <p:pic>
        <p:nvPicPr>
          <p:cNvPr id="10" name="Afbeelding 9">
            <a:extLst>
              <a:ext uri="{FF2B5EF4-FFF2-40B4-BE49-F238E27FC236}">
                <a16:creationId xmlns:a16="http://schemas.microsoft.com/office/drawing/2014/main" id="{08FD66A7-5A78-459B-9B7F-13F33318DE5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16099450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EBBE4B90-5F3D-4E50-A2ED-FAC59CAA5D3F}" type="datetimeFigureOut">
              <a:rPr lang="nl-NL" smtClean="0"/>
              <a:t>1-11-2022</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BC317D07-B448-4E2A-A2C2-18D84BEFB255}" type="slidenum">
              <a:rPr lang="nl-NL" smtClean="0"/>
              <a:t>‹nr.›</a:t>
            </a:fld>
            <a:endParaRPr lang="nl-NL"/>
          </a:p>
        </p:txBody>
      </p:sp>
    </p:spTree>
    <p:extLst>
      <p:ext uri="{BB962C8B-B14F-4D97-AF65-F5344CB8AC3E}">
        <p14:creationId xmlns:p14="http://schemas.microsoft.com/office/powerpoint/2010/main" val="22987733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609601" y="1435101"/>
            <a:ext cx="4011084" cy="4691063"/>
          </a:xfrm>
        </p:spPr>
        <p:txBody>
          <a:bodyPr/>
          <a:lstStyle>
            <a:lvl1pPr marL="0" indent="0">
              <a:buNone/>
              <a:defRPr sz="1400"/>
            </a:lvl1pPr>
            <a:lvl2pPr marL="457209" indent="0">
              <a:buNone/>
              <a:defRPr sz="1200"/>
            </a:lvl2pPr>
            <a:lvl3pPr marL="914418" indent="0">
              <a:buNone/>
              <a:defRPr sz="1000"/>
            </a:lvl3pPr>
            <a:lvl4pPr marL="1371627" indent="0">
              <a:buNone/>
              <a:defRPr sz="900"/>
            </a:lvl4pPr>
            <a:lvl5pPr marL="1828837" indent="0">
              <a:buNone/>
              <a:defRPr sz="900"/>
            </a:lvl5pPr>
            <a:lvl6pPr marL="2286046" indent="0">
              <a:buNone/>
              <a:defRPr sz="900"/>
            </a:lvl6pPr>
            <a:lvl7pPr marL="2743255" indent="0">
              <a:buNone/>
              <a:defRPr sz="900"/>
            </a:lvl7pPr>
            <a:lvl8pPr marL="3200464" indent="0">
              <a:buNone/>
              <a:defRPr sz="900"/>
            </a:lvl8pPr>
            <a:lvl9pPr marL="3657673" indent="0">
              <a:buNone/>
              <a:defRPr sz="900"/>
            </a:lvl9pPr>
          </a:lstStyle>
          <a:p>
            <a:pPr lvl="0"/>
            <a:r>
              <a:rPr lang="nl-NL" smtClean="0"/>
              <a:t>Tekststijl van het model bewerken</a:t>
            </a:r>
          </a:p>
        </p:txBody>
      </p:sp>
      <p:sp>
        <p:nvSpPr>
          <p:cNvPr id="5" name="Tijdelijke aanduiding voor datum 4"/>
          <p:cNvSpPr>
            <a:spLocks noGrp="1"/>
          </p:cNvSpPr>
          <p:nvPr>
            <p:ph type="dt" sz="half" idx="10"/>
          </p:nvPr>
        </p:nvSpPr>
        <p:spPr/>
        <p:txBody>
          <a:bodyPr/>
          <a:lstStyle/>
          <a:p>
            <a:fld id="{EBBE4B90-5F3D-4E50-A2ED-FAC59CAA5D3F}" type="datetimeFigureOut">
              <a:rPr lang="nl-NL" smtClean="0"/>
              <a:t>1-11-2022</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BC317D07-B448-4E2A-A2C2-18D84BEFB255}" type="slidenum">
              <a:rPr lang="nl-NL" smtClean="0"/>
              <a:t>‹nr.›</a:t>
            </a:fld>
            <a:endParaRPr lang="nl-NL"/>
          </a:p>
        </p:txBody>
      </p:sp>
    </p:spTree>
    <p:extLst>
      <p:ext uri="{BB962C8B-B14F-4D97-AF65-F5344CB8AC3E}">
        <p14:creationId xmlns:p14="http://schemas.microsoft.com/office/powerpoint/2010/main" val="21678420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2389717" y="612775"/>
            <a:ext cx="7315200" cy="4114800"/>
          </a:xfrm>
        </p:spPr>
        <p:txBody>
          <a:bodyPr/>
          <a:lstStyle>
            <a:lvl1pPr marL="0" indent="0">
              <a:buNone/>
              <a:defRPr sz="3200"/>
            </a:lvl1pPr>
            <a:lvl2pPr marL="457209" indent="0">
              <a:buNone/>
              <a:defRPr sz="2800"/>
            </a:lvl2pPr>
            <a:lvl3pPr marL="914418" indent="0">
              <a:buNone/>
              <a:defRPr sz="2400"/>
            </a:lvl3pPr>
            <a:lvl4pPr marL="1371627" indent="0">
              <a:buNone/>
              <a:defRPr sz="2000"/>
            </a:lvl4pPr>
            <a:lvl5pPr marL="1828837" indent="0">
              <a:buNone/>
              <a:defRPr sz="2000"/>
            </a:lvl5pPr>
            <a:lvl6pPr marL="2286046" indent="0">
              <a:buNone/>
              <a:defRPr sz="2000"/>
            </a:lvl6pPr>
            <a:lvl7pPr marL="2743255" indent="0">
              <a:buNone/>
              <a:defRPr sz="2000"/>
            </a:lvl7pPr>
            <a:lvl8pPr marL="3200464" indent="0">
              <a:buNone/>
              <a:defRPr sz="2000"/>
            </a:lvl8pPr>
            <a:lvl9pPr marL="3657673" indent="0">
              <a:buNone/>
              <a:defRPr sz="2000"/>
            </a:lvl9pPr>
          </a:lstStyle>
          <a:p>
            <a:r>
              <a:rPr lang="nl-NL" smtClean="0"/>
              <a:t>Klik op het pictogram als u een afbeelding wilt toevoegen</a:t>
            </a:r>
            <a:endParaRPr lang="nl-NL"/>
          </a:p>
        </p:txBody>
      </p:sp>
      <p:sp>
        <p:nvSpPr>
          <p:cNvPr id="4" name="Tijdelijke aanduiding voor tekst 3"/>
          <p:cNvSpPr>
            <a:spLocks noGrp="1"/>
          </p:cNvSpPr>
          <p:nvPr>
            <p:ph type="body" sz="half" idx="2"/>
          </p:nvPr>
        </p:nvSpPr>
        <p:spPr>
          <a:xfrm>
            <a:off x="2389717" y="5367338"/>
            <a:ext cx="7315200" cy="804862"/>
          </a:xfrm>
        </p:spPr>
        <p:txBody>
          <a:bodyPr/>
          <a:lstStyle>
            <a:lvl1pPr marL="0" indent="0">
              <a:buNone/>
              <a:defRPr sz="1400"/>
            </a:lvl1pPr>
            <a:lvl2pPr marL="457209" indent="0">
              <a:buNone/>
              <a:defRPr sz="1200"/>
            </a:lvl2pPr>
            <a:lvl3pPr marL="914418" indent="0">
              <a:buNone/>
              <a:defRPr sz="1000"/>
            </a:lvl3pPr>
            <a:lvl4pPr marL="1371627" indent="0">
              <a:buNone/>
              <a:defRPr sz="900"/>
            </a:lvl4pPr>
            <a:lvl5pPr marL="1828837" indent="0">
              <a:buNone/>
              <a:defRPr sz="900"/>
            </a:lvl5pPr>
            <a:lvl6pPr marL="2286046" indent="0">
              <a:buNone/>
              <a:defRPr sz="900"/>
            </a:lvl6pPr>
            <a:lvl7pPr marL="2743255" indent="0">
              <a:buNone/>
              <a:defRPr sz="900"/>
            </a:lvl7pPr>
            <a:lvl8pPr marL="3200464" indent="0">
              <a:buNone/>
              <a:defRPr sz="900"/>
            </a:lvl8pPr>
            <a:lvl9pPr marL="3657673" indent="0">
              <a:buNone/>
              <a:defRPr sz="900"/>
            </a:lvl9pPr>
          </a:lstStyle>
          <a:p>
            <a:pPr lvl="0"/>
            <a:r>
              <a:rPr lang="nl-NL" smtClean="0"/>
              <a:t>Tekststijl van het model bewerken</a:t>
            </a:r>
          </a:p>
        </p:txBody>
      </p:sp>
      <p:sp>
        <p:nvSpPr>
          <p:cNvPr id="5" name="Tijdelijke aanduiding voor datum 4"/>
          <p:cNvSpPr>
            <a:spLocks noGrp="1"/>
          </p:cNvSpPr>
          <p:nvPr>
            <p:ph type="dt" sz="half" idx="10"/>
          </p:nvPr>
        </p:nvSpPr>
        <p:spPr/>
        <p:txBody>
          <a:bodyPr/>
          <a:lstStyle/>
          <a:p>
            <a:fld id="{EBBE4B90-5F3D-4E50-A2ED-FAC59CAA5D3F}" type="datetimeFigureOut">
              <a:rPr lang="nl-NL" smtClean="0"/>
              <a:t>1-11-2022</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BC317D07-B448-4E2A-A2C2-18D84BEFB255}" type="slidenum">
              <a:rPr lang="nl-NL" smtClean="0"/>
              <a:t>‹nr.›</a:t>
            </a:fld>
            <a:endParaRPr lang="nl-NL"/>
          </a:p>
        </p:txBody>
      </p:sp>
    </p:spTree>
    <p:extLst>
      <p:ext uri="{BB962C8B-B14F-4D97-AF65-F5344CB8AC3E}">
        <p14:creationId xmlns:p14="http://schemas.microsoft.com/office/powerpoint/2010/main" val="3996847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EBBE4B90-5F3D-4E50-A2ED-FAC59CAA5D3F}" type="datetimeFigureOut">
              <a:rPr lang="nl-NL" smtClean="0"/>
              <a:t>1-11-2022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C317D07-B448-4E2A-A2C2-18D84BEFB255}" type="slidenum">
              <a:rPr lang="nl-NL" smtClean="0"/>
              <a:t>‹nr.›</a:t>
            </a:fld>
            <a:endParaRPr lang="nl-NL"/>
          </a:p>
        </p:txBody>
      </p:sp>
    </p:spTree>
    <p:extLst>
      <p:ext uri="{BB962C8B-B14F-4D97-AF65-F5344CB8AC3E}">
        <p14:creationId xmlns:p14="http://schemas.microsoft.com/office/powerpoint/2010/main" val="42197172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839200" y="274641"/>
            <a:ext cx="27432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609600" y="274641"/>
            <a:ext cx="8026400" cy="5851525"/>
          </a:xfrm>
        </p:spPr>
        <p:txBody>
          <a:bodyPr vert="eaVert"/>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EBBE4B90-5F3D-4E50-A2ED-FAC59CAA5D3F}" type="datetimeFigureOut">
              <a:rPr lang="nl-NL" smtClean="0"/>
              <a:t>1-11-2022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C317D07-B448-4E2A-A2C2-18D84BEFB255}" type="slidenum">
              <a:rPr lang="nl-NL" smtClean="0"/>
              <a:t>‹nr.›</a:t>
            </a:fld>
            <a:endParaRPr lang="nl-NL"/>
          </a:p>
        </p:txBody>
      </p:sp>
    </p:spTree>
    <p:extLst>
      <p:ext uri="{BB962C8B-B14F-4D97-AF65-F5344CB8AC3E}">
        <p14:creationId xmlns:p14="http://schemas.microsoft.com/office/powerpoint/2010/main" val="20499750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dia afbeelding verticaal">
    <p:bg>
      <p:bgPr>
        <a:solidFill>
          <a:schemeClr val="accent2"/>
        </a:solidFill>
        <a:effectLst/>
      </p:bgPr>
    </p:bg>
    <p:spTree>
      <p:nvGrpSpPr>
        <p:cNvPr id="1" name=""/>
        <p:cNvGrpSpPr/>
        <p:nvPr/>
      </p:nvGrpSpPr>
      <p:grpSpPr>
        <a:xfrm>
          <a:off x="0" y="0"/>
          <a:ext cx="0" cy="0"/>
          <a:chOff x="0" y="0"/>
          <a:chExt cx="0" cy="0"/>
        </a:xfrm>
      </p:grpSpPr>
      <p:sp>
        <p:nvSpPr>
          <p:cNvPr id="6" name="Tijdelijke aanduiding voor dianummer 5">
            <a:extLst>
              <a:ext uri="{FF2B5EF4-FFF2-40B4-BE49-F238E27FC236}">
                <a16:creationId xmlns:a16="http://schemas.microsoft.com/office/drawing/2014/main" id="{00C91930-E0E3-4652-8A0C-E4B528AB5B7B}"/>
              </a:ext>
            </a:extLst>
          </p:cNvPr>
          <p:cNvSpPr>
            <a:spLocks noGrp="1"/>
          </p:cNvSpPr>
          <p:nvPr>
            <p:ph type="sldNum" sz="quarter" idx="27"/>
          </p:nvPr>
        </p:nvSpPr>
        <p:spPr/>
        <p:txBody>
          <a:bodyPr/>
          <a:lstStyle/>
          <a:p>
            <a:fld id="{6C93B359-CF0D-4389-949E-16A33FCBB3EC}" type="slidenum">
              <a:rPr lang="nl-NL" smtClean="0"/>
              <a:t>‹nr.›</a:t>
            </a:fld>
            <a:endParaRPr lang="nl-NL" dirty="0"/>
          </a:p>
        </p:txBody>
      </p:sp>
      <p:sp>
        <p:nvSpPr>
          <p:cNvPr id="13" name="Tijdelijke aanduiding voor afbeelding 12">
            <a:extLst>
              <a:ext uri="{FF2B5EF4-FFF2-40B4-BE49-F238E27FC236}">
                <a16:creationId xmlns:a16="http://schemas.microsoft.com/office/drawing/2014/main" id="{51AE06CA-FDAB-47E6-9A6B-49429DE85BD5}"/>
              </a:ext>
            </a:extLst>
          </p:cNvPr>
          <p:cNvSpPr>
            <a:spLocks noGrp="1"/>
          </p:cNvSpPr>
          <p:nvPr>
            <p:ph type="pic" sz="quarter" idx="29" hasCustomPrompt="1"/>
          </p:nvPr>
        </p:nvSpPr>
        <p:spPr>
          <a:xfrm>
            <a:off x="0" y="0"/>
            <a:ext cx="6096000" cy="6858000"/>
          </a:xfrm>
          <a:custGeom>
            <a:avLst/>
            <a:gdLst>
              <a:gd name="connsiteX0" fmla="*/ 6069807 w 6096000"/>
              <a:gd name="connsiteY0" fmla="*/ 975600 h 6858000"/>
              <a:gd name="connsiteX1" fmla="*/ 6096000 w 6096000"/>
              <a:gd name="connsiteY1" fmla="*/ 975600 h 6858000"/>
              <a:gd name="connsiteX2" fmla="*/ 6096000 w 6096000"/>
              <a:gd name="connsiteY2" fmla="*/ 1014413 h 6858000"/>
              <a:gd name="connsiteX3" fmla="*/ 6069807 w 6096000"/>
              <a:gd name="connsiteY3" fmla="*/ 1014413 h 6858000"/>
              <a:gd name="connsiteX4" fmla="*/ 0 w 6096000"/>
              <a:gd name="connsiteY4" fmla="*/ 0 h 6858000"/>
              <a:gd name="connsiteX5" fmla="*/ 5777707 w 6096000"/>
              <a:gd name="connsiteY5" fmla="*/ 0 h 6858000"/>
              <a:gd name="connsiteX6" fmla="*/ 5777707 w 6096000"/>
              <a:gd name="connsiteY6" fmla="*/ 1014413 h 6858000"/>
              <a:gd name="connsiteX7" fmla="*/ 5777707 w 6096000"/>
              <a:gd name="connsiteY7" fmla="*/ 1265494 h 6858000"/>
              <a:gd name="connsiteX8" fmla="*/ 5777707 w 6096000"/>
              <a:gd name="connsiteY8" fmla="*/ 1281113 h 6858000"/>
              <a:gd name="connsiteX9" fmla="*/ 6096000 w 6096000"/>
              <a:gd name="connsiteY9" fmla="*/ 1281113 h 6858000"/>
              <a:gd name="connsiteX10" fmla="*/ 6096000 w 6096000"/>
              <a:gd name="connsiteY10" fmla="*/ 6858000 h 6858000"/>
              <a:gd name="connsiteX11" fmla="*/ 5848350 w 6096000"/>
              <a:gd name="connsiteY11" fmla="*/ 6858000 h 6858000"/>
              <a:gd name="connsiteX12" fmla="*/ 0 w 6096000"/>
              <a:gd name="connsiteY1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96000" h="6858000">
                <a:moveTo>
                  <a:pt x="6069807" y="975600"/>
                </a:moveTo>
                <a:lnTo>
                  <a:pt x="6096000" y="975600"/>
                </a:lnTo>
                <a:lnTo>
                  <a:pt x="6096000" y="1014413"/>
                </a:lnTo>
                <a:lnTo>
                  <a:pt x="6069807" y="1014413"/>
                </a:lnTo>
                <a:close/>
                <a:moveTo>
                  <a:pt x="0" y="0"/>
                </a:moveTo>
                <a:lnTo>
                  <a:pt x="5777707" y="0"/>
                </a:lnTo>
                <a:lnTo>
                  <a:pt x="5777707" y="1014413"/>
                </a:lnTo>
                <a:lnTo>
                  <a:pt x="5777707" y="1265494"/>
                </a:lnTo>
                <a:lnTo>
                  <a:pt x="5777707" y="1281113"/>
                </a:lnTo>
                <a:lnTo>
                  <a:pt x="6096000" y="1281113"/>
                </a:lnTo>
                <a:lnTo>
                  <a:pt x="6096000" y="6858000"/>
                </a:lnTo>
                <a:lnTo>
                  <a:pt x="5848350" y="6858000"/>
                </a:lnTo>
                <a:lnTo>
                  <a:pt x="0" y="6858000"/>
                </a:lnTo>
                <a:close/>
              </a:path>
            </a:pathLst>
          </a:custGeom>
          <a:solidFill>
            <a:schemeClr val="bg1">
              <a:lumMod val="85000"/>
            </a:schemeClr>
          </a:solidFill>
        </p:spPr>
        <p:txBody>
          <a:bodyPr wrap="square" lIns="0" tIns="1800000" anchor="t" anchorCtr="1">
            <a:noAutofit/>
          </a:bodyPr>
          <a:lstStyle>
            <a:lvl1pPr marL="0" indent="0">
              <a:buNone/>
              <a:defRPr/>
            </a:lvl1pPr>
          </a:lstStyle>
          <a:p>
            <a:r>
              <a:rPr lang="nl-NL" dirty="0"/>
              <a:t>Klik op het pictogram om een afbeelding in te voegen</a:t>
            </a:r>
          </a:p>
        </p:txBody>
      </p:sp>
      <p:sp>
        <p:nvSpPr>
          <p:cNvPr id="28" name="Vertrouwelijkheidsniveau">
            <a:extLst>
              <a:ext uri="{FF2B5EF4-FFF2-40B4-BE49-F238E27FC236}">
                <a16:creationId xmlns:a16="http://schemas.microsoft.com/office/drawing/2014/main" id="{233E6339-A3B7-4F01-A9A8-3BA0F6CFAD10}"/>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29" name="Ondertitel 2">
            <a:extLst>
              <a:ext uri="{FF2B5EF4-FFF2-40B4-BE49-F238E27FC236}">
                <a16:creationId xmlns:a16="http://schemas.microsoft.com/office/drawing/2014/main" id="{CC6EB04B-3622-4850-A8B2-65C852378410}"/>
              </a:ext>
            </a:extLst>
          </p:cNvPr>
          <p:cNvSpPr>
            <a:spLocks noGrp="1"/>
          </p:cNvSpPr>
          <p:nvPr>
            <p:ph type="subTitle" idx="1" hasCustomPrompt="1"/>
          </p:nvPr>
        </p:nvSpPr>
        <p:spPr>
          <a:xfrm>
            <a:off x="6552000" y="3657601"/>
            <a:ext cx="5004000" cy="1828800"/>
          </a:xfrm>
        </p:spPr>
        <p:txBody>
          <a:bodyPr lIns="0" tIns="0" rIns="0" bIns="0"/>
          <a:lstStyle>
            <a:lvl1pPr marL="0" indent="0" algn="l">
              <a:spcBef>
                <a:spcPts val="0"/>
              </a:spcBef>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30" name="Titel 1">
            <a:extLst>
              <a:ext uri="{FF2B5EF4-FFF2-40B4-BE49-F238E27FC236}">
                <a16:creationId xmlns:a16="http://schemas.microsoft.com/office/drawing/2014/main" id="{170997DC-0B66-445A-9CA4-DC2FB480E2D6}"/>
              </a:ext>
            </a:extLst>
          </p:cNvPr>
          <p:cNvSpPr>
            <a:spLocks noGrp="1"/>
          </p:cNvSpPr>
          <p:nvPr>
            <p:ph type="ctrTitle" hasCustomPrompt="1"/>
          </p:nvPr>
        </p:nvSpPr>
        <p:spPr>
          <a:xfrm>
            <a:off x="6552000" y="2120417"/>
            <a:ext cx="5004000" cy="1403350"/>
          </a:xfrm>
        </p:spPr>
        <p:txBody>
          <a:bodyPr tIns="0" bIns="0" anchor="b">
            <a:normAutofit/>
          </a:bodyPr>
          <a:lstStyle>
            <a:lvl1pPr algn="l">
              <a:defRPr sz="3600">
                <a:solidFill>
                  <a:schemeClr val="tx1"/>
                </a:solidFill>
              </a:defRPr>
            </a:lvl1pPr>
          </a:lstStyle>
          <a:p>
            <a:r>
              <a:rPr lang="nl-NL" dirty="0"/>
              <a:t>Klik om een titel in te voegen</a:t>
            </a:r>
          </a:p>
        </p:txBody>
      </p:sp>
      <p:sp>
        <p:nvSpPr>
          <p:cNvPr id="9" name="Tijdelijke aanduiding voor tekst 16">
            <a:extLst>
              <a:ext uri="{FF2B5EF4-FFF2-40B4-BE49-F238E27FC236}">
                <a16:creationId xmlns:a16="http://schemas.microsoft.com/office/drawing/2014/main" id="{42907EF7-49B3-46B9-ACD2-A3F3E160AF4E}"/>
              </a:ext>
            </a:extLst>
          </p:cNvPr>
          <p:cNvSpPr>
            <a:spLocks noGrp="1"/>
          </p:cNvSpPr>
          <p:nvPr>
            <p:ph type="body" sz="quarter" idx="21" hasCustomPrompt="1"/>
          </p:nvPr>
        </p:nvSpPr>
        <p:spPr>
          <a:xfrm>
            <a:off x="6552000"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0" name="Tijdelijke aanduiding voor tekst 8">
            <a:extLst>
              <a:ext uri="{FF2B5EF4-FFF2-40B4-BE49-F238E27FC236}">
                <a16:creationId xmlns:a16="http://schemas.microsoft.com/office/drawing/2014/main" id="{DF9EB481-DA3C-4E44-9FE2-E6F7ED8E58AA}"/>
              </a:ext>
            </a:extLst>
          </p:cNvPr>
          <p:cNvSpPr>
            <a:spLocks noGrp="1"/>
          </p:cNvSpPr>
          <p:nvPr>
            <p:ph type="body" sz="quarter" idx="25" hasCustomPrompt="1"/>
          </p:nvPr>
        </p:nvSpPr>
        <p:spPr>
          <a:xfrm>
            <a:off x="6552000" y="5808475"/>
            <a:ext cx="5004000" cy="345651"/>
          </a:xfrm>
        </p:spPr>
        <p:txBody>
          <a:bodyPr>
            <a:normAutofit/>
          </a:bodyPr>
          <a:lstStyle>
            <a:lvl1pPr marL="0" indent="0">
              <a:lnSpc>
                <a:spcPct val="100000"/>
              </a:lnSpc>
              <a:spcBef>
                <a:spcPts val="0"/>
              </a:spcBef>
              <a:buNone/>
              <a:defRPr sz="1600"/>
            </a:lvl1pPr>
          </a:lstStyle>
          <a:p>
            <a:pPr lvl="0"/>
            <a:r>
              <a:rPr lang="nl-NL" dirty="0"/>
              <a:t>Datum presentatie</a:t>
            </a:r>
          </a:p>
        </p:txBody>
      </p:sp>
      <p:pic>
        <p:nvPicPr>
          <p:cNvPr id="11" name="Afbeelding 10">
            <a:extLst>
              <a:ext uri="{FF2B5EF4-FFF2-40B4-BE49-F238E27FC236}">
                <a16:creationId xmlns:a16="http://schemas.microsoft.com/office/drawing/2014/main" id="{A0A6A365-BFF5-4B16-B1E9-D831984D56B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626223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7" name="Tijdelijke aanduiding voor inhoud 6">
            <a:extLst>
              <a:ext uri="{FF2B5EF4-FFF2-40B4-BE49-F238E27FC236}">
                <a16:creationId xmlns:a16="http://schemas.microsoft.com/office/drawing/2014/main" id="{21421F68-1BEF-403F-B0C5-AAC49C6A0963}"/>
              </a:ext>
            </a:extLst>
          </p:cNvPr>
          <p:cNvSpPr>
            <a:spLocks noGrp="1"/>
          </p:cNvSpPr>
          <p:nvPr>
            <p:ph sz="quarter" idx="13" hasCustomPrompt="1"/>
          </p:nvPr>
        </p:nvSpPr>
        <p:spPr>
          <a:xfrm>
            <a:off x="630000" y="2350800"/>
            <a:ext cx="10922400" cy="396406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9" name="Tijdelijke aanduiding voor dianummer 8">
            <a:extLst>
              <a:ext uri="{FF2B5EF4-FFF2-40B4-BE49-F238E27FC236}">
                <a16:creationId xmlns:a16="http://schemas.microsoft.com/office/drawing/2014/main" id="{7E8395B0-5BEF-4071-A7D0-AC6F71F06647}"/>
              </a:ext>
            </a:extLst>
          </p:cNvPr>
          <p:cNvSpPr>
            <a:spLocks noGrp="1"/>
          </p:cNvSpPr>
          <p:nvPr>
            <p:ph type="sldNum" sz="quarter" idx="14"/>
          </p:nvPr>
        </p:nvSpPr>
        <p:spPr/>
        <p:txBody>
          <a:bodyPr/>
          <a:lstStyle/>
          <a:p>
            <a:fld id="{6C93B359-CF0D-4389-949E-16A33FCBB3EC}" type="slidenum">
              <a:rPr lang="nl-NL" smtClean="0"/>
              <a:t>‹nr.›</a:t>
            </a:fld>
            <a:endParaRPr lang="nl-NL" dirty="0"/>
          </a:p>
        </p:txBody>
      </p:sp>
      <p:sp>
        <p:nvSpPr>
          <p:cNvPr id="10" name="Vertrouwelijkheidsniveau">
            <a:extLst>
              <a:ext uri="{FF2B5EF4-FFF2-40B4-BE49-F238E27FC236}">
                <a16:creationId xmlns:a16="http://schemas.microsoft.com/office/drawing/2014/main" id="{81E8D0CB-07CC-4FF4-B9A2-3BEAACD9AE9B}"/>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12" name="Titel 11">
            <a:extLst>
              <a:ext uri="{FF2B5EF4-FFF2-40B4-BE49-F238E27FC236}">
                <a16:creationId xmlns:a16="http://schemas.microsoft.com/office/drawing/2014/main" id="{4AE61CC0-169D-4A88-BF15-A47DE22E868B}"/>
              </a:ext>
            </a:extLst>
          </p:cNvPr>
          <p:cNvSpPr>
            <a:spLocks noGrp="1"/>
          </p:cNvSpPr>
          <p:nvPr>
            <p:ph type="title" hasCustomPrompt="1"/>
          </p:nvPr>
        </p:nvSpPr>
        <p:spPr/>
        <p:txBody>
          <a:bodyPr/>
          <a:lstStyle>
            <a:lvl1pPr>
              <a:defRPr/>
            </a:lvl1pPr>
          </a:lstStyle>
          <a:p>
            <a:r>
              <a:rPr lang="nl-NL" dirty="0"/>
              <a:t>Klik om een titel in te voegen</a:t>
            </a:r>
          </a:p>
        </p:txBody>
      </p:sp>
    </p:spTree>
    <p:extLst>
      <p:ext uri="{BB962C8B-B14F-4D97-AF65-F5344CB8AC3E}">
        <p14:creationId xmlns:p14="http://schemas.microsoft.com/office/powerpoint/2010/main" val="1469717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ee kolommen">
    <p:spTree>
      <p:nvGrpSpPr>
        <p:cNvPr id="1" name=""/>
        <p:cNvGrpSpPr/>
        <p:nvPr/>
      </p:nvGrpSpPr>
      <p:grpSpPr>
        <a:xfrm>
          <a:off x="0" y="0"/>
          <a:ext cx="0" cy="0"/>
          <a:chOff x="0" y="0"/>
          <a:chExt cx="0" cy="0"/>
        </a:xfrm>
      </p:grpSpPr>
      <p:sp>
        <p:nvSpPr>
          <p:cNvPr id="3" name="Tijdelijke aanduiding voor inhoud 2"/>
          <p:cNvSpPr>
            <a:spLocks noGrp="1"/>
          </p:cNvSpPr>
          <p:nvPr>
            <p:ph sz="half" idx="1" hasCustomPrompt="1"/>
          </p:nvPr>
        </p:nvSpPr>
        <p:spPr>
          <a:xfrm>
            <a:off x="630000" y="2350800"/>
            <a:ext cx="5003800" cy="396360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hasCustomPrompt="1"/>
          </p:nvPr>
        </p:nvSpPr>
        <p:spPr>
          <a:xfrm>
            <a:off x="6552000" y="2350800"/>
            <a:ext cx="5011200" cy="396360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1" name="Tijdelijke aanduiding voor dianummer 10">
            <a:extLst>
              <a:ext uri="{FF2B5EF4-FFF2-40B4-BE49-F238E27FC236}">
                <a16:creationId xmlns:a16="http://schemas.microsoft.com/office/drawing/2014/main" id="{260C6DF3-2547-4188-B44C-E1C924D734C5}"/>
              </a:ext>
            </a:extLst>
          </p:cNvPr>
          <p:cNvSpPr>
            <a:spLocks noGrp="1"/>
          </p:cNvSpPr>
          <p:nvPr>
            <p:ph type="sldNum" sz="quarter" idx="10"/>
          </p:nvPr>
        </p:nvSpPr>
        <p:spPr/>
        <p:txBody>
          <a:bodyPr/>
          <a:lstStyle/>
          <a:p>
            <a:fld id="{6C93B359-CF0D-4389-949E-16A33FCBB3EC}" type="slidenum">
              <a:rPr lang="nl-NL" smtClean="0"/>
              <a:t>‹nr.›</a:t>
            </a:fld>
            <a:endParaRPr lang="nl-NL" dirty="0"/>
          </a:p>
        </p:txBody>
      </p:sp>
      <p:sp>
        <p:nvSpPr>
          <p:cNvPr id="17" name="Vertrouwelijkheidsniveau">
            <a:extLst>
              <a:ext uri="{FF2B5EF4-FFF2-40B4-BE49-F238E27FC236}">
                <a16:creationId xmlns:a16="http://schemas.microsoft.com/office/drawing/2014/main" id="{1B09E170-CA11-4EE2-B82E-0AD6B2F1CC8F}"/>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12" name="Titel 11">
            <a:extLst>
              <a:ext uri="{FF2B5EF4-FFF2-40B4-BE49-F238E27FC236}">
                <a16:creationId xmlns:a16="http://schemas.microsoft.com/office/drawing/2014/main" id="{B1CF7121-85E0-45D3-B910-BCF8E25FEC5F}"/>
              </a:ext>
            </a:extLst>
          </p:cNvPr>
          <p:cNvSpPr>
            <a:spLocks noGrp="1"/>
          </p:cNvSpPr>
          <p:nvPr>
            <p:ph type="title" hasCustomPrompt="1"/>
          </p:nvPr>
        </p:nvSpPr>
        <p:spPr/>
        <p:txBody>
          <a:bodyPr/>
          <a:lstStyle>
            <a:lvl1pPr>
              <a:defRPr/>
            </a:lvl1pPr>
          </a:lstStyle>
          <a:p>
            <a:r>
              <a:rPr lang="nl-NL" dirty="0"/>
              <a:t>Klik om een titel in te voegen</a:t>
            </a:r>
          </a:p>
        </p:txBody>
      </p:sp>
    </p:spTree>
    <p:extLst>
      <p:ext uri="{BB962C8B-B14F-4D97-AF65-F5344CB8AC3E}">
        <p14:creationId xmlns:p14="http://schemas.microsoft.com/office/powerpoint/2010/main" val="138001744"/>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fbeelding verticaal geel">
    <p:bg>
      <p:bgPr>
        <a:solidFill>
          <a:schemeClr val="accent2"/>
        </a:solidFill>
        <a:effectLst/>
      </p:bgPr>
    </p:bg>
    <p:spTree>
      <p:nvGrpSpPr>
        <p:cNvPr id="1" name=""/>
        <p:cNvGrpSpPr/>
        <p:nvPr/>
      </p:nvGrpSpPr>
      <p:grpSpPr>
        <a:xfrm>
          <a:off x="0" y="0"/>
          <a:ext cx="0" cy="0"/>
          <a:chOff x="0" y="0"/>
          <a:chExt cx="0" cy="0"/>
        </a:xfrm>
      </p:grpSpPr>
      <p:sp>
        <p:nvSpPr>
          <p:cNvPr id="11" name="Tijdelijke aanduiding voor tekst 11"/>
          <p:cNvSpPr>
            <a:spLocks noGrp="1"/>
          </p:cNvSpPr>
          <p:nvPr>
            <p:ph type="body" sz="quarter" idx="13" hasCustomPrompt="1"/>
          </p:nvPr>
        </p:nvSpPr>
        <p:spPr>
          <a:xfrm>
            <a:off x="6552000" y="2350799"/>
            <a:ext cx="5004000" cy="3963600"/>
          </a:xfrm>
        </p:spPr>
        <p:txBody>
          <a:bodyPr/>
          <a:lstStyle>
            <a:lvl1pPr marL="316800" indent="-316800">
              <a:buClr>
                <a:schemeClr val="tx1"/>
              </a:buClr>
              <a:buFont typeface="Arial" panose="020B0604020202020204" pitchFamily="34" charset="0"/>
              <a:buChar char="•"/>
              <a:defRPr>
                <a:solidFill>
                  <a:schemeClr val="tx1"/>
                </a:solidFill>
              </a:defRPr>
            </a:lvl1pPr>
            <a:lvl2pPr marL="630000" indent="-316800">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3" name="Tijdelijke aanduiding voor dianummer 2">
            <a:extLst>
              <a:ext uri="{FF2B5EF4-FFF2-40B4-BE49-F238E27FC236}">
                <a16:creationId xmlns:a16="http://schemas.microsoft.com/office/drawing/2014/main" id="{A7984020-B91C-4CFF-88ED-501B2109C660}"/>
              </a:ext>
            </a:extLst>
          </p:cNvPr>
          <p:cNvSpPr>
            <a:spLocks noGrp="1"/>
          </p:cNvSpPr>
          <p:nvPr>
            <p:ph type="sldNum" sz="quarter" idx="27"/>
          </p:nvPr>
        </p:nvSpPr>
        <p:spPr/>
        <p:txBody>
          <a:bodyPr/>
          <a:lstStyle/>
          <a:p>
            <a:fld id="{6C93B359-CF0D-4389-949E-16A33FCBB3EC}" type="slidenum">
              <a:rPr lang="nl-NL" smtClean="0"/>
              <a:t>‹nr.›</a:t>
            </a:fld>
            <a:endParaRPr lang="nl-NL" dirty="0"/>
          </a:p>
        </p:txBody>
      </p:sp>
      <p:sp>
        <p:nvSpPr>
          <p:cNvPr id="10" name="Tijdelijke aanduiding voor afbeelding 9">
            <a:extLst>
              <a:ext uri="{FF2B5EF4-FFF2-40B4-BE49-F238E27FC236}">
                <a16:creationId xmlns:a16="http://schemas.microsoft.com/office/drawing/2014/main" id="{F17C0AA7-9F88-4479-B7CF-C1BB31AB870A}"/>
              </a:ext>
            </a:extLst>
          </p:cNvPr>
          <p:cNvSpPr>
            <a:spLocks noGrp="1"/>
          </p:cNvSpPr>
          <p:nvPr>
            <p:ph type="pic" sz="quarter" idx="29" hasCustomPrompt="1"/>
          </p:nvPr>
        </p:nvSpPr>
        <p:spPr>
          <a:xfrm>
            <a:off x="0" y="0"/>
            <a:ext cx="6096000" cy="6858000"/>
          </a:xfrm>
          <a:custGeom>
            <a:avLst/>
            <a:gdLst>
              <a:gd name="connsiteX0" fmla="*/ 0 w 6096000"/>
              <a:gd name="connsiteY0" fmla="*/ 0 h 6858000"/>
              <a:gd name="connsiteX1" fmla="*/ 4594225 w 6096000"/>
              <a:gd name="connsiteY1" fmla="*/ 0 h 6858000"/>
              <a:gd name="connsiteX2" fmla="*/ 5848350 w 6096000"/>
              <a:gd name="connsiteY2" fmla="*/ 0 h 6858000"/>
              <a:gd name="connsiteX3" fmla="*/ 5862637 w 6096000"/>
              <a:gd name="connsiteY3" fmla="*/ 0 h 6858000"/>
              <a:gd name="connsiteX4" fmla="*/ 5862637 w 6096000"/>
              <a:gd name="connsiteY4" fmla="*/ 711244 h 6858000"/>
              <a:gd name="connsiteX5" fmla="*/ 6096000 w 6096000"/>
              <a:gd name="connsiteY5" fmla="*/ 711244 h 6858000"/>
              <a:gd name="connsiteX6" fmla="*/ 6096000 w 6096000"/>
              <a:gd name="connsiteY6" fmla="*/ 975600 h 6858000"/>
              <a:gd name="connsiteX7" fmla="*/ 6096000 w 6096000"/>
              <a:gd name="connsiteY7" fmla="*/ 1431131 h 6858000"/>
              <a:gd name="connsiteX8" fmla="*/ 6096000 w 6096000"/>
              <a:gd name="connsiteY8" fmla="*/ 6858000 h 6858000"/>
              <a:gd name="connsiteX9" fmla="*/ 5848350 w 6096000"/>
              <a:gd name="connsiteY9" fmla="*/ 6858000 h 6858000"/>
              <a:gd name="connsiteX10" fmla="*/ 0 w 6096000"/>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00" h="6858000">
                <a:moveTo>
                  <a:pt x="0" y="0"/>
                </a:moveTo>
                <a:lnTo>
                  <a:pt x="4594225" y="0"/>
                </a:lnTo>
                <a:lnTo>
                  <a:pt x="5848350" y="0"/>
                </a:lnTo>
                <a:lnTo>
                  <a:pt x="5862637" y="0"/>
                </a:lnTo>
                <a:lnTo>
                  <a:pt x="5862637" y="711244"/>
                </a:lnTo>
                <a:lnTo>
                  <a:pt x="6096000" y="711244"/>
                </a:lnTo>
                <a:lnTo>
                  <a:pt x="6096000" y="975600"/>
                </a:lnTo>
                <a:lnTo>
                  <a:pt x="6096000" y="1431131"/>
                </a:lnTo>
                <a:lnTo>
                  <a:pt x="6096000" y="6858000"/>
                </a:lnTo>
                <a:lnTo>
                  <a:pt x="5848350" y="6858000"/>
                </a:lnTo>
                <a:lnTo>
                  <a:pt x="0" y="6858000"/>
                </a:lnTo>
                <a:close/>
              </a:path>
            </a:pathLst>
          </a:custGeom>
          <a:solidFill>
            <a:schemeClr val="bg1">
              <a:lumMod val="85000"/>
            </a:schemeClr>
          </a:solidFill>
        </p:spPr>
        <p:txBody>
          <a:bodyPr vert="horz" wrap="square" tIns="1800000" anchor="t" anchorCtr="1">
            <a:noAutofit/>
          </a:bodyPr>
          <a:lstStyle>
            <a:lvl1pPr marL="0" marR="0" indent="0" algn="ctr"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
        <p:nvSpPr>
          <p:cNvPr id="4" name="Titel 3">
            <a:extLst>
              <a:ext uri="{FF2B5EF4-FFF2-40B4-BE49-F238E27FC236}">
                <a16:creationId xmlns:a16="http://schemas.microsoft.com/office/drawing/2014/main" id="{4C1E2EA9-BE63-4625-B099-2271F692DE60}"/>
              </a:ext>
            </a:extLst>
          </p:cNvPr>
          <p:cNvSpPr>
            <a:spLocks noGrp="1"/>
          </p:cNvSpPr>
          <p:nvPr>
            <p:ph type="title" hasCustomPrompt="1"/>
          </p:nvPr>
        </p:nvSpPr>
        <p:spPr>
          <a:xfrm>
            <a:off x="6552000" y="1281950"/>
            <a:ext cx="5004000" cy="1069200"/>
          </a:xfrm>
        </p:spPr>
        <p:txBody>
          <a:bodyPr/>
          <a:lstStyle>
            <a:lvl1pPr>
              <a:defRPr>
                <a:solidFill>
                  <a:schemeClr val="tx1"/>
                </a:solidFill>
              </a:defRPr>
            </a:lvl1pPr>
          </a:lstStyle>
          <a:p>
            <a:r>
              <a:rPr lang="nl-NL" dirty="0"/>
              <a:t>Klik om een titel in te voegen</a:t>
            </a:r>
          </a:p>
        </p:txBody>
      </p:sp>
      <p:sp>
        <p:nvSpPr>
          <p:cNvPr id="7" name="Vertrouwelijkheidsniveau">
            <a:extLst>
              <a:ext uri="{FF2B5EF4-FFF2-40B4-BE49-F238E27FC236}">
                <a16:creationId xmlns:a16="http://schemas.microsoft.com/office/drawing/2014/main" id="{6C2A6650-CEC0-489B-BFC0-04E78F01962C}"/>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Tree>
    <p:extLst>
      <p:ext uri="{BB962C8B-B14F-4D97-AF65-F5344CB8AC3E}">
        <p14:creationId xmlns:p14="http://schemas.microsoft.com/office/powerpoint/2010/main" val="153694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rote tekst geel">
    <p:bg>
      <p:bgPr>
        <a:solidFill>
          <a:schemeClr val="accent2"/>
        </a:solidFill>
        <a:effectLst/>
      </p:bgPr>
    </p:bg>
    <p:spTree>
      <p:nvGrpSpPr>
        <p:cNvPr id="1" name=""/>
        <p:cNvGrpSpPr/>
        <p:nvPr/>
      </p:nvGrpSpPr>
      <p:grpSpPr>
        <a:xfrm>
          <a:off x="0" y="0"/>
          <a:ext cx="0" cy="0"/>
          <a:chOff x="0" y="0"/>
          <a:chExt cx="0" cy="0"/>
        </a:xfrm>
      </p:grpSpPr>
      <p:sp>
        <p:nvSpPr>
          <p:cNvPr id="20" name="Titel 1"/>
          <p:cNvSpPr>
            <a:spLocks noGrp="1"/>
          </p:cNvSpPr>
          <p:nvPr>
            <p:ph type="title" hasCustomPrompt="1"/>
          </p:nvPr>
        </p:nvSpPr>
        <p:spPr>
          <a:xfrm>
            <a:off x="630000" y="1052514"/>
            <a:ext cx="10923588" cy="4024800"/>
          </a:xfrm>
        </p:spPr>
        <p:txBody>
          <a:bodyPr anchor="b" anchorCtr="0">
            <a:normAutofit/>
          </a:bodyPr>
          <a:lstStyle>
            <a:lvl1pPr algn="l">
              <a:defRPr sz="8000" b="0">
                <a:solidFill>
                  <a:schemeClr val="bg1"/>
                </a:solidFill>
              </a:defRPr>
            </a:lvl1pPr>
          </a:lstStyle>
          <a:p>
            <a:r>
              <a:rPr lang="nl-NL" dirty="0"/>
              <a:t>Klik om een titel in te voegen</a:t>
            </a:r>
          </a:p>
        </p:txBody>
      </p:sp>
      <p:sp>
        <p:nvSpPr>
          <p:cNvPr id="4" name="Ondertitel 2"/>
          <p:cNvSpPr>
            <a:spLocks noGrp="1"/>
          </p:cNvSpPr>
          <p:nvPr>
            <p:ph type="subTitle" idx="1" hasCustomPrompt="1"/>
          </p:nvPr>
        </p:nvSpPr>
        <p:spPr>
          <a:xfrm>
            <a:off x="630000" y="5298141"/>
            <a:ext cx="10923588" cy="923272"/>
          </a:xfrm>
        </p:spPr>
        <p:txBody>
          <a:bodyPr lIns="0" tIns="0" rIns="0">
            <a:normAutofit/>
          </a:bodyPr>
          <a:lstStyle>
            <a:lvl1pPr marL="0" indent="0" algn="l">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6" name="Tijdelijke aanduiding voor dianummer 5">
            <a:extLst>
              <a:ext uri="{FF2B5EF4-FFF2-40B4-BE49-F238E27FC236}">
                <a16:creationId xmlns:a16="http://schemas.microsoft.com/office/drawing/2014/main" id="{CB8E684C-7D4C-426C-AC24-E424245763F3}"/>
              </a:ext>
            </a:extLst>
          </p:cNvPr>
          <p:cNvSpPr>
            <a:spLocks noGrp="1"/>
          </p:cNvSpPr>
          <p:nvPr>
            <p:ph type="sldNum" sz="quarter" idx="10"/>
          </p:nvPr>
        </p:nvSpPr>
        <p:spPr/>
        <p:txBody>
          <a:bodyPr/>
          <a:lstStyle>
            <a:lvl1pPr>
              <a:defRPr>
                <a:solidFill>
                  <a:schemeClr val="bg1"/>
                </a:solidFill>
              </a:defRPr>
            </a:lvl1pPr>
          </a:lstStyle>
          <a:p>
            <a:fld id="{6C93B359-CF0D-4389-949E-16A33FCBB3EC}" type="slidenum">
              <a:rPr lang="nl-NL" smtClean="0"/>
              <a:pPr/>
              <a:t>‹nr.›</a:t>
            </a:fld>
            <a:endParaRPr lang="nl-NL" dirty="0"/>
          </a:p>
        </p:txBody>
      </p:sp>
      <p:sp>
        <p:nvSpPr>
          <p:cNvPr id="12" name="Vertrouwelijkheidsniveau">
            <a:extLst>
              <a:ext uri="{FF2B5EF4-FFF2-40B4-BE49-F238E27FC236}">
                <a16:creationId xmlns:a16="http://schemas.microsoft.com/office/drawing/2014/main" id="{D32BCAE4-C367-4016-B734-236CBBFED4D7}"/>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bg1"/>
                </a:solidFill>
              </a:defRPr>
            </a:lvl1pPr>
          </a:lstStyle>
          <a:p>
            <a:pPr lvl="0"/>
            <a:r>
              <a:rPr lang="nl-NL" dirty="0"/>
              <a:t>[vertrouwelijkheidsniveau]</a:t>
            </a:r>
          </a:p>
        </p:txBody>
      </p:sp>
    </p:spTree>
    <p:extLst>
      <p:ext uri="{BB962C8B-B14F-4D97-AF65-F5344CB8AC3E}">
        <p14:creationId xmlns:p14="http://schemas.microsoft.com/office/powerpoint/2010/main" val="2391397642"/>
      </p:ext>
    </p:extLst>
  </p:cSld>
  <p:clrMapOvr>
    <a:overrideClrMapping bg1="dk1" tx1="lt1" bg2="dk2" tx2="lt2" accent1="accent1" accent2="accent2" accent3="accent3" accent4="accent4" accent5="accent5" accent6="accent6" hlink="hlink" folHlink="folHlink"/>
  </p:clrMapOvr>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vlak verticaal geel">
    <p:spTree>
      <p:nvGrpSpPr>
        <p:cNvPr id="1" name=""/>
        <p:cNvGrpSpPr/>
        <p:nvPr/>
      </p:nvGrpSpPr>
      <p:grpSpPr>
        <a:xfrm>
          <a:off x="0" y="0"/>
          <a:ext cx="0" cy="0"/>
          <a:chOff x="0" y="0"/>
          <a:chExt cx="0" cy="0"/>
        </a:xfrm>
      </p:grpSpPr>
      <p:sp>
        <p:nvSpPr>
          <p:cNvPr id="9" name="Vrije vorm: vorm 8">
            <a:extLst>
              <a:ext uri="{FF2B5EF4-FFF2-40B4-BE49-F238E27FC236}">
                <a16:creationId xmlns:a16="http://schemas.microsoft.com/office/drawing/2014/main" id="{0FA47D1B-42CA-4E2B-B2E8-239884DF4BD3}"/>
              </a:ext>
            </a:extLst>
          </p:cNvPr>
          <p:cNvSpPr/>
          <p:nvPr userDrawn="1"/>
        </p:nvSpPr>
        <p:spPr>
          <a:xfrm>
            <a:off x="0" y="0"/>
            <a:ext cx="6096000" cy="6858000"/>
          </a:xfrm>
          <a:custGeom>
            <a:avLst/>
            <a:gdLst>
              <a:gd name="connsiteX0" fmla="*/ 0 w 6096000"/>
              <a:gd name="connsiteY0" fmla="*/ 0 h 6858000"/>
              <a:gd name="connsiteX1" fmla="*/ 5498305 w 6096000"/>
              <a:gd name="connsiteY1" fmla="*/ 0 h 6858000"/>
              <a:gd name="connsiteX2" fmla="*/ 5853600 w 6096000"/>
              <a:gd name="connsiteY2" fmla="*/ 0 h 6858000"/>
              <a:gd name="connsiteX3" fmla="*/ 5862636 w 6096000"/>
              <a:gd name="connsiteY3" fmla="*/ 0 h 6858000"/>
              <a:gd name="connsiteX4" fmla="*/ 5862636 w 6096000"/>
              <a:gd name="connsiteY4" fmla="*/ 712471 h 6858000"/>
              <a:gd name="connsiteX5" fmla="*/ 6096000 w 6096000"/>
              <a:gd name="connsiteY5" fmla="*/ 712471 h 6858000"/>
              <a:gd name="connsiteX6" fmla="*/ 6096000 w 6096000"/>
              <a:gd name="connsiteY6" fmla="*/ 961200 h 6858000"/>
              <a:gd name="connsiteX7" fmla="*/ 6096000 w 6096000"/>
              <a:gd name="connsiteY7" fmla="*/ 1891881 h 6858000"/>
              <a:gd name="connsiteX8" fmla="*/ 6096000 w 6096000"/>
              <a:gd name="connsiteY8" fmla="*/ 6858000 h 6858000"/>
              <a:gd name="connsiteX9" fmla="*/ 0 w 60960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0" h="6858000">
                <a:moveTo>
                  <a:pt x="0" y="0"/>
                </a:moveTo>
                <a:lnTo>
                  <a:pt x="5498305" y="0"/>
                </a:lnTo>
                <a:lnTo>
                  <a:pt x="5853600" y="0"/>
                </a:lnTo>
                <a:lnTo>
                  <a:pt x="5862636" y="0"/>
                </a:lnTo>
                <a:lnTo>
                  <a:pt x="5862636" y="712471"/>
                </a:lnTo>
                <a:lnTo>
                  <a:pt x="6096000" y="712471"/>
                </a:lnTo>
                <a:lnTo>
                  <a:pt x="6096000" y="961200"/>
                </a:lnTo>
                <a:lnTo>
                  <a:pt x="6096000" y="1891881"/>
                </a:lnTo>
                <a:lnTo>
                  <a:pt x="609600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4" name="Tijdelijke aanduiding voor tekst 3"/>
          <p:cNvSpPr>
            <a:spLocks noGrp="1"/>
          </p:cNvSpPr>
          <p:nvPr>
            <p:ph type="body" sz="quarter" idx="10" hasCustomPrompt="1"/>
          </p:nvPr>
        </p:nvSpPr>
        <p:spPr>
          <a:xfrm>
            <a:off x="6552000" y="1052513"/>
            <a:ext cx="5004000" cy="5168900"/>
          </a:xfrm>
        </p:spPr>
        <p:txBody>
          <a:bodyPr anchor="ctr" anchorCtr="0"/>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3" name="Titel 2">
            <a:extLst>
              <a:ext uri="{FF2B5EF4-FFF2-40B4-BE49-F238E27FC236}">
                <a16:creationId xmlns:a16="http://schemas.microsoft.com/office/drawing/2014/main" id="{AF508C5A-8D78-4219-976E-46DFA0C4F862}"/>
              </a:ext>
            </a:extLst>
          </p:cNvPr>
          <p:cNvSpPr>
            <a:spLocks noGrp="1"/>
          </p:cNvSpPr>
          <p:nvPr>
            <p:ph type="title" hasCustomPrompt="1"/>
          </p:nvPr>
        </p:nvSpPr>
        <p:spPr>
          <a:xfrm>
            <a:off x="630000" y="3039154"/>
            <a:ext cx="5003800" cy="1069200"/>
          </a:xfrm>
        </p:spPr>
        <p:txBody>
          <a:bodyPr/>
          <a:lstStyle>
            <a:lvl1pPr>
              <a:defRPr>
                <a:solidFill>
                  <a:schemeClr val="tx1"/>
                </a:solidFill>
              </a:defRPr>
            </a:lvl1pPr>
          </a:lstStyle>
          <a:p>
            <a:r>
              <a:rPr lang="nl-NL" dirty="0"/>
              <a:t>Klik om een titel in te voegen</a:t>
            </a:r>
          </a:p>
        </p:txBody>
      </p:sp>
      <p:sp>
        <p:nvSpPr>
          <p:cNvPr id="5" name="Tijdelijke aanduiding voor dianummer 4">
            <a:extLst>
              <a:ext uri="{FF2B5EF4-FFF2-40B4-BE49-F238E27FC236}">
                <a16:creationId xmlns:a16="http://schemas.microsoft.com/office/drawing/2014/main" id="{411F2E84-2AC4-4E76-AB35-4DF527522499}"/>
              </a:ext>
            </a:extLst>
          </p:cNvPr>
          <p:cNvSpPr>
            <a:spLocks noGrp="1"/>
          </p:cNvSpPr>
          <p:nvPr>
            <p:ph type="sldNum" sz="quarter" idx="11"/>
          </p:nvPr>
        </p:nvSpPr>
        <p:spPr/>
        <p:txBody>
          <a:bodyPr/>
          <a:lstStyle/>
          <a:p>
            <a:fld id="{6C93B359-CF0D-4389-949E-16A33FCBB3EC}" type="slidenum">
              <a:rPr lang="nl-NL" smtClean="0"/>
              <a:pPr/>
              <a:t>‹nr.›</a:t>
            </a:fld>
            <a:endParaRPr lang="nl-NL" dirty="0"/>
          </a:p>
        </p:txBody>
      </p:sp>
      <p:sp>
        <p:nvSpPr>
          <p:cNvPr id="16" name="Vertrouwelijkheidsniveau">
            <a:extLst>
              <a:ext uri="{FF2B5EF4-FFF2-40B4-BE49-F238E27FC236}">
                <a16:creationId xmlns:a16="http://schemas.microsoft.com/office/drawing/2014/main" id="{42A8670A-3771-498C-BCA7-1CEC86864E8D}"/>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Tree>
    <p:extLst>
      <p:ext uri="{BB962C8B-B14F-4D97-AF65-F5344CB8AC3E}">
        <p14:creationId xmlns:p14="http://schemas.microsoft.com/office/powerpoint/2010/main" val="2306362270"/>
      </p:ext>
    </p:extLst>
  </p:cSld>
  <p:clrMapOvr>
    <a:masterClrMapping/>
  </p:clrMapOvr>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hasCustomPrompt="1"/>
          </p:nvPr>
        </p:nvSpPr>
        <p:spPr>
          <a:xfrm>
            <a:off x="6552000" y="2350800"/>
            <a:ext cx="5004000" cy="396360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4" name="Tijdelijke aanduiding voor dianummer 13">
            <a:extLst>
              <a:ext uri="{FF2B5EF4-FFF2-40B4-BE49-F238E27FC236}">
                <a16:creationId xmlns:a16="http://schemas.microsoft.com/office/drawing/2014/main" id="{0E24862E-A238-48C9-966B-53C0A9936E1E}"/>
              </a:ext>
            </a:extLst>
          </p:cNvPr>
          <p:cNvSpPr>
            <a:spLocks noGrp="1"/>
          </p:cNvSpPr>
          <p:nvPr>
            <p:ph type="sldNum" sz="quarter" idx="29"/>
          </p:nvPr>
        </p:nvSpPr>
        <p:spPr/>
        <p:txBody>
          <a:bodyPr/>
          <a:lstStyle/>
          <a:p>
            <a:fld id="{6C93B359-CF0D-4389-949E-16A33FCBB3EC}" type="slidenum">
              <a:rPr lang="nl-NL" smtClean="0"/>
              <a:pPr/>
              <a:t>‹nr.›</a:t>
            </a:fld>
            <a:endParaRPr lang="nl-NL" dirty="0"/>
          </a:p>
        </p:txBody>
      </p:sp>
      <p:sp>
        <p:nvSpPr>
          <p:cNvPr id="17" name="Titel 16">
            <a:extLst>
              <a:ext uri="{FF2B5EF4-FFF2-40B4-BE49-F238E27FC236}">
                <a16:creationId xmlns:a16="http://schemas.microsoft.com/office/drawing/2014/main" id="{9C42D806-99A5-4854-9BB7-C93AB66EA383}"/>
              </a:ext>
            </a:extLst>
          </p:cNvPr>
          <p:cNvSpPr>
            <a:spLocks noGrp="1"/>
          </p:cNvSpPr>
          <p:nvPr>
            <p:ph type="title" hasCustomPrompt="1"/>
          </p:nvPr>
        </p:nvSpPr>
        <p:spPr>
          <a:xfrm>
            <a:off x="6552000" y="1281950"/>
            <a:ext cx="5004000" cy="1069200"/>
          </a:xfrm>
        </p:spPr>
        <p:txBody>
          <a:bodyPr/>
          <a:lstStyle>
            <a:lvl1pPr>
              <a:defRPr/>
            </a:lvl1pPr>
          </a:lstStyle>
          <a:p>
            <a:r>
              <a:rPr lang="nl-NL" dirty="0"/>
              <a:t>Klik om een titel in te voegen</a:t>
            </a:r>
          </a:p>
        </p:txBody>
      </p:sp>
      <p:sp>
        <p:nvSpPr>
          <p:cNvPr id="7" name="Vertrouwelijkheidsniveau">
            <a:extLst>
              <a:ext uri="{FF2B5EF4-FFF2-40B4-BE49-F238E27FC236}">
                <a16:creationId xmlns:a16="http://schemas.microsoft.com/office/drawing/2014/main" id="{4BAFB278-E939-4041-A70B-47CB8943C72B}"/>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8" name="Tijdelijke aanduiding voor afbeelding 7">
            <a:extLst>
              <a:ext uri="{FF2B5EF4-FFF2-40B4-BE49-F238E27FC236}">
                <a16:creationId xmlns:a16="http://schemas.microsoft.com/office/drawing/2014/main" id="{F4CFC7BE-2502-4C51-AFEA-F92D97467734}"/>
              </a:ext>
            </a:extLst>
          </p:cNvPr>
          <p:cNvSpPr>
            <a:spLocks noGrp="1"/>
          </p:cNvSpPr>
          <p:nvPr>
            <p:ph type="pic" sz="quarter" idx="30" hasCustomPrompt="1"/>
          </p:nvPr>
        </p:nvSpPr>
        <p:spPr>
          <a:xfrm>
            <a:off x="0" y="0"/>
            <a:ext cx="6096000" cy="6858000"/>
          </a:xfrm>
          <a:custGeom>
            <a:avLst/>
            <a:gdLst>
              <a:gd name="connsiteX0" fmla="*/ 0 w 6096000"/>
              <a:gd name="connsiteY0" fmla="*/ 0 h 6858000"/>
              <a:gd name="connsiteX1" fmla="*/ 4594225 w 6096000"/>
              <a:gd name="connsiteY1" fmla="*/ 0 h 6858000"/>
              <a:gd name="connsiteX2" fmla="*/ 5848350 w 6096000"/>
              <a:gd name="connsiteY2" fmla="*/ 0 h 6858000"/>
              <a:gd name="connsiteX3" fmla="*/ 5862637 w 6096000"/>
              <a:gd name="connsiteY3" fmla="*/ 0 h 6858000"/>
              <a:gd name="connsiteX4" fmla="*/ 5862637 w 6096000"/>
              <a:gd name="connsiteY4" fmla="*/ 711244 h 6858000"/>
              <a:gd name="connsiteX5" fmla="*/ 6096000 w 6096000"/>
              <a:gd name="connsiteY5" fmla="*/ 711244 h 6858000"/>
              <a:gd name="connsiteX6" fmla="*/ 6096000 w 6096000"/>
              <a:gd name="connsiteY6" fmla="*/ 975600 h 6858000"/>
              <a:gd name="connsiteX7" fmla="*/ 6096000 w 6096000"/>
              <a:gd name="connsiteY7" fmla="*/ 1431131 h 6858000"/>
              <a:gd name="connsiteX8" fmla="*/ 6096000 w 6096000"/>
              <a:gd name="connsiteY8" fmla="*/ 6858000 h 6858000"/>
              <a:gd name="connsiteX9" fmla="*/ 5848350 w 6096000"/>
              <a:gd name="connsiteY9" fmla="*/ 6858000 h 6858000"/>
              <a:gd name="connsiteX10" fmla="*/ 0 w 6096000"/>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00" h="6858000">
                <a:moveTo>
                  <a:pt x="0" y="0"/>
                </a:moveTo>
                <a:lnTo>
                  <a:pt x="4594225" y="0"/>
                </a:lnTo>
                <a:lnTo>
                  <a:pt x="5848350" y="0"/>
                </a:lnTo>
                <a:lnTo>
                  <a:pt x="5862637" y="0"/>
                </a:lnTo>
                <a:lnTo>
                  <a:pt x="5862637" y="711244"/>
                </a:lnTo>
                <a:lnTo>
                  <a:pt x="6096000" y="711244"/>
                </a:lnTo>
                <a:lnTo>
                  <a:pt x="6096000" y="975600"/>
                </a:lnTo>
                <a:lnTo>
                  <a:pt x="6096000" y="1431131"/>
                </a:lnTo>
                <a:lnTo>
                  <a:pt x="6096000" y="6858000"/>
                </a:lnTo>
                <a:lnTo>
                  <a:pt x="5848350" y="6858000"/>
                </a:lnTo>
                <a:lnTo>
                  <a:pt x="0" y="6858000"/>
                </a:lnTo>
                <a:close/>
              </a:path>
            </a:pathLst>
          </a:custGeom>
          <a:solidFill>
            <a:schemeClr val="bg1">
              <a:lumMod val="85000"/>
            </a:schemeClr>
          </a:solidFill>
        </p:spPr>
        <p:txBody>
          <a:bodyPr vert="horz" wrap="square" tIns="1800000" anchor="t" anchorCtr="1">
            <a:noAutofit/>
          </a:bodyPr>
          <a:lstStyle>
            <a:lvl1pPr marL="0" marR="0" indent="0" algn="ctr"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Tree>
    <p:extLst>
      <p:ext uri="{BB962C8B-B14F-4D97-AF65-F5344CB8AC3E}">
        <p14:creationId xmlns:p14="http://schemas.microsoft.com/office/powerpoint/2010/main" val="172983865"/>
      </p:ext>
    </p:extLst>
  </p:cSld>
  <p:clrMapOvr>
    <a:masterClrMapping/>
  </p:clrMapOvr>
  <p:extLst mod="1">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0000" y="1281950"/>
            <a:ext cx="10933200" cy="1069200"/>
          </a:xfrm>
          <a:prstGeom prst="rect">
            <a:avLst/>
          </a:prstGeom>
        </p:spPr>
        <p:txBody>
          <a:bodyPr vert="horz" lIns="0" tIns="0" rIns="0" bIns="0" rtlCol="0" anchor="t" anchorCtr="0">
            <a:normAutofit/>
          </a:bodyPr>
          <a:lstStyle/>
          <a:p>
            <a:r>
              <a:rPr lang="nl-NL" dirty="0"/>
              <a:t>Klik om de stijl te bewerken</a:t>
            </a:r>
          </a:p>
        </p:txBody>
      </p:sp>
      <p:sp>
        <p:nvSpPr>
          <p:cNvPr id="3" name="Tijdelijke aanduiding voor tekst 2"/>
          <p:cNvSpPr>
            <a:spLocks noGrp="1"/>
          </p:cNvSpPr>
          <p:nvPr>
            <p:ph type="body" idx="1"/>
          </p:nvPr>
        </p:nvSpPr>
        <p:spPr>
          <a:xfrm>
            <a:off x="630000" y="2349499"/>
            <a:ext cx="10933200" cy="3963600"/>
          </a:xfrm>
          <a:prstGeom prst="rect">
            <a:avLst/>
          </a:prstGeom>
        </p:spPr>
        <p:txBody>
          <a:bodyPr vert="horz" lIns="0" tIns="0" rIns="0" bIns="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4" name="Tijdelijke aanduiding voor dianummer 3">
            <a:extLst>
              <a:ext uri="{FF2B5EF4-FFF2-40B4-BE49-F238E27FC236}">
                <a16:creationId xmlns:a16="http://schemas.microsoft.com/office/drawing/2014/main" id="{00C4A9ED-10BC-4655-9631-74B32DCB2A3C}"/>
              </a:ext>
            </a:extLst>
          </p:cNvPr>
          <p:cNvSpPr>
            <a:spLocks noGrp="1"/>
          </p:cNvSpPr>
          <p:nvPr>
            <p:ph type="sldNum" sz="quarter" idx="4"/>
          </p:nvPr>
        </p:nvSpPr>
        <p:spPr>
          <a:xfrm>
            <a:off x="11048400" y="6528572"/>
            <a:ext cx="511200" cy="183600"/>
          </a:xfrm>
          <a:prstGeom prst="rect">
            <a:avLst/>
          </a:prstGeom>
        </p:spPr>
        <p:txBody>
          <a:bodyPr vert="horz" lIns="0" tIns="0" rIns="0" bIns="0" rtlCol="0" anchor="b" anchorCtr="0"/>
          <a:lstStyle>
            <a:lvl1pPr algn="r">
              <a:defRPr sz="1200">
                <a:solidFill>
                  <a:schemeClr val="tx1"/>
                </a:solidFill>
              </a:defRPr>
            </a:lvl1pPr>
          </a:lstStyle>
          <a:p>
            <a:fld id="{6C93B359-CF0D-4389-949E-16A33FCBB3EC}" type="slidenum">
              <a:rPr lang="nl-NL" smtClean="0"/>
              <a:pPr/>
              <a:t>‹nr.›</a:t>
            </a:fld>
            <a:endParaRPr lang="nl-NL" dirty="0"/>
          </a:p>
        </p:txBody>
      </p:sp>
      <p:pic>
        <p:nvPicPr>
          <p:cNvPr id="6" name="Afbeelding 5">
            <a:extLst>
              <a:ext uri="{FF2B5EF4-FFF2-40B4-BE49-F238E27FC236}">
                <a16:creationId xmlns:a16="http://schemas.microsoft.com/office/drawing/2014/main" id="{1113A800-9FFB-4505-9B39-BBE671EBBBEA}"/>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0" y="0"/>
            <a:ext cx="12192000" cy="1065690"/>
          </a:xfrm>
          <a:prstGeom prst="rect">
            <a:avLst/>
          </a:prstGeom>
        </p:spPr>
      </p:pic>
    </p:spTree>
    <p:extLst>
      <p:ext uri="{BB962C8B-B14F-4D97-AF65-F5344CB8AC3E}">
        <p14:creationId xmlns:p14="http://schemas.microsoft.com/office/powerpoint/2010/main" val="3324857711"/>
      </p:ext>
    </p:extLst>
  </p:cSld>
  <p:clrMap bg1="lt1" tx1="dk1" bg2="lt2" tx2="dk2" accent1="accent1" accent2="accent2" accent3="accent3" accent4="accent4" accent5="accent5" accent6="accent6" hlink="hlink" folHlink="folHlink"/>
  <p:sldLayoutIdLst>
    <p:sldLayoutId id="2147483726" r:id="rId1"/>
    <p:sldLayoutId id="2147483666" r:id="rId2"/>
    <p:sldLayoutId id="2147483725" r:id="rId3"/>
    <p:sldLayoutId id="2147483731" r:id="rId4"/>
    <p:sldLayoutId id="2147483652" r:id="rId5"/>
    <p:sldLayoutId id="2147483728" r:id="rId6"/>
    <p:sldLayoutId id="2147483689" r:id="rId7"/>
    <p:sldLayoutId id="2147483730" r:id="rId8"/>
    <p:sldLayoutId id="2147483729" r:id="rId9"/>
    <p:sldLayoutId id="2147483716" r:id="rId10"/>
    <p:sldLayoutId id="2147483667" r:id="rId11"/>
    <p:sldLayoutId id="2147483722" r:id="rId12"/>
    <p:sldLayoutId id="2147483732" r:id="rId13"/>
  </p:sldLayoutIdLst>
  <p:hf hdr="0" ftr="0" dt="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Tx/>
        <a:buSzPct val="100000"/>
        <a:buFont typeface="Arial" panose="020B060402020202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Tx/>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Tx/>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Tx/>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chemeClr val="tx2"/>
        </a:buClr>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Clr>
          <a:schemeClr val="tx1">
            <a:lumMod val="50000"/>
            <a:lumOff val="50000"/>
          </a:schemeClr>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Clr>
          <a:schemeClr val="bg1"/>
        </a:buClr>
        <a:buSzPct val="25000"/>
        <a:buFont typeface="Verdana" panose="020B0604030504040204" pitchFamily="34" charset="0"/>
        <a:buChar char="'"/>
        <a:defRPr sz="1200" b="1" i="0" kern="1200">
          <a:solidFill>
            <a:schemeClr val="accent1"/>
          </a:solidFill>
          <a:latin typeface="+mn-lt"/>
          <a:ea typeface="+mn-ea"/>
          <a:cs typeface="+mn-cs"/>
        </a:defRPr>
      </a:lvl7pPr>
      <a:lvl8pPr marL="72000" indent="-72000" algn="l" defTabSz="914400" rtl="0" eaLnBrk="1" latinLnBrk="0" hangingPunct="1">
        <a:lnSpc>
          <a:spcPct val="90000"/>
        </a:lnSpc>
        <a:spcBef>
          <a:spcPts val="600"/>
        </a:spcBef>
        <a:buClr>
          <a:schemeClr val="bg1"/>
        </a:buClr>
        <a:buSzPct val="25000"/>
        <a:buFont typeface="Verdana" panose="020B0604030504040204" pitchFamily="34" charset="0"/>
        <a:buChar char="'"/>
        <a:defRPr sz="1200" i="0" kern="1200">
          <a:solidFill>
            <a:schemeClr val="tx1">
              <a:lumMod val="50000"/>
              <a:lumOff val="50000"/>
            </a:schemeClr>
          </a:solidFill>
          <a:latin typeface="+mn-lt"/>
          <a:ea typeface="+mn-ea"/>
          <a:cs typeface="+mn-cs"/>
        </a:defRPr>
      </a:lvl8pPr>
      <a:lvl9pPr marL="216000" indent="-144000" algn="l" defTabSz="914400" rtl="0" eaLnBrk="1" latinLnBrk="0" hangingPunct="1">
        <a:lnSpc>
          <a:spcPct val="90000"/>
        </a:lnSpc>
        <a:spcBef>
          <a:spcPts val="600"/>
        </a:spcBef>
        <a:buClr>
          <a:schemeClr val="tx1">
            <a:lumMod val="50000"/>
            <a:lumOff val="50000"/>
          </a:schemeClr>
        </a:buClr>
        <a:buFont typeface="Verdana" panose="020B0604030504040204" pitchFamily="34" charset="0"/>
        <a:buChar char="–"/>
        <a:defRPr sz="1200" i="0" kern="1200">
          <a:solidFill>
            <a:schemeClr val="tx1">
              <a:lumMod val="50000"/>
              <a:lumOff val="50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nl-NL" dirty="0" smtClean="0"/>
              <a:t>Klik om de stijl te bewerken</a:t>
            </a:r>
            <a:endParaRPr lang="nl-NL" dirty="0"/>
          </a:p>
        </p:txBody>
      </p:sp>
      <p:sp>
        <p:nvSpPr>
          <p:cNvPr id="3" name="Tijdelijke aanduiding voor tekst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nl-NL" dirty="0" smtClean="0"/>
              <a:t>Klik om de modelstijlen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endParaRPr lang="nl-NL" dirty="0"/>
          </a:p>
        </p:txBody>
      </p:sp>
      <p:sp>
        <p:nvSpPr>
          <p:cNvPr id="4" name="Tijdelijke aanduiding voor datum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BE4B90-5F3D-4E50-A2ED-FAC59CAA5D3F}" type="datetimeFigureOut">
              <a:rPr lang="nl-NL" smtClean="0"/>
              <a:t>1-11-2022</a:t>
            </a:fld>
            <a:endParaRPr lang="nl-NL"/>
          </a:p>
        </p:txBody>
      </p:sp>
      <p:sp>
        <p:nvSpPr>
          <p:cNvPr id="5" name="Tijdelijke aanduiding voor voettekst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317D07-B448-4E2A-A2C2-18D84BEFB255}" type="slidenum">
              <a:rPr lang="nl-NL" smtClean="0"/>
              <a:t>‹nr.›</a:t>
            </a:fld>
            <a:endParaRPr lang="nl-NL"/>
          </a:p>
        </p:txBody>
      </p:sp>
    </p:spTree>
    <p:extLst>
      <p:ext uri="{BB962C8B-B14F-4D97-AF65-F5344CB8AC3E}">
        <p14:creationId xmlns:p14="http://schemas.microsoft.com/office/powerpoint/2010/main" val="917953214"/>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txStyles>
    <p:titleStyle>
      <a:lvl1pPr algn="ctr" defTabSz="914418"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7" indent="-342907" algn="l" defTabSz="914418"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65" indent="-285756" algn="l" defTabSz="914418"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23" indent="-228605" algn="l" defTabSz="914418"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32" indent="-228605" algn="l" defTabSz="91441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41" indent="-228605" algn="l" defTabSz="91441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50" indent="-228605" algn="l" defTabSz="91441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59" indent="-228605" algn="l" defTabSz="91441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69" indent="-228605" algn="l" defTabSz="91441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78" indent="-228605" algn="l" defTabSz="91441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18" rtl="0" eaLnBrk="1" latinLnBrk="0" hangingPunct="1">
        <a:defRPr sz="1800" kern="1200">
          <a:solidFill>
            <a:schemeClr val="tx1"/>
          </a:solidFill>
          <a:latin typeface="+mn-lt"/>
          <a:ea typeface="+mn-ea"/>
          <a:cs typeface="+mn-cs"/>
        </a:defRPr>
      </a:lvl1pPr>
      <a:lvl2pPr marL="457209" algn="l" defTabSz="914418" rtl="0" eaLnBrk="1" latinLnBrk="0" hangingPunct="1">
        <a:defRPr sz="1800" kern="1200">
          <a:solidFill>
            <a:schemeClr val="tx1"/>
          </a:solidFill>
          <a:latin typeface="+mn-lt"/>
          <a:ea typeface="+mn-ea"/>
          <a:cs typeface="+mn-cs"/>
        </a:defRPr>
      </a:lvl2pPr>
      <a:lvl3pPr marL="914418" algn="l" defTabSz="914418" rtl="0" eaLnBrk="1" latinLnBrk="0" hangingPunct="1">
        <a:defRPr sz="1800" kern="1200">
          <a:solidFill>
            <a:schemeClr val="tx1"/>
          </a:solidFill>
          <a:latin typeface="+mn-lt"/>
          <a:ea typeface="+mn-ea"/>
          <a:cs typeface="+mn-cs"/>
        </a:defRPr>
      </a:lvl3pPr>
      <a:lvl4pPr marL="1371627" algn="l" defTabSz="914418" rtl="0" eaLnBrk="1" latinLnBrk="0" hangingPunct="1">
        <a:defRPr sz="1800" kern="1200">
          <a:solidFill>
            <a:schemeClr val="tx1"/>
          </a:solidFill>
          <a:latin typeface="+mn-lt"/>
          <a:ea typeface="+mn-ea"/>
          <a:cs typeface="+mn-cs"/>
        </a:defRPr>
      </a:lvl4pPr>
      <a:lvl5pPr marL="1828837" algn="l" defTabSz="914418" rtl="0" eaLnBrk="1" latinLnBrk="0" hangingPunct="1">
        <a:defRPr sz="1800" kern="1200">
          <a:solidFill>
            <a:schemeClr val="tx1"/>
          </a:solidFill>
          <a:latin typeface="+mn-lt"/>
          <a:ea typeface="+mn-ea"/>
          <a:cs typeface="+mn-cs"/>
        </a:defRPr>
      </a:lvl5pPr>
      <a:lvl6pPr marL="2286046" algn="l" defTabSz="914418" rtl="0" eaLnBrk="1" latinLnBrk="0" hangingPunct="1">
        <a:defRPr sz="1800" kern="1200">
          <a:solidFill>
            <a:schemeClr val="tx1"/>
          </a:solidFill>
          <a:latin typeface="+mn-lt"/>
          <a:ea typeface="+mn-ea"/>
          <a:cs typeface="+mn-cs"/>
        </a:defRPr>
      </a:lvl6pPr>
      <a:lvl7pPr marL="2743255" algn="l" defTabSz="914418" rtl="0" eaLnBrk="1" latinLnBrk="0" hangingPunct="1">
        <a:defRPr sz="1800" kern="1200">
          <a:solidFill>
            <a:schemeClr val="tx1"/>
          </a:solidFill>
          <a:latin typeface="+mn-lt"/>
          <a:ea typeface="+mn-ea"/>
          <a:cs typeface="+mn-cs"/>
        </a:defRPr>
      </a:lvl7pPr>
      <a:lvl8pPr marL="3200464" algn="l" defTabSz="914418" rtl="0" eaLnBrk="1" latinLnBrk="0" hangingPunct="1">
        <a:defRPr sz="1800" kern="1200">
          <a:solidFill>
            <a:schemeClr val="tx1"/>
          </a:solidFill>
          <a:latin typeface="+mn-lt"/>
          <a:ea typeface="+mn-ea"/>
          <a:cs typeface="+mn-cs"/>
        </a:defRPr>
      </a:lvl8pPr>
      <a:lvl9pPr marL="3657673" algn="l" defTabSz="91441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Afbeelding 9"/>
          <p:cNvPicPr>
            <a:picLocks noChangeAspect="1"/>
          </p:cNvPicPr>
          <p:nvPr/>
        </p:nvPicPr>
        <p:blipFill>
          <a:blip r:embed="rId2"/>
          <a:stretch>
            <a:fillRect/>
          </a:stretch>
        </p:blipFill>
        <p:spPr>
          <a:xfrm>
            <a:off x="520903" y="668204"/>
            <a:ext cx="4997235" cy="5711125"/>
          </a:xfrm>
          <a:prstGeom prst="rect">
            <a:avLst/>
          </a:prstGeom>
        </p:spPr>
      </p:pic>
      <p:sp>
        <p:nvSpPr>
          <p:cNvPr id="2" name="Ondertitel 1"/>
          <p:cNvSpPr>
            <a:spLocks noGrp="1"/>
          </p:cNvSpPr>
          <p:nvPr>
            <p:ph type="subTitle" idx="1"/>
          </p:nvPr>
        </p:nvSpPr>
        <p:spPr/>
        <p:txBody>
          <a:bodyPr/>
          <a:lstStyle/>
          <a:p>
            <a:r>
              <a:rPr lang="nl-NL" dirty="0" smtClean="0"/>
              <a:t>Informatiebijeenkomst</a:t>
            </a:r>
            <a:endParaRPr lang="nl-NL" dirty="0"/>
          </a:p>
        </p:txBody>
      </p:sp>
      <p:sp>
        <p:nvSpPr>
          <p:cNvPr id="3" name="Tijdelijke aanduiding voor tekst 2"/>
          <p:cNvSpPr>
            <a:spLocks noGrp="1"/>
          </p:cNvSpPr>
          <p:nvPr>
            <p:ph type="body" sz="quarter" idx="21"/>
          </p:nvPr>
        </p:nvSpPr>
        <p:spPr>
          <a:xfrm>
            <a:off x="6552000" y="4487451"/>
            <a:ext cx="5004000" cy="946578"/>
          </a:xfrm>
        </p:spPr>
        <p:txBody>
          <a:bodyPr/>
          <a:lstStyle/>
          <a:p>
            <a:r>
              <a:rPr lang="nl-NL" dirty="0" smtClean="0"/>
              <a:t>Anne Marie van Iersel</a:t>
            </a:r>
          </a:p>
          <a:p>
            <a:r>
              <a:rPr lang="nl-NL" dirty="0" smtClean="0"/>
              <a:t>Annemiek de Jong</a:t>
            </a:r>
          </a:p>
          <a:p>
            <a:r>
              <a:rPr lang="nl-NL" dirty="0" smtClean="0"/>
              <a:t>Anne-Miek de Groot</a:t>
            </a:r>
          </a:p>
          <a:p>
            <a:r>
              <a:rPr lang="nl-NL" dirty="0" smtClean="0"/>
              <a:t>Lisanne Kooij</a:t>
            </a:r>
          </a:p>
          <a:p>
            <a:r>
              <a:rPr lang="nl-NL" dirty="0" smtClean="0"/>
              <a:t>Marcel Oerlemans</a:t>
            </a:r>
          </a:p>
          <a:p>
            <a:r>
              <a:rPr lang="nl-NL" dirty="0" smtClean="0"/>
              <a:t>Peter de Wit</a:t>
            </a:r>
            <a:endParaRPr lang="nl-NL" dirty="0"/>
          </a:p>
        </p:txBody>
      </p:sp>
      <p:sp>
        <p:nvSpPr>
          <p:cNvPr id="4" name="Titel 3"/>
          <p:cNvSpPr>
            <a:spLocks noGrp="1"/>
          </p:cNvSpPr>
          <p:nvPr>
            <p:ph type="ctrTitle"/>
          </p:nvPr>
        </p:nvSpPr>
        <p:spPr/>
        <p:txBody>
          <a:bodyPr>
            <a:normAutofit fontScale="90000"/>
          </a:bodyPr>
          <a:lstStyle/>
          <a:p>
            <a:r>
              <a:rPr lang="nl-NL" sz="2200" dirty="0"/>
              <a:t>Openbare SAS-procedure</a:t>
            </a:r>
            <a:r>
              <a:rPr lang="nl-NL" sz="2200" dirty="0" smtClean="0"/>
              <a:t> </a:t>
            </a:r>
            <a:r>
              <a:rPr lang="nl-NL" dirty="0" smtClean="0"/>
              <a:t/>
            </a:r>
            <a:br>
              <a:rPr lang="nl-NL" dirty="0" smtClean="0"/>
            </a:br>
            <a:r>
              <a:rPr lang="nl-NL" dirty="0" smtClean="0"/>
              <a:t>Basisopleiding </a:t>
            </a:r>
            <a:r>
              <a:rPr lang="nl-NL" dirty="0" err="1" smtClean="0"/>
              <a:t>OvD</a:t>
            </a:r>
            <a:r>
              <a:rPr lang="nl-NL" dirty="0" smtClean="0"/>
              <a:t> &amp; Profchecks &amp; Waarnemerstraining</a:t>
            </a:r>
            <a:endParaRPr lang="nl-NL" dirty="0"/>
          </a:p>
        </p:txBody>
      </p:sp>
      <p:sp>
        <p:nvSpPr>
          <p:cNvPr id="5" name="Tijdelijke aanduiding voor tekst 4"/>
          <p:cNvSpPr>
            <a:spLocks noGrp="1"/>
          </p:cNvSpPr>
          <p:nvPr>
            <p:ph type="body" sz="quarter" idx="25"/>
          </p:nvPr>
        </p:nvSpPr>
        <p:spPr>
          <a:xfrm>
            <a:off x="6552000" y="5808475"/>
            <a:ext cx="5004000" cy="345651"/>
          </a:xfrm>
        </p:spPr>
        <p:txBody>
          <a:bodyPr>
            <a:normAutofit fontScale="85000" lnSpcReduction="20000"/>
          </a:bodyPr>
          <a:lstStyle/>
          <a:p>
            <a:endParaRPr lang="nl-NL" dirty="0" smtClean="0"/>
          </a:p>
          <a:p>
            <a:r>
              <a:rPr lang="nl-NL" dirty="0" smtClean="0"/>
              <a:t>1 november 2022</a:t>
            </a:r>
            <a:endParaRPr lang="nl-NL" dirty="0"/>
          </a:p>
        </p:txBody>
      </p:sp>
      <p:sp>
        <p:nvSpPr>
          <p:cNvPr id="6" name="Tijdelijke aanduiding voor tekst 5"/>
          <p:cNvSpPr>
            <a:spLocks noGrp="1"/>
          </p:cNvSpPr>
          <p:nvPr>
            <p:ph type="body" sz="quarter" idx="26"/>
          </p:nvPr>
        </p:nvSpPr>
        <p:spPr/>
        <p:txBody>
          <a:bodyPr/>
          <a:lstStyle/>
          <a:p>
            <a:endParaRPr lang="nl-NL" dirty="0"/>
          </a:p>
        </p:txBody>
      </p:sp>
      <p:sp>
        <p:nvSpPr>
          <p:cNvPr id="7" name="Tijdelijke aanduiding voor dianummer 6"/>
          <p:cNvSpPr>
            <a:spLocks noGrp="1"/>
          </p:cNvSpPr>
          <p:nvPr>
            <p:ph type="sldNum" sz="quarter" idx="27"/>
          </p:nvPr>
        </p:nvSpPr>
        <p:spPr/>
        <p:txBody>
          <a:bodyPr/>
          <a:lstStyle/>
          <a:p>
            <a:fld id="{6C93B359-CF0D-4389-949E-16A33FCBB3EC}" type="slidenum">
              <a:rPr lang="nl-NL" smtClean="0"/>
              <a:t>1</a:t>
            </a:fld>
            <a:endParaRPr lang="nl-NL" dirty="0"/>
          </a:p>
        </p:txBody>
      </p:sp>
    </p:spTree>
    <p:extLst>
      <p:ext uri="{BB962C8B-B14F-4D97-AF65-F5344CB8AC3E}">
        <p14:creationId xmlns:p14="http://schemas.microsoft.com/office/powerpoint/2010/main" val="31824612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a:xfrm>
            <a:off x="630000" y="2071688"/>
            <a:ext cx="10922400" cy="4243172"/>
          </a:xfrm>
        </p:spPr>
        <p:txBody>
          <a:bodyPr>
            <a:normAutofit/>
          </a:bodyPr>
          <a:lstStyle/>
          <a:p>
            <a:pPr marL="0" indent="0">
              <a:buNone/>
            </a:pPr>
            <a:r>
              <a:rPr lang="nl-NL" sz="1600" b="1" dirty="0"/>
              <a:t>Prijs (Beschrijvend Document hoofdstuk </a:t>
            </a:r>
            <a:r>
              <a:rPr lang="nl-NL" sz="1600" b="1" dirty="0" smtClean="0"/>
              <a:t>6 en Bijlage 3 en 3A)</a:t>
            </a:r>
            <a:endParaRPr lang="nl-NL" sz="1600" b="1" dirty="0"/>
          </a:p>
          <a:p>
            <a:pPr marL="457200" indent="-457200">
              <a:buFont typeface="+mj-lt"/>
              <a:buAutoNum type="arabicPeriod"/>
            </a:pPr>
            <a:endParaRPr lang="nl-NL" sz="1600" b="1" dirty="0" smtClean="0"/>
          </a:p>
          <a:p>
            <a:pPr marL="0" indent="0">
              <a:buNone/>
            </a:pPr>
            <a:r>
              <a:rPr lang="nl-NL" sz="1600" b="1" dirty="0" smtClean="0"/>
              <a:t>Kwaliteit (Beschrijvend Document hoofdstuk 6 en Bijlage 4)</a:t>
            </a:r>
          </a:p>
          <a:p>
            <a:pPr marL="457200" indent="-457200">
              <a:buFont typeface="+mj-lt"/>
              <a:buAutoNum type="arabicPeriod"/>
            </a:pPr>
            <a:r>
              <a:rPr lang="nl-NL" sz="1600" b="1" dirty="0" smtClean="0"/>
              <a:t>Ontwerpschets </a:t>
            </a:r>
            <a:r>
              <a:rPr lang="nl-NL" sz="1600" b="1" dirty="0"/>
              <a:t>Basisopleiding OVD en Profchecks </a:t>
            </a:r>
            <a:endParaRPr lang="nl-NL" sz="1600" b="1" dirty="0" smtClean="0"/>
          </a:p>
          <a:p>
            <a:pPr marL="0" indent="0">
              <a:buNone/>
            </a:pPr>
            <a:r>
              <a:rPr lang="nl-NL" sz="1600" dirty="0"/>
              <a:t>Overhandig een globaal ontwerp inclusief intervisie en praktijkdagen van de Basisopleiding </a:t>
            </a:r>
            <a:r>
              <a:rPr lang="nl-NL" sz="1600" dirty="0" err="1"/>
              <a:t>OvD</a:t>
            </a:r>
            <a:r>
              <a:rPr lang="nl-NL" sz="1600" dirty="0"/>
              <a:t> en Profchecks zoals Inschrijver die gaat uitvoeren. Het gaat hierbij om een korte uitleg welke stappen zijn genomen om tot het globaal ontwerp te komen en om het globaal ontwerp zelf. Maak dit concreet zichtbaar door te noteren in welke volgorde, met welke duur en werkvorm(en) elk onderdeel binnen de Basisopleiding </a:t>
            </a:r>
            <a:r>
              <a:rPr lang="nl-NL" sz="1600" dirty="0" err="1"/>
              <a:t>OvD</a:t>
            </a:r>
            <a:r>
              <a:rPr lang="nl-NL" sz="1600" dirty="0"/>
              <a:t> en Profchecks behandeld wordt.</a:t>
            </a:r>
            <a:r>
              <a:rPr lang="nl-NL" sz="1600" dirty="0" smtClean="0"/>
              <a:t/>
            </a:r>
            <a:br>
              <a:rPr lang="nl-NL" sz="1600" dirty="0" smtClean="0"/>
            </a:br>
            <a:endParaRPr lang="nl-NL" sz="1600" dirty="0" smtClean="0"/>
          </a:p>
          <a:p>
            <a:pPr marL="457200" indent="-457200">
              <a:buFont typeface="+mj-lt"/>
              <a:buAutoNum type="arabicPeriod" startAt="2"/>
            </a:pPr>
            <a:r>
              <a:rPr lang="nl-NL" sz="1600" b="1" dirty="0" smtClean="0"/>
              <a:t>Samenwerken </a:t>
            </a:r>
          </a:p>
          <a:p>
            <a:pPr marL="0" indent="0">
              <a:buNone/>
            </a:pPr>
            <a:r>
              <a:rPr lang="nl-NL" sz="1600" dirty="0"/>
              <a:t>Beschrijf op welke wijze deze samenwerking eruit zou kunnen zien en wat u daarin van Opdrachtgever verwacht.</a:t>
            </a:r>
            <a:endParaRPr lang="nl-NL" sz="1600" b="1" dirty="0"/>
          </a:p>
          <a:p>
            <a:pPr marL="313200" lvl="1" indent="0">
              <a:buNone/>
            </a:pPr>
            <a:r>
              <a:rPr lang="nl-NL" dirty="0" smtClean="0"/>
              <a:t> </a:t>
            </a:r>
            <a:endParaRPr lang="nl-NL" dirty="0"/>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10</a:t>
            </a:fld>
            <a:endParaRPr lang="nl-NL" dirty="0"/>
          </a:p>
        </p:txBody>
      </p:sp>
      <p:sp>
        <p:nvSpPr>
          <p:cNvPr id="4" name="Tijdelijke aanduiding voor tekst 3"/>
          <p:cNvSpPr>
            <a:spLocks noGrp="1"/>
          </p:cNvSpPr>
          <p:nvPr>
            <p:ph type="body" sz="quarter" idx="26"/>
          </p:nvPr>
        </p:nvSpPr>
        <p:spPr/>
        <p:txBody>
          <a:bodyPr/>
          <a:lstStyle/>
          <a:p>
            <a:endParaRPr lang="nl-NL"/>
          </a:p>
        </p:txBody>
      </p:sp>
      <p:sp>
        <p:nvSpPr>
          <p:cNvPr id="5" name="Titel 4"/>
          <p:cNvSpPr>
            <a:spLocks noGrp="1"/>
          </p:cNvSpPr>
          <p:nvPr>
            <p:ph type="title"/>
          </p:nvPr>
        </p:nvSpPr>
        <p:spPr/>
        <p:txBody>
          <a:bodyPr/>
          <a:lstStyle/>
          <a:p>
            <a:r>
              <a:rPr lang="nl-NL" dirty="0" smtClean="0"/>
              <a:t>Gunningscriteria BPKV</a:t>
            </a:r>
            <a:endParaRPr lang="nl-NL" dirty="0"/>
          </a:p>
        </p:txBody>
      </p:sp>
    </p:spTree>
    <p:extLst>
      <p:ext uri="{BB962C8B-B14F-4D97-AF65-F5344CB8AC3E}">
        <p14:creationId xmlns:p14="http://schemas.microsoft.com/office/powerpoint/2010/main" val="4422725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4000" dirty="0" smtClean="0"/>
              <a:t>Inkooptraject - Planning</a:t>
            </a:r>
            <a:endParaRPr lang="nl-NL" dirty="0"/>
          </a:p>
        </p:txBody>
      </p:sp>
      <p:sp>
        <p:nvSpPr>
          <p:cNvPr id="3" name="Tijdelijke aanduiding voor tekst 2"/>
          <p:cNvSpPr>
            <a:spLocks noGrp="1"/>
          </p:cNvSpPr>
          <p:nvPr>
            <p:ph type="body" sz="quarter" idx="11"/>
          </p:nvPr>
        </p:nvSpPr>
        <p:spPr>
          <a:xfrm>
            <a:off x="1992313" y="5715000"/>
            <a:ext cx="8402400" cy="495000"/>
          </a:xfrm>
        </p:spPr>
        <p:txBody>
          <a:bodyPr/>
          <a:lstStyle/>
          <a:p>
            <a:pPr marL="0" indent="0">
              <a:buNone/>
            </a:pPr>
            <a:endParaRPr lang="nl-NL" dirty="0" smtClean="0"/>
          </a:p>
          <a:p>
            <a:endParaRPr lang="nl-NL" dirty="0"/>
          </a:p>
          <a:p>
            <a:endParaRPr lang="nl-NL" dirty="0" smtClean="0"/>
          </a:p>
          <a:p>
            <a:endParaRPr lang="nl-NL" dirty="0"/>
          </a:p>
          <a:p>
            <a:endParaRPr lang="nl-NL" dirty="0"/>
          </a:p>
        </p:txBody>
      </p:sp>
      <p:graphicFrame>
        <p:nvGraphicFramePr>
          <p:cNvPr id="5" name="Tabel 4"/>
          <p:cNvGraphicFramePr>
            <a:graphicFrameLocks noGrp="1"/>
          </p:cNvGraphicFramePr>
          <p:nvPr>
            <p:extLst>
              <p:ext uri="{D42A27DB-BD31-4B8C-83A1-F6EECF244321}">
                <p14:modId xmlns:p14="http://schemas.microsoft.com/office/powerpoint/2010/main" val="411896351"/>
              </p:ext>
            </p:extLst>
          </p:nvPr>
        </p:nvGraphicFramePr>
        <p:xfrm>
          <a:off x="624000" y="2043114"/>
          <a:ext cx="9770713" cy="4314968"/>
        </p:xfrm>
        <a:graphic>
          <a:graphicData uri="http://schemas.openxmlformats.org/drawingml/2006/table">
            <a:tbl>
              <a:tblPr>
                <a:tableStyleId>{5C22544A-7EE6-4342-B048-85BDC9FD1C3A}</a:tableStyleId>
              </a:tblPr>
              <a:tblGrid>
                <a:gridCol w="6675072">
                  <a:extLst>
                    <a:ext uri="{9D8B030D-6E8A-4147-A177-3AD203B41FA5}">
                      <a16:colId xmlns:a16="http://schemas.microsoft.com/office/drawing/2014/main" val="854646584"/>
                    </a:ext>
                  </a:extLst>
                </a:gridCol>
                <a:gridCol w="3095641">
                  <a:extLst>
                    <a:ext uri="{9D8B030D-6E8A-4147-A177-3AD203B41FA5}">
                      <a16:colId xmlns:a16="http://schemas.microsoft.com/office/drawing/2014/main" val="2811891987"/>
                    </a:ext>
                  </a:extLst>
                </a:gridCol>
              </a:tblGrid>
              <a:tr h="416689">
                <a:tc>
                  <a:txBody>
                    <a:bodyPr/>
                    <a:lstStyle/>
                    <a:p>
                      <a:pPr>
                        <a:lnSpc>
                          <a:spcPct val="115000"/>
                        </a:lnSpc>
                        <a:spcAft>
                          <a:spcPts val="0"/>
                        </a:spcAft>
                        <a:tabLst>
                          <a:tab pos="144145" algn="l"/>
                          <a:tab pos="288290" algn="l"/>
                          <a:tab pos="431800" algn="l"/>
                        </a:tabLst>
                      </a:pPr>
                      <a:r>
                        <a:rPr lang="nl-NL" sz="1400" b="1" dirty="0" smtClean="0">
                          <a:effectLst/>
                        </a:rPr>
                        <a:t>Activiteit</a:t>
                      </a:r>
                      <a:endParaRPr lang="nl-NL" sz="1400" b="1" dirty="0">
                        <a:effectLst/>
                        <a:latin typeface="Verdana" panose="020B0604030504040204" pitchFamily="34" charset="0"/>
                        <a:ea typeface="DejaVu Sans"/>
                        <a:cs typeface="Times New Roman" panose="02020603050405020304" pitchFamily="18" charset="0"/>
                      </a:endParaRPr>
                    </a:p>
                  </a:txBody>
                  <a:tcPr marL="36195" marR="36195" marT="0" marB="0"/>
                </a:tc>
                <a:tc>
                  <a:txBody>
                    <a:bodyPr/>
                    <a:lstStyle/>
                    <a:p>
                      <a:pPr>
                        <a:lnSpc>
                          <a:spcPct val="115000"/>
                        </a:lnSpc>
                        <a:spcAft>
                          <a:spcPts val="0"/>
                        </a:spcAft>
                        <a:tabLst>
                          <a:tab pos="144145" algn="l"/>
                          <a:tab pos="288290" algn="l"/>
                          <a:tab pos="431800" algn="l"/>
                        </a:tabLst>
                      </a:pPr>
                      <a:r>
                        <a:rPr lang="nl-NL" sz="1400" b="1" dirty="0">
                          <a:effectLst/>
                        </a:rPr>
                        <a:t>Datum en evt. tijdstip</a:t>
                      </a:r>
                      <a:endParaRPr lang="nl-NL" sz="1400" b="1" dirty="0">
                        <a:effectLst/>
                        <a:latin typeface="Verdana" panose="020B0604030504040204" pitchFamily="34" charset="0"/>
                        <a:ea typeface="DejaVu Sans"/>
                        <a:cs typeface="Times New Roman" panose="02020603050405020304" pitchFamily="18" charset="0"/>
                      </a:endParaRPr>
                    </a:p>
                  </a:txBody>
                  <a:tcPr marL="36195" marR="36195" marT="0" marB="0"/>
                </a:tc>
                <a:extLst>
                  <a:ext uri="{0D108BD9-81ED-4DB2-BD59-A6C34878D82A}">
                    <a16:rowId xmlns:a16="http://schemas.microsoft.com/office/drawing/2014/main" val="18170520"/>
                  </a:ext>
                </a:extLst>
              </a:tr>
              <a:tr h="208344">
                <a:tc>
                  <a:txBody>
                    <a:bodyPr/>
                    <a:lstStyle/>
                    <a:p>
                      <a:pPr>
                        <a:lnSpc>
                          <a:spcPct val="115000"/>
                        </a:lnSpc>
                        <a:spcAft>
                          <a:spcPts val="0"/>
                        </a:spcAft>
                        <a:tabLst>
                          <a:tab pos="144145" algn="l"/>
                          <a:tab pos="288290" algn="l"/>
                          <a:tab pos="431800" algn="l"/>
                        </a:tabLst>
                      </a:pPr>
                      <a:r>
                        <a:rPr lang="nl-NL" sz="1400" dirty="0">
                          <a:effectLst/>
                        </a:rPr>
                        <a:t>Publiceren aankondiging van de opdracht via </a:t>
                      </a:r>
                      <a:r>
                        <a:rPr lang="nl-NL" sz="1400" dirty="0" err="1">
                          <a:effectLst/>
                        </a:rPr>
                        <a:t>TenderNed</a:t>
                      </a:r>
                      <a:r>
                        <a:rPr lang="nl-NL" sz="1400" dirty="0">
                          <a:effectLst/>
                        </a:rPr>
                        <a:t>. </a:t>
                      </a:r>
                      <a:endParaRPr lang="nl-NL" sz="1400" dirty="0">
                        <a:effectLst/>
                        <a:latin typeface="Verdana" panose="020B0604030504040204" pitchFamily="34" charset="0"/>
                        <a:ea typeface="DejaVu Sans"/>
                        <a:cs typeface="Times New Roman" panose="02020603050405020304" pitchFamily="18" charset="0"/>
                      </a:endParaRPr>
                    </a:p>
                  </a:txBody>
                  <a:tcPr marL="36195" marR="36195" marT="0" marB="0"/>
                </a:tc>
                <a:tc>
                  <a:txBody>
                    <a:bodyPr/>
                    <a:lstStyle/>
                    <a:p>
                      <a:pPr>
                        <a:lnSpc>
                          <a:spcPct val="115000"/>
                        </a:lnSpc>
                        <a:spcAft>
                          <a:spcPts val="0"/>
                        </a:spcAft>
                        <a:tabLst>
                          <a:tab pos="144145" algn="l"/>
                          <a:tab pos="288290" algn="l"/>
                          <a:tab pos="431800" algn="l"/>
                        </a:tabLst>
                      </a:pPr>
                      <a:r>
                        <a:rPr lang="nl-NL" sz="1400">
                          <a:effectLst/>
                        </a:rPr>
                        <a:t>19 oktober 2022</a:t>
                      </a:r>
                      <a:endParaRPr lang="nl-NL" sz="1400">
                        <a:effectLst/>
                        <a:latin typeface="Verdana" panose="020B0604030504040204" pitchFamily="34" charset="0"/>
                        <a:ea typeface="DejaVu Sans"/>
                        <a:cs typeface="Times New Roman" panose="02020603050405020304" pitchFamily="18" charset="0"/>
                      </a:endParaRPr>
                    </a:p>
                  </a:txBody>
                  <a:tcPr marL="36195" marR="36195" marT="0" marB="0"/>
                </a:tc>
                <a:extLst>
                  <a:ext uri="{0D108BD9-81ED-4DB2-BD59-A6C34878D82A}">
                    <a16:rowId xmlns:a16="http://schemas.microsoft.com/office/drawing/2014/main" val="767382900"/>
                  </a:ext>
                </a:extLst>
              </a:tr>
              <a:tr h="416689">
                <a:tc>
                  <a:txBody>
                    <a:bodyPr/>
                    <a:lstStyle/>
                    <a:p>
                      <a:pPr>
                        <a:lnSpc>
                          <a:spcPct val="115000"/>
                        </a:lnSpc>
                        <a:spcAft>
                          <a:spcPts val="0"/>
                        </a:spcAft>
                        <a:tabLst>
                          <a:tab pos="144145" algn="l"/>
                          <a:tab pos="288290" algn="l"/>
                          <a:tab pos="431800" algn="l"/>
                        </a:tabLst>
                      </a:pPr>
                      <a:r>
                        <a:rPr lang="nl-NL" sz="1400" dirty="0">
                          <a:effectLst/>
                        </a:rPr>
                        <a:t>Uiterste datum aanmelden voor de Informatiebijeenkomst </a:t>
                      </a:r>
                      <a:endParaRPr lang="nl-NL" sz="1400" dirty="0">
                        <a:effectLst/>
                        <a:latin typeface="Verdana" panose="020B0604030504040204" pitchFamily="34" charset="0"/>
                        <a:ea typeface="DejaVu Sans"/>
                        <a:cs typeface="Times New Roman" panose="02020603050405020304" pitchFamily="18" charset="0"/>
                      </a:endParaRPr>
                    </a:p>
                  </a:txBody>
                  <a:tcPr marL="36195" marR="36195" marT="0" marB="0"/>
                </a:tc>
                <a:tc>
                  <a:txBody>
                    <a:bodyPr/>
                    <a:lstStyle/>
                    <a:p>
                      <a:pPr>
                        <a:lnSpc>
                          <a:spcPct val="115000"/>
                        </a:lnSpc>
                        <a:spcAft>
                          <a:spcPts val="0"/>
                        </a:spcAft>
                        <a:tabLst>
                          <a:tab pos="144145" algn="l"/>
                          <a:tab pos="288290" algn="l"/>
                          <a:tab pos="431800" algn="l"/>
                        </a:tabLst>
                      </a:pPr>
                      <a:r>
                        <a:rPr lang="nl-NL" sz="1400">
                          <a:effectLst/>
                        </a:rPr>
                        <a:t>31 oktober 12.00 uur</a:t>
                      </a:r>
                      <a:endParaRPr lang="nl-NL" sz="1400">
                        <a:effectLst/>
                        <a:latin typeface="Verdana" panose="020B0604030504040204" pitchFamily="34" charset="0"/>
                        <a:ea typeface="DejaVu Sans"/>
                        <a:cs typeface="Times New Roman" panose="02020603050405020304" pitchFamily="18" charset="0"/>
                      </a:endParaRPr>
                    </a:p>
                  </a:txBody>
                  <a:tcPr marL="36195" marR="36195" marT="0" marB="0"/>
                </a:tc>
                <a:extLst>
                  <a:ext uri="{0D108BD9-81ED-4DB2-BD59-A6C34878D82A}">
                    <a16:rowId xmlns:a16="http://schemas.microsoft.com/office/drawing/2014/main" val="3513621538"/>
                  </a:ext>
                </a:extLst>
              </a:tr>
              <a:tr h="208344">
                <a:tc>
                  <a:txBody>
                    <a:bodyPr/>
                    <a:lstStyle/>
                    <a:p>
                      <a:pPr>
                        <a:lnSpc>
                          <a:spcPct val="115000"/>
                        </a:lnSpc>
                        <a:spcAft>
                          <a:spcPts val="0"/>
                        </a:spcAft>
                        <a:tabLst>
                          <a:tab pos="144145" algn="l"/>
                          <a:tab pos="288290" algn="l"/>
                          <a:tab pos="431800" algn="l"/>
                        </a:tabLst>
                      </a:pPr>
                      <a:r>
                        <a:rPr lang="nl-NL" sz="1400" dirty="0">
                          <a:effectLst/>
                        </a:rPr>
                        <a:t>Informatiebijeenkomst</a:t>
                      </a:r>
                      <a:endParaRPr lang="nl-NL" sz="1400" dirty="0">
                        <a:effectLst/>
                        <a:latin typeface="Verdana" panose="020B0604030504040204" pitchFamily="34" charset="0"/>
                        <a:ea typeface="DejaVu Sans"/>
                        <a:cs typeface="Times New Roman" panose="02020603050405020304" pitchFamily="18" charset="0"/>
                      </a:endParaRPr>
                    </a:p>
                  </a:txBody>
                  <a:tcPr marL="36195" marR="36195" marT="0" marB="0"/>
                </a:tc>
                <a:tc>
                  <a:txBody>
                    <a:bodyPr/>
                    <a:lstStyle/>
                    <a:p>
                      <a:pPr>
                        <a:lnSpc>
                          <a:spcPct val="115000"/>
                        </a:lnSpc>
                        <a:spcAft>
                          <a:spcPts val="0"/>
                        </a:spcAft>
                        <a:tabLst>
                          <a:tab pos="144145" algn="l"/>
                          <a:tab pos="288290" algn="l"/>
                          <a:tab pos="431800" algn="l"/>
                        </a:tabLst>
                      </a:pPr>
                      <a:r>
                        <a:rPr lang="nl-NL" sz="1400">
                          <a:effectLst/>
                        </a:rPr>
                        <a:t>1 november 2022</a:t>
                      </a:r>
                      <a:endParaRPr lang="nl-NL" sz="1400">
                        <a:effectLst/>
                        <a:latin typeface="Verdana" panose="020B0604030504040204" pitchFamily="34" charset="0"/>
                        <a:ea typeface="DejaVu Sans"/>
                        <a:cs typeface="Times New Roman" panose="02020603050405020304" pitchFamily="18" charset="0"/>
                      </a:endParaRPr>
                    </a:p>
                  </a:txBody>
                  <a:tcPr marL="36195" marR="36195" marT="0" marB="0"/>
                </a:tc>
                <a:extLst>
                  <a:ext uri="{0D108BD9-81ED-4DB2-BD59-A6C34878D82A}">
                    <a16:rowId xmlns:a16="http://schemas.microsoft.com/office/drawing/2014/main" val="4099525166"/>
                  </a:ext>
                </a:extLst>
              </a:tr>
              <a:tr h="416689">
                <a:tc>
                  <a:txBody>
                    <a:bodyPr/>
                    <a:lstStyle/>
                    <a:p>
                      <a:pPr>
                        <a:lnSpc>
                          <a:spcPct val="115000"/>
                        </a:lnSpc>
                        <a:spcAft>
                          <a:spcPts val="0"/>
                        </a:spcAft>
                        <a:tabLst>
                          <a:tab pos="144145" algn="l"/>
                          <a:tab pos="288290" algn="l"/>
                          <a:tab pos="431800" algn="l"/>
                        </a:tabLst>
                      </a:pPr>
                      <a:r>
                        <a:rPr lang="nl-NL" sz="1400" dirty="0">
                          <a:effectLst/>
                        </a:rPr>
                        <a:t>Uiterste datum voor het indienen van vragen (Nota van Inlichtingen 1). </a:t>
                      </a:r>
                      <a:endParaRPr lang="nl-NL" sz="1400" dirty="0">
                        <a:effectLst/>
                        <a:latin typeface="Verdana" panose="020B0604030504040204" pitchFamily="34" charset="0"/>
                        <a:ea typeface="DejaVu Sans"/>
                        <a:cs typeface="Times New Roman" panose="02020603050405020304" pitchFamily="18" charset="0"/>
                      </a:endParaRPr>
                    </a:p>
                  </a:txBody>
                  <a:tcPr marL="36195" marR="36195" marT="0" marB="0"/>
                </a:tc>
                <a:tc>
                  <a:txBody>
                    <a:bodyPr/>
                    <a:lstStyle/>
                    <a:p>
                      <a:pPr>
                        <a:lnSpc>
                          <a:spcPct val="115000"/>
                        </a:lnSpc>
                        <a:spcAft>
                          <a:spcPts val="0"/>
                        </a:spcAft>
                        <a:tabLst>
                          <a:tab pos="144145" algn="l"/>
                          <a:tab pos="288290" algn="l"/>
                          <a:tab pos="431800" algn="l"/>
                        </a:tabLst>
                      </a:pPr>
                      <a:r>
                        <a:rPr lang="nl-NL" sz="1400">
                          <a:effectLst/>
                        </a:rPr>
                        <a:t>4 november 2022 12.00 uur</a:t>
                      </a:r>
                      <a:endParaRPr lang="nl-NL" sz="1400">
                        <a:effectLst/>
                        <a:latin typeface="Verdana" panose="020B0604030504040204" pitchFamily="34" charset="0"/>
                        <a:ea typeface="DejaVu Sans"/>
                        <a:cs typeface="Times New Roman" panose="02020603050405020304" pitchFamily="18" charset="0"/>
                      </a:endParaRPr>
                    </a:p>
                  </a:txBody>
                  <a:tcPr marL="36195" marR="36195" marT="0" marB="0"/>
                </a:tc>
                <a:extLst>
                  <a:ext uri="{0D108BD9-81ED-4DB2-BD59-A6C34878D82A}">
                    <a16:rowId xmlns:a16="http://schemas.microsoft.com/office/drawing/2014/main" val="2001684952"/>
                  </a:ext>
                </a:extLst>
              </a:tr>
              <a:tr h="416689">
                <a:tc>
                  <a:txBody>
                    <a:bodyPr/>
                    <a:lstStyle/>
                    <a:p>
                      <a:pPr>
                        <a:lnSpc>
                          <a:spcPct val="115000"/>
                        </a:lnSpc>
                        <a:spcAft>
                          <a:spcPts val="0"/>
                        </a:spcAft>
                        <a:tabLst>
                          <a:tab pos="144145" algn="l"/>
                          <a:tab pos="288290" algn="l"/>
                          <a:tab pos="431800" algn="l"/>
                        </a:tabLst>
                      </a:pPr>
                      <a:r>
                        <a:rPr lang="nl-NL" sz="1400" dirty="0">
                          <a:effectLst/>
                        </a:rPr>
                        <a:t>Uiterste datum beantwoording van de vragen (Nota van Inlichtingen 1). </a:t>
                      </a:r>
                      <a:endParaRPr lang="nl-NL" sz="1400" dirty="0">
                        <a:effectLst/>
                        <a:latin typeface="Verdana" panose="020B0604030504040204" pitchFamily="34" charset="0"/>
                        <a:ea typeface="DejaVu Sans"/>
                        <a:cs typeface="Times New Roman" panose="02020603050405020304" pitchFamily="18" charset="0"/>
                      </a:endParaRPr>
                    </a:p>
                  </a:txBody>
                  <a:tcPr marL="36195" marR="36195" marT="0" marB="0"/>
                </a:tc>
                <a:tc>
                  <a:txBody>
                    <a:bodyPr/>
                    <a:lstStyle/>
                    <a:p>
                      <a:pPr>
                        <a:lnSpc>
                          <a:spcPct val="115000"/>
                        </a:lnSpc>
                        <a:spcAft>
                          <a:spcPts val="0"/>
                        </a:spcAft>
                        <a:tabLst>
                          <a:tab pos="144145" algn="l"/>
                          <a:tab pos="288290" algn="l"/>
                          <a:tab pos="431800" algn="l"/>
                        </a:tabLst>
                      </a:pPr>
                      <a:r>
                        <a:rPr lang="nl-NL" sz="1400" dirty="0">
                          <a:effectLst/>
                        </a:rPr>
                        <a:t>11 november 2022</a:t>
                      </a:r>
                      <a:endParaRPr lang="nl-NL" sz="1400" dirty="0">
                        <a:effectLst/>
                        <a:latin typeface="Verdana" panose="020B0604030504040204" pitchFamily="34" charset="0"/>
                        <a:ea typeface="DejaVu Sans"/>
                        <a:cs typeface="Times New Roman" panose="02020603050405020304" pitchFamily="18" charset="0"/>
                      </a:endParaRPr>
                    </a:p>
                  </a:txBody>
                  <a:tcPr marL="36195" marR="36195" marT="0" marB="0"/>
                </a:tc>
                <a:extLst>
                  <a:ext uri="{0D108BD9-81ED-4DB2-BD59-A6C34878D82A}">
                    <a16:rowId xmlns:a16="http://schemas.microsoft.com/office/drawing/2014/main" val="2047347608"/>
                  </a:ext>
                </a:extLst>
              </a:tr>
              <a:tr h="416689">
                <a:tc>
                  <a:txBody>
                    <a:bodyPr/>
                    <a:lstStyle/>
                    <a:p>
                      <a:pPr>
                        <a:lnSpc>
                          <a:spcPct val="115000"/>
                        </a:lnSpc>
                        <a:spcAft>
                          <a:spcPts val="0"/>
                        </a:spcAft>
                        <a:tabLst>
                          <a:tab pos="144145" algn="l"/>
                          <a:tab pos="288290" algn="l"/>
                          <a:tab pos="431800" algn="l"/>
                        </a:tabLst>
                      </a:pPr>
                      <a:r>
                        <a:rPr lang="nl-NL" sz="1400">
                          <a:effectLst/>
                        </a:rPr>
                        <a:t>Uiterste datum voor het indienen van vragen (Nota van Inlichtingen 2). </a:t>
                      </a:r>
                      <a:endParaRPr lang="nl-NL" sz="1400">
                        <a:effectLst/>
                        <a:latin typeface="Verdana" panose="020B0604030504040204" pitchFamily="34" charset="0"/>
                        <a:ea typeface="DejaVu Sans"/>
                        <a:cs typeface="Times New Roman" panose="02020603050405020304" pitchFamily="18" charset="0"/>
                      </a:endParaRPr>
                    </a:p>
                  </a:txBody>
                  <a:tcPr marL="36195" marR="36195" marT="0" marB="0"/>
                </a:tc>
                <a:tc>
                  <a:txBody>
                    <a:bodyPr/>
                    <a:lstStyle/>
                    <a:p>
                      <a:pPr>
                        <a:lnSpc>
                          <a:spcPct val="115000"/>
                        </a:lnSpc>
                        <a:spcAft>
                          <a:spcPts val="0"/>
                        </a:spcAft>
                        <a:tabLst>
                          <a:tab pos="144145" algn="l"/>
                          <a:tab pos="288290" algn="l"/>
                          <a:tab pos="431800" algn="l"/>
                        </a:tabLst>
                      </a:pPr>
                      <a:r>
                        <a:rPr lang="nl-NL" sz="1400" dirty="0">
                          <a:effectLst/>
                        </a:rPr>
                        <a:t>18 november 2022 12.00 uur</a:t>
                      </a:r>
                      <a:endParaRPr lang="nl-NL" sz="1400" dirty="0">
                        <a:effectLst/>
                        <a:latin typeface="Verdana" panose="020B0604030504040204" pitchFamily="34" charset="0"/>
                        <a:ea typeface="DejaVu Sans"/>
                        <a:cs typeface="Times New Roman" panose="02020603050405020304" pitchFamily="18" charset="0"/>
                      </a:endParaRPr>
                    </a:p>
                  </a:txBody>
                  <a:tcPr marL="36195" marR="36195" marT="0" marB="0"/>
                </a:tc>
                <a:extLst>
                  <a:ext uri="{0D108BD9-81ED-4DB2-BD59-A6C34878D82A}">
                    <a16:rowId xmlns:a16="http://schemas.microsoft.com/office/drawing/2014/main" val="1909786373"/>
                  </a:ext>
                </a:extLst>
              </a:tr>
              <a:tr h="416689">
                <a:tc>
                  <a:txBody>
                    <a:bodyPr/>
                    <a:lstStyle/>
                    <a:p>
                      <a:pPr>
                        <a:lnSpc>
                          <a:spcPct val="115000"/>
                        </a:lnSpc>
                        <a:spcAft>
                          <a:spcPts val="0"/>
                        </a:spcAft>
                        <a:tabLst>
                          <a:tab pos="144145" algn="l"/>
                          <a:tab pos="288290" algn="l"/>
                          <a:tab pos="431800" algn="l"/>
                        </a:tabLst>
                      </a:pPr>
                      <a:r>
                        <a:rPr lang="nl-NL" sz="1400">
                          <a:effectLst/>
                        </a:rPr>
                        <a:t>Uiterste datum beantwoording van de vragen (Nota van Inlichtingen 2). </a:t>
                      </a:r>
                      <a:endParaRPr lang="nl-NL" sz="1400">
                        <a:effectLst/>
                        <a:latin typeface="Verdana" panose="020B0604030504040204" pitchFamily="34" charset="0"/>
                        <a:ea typeface="DejaVu Sans"/>
                        <a:cs typeface="Times New Roman" panose="02020603050405020304" pitchFamily="18" charset="0"/>
                      </a:endParaRPr>
                    </a:p>
                  </a:txBody>
                  <a:tcPr marL="36195" marR="36195" marT="0" marB="0"/>
                </a:tc>
                <a:tc>
                  <a:txBody>
                    <a:bodyPr/>
                    <a:lstStyle/>
                    <a:p>
                      <a:pPr>
                        <a:lnSpc>
                          <a:spcPct val="115000"/>
                        </a:lnSpc>
                        <a:spcAft>
                          <a:spcPts val="0"/>
                        </a:spcAft>
                        <a:tabLst>
                          <a:tab pos="144145" algn="l"/>
                          <a:tab pos="288290" algn="l"/>
                          <a:tab pos="431800" algn="l"/>
                        </a:tabLst>
                      </a:pPr>
                      <a:r>
                        <a:rPr lang="nl-NL" sz="1400" dirty="0">
                          <a:effectLst/>
                        </a:rPr>
                        <a:t>23 november 2022</a:t>
                      </a:r>
                      <a:endParaRPr lang="nl-NL" sz="1400" dirty="0">
                        <a:effectLst/>
                        <a:latin typeface="Verdana" panose="020B0604030504040204" pitchFamily="34" charset="0"/>
                        <a:ea typeface="DejaVu Sans"/>
                        <a:cs typeface="Times New Roman" panose="02020603050405020304" pitchFamily="18" charset="0"/>
                      </a:endParaRPr>
                    </a:p>
                  </a:txBody>
                  <a:tcPr marL="36195" marR="36195" marT="0" marB="0"/>
                </a:tc>
                <a:extLst>
                  <a:ext uri="{0D108BD9-81ED-4DB2-BD59-A6C34878D82A}">
                    <a16:rowId xmlns:a16="http://schemas.microsoft.com/office/drawing/2014/main" val="2562235873"/>
                  </a:ext>
                </a:extLst>
              </a:tr>
              <a:tr h="416689">
                <a:tc>
                  <a:txBody>
                    <a:bodyPr/>
                    <a:lstStyle/>
                    <a:p>
                      <a:pPr>
                        <a:lnSpc>
                          <a:spcPct val="115000"/>
                        </a:lnSpc>
                        <a:spcAft>
                          <a:spcPts val="0"/>
                        </a:spcAft>
                        <a:tabLst>
                          <a:tab pos="144145" algn="l"/>
                          <a:tab pos="288290" algn="l"/>
                          <a:tab pos="431800" algn="l"/>
                        </a:tabLst>
                      </a:pPr>
                      <a:r>
                        <a:rPr lang="nl-NL" sz="1400">
                          <a:effectLst/>
                        </a:rPr>
                        <a:t>Uiterste datum voor het indienen van inschrijvingen. </a:t>
                      </a:r>
                      <a:endParaRPr lang="nl-NL" sz="1400">
                        <a:effectLst/>
                        <a:latin typeface="Verdana" panose="020B0604030504040204" pitchFamily="34" charset="0"/>
                        <a:ea typeface="DejaVu Sans"/>
                        <a:cs typeface="Times New Roman" panose="02020603050405020304" pitchFamily="18" charset="0"/>
                      </a:endParaRPr>
                    </a:p>
                  </a:txBody>
                  <a:tcPr marL="36195" marR="36195" marT="0" marB="0"/>
                </a:tc>
                <a:tc>
                  <a:txBody>
                    <a:bodyPr/>
                    <a:lstStyle/>
                    <a:p>
                      <a:pPr>
                        <a:lnSpc>
                          <a:spcPct val="115000"/>
                        </a:lnSpc>
                        <a:spcAft>
                          <a:spcPts val="0"/>
                        </a:spcAft>
                        <a:tabLst>
                          <a:tab pos="144145" algn="l"/>
                          <a:tab pos="288290" algn="l"/>
                          <a:tab pos="431800" algn="l"/>
                        </a:tabLst>
                      </a:pPr>
                      <a:r>
                        <a:rPr lang="nl-NL" sz="1400" dirty="0">
                          <a:effectLst/>
                        </a:rPr>
                        <a:t>5 december 2022 17.00 uur </a:t>
                      </a:r>
                      <a:endParaRPr lang="nl-NL" sz="1400" dirty="0">
                        <a:effectLst/>
                        <a:latin typeface="Verdana" panose="020B0604030504040204" pitchFamily="34" charset="0"/>
                        <a:ea typeface="DejaVu Sans"/>
                        <a:cs typeface="Times New Roman" panose="02020603050405020304" pitchFamily="18" charset="0"/>
                      </a:endParaRPr>
                    </a:p>
                  </a:txBody>
                  <a:tcPr marL="36195" marR="36195" marT="0" marB="0"/>
                </a:tc>
                <a:extLst>
                  <a:ext uri="{0D108BD9-81ED-4DB2-BD59-A6C34878D82A}">
                    <a16:rowId xmlns:a16="http://schemas.microsoft.com/office/drawing/2014/main" val="2793403098"/>
                  </a:ext>
                </a:extLst>
              </a:tr>
              <a:tr h="416689">
                <a:tc>
                  <a:txBody>
                    <a:bodyPr/>
                    <a:lstStyle/>
                    <a:p>
                      <a:pPr>
                        <a:lnSpc>
                          <a:spcPct val="115000"/>
                        </a:lnSpc>
                        <a:spcAft>
                          <a:spcPts val="0"/>
                        </a:spcAft>
                        <a:tabLst>
                          <a:tab pos="144145" algn="l"/>
                          <a:tab pos="288290" algn="l"/>
                          <a:tab pos="431800" algn="l"/>
                        </a:tabLst>
                      </a:pPr>
                      <a:r>
                        <a:rPr lang="nl-NL" sz="1400" dirty="0">
                          <a:effectLst/>
                        </a:rPr>
                        <a:t>Verzenden mededeling van de voorgenomen gunningsbeslissing.</a:t>
                      </a:r>
                      <a:endParaRPr lang="nl-NL" sz="1400" dirty="0">
                        <a:effectLst/>
                        <a:latin typeface="Verdana" panose="020B0604030504040204" pitchFamily="34" charset="0"/>
                        <a:ea typeface="DejaVu Sans"/>
                        <a:cs typeface="Times New Roman" panose="02020603050405020304" pitchFamily="18" charset="0"/>
                      </a:endParaRPr>
                    </a:p>
                  </a:txBody>
                  <a:tcPr marL="36195" marR="36195" marT="0" marB="0"/>
                </a:tc>
                <a:tc>
                  <a:txBody>
                    <a:bodyPr/>
                    <a:lstStyle/>
                    <a:p>
                      <a:pPr>
                        <a:lnSpc>
                          <a:spcPct val="115000"/>
                        </a:lnSpc>
                        <a:spcAft>
                          <a:spcPts val="0"/>
                        </a:spcAft>
                        <a:tabLst>
                          <a:tab pos="144145" algn="l"/>
                          <a:tab pos="288290" algn="l"/>
                          <a:tab pos="431800" algn="l"/>
                        </a:tabLst>
                      </a:pPr>
                      <a:r>
                        <a:rPr lang="nl-NL" sz="1400" dirty="0">
                          <a:effectLst/>
                        </a:rPr>
                        <a:t>12 januari 2023</a:t>
                      </a:r>
                      <a:endParaRPr lang="nl-NL" sz="1400" dirty="0">
                        <a:effectLst/>
                        <a:latin typeface="Verdana" panose="020B0604030504040204" pitchFamily="34" charset="0"/>
                        <a:ea typeface="DejaVu Sans"/>
                        <a:cs typeface="Times New Roman" panose="02020603050405020304" pitchFamily="18" charset="0"/>
                      </a:endParaRPr>
                    </a:p>
                  </a:txBody>
                  <a:tcPr marL="36195" marR="36195" marT="0" marB="0"/>
                </a:tc>
                <a:extLst>
                  <a:ext uri="{0D108BD9-81ED-4DB2-BD59-A6C34878D82A}">
                    <a16:rowId xmlns:a16="http://schemas.microsoft.com/office/drawing/2014/main" val="2205304023"/>
                  </a:ext>
                </a:extLst>
              </a:tr>
              <a:tr h="208344">
                <a:tc>
                  <a:txBody>
                    <a:bodyPr/>
                    <a:lstStyle/>
                    <a:p>
                      <a:pPr>
                        <a:lnSpc>
                          <a:spcPct val="115000"/>
                        </a:lnSpc>
                        <a:spcAft>
                          <a:spcPts val="0"/>
                        </a:spcAft>
                        <a:tabLst>
                          <a:tab pos="144145" algn="l"/>
                          <a:tab pos="288290" algn="l"/>
                          <a:tab pos="431800" algn="l"/>
                        </a:tabLst>
                      </a:pPr>
                      <a:r>
                        <a:rPr lang="nl-NL" sz="1400">
                          <a:effectLst/>
                        </a:rPr>
                        <a:t>Verzenden mededeling van de definitieve gunning. </a:t>
                      </a:r>
                      <a:endParaRPr lang="nl-NL" sz="1400">
                        <a:effectLst/>
                        <a:latin typeface="Verdana" panose="020B0604030504040204" pitchFamily="34" charset="0"/>
                        <a:ea typeface="DejaVu Sans"/>
                        <a:cs typeface="Times New Roman" panose="02020603050405020304" pitchFamily="18" charset="0"/>
                      </a:endParaRPr>
                    </a:p>
                  </a:txBody>
                  <a:tcPr marL="36195" marR="36195" marT="0" marB="0"/>
                </a:tc>
                <a:tc>
                  <a:txBody>
                    <a:bodyPr/>
                    <a:lstStyle/>
                    <a:p>
                      <a:pPr>
                        <a:lnSpc>
                          <a:spcPct val="115000"/>
                        </a:lnSpc>
                        <a:spcAft>
                          <a:spcPts val="0"/>
                        </a:spcAft>
                        <a:tabLst>
                          <a:tab pos="144145" algn="l"/>
                          <a:tab pos="288290" algn="l"/>
                          <a:tab pos="431800" algn="l"/>
                        </a:tabLst>
                      </a:pPr>
                      <a:r>
                        <a:rPr lang="nl-NL" sz="1400" dirty="0">
                          <a:effectLst/>
                        </a:rPr>
                        <a:t>27 januari 2023</a:t>
                      </a:r>
                      <a:endParaRPr lang="nl-NL" sz="1400" dirty="0">
                        <a:effectLst/>
                        <a:latin typeface="Verdana" panose="020B0604030504040204" pitchFamily="34" charset="0"/>
                        <a:ea typeface="DejaVu Sans"/>
                        <a:cs typeface="Times New Roman" panose="02020603050405020304" pitchFamily="18" charset="0"/>
                      </a:endParaRPr>
                    </a:p>
                  </a:txBody>
                  <a:tcPr marL="36195" marR="36195" marT="0" marB="0"/>
                </a:tc>
                <a:extLst>
                  <a:ext uri="{0D108BD9-81ED-4DB2-BD59-A6C34878D82A}">
                    <a16:rowId xmlns:a16="http://schemas.microsoft.com/office/drawing/2014/main" val="3620302927"/>
                  </a:ext>
                </a:extLst>
              </a:tr>
              <a:tr h="208344">
                <a:tc>
                  <a:txBody>
                    <a:bodyPr/>
                    <a:lstStyle/>
                    <a:p>
                      <a:pPr>
                        <a:lnSpc>
                          <a:spcPct val="115000"/>
                        </a:lnSpc>
                        <a:spcAft>
                          <a:spcPts val="0"/>
                        </a:spcAft>
                        <a:tabLst>
                          <a:tab pos="144145" algn="l"/>
                          <a:tab pos="288290" algn="l"/>
                          <a:tab pos="431800" algn="l"/>
                        </a:tabLst>
                      </a:pPr>
                      <a:r>
                        <a:rPr lang="nl-NL" sz="1400">
                          <a:effectLst/>
                        </a:rPr>
                        <a:t>Beoogde ingangsdatum Raamovereenkomst. </a:t>
                      </a:r>
                      <a:endParaRPr lang="nl-NL" sz="1400">
                        <a:effectLst/>
                        <a:latin typeface="Verdana" panose="020B0604030504040204" pitchFamily="34" charset="0"/>
                        <a:ea typeface="DejaVu Sans"/>
                        <a:cs typeface="Times New Roman" panose="02020603050405020304" pitchFamily="18" charset="0"/>
                      </a:endParaRPr>
                    </a:p>
                  </a:txBody>
                  <a:tcPr marL="36195" marR="36195" marT="0" marB="0"/>
                </a:tc>
                <a:tc>
                  <a:txBody>
                    <a:bodyPr/>
                    <a:lstStyle/>
                    <a:p>
                      <a:pPr>
                        <a:lnSpc>
                          <a:spcPct val="115000"/>
                        </a:lnSpc>
                        <a:spcAft>
                          <a:spcPts val="0"/>
                        </a:spcAft>
                        <a:tabLst>
                          <a:tab pos="144145" algn="l"/>
                          <a:tab pos="288290" algn="l"/>
                          <a:tab pos="431800" algn="l"/>
                        </a:tabLst>
                      </a:pPr>
                      <a:r>
                        <a:rPr lang="nl-NL" sz="1400" dirty="0">
                          <a:effectLst/>
                        </a:rPr>
                        <a:t>15 februari 2023</a:t>
                      </a:r>
                      <a:endParaRPr lang="nl-NL" sz="1400" dirty="0">
                        <a:effectLst/>
                        <a:latin typeface="Verdana" panose="020B0604030504040204" pitchFamily="34" charset="0"/>
                        <a:ea typeface="DejaVu Sans"/>
                        <a:cs typeface="Times New Roman" panose="02020603050405020304" pitchFamily="18" charset="0"/>
                      </a:endParaRPr>
                    </a:p>
                  </a:txBody>
                  <a:tcPr marL="36195" marR="36195" marT="0" marB="0"/>
                </a:tc>
                <a:extLst>
                  <a:ext uri="{0D108BD9-81ED-4DB2-BD59-A6C34878D82A}">
                    <a16:rowId xmlns:a16="http://schemas.microsoft.com/office/drawing/2014/main" val="3438687919"/>
                  </a:ext>
                </a:extLst>
              </a:tr>
            </a:tbl>
          </a:graphicData>
        </a:graphic>
      </p:graphicFrame>
    </p:spTree>
    <p:extLst>
      <p:ext uri="{BB962C8B-B14F-4D97-AF65-F5344CB8AC3E}">
        <p14:creationId xmlns:p14="http://schemas.microsoft.com/office/powerpoint/2010/main" val="4883698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63300" y="927430"/>
            <a:ext cx="8402400" cy="400110"/>
          </a:xfrm>
        </p:spPr>
        <p:txBody>
          <a:bodyPr>
            <a:noAutofit/>
          </a:bodyPr>
          <a:lstStyle/>
          <a:p>
            <a:r>
              <a:rPr lang="nl-NL" dirty="0" smtClean="0"/>
              <a:t>Inkooptraject - Aandachtspunten</a:t>
            </a:r>
            <a:endParaRPr lang="nl-NL" dirty="0"/>
          </a:p>
        </p:txBody>
      </p:sp>
      <p:sp>
        <p:nvSpPr>
          <p:cNvPr id="3" name="Tijdelijke aanduiding voor tekst 2"/>
          <p:cNvSpPr>
            <a:spLocks noGrp="1"/>
          </p:cNvSpPr>
          <p:nvPr>
            <p:ph type="body" sz="quarter" idx="11"/>
          </p:nvPr>
        </p:nvSpPr>
        <p:spPr>
          <a:xfrm>
            <a:off x="2636520" y="1518285"/>
            <a:ext cx="8808720" cy="5053965"/>
          </a:xfrm>
        </p:spPr>
        <p:txBody>
          <a:bodyPr>
            <a:noAutofit/>
          </a:bodyPr>
          <a:lstStyle/>
          <a:p>
            <a:r>
              <a:rPr lang="nl-NL" sz="1600" dirty="0"/>
              <a:t>Vragen, </a:t>
            </a:r>
            <a:r>
              <a:rPr lang="nl-NL" sz="1600" dirty="0" smtClean="0"/>
              <a:t>Inschrijving </a:t>
            </a:r>
            <a:r>
              <a:rPr lang="nl-NL" sz="1600" dirty="0"/>
              <a:t>en overige communicatie via </a:t>
            </a:r>
            <a:r>
              <a:rPr lang="nl-NL" sz="1600" dirty="0" err="1" smtClean="0"/>
              <a:t>TenderNed</a:t>
            </a:r>
            <a:r>
              <a:rPr lang="nl-NL" sz="1600" dirty="0" smtClean="0"/>
              <a:t/>
            </a:r>
            <a:br>
              <a:rPr lang="nl-NL" sz="1600" dirty="0" smtClean="0"/>
            </a:br>
            <a:endParaRPr lang="nl-NL" sz="1600" dirty="0"/>
          </a:p>
          <a:p>
            <a:r>
              <a:rPr lang="nl-NL" sz="1600" dirty="0" smtClean="0"/>
              <a:t>Doe </a:t>
            </a:r>
            <a:r>
              <a:rPr lang="nl-NL" sz="1600" dirty="0"/>
              <a:t>exact wat er wordt gevraagd; missende documenten </a:t>
            </a:r>
            <a:r>
              <a:rPr lang="nl-NL" sz="1600" dirty="0" smtClean="0"/>
              <a:t>kunnen </a:t>
            </a:r>
            <a:r>
              <a:rPr lang="nl-NL" sz="1600" dirty="0"/>
              <a:t>leiden tot </a:t>
            </a:r>
            <a:r>
              <a:rPr lang="nl-NL" sz="1600" dirty="0" smtClean="0"/>
              <a:t>uitsluiting!</a:t>
            </a:r>
            <a:r>
              <a:rPr lang="nl-NL" sz="1600" dirty="0"/>
              <a:t/>
            </a:r>
            <a:br>
              <a:rPr lang="nl-NL" sz="1600" dirty="0"/>
            </a:br>
            <a:endParaRPr lang="nl-NL" sz="1600" dirty="0"/>
          </a:p>
          <a:p>
            <a:r>
              <a:rPr lang="nl-NL" sz="1600" dirty="0"/>
              <a:t>Verplichte </a:t>
            </a:r>
            <a:r>
              <a:rPr lang="nl-NL" sz="1600" dirty="0" smtClean="0"/>
              <a:t>documenten (bewijsmiddelen): </a:t>
            </a:r>
            <a:r>
              <a:rPr lang="nl-NL" sz="1600" dirty="0"/>
              <a:t>vraag indien noodzakelijk tijdig </a:t>
            </a:r>
            <a:r>
              <a:rPr lang="nl-NL" sz="1600" dirty="0" smtClean="0"/>
              <a:t>aan Gedragsverklaring Aanbesteden – Uittreksel Handelsregister – Verklaring Belastingdienst (Beschrijvend Document paragraaf 4.2.6)</a:t>
            </a:r>
            <a:r>
              <a:rPr lang="nl-NL" sz="1600" dirty="0"/>
              <a:t/>
            </a:r>
            <a:br>
              <a:rPr lang="nl-NL" sz="1600" dirty="0"/>
            </a:br>
            <a:endParaRPr lang="nl-NL" sz="1600" dirty="0"/>
          </a:p>
          <a:p>
            <a:r>
              <a:rPr lang="nl-NL" sz="1600" dirty="0" smtClean="0"/>
              <a:t>Inschrijving via </a:t>
            </a:r>
            <a:r>
              <a:rPr lang="nl-NL" sz="1600" dirty="0" err="1" smtClean="0"/>
              <a:t>TenderNed</a:t>
            </a:r>
            <a:r>
              <a:rPr lang="nl-NL" sz="1600" dirty="0" smtClean="0"/>
              <a:t> let op tijdig stellen van vragen en indienen van de Inschrijving – te laat is te laat</a:t>
            </a:r>
            <a:br>
              <a:rPr lang="nl-NL" sz="1600" dirty="0" smtClean="0"/>
            </a:br>
            <a:endParaRPr lang="nl-NL" sz="1600" dirty="0"/>
          </a:p>
          <a:p>
            <a:r>
              <a:rPr lang="nl-NL" sz="1600" dirty="0"/>
              <a:t>Vragen ten behoeve van de Nota van Inlichtingen: </a:t>
            </a:r>
            <a:br>
              <a:rPr lang="nl-NL" sz="1600" dirty="0"/>
            </a:br>
            <a:r>
              <a:rPr lang="nl-NL" sz="1600" dirty="0"/>
              <a:t>in principe openbaar voor alle </a:t>
            </a:r>
            <a:r>
              <a:rPr lang="nl-NL" sz="1600" dirty="0" smtClean="0"/>
              <a:t>ondernemers</a:t>
            </a:r>
            <a:r>
              <a:rPr lang="nl-NL" sz="1600" dirty="0"/>
              <a:t/>
            </a:r>
            <a:br>
              <a:rPr lang="nl-NL" sz="1600" dirty="0"/>
            </a:br>
            <a:endParaRPr lang="nl-NL" sz="1600" dirty="0"/>
          </a:p>
          <a:p>
            <a:r>
              <a:rPr lang="nl-NL" sz="1600" dirty="0"/>
              <a:t>Beoordelen: BPKV, beoordelingsteam van experts, individueel/consensus</a:t>
            </a:r>
            <a:br>
              <a:rPr lang="nl-NL" sz="1600" dirty="0"/>
            </a:br>
            <a:endParaRPr lang="nl-NL" sz="1600" dirty="0"/>
          </a:p>
          <a:p>
            <a:r>
              <a:rPr lang="nl-NL" sz="1600" dirty="0"/>
              <a:t>Gunningsbeslissing en </a:t>
            </a:r>
            <a:r>
              <a:rPr lang="nl-NL" sz="1600" dirty="0" smtClean="0"/>
              <a:t>afwijzingen</a:t>
            </a:r>
          </a:p>
          <a:p>
            <a:endParaRPr lang="nl-NL" sz="1800" dirty="0" smtClean="0"/>
          </a:p>
          <a:p>
            <a:endParaRPr lang="nl-NL" sz="1800" dirty="0" smtClean="0"/>
          </a:p>
          <a:p>
            <a:endParaRPr lang="nl-NL" sz="1800" dirty="0" smtClean="0"/>
          </a:p>
          <a:p>
            <a:pPr marL="0" indent="0">
              <a:buNone/>
            </a:pPr>
            <a:endParaRPr lang="nl-NL" sz="1800" dirty="0" smtClean="0"/>
          </a:p>
          <a:p>
            <a:pPr marL="0" indent="0">
              <a:buNone/>
            </a:pPr>
            <a:endParaRPr lang="nl-NL" sz="1800" dirty="0" smtClean="0"/>
          </a:p>
          <a:p>
            <a:endParaRPr lang="nl-NL" sz="1800" dirty="0"/>
          </a:p>
        </p:txBody>
      </p:sp>
      <p:pic>
        <p:nvPicPr>
          <p:cNvPr id="5" name="Afbeelding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1360" y="1696109"/>
            <a:ext cx="1955160" cy="5161891"/>
          </a:xfrm>
          <a:prstGeom prst="rect">
            <a:avLst/>
          </a:prstGeom>
        </p:spPr>
      </p:pic>
    </p:spTree>
    <p:extLst>
      <p:ext uri="{BB962C8B-B14F-4D97-AF65-F5344CB8AC3E}">
        <p14:creationId xmlns:p14="http://schemas.microsoft.com/office/powerpoint/2010/main" val="7459133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20500" y="964059"/>
            <a:ext cx="8424480" cy="400110"/>
          </a:xfrm>
        </p:spPr>
        <p:txBody>
          <a:bodyPr>
            <a:normAutofit fontScale="90000"/>
          </a:bodyPr>
          <a:lstStyle/>
          <a:p>
            <a:r>
              <a:rPr lang="nl-NL" sz="4000" dirty="0" smtClean="0"/>
              <a:t>Vragen</a:t>
            </a:r>
            <a:r>
              <a:rPr lang="nl-NL" dirty="0" smtClean="0"/>
              <a:t>				</a:t>
            </a:r>
            <a:endParaRPr lang="nl-NL" dirty="0"/>
          </a:p>
        </p:txBody>
      </p:sp>
      <p:sp>
        <p:nvSpPr>
          <p:cNvPr id="3" name="Tijdelijke aanduiding voor tekst 2"/>
          <p:cNvSpPr>
            <a:spLocks noGrp="1"/>
          </p:cNvSpPr>
          <p:nvPr>
            <p:ph type="body" sz="quarter" idx="11"/>
          </p:nvPr>
        </p:nvSpPr>
        <p:spPr/>
        <p:txBody>
          <a:bodyPr/>
          <a:lstStyle/>
          <a:p>
            <a:pPr marL="0" indent="0">
              <a:buNone/>
            </a:pPr>
            <a:endParaRPr lang="nl-NL" dirty="0" smtClean="0"/>
          </a:p>
          <a:p>
            <a:endParaRPr lang="nl-NL" dirty="0"/>
          </a:p>
        </p:txBody>
      </p:sp>
      <p:pic>
        <p:nvPicPr>
          <p:cNvPr id="4" name="Afbeelding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2039" y="1621344"/>
            <a:ext cx="3591658" cy="4729016"/>
          </a:xfrm>
          <a:prstGeom prst="rect">
            <a:avLst/>
          </a:prstGeom>
        </p:spPr>
      </p:pic>
    </p:spTree>
    <p:extLst>
      <p:ext uri="{BB962C8B-B14F-4D97-AF65-F5344CB8AC3E}">
        <p14:creationId xmlns:p14="http://schemas.microsoft.com/office/powerpoint/2010/main" val="18907938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nl-NL" dirty="0" smtClean="0"/>
              <a:t>Programma</a:t>
            </a:r>
            <a:endParaRPr lang="nl-NL" dirty="0"/>
          </a:p>
        </p:txBody>
      </p:sp>
      <p:sp>
        <p:nvSpPr>
          <p:cNvPr id="3" name="Tijdelijke aanduiding voor tekst 2"/>
          <p:cNvSpPr>
            <a:spLocks noGrp="1"/>
          </p:cNvSpPr>
          <p:nvPr>
            <p:ph type="body" sz="quarter" idx="11"/>
          </p:nvPr>
        </p:nvSpPr>
        <p:spPr>
          <a:xfrm>
            <a:off x="932689" y="2194559"/>
            <a:ext cx="4167949" cy="4050465"/>
          </a:xfrm>
        </p:spPr>
        <p:txBody>
          <a:bodyPr>
            <a:normAutofit fontScale="70000" lnSpcReduction="20000"/>
          </a:bodyPr>
          <a:lstStyle/>
          <a:p>
            <a:pPr>
              <a:buAutoNum type="arabicPeriod"/>
            </a:pPr>
            <a:r>
              <a:rPr lang="nl-NL" sz="2800" dirty="0" smtClean="0"/>
              <a:t>Aanwezigen</a:t>
            </a:r>
          </a:p>
          <a:p>
            <a:pPr>
              <a:buAutoNum type="arabicPeriod"/>
            </a:pPr>
            <a:r>
              <a:rPr lang="nl-NL" sz="2800" dirty="0" smtClean="0"/>
              <a:t>Opdracht</a:t>
            </a:r>
          </a:p>
          <a:p>
            <a:pPr>
              <a:buFont typeface="Arial" pitchFamily="34" charset="0"/>
              <a:buAutoNum type="arabicPeriod"/>
            </a:pPr>
            <a:r>
              <a:rPr lang="nl-NL" sz="2800" dirty="0"/>
              <a:t>Inkooptraject</a:t>
            </a:r>
          </a:p>
          <a:p>
            <a:pPr>
              <a:buAutoNum type="arabicPeriod"/>
            </a:pPr>
            <a:r>
              <a:rPr lang="nl-NL" sz="2800" dirty="0" smtClean="0"/>
              <a:t>Vragen</a:t>
            </a:r>
            <a:endParaRPr lang="nl-NL" dirty="0"/>
          </a:p>
          <a:p>
            <a:pPr marL="0" indent="0">
              <a:lnSpc>
                <a:spcPct val="120000"/>
              </a:lnSpc>
              <a:buNone/>
            </a:pPr>
            <a:r>
              <a:rPr lang="nl-NL" dirty="0" smtClean="0">
                <a:solidFill>
                  <a:srgbClr val="00B0F0"/>
                </a:solidFill>
              </a:rPr>
              <a:t>NB: De beantwoording van de vragen in de Nota van Inlichtingen is leidend!</a:t>
            </a:r>
          </a:p>
          <a:p>
            <a:pPr marL="0" indent="0">
              <a:lnSpc>
                <a:spcPct val="120000"/>
              </a:lnSpc>
              <a:buNone/>
            </a:pPr>
            <a:r>
              <a:rPr lang="nl-NL" dirty="0" smtClean="0">
                <a:solidFill>
                  <a:srgbClr val="00B0F0"/>
                </a:solidFill>
              </a:rPr>
              <a:t>Belangrijke vragen (voor </a:t>
            </a:r>
            <a:r>
              <a:rPr lang="nl-NL" dirty="0" err="1" smtClean="0">
                <a:solidFill>
                  <a:srgbClr val="00B0F0"/>
                </a:solidFill>
              </a:rPr>
              <a:t>NvI</a:t>
            </a:r>
            <a:r>
              <a:rPr lang="nl-NL" dirty="0" smtClean="0">
                <a:solidFill>
                  <a:srgbClr val="00B0F0"/>
                </a:solidFill>
              </a:rPr>
              <a:t>) noteren wij tijdens de presentatie.</a:t>
            </a:r>
          </a:p>
          <a:p>
            <a:pPr marL="0" indent="0">
              <a:lnSpc>
                <a:spcPct val="120000"/>
              </a:lnSpc>
              <a:buNone/>
            </a:pPr>
            <a:r>
              <a:rPr lang="nl-NL" dirty="0" smtClean="0">
                <a:solidFill>
                  <a:srgbClr val="00B0F0"/>
                </a:solidFill>
              </a:rPr>
              <a:t/>
            </a:r>
            <a:br>
              <a:rPr lang="nl-NL" dirty="0" smtClean="0">
                <a:solidFill>
                  <a:srgbClr val="00B0F0"/>
                </a:solidFill>
              </a:rPr>
            </a:br>
            <a:endParaRPr lang="nl-NL" dirty="0" smtClean="0"/>
          </a:p>
          <a:p>
            <a:pPr marL="0" indent="0">
              <a:buNone/>
            </a:pPr>
            <a:endParaRPr lang="nl-NL" dirty="0"/>
          </a:p>
          <a:p>
            <a:pPr marL="0" indent="0">
              <a:buNone/>
            </a:pPr>
            <a:endParaRPr lang="nl-NL" dirty="0"/>
          </a:p>
        </p:txBody>
      </p:sp>
      <p:pic>
        <p:nvPicPr>
          <p:cNvPr id="4" name="Afbeelding 3"/>
          <p:cNvPicPr>
            <a:picLocks noChangeAspect="1"/>
          </p:cNvPicPr>
          <p:nvPr/>
        </p:nvPicPr>
        <p:blipFill>
          <a:blip r:embed="rId2"/>
          <a:stretch>
            <a:fillRect/>
          </a:stretch>
        </p:blipFill>
        <p:spPr>
          <a:xfrm>
            <a:off x="5634310" y="1295999"/>
            <a:ext cx="6330164" cy="3812185"/>
          </a:xfrm>
          <a:prstGeom prst="rect">
            <a:avLst/>
          </a:prstGeom>
        </p:spPr>
      </p:pic>
    </p:spTree>
    <p:extLst>
      <p:ext uri="{BB962C8B-B14F-4D97-AF65-F5344CB8AC3E}">
        <p14:creationId xmlns:p14="http://schemas.microsoft.com/office/powerpoint/2010/main" val="30450431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Aanwezigen Rijkswaterstaat</a:t>
            </a:r>
            <a:endParaRPr lang="nl-NL" dirty="0"/>
          </a:p>
        </p:txBody>
      </p:sp>
      <p:sp>
        <p:nvSpPr>
          <p:cNvPr id="3" name="Tijdelijke aanduiding voor tekst 2"/>
          <p:cNvSpPr>
            <a:spLocks noGrp="1"/>
          </p:cNvSpPr>
          <p:nvPr>
            <p:ph type="body" sz="quarter" idx="11"/>
          </p:nvPr>
        </p:nvSpPr>
        <p:spPr>
          <a:xfrm>
            <a:off x="1038499" y="2070000"/>
            <a:ext cx="6142258" cy="4294224"/>
          </a:xfrm>
        </p:spPr>
        <p:txBody>
          <a:bodyPr>
            <a:normAutofit fontScale="40000" lnSpcReduction="20000"/>
          </a:bodyPr>
          <a:lstStyle/>
          <a:p>
            <a:pPr lvl="1">
              <a:lnSpc>
                <a:spcPct val="170000"/>
              </a:lnSpc>
              <a:buFontTx/>
              <a:buChar char="-"/>
            </a:pPr>
            <a:r>
              <a:rPr lang="nl-NL" sz="3100" dirty="0" smtClean="0"/>
              <a:t>Marcel Oerlemans, </a:t>
            </a:r>
            <a:br>
              <a:rPr lang="nl-NL" sz="3100" dirty="0" smtClean="0"/>
            </a:br>
            <a:r>
              <a:rPr lang="nl-NL" sz="3100" dirty="0" smtClean="0"/>
              <a:t>Officier van Dienst Weg</a:t>
            </a:r>
          </a:p>
          <a:p>
            <a:pPr lvl="1">
              <a:lnSpc>
                <a:spcPct val="170000"/>
              </a:lnSpc>
              <a:buFontTx/>
              <a:buChar char="-"/>
            </a:pPr>
            <a:r>
              <a:rPr lang="nl-NL" sz="3100" dirty="0" smtClean="0"/>
              <a:t>Peter de Wit, </a:t>
            </a:r>
            <a:br>
              <a:rPr lang="nl-NL" sz="3100" dirty="0" smtClean="0"/>
            </a:br>
            <a:r>
              <a:rPr lang="nl-NL" sz="3100" dirty="0" smtClean="0"/>
              <a:t>Officier </a:t>
            </a:r>
            <a:r>
              <a:rPr lang="nl-NL" sz="3100" dirty="0"/>
              <a:t>van Dienst Water </a:t>
            </a:r>
          </a:p>
          <a:p>
            <a:pPr lvl="1">
              <a:lnSpc>
                <a:spcPct val="170000"/>
              </a:lnSpc>
              <a:buFontTx/>
              <a:buChar char="-"/>
            </a:pPr>
            <a:r>
              <a:rPr lang="nl-NL" sz="3100" dirty="0" smtClean="0"/>
              <a:t>Lisanne Kooij, </a:t>
            </a:r>
            <a:br>
              <a:rPr lang="nl-NL" sz="3100" dirty="0" smtClean="0"/>
            </a:br>
            <a:r>
              <a:rPr lang="nl-NL" sz="3100" dirty="0" smtClean="0"/>
              <a:t>Adviseur Leren en Ontwikkelen</a:t>
            </a:r>
            <a:endParaRPr lang="nl-NL" sz="3100" dirty="0" smtClean="0">
              <a:solidFill>
                <a:srgbClr val="FF0000"/>
              </a:solidFill>
            </a:endParaRPr>
          </a:p>
          <a:p>
            <a:pPr>
              <a:lnSpc>
                <a:spcPct val="170000"/>
              </a:lnSpc>
            </a:pPr>
            <a:r>
              <a:rPr lang="nl-NL" sz="2800" b="1" dirty="0" smtClean="0"/>
              <a:t>Inkoop: </a:t>
            </a:r>
            <a:r>
              <a:rPr lang="nl-NL" sz="2800" dirty="0" smtClean="0"/>
              <a:t>	</a:t>
            </a:r>
          </a:p>
          <a:p>
            <a:pPr lvl="1">
              <a:lnSpc>
                <a:spcPct val="170000"/>
              </a:lnSpc>
              <a:buFontTx/>
              <a:buChar char="-"/>
            </a:pPr>
            <a:r>
              <a:rPr lang="nl-NL" sz="3100" dirty="0" smtClean="0"/>
              <a:t>Anne Marie van Iersel, </a:t>
            </a:r>
            <a:br>
              <a:rPr lang="nl-NL" sz="3100" dirty="0" smtClean="0"/>
            </a:br>
            <a:r>
              <a:rPr lang="nl-NL" sz="3100" dirty="0" smtClean="0"/>
              <a:t>Tactisch inkoper</a:t>
            </a:r>
          </a:p>
          <a:p>
            <a:pPr lvl="1">
              <a:lnSpc>
                <a:spcPct val="170000"/>
              </a:lnSpc>
              <a:buFontTx/>
              <a:buChar char="-"/>
            </a:pPr>
            <a:r>
              <a:rPr lang="nl-NL" sz="3100" dirty="0" smtClean="0"/>
              <a:t>Annemiek de Jong contractmanager</a:t>
            </a:r>
          </a:p>
          <a:p>
            <a:pPr lvl="1">
              <a:lnSpc>
                <a:spcPct val="170000"/>
              </a:lnSpc>
              <a:buFontTx/>
              <a:buChar char="-"/>
            </a:pPr>
            <a:r>
              <a:rPr lang="nl-NL" sz="3100" dirty="0" smtClean="0"/>
              <a:t>Anne-Miek de Groot Tactisch inkoper</a:t>
            </a:r>
          </a:p>
          <a:p>
            <a:pPr marL="0" indent="0">
              <a:buNone/>
            </a:pPr>
            <a:r>
              <a:rPr lang="nl-NL" dirty="0"/>
              <a:t>	</a:t>
            </a:r>
            <a:r>
              <a:rPr lang="nl-NL" dirty="0" smtClean="0"/>
              <a:t>	</a:t>
            </a:r>
            <a:endParaRPr lang="nl-NL" dirty="0"/>
          </a:p>
          <a:p>
            <a:pPr marL="0" indent="0">
              <a:buNone/>
            </a:pPr>
            <a:endParaRPr lang="nl-NL" dirty="0"/>
          </a:p>
        </p:txBody>
      </p:sp>
      <p:pic>
        <p:nvPicPr>
          <p:cNvPr id="5" name="Afbeelding 4"/>
          <p:cNvPicPr>
            <a:picLocks noChangeAspect="1"/>
          </p:cNvPicPr>
          <p:nvPr/>
        </p:nvPicPr>
        <p:blipFill rotWithShape="1">
          <a:blip r:embed="rId2"/>
          <a:srcRect l="21986" r="33824"/>
          <a:stretch/>
        </p:blipFill>
        <p:spPr>
          <a:xfrm>
            <a:off x="7461504" y="1295999"/>
            <a:ext cx="4084949" cy="5176616"/>
          </a:xfrm>
          <a:prstGeom prst="rect">
            <a:avLst/>
          </a:prstGeom>
        </p:spPr>
      </p:pic>
    </p:spTree>
    <p:extLst>
      <p:ext uri="{BB962C8B-B14F-4D97-AF65-F5344CB8AC3E}">
        <p14:creationId xmlns:p14="http://schemas.microsoft.com/office/powerpoint/2010/main" val="20292767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04009" y="1610385"/>
            <a:ext cx="6490392" cy="3656559"/>
          </a:xfrm>
          <a:prstGeom prst="rect">
            <a:avLst/>
          </a:prstGeom>
        </p:spPr>
      </p:pic>
      <p:sp>
        <p:nvSpPr>
          <p:cNvPr id="2" name="Titel 1"/>
          <p:cNvSpPr>
            <a:spLocks noGrp="1"/>
          </p:cNvSpPr>
          <p:nvPr>
            <p:ph type="title"/>
          </p:nvPr>
        </p:nvSpPr>
        <p:spPr/>
        <p:txBody>
          <a:bodyPr>
            <a:noAutofit/>
          </a:bodyPr>
          <a:lstStyle/>
          <a:p>
            <a:r>
              <a:rPr lang="nl-NL" dirty="0" smtClean="0"/>
              <a:t>Aanwezige ondernemers</a:t>
            </a:r>
            <a:endParaRPr lang="nl-NL" dirty="0"/>
          </a:p>
        </p:txBody>
      </p:sp>
      <p:sp>
        <p:nvSpPr>
          <p:cNvPr id="3" name="Tijdelijke aanduiding voor tekst 2"/>
          <p:cNvSpPr>
            <a:spLocks noGrp="1"/>
          </p:cNvSpPr>
          <p:nvPr>
            <p:ph type="body" sz="quarter" idx="11"/>
          </p:nvPr>
        </p:nvSpPr>
        <p:spPr>
          <a:xfrm>
            <a:off x="1992314" y="2070000"/>
            <a:ext cx="7920111" cy="4140000"/>
          </a:xfrm>
        </p:spPr>
        <p:txBody>
          <a:bodyPr/>
          <a:lstStyle/>
          <a:p>
            <a:endParaRPr lang="en-US" dirty="0"/>
          </a:p>
          <a:p>
            <a:pPr marL="0" indent="0">
              <a:buNone/>
            </a:pPr>
            <a:endParaRPr lang="en-US" dirty="0" smtClean="0"/>
          </a:p>
          <a:p>
            <a:pPr>
              <a:buAutoNum type="arabicPeriod"/>
            </a:pPr>
            <a:endParaRPr lang="nl-NL" dirty="0"/>
          </a:p>
        </p:txBody>
      </p:sp>
      <p:sp>
        <p:nvSpPr>
          <p:cNvPr id="4" name="Tekstvak 3"/>
          <p:cNvSpPr txBox="1"/>
          <p:nvPr/>
        </p:nvSpPr>
        <p:spPr>
          <a:xfrm>
            <a:off x="1005545" y="2347723"/>
            <a:ext cx="4358641" cy="2308324"/>
          </a:xfrm>
          <a:prstGeom prst="rect">
            <a:avLst/>
          </a:prstGeom>
          <a:noFill/>
        </p:spPr>
        <p:txBody>
          <a:bodyPr wrap="square" rtlCol="0">
            <a:spAutoFit/>
          </a:bodyPr>
          <a:lstStyle/>
          <a:p>
            <a:pPr marL="285750" indent="-285750">
              <a:buFontTx/>
              <a:buChar char="-"/>
            </a:pPr>
            <a:r>
              <a:rPr lang="nl-NL" b="1" dirty="0" smtClean="0"/>
              <a:t>Elco van de </a:t>
            </a:r>
            <a:r>
              <a:rPr lang="nl-NL" b="1" dirty="0" err="1" smtClean="0"/>
              <a:t>Vliert</a:t>
            </a:r>
            <a:r>
              <a:rPr lang="nl-NL" b="1" dirty="0" smtClean="0"/>
              <a:t> – Group </a:t>
            </a:r>
            <a:r>
              <a:rPr lang="nl-NL" b="1" dirty="0" err="1" smtClean="0"/>
              <a:t>Moovs</a:t>
            </a:r>
            <a:r>
              <a:rPr lang="nl-NL" b="1" dirty="0" smtClean="0"/>
              <a:t> B.V.</a:t>
            </a:r>
          </a:p>
          <a:p>
            <a:pPr marL="285750" indent="-285750">
              <a:buFontTx/>
              <a:buChar char="-"/>
            </a:pPr>
            <a:r>
              <a:rPr lang="nl-NL" b="1" dirty="0"/>
              <a:t>Michael </a:t>
            </a:r>
            <a:r>
              <a:rPr lang="nl-NL" b="1" dirty="0" smtClean="0"/>
              <a:t>Nijenhuis – V&amp;R</a:t>
            </a:r>
          </a:p>
          <a:p>
            <a:pPr marL="285750" indent="-285750">
              <a:buFontTx/>
              <a:buChar char="-"/>
            </a:pPr>
            <a:r>
              <a:rPr lang="nl-NL" b="1" dirty="0" err="1"/>
              <a:t>Aïcha</a:t>
            </a:r>
            <a:r>
              <a:rPr lang="nl-NL" b="1" dirty="0"/>
              <a:t> </a:t>
            </a:r>
            <a:r>
              <a:rPr lang="nl-NL" b="1" dirty="0" err="1" smtClean="0"/>
              <a:t>Abosalama</a:t>
            </a:r>
            <a:r>
              <a:rPr lang="nl-NL" b="1" dirty="0" smtClean="0"/>
              <a:t> – V&amp;R</a:t>
            </a:r>
          </a:p>
          <a:p>
            <a:pPr marL="285750" indent="-285750">
              <a:buFontTx/>
              <a:buChar char="-"/>
            </a:pPr>
            <a:r>
              <a:rPr lang="nl-NL" b="1" dirty="0"/>
              <a:t>Anne Prins-van den </a:t>
            </a:r>
            <a:r>
              <a:rPr lang="nl-NL" b="1" dirty="0" smtClean="0"/>
              <a:t>Bergh – </a:t>
            </a:r>
            <a:r>
              <a:rPr lang="nl-NL" b="1" dirty="0" err="1" smtClean="0"/>
              <a:t>examenadviesburo</a:t>
            </a:r>
            <a:endParaRPr lang="nl-NL" b="1" dirty="0" smtClean="0"/>
          </a:p>
          <a:p>
            <a:pPr marL="285750" indent="-285750">
              <a:buFontTx/>
              <a:buChar char="-"/>
            </a:pPr>
            <a:r>
              <a:rPr lang="nl-NL" b="1" dirty="0" smtClean="0"/>
              <a:t>Rijk Hofman -  </a:t>
            </a:r>
            <a:r>
              <a:rPr lang="nl-NL" b="1" dirty="0" smtClean="0"/>
              <a:t>NIPV</a:t>
            </a:r>
          </a:p>
          <a:p>
            <a:pPr marL="285750" indent="-285750">
              <a:buFontTx/>
              <a:buChar char="-"/>
            </a:pPr>
            <a:r>
              <a:rPr lang="nl-NL" b="1" smtClean="0"/>
              <a:t>Hans Veltkamp - NIPV</a:t>
            </a:r>
            <a:endParaRPr lang="nl-NL" b="1" dirty="0"/>
          </a:p>
        </p:txBody>
      </p:sp>
    </p:spTree>
    <p:extLst>
      <p:ext uri="{BB962C8B-B14F-4D97-AF65-F5344CB8AC3E}">
        <p14:creationId xmlns:p14="http://schemas.microsoft.com/office/powerpoint/2010/main" val="37524229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p:cNvSpPr>
            <a:spLocks noGrp="1"/>
          </p:cNvSpPr>
          <p:nvPr>
            <p:ph type="sldNum" sz="quarter" idx="14"/>
          </p:nvPr>
        </p:nvSpPr>
        <p:spPr/>
        <p:txBody>
          <a:bodyPr/>
          <a:lstStyle/>
          <a:p>
            <a:fld id="{6C93B359-CF0D-4389-949E-16A33FCBB3EC}" type="slidenum">
              <a:rPr lang="nl-NL" smtClean="0"/>
              <a:t>5</a:t>
            </a:fld>
            <a:endParaRPr lang="nl-NL" dirty="0"/>
          </a:p>
        </p:txBody>
      </p:sp>
      <p:sp>
        <p:nvSpPr>
          <p:cNvPr id="4" name="Tijdelijke aanduiding voor tekst 3"/>
          <p:cNvSpPr>
            <a:spLocks noGrp="1"/>
          </p:cNvSpPr>
          <p:nvPr>
            <p:ph type="body" sz="quarter" idx="26"/>
          </p:nvPr>
        </p:nvSpPr>
        <p:spPr/>
        <p:txBody>
          <a:bodyPr/>
          <a:lstStyle/>
          <a:p>
            <a:endParaRPr lang="nl-NL"/>
          </a:p>
        </p:txBody>
      </p:sp>
      <p:sp>
        <p:nvSpPr>
          <p:cNvPr id="5" name="Titel 4"/>
          <p:cNvSpPr>
            <a:spLocks noGrp="1"/>
          </p:cNvSpPr>
          <p:nvPr>
            <p:ph type="title"/>
          </p:nvPr>
        </p:nvSpPr>
        <p:spPr>
          <a:xfrm>
            <a:off x="630000" y="1281950"/>
            <a:ext cx="10933200" cy="628908"/>
          </a:xfrm>
        </p:spPr>
        <p:txBody>
          <a:bodyPr>
            <a:normAutofit fontScale="90000"/>
          </a:bodyPr>
          <a:lstStyle/>
          <a:p>
            <a:r>
              <a:rPr lang="nl-NL" dirty="0" smtClean="0"/>
              <a:t>Opdracht</a:t>
            </a:r>
            <a:br>
              <a:rPr lang="nl-NL" dirty="0" smtClean="0"/>
            </a:br>
            <a:endParaRPr lang="nl-NL" dirty="0"/>
          </a:p>
        </p:txBody>
      </p:sp>
      <p:sp>
        <p:nvSpPr>
          <p:cNvPr id="7" name="Tekstvak 6"/>
          <p:cNvSpPr txBox="1"/>
          <p:nvPr/>
        </p:nvSpPr>
        <p:spPr>
          <a:xfrm>
            <a:off x="630000" y="1910858"/>
            <a:ext cx="5466600" cy="4801314"/>
          </a:xfrm>
          <a:prstGeom prst="rect">
            <a:avLst/>
          </a:prstGeom>
          <a:noFill/>
        </p:spPr>
        <p:txBody>
          <a:bodyPr wrap="square" rtlCol="0">
            <a:spAutoFit/>
          </a:bodyPr>
          <a:lstStyle/>
          <a:p>
            <a:pPr marL="285750" indent="-285750">
              <a:buFont typeface="Arial" panose="020B0604020202020204" pitchFamily="34" charset="0"/>
              <a:buChar char="•"/>
            </a:pPr>
            <a:r>
              <a:rPr lang="nl-NL" dirty="0" smtClean="0"/>
              <a:t>Kernproces Rijkswaterstaat</a:t>
            </a:r>
          </a:p>
          <a:p>
            <a:pPr marL="285750" indent="-285750">
              <a:buFont typeface="Arial" panose="020B0604020202020204" pitchFamily="34" charset="0"/>
              <a:buChar char="•"/>
            </a:pPr>
            <a:endParaRPr lang="nl-NL" dirty="0" smtClean="0"/>
          </a:p>
          <a:p>
            <a:pPr marL="285750" indent="-285750">
              <a:buFont typeface="Arial" panose="020B0604020202020204" pitchFamily="34" charset="0"/>
              <a:buChar char="•"/>
            </a:pPr>
            <a:r>
              <a:rPr lang="nl-NL" dirty="0" smtClean="0"/>
              <a:t>Komende jaren …</a:t>
            </a:r>
          </a:p>
          <a:p>
            <a:pPr marL="285750" indent="-285750">
              <a:buFont typeface="Arial" panose="020B0604020202020204" pitchFamily="34" charset="0"/>
              <a:buChar char="•"/>
            </a:pPr>
            <a:endParaRPr lang="nl-NL" dirty="0" smtClean="0"/>
          </a:p>
          <a:p>
            <a:pPr marL="285750" indent="-285750">
              <a:buFont typeface="Arial" panose="020B0604020202020204" pitchFamily="34" charset="0"/>
              <a:buChar char="•"/>
            </a:pPr>
            <a:r>
              <a:rPr lang="nl-NL" dirty="0" smtClean="0"/>
              <a:t>Bijlage 9 / 13 </a:t>
            </a:r>
          </a:p>
          <a:p>
            <a:pPr marL="285750" indent="-285750">
              <a:buFont typeface="Arial" panose="020B0604020202020204" pitchFamily="34" charset="0"/>
              <a:buChar char="•"/>
            </a:pPr>
            <a:endParaRPr lang="nl-NL" dirty="0"/>
          </a:p>
          <a:p>
            <a:pPr marL="285750" indent="-285750">
              <a:buFont typeface="Arial" panose="020B0604020202020204" pitchFamily="34" charset="0"/>
              <a:buChar char="•"/>
            </a:pPr>
            <a:r>
              <a:rPr lang="nl-NL" dirty="0" smtClean="0"/>
              <a:t>Rijkswaterstaat-casuïstiek</a:t>
            </a:r>
          </a:p>
          <a:p>
            <a:pPr marL="285750" indent="-285750">
              <a:buFont typeface="Arial" panose="020B0604020202020204" pitchFamily="34" charset="0"/>
              <a:buChar char="•"/>
            </a:pPr>
            <a:endParaRPr lang="nl-NL" dirty="0" smtClean="0"/>
          </a:p>
          <a:p>
            <a:pPr marL="285750" indent="-285750">
              <a:buFont typeface="Arial" panose="020B0604020202020204" pitchFamily="34" charset="0"/>
              <a:buChar char="•"/>
            </a:pPr>
            <a:r>
              <a:rPr lang="nl-NL" dirty="0" smtClean="0"/>
              <a:t>Doelgroep – taken en verantwoordelijkheden – omvang </a:t>
            </a:r>
          </a:p>
          <a:p>
            <a:pPr marL="285750" indent="-285750">
              <a:buFont typeface="Arial" panose="020B0604020202020204" pitchFamily="34" charset="0"/>
              <a:buChar char="•"/>
            </a:pPr>
            <a:endParaRPr lang="nl-NL" dirty="0"/>
          </a:p>
          <a:p>
            <a:pPr marL="285750" indent="-285750">
              <a:buFont typeface="Arial" panose="020B0604020202020204" pitchFamily="34" charset="0"/>
              <a:buChar char="•"/>
            </a:pPr>
            <a:r>
              <a:rPr lang="nl-NL" dirty="0" smtClean="0"/>
              <a:t>Rollen </a:t>
            </a:r>
          </a:p>
          <a:p>
            <a:pPr marL="285750" indent="-285750">
              <a:buFont typeface="Arial" panose="020B0604020202020204" pitchFamily="34" charset="0"/>
              <a:buChar char="•"/>
            </a:pPr>
            <a:endParaRPr lang="nl-NL" dirty="0"/>
          </a:p>
          <a:p>
            <a:pPr marL="285750" indent="-285750">
              <a:buFont typeface="Arial" panose="020B0604020202020204" pitchFamily="34" charset="0"/>
              <a:buChar char="•"/>
            </a:pPr>
            <a:r>
              <a:rPr lang="nl-NL" dirty="0" smtClean="0"/>
              <a:t>Beoogde dienstverlening</a:t>
            </a:r>
          </a:p>
          <a:p>
            <a:endParaRPr lang="nl-NL" dirty="0" smtClean="0"/>
          </a:p>
          <a:p>
            <a:pPr marL="285750" indent="-285750">
              <a:buFont typeface="Arial" panose="020B0604020202020204" pitchFamily="34" charset="0"/>
              <a:buChar char="•"/>
            </a:pPr>
            <a:endParaRPr lang="nl-NL" dirty="0"/>
          </a:p>
          <a:p>
            <a:pPr marL="285750" indent="-285750">
              <a:buFont typeface="Arial" panose="020B0604020202020204" pitchFamily="34" charset="0"/>
              <a:buChar char="•"/>
            </a:pPr>
            <a:endParaRPr lang="nl-NL" dirty="0"/>
          </a:p>
        </p:txBody>
      </p:sp>
      <p:pic>
        <p:nvPicPr>
          <p:cNvPr id="2" name="Afbeelding 1"/>
          <p:cNvPicPr>
            <a:picLocks noChangeAspect="1"/>
          </p:cNvPicPr>
          <p:nvPr/>
        </p:nvPicPr>
        <p:blipFill>
          <a:blip r:embed="rId2"/>
          <a:stretch>
            <a:fillRect/>
          </a:stretch>
        </p:blipFill>
        <p:spPr>
          <a:xfrm>
            <a:off x="6421322" y="4084394"/>
            <a:ext cx="5300180" cy="1888894"/>
          </a:xfrm>
          <a:prstGeom prst="rect">
            <a:avLst/>
          </a:prstGeom>
        </p:spPr>
      </p:pic>
      <p:pic>
        <p:nvPicPr>
          <p:cNvPr id="6" name="Afbeelding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2051" y="655653"/>
            <a:ext cx="5110855" cy="2873457"/>
          </a:xfrm>
          <a:prstGeom prst="rect">
            <a:avLst/>
          </a:prstGeom>
        </p:spPr>
      </p:pic>
    </p:spTree>
    <p:extLst>
      <p:ext uri="{BB962C8B-B14F-4D97-AF65-F5344CB8AC3E}">
        <p14:creationId xmlns:p14="http://schemas.microsoft.com/office/powerpoint/2010/main" val="23308642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4" name="Rechthoek 53"/>
          <p:cNvSpPr/>
          <p:nvPr/>
        </p:nvSpPr>
        <p:spPr>
          <a:xfrm>
            <a:off x="8832304" y="489483"/>
            <a:ext cx="2952328"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14"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prstClr val="white"/>
              </a:solidFill>
              <a:effectLst/>
              <a:uLnTx/>
              <a:uFillTx/>
              <a:latin typeface="Verdana"/>
              <a:ea typeface="+mn-ea"/>
              <a:cs typeface="+mn-cs"/>
            </a:endParaRPr>
          </a:p>
        </p:txBody>
      </p:sp>
      <p:sp>
        <p:nvSpPr>
          <p:cNvPr id="50" name="Rechthoek 49"/>
          <p:cNvSpPr/>
          <p:nvPr/>
        </p:nvSpPr>
        <p:spPr>
          <a:xfrm>
            <a:off x="5087888" y="0"/>
            <a:ext cx="2952328"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14"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prstClr val="white"/>
              </a:solidFill>
              <a:effectLst/>
              <a:uLnTx/>
              <a:uFillTx/>
              <a:latin typeface="Verdana"/>
              <a:ea typeface="+mn-ea"/>
              <a:cs typeface="+mn-cs"/>
            </a:endParaRPr>
          </a:p>
        </p:txBody>
      </p:sp>
      <p:sp>
        <p:nvSpPr>
          <p:cNvPr id="3" name="Rechthoek 2"/>
          <p:cNvSpPr/>
          <p:nvPr/>
        </p:nvSpPr>
        <p:spPr>
          <a:xfrm>
            <a:off x="788477" y="1397602"/>
            <a:ext cx="1512000" cy="720000"/>
          </a:xfrm>
          <a:prstGeom prst="rect">
            <a:avLst/>
          </a:prstGeom>
          <a:solidFill>
            <a:schemeClr val="accent5">
              <a:lumMod val="20000"/>
              <a:lumOff val="80000"/>
            </a:schemeClr>
          </a:solidFill>
          <a:ln w="12700"/>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err="1" smtClean="0">
                <a:ln>
                  <a:noFill/>
                </a:ln>
                <a:solidFill>
                  <a:prstClr val="black"/>
                </a:solidFill>
                <a:effectLst/>
                <a:uLnTx/>
                <a:uFillTx/>
                <a:latin typeface="Verdana"/>
                <a:ea typeface="+mn-ea"/>
                <a:cs typeface="+mn-cs"/>
              </a:rPr>
              <a:t>Intakegesprek</a:t>
            </a:r>
            <a:endParaRPr kumimoji="0" lang="en-US" sz="1050" b="1" i="0" u="none" strike="noStrike" kern="1200" cap="none" spc="0" normalizeH="0" baseline="0" noProof="0" dirty="0" smtClean="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smtClean="0">
                <a:ln>
                  <a:noFill/>
                </a:ln>
                <a:solidFill>
                  <a:prstClr val="black"/>
                </a:solidFill>
                <a:effectLst/>
                <a:uLnTx/>
                <a:uFillTx/>
                <a:latin typeface="Verdana"/>
                <a:ea typeface="+mn-ea"/>
                <a:cs typeface="+mn-cs"/>
              </a:rPr>
              <a:t>60 </a:t>
            </a:r>
            <a:r>
              <a:rPr kumimoji="0" lang="nl-NL" sz="1050" b="0" i="0" u="none" strike="noStrike" kern="1200" cap="none" spc="0" normalizeH="0" baseline="0" noProof="0" dirty="0" smtClean="0">
                <a:ln>
                  <a:noFill/>
                </a:ln>
                <a:solidFill>
                  <a:prstClr val="black"/>
                </a:solidFill>
                <a:effectLst/>
                <a:uLnTx/>
                <a:uFillTx/>
                <a:latin typeface="Verdana"/>
                <a:ea typeface="+mn-ea"/>
                <a:cs typeface="+mn-cs"/>
              </a:rPr>
              <a:t>minuten</a:t>
            </a: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nl-NL" sz="1050" b="0" i="0" u="none" strike="noStrike" kern="1200" cap="none" spc="0" normalizeH="0" baseline="0" noProof="0" dirty="0" smtClean="0">
                <a:ln>
                  <a:noFill/>
                </a:ln>
                <a:solidFill>
                  <a:prstClr val="black"/>
                </a:solidFill>
                <a:effectLst/>
                <a:uLnTx/>
                <a:uFillTx/>
                <a:latin typeface="Verdana"/>
                <a:ea typeface="+mn-ea"/>
                <a:cs typeface="+mn-cs"/>
              </a:rPr>
              <a:t>Opleider</a:t>
            </a:r>
            <a:r>
              <a:rPr kumimoji="0" lang="en-US" sz="1050" b="0" i="0" u="none" strike="noStrike" kern="1200" cap="none" spc="0" normalizeH="0" baseline="0" noProof="0" dirty="0" smtClean="0">
                <a:ln>
                  <a:noFill/>
                </a:ln>
                <a:solidFill>
                  <a:prstClr val="black"/>
                </a:solidFill>
                <a:effectLst/>
                <a:uLnTx/>
                <a:uFillTx/>
                <a:latin typeface="Verdana"/>
                <a:ea typeface="+mn-ea"/>
                <a:cs typeface="+mn-cs"/>
              </a:rPr>
              <a:t> (intern)</a:t>
            </a: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err="1" smtClean="0">
                <a:ln>
                  <a:noFill/>
                </a:ln>
                <a:solidFill>
                  <a:prstClr val="black"/>
                </a:solidFill>
                <a:effectLst/>
                <a:uLnTx/>
                <a:uFillTx/>
                <a:latin typeface="Verdana"/>
                <a:ea typeface="+mn-ea"/>
                <a:cs typeface="+mn-cs"/>
              </a:rPr>
              <a:t>Individueel</a:t>
            </a:r>
            <a:endParaRPr kumimoji="0" lang="nl-NL" sz="1050" b="0" i="0" u="none" strike="noStrike" kern="1200" cap="none" spc="0" normalizeH="0" baseline="0" noProof="0" dirty="0">
              <a:ln>
                <a:noFill/>
              </a:ln>
              <a:solidFill>
                <a:prstClr val="black"/>
              </a:solidFill>
              <a:effectLst/>
              <a:uLnTx/>
              <a:uFillTx/>
              <a:latin typeface="Verdana"/>
              <a:ea typeface="+mn-ea"/>
              <a:cs typeface="+mn-cs"/>
            </a:endParaRPr>
          </a:p>
        </p:txBody>
      </p:sp>
      <p:sp>
        <p:nvSpPr>
          <p:cNvPr id="9" name="Rechthoek 8"/>
          <p:cNvSpPr/>
          <p:nvPr/>
        </p:nvSpPr>
        <p:spPr>
          <a:xfrm>
            <a:off x="789177" y="908720"/>
            <a:ext cx="1511300" cy="288032"/>
          </a:xfrm>
          <a:prstGeom prst="rect">
            <a:avLst/>
          </a:prstGeom>
          <a:solidFill>
            <a:schemeClr val="tx2"/>
          </a:solidFill>
          <a:ln w="6350"/>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14" rtl="0" eaLnBrk="1" fontAlgn="auto" latinLnBrk="0" hangingPunct="1">
              <a:lnSpc>
                <a:spcPct val="100000"/>
              </a:lnSpc>
              <a:spcBef>
                <a:spcPts val="0"/>
              </a:spcBef>
              <a:spcAft>
                <a:spcPts val="0"/>
              </a:spcAft>
              <a:buClrTx/>
              <a:buSzTx/>
              <a:buFontTx/>
              <a:buNone/>
              <a:tabLst/>
              <a:defRPr/>
            </a:pPr>
            <a:r>
              <a:rPr kumimoji="0" lang="nl-NL" sz="1050" b="1" i="0" u="none" strike="noStrike" kern="1200" cap="none" spc="0" normalizeH="0" baseline="0" noProof="0" dirty="0" smtClean="0">
                <a:ln>
                  <a:noFill/>
                </a:ln>
                <a:solidFill>
                  <a:prstClr val="white"/>
                </a:solidFill>
                <a:effectLst/>
                <a:uLnTx/>
                <a:uFillTx/>
                <a:latin typeface="Verdana"/>
                <a:ea typeface="+mn-ea"/>
                <a:cs typeface="+mn-cs"/>
              </a:rPr>
              <a:t>Voorbereiding</a:t>
            </a:r>
            <a:endParaRPr kumimoji="0" lang="nl-NL" sz="2117" b="1" i="0" u="none" strike="noStrike" kern="1200" cap="none" spc="0" normalizeH="0" baseline="0" noProof="0" dirty="0">
              <a:ln>
                <a:noFill/>
              </a:ln>
              <a:solidFill>
                <a:prstClr val="white"/>
              </a:solidFill>
              <a:effectLst/>
              <a:uLnTx/>
              <a:uFillTx/>
              <a:latin typeface="Verdana"/>
              <a:ea typeface="+mn-ea"/>
              <a:cs typeface="+mn-cs"/>
            </a:endParaRPr>
          </a:p>
        </p:txBody>
      </p:sp>
      <p:sp>
        <p:nvSpPr>
          <p:cNvPr id="10" name="Rechthoek 9"/>
          <p:cNvSpPr/>
          <p:nvPr/>
        </p:nvSpPr>
        <p:spPr>
          <a:xfrm>
            <a:off x="788477" y="2161614"/>
            <a:ext cx="1512000" cy="720000"/>
          </a:xfrm>
          <a:prstGeom prst="rect">
            <a:avLst/>
          </a:prstGeom>
          <a:solidFill>
            <a:schemeClr val="accent3">
              <a:lumMod val="20000"/>
              <a:lumOff val="80000"/>
            </a:schemeClr>
          </a:solidFill>
          <a:ln w="12700">
            <a:solidFill>
              <a:schemeClr val="accent3"/>
            </a:solid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black"/>
                </a:solidFill>
                <a:effectLst/>
                <a:uLnTx/>
                <a:uFillTx/>
                <a:latin typeface="Verdana"/>
                <a:ea typeface="+mn-ea"/>
                <a:cs typeface="+mn-cs"/>
              </a:rPr>
              <a:t>Assessment</a:t>
            </a: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Verdana"/>
                <a:ea typeface="+mn-ea"/>
                <a:cs typeface="+mn-cs"/>
              </a:rPr>
              <a:t>1 </a:t>
            </a:r>
            <a:r>
              <a:rPr kumimoji="0" lang="en-US" sz="1050" b="0" i="0" u="none" strike="noStrike" kern="1200" cap="none" spc="0" normalizeH="0" baseline="0" noProof="0" dirty="0" err="1">
                <a:ln>
                  <a:noFill/>
                </a:ln>
                <a:solidFill>
                  <a:prstClr val="black"/>
                </a:solidFill>
                <a:effectLst/>
                <a:uLnTx/>
                <a:uFillTx/>
                <a:latin typeface="Verdana"/>
                <a:ea typeface="+mn-ea"/>
                <a:cs typeface="+mn-cs"/>
              </a:rPr>
              <a:t>werkdag</a:t>
            </a:r>
            <a:endParaRPr kumimoji="0" lang="en-US" sz="105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smtClean="0">
                <a:ln>
                  <a:noFill/>
                </a:ln>
                <a:solidFill>
                  <a:prstClr val="black"/>
                </a:solidFill>
                <a:effectLst/>
                <a:uLnTx/>
                <a:uFillTx/>
                <a:latin typeface="Verdana"/>
                <a:ea typeface="+mn-ea"/>
                <a:cs typeface="+mn-cs"/>
              </a:rPr>
              <a:t>Extern </a:t>
            </a:r>
            <a:endParaRPr kumimoji="0" lang="en-US" sz="105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err="1">
                <a:ln>
                  <a:noFill/>
                </a:ln>
                <a:solidFill>
                  <a:prstClr val="black"/>
                </a:solidFill>
                <a:effectLst/>
                <a:uLnTx/>
                <a:uFillTx/>
                <a:latin typeface="Verdana"/>
                <a:ea typeface="+mn-ea"/>
                <a:cs typeface="+mn-cs"/>
              </a:rPr>
              <a:t>Individueel</a:t>
            </a:r>
            <a:endParaRPr kumimoji="0" lang="nl-NL" sz="1050" b="0" i="0" u="none" strike="noStrike" kern="1200" cap="none" spc="0" normalizeH="0" baseline="0" noProof="0" dirty="0">
              <a:ln>
                <a:noFill/>
              </a:ln>
              <a:solidFill>
                <a:prstClr val="black"/>
              </a:solidFill>
              <a:effectLst/>
              <a:uLnTx/>
              <a:uFillTx/>
              <a:latin typeface="Verdana"/>
              <a:ea typeface="+mn-ea"/>
              <a:cs typeface="+mn-cs"/>
            </a:endParaRPr>
          </a:p>
        </p:txBody>
      </p:sp>
      <p:sp>
        <p:nvSpPr>
          <p:cNvPr id="12" name="Rechthoek 11"/>
          <p:cNvSpPr/>
          <p:nvPr/>
        </p:nvSpPr>
        <p:spPr>
          <a:xfrm>
            <a:off x="10128375" y="1415848"/>
            <a:ext cx="1512000" cy="720000"/>
          </a:xfrm>
          <a:prstGeom prst="rect">
            <a:avLst/>
          </a:prstGeom>
          <a:solidFill>
            <a:schemeClr val="accent3">
              <a:lumMod val="20000"/>
              <a:lumOff val="80000"/>
            </a:schemeClr>
          </a:solidFill>
          <a:ln w="12700">
            <a:solidFill>
              <a:schemeClr val="accent3"/>
            </a:solid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err="1">
                <a:ln>
                  <a:noFill/>
                </a:ln>
                <a:solidFill>
                  <a:prstClr val="black"/>
                </a:solidFill>
                <a:effectLst/>
                <a:uLnTx/>
                <a:uFillTx/>
                <a:latin typeface="Verdana"/>
                <a:ea typeface="+mn-ea"/>
                <a:cs typeface="+mn-cs"/>
              </a:rPr>
              <a:t>Portfoliogesprek</a:t>
            </a:r>
            <a:endParaRPr kumimoji="0" lang="en-US" sz="1050" b="1"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Verdana"/>
                <a:ea typeface="+mn-ea"/>
                <a:cs typeface="+mn-cs"/>
              </a:rPr>
              <a:t>9</a:t>
            </a:r>
            <a:r>
              <a:rPr kumimoji="0" lang="en-US" sz="1050" b="0" i="0" u="none" strike="noStrike" kern="1200" cap="none" spc="0" normalizeH="0" baseline="0" noProof="0" dirty="0" smtClean="0">
                <a:ln>
                  <a:noFill/>
                </a:ln>
                <a:solidFill>
                  <a:prstClr val="black"/>
                </a:solidFill>
                <a:effectLst/>
                <a:uLnTx/>
                <a:uFillTx/>
                <a:latin typeface="Verdana"/>
                <a:ea typeface="+mn-ea"/>
                <a:cs typeface="+mn-cs"/>
              </a:rPr>
              <a:t>0 </a:t>
            </a:r>
            <a:r>
              <a:rPr kumimoji="0" lang="en-US" sz="1050" b="0" i="0" u="none" strike="noStrike" kern="1200" cap="none" spc="0" normalizeH="0" baseline="0" noProof="0" dirty="0" err="1">
                <a:ln>
                  <a:noFill/>
                </a:ln>
                <a:solidFill>
                  <a:prstClr val="black"/>
                </a:solidFill>
                <a:effectLst/>
                <a:uLnTx/>
                <a:uFillTx/>
                <a:latin typeface="Verdana"/>
                <a:ea typeface="+mn-ea"/>
                <a:cs typeface="+mn-cs"/>
              </a:rPr>
              <a:t>minuten</a:t>
            </a:r>
            <a:endParaRPr kumimoji="0" lang="en-US" sz="105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err="1" smtClean="0">
                <a:ln>
                  <a:noFill/>
                </a:ln>
                <a:solidFill>
                  <a:prstClr val="black"/>
                </a:solidFill>
                <a:effectLst/>
                <a:uLnTx/>
                <a:uFillTx/>
                <a:latin typeface="Verdana"/>
                <a:ea typeface="+mn-ea"/>
                <a:cs typeface="+mn-cs"/>
              </a:rPr>
              <a:t>Beoordelaars</a:t>
            </a:r>
            <a:endParaRPr kumimoji="0" lang="en-US" sz="105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err="1">
                <a:ln>
                  <a:noFill/>
                </a:ln>
                <a:solidFill>
                  <a:prstClr val="black"/>
                </a:solidFill>
                <a:effectLst/>
                <a:uLnTx/>
                <a:uFillTx/>
                <a:latin typeface="Verdana"/>
                <a:ea typeface="+mn-ea"/>
                <a:cs typeface="+mn-cs"/>
              </a:rPr>
              <a:t>individueel</a:t>
            </a:r>
            <a:endParaRPr kumimoji="0" lang="nl-NL" sz="1050" b="0" i="0" u="none" strike="noStrike" kern="1200" cap="none" spc="0" normalizeH="0" baseline="0" noProof="0" dirty="0">
              <a:ln>
                <a:noFill/>
              </a:ln>
              <a:solidFill>
                <a:prstClr val="black"/>
              </a:solidFill>
              <a:effectLst/>
              <a:uLnTx/>
              <a:uFillTx/>
              <a:latin typeface="Verdana"/>
              <a:ea typeface="+mn-ea"/>
              <a:cs typeface="+mn-cs"/>
            </a:endParaRPr>
          </a:p>
        </p:txBody>
      </p:sp>
      <p:sp>
        <p:nvSpPr>
          <p:cNvPr id="13" name="Rechthoek 12"/>
          <p:cNvSpPr/>
          <p:nvPr/>
        </p:nvSpPr>
        <p:spPr>
          <a:xfrm>
            <a:off x="10137124" y="2189822"/>
            <a:ext cx="1512000" cy="720000"/>
          </a:xfrm>
          <a:prstGeom prst="rect">
            <a:avLst/>
          </a:prstGeom>
          <a:solidFill>
            <a:schemeClr val="accent3">
              <a:lumMod val="20000"/>
              <a:lumOff val="80000"/>
            </a:schemeClr>
          </a:solidFill>
          <a:ln w="12700"/>
        </p:spPr>
        <p:style>
          <a:lnRef idx="2">
            <a:schemeClr val="accent3"/>
          </a:lnRef>
          <a:fillRef idx="1">
            <a:schemeClr val="lt1"/>
          </a:fillRef>
          <a:effectRef idx="0">
            <a:schemeClr val="accent3"/>
          </a:effectRef>
          <a:fontRef idx="minor">
            <a:schemeClr val="dk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err="1">
                <a:ln>
                  <a:noFill/>
                </a:ln>
                <a:solidFill>
                  <a:prstClr val="black"/>
                </a:solidFill>
                <a:effectLst/>
                <a:uLnTx/>
                <a:uFillTx/>
                <a:latin typeface="Verdana"/>
                <a:ea typeface="+mn-ea"/>
                <a:cs typeface="+mn-cs"/>
              </a:rPr>
              <a:t>Praktijkexamen</a:t>
            </a:r>
            <a:endParaRPr kumimoji="0" lang="en-US" sz="1050" b="1"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smtClean="0">
                <a:ln>
                  <a:noFill/>
                </a:ln>
                <a:solidFill>
                  <a:prstClr val="black"/>
                </a:solidFill>
                <a:effectLst/>
                <a:uLnTx/>
                <a:uFillTx/>
                <a:latin typeface="Verdana"/>
                <a:ea typeface="+mn-ea"/>
                <a:cs typeface="+mn-cs"/>
              </a:rPr>
              <a:t>60 </a:t>
            </a:r>
            <a:r>
              <a:rPr kumimoji="0" lang="en-US" sz="1050" b="0" i="0" u="none" strike="noStrike" kern="1200" cap="none" spc="0" normalizeH="0" baseline="0" noProof="0" dirty="0" err="1">
                <a:ln>
                  <a:noFill/>
                </a:ln>
                <a:solidFill>
                  <a:prstClr val="black"/>
                </a:solidFill>
                <a:effectLst/>
                <a:uLnTx/>
                <a:uFillTx/>
                <a:latin typeface="Verdana"/>
                <a:ea typeface="+mn-ea"/>
                <a:cs typeface="+mn-cs"/>
              </a:rPr>
              <a:t>minuten</a:t>
            </a:r>
            <a:endParaRPr kumimoji="0" lang="en-US" sz="105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err="1" smtClean="0">
                <a:ln>
                  <a:noFill/>
                </a:ln>
                <a:solidFill>
                  <a:prstClr val="black"/>
                </a:solidFill>
                <a:effectLst/>
                <a:uLnTx/>
                <a:uFillTx/>
                <a:latin typeface="Verdana"/>
                <a:ea typeface="+mn-ea"/>
                <a:cs typeface="+mn-cs"/>
              </a:rPr>
              <a:t>Waarnemers</a:t>
            </a:r>
            <a:endParaRPr kumimoji="0" lang="en-US" sz="105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err="1">
                <a:ln>
                  <a:noFill/>
                </a:ln>
                <a:solidFill>
                  <a:prstClr val="black"/>
                </a:solidFill>
                <a:effectLst/>
                <a:uLnTx/>
                <a:uFillTx/>
                <a:latin typeface="Verdana"/>
                <a:ea typeface="+mn-ea"/>
                <a:cs typeface="+mn-cs"/>
              </a:rPr>
              <a:t>individueel</a:t>
            </a:r>
            <a:endParaRPr kumimoji="0" lang="nl-NL" sz="1050" b="0" i="0" u="none" strike="noStrike" kern="1200" cap="none" spc="0" normalizeH="0" baseline="0" noProof="0" dirty="0">
              <a:ln>
                <a:noFill/>
              </a:ln>
              <a:solidFill>
                <a:prstClr val="black"/>
              </a:solidFill>
              <a:effectLst/>
              <a:uLnTx/>
              <a:uFillTx/>
              <a:latin typeface="Verdana"/>
              <a:ea typeface="+mn-ea"/>
              <a:cs typeface="+mn-cs"/>
            </a:endParaRPr>
          </a:p>
        </p:txBody>
      </p:sp>
      <p:sp>
        <p:nvSpPr>
          <p:cNvPr id="15" name="Rechthoek 14"/>
          <p:cNvSpPr/>
          <p:nvPr/>
        </p:nvSpPr>
        <p:spPr>
          <a:xfrm>
            <a:off x="10122343" y="1207184"/>
            <a:ext cx="1512000" cy="154690"/>
          </a:xfrm>
          <a:prstGeom prst="rect">
            <a:avLst/>
          </a:prstGeom>
          <a:ln w="3175">
            <a:solidFill>
              <a:schemeClr val="accent2">
                <a:lumMod val="20000"/>
                <a:lumOff val="80000"/>
              </a:schemeClr>
            </a:solid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err="1">
                <a:ln>
                  <a:noFill/>
                </a:ln>
                <a:solidFill>
                  <a:prstClr val="black"/>
                </a:solidFill>
                <a:effectLst/>
                <a:uLnTx/>
                <a:uFillTx/>
                <a:latin typeface="Verdana"/>
                <a:ea typeface="+mn-ea"/>
                <a:cs typeface="+mn-cs"/>
              </a:rPr>
              <a:t>Maand</a:t>
            </a:r>
            <a:r>
              <a:rPr kumimoji="0" lang="en-US" sz="800" b="0" i="0" u="none" strike="noStrike" kern="1200" cap="none" spc="0" normalizeH="0" baseline="0" noProof="0" dirty="0">
                <a:ln>
                  <a:noFill/>
                </a:ln>
                <a:solidFill>
                  <a:prstClr val="black"/>
                </a:solidFill>
                <a:effectLst/>
                <a:uLnTx/>
                <a:uFillTx/>
                <a:latin typeface="Verdana"/>
                <a:ea typeface="+mn-ea"/>
                <a:cs typeface="+mn-cs"/>
              </a:rPr>
              <a:t> 12</a:t>
            </a:r>
            <a:endParaRPr kumimoji="0" lang="nl-NL" sz="800" b="0" i="0" u="none" strike="noStrike" kern="1200" cap="none" spc="0" normalizeH="0" baseline="0" noProof="0" dirty="0">
              <a:ln>
                <a:noFill/>
              </a:ln>
              <a:solidFill>
                <a:prstClr val="black"/>
              </a:solidFill>
              <a:effectLst/>
              <a:uLnTx/>
              <a:uFillTx/>
              <a:latin typeface="Verdana"/>
              <a:ea typeface="+mn-ea"/>
              <a:cs typeface="+mn-cs"/>
            </a:endParaRPr>
          </a:p>
        </p:txBody>
      </p:sp>
      <p:sp>
        <p:nvSpPr>
          <p:cNvPr id="20" name="Rechthoek 19"/>
          <p:cNvSpPr/>
          <p:nvPr/>
        </p:nvSpPr>
        <p:spPr>
          <a:xfrm>
            <a:off x="2355032" y="908720"/>
            <a:ext cx="4602078" cy="288032"/>
          </a:xfrm>
          <a:prstGeom prst="rect">
            <a:avLst/>
          </a:prstGeom>
          <a:ln w="6350"/>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err="1" smtClean="0">
                <a:ln>
                  <a:noFill/>
                </a:ln>
                <a:solidFill>
                  <a:prstClr val="white"/>
                </a:solidFill>
                <a:effectLst/>
                <a:uLnTx/>
                <a:uFillTx/>
                <a:latin typeface="Verdana"/>
                <a:ea typeface="+mn-ea"/>
                <a:cs typeface="+mn-cs"/>
              </a:rPr>
              <a:t>Basiskennis</a:t>
            </a:r>
            <a:r>
              <a:rPr kumimoji="0" lang="en-US" sz="1050" b="1" i="0" u="none" strike="noStrike" kern="1200" cap="none" spc="0" normalizeH="0" baseline="0" noProof="0" dirty="0" smtClean="0">
                <a:ln>
                  <a:noFill/>
                </a:ln>
                <a:solidFill>
                  <a:prstClr val="white"/>
                </a:solidFill>
                <a:effectLst/>
                <a:uLnTx/>
                <a:uFillTx/>
                <a:latin typeface="Verdana"/>
                <a:ea typeface="+mn-ea"/>
                <a:cs typeface="+mn-cs"/>
              </a:rPr>
              <a:t> &amp; </a:t>
            </a:r>
            <a:r>
              <a:rPr kumimoji="0" lang="en-US" sz="1050" b="1" i="0" u="none" strike="noStrike" kern="1200" cap="none" spc="0" normalizeH="0" baseline="0" noProof="0" dirty="0" err="1" smtClean="0">
                <a:ln>
                  <a:noFill/>
                </a:ln>
                <a:solidFill>
                  <a:prstClr val="white"/>
                </a:solidFill>
                <a:effectLst/>
                <a:uLnTx/>
                <a:uFillTx/>
                <a:latin typeface="Verdana"/>
                <a:ea typeface="+mn-ea"/>
                <a:cs typeface="+mn-cs"/>
              </a:rPr>
              <a:t>vaardigheden</a:t>
            </a:r>
            <a:endParaRPr kumimoji="0" lang="nl-NL" sz="2117" b="1" i="0" u="none" strike="noStrike" kern="1200" cap="none" spc="0" normalizeH="0" baseline="0" noProof="0" dirty="0">
              <a:ln>
                <a:noFill/>
              </a:ln>
              <a:solidFill>
                <a:prstClr val="white"/>
              </a:solidFill>
              <a:effectLst/>
              <a:uLnTx/>
              <a:uFillTx/>
              <a:latin typeface="Verdana"/>
              <a:ea typeface="+mn-ea"/>
              <a:cs typeface="+mn-cs"/>
            </a:endParaRPr>
          </a:p>
        </p:txBody>
      </p:sp>
      <p:sp>
        <p:nvSpPr>
          <p:cNvPr id="21" name="Rechthoek 20"/>
          <p:cNvSpPr/>
          <p:nvPr/>
        </p:nvSpPr>
        <p:spPr>
          <a:xfrm>
            <a:off x="7006039" y="908720"/>
            <a:ext cx="3067375" cy="288032"/>
          </a:xfrm>
          <a:prstGeom prst="rect">
            <a:avLst/>
          </a:prstGeom>
          <a:ln w="6350"/>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err="1">
                <a:ln>
                  <a:noFill/>
                </a:ln>
                <a:solidFill>
                  <a:prstClr val="white"/>
                </a:solidFill>
                <a:effectLst/>
                <a:uLnTx/>
                <a:uFillTx/>
                <a:latin typeface="Verdana"/>
                <a:ea typeface="+mn-ea"/>
                <a:cs typeface="+mn-cs"/>
              </a:rPr>
              <a:t>Verdieping</a:t>
            </a:r>
            <a:r>
              <a:rPr kumimoji="0" lang="en-US" sz="1050" b="1" i="0" u="none" strike="noStrike" kern="1200" cap="none" spc="0" normalizeH="0" baseline="0" noProof="0" dirty="0">
                <a:ln>
                  <a:noFill/>
                </a:ln>
                <a:solidFill>
                  <a:prstClr val="white"/>
                </a:solidFill>
                <a:effectLst/>
                <a:uLnTx/>
                <a:uFillTx/>
                <a:latin typeface="Verdana"/>
                <a:ea typeface="+mn-ea"/>
                <a:cs typeface="+mn-cs"/>
              </a:rPr>
              <a:t> </a:t>
            </a:r>
            <a:r>
              <a:rPr kumimoji="0" lang="en-US" sz="1050" b="1" i="0" u="none" strike="noStrike" kern="1200" cap="none" spc="0" normalizeH="0" baseline="0" noProof="0" dirty="0" err="1">
                <a:ln>
                  <a:noFill/>
                </a:ln>
                <a:solidFill>
                  <a:prstClr val="white"/>
                </a:solidFill>
                <a:effectLst/>
                <a:uLnTx/>
                <a:uFillTx/>
                <a:latin typeface="Verdana"/>
                <a:ea typeface="+mn-ea"/>
                <a:cs typeface="+mn-cs"/>
              </a:rPr>
              <a:t>en</a:t>
            </a:r>
            <a:r>
              <a:rPr kumimoji="0" lang="en-US" sz="1050" b="1" i="0" u="none" strike="noStrike" kern="1200" cap="none" spc="0" normalizeH="0" baseline="0" noProof="0" dirty="0">
                <a:ln>
                  <a:noFill/>
                </a:ln>
                <a:solidFill>
                  <a:prstClr val="white"/>
                </a:solidFill>
                <a:effectLst/>
                <a:uLnTx/>
                <a:uFillTx/>
                <a:latin typeface="Verdana"/>
                <a:ea typeface="+mn-ea"/>
                <a:cs typeface="+mn-cs"/>
              </a:rPr>
              <a:t> </a:t>
            </a:r>
            <a:r>
              <a:rPr kumimoji="0" lang="en-US" sz="1050" b="1" i="0" u="none" strike="noStrike" kern="1200" cap="none" spc="0" normalizeH="0" baseline="0" noProof="0" dirty="0" err="1">
                <a:ln>
                  <a:noFill/>
                </a:ln>
                <a:solidFill>
                  <a:prstClr val="white"/>
                </a:solidFill>
                <a:effectLst/>
                <a:uLnTx/>
                <a:uFillTx/>
                <a:latin typeface="Verdana"/>
                <a:ea typeface="+mn-ea"/>
                <a:cs typeface="+mn-cs"/>
              </a:rPr>
              <a:t>toepassing</a:t>
            </a:r>
            <a:endParaRPr kumimoji="0" lang="nl-NL" sz="1050" b="1" i="0" u="none" strike="noStrike" kern="1200" cap="none" spc="0" normalizeH="0" baseline="0" noProof="0" dirty="0">
              <a:ln>
                <a:noFill/>
              </a:ln>
              <a:solidFill>
                <a:prstClr val="white"/>
              </a:solidFill>
              <a:effectLst/>
              <a:uLnTx/>
              <a:uFillTx/>
              <a:latin typeface="Verdana"/>
              <a:ea typeface="+mn-ea"/>
              <a:cs typeface="+mn-cs"/>
            </a:endParaRPr>
          </a:p>
        </p:txBody>
      </p:sp>
      <p:sp>
        <p:nvSpPr>
          <p:cNvPr id="22" name="Rechthoek 21"/>
          <p:cNvSpPr/>
          <p:nvPr/>
        </p:nvSpPr>
        <p:spPr>
          <a:xfrm>
            <a:off x="2355032" y="1207184"/>
            <a:ext cx="1497768" cy="154690"/>
          </a:xfrm>
          <a:prstGeom prst="rect">
            <a:avLst/>
          </a:prstGeom>
          <a:ln w="3175">
            <a:solidFill>
              <a:schemeClr val="accent2">
                <a:lumMod val="20000"/>
                <a:lumOff val="80000"/>
              </a:schemeClr>
            </a:solid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err="1">
                <a:ln>
                  <a:noFill/>
                </a:ln>
                <a:solidFill>
                  <a:prstClr val="black"/>
                </a:solidFill>
                <a:effectLst/>
                <a:uLnTx/>
                <a:uFillTx/>
                <a:latin typeface="Verdana"/>
                <a:ea typeface="+mn-ea"/>
                <a:cs typeface="+mn-cs"/>
              </a:rPr>
              <a:t>Maand</a:t>
            </a:r>
            <a:r>
              <a:rPr kumimoji="0" lang="en-US" sz="800" b="0" i="0" u="none" strike="noStrike" kern="1200" cap="none" spc="0" normalizeH="0" baseline="0" noProof="0" dirty="0">
                <a:ln>
                  <a:noFill/>
                </a:ln>
                <a:solidFill>
                  <a:prstClr val="black"/>
                </a:solidFill>
                <a:effectLst/>
                <a:uLnTx/>
                <a:uFillTx/>
                <a:latin typeface="Verdana"/>
                <a:ea typeface="+mn-ea"/>
                <a:cs typeface="+mn-cs"/>
              </a:rPr>
              <a:t> 1 - 2</a:t>
            </a:r>
            <a:endParaRPr kumimoji="0" lang="nl-NL" sz="800" b="0" i="0" u="none" strike="noStrike" kern="1200" cap="none" spc="0" normalizeH="0" baseline="0" noProof="0" dirty="0">
              <a:ln>
                <a:noFill/>
              </a:ln>
              <a:solidFill>
                <a:prstClr val="black"/>
              </a:solidFill>
              <a:effectLst/>
              <a:uLnTx/>
              <a:uFillTx/>
              <a:latin typeface="Verdana"/>
              <a:ea typeface="+mn-ea"/>
              <a:cs typeface="+mn-cs"/>
            </a:endParaRPr>
          </a:p>
        </p:txBody>
      </p:sp>
      <p:sp>
        <p:nvSpPr>
          <p:cNvPr id="23" name="Rechthoek 22"/>
          <p:cNvSpPr/>
          <p:nvPr/>
        </p:nvSpPr>
        <p:spPr>
          <a:xfrm>
            <a:off x="7010838" y="1207184"/>
            <a:ext cx="1497600" cy="154690"/>
          </a:xfrm>
          <a:prstGeom prst="rect">
            <a:avLst/>
          </a:prstGeom>
          <a:ln w="3175">
            <a:solidFill>
              <a:schemeClr val="accent2">
                <a:lumMod val="20000"/>
                <a:lumOff val="80000"/>
              </a:schemeClr>
            </a:solid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err="1">
                <a:ln>
                  <a:noFill/>
                </a:ln>
                <a:solidFill>
                  <a:prstClr val="black"/>
                </a:solidFill>
                <a:effectLst/>
                <a:uLnTx/>
                <a:uFillTx/>
                <a:latin typeface="Verdana"/>
                <a:ea typeface="+mn-ea"/>
                <a:cs typeface="+mn-cs"/>
              </a:rPr>
              <a:t>Maand</a:t>
            </a:r>
            <a:r>
              <a:rPr kumimoji="0" lang="en-US" sz="800" b="0" i="0" u="none" strike="noStrike" kern="1200" cap="none" spc="0" normalizeH="0" baseline="0" noProof="0" dirty="0">
                <a:ln>
                  <a:noFill/>
                </a:ln>
                <a:solidFill>
                  <a:prstClr val="black"/>
                </a:solidFill>
                <a:effectLst/>
                <a:uLnTx/>
                <a:uFillTx/>
                <a:latin typeface="Verdana"/>
                <a:ea typeface="+mn-ea"/>
                <a:cs typeface="+mn-cs"/>
              </a:rPr>
              <a:t> 7 - 8</a:t>
            </a:r>
            <a:endParaRPr kumimoji="0" lang="nl-NL" sz="800" b="0" i="0" u="none" strike="noStrike" kern="1200" cap="none" spc="0" normalizeH="0" baseline="0" noProof="0" dirty="0">
              <a:ln>
                <a:noFill/>
              </a:ln>
              <a:solidFill>
                <a:prstClr val="black"/>
              </a:solidFill>
              <a:effectLst/>
              <a:uLnTx/>
              <a:uFillTx/>
              <a:latin typeface="Verdana"/>
              <a:ea typeface="+mn-ea"/>
              <a:cs typeface="+mn-cs"/>
            </a:endParaRPr>
          </a:p>
        </p:txBody>
      </p:sp>
      <p:sp>
        <p:nvSpPr>
          <p:cNvPr id="24" name="Rechthoek 23"/>
          <p:cNvSpPr/>
          <p:nvPr/>
        </p:nvSpPr>
        <p:spPr>
          <a:xfrm>
            <a:off x="4045805" y="7326918"/>
            <a:ext cx="7988821" cy="28803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err="1" smtClean="0">
                <a:ln>
                  <a:noFill/>
                </a:ln>
                <a:solidFill>
                  <a:prstClr val="white"/>
                </a:solidFill>
                <a:effectLst/>
                <a:uLnTx/>
                <a:uFillTx/>
                <a:latin typeface="Verdana"/>
                <a:ea typeface="+mn-ea"/>
                <a:cs typeface="+mn-cs"/>
              </a:rPr>
              <a:t>Opbouw</a:t>
            </a:r>
            <a:r>
              <a:rPr kumimoji="0" lang="en-US" sz="1050" b="1" i="0" u="none" strike="noStrike" kern="1200" cap="none" spc="0" normalizeH="0" baseline="0" noProof="0" dirty="0" smtClean="0">
                <a:ln>
                  <a:noFill/>
                </a:ln>
                <a:solidFill>
                  <a:prstClr val="white"/>
                </a:solidFill>
                <a:effectLst/>
                <a:uLnTx/>
                <a:uFillTx/>
                <a:latin typeface="Verdana"/>
                <a:ea typeface="+mn-ea"/>
                <a:cs typeface="+mn-cs"/>
              </a:rPr>
              <a:t> portfolio</a:t>
            </a:r>
            <a:endParaRPr kumimoji="0" lang="nl-NL" sz="2117" b="1" i="0" u="none" strike="noStrike" kern="1200" cap="none" spc="0" normalizeH="0" baseline="0" noProof="0" dirty="0">
              <a:ln>
                <a:noFill/>
              </a:ln>
              <a:solidFill>
                <a:prstClr val="white"/>
              </a:solidFill>
              <a:effectLst/>
              <a:uLnTx/>
              <a:uFillTx/>
              <a:latin typeface="Verdana"/>
              <a:ea typeface="+mn-ea"/>
              <a:cs typeface="+mn-cs"/>
            </a:endParaRPr>
          </a:p>
        </p:txBody>
      </p:sp>
      <p:sp>
        <p:nvSpPr>
          <p:cNvPr id="25" name="Rechthoek 24"/>
          <p:cNvSpPr/>
          <p:nvPr/>
        </p:nvSpPr>
        <p:spPr>
          <a:xfrm>
            <a:off x="2355032" y="1397602"/>
            <a:ext cx="1512000" cy="720000"/>
          </a:xfrm>
          <a:prstGeom prst="rect">
            <a:avLst/>
          </a:prstGeom>
          <a:solidFill>
            <a:schemeClr val="accent4">
              <a:lumMod val="20000"/>
              <a:lumOff val="80000"/>
            </a:schemeClr>
          </a:solidFill>
          <a:ln w="12700"/>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err="1" smtClean="0">
                <a:ln>
                  <a:noFill/>
                </a:ln>
                <a:solidFill>
                  <a:prstClr val="black"/>
                </a:solidFill>
                <a:effectLst/>
                <a:uLnTx/>
                <a:uFillTx/>
                <a:latin typeface="Verdana"/>
                <a:ea typeface="+mn-ea"/>
                <a:cs typeface="+mn-cs"/>
              </a:rPr>
              <a:t>Theorieles</a:t>
            </a:r>
            <a:r>
              <a:rPr kumimoji="0" lang="en-US" sz="1050" b="1" i="0" u="none" strike="noStrike" kern="1200" cap="none" spc="0" normalizeH="0" baseline="0" noProof="0" dirty="0" smtClean="0">
                <a:ln>
                  <a:noFill/>
                </a:ln>
                <a:solidFill>
                  <a:prstClr val="black"/>
                </a:solidFill>
                <a:effectLst/>
                <a:uLnTx/>
                <a:uFillTx/>
                <a:latin typeface="Verdana"/>
                <a:ea typeface="+mn-ea"/>
                <a:cs typeface="+mn-cs"/>
              </a:rPr>
              <a:t> 1 mono</a:t>
            </a:r>
            <a:endParaRPr kumimoji="0" lang="en-US" sz="1050" b="1"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smtClean="0">
                <a:ln>
                  <a:noFill/>
                </a:ln>
                <a:solidFill>
                  <a:prstClr val="black"/>
                </a:solidFill>
                <a:effectLst/>
                <a:uLnTx/>
                <a:uFillTx/>
                <a:latin typeface="Verdana"/>
                <a:ea typeface="+mn-ea"/>
                <a:cs typeface="+mn-cs"/>
              </a:rPr>
              <a:t>1 </a:t>
            </a:r>
            <a:r>
              <a:rPr kumimoji="0" lang="en-US" sz="1050" b="0" i="0" u="none" strike="noStrike" kern="1200" cap="none" spc="0" normalizeH="0" baseline="0" noProof="0" dirty="0" err="1" smtClean="0">
                <a:ln>
                  <a:noFill/>
                </a:ln>
                <a:solidFill>
                  <a:prstClr val="black"/>
                </a:solidFill>
                <a:effectLst/>
                <a:uLnTx/>
                <a:uFillTx/>
                <a:latin typeface="Verdana"/>
                <a:ea typeface="+mn-ea"/>
                <a:cs typeface="+mn-cs"/>
              </a:rPr>
              <a:t>werkdag</a:t>
            </a:r>
            <a:endParaRPr kumimoji="0" lang="en-US" sz="105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err="1">
                <a:ln>
                  <a:noFill/>
                </a:ln>
                <a:solidFill>
                  <a:prstClr val="black"/>
                </a:solidFill>
                <a:effectLst/>
                <a:uLnTx/>
                <a:uFillTx/>
                <a:latin typeface="Verdana"/>
                <a:ea typeface="+mn-ea"/>
                <a:cs typeface="+mn-cs"/>
              </a:rPr>
              <a:t>Opleider</a:t>
            </a:r>
            <a:r>
              <a:rPr kumimoji="0" lang="en-US" sz="1050" b="0" i="0" u="none" strike="noStrike" kern="1200" cap="none" spc="0" normalizeH="0" baseline="0" noProof="0" dirty="0">
                <a:ln>
                  <a:noFill/>
                </a:ln>
                <a:solidFill>
                  <a:prstClr val="black"/>
                </a:solidFill>
                <a:effectLst/>
                <a:uLnTx/>
                <a:uFillTx/>
                <a:latin typeface="Verdana"/>
                <a:ea typeface="+mn-ea"/>
                <a:cs typeface="+mn-cs"/>
              </a:rPr>
              <a:t> (intern</a:t>
            </a:r>
            <a:r>
              <a:rPr kumimoji="0" lang="en-US" sz="1050" b="0" i="0" u="none" strike="noStrike" kern="1200" cap="none" spc="0" normalizeH="0" baseline="0" noProof="0" dirty="0" smtClean="0">
                <a:ln>
                  <a:noFill/>
                </a:ln>
                <a:solidFill>
                  <a:prstClr val="black"/>
                </a:solidFill>
                <a:effectLst/>
                <a:uLnTx/>
                <a:uFillTx/>
                <a:latin typeface="Verdana"/>
                <a:ea typeface="+mn-ea"/>
                <a:cs typeface="+mn-cs"/>
              </a:rPr>
              <a:t>) </a:t>
            </a:r>
            <a:endParaRPr kumimoji="0" lang="en-US" sz="105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err="1" smtClean="0">
                <a:ln>
                  <a:noFill/>
                </a:ln>
                <a:solidFill>
                  <a:prstClr val="black"/>
                </a:solidFill>
                <a:effectLst/>
                <a:uLnTx/>
                <a:uFillTx/>
                <a:latin typeface="Verdana"/>
                <a:ea typeface="+mn-ea"/>
                <a:cs typeface="+mn-cs"/>
              </a:rPr>
              <a:t>Groep</a:t>
            </a:r>
            <a:endParaRPr kumimoji="0" lang="nl-NL" sz="1050" b="0" i="0" u="none" strike="noStrike" kern="1200" cap="none" spc="0" normalizeH="0" baseline="0" noProof="0" dirty="0">
              <a:ln>
                <a:noFill/>
              </a:ln>
              <a:solidFill>
                <a:prstClr val="black"/>
              </a:solidFill>
              <a:effectLst/>
              <a:uLnTx/>
              <a:uFillTx/>
              <a:latin typeface="Verdana"/>
              <a:ea typeface="+mn-ea"/>
              <a:cs typeface="+mn-cs"/>
            </a:endParaRPr>
          </a:p>
        </p:txBody>
      </p:sp>
      <p:sp>
        <p:nvSpPr>
          <p:cNvPr id="26" name="Rechthoek 25"/>
          <p:cNvSpPr/>
          <p:nvPr/>
        </p:nvSpPr>
        <p:spPr>
          <a:xfrm>
            <a:off x="3907187" y="1397602"/>
            <a:ext cx="1512000" cy="720000"/>
          </a:xfrm>
          <a:prstGeom prst="rect">
            <a:avLst/>
          </a:prstGeom>
          <a:solidFill>
            <a:schemeClr val="accent4">
              <a:lumMod val="20000"/>
              <a:lumOff val="80000"/>
            </a:schemeClr>
          </a:solidFill>
          <a:ln w="12700"/>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err="1">
                <a:ln>
                  <a:noFill/>
                </a:ln>
                <a:solidFill>
                  <a:prstClr val="black"/>
                </a:solidFill>
                <a:effectLst/>
                <a:uLnTx/>
                <a:uFillTx/>
                <a:latin typeface="Verdana"/>
                <a:ea typeface="+mn-ea"/>
                <a:cs typeface="+mn-cs"/>
              </a:rPr>
              <a:t>Theorieles</a:t>
            </a:r>
            <a:r>
              <a:rPr kumimoji="0" lang="en-US" sz="1050" b="1" i="0" u="none" strike="noStrike" kern="1200" cap="none" spc="0" normalizeH="0" baseline="0" noProof="0" dirty="0">
                <a:ln>
                  <a:noFill/>
                </a:ln>
                <a:solidFill>
                  <a:prstClr val="black"/>
                </a:solidFill>
                <a:effectLst/>
                <a:uLnTx/>
                <a:uFillTx/>
                <a:latin typeface="Verdana"/>
                <a:ea typeface="+mn-ea"/>
                <a:cs typeface="+mn-cs"/>
              </a:rPr>
              <a:t> </a:t>
            </a:r>
            <a:r>
              <a:rPr kumimoji="0" lang="en-US" sz="1050" b="1" i="0" u="none" strike="noStrike" kern="1200" cap="none" spc="0" normalizeH="0" baseline="0" noProof="0" dirty="0" smtClean="0">
                <a:ln>
                  <a:noFill/>
                </a:ln>
                <a:solidFill>
                  <a:prstClr val="black"/>
                </a:solidFill>
                <a:effectLst/>
                <a:uLnTx/>
                <a:uFillTx/>
                <a:latin typeface="Verdana"/>
                <a:ea typeface="+mn-ea"/>
                <a:cs typeface="+mn-cs"/>
              </a:rPr>
              <a:t>2 mono</a:t>
            </a:r>
            <a:endParaRPr kumimoji="0" lang="en-US" sz="1050" b="1"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Verdana"/>
                <a:ea typeface="+mn-ea"/>
                <a:cs typeface="+mn-cs"/>
              </a:rPr>
              <a:t>1 </a:t>
            </a:r>
            <a:r>
              <a:rPr kumimoji="0" lang="en-US" sz="1050" b="0" i="0" u="none" strike="noStrike" kern="1200" cap="none" spc="0" normalizeH="0" baseline="0" noProof="0" dirty="0" err="1">
                <a:ln>
                  <a:noFill/>
                </a:ln>
                <a:solidFill>
                  <a:prstClr val="black"/>
                </a:solidFill>
                <a:effectLst/>
                <a:uLnTx/>
                <a:uFillTx/>
                <a:latin typeface="Verdana"/>
                <a:ea typeface="+mn-ea"/>
                <a:cs typeface="+mn-cs"/>
              </a:rPr>
              <a:t>werkdag</a:t>
            </a:r>
            <a:endParaRPr kumimoji="0" lang="en-US" sz="105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err="1">
                <a:ln>
                  <a:noFill/>
                </a:ln>
                <a:solidFill>
                  <a:prstClr val="black"/>
                </a:solidFill>
                <a:effectLst/>
                <a:uLnTx/>
                <a:uFillTx/>
                <a:latin typeface="Verdana"/>
                <a:ea typeface="+mn-ea"/>
                <a:cs typeface="+mn-cs"/>
              </a:rPr>
              <a:t>Opleider</a:t>
            </a:r>
            <a:r>
              <a:rPr kumimoji="0" lang="en-US" sz="1050" b="0" i="0" u="none" strike="noStrike" kern="1200" cap="none" spc="0" normalizeH="0" baseline="0" noProof="0" dirty="0">
                <a:ln>
                  <a:noFill/>
                </a:ln>
                <a:solidFill>
                  <a:prstClr val="black"/>
                </a:solidFill>
                <a:effectLst/>
                <a:uLnTx/>
                <a:uFillTx/>
                <a:latin typeface="Verdana"/>
                <a:ea typeface="+mn-ea"/>
                <a:cs typeface="+mn-cs"/>
              </a:rPr>
              <a:t> (intern) </a:t>
            </a: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err="1">
                <a:ln>
                  <a:noFill/>
                </a:ln>
                <a:solidFill>
                  <a:prstClr val="black"/>
                </a:solidFill>
                <a:effectLst/>
                <a:uLnTx/>
                <a:uFillTx/>
                <a:latin typeface="Verdana"/>
                <a:ea typeface="+mn-ea"/>
                <a:cs typeface="+mn-cs"/>
              </a:rPr>
              <a:t>Groep</a:t>
            </a:r>
            <a:endParaRPr kumimoji="0" lang="nl-NL" sz="1050" b="0" i="0" u="none" strike="noStrike" kern="1200" cap="none" spc="0" normalizeH="0" baseline="0" noProof="0" dirty="0">
              <a:ln>
                <a:noFill/>
              </a:ln>
              <a:solidFill>
                <a:prstClr val="black"/>
              </a:solidFill>
              <a:effectLst/>
              <a:uLnTx/>
              <a:uFillTx/>
              <a:latin typeface="Verdana"/>
              <a:ea typeface="+mn-ea"/>
              <a:cs typeface="+mn-cs"/>
            </a:endParaRPr>
          </a:p>
        </p:txBody>
      </p:sp>
      <p:sp>
        <p:nvSpPr>
          <p:cNvPr id="27" name="Rechthoek 26"/>
          <p:cNvSpPr/>
          <p:nvPr/>
        </p:nvSpPr>
        <p:spPr>
          <a:xfrm>
            <a:off x="2355032" y="2161614"/>
            <a:ext cx="1512000" cy="720000"/>
          </a:xfrm>
          <a:prstGeom prst="rect">
            <a:avLst/>
          </a:prstGeom>
          <a:solidFill>
            <a:schemeClr val="accent4">
              <a:lumMod val="20000"/>
              <a:lumOff val="80000"/>
            </a:schemeClr>
          </a:solidFill>
          <a:ln w="12700"/>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err="1">
                <a:ln>
                  <a:noFill/>
                </a:ln>
                <a:solidFill>
                  <a:prstClr val="black"/>
                </a:solidFill>
                <a:effectLst/>
                <a:uLnTx/>
                <a:uFillTx/>
                <a:latin typeface="Verdana"/>
                <a:ea typeface="+mn-ea"/>
                <a:cs typeface="+mn-cs"/>
              </a:rPr>
              <a:t>Theorieles</a:t>
            </a:r>
            <a:r>
              <a:rPr kumimoji="0" lang="en-US" sz="1050" b="1" i="0" u="none" strike="noStrike" kern="1200" cap="none" spc="0" normalizeH="0" baseline="0" noProof="0" dirty="0">
                <a:ln>
                  <a:noFill/>
                </a:ln>
                <a:solidFill>
                  <a:prstClr val="black"/>
                </a:solidFill>
                <a:effectLst/>
                <a:uLnTx/>
                <a:uFillTx/>
                <a:latin typeface="Verdana"/>
                <a:ea typeface="+mn-ea"/>
                <a:cs typeface="+mn-cs"/>
              </a:rPr>
              <a:t> </a:t>
            </a:r>
            <a:r>
              <a:rPr kumimoji="0" lang="en-US" sz="1050" b="1" i="0" u="none" strike="noStrike" kern="1200" cap="none" spc="0" normalizeH="0" baseline="0" noProof="0" dirty="0" smtClean="0">
                <a:ln>
                  <a:noFill/>
                </a:ln>
                <a:solidFill>
                  <a:prstClr val="black"/>
                </a:solidFill>
                <a:effectLst/>
                <a:uLnTx/>
                <a:uFillTx/>
                <a:latin typeface="Verdana"/>
                <a:ea typeface="+mn-ea"/>
                <a:cs typeface="+mn-cs"/>
              </a:rPr>
              <a:t>1 multi</a:t>
            </a:r>
            <a:endParaRPr kumimoji="0" lang="en-US" sz="1050" b="1"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Verdana"/>
                <a:ea typeface="+mn-ea"/>
                <a:cs typeface="+mn-cs"/>
              </a:rPr>
              <a:t>1 </a:t>
            </a:r>
            <a:r>
              <a:rPr kumimoji="0" lang="en-US" sz="1050" b="0" i="0" u="none" strike="noStrike" kern="1200" cap="none" spc="0" normalizeH="0" baseline="0" noProof="0" dirty="0" err="1">
                <a:ln>
                  <a:noFill/>
                </a:ln>
                <a:solidFill>
                  <a:prstClr val="black"/>
                </a:solidFill>
                <a:effectLst/>
                <a:uLnTx/>
                <a:uFillTx/>
                <a:latin typeface="Verdana"/>
                <a:ea typeface="+mn-ea"/>
                <a:cs typeface="+mn-cs"/>
              </a:rPr>
              <a:t>werkdag</a:t>
            </a:r>
            <a:endParaRPr kumimoji="0" lang="en-US" sz="105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err="1" smtClean="0">
                <a:ln>
                  <a:noFill/>
                </a:ln>
                <a:solidFill>
                  <a:prstClr val="black"/>
                </a:solidFill>
                <a:effectLst/>
                <a:uLnTx/>
                <a:uFillTx/>
                <a:latin typeface="Verdana"/>
                <a:ea typeface="+mn-ea"/>
                <a:cs typeface="+mn-cs"/>
              </a:rPr>
              <a:t>Opleider</a:t>
            </a:r>
            <a:r>
              <a:rPr kumimoji="0" lang="en-US" sz="1050" b="0" i="0" u="none" strike="noStrike" kern="1200" cap="none" spc="0" normalizeH="0" baseline="0" noProof="0" dirty="0" smtClean="0">
                <a:ln>
                  <a:noFill/>
                </a:ln>
                <a:solidFill>
                  <a:prstClr val="black"/>
                </a:solidFill>
                <a:effectLst/>
                <a:uLnTx/>
                <a:uFillTx/>
                <a:latin typeface="Verdana"/>
                <a:ea typeface="+mn-ea"/>
                <a:cs typeface="+mn-cs"/>
              </a:rPr>
              <a:t> (extern) </a:t>
            </a:r>
            <a:endParaRPr kumimoji="0" lang="en-US" sz="105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err="1">
                <a:ln>
                  <a:noFill/>
                </a:ln>
                <a:solidFill>
                  <a:prstClr val="black"/>
                </a:solidFill>
                <a:effectLst/>
                <a:uLnTx/>
                <a:uFillTx/>
                <a:latin typeface="Verdana"/>
                <a:ea typeface="+mn-ea"/>
                <a:cs typeface="+mn-cs"/>
              </a:rPr>
              <a:t>Groep</a:t>
            </a:r>
            <a:endParaRPr kumimoji="0" lang="nl-NL" sz="1050" b="0" i="0" u="none" strike="noStrike" kern="1200" cap="none" spc="0" normalizeH="0" baseline="0" noProof="0" dirty="0">
              <a:ln>
                <a:noFill/>
              </a:ln>
              <a:solidFill>
                <a:prstClr val="black"/>
              </a:solidFill>
              <a:effectLst/>
              <a:uLnTx/>
              <a:uFillTx/>
              <a:latin typeface="Verdana"/>
              <a:ea typeface="+mn-ea"/>
              <a:cs typeface="+mn-cs"/>
            </a:endParaRPr>
          </a:p>
        </p:txBody>
      </p:sp>
      <p:sp>
        <p:nvSpPr>
          <p:cNvPr id="28" name="Rechthoek 27"/>
          <p:cNvSpPr/>
          <p:nvPr/>
        </p:nvSpPr>
        <p:spPr>
          <a:xfrm>
            <a:off x="3907187" y="2161614"/>
            <a:ext cx="1512000" cy="720000"/>
          </a:xfrm>
          <a:prstGeom prst="rect">
            <a:avLst/>
          </a:prstGeom>
          <a:solidFill>
            <a:schemeClr val="accent4">
              <a:lumMod val="20000"/>
              <a:lumOff val="80000"/>
            </a:schemeClr>
          </a:solidFill>
          <a:ln w="12700"/>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err="1">
                <a:ln>
                  <a:noFill/>
                </a:ln>
                <a:solidFill>
                  <a:prstClr val="black"/>
                </a:solidFill>
                <a:effectLst/>
                <a:uLnTx/>
                <a:uFillTx/>
                <a:latin typeface="Verdana"/>
                <a:ea typeface="+mn-ea"/>
                <a:cs typeface="+mn-cs"/>
              </a:rPr>
              <a:t>Theorieles</a:t>
            </a:r>
            <a:r>
              <a:rPr kumimoji="0" lang="en-US" sz="1050" b="1" i="0" u="none" strike="noStrike" kern="1200" cap="none" spc="0" normalizeH="0" baseline="0" noProof="0" dirty="0">
                <a:ln>
                  <a:noFill/>
                </a:ln>
                <a:solidFill>
                  <a:prstClr val="black"/>
                </a:solidFill>
                <a:effectLst/>
                <a:uLnTx/>
                <a:uFillTx/>
                <a:latin typeface="Verdana"/>
                <a:ea typeface="+mn-ea"/>
                <a:cs typeface="+mn-cs"/>
              </a:rPr>
              <a:t> 2 multi</a:t>
            </a: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smtClean="0">
                <a:ln>
                  <a:noFill/>
                </a:ln>
                <a:solidFill>
                  <a:prstClr val="black"/>
                </a:solidFill>
                <a:effectLst/>
                <a:uLnTx/>
                <a:uFillTx/>
                <a:latin typeface="Verdana"/>
                <a:ea typeface="+mn-ea"/>
                <a:cs typeface="+mn-cs"/>
              </a:rPr>
              <a:t>1 </a:t>
            </a:r>
            <a:r>
              <a:rPr kumimoji="0" lang="en-US" sz="1050" b="0" i="0" u="none" strike="noStrike" kern="1200" cap="none" spc="0" normalizeH="0" baseline="0" noProof="0" dirty="0" err="1" smtClean="0">
                <a:ln>
                  <a:noFill/>
                </a:ln>
                <a:solidFill>
                  <a:prstClr val="black"/>
                </a:solidFill>
                <a:effectLst/>
                <a:uLnTx/>
                <a:uFillTx/>
                <a:latin typeface="Verdana"/>
                <a:ea typeface="+mn-ea"/>
                <a:cs typeface="+mn-cs"/>
              </a:rPr>
              <a:t>werkdag</a:t>
            </a:r>
            <a:endParaRPr kumimoji="0" lang="en-US" sz="105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err="1">
                <a:ln>
                  <a:noFill/>
                </a:ln>
                <a:solidFill>
                  <a:prstClr val="black"/>
                </a:solidFill>
                <a:effectLst/>
                <a:uLnTx/>
                <a:uFillTx/>
                <a:latin typeface="Verdana"/>
                <a:ea typeface="+mn-ea"/>
                <a:cs typeface="+mn-cs"/>
              </a:rPr>
              <a:t>Opleider</a:t>
            </a:r>
            <a:r>
              <a:rPr kumimoji="0" lang="en-US" sz="1050" b="0" i="0" u="none" strike="noStrike" kern="1200" cap="none" spc="0" normalizeH="0" baseline="0" noProof="0" dirty="0">
                <a:ln>
                  <a:noFill/>
                </a:ln>
                <a:solidFill>
                  <a:prstClr val="black"/>
                </a:solidFill>
                <a:effectLst/>
                <a:uLnTx/>
                <a:uFillTx/>
                <a:latin typeface="Verdana"/>
                <a:ea typeface="+mn-ea"/>
                <a:cs typeface="+mn-cs"/>
              </a:rPr>
              <a:t> </a:t>
            </a:r>
            <a:r>
              <a:rPr kumimoji="0" lang="en-US" sz="1050" b="0" i="0" u="none" strike="noStrike" kern="1200" cap="none" spc="0" normalizeH="0" baseline="0" noProof="0" dirty="0" smtClean="0">
                <a:ln>
                  <a:noFill/>
                </a:ln>
                <a:solidFill>
                  <a:prstClr val="black"/>
                </a:solidFill>
                <a:effectLst/>
                <a:uLnTx/>
                <a:uFillTx/>
                <a:latin typeface="Verdana"/>
                <a:ea typeface="+mn-ea"/>
                <a:cs typeface="+mn-cs"/>
              </a:rPr>
              <a:t>(extern) </a:t>
            </a:r>
            <a:endParaRPr kumimoji="0" lang="en-US" sz="105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err="1">
                <a:ln>
                  <a:noFill/>
                </a:ln>
                <a:solidFill>
                  <a:prstClr val="black"/>
                </a:solidFill>
                <a:effectLst/>
                <a:uLnTx/>
                <a:uFillTx/>
                <a:latin typeface="Verdana"/>
                <a:ea typeface="+mn-ea"/>
                <a:cs typeface="+mn-cs"/>
              </a:rPr>
              <a:t>Groep</a:t>
            </a:r>
            <a:endParaRPr kumimoji="0" lang="nl-NL" sz="1050" b="0" i="0" u="none" strike="noStrike" kern="1200" cap="none" spc="0" normalizeH="0" baseline="0" noProof="0" dirty="0">
              <a:ln>
                <a:noFill/>
              </a:ln>
              <a:solidFill>
                <a:prstClr val="black"/>
              </a:solidFill>
              <a:effectLst/>
              <a:uLnTx/>
              <a:uFillTx/>
              <a:latin typeface="Verdana"/>
              <a:ea typeface="+mn-ea"/>
              <a:cs typeface="+mn-cs"/>
            </a:endParaRPr>
          </a:p>
        </p:txBody>
      </p:sp>
      <p:sp>
        <p:nvSpPr>
          <p:cNvPr id="29" name="Rechthoek 28"/>
          <p:cNvSpPr/>
          <p:nvPr/>
        </p:nvSpPr>
        <p:spPr>
          <a:xfrm>
            <a:off x="8539726" y="1425394"/>
            <a:ext cx="1512000" cy="720000"/>
          </a:xfrm>
          <a:prstGeom prst="rect">
            <a:avLst/>
          </a:prstGeom>
          <a:solidFill>
            <a:schemeClr val="accent4">
              <a:lumMod val="20000"/>
              <a:lumOff val="80000"/>
            </a:schemeClr>
          </a:solidFill>
          <a:ln w="12700"/>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err="1" smtClean="0">
                <a:ln>
                  <a:noFill/>
                </a:ln>
                <a:solidFill>
                  <a:prstClr val="black"/>
                </a:solidFill>
                <a:effectLst/>
                <a:uLnTx/>
                <a:uFillTx/>
                <a:latin typeface="Verdana"/>
                <a:ea typeface="+mn-ea"/>
                <a:cs typeface="+mn-cs"/>
              </a:rPr>
              <a:t>Praktijkles</a:t>
            </a:r>
            <a:r>
              <a:rPr kumimoji="0" lang="en-US" sz="1050" b="1" i="0" u="none" strike="noStrike" kern="1200" cap="none" spc="0" normalizeH="0" baseline="0" noProof="0" dirty="0" smtClean="0">
                <a:ln>
                  <a:noFill/>
                </a:ln>
                <a:solidFill>
                  <a:prstClr val="black"/>
                </a:solidFill>
                <a:effectLst/>
                <a:uLnTx/>
                <a:uFillTx/>
                <a:latin typeface="Verdana"/>
                <a:ea typeface="+mn-ea"/>
                <a:cs typeface="+mn-cs"/>
              </a:rPr>
              <a:t> 1 multi</a:t>
            </a:r>
            <a:endParaRPr kumimoji="0" lang="en-US" sz="1050" b="1"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smtClean="0">
                <a:ln>
                  <a:noFill/>
                </a:ln>
                <a:solidFill>
                  <a:prstClr val="black"/>
                </a:solidFill>
                <a:effectLst/>
                <a:uLnTx/>
                <a:uFillTx/>
                <a:latin typeface="Verdana"/>
                <a:ea typeface="+mn-ea"/>
                <a:cs typeface="+mn-cs"/>
              </a:rPr>
              <a:t>1 </a:t>
            </a:r>
            <a:r>
              <a:rPr kumimoji="0" lang="en-US" sz="1050" b="0" i="0" u="none" strike="noStrike" kern="1200" cap="none" spc="0" normalizeH="0" baseline="0" noProof="0" dirty="0" err="1" smtClean="0">
                <a:ln>
                  <a:noFill/>
                </a:ln>
                <a:solidFill>
                  <a:prstClr val="black"/>
                </a:solidFill>
                <a:effectLst/>
                <a:uLnTx/>
                <a:uFillTx/>
                <a:latin typeface="Verdana"/>
                <a:ea typeface="+mn-ea"/>
                <a:cs typeface="+mn-cs"/>
              </a:rPr>
              <a:t>werkdag</a:t>
            </a:r>
            <a:endParaRPr kumimoji="0" lang="en-US" sz="105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err="1">
                <a:ln>
                  <a:noFill/>
                </a:ln>
                <a:solidFill>
                  <a:prstClr val="black"/>
                </a:solidFill>
                <a:effectLst/>
                <a:uLnTx/>
                <a:uFillTx/>
                <a:latin typeface="Verdana"/>
                <a:ea typeface="+mn-ea"/>
                <a:cs typeface="+mn-cs"/>
              </a:rPr>
              <a:t>Opleider</a:t>
            </a:r>
            <a:r>
              <a:rPr kumimoji="0" lang="en-US" sz="1050" b="0" i="0" u="none" strike="noStrike" kern="1200" cap="none" spc="0" normalizeH="0" baseline="0" noProof="0" dirty="0">
                <a:ln>
                  <a:noFill/>
                </a:ln>
                <a:solidFill>
                  <a:prstClr val="black"/>
                </a:solidFill>
                <a:effectLst/>
                <a:uLnTx/>
                <a:uFillTx/>
                <a:latin typeface="Verdana"/>
                <a:ea typeface="+mn-ea"/>
                <a:cs typeface="+mn-cs"/>
              </a:rPr>
              <a:t> </a:t>
            </a:r>
            <a:r>
              <a:rPr kumimoji="0" lang="en-US" sz="1050" b="0" i="0" u="none" strike="noStrike" kern="1200" cap="none" spc="0" normalizeH="0" baseline="0" noProof="0" dirty="0" smtClean="0">
                <a:ln>
                  <a:noFill/>
                </a:ln>
                <a:solidFill>
                  <a:prstClr val="black"/>
                </a:solidFill>
                <a:effectLst/>
                <a:uLnTx/>
                <a:uFillTx/>
                <a:latin typeface="Verdana"/>
                <a:ea typeface="+mn-ea"/>
                <a:cs typeface="+mn-cs"/>
              </a:rPr>
              <a:t>(extern) </a:t>
            </a:r>
            <a:endParaRPr kumimoji="0" lang="en-US" sz="105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err="1" smtClean="0">
                <a:ln>
                  <a:noFill/>
                </a:ln>
                <a:solidFill>
                  <a:prstClr val="black"/>
                </a:solidFill>
                <a:effectLst/>
                <a:uLnTx/>
                <a:uFillTx/>
                <a:latin typeface="Verdana"/>
                <a:ea typeface="+mn-ea"/>
                <a:cs typeface="+mn-cs"/>
              </a:rPr>
              <a:t>Groep</a:t>
            </a:r>
            <a:endParaRPr kumimoji="0" lang="nl-NL" sz="1050" b="0" i="0" u="none" strike="noStrike" kern="1200" cap="none" spc="0" normalizeH="0" baseline="0" noProof="0" dirty="0">
              <a:ln>
                <a:noFill/>
              </a:ln>
              <a:solidFill>
                <a:prstClr val="black"/>
              </a:solidFill>
              <a:effectLst/>
              <a:uLnTx/>
              <a:uFillTx/>
              <a:latin typeface="Verdana"/>
              <a:ea typeface="+mn-ea"/>
              <a:cs typeface="+mn-cs"/>
            </a:endParaRPr>
          </a:p>
        </p:txBody>
      </p:sp>
      <p:sp>
        <p:nvSpPr>
          <p:cNvPr id="30" name="Rechthoek 29"/>
          <p:cNvSpPr/>
          <p:nvPr/>
        </p:nvSpPr>
        <p:spPr>
          <a:xfrm>
            <a:off x="8544814" y="2197271"/>
            <a:ext cx="1512000" cy="720000"/>
          </a:xfrm>
          <a:prstGeom prst="rect">
            <a:avLst/>
          </a:prstGeom>
          <a:solidFill>
            <a:schemeClr val="accent4">
              <a:lumMod val="20000"/>
              <a:lumOff val="80000"/>
            </a:schemeClr>
          </a:solidFill>
          <a:ln w="12700"/>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err="1" smtClean="0">
                <a:ln>
                  <a:noFill/>
                </a:ln>
                <a:solidFill>
                  <a:prstClr val="black"/>
                </a:solidFill>
                <a:effectLst/>
                <a:uLnTx/>
                <a:uFillTx/>
                <a:latin typeface="Verdana"/>
                <a:ea typeface="+mn-ea"/>
                <a:cs typeface="+mn-cs"/>
              </a:rPr>
              <a:t>Praktijkles</a:t>
            </a:r>
            <a:r>
              <a:rPr kumimoji="0" lang="en-US" sz="1050" b="1" i="0" u="none" strike="noStrike" kern="1200" cap="none" spc="0" normalizeH="0" baseline="0" noProof="0" dirty="0" smtClean="0">
                <a:ln>
                  <a:noFill/>
                </a:ln>
                <a:solidFill>
                  <a:prstClr val="black"/>
                </a:solidFill>
                <a:effectLst/>
                <a:uLnTx/>
                <a:uFillTx/>
                <a:latin typeface="Verdana"/>
                <a:ea typeface="+mn-ea"/>
                <a:cs typeface="+mn-cs"/>
              </a:rPr>
              <a:t> 2 multi</a:t>
            </a:r>
            <a:endParaRPr kumimoji="0" lang="en-US" sz="1050" b="1"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smtClean="0">
                <a:ln>
                  <a:noFill/>
                </a:ln>
                <a:solidFill>
                  <a:prstClr val="black"/>
                </a:solidFill>
                <a:effectLst/>
                <a:uLnTx/>
                <a:uFillTx/>
                <a:latin typeface="Verdana"/>
                <a:ea typeface="+mn-ea"/>
                <a:cs typeface="+mn-cs"/>
              </a:rPr>
              <a:t>1 </a:t>
            </a:r>
            <a:r>
              <a:rPr kumimoji="0" lang="en-US" sz="1050" b="0" i="0" u="none" strike="noStrike" kern="1200" cap="none" spc="0" normalizeH="0" baseline="0" noProof="0" dirty="0" err="1" smtClean="0">
                <a:ln>
                  <a:noFill/>
                </a:ln>
                <a:solidFill>
                  <a:prstClr val="black"/>
                </a:solidFill>
                <a:effectLst/>
                <a:uLnTx/>
                <a:uFillTx/>
                <a:latin typeface="Verdana"/>
                <a:ea typeface="+mn-ea"/>
                <a:cs typeface="+mn-cs"/>
              </a:rPr>
              <a:t>werkdag</a:t>
            </a:r>
            <a:endParaRPr kumimoji="0" lang="en-US" sz="105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err="1">
                <a:ln>
                  <a:noFill/>
                </a:ln>
                <a:solidFill>
                  <a:prstClr val="black"/>
                </a:solidFill>
                <a:effectLst/>
                <a:uLnTx/>
                <a:uFillTx/>
                <a:latin typeface="Verdana"/>
                <a:ea typeface="+mn-ea"/>
                <a:cs typeface="+mn-cs"/>
              </a:rPr>
              <a:t>Opleider</a:t>
            </a:r>
            <a:r>
              <a:rPr kumimoji="0" lang="en-US" sz="1050" b="0" i="0" u="none" strike="noStrike" kern="1200" cap="none" spc="0" normalizeH="0" baseline="0" noProof="0" dirty="0">
                <a:ln>
                  <a:noFill/>
                </a:ln>
                <a:solidFill>
                  <a:prstClr val="black"/>
                </a:solidFill>
                <a:effectLst/>
                <a:uLnTx/>
                <a:uFillTx/>
                <a:latin typeface="Verdana"/>
                <a:ea typeface="+mn-ea"/>
                <a:cs typeface="+mn-cs"/>
              </a:rPr>
              <a:t> </a:t>
            </a:r>
            <a:r>
              <a:rPr kumimoji="0" lang="en-US" sz="1050" b="0" i="0" u="none" strike="noStrike" kern="1200" cap="none" spc="0" normalizeH="0" baseline="0" noProof="0" dirty="0" smtClean="0">
                <a:ln>
                  <a:noFill/>
                </a:ln>
                <a:solidFill>
                  <a:prstClr val="black"/>
                </a:solidFill>
                <a:effectLst/>
                <a:uLnTx/>
                <a:uFillTx/>
                <a:latin typeface="Verdana"/>
                <a:ea typeface="+mn-ea"/>
                <a:cs typeface="+mn-cs"/>
              </a:rPr>
              <a:t>(extern) </a:t>
            </a:r>
            <a:endParaRPr kumimoji="0" lang="en-US" sz="105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err="1" smtClean="0">
                <a:ln>
                  <a:noFill/>
                </a:ln>
                <a:solidFill>
                  <a:prstClr val="black"/>
                </a:solidFill>
                <a:effectLst/>
                <a:uLnTx/>
                <a:uFillTx/>
                <a:latin typeface="Verdana"/>
                <a:ea typeface="+mn-ea"/>
                <a:cs typeface="+mn-cs"/>
              </a:rPr>
              <a:t>Groep</a:t>
            </a:r>
            <a:endParaRPr kumimoji="0" lang="nl-NL" sz="1050" b="0" i="0" u="none" strike="noStrike" kern="1200" cap="none" spc="0" normalizeH="0" baseline="0" noProof="0" dirty="0">
              <a:ln>
                <a:noFill/>
              </a:ln>
              <a:solidFill>
                <a:prstClr val="black"/>
              </a:solidFill>
              <a:effectLst/>
              <a:uLnTx/>
              <a:uFillTx/>
              <a:latin typeface="Verdana"/>
              <a:ea typeface="+mn-ea"/>
              <a:cs typeface="+mn-cs"/>
            </a:endParaRPr>
          </a:p>
        </p:txBody>
      </p:sp>
      <p:sp>
        <p:nvSpPr>
          <p:cNvPr id="31" name="Rechthoek 30"/>
          <p:cNvSpPr/>
          <p:nvPr/>
        </p:nvSpPr>
        <p:spPr>
          <a:xfrm>
            <a:off x="5459342" y="1397602"/>
            <a:ext cx="1512000" cy="720000"/>
          </a:xfrm>
          <a:prstGeom prst="rect">
            <a:avLst/>
          </a:prstGeom>
          <a:solidFill>
            <a:schemeClr val="accent4">
              <a:lumMod val="20000"/>
              <a:lumOff val="80000"/>
            </a:schemeClr>
          </a:solidFill>
          <a:ln w="12700"/>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err="1">
                <a:ln>
                  <a:noFill/>
                </a:ln>
                <a:solidFill>
                  <a:prstClr val="black"/>
                </a:solidFill>
                <a:effectLst/>
                <a:uLnTx/>
                <a:uFillTx/>
                <a:latin typeface="Verdana"/>
                <a:ea typeface="+mn-ea"/>
                <a:cs typeface="+mn-cs"/>
              </a:rPr>
              <a:t>Theorieles</a:t>
            </a:r>
            <a:r>
              <a:rPr kumimoji="0" lang="en-US" sz="1050" b="1" i="0" u="none" strike="noStrike" kern="1200" cap="none" spc="0" normalizeH="0" baseline="0" noProof="0" dirty="0">
                <a:ln>
                  <a:noFill/>
                </a:ln>
                <a:solidFill>
                  <a:prstClr val="black"/>
                </a:solidFill>
                <a:effectLst/>
                <a:uLnTx/>
                <a:uFillTx/>
                <a:latin typeface="Verdana"/>
                <a:ea typeface="+mn-ea"/>
                <a:cs typeface="+mn-cs"/>
              </a:rPr>
              <a:t> </a:t>
            </a:r>
            <a:r>
              <a:rPr kumimoji="0" lang="en-US" sz="1050" b="1" i="0" u="none" strike="noStrike" kern="1200" cap="none" spc="0" normalizeH="0" baseline="0" noProof="0" dirty="0" smtClean="0">
                <a:ln>
                  <a:noFill/>
                </a:ln>
                <a:solidFill>
                  <a:prstClr val="black"/>
                </a:solidFill>
                <a:effectLst/>
                <a:uLnTx/>
                <a:uFillTx/>
                <a:latin typeface="Verdana"/>
                <a:ea typeface="+mn-ea"/>
                <a:cs typeface="+mn-cs"/>
              </a:rPr>
              <a:t>3 mono</a:t>
            </a:r>
            <a:endParaRPr kumimoji="0" lang="en-US" sz="1050" b="1"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Verdana"/>
                <a:ea typeface="+mn-ea"/>
                <a:cs typeface="+mn-cs"/>
              </a:rPr>
              <a:t>1 </a:t>
            </a:r>
            <a:r>
              <a:rPr kumimoji="0" lang="en-US" sz="1050" b="0" i="0" u="none" strike="noStrike" kern="1200" cap="none" spc="0" normalizeH="0" baseline="0" noProof="0" dirty="0" err="1">
                <a:ln>
                  <a:noFill/>
                </a:ln>
                <a:solidFill>
                  <a:prstClr val="black"/>
                </a:solidFill>
                <a:effectLst/>
                <a:uLnTx/>
                <a:uFillTx/>
                <a:latin typeface="Verdana"/>
                <a:ea typeface="+mn-ea"/>
                <a:cs typeface="+mn-cs"/>
              </a:rPr>
              <a:t>werkdag</a:t>
            </a:r>
            <a:endParaRPr kumimoji="0" lang="en-US" sz="105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err="1">
                <a:ln>
                  <a:noFill/>
                </a:ln>
                <a:solidFill>
                  <a:prstClr val="black"/>
                </a:solidFill>
                <a:effectLst/>
                <a:uLnTx/>
                <a:uFillTx/>
                <a:latin typeface="Verdana"/>
                <a:ea typeface="+mn-ea"/>
                <a:cs typeface="+mn-cs"/>
              </a:rPr>
              <a:t>Opleider</a:t>
            </a:r>
            <a:r>
              <a:rPr kumimoji="0" lang="en-US" sz="1050" b="0" i="0" u="none" strike="noStrike" kern="1200" cap="none" spc="0" normalizeH="0" baseline="0" noProof="0" dirty="0">
                <a:ln>
                  <a:noFill/>
                </a:ln>
                <a:solidFill>
                  <a:prstClr val="black"/>
                </a:solidFill>
                <a:effectLst/>
                <a:uLnTx/>
                <a:uFillTx/>
                <a:latin typeface="Verdana"/>
                <a:ea typeface="+mn-ea"/>
                <a:cs typeface="+mn-cs"/>
              </a:rPr>
              <a:t> (intern) </a:t>
            </a: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err="1">
                <a:ln>
                  <a:noFill/>
                </a:ln>
                <a:solidFill>
                  <a:prstClr val="black"/>
                </a:solidFill>
                <a:effectLst/>
                <a:uLnTx/>
                <a:uFillTx/>
                <a:latin typeface="Verdana"/>
                <a:ea typeface="+mn-ea"/>
                <a:cs typeface="+mn-cs"/>
              </a:rPr>
              <a:t>Groep</a:t>
            </a:r>
            <a:endParaRPr kumimoji="0" lang="nl-NL" sz="1050" b="0" i="0" u="none" strike="noStrike" kern="1200" cap="none" spc="0" normalizeH="0" baseline="0" noProof="0" dirty="0">
              <a:ln>
                <a:noFill/>
              </a:ln>
              <a:solidFill>
                <a:prstClr val="black"/>
              </a:solidFill>
              <a:effectLst/>
              <a:uLnTx/>
              <a:uFillTx/>
              <a:latin typeface="Verdana"/>
              <a:ea typeface="+mn-ea"/>
              <a:cs typeface="+mn-cs"/>
            </a:endParaRPr>
          </a:p>
        </p:txBody>
      </p:sp>
      <p:sp>
        <p:nvSpPr>
          <p:cNvPr id="32" name="Rechthoek 31"/>
          <p:cNvSpPr/>
          <p:nvPr/>
        </p:nvSpPr>
        <p:spPr>
          <a:xfrm>
            <a:off x="2236235" y="5243996"/>
            <a:ext cx="7819658" cy="274294"/>
          </a:xfrm>
          <a:prstGeom prst="rect">
            <a:avLst/>
          </a:prstGeom>
          <a:solidFill>
            <a:schemeClr val="accent5">
              <a:lumMod val="20000"/>
              <a:lumOff val="80000"/>
            </a:schemeClr>
          </a:solidFill>
          <a:ln w="12700">
            <a:solidFill>
              <a:schemeClr val="accent5"/>
            </a:solidFill>
          </a:ln>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err="1" smtClean="0">
                <a:ln>
                  <a:noFill/>
                </a:ln>
                <a:solidFill>
                  <a:prstClr val="black"/>
                </a:solidFill>
                <a:effectLst/>
                <a:uLnTx/>
                <a:uFillTx/>
                <a:latin typeface="Verdana"/>
                <a:ea typeface="+mn-ea"/>
                <a:cs typeface="+mn-cs"/>
              </a:rPr>
              <a:t>Voortgangsgesprekken</a:t>
            </a:r>
            <a:r>
              <a:rPr kumimoji="0" lang="en-US" sz="1050" b="1" i="0" u="none" strike="noStrike" kern="1200" cap="none" spc="0" normalizeH="0" baseline="0" noProof="0" dirty="0" smtClean="0">
                <a:ln>
                  <a:noFill/>
                </a:ln>
                <a:solidFill>
                  <a:prstClr val="black"/>
                </a:solidFill>
                <a:effectLst/>
                <a:uLnTx/>
                <a:uFillTx/>
                <a:latin typeface="Verdana"/>
                <a:ea typeface="+mn-ea"/>
                <a:cs typeface="+mn-cs"/>
              </a:rPr>
              <a:t> </a:t>
            </a:r>
            <a:r>
              <a:rPr kumimoji="0" lang="en-US" sz="1050" b="0" i="0" u="none" strike="noStrike" kern="1200" cap="none" spc="0" normalizeH="0" baseline="0" noProof="0" dirty="0" smtClean="0">
                <a:ln>
                  <a:noFill/>
                </a:ln>
                <a:solidFill>
                  <a:prstClr val="black"/>
                </a:solidFill>
                <a:effectLst/>
                <a:uLnTx/>
                <a:uFillTx/>
                <a:latin typeface="Verdana"/>
                <a:ea typeface="+mn-ea"/>
                <a:cs typeface="+mn-cs"/>
              </a:rPr>
              <a:t>(intern)</a:t>
            </a:r>
            <a:endParaRPr kumimoji="0" lang="nl-NL" sz="2117" b="0" i="0" u="none" strike="noStrike" kern="1200" cap="none" spc="0" normalizeH="0" baseline="0" noProof="0" dirty="0">
              <a:ln>
                <a:noFill/>
              </a:ln>
              <a:solidFill>
                <a:prstClr val="black"/>
              </a:solidFill>
              <a:effectLst/>
              <a:uLnTx/>
              <a:uFillTx/>
              <a:latin typeface="Verdana"/>
              <a:ea typeface="+mn-ea"/>
              <a:cs typeface="+mn-cs"/>
            </a:endParaRPr>
          </a:p>
        </p:txBody>
      </p:sp>
      <p:sp>
        <p:nvSpPr>
          <p:cNvPr id="33" name="Rechthoek 32"/>
          <p:cNvSpPr/>
          <p:nvPr/>
        </p:nvSpPr>
        <p:spPr>
          <a:xfrm>
            <a:off x="3889665" y="4478296"/>
            <a:ext cx="1512000" cy="720000"/>
          </a:xfrm>
          <a:prstGeom prst="rect">
            <a:avLst/>
          </a:prstGeom>
          <a:solidFill>
            <a:schemeClr val="accent5">
              <a:lumMod val="20000"/>
              <a:lumOff val="80000"/>
            </a:schemeClr>
          </a:solidFill>
          <a:ln w="12700">
            <a:solidFill>
              <a:schemeClr val="accent5"/>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err="1" smtClean="0">
                <a:ln>
                  <a:noFill/>
                </a:ln>
                <a:solidFill>
                  <a:prstClr val="black"/>
                </a:solidFill>
                <a:effectLst/>
                <a:uLnTx/>
                <a:uFillTx/>
                <a:latin typeface="Verdana"/>
                <a:ea typeface="+mn-ea"/>
                <a:cs typeface="+mn-cs"/>
              </a:rPr>
              <a:t>Intervisie</a:t>
            </a:r>
            <a:endParaRPr kumimoji="0" lang="en-US" sz="1050" b="1"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smtClean="0">
                <a:ln>
                  <a:noFill/>
                </a:ln>
                <a:solidFill>
                  <a:prstClr val="black"/>
                </a:solidFill>
                <a:effectLst/>
                <a:uLnTx/>
                <a:uFillTx/>
                <a:latin typeface="Verdana"/>
                <a:ea typeface="+mn-ea"/>
                <a:cs typeface="+mn-cs"/>
              </a:rPr>
              <a:t>4 </a:t>
            </a:r>
            <a:r>
              <a:rPr kumimoji="0" lang="en-US" sz="1050" b="0" i="0" u="none" strike="noStrike" kern="1200" cap="none" spc="0" normalizeH="0" baseline="0" noProof="0" dirty="0" err="1" smtClean="0">
                <a:ln>
                  <a:noFill/>
                </a:ln>
                <a:solidFill>
                  <a:prstClr val="black"/>
                </a:solidFill>
                <a:effectLst/>
                <a:uLnTx/>
                <a:uFillTx/>
                <a:latin typeface="Verdana"/>
                <a:ea typeface="+mn-ea"/>
                <a:cs typeface="+mn-cs"/>
              </a:rPr>
              <a:t>uur</a:t>
            </a:r>
            <a:endParaRPr kumimoji="0" lang="en-US" sz="105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smtClean="0">
                <a:ln>
                  <a:noFill/>
                </a:ln>
                <a:solidFill>
                  <a:prstClr val="black"/>
                </a:solidFill>
                <a:effectLst/>
                <a:uLnTx/>
                <a:uFillTx/>
                <a:latin typeface="Verdana"/>
                <a:ea typeface="+mn-ea"/>
                <a:cs typeface="+mn-cs"/>
              </a:rPr>
              <a:t>Extern </a:t>
            </a:r>
            <a:endParaRPr kumimoji="0" lang="en-US" sz="105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err="1" smtClean="0">
                <a:ln>
                  <a:noFill/>
                </a:ln>
                <a:solidFill>
                  <a:prstClr val="black"/>
                </a:solidFill>
                <a:effectLst/>
                <a:uLnTx/>
                <a:uFillTx/>
                <a:latin typeface="Verdana"/>
                <a:ea typeface="+mn-ea"/>
                <a:cs typeface="+mn-cs"/>
              </a:rPr>
              <a:t>Groep</a:t>
            </a:r>
            <a:endParaRPr kumimoji="0" lang="nl-NL" sz="1050" b="0" i="0" u="none" strike="noStrike" kern="1200" cap="none" spc="0" normalizeH="0" baseline="0" noProof="0" dirty="0">
              <a:ln>
                <a:noFill/>
              </a:ln>
              <a:solidFill>
                <a:prstClr val="black"/>
              </a:solidFill>
              <a:effectLst/>
              <a:uLnTx/>
              <a:uFillTx/>
              <a:latin typeface="Verdana"/>
              <a:ea typeface="+mn-ea"/>
              <a:cs typeface="+mn-cs"/>
            </a:endParaRPr>
          </a:p>
        </p:txBody>
      </p:sp>
      <p:sp>
        <p:nvSpPr>
          <p:cNvPr id="34" name="Rechthoek 33"/>
          <p:cNvSpPr/>
          <p:nvPr/>
        </p:nvSpPr>
        <p:spPr>
          <a:xfrm>
            <a:off x="5441820" y="4476063"/>
            <a:ext cx="1512000" cy="720000"/>
          </a:xfrm>
          <a:prstGeom prst="rect">
            <a:avLst/>
          </a:prstGeom>
          <a:solidFill>
            <a:schemeClr val="accent5">
              <a:lumMod val="20000"/>
              <a:lumOff val="80000"/>
            </a:schemeClr>
          </a:solidFill>
          <a:ln w="12700">
            <a:solidFill>
              <a:schemeClr val="accent5"/>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err="1" smtClean="0">
                <a:ln>
                  <a:noFill/>
                </a:ln>
                <a:solidFill>
                  <a:prstClr val="black"/>
                </a:solidFill>
                <a:effectLst/>
                <a:uLnTx/>
                <a:uFillTx/>
                <a:latin typeface="Verdana"/>
                <a:ea typeface="+mn-ea"/>
                <a:cs typeface="+mn-cs"/>
              </a:rPr>
              <a:t>Intervisie</a:t>
            </a:r>
            <a:endParaRPr kumimoji="0" lang="en-US" sz="1050" b="1"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smtClean="0">
                <a:ln>
                  <a:noFill/>
                </a:ln>
                <a:solidFill>
                  <a:prstClr val="black"/>
                </a:solidFill>
                <a:effectLst/>
                <a:uLnTx/>
                <a:uFillTx/>
                <a:latin typeface="Verdana"/>
                <a:ea typeface="+mn-ea"/>
                <a:cs typeface="+mn-cs"/>
              </a:rPr>
              <a:t>4 </a:t>
            </a:r>
            <a:r>
              <a:rPr kumimoji="0" lang="en-US" sz="1050" b="0" i="0" u="none" strike="noStrike" kern="1200" cap="none" spc="0" normalizeH="0" baseline="0" noProof="0" dirty="0" err="1" smtClean="0">
                <a:ln>
                  <a:noFill/>
                </a:ln>
                <a:solidFill>
                  <a:prstClr val="black"/>
                </a:solidFill>
                <a:effectLst/>
                <a:uLnTx/>
                <a:uFillTx/>
                <a:latin typeface="Verdana"/>
                <a:ea typeface="+mn-ea"/>
                <a:cs typeface="+mn-cs"/>
              </a:rPr>
              <a:t>uur</a:t>
            </a:r>
            <a:endParaRPr kumimoji="0" lang="en-US" sz="105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smtClean="0">
                <a:ln>
                  <a:noFill/>
                </a:ln>
                <a:solidFill>
                  <a:prstClr val="black"/>
                </a:solidFill>
                <a:effectLst/>
                <a:uLnTx/>
                <a:uFillTx/>
                <a:latin typeface="Verdana"/>
                <a:ea typeface="+mn-ea"/>
                <a:cs typeface="+mn-cs"/>
              </a:rPr>
              <a:t>Extern </a:t>
            </a:r>
            <a:endParaRPr kumimoji="0" lang="en-US" sz="105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err="1" smtClean="0">
                <a:ln>
                  <a:noFill/>
                </a:ln>
                <a:solidFill>
                  <a:prstClr val="black"/>
                </a:solidFill>
                <a:effectLst/>
                <a:uLnTx/>
                <a:uFillTx/>
                <a:latin typeface="Verdana"/>
                <a:ea typeface="+mn-ea"/>
                <a:cs typeface="+mn-cs"/>
              </a:rPr>
              <a:t>Groep</a:t>
            </a:r>
            <a:endParaRPr kumimoji="0" lang="nl-NL" sz="1050" b="0" i="0" u="none" strike="noStrike" kern="1200" cap="none" spc="0" normalizeH="0" baseline="0" noProof="0" dirty="0">
              <a:ln>
                <a:noFill/>
              </a:ln>
              <a:solidFill>
                <a:prstClr val="black"/>
              </a:solidFill>
              <a:effectLst/>
              <a:uLnTx/>
              <a:uFillTx/>
              <a:latin typeface="Verdana"/>
              <a:ea typeface="+mn-ea"/>
              <a:cs typeface="+mn-cs"/>
            </a:endParaRPr>
          </a:p>
        </p:txBody>
      </p:sp>
      <p:sp>
        <p:nvSpPr>
          <p:cNvPr id="35" name="Rechthoek 34"/>
          <p:cNvSpPr/>
          <p:nvPr/>
        </p:nvSpPr>
        <p:spPr>
          <a:xfrm>
            <a:off x="6991807" y="4476063"/>
            <a:ext cx="1512000" cy="720000"/>
          </a:xfrm>
          <a:prstGeom prst="rect">
            <a:avLst/>
          </a:prstGeom>
          <a:solidFill>
            <a:schemeClr val="accent5">
              <a:lumMod val="20000"/>
              <a:lumOff val="80000"/>
            </a:schemeClr>
          </a:solidFill>
          <a:ln w="12700">
            <a:solidFill>
              <a:schemeClr val="accent5"/>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err="1" smtClean="0">
                <a:ln>
                  <a:noFill/>
                </a:ln>
                <a:solidFill>
                  <a:prstClr val="black"/>
                </a:solidFill>
                <a:effectLst/>
                <a:uLnTx/>
                <a:uFillTx/>
                <a:latin typeface="Verdana"/>
                <a:ea typeface="+mn-ea"/>
                <a:cs typeface="+mn-cs"/>
              </a:rPr>
              <a:t>Intervisie</a:t>
            </a:r>
            <a:endParaRPr kumimoji="0" lang="en-US" sz="1050" b="1"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smtClean="0">
                <a:ln>
                  <a:noFill/>
                </a:ln>
                <a:solidFill>
                  <a:prstClr val="black"/>
                </a:solidFill>
                <a:effectLst/>
                <a:uLnTx/>
                <a:uFillTx/>
                <a:latin typeface="Verdana"/>
                <a:ea typeface="+mn-ea"/>
                <a:cs typeface="+mn-cs"/>
              </a:rPr>
              <a:t>4 </a:t>
            </a:r>
            <a:r>
              <a:rPr kumimoji="0" lang="en-US" sz="1050" b="0" i="0" u="none" strike="noStrike" kern="1200" cap="none" spc="0" normalizeH="0" baseline="0" noProof="0" dirty="0" err="1" smtClean="0">
                <a:ln>
                  <a:noFill/>
                </a:ln>
                <a:solidFill>
                  <a:prstClr val="black"/>
                </a:solidFill>
                <a:effectLst/>
                <a:uLnTx/>
                <a:uFillTx/>
                <a:latin typeface="Verdana"/>
                <a:ea typeface="+mn-ea"/>
                <a:cs typeface="+mn-cs"/>
              </a:rPr>
              <a:t>uur</a:t>
            </a:r>
            <a:endParaRPr kumimoji="0" lang="en-US" sz="105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smtClean="0">
                <a:ln>
                  <a:noFill/>
                </a:ln>
                <a:solidFill>
                  <a:prstClr val="black"/>
                </a:solidFill>
                <a:effectLst/>
                <a:uLnTx/>
                <a:uFillTx/>
                <a:latin typeface="Verdana"/>
                <a:ea typeface="+mn-ea"/>
                <a:cs typeface="+mn-cs"/>
              </a:rPr>
              <a:t>Extern </a:t>
            </a:r>
            <a:endParaRPr kumimoji="0" lang="en-US" sz="105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err="1" smtClean="0">
                <a:ln>
                  <a:noFill/>
                </a:ln>
                <a:solidFill>
                  <a:prstClr val="black"/>
                </a:solidFill>
                <a:effectLst/>
                <a:uLnTx/>
                <a:uFillTx/>
                <a:latin typeface="Verdana"/>
                <a:ea typeface="+mn-ea"/>
                <a:cs typeface="+mn-cs"/>
              </a:rPr>
              <a:t>Groep</a:t>
            </a:r>
            <a:endParaRPr kumimoji="0" lang="nl-NL" sz="1050" b="0" i="0" u="none" strike="noStrike" kern="1200" cap="none" spc="0" normalizeH="0" baseline="0" noProof="0" dirty="0">
              <a:ln>
                <a:noFill/>
              </a:ln>
              <a:solidFill>
                <a:prstClr val="black"/>
              </a:solidFill>
              <a:effectLst/>
              <a:uLnTx/>
              <a:uFillTx/>
              <a:latin typeface="Verdana"/>
              <a:ea typeface="+mn-ea"/>
              <a:cs typeface="+mn-cs"/>
            </a:endParaRPr>
          </a:p>
        </p:txBody>
      </p:sp>
      <p:sp>
        <p:nvSpPr>
          <p:cNvPr id="36" name="Rechthoek 35"/>
          <p:cNvSpPr/>
          <p:nvPr/>
        </p:nvSpPr>
        <p:spPr>
          <a:xfrm>
            <a:off x="8539017" y="4473780"/>
            <a:ext cx="1512000" cy="720000"/>
          </a:xfrm>
          <a:prstGeom prst="rect">
            <a:avLst/>
          </a:prstGeom>
          <a:solidFill>
            <a:schemeClr val="accent5">
              <a:lumMod val="20000"/>
              <a:lumOff val="80000"/>
            </a:schemeClr>
          </a:solidFill>
          <a:ln w="12700">
            <a:solidFill>
              <a:schemeClr val="accent5"/>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err="1" smtClean="0">
                <a:ln>
                  <a:noFill/>
                </a:ln>
                <a:solidFill>
                  <a:prstClr val="black"/>
                </a:solidFill>
                <a:effectLst/>
                <a:uLnTx/>
                <a:uFillTx/>
                <a:latin typeface="Verdana"/>
                <a:ea typeface="+mn-ea"/>
                <a:cs typeface="+mn-cs"/>
              </a:rPr>
              <a:t>Intervisie</a:t>
            </a:r>
            <a:endParaRPr kumimoji="0" lang="en-US" sz="1050" b="1"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smtClean="0">
                <a:ln>
                  <a:noFill/>
                </a:ln>
                <a:solidFill>
                  <a:prstClr val="black"/>
                </a:solidFill>
                <a:effectLst/>
                <a:uLnTx/>
                <a:uFillTx/>
                <a:latin typeface="Verdana"/>
                <a:ea typeface="+mn-ea"/>
                <a:cs typeface="+mn-cs"/>
              </a:rPr>
              <a:t>4 </a:t>
            </a:r>
            <a:r>
              <a:rPr kumimoji="0" lang="en-US" sz="1050" b="0" i="0" u="none" strike="noStrike" kern="1200" cap="none" spc="0" normalizeH="0" baseline="0" noProof="0" dirty="0" err="1" smtClean="0">
                <a:ln>
                  <a:noFill/>
                </a:ln>
                <a:solidFill>
                  <a:prstClr val="black"/>
                </a:solidFill>
                <a:effectLst/>
                <a:uLnTx/>
                <a:uFillTx/>
                <a:latin typeface="Verdana"/>
                <a:ea typeface="+mn-ea"/>
                <a:cs typeface="+mn-cs"/>
              </a:rPr>
              <a:t>uur</a:t>
            </a:r>
            <a:endParaRPr kumimoji="0" lang="en-US" sz="105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smtClean="0">
                <a:ln>
                  <a:noFill/>
                </a:ln>
                <a:solidFill>
                  <a:prstClr val="black"/>
                </a:solidFill>
                <a:effectLst/>
                <a:uLnTx/>
                <a:uFillTx/>
                <a:latin typeface="Verdana"/>
                <a:ea typeface="+mn-ea"/>
                <a:cs typeface="+mn-cs"/>
              </a:rPr>
              <a:t>Extern </a:t>
            </a:r>
            <a:endParaRPr kumimoji="0" lang="en-US" sz="105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err="1" smtClean="0">
                <a:ln>
                  <a:noFill/>
                </a:ln>
                <a:solidFill>
                  <a:prstClr val="black"/>
                </a:solidFill>
                <a:effectLst/>
                <a:uLnTx/>
                <a:uFillTx/>
                <a:latin typeface="Verdana"/>
                <a:ea typeface="+mn-ea"/>
                <a:cs typeface="+mn-cs"/>
              </a:rPr>
              <a:t>Groep</a:t>
            </a:r>
            <a:endParaRPr kumimoji="0" lang="nl-NL" sz="1050" b="0" i="0" u="none" strike="noStrike" kern="1200" cap="none" spc="0" normalizeH="0" baseline="0" noProof="0" dirty="0">
              <a:ln>
                <a:noFill/>
              </a:ln>
              <a:solidFill>
                <a:prstClr val="black"/>
              </a:solidFill>
              <a:effectLst/>
              <a:uLnTx/>
              <a:uFillTx/>
              <a:latin typeface="Verdana"/>
              <a:ea typeface="+mn-ea"/>
              <a:cs typeface="+mn-cs"/>
            </a:endParaRPr>
          </a:p>
        </p:txBody>
      </p:sp>
      <p:sp>
        <p:nvSpPr>
          <p:cNvPr id="37" name="Rechthoek 36"/>
          <p:cNvSpPr/>
          <p:nvPr/>
        </p:nvSpPr>
        <p:spPr>
          <a:xfrm>
            <a:off x="6991807" y="3709768"/>
            <a:ext cx="1512000" cy="720000"/>
          </a:xfrm>
          <a:prstGeom prst="rect">
            <a:avLst/>
          </a:prstGeom>
          <a:solidFill>
            <a:schemeClr val="accent5">
              <a:lumMod val="20000"/>
              <a:lumOff val="80000"/>
            </a:schemeClr>
          </a:solidFill>
          <a:ln w="12700">
            <a:solidFill>
              <a:schemeClr val="accent5"/>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smtClean="0">
                <a:ln>
                  <a:noFill/>
                </a:ln>
                <a:solidFill>
                  <a:prstClr val="black"/>
                </a:solidFill>
                <a:effectLst/>
                <a:uLnTx/>
                <a:uFillTx/>
                <a:latin typeface="Verdana"/>
                <a:ea typeface="+mn-ea"/>
                <a:cs typeface="+mn-cs"/>
              </a:rPr>
              <a:t>Coaching</a:t>
            </a:r>
            <a:endParaRPr kumimoji="0" lang="en-US" sz="1050" b="1"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smtClean="0">
                <a:ln>
                  <a:noFill/>
                </a:ln>
                <a:solidFill>
                  <a:prstClr val="black"/>
                </a:solidFill>
                <a:effectLst/>
                <a:uLnTx/>
                <a:uFillTx/>
                <a:latin typeface="Verdana"/>
                <a:ea typeface="+mn-ea"/>
                <a:cs typeface="+mn-cs"/>
              </a:rPr>
              <a:t>2 </a:t>
            </a:r>
            <a:r>
              <a:rPr kumimoji="0" lang="en-US" sz="1050" b="0" i="0" u="none" strike="noStrike" kern="1200" cap="none" spc="0" normalizeH="0" baseline="0" noProof="0" dirty="0" err="1" smtClean="0">
                <a:ln>
                  <a:noFill/>
                </a:ln>
                <a:solidFill>
                  <a:prstClr val="black"/>
                </a:solidFill>
                <a:effectLst/>
                <a:uLnTx/>
                <a:uFillTx/>
                <a:latin typeface="Verdana"/>
                <a:ea typeface="+mn-ea"/>
                <a:cs typeface="+mn-cs"/>
              </a:rPr>
              <a:t>uur</a:t>
            </a:r>
            <a:endParaRPr kumimoji="0" lang="en-US" sz="105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smtClean="0">
                <a:ln>
                  <a:noFill/>
                </a:ln>
                <a:solidFill>
                  <a:prstClr val="black"/>
                </a:solidFill>
                <a:effectLst/>
                <a:uLnTx/>
                <a:uFillTx/>
                <a:latin typeface="Verdana"/>
                <a:ea typeface="+mn-ea"/>
                <a:cs typeface="+mn-cs"/>
              </a:rPr>
              <a:t>Extern </a:t>
            </a:r>
            <a:endParaRPr kumimoji="0" lang="en-US" sz="105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err="1" smtClean="0">
                <a:ln>
                  <a:noFill/>
                </a:ln>
                <a:solidFill>
                  <a:prstClr val="black"/>
                </a:solidFill>
                <a:effectLst/>
                <a:uLnTx/>
                <a:uFillTx/>
                <a:latin typeface="Verdana"/>
                <a:ea typeface="+mn-ea"/>
                <a:cs typeface="+mn-cs"/>
              </a:rPr>
              <a:t>Individueel</a:t>
            </a:r>
            <a:endParaRPr kumimoji="0" lang="nl-NL" sz="1050" b="0" i="0" u="none" strike="noStrike" kern="1200" cap="none" spc="0" normalizeH="0" baseline="0" noProof="0" dirty="0">
              <a:ln>
                <a:noFill/>
              </a:ln>
              <a:solidFill>
                <a:prstClr val="black"/>
              </a:solidFill>
              <a:effectLst/>
              <a:uLnTx/>
              <a:uFillTx/>
              <a:latin typeface="Verdana"/>
              <a:ea typeface="+mn-ea"/>
              <a:cs typeface="+mn-cs"/>
            </a:endParaRPr>
          </a:p>
        </p:txBody>
      </p:sp>
      <p:sp>
        <p:nvSpPr>
          <p:cNvPr id="38" name="Rechthoek 37"/>
          <p:cNvSpPr/>
          <p:nvPr/>
        </p:nvSpPr>
        <p:spPr>
          <a:xfrm>
            <a:off x="8539017" y="2954221"/>
            <a:ext cx="1512000" cy="720000"/>
          </a:xfrm>
          <a:prstGeom prst="rect">
            <a:avLst/>
          </a:prstGeom>
          <a:solidFill>
            <a:schemeClr val="accent6">
              <a:lumMod val="20000"/>
              <a:lumOff val="80000"/>
            </a:schemeClr>
          </a:solidFill>
          <a:ln w="12700">
            <a:solidFill>
              <a:schemeClr val="accent6"/>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err="1" smtClean="0">
                <a:ln>
                  <a:noFill/>
                </a:ln>
                <a:solidFill>
                  <a:prstClr val="black"/>
                </a:solidFill>
                <a:effectLst/>
                <a:uLnTx/>
                <a:uFillTx/>
                <a:latin typeface="Verdana"/>
                <a:ea typeface="+mn-ea"/>
                <a:cs typeface="+mn-cs"/>
              </a:rPr>
              <a:t>Werkplekleren</a:t>
            </a:r>
            <a:endParaRPr kumimoji="0" lang="en-US" sz="1050" b="1" i="0" u="none" strike="noStrike" kern="1200" cap="none" spc="0" normalizeH="0" baseline="0" noProof="0" dirty="0" smtClean="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err="1" smtClean="0">
                <a:ln>
                  <a:noFill/>
                </a:ln>
                <a:solidFill>
                  <a:prstClr val="black"/>
                </a:solidFill>
                <a:effectLst/>
                <a:uLnTx/>
                <a:uFillTx/>
                <a:latin typeface="Verdana"/>
                <a:ea typeface="+mn-ea"/>
                <a:cs typeface="+mn-cs"/>
              </a:rPr>
              <a:t>Zelf</a:t>
            </a:r>
            <a:r>
              <a:rPr kumimoji="0" lang="en-US" sz="1050" b="0" i="0" u="none" strike="noStrike" kern="1200" cap="none" spc="0" normalizeH="0" baseline="0" noProof="0" dirty="0" smtClean="0">
                <a:ln>
                  <a:noFill/>
                </a:ln>
                <a:solidFill>
                  <a:prstClr val="black"/>
                </a:solidFill>
                <a:effectLst/>
                <a:uLnTx/>
                <a:uFillTx/>
                <a:latin typeface="Verdana"/>
                <a:ea typeface="+mn-ea"/>
                <a:cs typeface="+mn-cs"/>
              </a:rPr>
              <a:t> </a:t>
            </a:r>
            <a:r>
              <a:rPr kumimoji="0" lang="en-US" sz="1050" b="0" i="0" u="none" strike="noStrike" kern="1200" cap="none" spc="0" normalizeH="0" baseline="0" noProof="0" dirty="0" err="1" smtClean="0">
                <a:ln>
                  <a:noFill/>
                </a:ln>
                <a:solidFill>
                  <a:prstClr val="black"/>
                </a:solidFill>
                <a:effectLst/>
                <a:uLnTx/>
                <a:uFillTx/>
                <a:latin typeface="Verdana"/>
                <a:ea typeface="+mn-ea"/>
                <a:cs typeface="+mn-cs"/>
              </a:rPr>
              <a:t>doen</a:t>
            </a:r>
            <a:endParaRPr kumimoji="0" lang="en-US" sz="1050" b="1"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smtClean="0">
                <a:ln>
                  <a:noFill/>
                </a:ln>
                <a:solidFill>
                  <a:prstClr val="black"/>
                </a:solidFill>
                <a:effectLst/>
                <a:uLnTx/>
                <a:uFillTx/>
                <a:latin typeface="Verdana"/>
                <a:ea typeface="+mn-ea"/>
                <a:cs typeface="+mn-cs"/>
              </a:rPr>
              <a:t>Buddy</a:t>
            </a: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err="1" smtClean="0">
                <a:ln>
                  <a:noFill/>
                </a:ln>
                <a:solidFill>
                  <a:prstClr val="black"/>
                </a:solidFill>
                <a:effectLst/>
                <a:uLnTx/>
                <a:uFillTx/>
                <a:latin typeface="Verdana"/>
                <a:ea typeface="+mn-ea"/>
                <a:cs typeface="+mn-cs"/>
              </a:rPr>
              <a:t>Individueel</a:t>
            </a:r>
            <a:endParaRPr kumimoji="0" lang="nl-NL" sz="1050" b="0" i="0" u="none" strike="noStrike" kern="1200" cap="none" spc="0" normalizeH="0" baseline="0" noProof="0" dirty="0">
              <a:ln>
                <a:noFill/>
              </a:ln>
              <a:solidFill>
                <a:prstClr val="black"/>
              </a:solidFill>
              <a:effectLst/>
              <a:uLnTx/>
              <a:uFillTx/>
              <a:latin typeface="Verdana"/>
              <a:ea typeface="+mn-ea"/>
              <a:cs typeface="+mn-cs"/>
            </a:endParaRPr>
          </a:p>
        </p:txBody>
      </p:sp>
      <p:sp>
        <p:nvSpPr>
          <p:cNvPr id="39" name="Rechthoek 38"/>
          <p:cNvSpPr/>
          <p:nvPr/>
        </p:nvSpPr>
        <p:spPr>
          <a:xfrm>
            <a:off x="5441820" y="3709768"/>
            <a:ext cx="1512000" cy="720000"/>
          </a:xfrm>
          <a:prstGeom prst="rect">
            <a:avLst/>
          </a:prstGeom>
          <a:solidFill>
            <a:schemeClr val="accent5">
              <a:lumMod val="20000"/>
              <a:lumOff val="80000"/>
            </a:schemeClr>
          </a:solidFill>
          <a:ln w="12700">
            <a:solidFill>
              <a:schemeClr val="accent5"/>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black"/>
                </a:solidFill>
                <a:effectLst/>
                <a:uLnTx/>
                <a:uFillTx/>
                <a:latin typeface="Verdana"/>
                <a:ea typeface="+mn-ea"/>
                <a:cs typeface="+mn-cs"/>
              </a:rPr>
              <a:t>Coaching</a:t>
            </a: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smtClean="0">
                <a:ln>
                  <a:noFill/>
                </a:ln>
                <a:solidFill>
                  <a:prstClr val="black"/>
                </a:solidFill>
                <a:effectLst/>
                <a:uLnTx/>
                <a:uFillTx/>
                <a:latin typeface="Verdana"/>
                <a:ea typeface="+mn-ea"/>
                <a:cs typeface="+mn-cs"/>
              </a:rPr>
              <a:t>2 </a:t>
            </a:r>
            <a:r>
              <a:rPr kumimoji="0" lang="en-US" sz="1050" b="0" i="0" u="none" strike="noStrike" kern="1200" cap="none" spc="0" normalizeH="0" baseline="0" noProof="0" dirty="0" err="1" smtClean="0">
                <a:ln>
                  <a:noFill/>
                </a:ln>
                <a:solidFill>
                  <a:prstClr val="black"/>
                </a:solidFill>
                <a:effectLst/>
                <a:uLnTx/>
                <a:uFillTx/>
                <a:latin typeface="Verdana"/>
                <a:ea typeface="+mn-ea"/>
                <a:cs typeface="+mn-cs"/>
              </a:rPr>
              <a:t>uur</a:t>
            </a:r>
            <a:endParaRPr kumimoji="0" lang="en-US" sz="105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smtClean="0">
                <a:ln>
                  <a:noFill/>
                </a:ln>
                <a:solidFill>
                  <a:prstClr val="black"/>
                </a:solidFill>
                <a:effectLst/>
                <a:uLnTx/>
                <a:uFillTx/>
                <a:latin typeface="Verdana"/>
                <a:ea typeface="+mn-ea"/>
                <a:cs typeface="+mn-cs"/>
              </a:rPr>
              <a:t>Extern </a:t>
            </a:r>
            <a:endParaRPr kumimoji="0" lang="en-US" sz="105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err="1" smtClean="0">
                <a:ln>
                  <a:noFill/>
                </a:ln>
                <a:solidFill>
                  <a:prstClr val="black"/>
                </a:solidFill>
                <a:effectLst/>
                <a:uLnTx/>
                <a:uFillTx/>
                <a:latin typeface="Verdana"/>
                <a:ea typeface="+mn-ea"/>
                <a:cs typeface="+mn-cs"/>
              </a:rPr>
              <a:t>Individueel</a:t>
            </a:r>
            <a:endParaRPr kumimoji="0" lang="nl-NL" sz="1050" b="0" i="0" u="none" strike="noStrike" kern="1200" cap="none" spc="0" normalizeH="0" baseline="0" noProof="0" dirty="0">
              <a:ln>
                <a:noFill/>
              </a:ln>
              <a:solidFill>
                <a:prstClr val="black"/>
              </a:solidFill>
              <a:effectLst/>
              <a:uLnTx/>
              <a:uFillTx/>
              <a:latin typeface="Verdana"/>
              <a:ea typeface="+mn-ea"/>
              <a:cs typeface="+mn-cs"/>
            </a:endParaRPr>
          </a:p>
        </p:txBody>
      </p:sp>
      <p:sp>
        <p:nvSpPr>
          <p:cNvPr id="40" name="Rechthoek 39"/>
          <p:cNvSpPr/>
          <p:nvPr/>
        </p:nvSpPr>
        <p:spPr>
          <a:xfrm>
            <a:off x="2337352" y="3709768"/>
            <a:ext cx="1512000" cy="720000"/>
          </a:xfrm>
          <a:prstGeom prst="rect">
            <a:avLst/>
          </a:prstGeom>
          <a:solidFill>
            <a:schemeClr val="accent5">
              <a:lumMod val="20000"/>
              <a:lumOff val="80000"/>
            </a:schemeClr>
          </a:solidFill>
          <a:ln w="12700">
            <a:solidFill>
              <a:schemeClr val="accent5"/>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black"/>
                </a:solidFill>
                <a:effectLst/>
                <a:uLnTx/>
                <a:uFillTx/>
                <a:latin typeface="Verdana"/>
                <a:ea typeface="+mn-ea"/>
                <a:cs typeface="+mn-cs"/>
              </a:rPr>
              <a:t>Coaching</a:t>
            </a: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smtClean="0">
                <a:ln>
                  <a:noFill/>
                </a:ln>
                <a:solidFill>
                  <a:prstClr val="black"/>
                </a:solidFill>
                <a:effectLst/>
                <a:uLnTx/>
                <a:uFillTx/>
                <a:latin typeface="Verdana"/>
                <a:ea typeface="+mn-ea"/>
                <a:cs typeface="+mn-cs"/>
              </a:rPr>
              <a:t>2 </a:t>
            </a:r>
            <a:r>
              <a:rPr kumimoji="0" lang="en-US" sz="1050" b="0" i="0" u="none" strike="noStrike" kern="1200" cap="none" spc="0" normalizeH="0" baseline="0" noProof="0" dirty="0" err="1" smtClean="0">
                <a:ln>
                  <a:noFill/>
                </a:ln>
                <a:solidFill>
                  <a:prstClr val="black"/>
                </a:solidFill>
                <a:effectLst/>
                <a:uLnTx/>
                <a:uFillTx/>
                <a:latin typeface="Verdana"/>
                <a:ea typeface="+mn-ea"/>
                <a:cs typeface="+mn-cs"/>
              </a:rPr>
              <a:t>uur</a:t>
            </a:r>
            <a:endParaRPr kumimoji="0" lang="en-US" sz="105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smtClean="0">
                <a:ln>
                  <a:noFill/>
                </a:ln>
                <a:solidFill>
                  <a:prstClr val="black"/>
                </a:solidFill>
                <a:effectLst/>
                <a:uLnTx/>
                <a:uFillTx/>
                <a:latin typeface="Verdana"/>
                <a:ea typeface="+mn-ea"/>
                <a:cs typeface="+mn-cs"/>
              </a:rPr>
              <a:t>Extern </a:t>
            </a:r>
            <a:endParaRPr kumimoji="0" lang="en-US" sz="105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err="1" smtClean="0">
                <a:ln>
                  <a:noFill/>
                </a:ln>
                <a:solidFill>
                  <a:prstClr val="black"/>
                </a:solidFill>
                <a:effectLst/>
                <a:uLnTx/>
                <a:uFillTx/>
                <a:latin typeface="Verdana"/>
                <a:ea typeface="+mn-ea"/>
                <a:cs typeface="+mn-cs"/>
              </a:rPr>
              <a:t>Individueel</a:t>
            </a:r>
            <a:endParaRPr kumimoji="0" lang="nl-NL" sz="1050" b="0" i="0" u="none" strike="noStrike" kern="1200" cap="none" spc="0" normalizeH="0" baseline="0" noProof="0" dirty="0">
              <a:ln>
                <a:noFill/>
              </a:ln>
              <a:solidFill>
                <a:prstClr val="black"/>
              </a:solidFill>
              <a:effectLst/>
              <a:uLnTx/>
              <a:uFillTx/>
              <a:latin typeface="Verdana"/>
              <a:ea typeface="+mn-ea"/>
              <a:cs typeface="+mn-cs"/>
            </a:endParaRPr>
          </a:p>
        </p:txBody>
      </p:sp>
      <p:sp>
        <p:nvSpPr>
          <p:cNvPr id="41" name="Rechthoek 40"/>
          <p:cNvSpPr/>
          <p:nvPr/>
        </p:nvSpPr>
        <p:spPr>
          <a:xfrm>
            <a:off x="5459342" y="2161614"/>
            <a:ext cx="1512000" cy="720000"/>
          </a:xfrm>
          <a:prstGeom prst="rect">
            <a:avLst/>
          </a:prstGeom>
          <a:solidFill>
            <a:schemeClr val="accent3">
              <a:lumMod val="20000"/>
              <a:lumOff val="80000"/>
            </a:schemeClr>
          </a:solidFill>
          <a:ln w="12700"/>
        </p:spPr>
        <p:style>
          <a:lnRef idx="2">
            <a:schemeClr val="accent3"/>
          </a:lnRef>
          <a:fillRef idx="1">
            <a:schemeClr val="lt1"/>
          </a:fillRef>
          <a:effectRef idx="0">
            <a:schemeClr val="accent3"/>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err="1" smtClean="0">
                <a:ln>
                  <a:noFill/>
                </a:ln>
                <a:solidFill>
                  <a:prstClr val="black"/>
                </a:solidFill>
                <a:effectLst/>
                <a:uLnTx/>
                <a:uFillTx/>
                <a:latin typeface="Verdana"/>
                <a:ea typeface="+mn-ea"/>
                <a:cs typeface="+mn-cs"/>
              </a:rPr>
              <a:t>Theorietoets</a:t>
            </a:r>
            <a:endParaRPr kumimoji="0" lang="en-US" sz="1050" b="1"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smtClean="0">
                <a:ln>
                  <a:noFill/>
                </a:ln>
                <a:solidFill>
                  <a:prstClr val="black"/>
                </a:solidFill>
                <a:effectLst/>
                <a:uLnTx/>
                <a:uFillTx/>
                <a:latin typeface="Verdana"/>
                <a:ea typeface="+mn-ea"/>
                <a:cs typeface="+mn-cs"/>
              </a:rPr>
              <a:t>60 </a:t>
            </a:r>
            <a:r>
              <a:rPr kumimoji="0" lang="en-US" sz="1050" b="0" i="0" u="none" strike="noStrike" kern="1200" cap="none" spc="0" normalizeH="0" baseline="0" noProof="0" dirty="0" err="1">
                <a:ln>
                  <a:noFill/>
                </a:ln>
                <a:solidFill>
                  <a:prstClr val="black"/>
                </a:solidFill>
                <a:effectLst/>
                <a:uLnTx/>
                <a:uFillTx/>
                <a:latin typeface="Verdana"/>
                <a:ea typeface="+mn-ea"/>
                <a:cs typeface="+mn-cs"/>
              </a:rPr>
              <a:t>minuten</a:t>
            </a:r>
            <a:endParaRPr kumimoji="0" lang="en-US" sz="105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err="1" smtClean="0">
                <a:ln>
                  <a:noFill/>
                </a:ln>
                <a:solidFill>
                  <a:prstClr val="black"/>
                </a:solidFill>
                <a:effectLst/>
                <a:uLnTx/>
                <a:uFillTx/>
                <a:latin typeface="Verdana"/>
                <a:ea typeface="+mn-ea"/>
                <a:cs typeface="+mn-cs"/>
              </a:rPr>
              <a:t>Toezicht</a:t>
            </a:r>
            <a:r>
              <a:rPr kumimoji="0" lang="en-US" sz="1050" b="0" i="0" u="none" strike="noStrike" kern="1200" cap="none" spc="0" normalizeH="0" baseline="0" noProof="0" dirty="0" smtClean="0">
                <a:ln>
                  <a:noFill/>
                </a:ln>
                <a:solidFill>
                  <a:prstClr val="black"/>
                </a:solidFill>
                <a:effectLst/>
                <a:uLnTx/>
                <a:uFillTx/>
                <a:latin typeface="Verdana"/>
                <a:ea typeface="+mn-ea"/>
                <a:cs typeface="+mn-cs"/>
              </a:rPr>
              <a:t> </a:t>
            </a:r>
            <a:endParaRPr kumimoji="0" lang="en-US" sz="105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err="1" smtClean="0">
                <a:ln>
                  <a:noFill/>
                </a:ln>
                <a:solidFill>
                  <a:prstClr val="black"/>
                </a:solidFill>
                <a:effectLst/>
                <a:uLnTx/>
                <a:uFillTx/>
                <a:latin typeface="Verdana"/>
                <a:ea typeface="+mn-ea"/>
                <a:cs typeface="+mn-cs"/>
              </a:rPr>
              <a:t>Individueel</a:t>
            </a:r>
            <a:endParaRPr kumimoji="0" lang="nl-NL" sz="1050" b="0" i="0" u="none" strike="noStrike" kern="1200" cap="none" spc="0" normalizeH="0" baseline="0" noProof="0" dirty="0">
              <a:ln>
                <a:noFill/>
              </a:ln>
              <a:solidFill>
                <a:prstClr val="black"/>
              </a:solidFill>
              <a:effectLst/>
              <a:uLnTx/>
              <a:uFillTx/>
              <a:latin typeface="Verdana"/>
              <a:ea typeface="+mn-ea"/>
              <a:cs typeface="+mn-cs"/>
            </a:endParaRPr>
          </a:p>
        </p:txBody>
      </p:sp>
      <p:sp>
        <p:nvSpPr>
          <p:cNvPr id="42" name="Rechthoek 41"/>
          <p:cNvSpPr/>
          <p:nvPr/>
        </p:nvSpPr>
        <p:spPr>
          <a:xfrm>
            <a:off x="3907355" y="1207184"/>
            <a:ext cx="1497600" cy="154690"/>
          </a:xfrm>
          <a:prstGeom prst="rect">
            <a:avLst/>
          </a:prstGeom>
          <a:ln w="3175">
            <a:solidFill>
              <a:schemeClr val="accent2">
                <a:lumMod val="20000"/>
                <a:lumOff val="80000"/>
              </a:schemeClr>
            </a:solid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err="1">
                <a:ln>
                  <a:noFill/>
                </a:ln>
                <a:solidFill>
                  <a:prstClr val="black"/>
                </a:solidFill>
                <a:effectLst/>
                <a:uLnTx/>
                <a:uFillTx/>
                <a:latin typeface="Verdana"/>
                <a:ea typeface="+mn-ea"/>
                <a:cs typeface="+mn-cs"/>
              </a:rPr>
              <a:t>Maand</a:t>
            </a:r>
            <a:r>
              <a:rPr kumimoji="0" lang="en-US" sz="800" b="0" i="0" u="none" strike="noStrike" kern="1200" cap="none" spc="0" normalizeH="0" baseline="0" noProof="0" dirty="0">
                <a:ln>
                  <a:noFill/>
                </a:ln>
                <a:solidFill>
                  <a:prstClr val="black"/>
                </a:solidFill>
                <a:effectLst/>
                <a:uLnTx/>
                <a:uFillTx/>
                <a:latin typeface="Verdana"/>
                <a:ea typeface="+mn-ea"/>
                <a:cs typeface="+mn-cs"/>
              </a:rPr>
              <a:t> 3 - 4</a:t>
            </a:r>
            <a:endParaRPr kumimoji="0" lang="nl-NL" sz="800" b="0" i="0" u="none" strike="noStrike" kern="1200" cap="none" spc="0" normalizeH="0" baseline="0" noProof="0" dirty="0">
              <a:ln>
                <a:noFill/>
              </a:ln>
              <a:solidFill>
                <a:prstClr val="black"/>
              </a:solidFill>
              <a:effectLst/>
              <a:uLnTx/>
              <a:uFillTx/>
              <a:latin typeface="Verdana"/>
              <a:ea typeface="+mn-ea"/>
              <a:cs typeface="+mn-cs"/>
            </a:endParaRPr>
          </a:p>
        </p:txBody>
      </p:sp>
      <p:sp>
        <p:nvSpPr>
          <p:cNvPr id="43" name="Rechthoek 42"/>
          <p:cNvSpPr/>
          <p:nvPr/>
        </p:nvSpPr>
        <p:spPr>
          <a:xfrm>
            <a:off x="5459510" y="1207184"/>
            <a:ext cx="1497600" cy="154690"/>
          </a:xfrm>
          <a:prstGeom prst="rect">
            <a:avLst/>
          </a:prstGeom>
          <a:ln w="3175">
            <a:solidFill>
              <a:schemeClr val="accent2">
                <a:lumMod val="20000"/>
                <a:lumOff val="80000"/>
              </a:schemeClr>
            </a:solid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err="1">
                <a:ln>
                  <a:noFill/>
                </a:ln>
                <a:solidFill>
                  <a:prstClr val="black"/>
                </a:solidFill>
                <a:effectLst/>
                <a:uLnTx/>
                <a:uFillTx/>
                <a:latin typeface="Verdana"/>
                <a:ea typeface="+mn-ea"/>
                <a:cs typeface="+mn-cs"/>
              </a:rPr>
              <a:t>Maand</a:t>
            </a:r>
            <a:r>
              <a:rPr kumimoji="0" lang="en-US" sz="800" b="0" i="0" u="none" strike="noStrike" kern="1200" cap="none" spc="0" normalizeH="0" baseline="0" noProof="0" dirty="0">
                <a:ln>
                  <a:noFill/>
                </a:ln>
                <a:solidFill>
                  <a:prstClr val="black"/>
                </a:solidFill>
                <a:effectLst/>
                <a:uLnTx/>
                <a:uFillTx/>
                <a:latin typeface="Verdana"/>
                <a:ea typeface="+mn-ea"/>
                <a:cs typeface="+mn-cs"/>
              </a:rPr>
              <a:t> 5 - 6</a:t>
            </a:r>
            <a:endParaRPr kumimoji="0" lang="nl-NL" sz="800" b="0" i="0" u="none" strike="noStrike" kern="1200" cap="none" spc="0" normalizeH="0" baseline="0" noProof="0" dirty="0">
              <a:ln>
                <a:noFill/>
              </a:ln>
              <a:solidFill>
                <a:prstClr val="black"/>
              </a:solidFill>
              <a:effectLst/>
              <a:uLnTx/>
              <a:uFillTx/>
              <a:latin typeface="Verdana"/>
              <a:ea typeface="+mn-ea"/>
              <a:cs typeface="+mn-cs"/>
            </a:endParaRPr>
          </a:p>
        </p:txBody>
      </p:sp>
      <p:sp>
        <p:nvSpPr>
          <p:cNvPr id="47" name="Rechthoek 46"/>
          <p:cNvSpPr/>
          <p:nvPr/>
        </p:nvSpPr>
        <p:spPr>
          <a:xfrm>
            <a:off x="10122343" y="915544"/>
            <a:ext cx="1512000" cy="288032"/>
          </a:xfrm>
          <a:prstGeom prst="rect">
            <a:avLst/>
          </a:prstGeom>
          <a:ln w="6350"/>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err="1" smtClean="0">
                <a:ln>
                  <a:noFill/>
                </a:ln>
                <a:solidFill>
                  <a:prstClr val="white"/>
                </a:solidFill>
                <a:effectLst/>
                <a:uLnTx/>
                <a:uFillTx/>
                <a:latin typeface="Verdana"/>
                <a:ea typeface="+mn-ea"/>
                <a:cs typeface="+mn-cs"/>
              </a:rPr>
              <a:t>Eindbeoordeling</a:t>
            </a:r>
            <a:endParaRPr kumimoji="0" lang="nl-NL" sz="1050" b="1" i="0" u="none" strike="noStrike" kern="1200" cap="none" spc="0" normalizeH="0" baseline="0" noProof="0" dirty="0">
              <a:ln>
                <a:noFill/>
              </a:ln>
              <a:solidFill>
                <a:prstClr val="white"/>
              </a:solidFill>
              <a:effectLst/>
              <a:uLnTx/>
              <a:uFillTx/>
              <a:latin typeface="Verdana"/>
              <a:ea typeface="+mn-ea"/>
              <a:cs typeface="+mn-cs"/>
            </a:endParaRPr>
          </a:p>
        </p:txBody>
      </p:sp>
      <p:sp>
        <p:nvSpPr>
          <p:cNvPr id="48" name="Titel 7"/>
          <p:cNvSpPr>
            <a:spLocks noGrp="1"/>
          </p:cNvSpPr>
          <p:nvPr>
            <p:ph type="title"/>
          </p:nvPr>
        </p:nvSpPr>
        <p:spPr>
          <a:xfrm>
            <a:off x="741756" y="373388"/>
            <a:ext cx="9962626" cy="400110"/>
          </a:xfrm>
        </p:spPr>
        <p:txBody>
          <a:bodyPr>
            <a:noAutofit/>
          </a:bodyPr>
          <a:lstStyle/>
          <a:p>
            <a:pPr algn="l"/>
            <a:r>
              <a:rPr lang="en-US" sz="2600" dirty="0" err="1" smtClean="0">
                <a:solidFill>
                  <a:srgbClr val="007BC7"/>
                </a:solidFill>
              </a:rPr>
              <a:t>Bijlage</a:t>
            </a:r>
            <a:r>
              <a:rPr lang="en-US" sz="2600" smtClean="0">
                <a:solidFill>
                  <a:srgbClr val="007BC7"/>
                </a:solidFill>
              </a:rPr>
              <a:t> 13 Opbouw</a:t>
            </a:r>
            <a:r>
              <a:rPr lang="en-US" sz="2600" dirty="0" smtClean="0">
                <a:solidFill>
                  <a:srgbClr val="007BC7"/>
                </a:solidFill>
              </a:rPr>
              <a:t> </a:t>
            </a:r>
            <a:r>
              <a:rPr lang="en-US" sz="2600" dirty="0" err="1" smtClean="0">
                <a:solidFill>
                  <a:srgbClr val="007BC7"/>
                </a:solidFill>
              </a:rPr>
              <a:t>en</a:t>
            </a:r>
            <a:r>
              <a:rPr lang="en-US" sz="2600" dirty="0" smtClean="0">
                <a:solidFill>
                  <a:srgbClr val="007BC7"/>
                </a:solidFill>
              </a:rPr>
              <a:t> </a:t>
            </a:r>
            <a:r>
              <a:rPr lang="en-US" sz="2600" dirty="0" err="1" smtClean="0">
                <a:solidFill>
                  <a:srgbClr val="007BC7"/>
                </a:solidFill>
              </a:rPr>
              <a:t>leervormen</a:t>
            </a:r>
            <a:r>
              <a:rPr lang="en-US" sz="2600" dirty="0" smtClean="0">
                <a:solidFill>
                  <a:srgbClr val="007BC7"/>
                </a:solidFill>
              </a:rPr>
              <a:t> </a:t>
            </a:r>
            <a:r>
              <a:rPr lang="en-US" sz="2600" dirty="0" err="1" smtClean="0">
                <a:solidFill>
                  <a:srgbClr val="007BC7"/>
                </a:solidFill>
              </a:rPr>
              <a:t>Basisopleiding</a:t>
            </a:r>
            <a:r>
              <a:rPr lang="en-US" sz="2600" dirty="0" smtClean="0">
                <a:solidFill>
                  <a:srgbClr val="007BC7"/>
                </a:solidFill>
              </a:rPr>
              <a:t> </a:t>
            </a:r>
            <a:r>
              <a:rPr lang="en-US" sz="2600" dirty="0" err="1" smtClean="0">
                <a:solidFill>
                  <a:srgbClr val="007BC7"/>
                </a:solidFill>
              </a:rPr>
              <a:t>OvD</a:t>
            </a:r>
            <a:endParaRPr lang="nl-NL" sz="2600" dirty="0">
              <a:solidFill>
                <a:srgbClr val="007BC7"/>
              </a:solidFill>
            </a:endParaRPr>
          </a:p>
        </p:txBody>
      </p:sp>
      <p:sp>
        <p:nvSpPr>
          <p:cNvPr id="49" name="Rechthoek 48"/>
          <p:cNvSpPr/>
          <p:nvPr/>
        </p:nvSpPr>
        <p:spPr>
          <a:xfrm>
            <a:off x="8575814" y="1207184"/>
            <a:ext cx="1497600" cy="154690"/>
          </a:xfrm>
          <a:prstGeom prst="rect">
            <a:avLst/>
          </a:prstGeom>
          <a:ln w="3175">
            <a:solidFill>
              <a:schemeClr val="accent2">
                <a:lumMod val="20000"/>
                <a:lumOff val="80000"/>
              </a:schemeClr>
            </a:solid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err="1">
                <a:ln>
                  <a:noFill/>
                </a:ln>
                <a:solidFill>
                  <a:prstClr val="black"/>
                </a:solidFill>
                <a:effectLst/>
                <a:uLnTx/>
                <a:uFillTx/>
                <a:latin typeface="Verdana"/>
                <a:ea typeface="+mn-ea"/>
                <a:cs typeface="+mn-cs"/>
              </a:rPr>
              <a:t>Maand</a:t>
            </a:r>
            <a:r>
              <a:rPr kumimoji="0" lang="en-US" sz="800" b="0" i="0" u="none" strike="noStrike" kern="1200" cap="none" spc="0" normalizeH="0" baseline="0" noProof="0" dirty="0">
                <a:ln>
                  <a:noFill/>
                </a:ln>
                <a:solidFill>
                  <a:prstClr val="black"/>
                </a:solidFill>
                <a:effectLst/>
                <a:uLnTx/>
                <a:uFillTx/>
                <a:latin typeface="Verdana"/>
                <a:ea typeface="+mn-ea"/>
                <a:cs typeface="+mn-cs"/>
              </a:rPr>
              <a:t> </a:t>
            </a:r>
            <a:r>
              <a:rPr kumimoji="0" lang="en-US" sz="800" b="0" i="0" u="none" strike="noStrike" kern="1200" cap="none" spc="0" normalizeH="0" baseline="0" noProof="0" dirty="0" smtClean="0">
                <a:ln>
                  <a:noFill/>
                </a:ln>
                <a:solidFill>
                  <a:prstClr val="black"/>
                </a:solidFill>
                <a:effectLst/>
                <a:uLnTx/>
                <a:uFillTx/>
                <a:latin typeface="Verdana"/>
                <a:ea typeface="+mn-ea"/>
                <a:cs typeface="+mn-cs"/>
              </a:rPr>
              <a:t>9 </a:t>
            </a:r>
            <a:r>
              <a:rPr kumimoji="0" lang="en-US" sz="800" b="0" i="0" u="none" strike="noStrike" kern="1200" cap="none" spc="0" normalizeH="0" baseline="0" noProof="0" dirty="0">
                <a:ln>
                  <a:noFill/>
                </a:ln>
                <a:solidFill>
                  <a:prstClr val="black"/>
                </a:solidFill>
                <a:effectLst/>
                <a:uLnTx/>
                <a:uFillTx/>
                <a:latin typeface="Verdana"/>
                <a:ea typeface="+mn-ea"/>
                <a:cs typeface="+mn-cs"/>
              </a:rPr>
              <a:t>- </a:t>
            </a:r>
            <a:r>
              <a:rPr kumimoji="0" lang="en-US" sz="800" b="0" i="0" u="none" strike="noStrike" kern="1200" cap="none" spc="0" normalizeH="0" baseline="0" noProof="0" dirty="0" smtClean="0">
                <a:ln>
                  <a:noFill/>
                </a:ln>
                <a:solidFill>
                  <a:prstClr val="black"/>
                </a:solidFill>
                <a:effectLst/>
                <a:uLnTx/>
                <a:uFillTx/>
                <a:latin typeface="Verdana"/>
                <a:ea typeface="+mn-ea"/>
                <a:cs typeface="+mn-cs"/>
              </a:rPr>
              <a:t>11</a:t>
            </a:r>
            <a:endParaRPr kumimoji="0" lang="nl-NL" sz="800" b="0" i="0" u="none" strike="noStrike" kern="1200" cap="none" spc="0" normalizeH="0" baseline="0" noProof="0" dirty="0">
              <a:ln>
                <a:noFill/>
              </a:ln>
              <a:solidFill>
                <a:prstClr val="black"/>
              </a:solidFill>
              <a:effectLst/>
              <a:uLnTx/>
              <a:uFillTx/>
              <a:latin typeface="Verdana"/>
              <a:ea typeface="+mn-ea"/>
              <a:cs typeface="+mn-cs"/>
            </a:endParaRPr>
          </a:p>
        </p:txBody>
      </p:sp>
      <p:sp>
        <p:nvSpPr>
          <p:cNvPr id="51" name="Rechthoek 50"/>
          <p:cNvSpPr/>
          <p:nvPr/>
        </p:nvSpPr>
        <p:spPr>
          <a:xfrm>
            <a:off x="2340800" y="2954221"/>
            <a:ext cx="3064155" cy="720000"/>
          </a:xfrm>
          <a:prstGeom prst="rect">
            <a:avLst/>
          </a:prstGeom>
          <a:solidFill>
            <a:schemeClr val="accent6">
              <a:lumMod val="20000"/>
              <a:lumOff val="80000"/>
            </a:schemeClr>
          </a:solidFill>
          <a:ln w="12700">
            <a:solidFill>
              <a:schemeClr val="accent6"/>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err="1" smtClean="0">
                <a:ln>
                  <a:noFill/>
                </a:ln>
                <a:solidFill>
                  <a:prstClr val="black"/>
                </a:solidFill>
                <a:effectLst/>
                <a:uLnTx/>
                <a:uFillTx/>
                <a:latin typeface="Verdana"/>
                <a:ea typeface="+mn-ea"/>
                <a:cs typeface="+mn-cs"/>
              </a:rPr>
              <a:t>Werkplekleren</a:t>
            </a:r>
            <a:endParaRPr kumimoji="0" lang="en-US" sz="1050" b="1" i="0" u="none" strike="noStrike" kern="1200" cap="none" spc="0" normalizeH="0" baseline="0" noProof="0" dirty="0" smtClean="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err="1" smtClean="0">
                <a:ln>
                  <a:noFill/>
                </a:ln>
                <a:solidFill>
                  <a:prstClr val="black"/>
                </a:solidFill>
                <a:effectLst/>
                <a:uLnTx/>
                <a:uFillTx/>
                <a:latin typeface="Verdana"/>
                <a:ea typeface="+mn-ea"/>
                <a:cs typeface="+mn-cs"/>
              </a:rPr>
              <a:t>Voordoen</a:t>
            </a:r>
            <a:endParaRPr kumimoji="0" lang="en-US" sz="105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smtClean="0">
                <a:ln>
                  <a:noFill/>
                </a:ln>
                <a:solidFill>
                  <a:prstClr val="black"/>
                </a:solidFill>
                <a:effectLst/>
                <a:uLnTx/>
                <a:uFillTx/>
                <a:latin typeface="Verdana"/>
                <a:ea typeface="+mn-ea"/>
                <a:cs typeface="+mn-cs"/>
              </a:rPr>
              <a:t>Buddy </a:t>
            </a:r>
            <a:endParaRPr kumimoji="0" lang="en-US" sz="105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err="1" smtClean="0">
                <a:ln>
                  <a:noFill/>
                </a:ln>
                <a:solidFill>
                  <a:prstClr val="black"/>
                </a:solidFill>
                <a:effectLst/>
                <a:uLnTx/>
                <a:uFillTx/>
                <a:latin typeface="Verdana"/>
                <a:ea typeface="+mn-ea"/>
                <a:cs typeface="+mn-cs"/>
              </a:rPr>
              <a:t>Individueel</a:t>
            </a:r>
            <a:endParaRPr kumimoji="0" lang="nl-NL" sz="1050" b="0" i="0" u="none" strike="noStrike" kern="1200" cap="none" spc="0" normalizeH="0" baseline="0" noProof="0" dirty="0">
              <a:ln>
                <a:noFill/>
              </a:ln>
              <a:solidFill>
                <a:prstClr val="black"/>
              </a:solidFill>
              <a:effectLst/>
              <a:uLnTx/>
              <a:uFillTx/>
              <a:latin typeface="Verdana"/>
              <a:ea typeface="+mn-ea"/>
              <a:cs typeface="+mn-cs"/>
            </a:endParaRPr>
          </a:p>
        </p:txBody>
      </p:sp>
      <p:sp>
        <p:nvSpPr>
          <p:cNvPr id="52" name="Rechthoek 51"/>
          <p:cNvSpPr/>
          <p:nvPr/>
        </p:nvSpPr>
        <p:spPr>
          <a:xfrm>
            <a:off x="5445110" y="2954221"/>
            <a:ext cx="3049096" cy="720000"/>
          </a:xfrm>
          <a:prstGeom prst="rect">
            <a:avLst/>
          </a:prstGeom>
          <a:solidFill>
            <a:schemeClr val="accent6">
              <a:lumMod val="20000"/>
              <a:lumOff val="80000"/>
            </a:schemeClr>
          </a:solidFill>
          <a:ln w="12700">
            <a:solidFill>
              <a:schemeClr val="accent6"/>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err="1" smtClean="0">
                <a:ln>
                  <a:noFill/>
                </a:ln>
                <a:solidFill>
                  <a:prstClr val="black"/>
                </a:solidFill>
                <a:effectLst/>
                <a:uLnTx/>
                <a:uFillTx/>
                <a:latin typeface="Verdana"/>
                <a:ea typeface="+mn-ea"/>
                <a:cs typeface="+mn-cs"/>
              </a:rPr>
              <a:t>Werkplekleren</a:t>
            </a:r>
            <a:endParaRPr kumimoji="0" lang="en-US" sz="1050" b="1" i="0" u="none" strike="noStrike" kern="1200" cap="none" spc="0" normalizeH="0" baseline="0" noProof="0" dirty="0" smtClean="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err="1" smtClean="0">
                <a:ln>
                  <a:noFill/>
                </a:ln>
                <a:solidFill>
                  <a:prstClr val="black"/>
                </a:solidFill>
                <a:effectLst/>
                <a:uLnTx/>
                <a:uFillTx/>
                <a:latin typeface="Verdana"/>
                <a:ea typeface="+mn-ea"/>
                <a:cs typeface="+mn-cs"/>
              </a:rPr>
              <a:t>Samen</a:t>
            </a:r>
            <a:r>
              <a:rPr kumimoji="0" lang="en-US" sz="1050" b="0" i="0" u="none" strike="noStrike" kern="1200" cap="none" spc="0" normalizeH="0" baseline="0" noProof="0" dirty="0" smtClean="0">
                <a:ln>
                  <a:noFill/>
                </a:ln>
                <a:solidFill>
                  <a:prstClr val="black"/>
                </a:solidFill>
                <a:effectLst/>
                <a:uLnTx/>
                <a:uFillTx/>
                <a:latin typeface="Verdana"/>
                <a:ea typeface="+mn-ea"/>
                <a:cs typeface="+mn-cs"/>
              </a:rPr>
              <a:t> </a:t>
            </a:r>
            <a:r>
              <a:rPr kumimoji="0" lang="en-US" sz="1050" b="0" i="0" u="none" strike="noStrike" kern="1200" cap="none" spc="0" normalizeH="0" baseline="0" noProof="0" dirty="0" err="1" smtClean="0">
                <a:ln>
                  <a:noFill/>
                </a:ln>
                <a:solidFill>
                  <a:prstClr val="black"/>
                </a:solidFill>
                <a:effectLst/>
                <a:uLnTx/>
                <a:uFillTx/>
                <a:latin typeface="Verdana"/>
                <a:ea typeface="+mn-ea"/>
                <a:cs typeface="+mn-cs"/>
              </a:rPr>
              <a:t>doen</a:t>
            </a:r>
            <a:endParaRPr kumimoji="0" lang="en-US" sz="105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smtClean="0">
                <a:ln>
                  <a:noFill/>
                </a:ln>
                <a:solidFill>
                  <a:prstClr val="black"/>
                </a:solidFill>
                <a:effectLst/>
                <a:uLnTx/>
                <a:uFillTx/>
                <a:latin typeface="Verdana"/>
                <a:ea typeface="+mn-ea"/>
                <a:cs typeface="+mn-cs"/>
              </a:rPr>
              <a:t>Buddy </a:t>
            </a:r>
            <a:endParaRPr kumimoji="0" lang="en-US" sz="105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err="1" smtClean="0">
                <a:ln>
                  <a:noFill/>
                </a:ln>
                <a:solidFill>
                  <a:prstClr val="black"/>
                </a:solidFill>
                <a:effectLst/>
                <a:uLnTx/>
                <a:uFillTx/>
                <a:latin typeface="Verdana"/>
                <a:ea typeface="+mn-ea"/>
                <a:cs typeface="+mn-cs"/>
              </a:rPr>
              <a:t>Individueel</a:t>
            </a:r>
            <a:endParaRPr kumimoji="0" lang="nl-NL" sz="1050" b="0" i="0" u="none" strike="noStrike" kern="1200" cap="none" spc="0" normalizeH="0" baseline="0" noProof="0" dirty="0">
              <a:ln>
                <a:noFill/>
              </a:ln>
              <a:solidFill>
                <a:prstClr val="black"/>
              </a:solidFill>
              <a:effectLst/>
              <a:uLnTx/>
              <a:uFillTx/>
              <a:latin typeface="Verdana"/>
              <a:ea typeface="+mn-ea"/>
              <a:cs typeface="+mn-cs"/>
            </a:endParaRPr>
          </a:p>
        </p:txBody>
      </p:sp>
      <p:sp>
        <p:nvSpPr>
          <p:cNvPr id="53" name="Rechthoek 52"/>
          <p:cNvSpPr/>
          <p:nvPr/>
        </p:nvSpPr>
        <p:spPr>
          <a:xfrm>
            <a:off x="789177" y="1210998"/>
            <a:ext cx="1511300" cy="139902"/>
          </a:xfrm>
          <a:prstGeom prst="rect">
            <a:avLst/>
          </a:prstGeom>
          <a:ln w="3175">
            <a:solidFill>
              <a:schemeClr val="accent2">
                <a:lumMod val="20000"/>
                <a:lumOff val="80000"/>
              </a:schemeClr>
            </a:solid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err="1">
                <a:ln>
                  <a:noFill/>
                </a:ln>
                <a:solidFill>
                  <a:prstClr val="black"/>
                </a:solidFill>
                <a:effectLst/>
                <a:uLnTx/>
                <a:uFillTx/>
                <a:latin typeface="Verdana"/>
                <a:ea typeface="+mn-ea"/>
                <a:cs typeface="+mn-cs"/>
              </a:rPr>
              <a:t>Maand</a:t>
            </a:r>
            <a:r>
              <a:rPr kumimoji="0" lang="en-US" sz="800" b="0" i="0" u="none" strike="noStrike" kern="1200" cap="none" spc="0" normalizeH="0" baseline="0" noProof="0" dirty="0">
                <a:ln>
                  <a:noFill/>
                </a:ln>
                <a:solidFill>
                  <a:prstClr val="black"/>
                </a:solidFill>
                <a:effectLst/>
                <a:uLnTx/>
                <a:uFillTx/>
                <a:latin typeface="Verdana"/>
                <a:ea typeface="+mn-ea"/>
                <a:cs typeface="+mn-cs"/>
              </a:rPr>
              <a:t> </a:t>
            </a:r>
            <a:r>
              <a:rPr kumimoji="0" lang="en-US" sz="800" b="0" i="0" u="none" strike="noStrike" kern="1200" cap="none" spc="0" normalizeH="0" baseline="0" noProof="0" dirty="0" smtClean="0">
                <a:ln>
                  <a:noFill/>
                </a:ln>
                <a:solidFill>
                  <a:prstClr val="black"/>
                </a:solidFill>
                <a:effectLst/>
                <a:uLnTx/>
                <a:uFillTx/>
                <a:latin typeface="Verdana"/>
                <a:ea typeface="+mn-ea"/>
                <a:cs typeface="+mn-cs"/>
              </a:rPr>
              <a:t>0</a:t>
            </a:r>
            <a:endParaRPr kumimoji="0" lang="nl-NL" sz="800" b="0" i="0" u="none" strike="noStrike" kern="1200" cap="none" spc="0" normalizeH="0" baseline="0" noProof="0" dirty="0">
              <a:ln>
                <a:noFill/>
              </a:ln>
              <a:solidFill>
                <a:prstClr val="black"/>
              </a:solidFill>
              <a:effectLst/>
              <a:uLnTx/>
              <a:uFillTx/>
              <a:latin typeface="Verdana"/>
              <a:ea typeface="+mn-ea"/>
              <a:cs typeface="+mn-cs"/>
            </a:endParaRPr>
          </a:p>
        </p:txBody>
      </p:sp>
      <p:sp>
        <p:nvSpPr>
          <p:cNvPr id="55" name="Rechthoek 54"/>
          <p:cNvSpPr/>
          <p:nvPr/>
        </p:nvSpPr>
        <p:spPr>
          <a:xfrm>
            <a:off x="8539017" y="3709768"/>
            <a:ext cx="1512000" cy="720000"/>
          </a:xfrm>
          <a:prstGeom prst="rect">
            <a:avLst/>
          </a:prstGeom>
          <a:solidFill>
            <a:schemeClr val="accent5">
              <a:lumMod val="20000"/>
              <a:lumOff val="80000"/>
            </a:schemeClr>
          </a:solidFill>
          <a:ln w="12700">
            <a:solidFill>
              <a:schemeClr val="accent5"/>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smtClean="0">
                <a:ln>
                  <a:noFill/>
                </a:ln>
                <a:solidFill>
                  <a:prstClr val="black"/>
                </a:solidFill>
                <a:effectLst/>
                <a:uLnTx/>
                <a:uFillTx/>
                <a:latin typeface="Verdana"/>
                <a:ea typeface="+mn-ea"/>
                <a:cs typeface="+mn-cs"/>
              </a:rPr>
              <a:t>Coaching</a:t>
            </a:r>
            <a:endParaRPr kumimoji="0" lang="en-US" sz="1050" b="1"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smtClean="0">
                <a:ln>
                  <a:noFill/>
                </a:ln>
                <a:solidFill>
                  <a:prstClr val="black"/>
                </a:solidFill>
                <a:effectLst/>
                <a:uLnTx/>
                <a:uFillTx/>
                <a:latin typeface="Verdana"/>
                <a:ea typeface="+mn-ea"/>
                <a:cs typeface="+mn-cs"/>
              </a:rPr>
              <a:t>2 </a:t>
            </a:r>
            <a:r>
              <a:rPr kumimoji="0" lang="nl-NL" sz="1050" b="0" i="0" u="none" strike="noStrike" kern="1200" cap="none" spc="0" normalizeH="0" baseline="0" noProof="0" dirty="0" smtClean="0">
                <a:ln>
                  <a:noFill/>
                </a:ln>
                <a:solidFill>
                  <a:prstClr val="black"/>
                </a:solidFill>
                <a:effectLst/>
                <a:uLnTx/>
                <a:uFillTx/>
                <a:latin typeface="Verdana"/>
                <a:ea typeface="+mn-ea"/>
                <a:cs typeface="+mn-cs"/>
              </a:rPr>
              <a:t>uur</a:t>
            </a: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smtClean="0">
                <a:ln>
                  <a:noFill/>
                </a:ln>
                <a:solidFill>
                  <a:prstClr val="black"/>
                </a:solidFill>
                <a:effectLst/>
                <a:uLnTx/>
                <a:uFillTx/>
                <a:latin typeface="Verdana"/>
                <a:ea typeface="+mn-ea"/>
                <a:cs typeface="+mn-cs"/>
              </a:rPr>
              <a:t>Extern </a:t>
            </a:r>
            <a:endParaRPr kumimoji="0" lang="en-US" sz="105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err="1" smtClean="0">
                <a:ln>
                  <a:noFill/>
                </a:ln>
                <a:solidFill>
                  <a:prstClr val="black"/>
                </a:solidFill>
                <a:effectLst/>
                <a:uLnTx/>
                <a:uFillTx/>
                <a:latin typeface="Verdana"/>
                <a:ea typeface="+mn-ea"/>
                <a:cs typeface="+mn-cs"/>
              </a:rPr>
              <a:t>Individueel</a:t>
            </a:r>
            <a:endParaRPr kumimoji="0" lang="nl-NL" sz="1050" b="0" i="0" u="none" strike="noStrike" kern="1200" cap="none" spc="0" normalizeH="0" baseline="0" noProof="0" dirty="0">
              <a:ln>
                <a:noFill/>
              </a:ln>
              <a:solidFill>
                <a:prstClr val="black"/>
              </a:solidFill>
              <a:effectLst/>
              <a:uLnTx/>
              <a:uFillTx/>
              <a:latin typeface="Verdana"/>
              <a:ea typeface="+mn-ea"/>
              <a:cs typeface="+mn-cs"/>
            </a:endParaRPr>
          </a:p>
        </p:txBody>
      </p:sp>
      <p:sp>
        <p:nvSpPr>
          <p:cNvPr id="44" name="Rechthoek 43"/>
          <p:cNvSpPr/>
          <p:nvPr/>
        </p:nvSpPr>
        <p:spPr>
          <a:xfrm>
            <a:off x="1055440" y="5817884"/>
            <a:ext cx="936104" cy="275412"/>
          </a:xfrm>
          <a:prstGeom prst="rect">
            <a:avLst/>
          </a:prstGeom>
          <a:solidFill>
            <a:schemeClr val="accent5">
              <a:lumMod val="20000"/>
              <a:lumOff val="80000"/>
            </a:schemeClr>
          </a:solidFill>
          <a:ln w="12700"/>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err="1" smtClean="0">
                <a:ln>
                  <a:noFill/>
                </a:ln>
                <a:solidFill>
                  <a:prstClr val="black"/>
                </a:solidFill>
                <a:effectLst/>
                <a:uLnTx/>
                <a:uFillTx/>
                <a:latin typeface="Verdana"/>
                <a:ea typeface="+mn-ea"/>
                <a:cs typeface="+mn-cs"/>
              </a:rPr>
              <a:t>Gesprek</a:t>
            </a:r>
            <a:endParaRPr kumimoji="0" lang="nl-NL" sz="1050" b="0" i="0" u="none" strike="noStrike" kern="1200" cap="none" spc="0" normalizeH="0" baseline="0" noProof="0" dirty="0">
              <a:ln>
                <a:noFill/>
              </a:ln>
              <a:solidFill>
                <a:prstClr val="black"/>
              </a:solidFill>
              <a:effectLst/>
              <a:uLnTx/>
              <a:uFillTx/>
              <a:latin typeface="Verdana"/>
              <a:ea typeface="+mn-ea"/>
              <a:cs typeface="+mn-cs"/>
            </a:endParaRPr>
          </a:p>
        </p:txBody>
      </p:sp>
      <p:sp>
        <p:nvSpPr>
          <p:cNvPr id="56" name="Rechthoek 55"/>
          <p:cNvSpPr/>
          <p:nvPr/>
        </p:nvSpPr>
        <p:spPr>
          <a:xfrm>
            <a:off x="1055440" y="6181213"/>
            <a:ext cx="936104" cy="272123"/>
          </a:xfrm>
          <a:prstGeom prst="rect">
            <a:avLst/>
          </a:prstGeom>
          <a:solidFill>
            <a:schemeClr val="accent3">
              <a:lumMod val="20000"/>
              <a:lumOff val="80000"/>
            </a:schemeClr>
          </a:solidFill>
          <a:ln w="12700">
            <a:solidFill>
              <a:schemeClr val="accent3"/>
            </a:solid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err="1" smtClean="0">
                <a:ln>
                  <a:noFill/>
                </a:ln>
                <a:solidFill>
                  <a:prstClr val="black"/>
                </a:solidFill>
                <a:effectLst/>
                <a:uLnTx/>
                <a:uFillTx/>
                <a:latin typeface="Verdana"/>
                <a:ea typeface="+mn-ea"/>
                <a:cs typeface="+mn-cs"/>
              </a:rPr>
              <a:t>Toetsing</a:t>
            </a:r>
            <a:endParaRPr kumimoji="0" lang="nl-NL" sz="1050" b="0" i="0" u="none" strike="noStrike" kern="1200" cap="none" spc="0" normalizeH="0" baseline="0" noProof="0" dirty="0">
              <a:ln>
                <a:noFill/>
              </a:ln>
              <a:solidFill>
                <a:prstClr val="black"/>
              </a:solidFill>
              <a:effectLst/>
              <a:uLnTx/>
              <a:uFillTx/>
              <a:latin typeface="Verdana"/>
              <a:ea typeface="+mn-ea"/>
              <a:cs typeface="+mn-cs"/>
            </a:endParaRPr>
          </a:p>
        </p:txBody>
      </p:sp>
      <p:sp>
        <p:nvSpPr>
          <p:cNvPr id="57" name="Rechthoek 56"/>
          <p:cNvSpPr/>
          <p:nvPr/>
        </p:nvSpPr>
        <p:spPr>
          <a:xfrm>
            <a:off x="2121385" y="5817884"/>
            <a:ext cx="936104" cy="275412"/>
          </a:xfrm>
          <a:prstGeom prst="rect">
            <a:avLst/>
          </a:prstGeom>
          <a:solidFill>
            <a:schemeClr val="accent4">
              <a:lumMod val="20000"/>
              <a:lumOff val="80000"/>
            </a:schemeClr>
          </a:solidFill>
          <a:ln w="12700"/>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err="1" smtClean="0">
                <a:ln>
                  <a:noFill/>
                </a:ln>
                <a:solidFill>
                  <a:prstClr val="black"/>
                </a:solidFill>
                <a:effectLst/>
                <a:uLnTx/>
                <a:uFillTx/>
                <a:latin typeface="Verdana"/>
                <a:ea typeface="+mn-ea"/>
                <a:cs typeface="+mn-cs"/>
              </a:rPr>
              <a:t>Lesdag</a:t>
            </a:r>
            <a:endParaRPr kumimoji="0" lang="nl-NL" sz="1050" b="0" i="0" u="none" strike="noStrike" kern="1200" cap="none" spc="0" normalizeH="0" baseline="0" noProof="0" dirty="0">
              <a:ln>
                <a:noFill/>
              </a:ln>
              <a:solidFill>
                <a:prstClr val="black"/>
              </a:solidFill>
              <a:effectLst/>
              <a:uLnTx/>
              <a:uFillTx/>
              <a:latin typeface="Verdana"/>
              <a:ea typeface="+mn-ea"/>
              <a:cs typeface="+mn-cs"/>
            </a:endParaRPr>
          </a:p>
        </p:txBody>
      </p:sp>
      <p:sp>
        <p:nvSpPr>
          <p:cNvPr id="58" name="Rechthoek 57"/>
          <p:cNvSpPr/>
          <p:nvPr/>
        </p:nvSpPr>
        <p:spPr>
          <a:xfrm>
            <a:off x="2121386" y="6192944"/>
            <a:ext cx="936104" cy="260392"/>
          </a:xfrm>
          <a:prstGeom prst="rect">
            <a:avLst/>
          </a:prstGeom>
          <a:solidFill>
            <a:schemeClr val="accent6">
              <a:lumMod val="20000"/>
              <a:lumOff val="80000"/>
            </a:schemeClr>
          </a:solidFill>
          <a:ln w="12700">
            <a:solidFill>
              <a:schemeClr val="accent6"/>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14"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err="1" smtClean="0">
                <a:ln>
                  <a:noFill/>
                </a:ln>
                <a:solidFill>
                  <a:prstClr val="black"/>
                </a:solidFill>
                <a:effectLst/>
                <a:uLnTx/>
                <a:uFillTx/>
                <a:latin typeface="Verdana"/>
                <a:ea typeface="+mn-ea"/>
                <a:cs typeface="+mn-cs"/>
              </a:rPr>
              <a:t>Werkplek</a:t>
            </a:r>
            <a:endParaRPr kumimoji="0" lang="nl-NL" sz="1050" b="0" i="0" u="none" strike="noStrike" kern="1200" cap="none" spc="0" normalizeH="0" baseline="0" noProof="0" dirty="0">
              <a:ln>
                <a:noFill/>
              </a:ln>
              <a:solidFill>
                <a:prstClr val="black"/>
              </a:solidFill>
              <a:effectLst/>
              <a:uLnTx/>
              <a:uFillTx/>
              <a:latin typeface="Verdana"/>
              <a:ea typeface="+mn-ea"/>
              <a:cs typeface="+mn-cs"/>
            </a:endParaRPr>
          </a:p>
        </p:txBody>
      </p:sp>
    </p:spTree>
    <p:extLst>
      <p:ext uri="{BB962C8B-B14F-4D97-AF65-F5344CB8AC3E}">
        <p14:creationId xmlns:p14="http://schemas.microsoft.com/office/powerpoint/2010/main" val="3787866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a:xfrm>
            <a:off x="626128" y="1938528"/>
            <a:ext cx="6487904" cy="4224329"/>
          </a:xfrm>
        </p:spPr>
        <p:txBody>
          <a:bodyPr>
            <a:normAutofit fontScale="92500"/>
          </a:bodyPr>
          <a:lstStyle/>
          <a:p>
            <a:pPr>
              <a:lnSpc>
                <a:spcPct val="170000"/>
              </a:lnSpc>
            </a:pPr>
            <a:r>
              <a:rPr lang="nl-NL" sz="2100" dirty="0" smtClean="0"/>
              <a:t>Verschillende diensten </a:t>
            </a:r>
          </a:p>
          <a:p>
            <a:pPr>
              <a:lnSpc>
                <a:spcPct val="160000"/>
              </a:lnSpc>
            </a:pPr>
            <a:r>
              <a:rPr lang="nl-NL" sz="2100" dirty="0" smtClean="0"/>
              <a:t>Raamovereenkomst vier jaar</a:t>
            </a:r>
          </a:p>
          <a:p>
            <a:pPr>
              <a:lnSpc>
                <a:spcPct val="170000"/>
              </a:lnSpc>
            </a:pPr>
            <a:r>
              <a:rPr lang="nl-NL" sz="2100" dirty="0" smtClean="0"/>
              <a:t>Centrale aansturing vanuit LOFC</a:t>
            </a:r>
          </a:p>
          <a:p>
            <a:pPr>
              <a:lnSpc>
                <a:spcPct val="170000"/>
              </a:lnSpc>
            </a:pPr>
            <a:r>
              <a:rPr lang="nl-NL" sz="2100" dirty="0" smtClean="0"/>
              <a:t>Locatie Vught</a:t>
            </a:r>
          </a:p>
          <a:p>
            <a:pPr>
              <a:lnSpc>
                <a:spcPct val="170000"/>
              </a:lnSpc>
            </a:pPr>
            <a:r>
              <a:rPr lang="nl-NL" sz="2100" dirty="0" smtClean="0"/>
              <a:t>Verzorging logistiek en administratie door Opdrachtnemer</a:t>
            </a:r>
          </a:p>
          <a:p>
            <a:pPr>
              <a:lnSpc>
                <a:spcPct val="170000"/>
              </a:lnSpc>
            </a:pPr>
            <a:r>
              <a:rPr lang="nl-NL" sz="2100" dirty="0" smtClean="0"/>
              <a:t>All-in prijs per uitvoering</a:t>
            </a:r>
          </a:p>
          <a:p>
            <a:endParaRPr lang="nl-NL" sz="1800" dirty="0" smtClean="0"/>
          </a:p>
          <a:p>
            <a:endParaRPr lang="nl-NL" dirty="0"/>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7</a:t>
            </a:fld>
            <a:endParaRPr lang="nl-NL" dirty="0"/>
          </a:p>
        </p:txBody>
      </p:sp>
      <p:sp>
        <p:nvSpPr>
          <p:cNvPr id="4" name="Tijdelijke aanduiding voor tekst 3"/>
          <p:cNvSpPr>
            <a:spLocks noGrp="1"/>
          </p:cNvSpPr>
          <p:nvPr>
            <p:ph type="body" sz="quarter" idx="26"/>
          </p:nvPr>
        </p:nvSpPr>
        <p:spPr/>
        <p:txBody>
          <a:bodyPr/>
          <a:lstStyle/>
          <a:p>
            <a:endParaRPr lang="nl-NL"/>
          </a:p>
        </p:txBody>
      </p:sp>
      <p:sp>
        <p:nvSpPr>
          <p:cNvPr id="5" name="Titel 4"/>
          <p:cNvSpPr>
            <a:spLocks noGrp="1"/>
          </p:cNvSpPr>
          <p:nvPr>
            <p:ph type="title"/>
          </p:nvPr>
        </p:nvSpPr>
        <p:spPr/>
        <p:txBody>
          <a:bodyPr/>
          <a:lstStyle/>
          <a:p>
            <a:r>
              <a:rPr lang="nl-NL" dirty="0" smtClean="0"/>
              <a:t>Randvoorwaarden en eisen</a:t>
            </a:r>
            <a:endParaRPr lang="nl-NL" dirty="0"/>
          </a:p>
        </p:txBody>
      </p:sp>
      <p:pic>
        <p:nvPicPr>
          <p:cNvPr id="6" name="Afbeelding 5"/>
          <p:cNvPicPr>
            <a:picLocks noChangeAspect="1"/>
          </p:cNvPicPr>
          <p:nvPr/>
        </p:nvPicPr>
        <p:blipFill>
          <a:blip r:embed="rId2"/>
          <a:stretch>
            <a:fillRect/>
          </a:stretch>
        </p:blipFill>
        <p:spPr>
          <a:xfrm>
            <a:off x="7395993" y="2236850"/>
            <a:ext cx="3885246" cy="3363849"/>
          </a:xfrm>
          <a:prstGeom prst="rect">
            <a:avLst/>
          </a:prstGeom>
        </p:spPr>
      </p:pic>
    </p:spTree>
    <p:extLst>
      <p:ext uri="{BB962C8B-B14F-4D97-AF65-F5344CB8AC3E}">
        <p14:creationId xmlns:p14="http://schemas.microsoft.com/office/powerpoint/2010/main" val="36618499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a:xfrm>
            <a:off x="637200" y="1987868"/>
            <a:ext cx="10922400" cy="4128872"/>
          </a:xfrm>
        </p:spPr>
        <p:txBody>
          <a:bodyPr>
            <a:normAutofit fontScale="70000" lnSpcReduction="20000"/>
          </a:bodyPr>
          <a:lstStyle/>
          <a:p>
            <a:pPr>
              <a:lnSpc>
                <a:spcPct val="120000"/>
              </a:lnSpc>
            </a:pPr>
            <a:r>
              <a:rPr lang="nl-NL" sz="2300" dirty="0" smtClean="0"/>
              <a:t>Standaardopleiding “Off-</a:t>
            </a:r>
            <a:r>
              <a:rPr lang="nl-NL" sz="2300" dirty="0" err="1" smtClean="0"/>
              <a:t>the</a:t>
            </a:r>
            <a:r>
              <a:rPr lang="nl-NL" sz="2300" dirty="0" smtClean="0"/>
              <a:t>-</a:t>
            </a:r>
            <a:r>
              <a:rPr lang="nl-NL" sz="2300" dirty="0" err="1" smtClean="0"/>
              <a:t>shelf</a:t>
            </a:r>
            <a:r>
              <a:rPr lang="nl-NL" sz="2300" dirty="0" smtClean="0"/>
              <a:t>”, max 10% maatwerk</a:t>
            </a:r>
          </a:p>
          <a:p>
            <a:pPr>
              <a:lnSpc>
                <a:spcPct val="120000"/>
              </a:lnSpc>
            </a:pPr>
            <a:r>
              <a:rPr lang="nl-NL" sz="2300" dirty="0" smtClean="0"/>
              <a:t>Multi-processen aansluitend op de Mono-processen </a:t>
            </a:r>
            <a:endParaRPr lang="nl-NL" sz="2300" i="1" dirty="0" smtClean="0"/>
          </a:p>
          <a:p>
            <a:pPr>
              <a:lnSpc>
                <a:spcPct val="120000"/>
              </a:lnSpc>
            </a:pPr>
            <a:r>
              <a:rPr lang="nl-NL" sz="2300" dirty="0" smtClean="0"/>
              <a:t>Bekwame docenten – ervaring op vakgebied </a:t>
            </a:r>
          </a:p>
          <a:p>
            <a:pPr>
              <a:lnSpc>
                <a:spcPct val="120000"/>
              </a:lnSpc>
            </a:pPr>
            <a:r>
              <a:rPr lang="nl-NL" sz="2300" dirty="0" smtClean="0"/>
              <a:t>Verzorging van examens: ensceneringsmateriaal - locatie</a:t>
            </a:r>
          </a:p>
          <a:p>
            <a:pPr>
              <a:lnSpc>
                <a:spcPct val="120000"/>
              </a:lnSpc>
            </a:pPr>
            <a:endParaRPr lang="nl-NL" sz="2300" i="1" dirty="0" smtClean="0"/>
          </a:p>
          <a:p>
            <a:pPr marL="0" indent="0">
              <a:lnSpc>
                <a:spcPct val="120000"/>
              </a:lnSpc>
              <a:buNone/>
            </a:pPr>
            <a:r>
              <a:rPr lang="nl-NL" sz="2300" i="1" dirty="0" smtClean="0"/>
              <a:t>Voldoen aan Geschiktheidseisen – Beschrijvend Document paragraaf 5.3 en Bijlage 5</a:t>
            </a:r>
          </a:p>
          <a:p>
            <a:pPr>
              <a:lnSpc>
                <a:spcPct val="120000"/>
              </a:lnSpc>
            </a:pPr>
            <a:r>
              <a:rPr lang="nl-NL" sz="2300" i="1" dirty="0" smtClean="0"/>
              <a:t>Kerncompetentie </a:t>
            </a:r>
            <a:r>
              <a:rPr lang="nl-NL" sz="2300" i="1" dirty="0"/>
              <a:t>1: ervaring met het (door)ontwikkelen en geven van </a:t>
            </a:r>
            <a:r>
              <a:rPr lang="nl-NL" sz="2300" i="1" dirty="0" smtClean="0"/>
              <a:t>praktijkgerichte </a:t>
            </a:r>
            <a:r>
              <a:rPr lang="nl-NL" sz="2300" i="1" dirty="0"/>
              <a:t>(basis)opleidingen </a:t>
            </a:r>
            <a:r>
              <a:rPr lang="nl-NL" sz="2300" i="1" dirty="0" err="1"/>
              <a:t>OvD</a:t>
            </a:r>
            <a:r>
              <a:rPr lang="nl-NL" sz="2300" i="1" dirty="0"/>
              <a:t>;</a:t>
            </a:r>
          </a:p>
          <a:p>
            <a:pPr>
              <a:lnSpc>
                <a:spcPct val="120000"/>
              </a:lnSpc>
            </a:pPr>
            <a:r>
              <a:rPr lang="nl-NL" sz="2300" i="1" dirty="0"/>
              <a:t>Kerncompetentie 2: ervaring met het ontwikkelen, organiseren en afnemen </a:t>
            </a:r>
            <a:r>
              <a:rPr lang="nl-NL" sz="2300" i="1" dirty="0" smtClean="0"/>
              <a:t>van multidisciplinaire </a:t>
            </a:r>
            <a:r>
              <a:rPr lang="nl-NL" sz="2300" i="1" dirty="0"/>
              <a:t>incidentscenario’s;</a:t>
            </a:r>
          </a:p>
          <a:p>
            <a:pPr>
              <a:lnSpc>
                <a:spcPct val="120000"/>
              </a:lnSpc>
            </a:pPr>
            <a:r>
              <a:rPr lang="nl-NL" sz="2300" i="1" dirty="0"/>
              <a:t>Kerncompetentie 3: ervaring met projectmanagement rondom het verzorgen </a:t>
            </a:r>
            <a:r>
              <a:rPr lang="nl-NL" sz="2300" i="1" dirty="0" smtClean="0"/>
              <a:t>van opleidingen</a:t>
            </a:r>
            <a:r>
              <a:rPr lang="nl-NL" sz="2300" i="1" dirty="0"/>
              <a:t>.</a:t>
            </a:r>
            <a:endParaRPr lang="nl-NL" sz="2300" i="1" dirty="0" smtClean="0"/>
          </a:p>
          <a:p>
            <a:pPr>
              <a:lnSpc>
                <a:spcPct val="120000"/>
              </a:lnSpc>
            </a:pPr>
            <a:endParaRPr lang="nl-NL" sz="2300" i="1" dirty="0"/>
          </a:p>
          <a:p>
            <a:endParaRPr lang="nl-NL" sz="1600" dirty="0" smtClean="0"/>
          </a:p>
          <a:p>
            <a:pPr marL="0" indent="0">
              <a:buNone/>
            </a:pPr>
            <a:endParaRPr lang="nl-NL" dirty="0" smtClean="0"/>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8</a:t>
            </a:fld>
            <a:endParaRPr lang="nl-NL" dirty="0"/>
          </a:p>
        </p:txBody>
      </p:sp>
      <p:sp>
        <p:nvSpPr>
          <p:cNvPr id="4" name="Tijdelijke aanduiding voor tekst 3"/>
          <p:cNvSpPr>
            <a:spLocks noGrp="1"/>
          </p:cNvSpPr>
          <p:nvPr>
            <p:ph type="body" sz="quarter" idx="26"/>
          </p:nvPr>
        </p:nvSpPr>
        <p:spPr/>
        <p:txBody>
          <a:bodyPr/>
          <a:lstStyle/>
          <a:p>
            <a:endParaRPr lang="nl-NL"/>
          </a:p>
        </p:txBody>
      </p:sp>
      <p:sp>
        <p:nvSpPr>
          <p:cNvPr id="5" name="Titel 4"/>
          <p:cNvSpPr>
            <a:spLocks noGrp="1"/>
          </p:cNvSpPr>
          <p:nvPr>
            <p:ph type="title"/>
          </p:nvPr>
        </p:nvSpPr>
        <p:spPr/>
        <p:txBody>
          <a:bodyPr/>
          <a:lstStyle/>
          <a:p>
            <a:r>
              <a:rPr lang="nl-NL" dirty="0" smtClean="0"/>
              <a:t>Wat willen wij?</a:t>
            </a:r>
            <a:endParaRPr lang="nl-NL" dirty="0"/>
          </a:p>
        </p:txBody>
      </p:sp>
    </p:spTree>
    <p:extLst>
      <p:ext uri="{BB962C8B-B14F-4D97-AF65-F5344CB8AC3E}">
        <p14:creationId xmlns:p14="http://schemas.microsoft.com/office/powerpoint/2010/main" val="3001600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10640" y="1296000"/>
            <a:ext cx="9860280" cy="800219"/>
          </a:xfrm>
        </p:spPr>
        <p:txBody>
          <a:bodyPr>
            <a:normAutofit fontScale="90000"/>
          </a:bodyPr>
          <a:lstStyle/>
          <a:p>
            <a:r>
              <a:rPr lang="nl-NL" sz="4000" dirty="0" smtClean="0"/>
              <a:t>Inkooptraject</a:t>
            </a:r>
            <a:r>
              <a:rPr lang="nl-NL" dirty="0" smtClean="0"/>
              <a:t> - </a:t>
            </a:r>
            <a:r>
              <a:rPr lang="nl-NL" sz="4000" dirty="0" smtClean="0"/>
              <a:t>Wijze van indienen offerte</a:t>
            </a:r>
            <a:r>
              <a:rPr lang="nl-NL" dirty="0" smtClean="0"/>
              <a:t>				</a:t>
            </a:r>
            <a:endParaRPr lang="nl-NL" dirty="0"/>
          </a:p>
        </p:txBody>
      </p:sp>
      <p:sp>
        <p:nvSpPr>
          <p:cNvPr id="3" name="Tijdelijke aanduiding voor tekst 2"/>
          <p:cNvSpPr>
            <a:spLocks noGrp="1"/>
          </p:cNvSpPr>
          <p:nvPr>
            <p:ph type="body" sz="quarter" idx="11"/>
          </p:nvPr>
        </p:nvSpPr>
        <p:spPr>
          <a:xfrm>
            <a:off x="1991544" y="2060848"/>
            <a:ext cx="8402400" cy="4140000"/>
          </a:xfrm>
        </p:spPr>
        <p:txBody>
          <a:bodyPr/>
          <a:lstStyle/>
          <a:p>
            <a:pPr marL="0" indent="0">
              <a:buNone/>
            </a:pPr>
            <a:endParaRPr lang="nl-NL" dirty="0"/>
          </a:p>
          <a:p>
            <a:endParaRPr lang="nl-NL" dirty="0" smtClean="0"/>
          </a:p>
          <a:p>
            <a:endParaRPr lang="nl-NL" dirty="0"/>
          </a:p>
          <a:p>
            <a:endParaRPr lang="nl-NL" dirty="0" smtClean="0"/>
          </a:p>
          <a:p>
            <a:endParaRPr lang="nl-NL" dirty="0"/>
          </a:p>
          <a:p>
            <a:endParaRPr lang="nl-NL" dirty="0"/>
          </a:p>
        </p:txBody>
      </p:sp>
      <p:graphicFrame>
        <p:nvGraphicFramePr>
          <p:cNvPr id="4" name="Tabel 3"/>
          <p:cNvGraphicFramePr>
            <a:graphicFrameLocks noGrp="1"/>
          </p:cNvGraphicFramePr>
          <p:nvPr>
            <p:extLst>
              <p:ext uri="{D42A27DB-BD31-4B8C-83A1-F6EECF244321}">
                <p14:modId xmlns:p14="http://schemas.microsoft.com/office/powerpoint/2010/main" val="2285650359"/>
              </p:ext>
            </p:extLst>
          </p:nvPr>
        </p:nvGraphicFramePr>
        <p:xfrm>
          <a:off x="1310640" y="2096219"/>
          <a:ext cx="9519284" cy="4163923"/>
        </p:xfrm>
        <a:graphic>
          <a:graphicData uri="http://schemas.openxmlformats.org/drawingml/2006/table">
            <a:tbl>
              <a:tblPr>
                <a:tableStyleId>{BC89EF96-8CEA-46FF-86C4-4CE0E7609802}</a:tableStyleId>
              </a:tblPr>
              <a:tblGrid>
                <a:gridCol w="3715392">
                  <a:extLst>
                    <a:ext uri="{9D8B030D-6E8A-4147-A177-3AD203B41FA5}">
                      <a16:colId xmlns:a16="http://schemas.microsoft.com/office/drawing/2014/main" val="20001"/>
                    </a:ext>
                  </a:extLst>
                </a:gridCol>
                <a:gridCol w="1512310">
                  <a:extLst>
                    <a:ext uri="{9D8B030D-6E8A-4147-A177-3AD203B41FA5}">
                      <a16:colId xmlns:a16="http://schemas.microsoft.com/office/drawing/2014/main" val="20002"/>
                    </a:ext>
                  </a:extLst>
                </a:gridCol>
                <a:gridCol w="2196579">
                  <a:extLst>
                    <a:ext uri="{9D8B030D-6E8A-4147-A177-3AD203B41FA5}">
                      <a16:colId xmlns:a16="http://schemas.microsoft.com/office/drawing/2014/main" val="20003"/>
                    </a:ext>
                  </a:extLst>
                </a:gridCol>
                <a:gridCol w="2095003">
                  <a:extLst>
                    <a:ext uri="{9D8B030D-6E8A-4147-A177-3AD203B41FA5}">
                      <a16:colId xmlns:a16="http://schemas.microsoft.com/office/drawing/2014/main" val="20004"/>
                    </a:ext>
                  </a:extLst>
                </a:gridCol>
              </a:tblGrid>
              <a:tr h="889869">
                <a:tc>
                  <a:txBody>
                    <a:bodyPr/>
                    <a:lstStyle/>
                    <a:p>
                      <a:pPr>
                        <a:lnSpc>
                          <a:spcPct val="115000"/>
                        </a:lnSpc>
                        <a:spcAft>
                          <a:spcPts val="0"/>
                        </a:spcAft>
                      </a:pPr>
                      <a:r>
                        <a:rPr lang="nl-NL" sz="1600" dirty="0">
                          <a:effectLst/>
                        </a:rPr>
                        <a:t>Bij Inschrijving te verstrekken documenten </a:t>
                      </a:r>
                      <a:endParaRPr lang="nl-NL" sz="1600" b="1" dirty="0">
                        <a:effectLst/>
                        <a:latin typeface="Verdana"/>
                        <a:ea typeface="DejaVu Sans"/>
                        <a:cs typeface="Times New Roman"/>
                      </a:endParaRPr>
                    </a:p>
                  </a:txBody>
                  <a:tcPr marL="44450" marR="44450" marT="0" marB="0"/>
                </a:tc>
                <a:tc>
                  <a:txBody>
                    <a:bodyPr/>
                    <a:lstStyle/>
                    <a:p>
                      <a:pPr indent="289560">
                        <a:lnSpc>
                          <a:spcPct val="115000"/>
                        </a:lnSpc>
                        <a:spcAft>
                          <a:spcPts val="0"/>
                        </a:spcAft>
                      </a:pPr>
                      <a:r>
                        <a:rPr lang="nl-NL" sz="1600" dirty="0" smtClean="0">
                          <a:effectLst/>
                        </a:rPr>
                        <a:t>Format</a:t>
                      </a:r>
                      <a:endParaRPr lang="nl-NL" sz="1600" b="1" dirty="0">
                        <a:effectLst/>
                        <a:latin typeface="Verdana"/>
                        <a:ea typeface="DejaVu Sans"/>
                        <a:cs typeface="Times New Roman"/>
                      </a:endParaRPr>
                    </a:p>
                  </a:txBody>
                  <a:tcPr marL="44450" marR="44450" marT="0" marB="0"/>
                </a:tc>
                <a:tc>
                  <a:txBody>
                    <a:bodyPr/>
                    <a:lstStyle/>
                    <a:p>
                      <a:pPr>
                        <a:lnSpc>
                          <a:spcPct val="115000"/>
                        </a:lnSpc>
                        <a:spcAft>
                          <a:spcPts val="0"/>
                        </a:spcAft>
                      </a:pPr>
                      <a:r>
                        <a:rPr lang="nl-NL" sz="1600">
                          <a:effectLst/>
                        </a:rPr>
                        <a:t>Toelichting in paragraaf</a:t>
                      </a:r>
                      <a:endParaRPr lang="nl-NL" sz="1600" b="1">
                        <a:effectLst/>
                        <a:latin typeface="Verdana"/>
                        <a:ea typeface="DejaVu Sans"/>
                        <a:cs typeface="Times New Roman"/>
                      </a:endParaRPr>
                    </a:p>
                  </a:txBody>
                  <a:tcPr marL="44450" marR="44450" marT="0" marB="0"/>
                </a:tc>
                <a:tc>
                  <a:txBody>
                    <a:bodyPr/>
                    <a:lstStyle/>
                    <a:p>
                      <a:pPr>
                        <a:lnSpc>
                          <a:spcPct val="115000"/>
                        </a:lnSpc>
                        <a:spcAft>
                          <a:spcPts val="0"/>
                        </a:spcAft>
                      </a:pPr>
                      <a:r>
                        <a:rPr lang="nl-NL" sz="1600" dirty="0">
                          <a:effectLst/>
                        </a:rPr>
                        <a:t>Rechtsgeldig</a:t>
                      </a:r>
                    </a:p>
                    <a:p>
                      <a:pPr>
                        <a:lnSpc>
                          <a:spcPct val="115000"/>
                        </a:lnSpc>
                        <a:spcAft>
                          <a:spcPts val="0"/>
                        </a:spcAft>
                      </a:pPr>
                      <a:r>
                        <a:rPr lang="nl-NL" sz="1600" dirty="0">
                          <a:effectLst/>
                        </a:rPr>
                        <a:t>ondertekend </a:t>
                      </a:r>
                      <a:endParaRPr lang="nl-NL" sz="1600" b="1" dirty="0">
                        <a:effectLst/>
                        <a:latin typeface="Verdana"/>
                        <a:ea typeface="DejaVu Sans"/>
                        <a:cs typeface="Times New Roman"/>
                      </a:endParaRPr>
                    </a:p>
                  </a:txBody>
                  <a:tcPr marL="44450" marR="44450" marT="0" marB="0"/>
                </a:tc>
                <a:extLst>
                  <a:ext uri="{0D108BD9-81ED-4DB2-BD59-A6C34878D82A}">
                    <a16:rowId xmlns:a16="http://schemas.microsoft.com/office/drawing/2014/main" val="10000"/>
                  </a:ext>
                </a:extLst>
              </a:tr>
              <a:tr h="688497">
                <a:tc>
                  <a:txBody>
                    <a:bodyPr/>
                    <a:lstStyle/>
                    <a:p>
                      <a:pPr>
                        <a:lnSpc>
                          <a:spcPct val="115000"/>
                        </a:lnSpc>
                        <a:spcAft>
                          <a:spcPts val="0"/>
                        </a:spcAft>
                      </a:pPr>
                      <a:r>
                        <a:rPr lang="nl-NL" sz="1600">
                          <a:effectLst/>
                        </a:rPr>
                        <a:t>Uniform Europees Aanbestedingsdocument (UEA)  </a:t>
                      </a:r>
                      <a:endParaRPr lang="nl-NL" sz="1600">
                        <a:effectLst/>
                        <a:latin typeface="Verdana"/>
                        <a:ea typeface="DejaVu Sans"/>
                        <a:cs typeface="Times New Roman"/>
                      </a:endParaRPr>
                    </a:p>
                  </a:txBody>
                  <a:tcPr marL="44450" marR="44450" marT="0" marB="0"/>
                </a:tc>
                <a:tc>
                  <a:txBody>
                    <a:bodyPr/>
                    <a:lstStyle/>
                    <a:p>
                      <a:pPr>
                        <a:lnSpc>
                          <a:spcPct val="115000"/>
                        </a:lnSpc>
                        <a:spcAft>
                          <a:spcPts val="0"/>
                        </a:spcAft>
                      </a:pPr>
                      <a:r>
                        <a:rPr lang="nl-NL" sz="1600" dirty="0">
                          <a:effectLst/>
                        </a:rPr>
                        <a:t>Bijlage 1</a:t>
                      </a:r>
                      <a:endParaRPr lang="nl-NL" sz="1600" dirty="0">
                        <a:effectLst/>
                        <a:latin typeface="Verdana"/>
                        <a:ea typeface="DejaVu Sans"/>
                        <a:cs typeface="Times New Roman"/>
                      </a:endParaRPr>
                    </a:p>
                  </a:txBody>
                  <a:tcPr marL="44450" marR="44450" marT="0" marB="0"/>
                </a:tc>
                <a:tc>
                  <a:txBody>
                    <a:bodyPr/>
                    <a:lstStyle/>
                    <a:p>
                      <a:pPr>
                        <a:lnSpc>
                          <a:spcPct val="115000"/>
                        </a:lnSpc>
                        <a:spcAft>
                          <a:spcPts val="0"/>
                        </a:spcAft>
                      </a:pPr>
                      <a:r>
                        <a:rPr lang="nl-NL" sz="1600" dirty="0" smtClean="0">
                          <a:effectLst/>
                        </a:rPr>
                        <a:t>4.2.4 </a:t>
                      </a:r>
                      <a:endParaRPr lang="nl-NL" sz="1600" dirty="0">
                        <a:effectLst/>
                        <a:latin typeface="Verdana"/>
                        <a:ea typeface="DejaVu Sans"/>
                        <a:cs typeface="Times New Roman"/>
                      </a:endParaRPr>
                    </a:p>
                  </a:txBody>
                  <a:tcPr marL="44450" marR="44450" marT="0" marB="0"/>
                </a:tc>
                <a:tc>
                  <a:txBody>
                    <a:bodyPr/>
                    <a:lstStyle/>
                    <a:p>
                      <a:pPr>
                        <a:lnSpc>
                          <a:spcPct val="115000"/>
                        </a:lnSpc>
                        <a:spcAft>
                          <a:spcPts val="0"/>
                        </a:spcAft>
                      </a:pPr>
                      <a:r>
                        <a:rPr lang="nl-NL" sz="1600" b="1" dirty="0">
                          <a:effectLst/>
                        </a:rPr>
                        <a:t>Ja</a:t>
                      </a:r>
                      <a:endParaRPr lang="nl-NL" sz="1600" b="1" dirty="0">
                        <a:effectLst/>
                        <a:latin typeface="Verdana"/>
                        <a:ea typeface="DejaVu Sans"/>
                        <a:cs typeface="Times New Roman"/>
                      </a:endParaRPr>
                    </a:p>
                  </a:txBody>
                  <a:tcPr marL="44450" marR="44450" marT="0" marB="0"/>
                </a:tc>
                <a:extLst>
                  <a:ext uri="{0D108BD9-81ED-4DB2-BD59-A6C34878D82A}">
                    <a16:rowId xmlns:a16="http://schemas.microsoft.com/office/drawing/2014/main" val="10002"/>
                  </a:ext>
                </a:extLst>
              </a:tr>
              <a:tr h="520066">
                <a:tc>
                  <a:txBody>
                    <a:bodyPr/>
                    <a:lstStyle/>
                    <a:p>
                      <a:pPr>
                        <a:lnSpc>
                          <a:spcPct val="115000"/>
                        </a:lnSpc>
                        <a:spcAft>
                          <a:spcPts val="0"/>
                        </a:spcAft>
                      </a:pPr>
                      <a:r>
                        <a:rPr lang="nl-NL" sz="1600">
                          <a:effectLst/>
                        </a:rPr>
                        <a:t>Inschrijvingsbiljet (prijs)</a:t>
                      </a:r>
                      <a:endParaRPr lang="nl-NL" sz="1600">
                        <a:effectLst/>
                        <a:latin typeface="Verdana"/>
                        <a:ea typeface="DejaVu Sans"/>
                        <a:cs typeface="Times New Roman"/>
                      </a:endParaRPr>
                    </a:p>
                  </a:txBody>
                  <a:tcPr marL="44450" marR="44450" marT="0" marB="0"/>
                </a:tc>
                <a:tc>
                  <a:txBody>
                    <a:bodyPr/>
                    <a:lstStyle/>
                    <a:p>
                      <a:pPr>
                        <a:lnSpc>
                          <a:spcPct val="115000"/>
                        </a:lnSpc>
                        <a:spcAft>
                          <a:spcPts val="0"/>
                        </a:spcAft>
                      </a:pPr>
                      <a:r>
                        <a:rPr lang="nl-NL" sz="1600">
                          <a:effectLst/>
                        </a:rPr>
                        <a:t>Bijlage 3</a:t>
                      </a:r>
                      <a:endParaRPr lang="nl-NL" sz="1600">
                        <a:effectLst/>
                        <a:latin typeface="Verdana"/>
                        <a:ea typeface="DejaVu Sans"/>
                        <a:cs typeface="Times New Roman"/>
                      </a:endParaRPr>
                    </a:p>
                  </a:txBody>
                  <a:tcPr marL="44450" marR="44450" marT="0" marB="0"/>
                </a:tc>
                <a:tc>
                  <a:txBody>
                    <a:bodyPr/>
                    <a:lstStyle/>
                    <a:p>
                      <a:pPr>
                        <a:lnSpc>
                          <a:spcPct val="115000"/>
                        </a:lnSpc>
                        <a:spcAft>
                          <a:spcPts val="0"/>
                        </a:spcAft>
                      </a:pPr>
                      <a:r>
                        <a:rPr lang="nl-NL" sz="1600">
                          <a:effectLst/>
                        </a:rPr>
                        <a:t>6.3.3</a:t>
                      </a:r>
                      <a:endParaRPr lang="nl-NL" sz="1600">
                        <a:effectLst/>
                        <a:latin typeface="Verdana"/>
                        <a:ea typeface="DejaVu Sans"/>
                        <a:cs typeface="Times New Roman"/>
                      </a:endParaRPr>
                    </a:p>
                  </a:txBody>
                  <a:tcPr marL="44450" marR="44450" marT="0" marB="0"/>
                </a:tc>
                <a:tc>
                  <a:txBody>
                    <a:bodyPr/>
                    <a:lstStyle/>
                    <a:p>
                      <a:pPr>
                        <a:lnSpc>
                          <a:spcPct val="115000"/>
                        </a:lnSpc>
                        <a:spcAft>
                          <a:spcPts val="0"/>
                        </a:spcAft>
                      </a:pPr>
                      <a:r>
                        <a:rPr lang="nl-NL" sz="1600" b="1" dirty="0">
                          <a:effectLst/>
                        </a:rPr>
                        <a:t>Ja</a:t>
                      </a:r>
                      <a:endParaRPr lang="nl-NL" sz="1600" b="1" dirty="0">
                        <a:effectLst/>
                        <a:latin typeface="Verdana"/>
                        <a:ea typeface="DejaVu Sans"/>
                        <a:cs typeface="Times New Roman"/>
                      </a:endParaRPr>
                    </a:p>
                  </a:txBody>
                  <a:tcPr marL="44450" marR="44450" marT="0" marB="0"/>
                </a:tc>
                <a:extLst>
                  <a:ext uri="{0D108BD9-81ED-4DB2-BD59-A6C34878D82A}">
                    <a16:rowId xmlns:a16="http://schemas.microsoft.com/office/drawing/2014/main" val="10003"/>
                  </a:ext>
                </a:extLst>
              </a:tr>
              <a:tr h="688497">
                <a:tc>
                  <a:txBody>
                    <a:bodyPr/>
                    <a:lstStyle/>
                    <a:p>
                      <a:pPr>
                        <a:lnSpc>
                          <a:spcPct val="115000"/>
                        </a:lnSpc>
                        <a:spcAft>
                          <a:spcPts val="0"/>
                        </a:spcAft>
                      </a:pPr>
                      <a:r>
                        <a:rPr lang="nl-NL" sz="1600" dirty="0" smtClean="0">
                          <a:effectLst/>
                          <a:latin typeface="Verdana"/>
                          <a:ea typeface="DejaVu Sans"/>
                          <a:cs typeface="Times New Roman"/>
                        </a:rPr>
                        <a:t>Prijsinvulformulier</a:t>
                      </a:r>
                      <a:endParaRPr lang="nl-NL" sz="1600" dirty="0">
                        <a:effectLst/>
                        <a:latin typeface="Verdana"/>
                        <a:ea typeface="DejaVu Sans"/>
                        <a:cs typeface="Times New Roman"/>
                      </a:endParaRPr>
                    </a:p>
                  </a:txBody>
                  <a:tcPr marL="44450" marR="44450" marT="0" marB="0"/>
                </a:tc>
                <a:tc>
                  <a:txBody>
                    <a:bodyPr/>
                    <a:lstStyle/>
                    <a:p>
                      <a:pPr>
                        <a:lnSpc>
                          <a:spcPct val="115000"/>
                        </a:lnSpc>
                        <a:spcAft>
                          <a:spcPts val="0"/>
                        </a:spcAft>
                      </a:pPr>
                      <a:r>
                        <a:rPr lang="nl-NL" sz="1600" dirty="0">
                          <a:effectLst/>
                        </a:rPr>
                        <a:t>Bijlage </a:t>
                      </a:r>
                      <a:r>
                        <a:rPr lang="nl-NL" sz="1600" dirty="0" smtClean="0">
                          <a:effectLst/>
                        </a:rPr>
                        <a:t>3A</a:t>
                      </a:r>
                      <a:endParaRPr lang="nl-NL" sz="1600" dirty="0">
                        <a:effectLst/>
                        <a:latin typeface="Verdana"/>
                        <a:ea typeface="DejaVu Sans"/>
                        <a:cs typeface="Times New Roman"/>
                      </a:endParaRPr>
                    </a:p>
                  </a:txBody>
                  <a:tcPr marL="44450" marR="44450" marT="0" marB="0"/>
                </a:tc>
                <a:tc>
                  <a:txBody>
                    <a:bodyPr/>
                    <a:lstStyle/>
                    <a:p>
                      <a:pPr>
                        <a:lnSpc>
                          <a:spcPct val="115000"/>
                        </a:lnSpc>
                        <a:spcAft>
                          <a:spcPts val="0"/>
                        </a:spcAft>
                      </a:pPr>
                      <a:r>
                        <a:rPr lang="nl-NL" sz="1600" dirty="0" smtClean="0">
                          <a:effectLst/>
                          <a:latin typeface="Verdana"/>
                          <a:ea typeface="DejaVu Sans"/>
                          <a:cs typeface="Times New Roman"/>
                        </a:rPr>
                        <a:t>6.3.3</a:t>
                      </a:r>
                      <a:endParaRPr lang="nl-NL" sz="1600" dirty="0">
                        <a:effectLst/>
                        <a:latin typeface="Verdana"/>
                        <a:ea typeface="DejaVu Sans"/>
                        <a:cs typeface="Times New Roman"/>
                      </a:endParaRPr>
                    </a:p>
                  </a:txBody>
                  <a:tcPr marL="44450" marR="44450" marT="0" marB="0"/>
                </a:tc>
                <a:tc>
                  <a:txBody>
                    <a:bodyPr/>
                    <a:lstStyle/>
                    <a:p>
                      <a:pPr>
                        <a:lnSpc>
                          <a:spcPct val="115000"/>
                        </a:lnSpc>
                        <a:spcAft>
                          <a:spcPts val="0"/>
                        </a:spcAft>
                      </a:pPr>
                      <a:r>
                        <a:rPr lang="nl-NL" sz="1600" dirty="0">
                          <a:effectLst/>
                        </a:rPr>
                        <a:t>Nee</a:t>
                      </a:r>
                      <a:endParaRPr lang="nl-NL" sz="1600" dirty="0">
                        <a:effectLst/>
                        <a:latin typeface="Verdana"/>
                        <a:ea typeface="DejaVu Sans"/>
                        <a:cs typeface="Times New Roman"/>
                      </a:endParaRPr>
                    </a:p>
                  </a:txBody>
                  <a:tcPr marL="44450" marR="44450" marT="0" marB="0"/>
                </a:tc>
                <a:extLst>
                  <a:ext uri="{0D108BD9-81ED-4DB2-BD59-A6C34878D82A}">
                    <a16:rowId xmlns:a16="http://schemas.microsoft.com/office/drawing/2014/main" val="10005"/>
                  </a:ext>
                </a:extLst>
              </a:tr>
              <a:tr h="688497">
                <a:tc>
                  <a:txBody>
                    <a:bodyPr/>
                    <a:lstStyle/>
                    <a:p>
                      <a:pPr>
                        <a:lnSpc>
                          <a:spcPct val="115000"/>
                        </a:lnSpc>
                        <a:spcAft>
                          <a:spcPts val="0"/>
                        </a:spcAft>
                      </a:pPr>
                      <a:r>
                        <a:rPr lang="nl-NL" sz="1600" dirty="0" smtClean="0">
                          <a:effectLst/>
                          <a:latin typeface="Verdana"/>
                          <a:ea typeface="DejaVu Sans"/>
                          <a:cs typeface="Times New Roman"/>
                        </a:rPr>
                        <a:t>Beantwoording</a:t>
                      </a:r>
                      <a:r>
                        <a:rPr lang="nl-NL" sz="1600" baseline="0" dirty="0" smtClean="0">
                          <a:effectLst/>
                          <a:latin typeface="Verdana"/>
                          <a:ea typeface="DejaVu Sans"/>
                          <a:cs typeface="Times New Roman"/>
                        </a:rPr>
                        <a:t> gunningscriteria kwaliteit </a:t>
                      </a:r>
                      <a:endParaRPr lang="nl-NL" sz="1600" dirty="0">
                        <a:effectLst/>
                        <a:latin typeface="Verdana"/>
                        <a:ea typeface="DejaVu Sans"/>
                        <a:cs typeface="Times New Roman"/>
                      </a:endParaRPr>
                    </a:p>
                  </a:txBody>
                  <a:tcPr marL="44450" marR="44450" marT="0" marB="0"/>
                </a:tc>
                <a:tc>
                  <a:txBody>
                    <a:bodyPr/>
                    <a:lstStyle/>
                    <a:p>
                      <a:pPr>
                        <a:lnSpc>
                          <a:spcPct val="115000"/>
                        </a:lnSpc>
                        <a:spcAft>
                          <a:spcPts val="0"/>
                        </a:spcAft>
                      </a:pPr>
                      <a:r>
                        <a:rPr lang="nl-NL" sz="1600" dirty="0" smtClean="0">
                          <a:effectLst/>
                          <a:latin typeface="Verdana"/>
                          <a:ea typeface="DejaVu Sans"/>
                          <a:cs typeface="Times New Roman"/>
                        </a:rPr>
                        <a:t>Bijlage 4</a:t>
                      </a:r>
                      <a:endParaRPr lang="nl-NL" sz="1600" dirty="0">
                        <a:effectLst/>
                        <a:latin typeface="Verdana"/>
                        <a:ea typeface="DejaVu Sans"/>
                        <a:cs typeface="Times New Roman"/>
                      </a:endParaRPr>
                    </a:p>
                  </a:txBody>
                  <a:tcPr marL="44450" marR="44450" marT="0" marB="0"/>
                </a:tc>
                <a:tc>
                  <a:txBody>
                    <a:bodyPr/>
                    <a:lstStyle/>
                    <a:p>
                      <a:pPr>
                        <a:lnSpc>
                          <a:spcPct val="115000"/>
                        </a:lnSpc>
                        <a:spcAft>
                          <a:spcPts val="0"/>
                        </a:spcAft>
                      </a:pPr>
                      <a:r>
                        <a:rPr lang="nl-NL" sz="1600" dirty="0" smtClean="0">
                          <a:effectLst/>
                          <a:latin typeface="Verdana"/>
                          <a:ea typeface="DejaVu Sans"/>
                          <a:cs typeface="Times New Roman"/>
                        </a:rPr>
                        <a:t>6.3.1</a:t>
                      </a:r>
                      <a:endParaRPr lang="nl-NL" sz="1600" dirty="0">
                        <a:effectLst/>
                        <a:latin typeface="Verdana"/>
                        <a:ea typeface="DejaVu Sans"/>
                        <a:cs typeface="Times New Roman"/>
                      </a:endParaRPr>
                    </a:p>
                  </a:txBody>
                  <a:tcPr marL="44450" marR="44450" marT="0" marB="0"/>
                </a:tc>
                <a:tc>
                  <a:txBody>
                    <a:bodyPr/>
                    <a:lstStyle/>
                    <a:p>
                      <a:pPr>
                        <a:lnSpc>
                          <a:spcPct val="115000"/>
                        </a:lnSpc>
                        <a:spcAft>
                          <a:spcPts val="0"/>
                        </a:spcAft>
                      </a:pPr>
                      <a:r>
                        <a:rPr lang="nl-NL" sz="1600" dirty="0" smtClean="0">
                          <a:effectLst/>
                          <a:latin typeface="Verdana"/>
                          <a:ea typeface="DejaVu Sans"/>
                          <a:cs typeface="Times New Roman"/>
                        </a:rPr>
                        <a:t>Nee</a:t>
                      </a:r>
                      <a:endParaRPr lang="nl-NL" sz="1600" dirty="0">
                        <a:effectLst/>
                        <a:latin typeface="Verdana"/>
                        <a:ea typeface="DejaVu Sans"/>
                        <a:cs typeface="Times New Roman"/>
                      </a:endParaRPr>
                    </a:p>
                  </a:txBody>
                  <a:tcPr marL="44450" marR="44450" marT="0" marB="0"/>
                </a:tc>
                <a:extLst>
                  <a:ext uri="{0D108BD9-81ED-4DB2-BD59-A6C34878D82A}">
                    <a16:rowId xmlns:a16="http://schemas.microsoft.com/office/drawing/2014/main" val="2628556183"/>
                  </a:ext>
                </a:extLst>
              </a:tr>
              <a:tr h="688497">
                <a:tc>
                  <a:txBody>
                    <a:bodyPr/>
                    <a:lstStyle/>
                    <a:p>
                      <a:pPr>
                        <a:lnSpc>
                          <a:spcPct val="115000"/>
                        </a:lnSpc>
                        <a:spcAft>
                          <a:spcPts val="0"/>
                        </a:spcAft>
                      </a:pPr>
                      <a:r>
                        <a:rPr lang="nl-NL" sz="1600" dirty="0" smtClean="0">
                          <a:effectLst/>
                          <a:latin typeface="Verdana"/>
                          <a:ea typeface="DejaVu Sans"/>
                          <a:cs typeface="Times New Roman"/>
                        </a:rPr>
                        <a:t>Opgave Referentieopdrachten </a:t>
                      </a:r>
                      <a:endParaRPr lang="nl-NL" sz="1600" dirty="0">
                        <a:effectLst/>
                        <a:latin typeface="Verdana"/>
                        <a:ea typeface="DejaVu Sans"/>
                        <a:cs typeface="Times New Roman"/>
                      </a:endParaRPr>
                    </a:p>
                  </a:txBody>
                  <a:tcPr marL="44450" marR="44450" marT="0" marB="0"/>
                </a:tc>
                <a:tc>
                  <a:txBody>
                    <a:bodyPr/>
                    <a:lstStyle/>
                    <a:p>
                      <a:pPr>
                        <a:lnSpc>
                          <a:spcPct val="115000"/>
                        </a:lnSpc>
                        <a:spcAft>
                          <a:spcPts val="0"/>
                        </a:spcAft>
                      </a:pPr>
                      <a:r>
                        <a:rPr lang="nl-NL" sz="1600" dirty="0" smtClean="0">
                          <a:effectLst/>
                          <a:latin typeface="Verdana"/>
                          <a:ea typeface="DejaVu Sans"/>
                          <a:cs typeface="Times New Roman"/>
                        </a:rPr>
                        <a:t>Bijlage</a:t>
                      </a:r>
                      <a:r>
                        <a:rPr lang="nl-NL" sz="1600" baseline="0" dirty="0" smtClean="0">
                          <a:effectLst/>
                          <a:latin typeface="Verdana"/>
                          <a:ea typeface="DejaVu Sans"/>
                          <a:cs typeface="Times New Roman"/>
                        </a:rPr>
                        <a:t> 5</a:t>
                      </a:r>
                      <a:endParaRPr lang="nl-NL" sz="1600" dirty="0">
                        <a:effectLst/>
                        <a:latin typeface="Verdana"/>
                        <a:ea typeface="DejaVu Sans"/>
                        <a:cs typeface="Times New Roman"/>
                      </a:endParaRPr>
                    </a:p>
                  </a:txBody>
                  <a:tcPr marL="44450" marR="44450" marT="0" marB="0"/>
                </a:tc>
                <a:tc>
                  <a:txBody>
                    <a:bodyPr/>
                    <a:lstStyle/>
                    <a:p>
                      <a:pPr>
                        <a:lnSpc>
                          <a:spcPct val="115000"/>
                        </a:lnSpc>
                        <a:spcAft>
                          <a:spcPts val="0"/>
                        </a:spcAft>
                      </a:pPr>
                      <a:r>
                        <a:rPr lang="nl-NL" sz="1600" dirty="0" smtClean="0">
                          <a:effectLst/>
                          <a:latin typeface="Verdana"/>
                          <a:ea typeface="DejaVu Sans"/>
                          <a:cs typeface="Times New Roman"/>
                        </a:rPr>
                        <a:t>5.3.1</a:t>
                      </a:r>
                      <a:endParaRPr lang="nl-NL" sz="1600" dirty="0">
                        <a:effectLst/>
                        <a:latin typeface="Verdana"/>
                        <a:ea typeface="DejaVu Sans"/>
                        <a:cs typeface="Times New Roman"/>
                      </a:endParaRPr>
                    </a:p>
                  </a:txBody>
                  <a:tcPr marL="44450" marR="44450" marT="0" marB="0"/>
                </a:tc>
                <a:tc>
                  <a:txBody>
                    <a:bodyPr/>
                    <a:lstStyle/>
                    <a:p>
                      <a:pPr>
                        <a:lnSpc>
                          <a:spcPct val="115000"/>
                        </a:lnSpc>
                        <a:spcAft>
                          <a:spcPts val="0"/>
                        </a:spcAft>
                      </a:pPr>
                      <a:r>
                        <a:rPr lang="nl-NL" sz="1600" dirty="0" smtClean="0">
                          <a:effectLst/>
                          <a:latin typeface="Verdana"/>
                          <a:ea typeface="DejaVu Sans"/>
                          <a:cs typeface="Times New Roman"/>
                        </a:rPr>
                        <a:t>Nee</a:t>
                      </a:r>
                      <a:endParaRPr lang="nl-NL" sz="1600" dirty="0">
                        <a:effectLst/>
                        <a:latin typeface="Verdana"/>
                        <a:ea typeface="DejaVu Sans"/>
                        <a:cs typeface="Times New Roman"/>
                      </a:endParaRPr>
                    </a:p>
                  </a:txBody>
                  <a:tcPr marL="44450" marR="44450" marT="0" marB="0"/>
                </a:tc>
                <a:extLst>
                  <a:ext uri="{0D108BD9-81ED-4DB2-BD59-A6C34878D82A}">
                    <a16:rowId xmlns:a16="http://schemas.microsoft.com/office/drawing/2014/main" val="835843016"/>
                  </a:ext>
                </a:extLst>
              </a:tr>
            </a:tbl>
          </a:graphicData>
        </a:graphic>
      </p:graphicFrame>
      <p:sp>
        <p:nvSpPr>
          <p:cNvPr id="6" name="Rectangle 1"/>
          <p:cNvSpPr>
            <a:spLocks noChangeArrowheads="1"/>
          </p:cNvSpPr>
          <p:nvPr/>
        </p:nvSpPr>
        <p:spPr bwMode="auto">
          <a:xfrm>
            <a:off x="3668713" y="3317359"/>
            <a:ext cx="47641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288925" fontAlgn="base">
              <a:spcBef>
                <a:spcPct val="0"/>
              </a:spcBef>
              <a:spcAft>
                <a:spcPct val="0"/>
              </a:spcAft>
              <a:tabLst>
                <a:tab pos="144463" algn="l"/>
                <a:tab pos="288925" algn="l"/>
                <a:tab pos="431800" algn="l"/>
              </a:tabLst>
              <a:defRPr>
                <a:solidFill>
                  <a:schemeClr val="tx1"/>
                </a:solidFill>
                <a:latin typeface="Arial" pitchFamily="34" charset="0"/>
                <a:cs typeface="Arial" pitchFamily="34" charset="0"/>
              </a:defRPr>
            </a:lvl1pPr>
            <a:lvl2pPr fontAlgn="base">
              <a:spcBef>
                <a:spcPct val="0"/>
              </a:spcBef>
              <a:spcAft>
                <a:spcPct val="0"/>
              </a:spcAft>
              <a:tabLst>
                <a:tab pos="144463" algn="l"/>
                <a:tab pos="288925" algn="l"/>
                <a:tab pos="431800" algn="l"/>
              </a:tabLst>
              <a:defRPr>
                <a:solidFill>
                  <a:schemeClr val="tx1"/>
                </a:solidFill>
                <a:latin typeface="Arial" pitchFamily="34" charset="0"/>
                <a:cs typeface="Arial" pitchFamily="34" charset="0"/>
              </a:defRPr>
            </a:lvl2pPr>
            <a:lvl3pPr fontAlgn="base">
              <a:spcBef>
                <a:spcPct val="0"/>
              </a:spcBef>
              <a:spcAft>
                <a:spcPct val="0"/>
              </a:spcAft>
              <a:tabLst>
                <a:tab pos="144463" algn="l"/>
                <a:tab pos="288925" algn="l"/>
                <a:tab pos="431800" algn="l"/>
              </a:tabLst>
              <a:defRPr>
                <a:solidFill>
                  <a:schemeClr val="tx1"/>
                </a:solidFill>
                <a:latin typeface="Arial" pitchFamily="34" charset="0"/>
                <a:cs typeface="Arial" pitchFamily="34" charset="0"/>
              </a:defRPr>
            </a:lvl3pPr>
            <a:lvl4pPr fontAlgn="base">
              <a:spcBef>
                <a:spcPct val="0"/>
              </a:spcBef>
              <a:spcAft>
                <a:spcPct val="0"/>
              </a:spcAft>
              <a:tabLst>
                <a:tab pos="144463" algn="l"/>
                <a:tab pos="288925" algn="l"/>
                <a:tab pos="431800" algn="l"/>
              </a:tabLst>
              <a:defRPr>
                <a:solidFill>
                  <a:schemeClr val="tx1"/>
                </a:solidFill>
                <a:latin typeface="Arial" pitchFamily="34" charset="0"/>
                <a:cs typeface="Arial" pitchFamily="34" charset="0"/>
              </a:defRPr>
            </a:lvl4pPr>
            <a:lvl5pPr fontAlgn="base">
              <a:spcBef>
                <a:spcPct val="0"/>
              </a:spcBef>
              <a:spcAft>
                <a:spcPct val="0"/>
              </a:spcAft>
              <a:tabLst>
                <a:tab pos="144463" algn="l"/>
                <a:tab pos="288925" algn="l"/>
                <a:tab pos="431800" algn="l"/>
              </a:tabLst>
              <a:defRPr>
                <a:solidFill>
                  <a:schemeClr val="tx1"/>
                </a:solidFill>
                <a:latin typeface="Arial" pitchFamily="34" charset="0"/>
                <a:cs typeface="Arial" pitchFamily="34" charset="0"/>
              </a:defRPr>
            </a:lvl5pPr>
            <a:lvl6pPr fontAlgn="base">
              <a:spcBef>
                <a:spcPct val="0"/>
              </a:spcBef>
              <a:spcAft>
                <a:spcPct val="0"/>
              </a:spcAft>
              <a:tabLst>
                <a:tab pos="144463" algn="l"/>
                <a:tab pos="288925" algn="l"/>
                <a:tab pos="431800" algn="l"/>
              </a:tabLst>
              <a:defRPr>
                <a:solidFill>
                  <a:schemeClr val="tx1"/>
                </a:solidFill>
                <a:latin typeface="Arial" pitchFamily="34" charset="0"/>
                <a:cs typeface="Arial" pitchFamily="34" charset="0"/>
              </a:defRPr>
            </a:lvl6pPr>
            <a:lvl7pPr fontAlgn="base">
              <a:spcBef>
                <a:spcPct val="0"/>
              </a:spcBef>
              <a:spcAft>
                <a:spcPct val="0"/>
              </a:spcAft>
              <a:tabLst>
                <a:tab pos="144463" algn="l"/>
                <a:tab pos="288925" algn="l"/>
                <a:tab pos="431800" algn="l"/>
              </a:tabLst>
              <a:defRPr>
                <a:solidFill>
                  <a:schemeClr val="tx1"/>
                </a:solidFill>
                <a:latin typeface="Arial" pitchFamily="34" charset="0"/>
                <a:cs typeface="Arial" pitchFamily="34" charset="0"/>
              </a:defRPr>
            </a:lvl7pPr>
            <a:lvl8pPr fontAlgn="base">
              <a:spcBef>
                <a:spcPct val="0"/>
              </a:spcBef>
              <a:spcAft>
                <a:spcPct val="0"/>
              </a:spcAft>
              <a:tabLst>
                <a:tab pos="144463" algn="l"/>
                <a:tab pos="288925" algn="l"/>
                <a:tab pos="431800" algn="l"/>
              </a:tabLst>
              <a:defRPr>
                <a:solidFill>
                  <a:schemeClr val="tx1"/>
                </a:solidFill>
                <a:latin typeface="Arial" pitchFamily="34" charset="0"/>
                <a:cs typeface="Arial" pitchFamily="34" charset="0"/>
              </a:defRPr>
            </a:lvl8pPr>
            <a:lvl9pPr fontAlgn="base">
              <a:spcBef>
                <a:spcPct val="0"/>
              </a:spcBef>
              <a:spcAft>
                <a:spcPct val="0"/>
              </a:spcAft>
              <a:tabLst>
                <a:tab pos="144463" algn="l"/>
                <a:tab pos="288925" algn="l"/>
                <a:tab pos="431800" algn="l"/>
              </a:tabLst>
              <a:defRPr>
                <a:solidFill>
                  <a:schemeClr val="tx1"/>
                </a:solidFill>
                <a:latin typeface="Arial" pitchFamily="34" charset="0"/>
                <a:cs typeface="Arial" pitchFamily="34" charset="0"/>
              </a:defRPr>
            </a:lvl9pPr>
          </a:lstStyle>
          <a:p>
            <a:endParaRPr lang="nl-NL" altLang="nl-NL"/>
          </a:p>
        </p:txBody>
      </p:sp>
    </p:spTree>
    <p:extLst>
      <p:ext uri="{BB962C8B-B14F-4D97-AF65-F5344CB8AC3E}">
        <p14:creationId xmlns:p14="http://schemas.microsoft.com/office/powerpoint/2010/main" val="3793502084"/>
      </p:ext>
    </p:extLst>
  </p:cSld>
  <p:clrMapOvr>
    <a:masterClrMapping/>
  </p:clrMapOvr>
  <p:timing>
    <p:tnLst>
      <p:par>
        <p:cTn id="1" dur="indefinite" restart="never" nodeType="tmRoot"/>
      </p:par>
    </p:tnLst>
  </p:timing>
</p:sld>
</file>

<file path=ppt/theme/theme1.xml><?xml version="1.0" encoding="utf-8"?>
<a:theme xmlns:a="http://schemas.openxmlformats.org/drawingml/2006/main" name="RWS 16:9 NL">
  <a:themeElements>
    <a:clrScheme name="RWS">
      <a:dk1>
        <a:srgbClr val="000000"/>
      </a:dk1>
      <a:lt1>
        <a:srgbClr val="FFFFFF"/>
      </a:lt1>
      <a:dk2>
        <a:srgbClr val="007BC7"/>
      </a:dk2>
      <a:lt2>
        <a:srgbClr val="FFFFFF"/>
      </a:lt2>
      <a:accent1>
        <a:srgbClr val="007BC7"/>
      </a:accent1>
      <a:accent2>
        <a:srgbClr val="F9E11E"/>
      </a:accent2>
      <a:accent3>
        <a:srgbClr val="000000"/>
      </a:accent3>
      <a:accent4>
        <a:srgbClr val="007BC7"/>
      </a:accent4>
      <a:accent5>
        <a:srgbClr val="F9E11E"/>
      </a:accent5>
      <a:accent6>
        <a:srgbClr val="000000"/>
      </a:accent6>
      <a:hlink>
        <a:srgbClr val="007BC7"/>
      </a:hlink>
      <a:folHlink>
        <a:srgbClr val="007BC7"/>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WS_Powerpoint_16x9_NL_v7 [Read-Only]" id="{2BCCA983-5322-48DC-BF4C-04F4FB9569A0}" vid="{1C9EABB5-911C-4521-B1B6-2157135CE514}"/>
    </a:ext>
  </a:extLst>
</a:theme>
</file>

<file path=ppt/theme/theme2.xml><?xml version="1.0" encoding="utf-8"?>
<a:theme xmlns:a="http://schemas.openxmlformats.org/drawingml/2006/main" name="1_Blank">
  <a:themeElements>
    <a:clrScheme name="Rijkswaterstaat">
      <a:dk1>
        <a:sysClr val="windowText" lastClr="000000"/>
      </a:dk1>
      <a:lt1>
        <a:sysClr val="window" lastClr="FFFFFF"/>
      </a:lt1>
      <a:dk2>
        <a:srgbClr val="007BC7"/>
      </a:dk2>
      <a:lt2>
        <a:srgbClr val="F9E11E"/>
      </a:lt2>
      <a:accent1>
        <a:srgbClr val="F9E11E"/>
      </a:accent1>
      <a:accent2>
        <a:srgbClr val="007BC7"/>
      </a:accent2>
      <a:accent3>
        <a:srgbClr val="D52B1E"/>
      </a:accent3>
      <a:accent4>
        <a:srgbClr val="8FCAE7"/>
      </a:accent4>
      <a:accent5>
        <a:srgbClr val="39870C"/>
      </a:accent5>
      <a:accent6>
        <a:srgbClr val="FFB612"/>
      </a:accent6>
      <a:hlink>
        <a:srgbClr val="007BC7"/>
      </a:hlink>
      <a:folHlink>
        <a:srgbClr val="A90061"/>
      </a:folHlink>
    </a:clrScheme>
    <a:fontScheme name="Rijkswaterstaat">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Rijkshuisstijl Geel">
      <a:srgbClr val="F9E11E"/>
    </a:custClr>
    <a:custClr name="Rijkshuisstijl Donkergeel">
      <a:srgbClr val="FFB612"/>
    </a:custClr>
    <a:custClr name="Rijkshuisstijl Oranje">
      <a:srgbClr val="E17000"/>
    </a:custClr>
    <a:custClr name="Rijkshuisstijl Rood">
      <a:srgbClr val="D52B1E"/>
    </a:custClr>
    <a:custClr name="Rijkshuisstijl Robijnrood">
      <a:srgbClr val="CA005D"/>
    </a:custClr>
    <a:custClr name="Rijkshuisstijl Roze">
      <a:srgbClr val="F092CD"/>
    </a:custClr>
    <a:custClr name="Rijkshuisstijl Violet">
      <a:srgbClr val="A90061"/>
    </a:custClr>
    <a:custClr name="Rijkshuisstijl Paars">
      <a:srgbClr val="42145F"/>
    </a:custClr>
    <a:custClr name="Rijkshuisstijl Lichtblauw">
      <a:srgbClr val="8FCAE7"/>
    </a:custClr>
    <a:custClr name="Rijkshuisstijl Hemelblauw">
      <a:srgbClr val="007BC7"/>
    </a:custClr>
    <a:custClr name="Rijkshuisstijl Mintgroen">
      <a:srgbClr val="76D2B6"/>
    </a:custClr>
    <a:custClr name="Rijkshuisstijl Groen">
      <a:srgbClr val="39870C"/>
    </a:custClr>
    <a:custClr name="Rijkshuisstijl Mosgroen">
      <a:srgbClr val="777C00"/>
    </a:custClr>
    <a:custClr name="Rijkshuisstijl Donkergroen">
      <a:srgbClr val="275937"/>
    </a:custClr>
    <a:custClr name="Rijkshuisstijl Donkerbruin">
      <a:srgbClr val="673327"/>
    </a:custClr>
    <a:custClr name="Rijkshuisstijl Bruin">
      <a:srgbClr val="94710A"/>
    </a:custClr>
  </a:custClrLst>
  <a:extLst>
    <a:ext uri="{05A4C25C-085E-4340-85A3-A5531E510DB2}">
      <thm15:themeFamily xmlns:thm15="http://schemas.microsoft.com/office/thememl/2012/main" name="Presentatie3" id="{681A9343-2EB0-45A5-9538-0413F9509372}" vid="{E09780DD-CAD6-46F8-AE3D-50FD0D50B3B5}"/>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Presentatie RWS 16X9 NL</Template>
  <TotalTime>580</TotalTime>
  <Words>911</Words>
  <Application>Microsoft Office PowerPoint</Application>
  <PresentationFormat>Breedbeeld</PresentationFormat>
  <Paragraphs>265</Paragraphs>
  <Slides>13</Slides>
  <Notes>2</Notes>
  <HiddenSlides>0</HiddenSlides>
  <MMClips>0</MMClips>
  <ScaleCrop>false</ScaleCrop>
  <HeadingPairs>
    <vt:vector size="6" baseType="variant">
      <vt:variant>
        <vt:lpstr>Gebruikte lettertypen</vt:lpstr>
      </vt:variant>
      <vt:variant>
        <vt:i4>6</vt:i4>
      </vt:variant>
      <vt:variant>
        <vt:lpstr>Thema</vt:lpstr>
      </vt:variant>
      <vt:variant>
        <vt:i4>2</vt:i4>
      </vt:variant>
      <vt:variant>
        <vt:lpstr>Diatitels</vt:lpstr>
      </vt:variant>
      <vt:variant>
        <vt:i4>13</vt:i4>
      </vt:variant>
    </vt:vector>
  </HeadingPairs>
  <TitlesOfParts>
    <vt:vector size="21" baseType="lpstr">
      <vt:lpstr>Arial</vt:lpstr>
      <vt:lpstr>Calibri</vt:lpstr>
      <vt:lpstr>DejaVu Sans</vt:lpstr>
      <vt:lpstr>Times New Roman</vt:lpstr>
      <vt:lpstr>Verdana</vt:lpstr>
      <vt:lpstr>Wingdings</vt:lpstr>
      <vt:lpstr>RWS 16:9 NL</vt:lpstr>
      <vt:lpstr>1_Blank</vt:lpstr>
      <vt:lpstr>Openbare SAS-procedure  Basisopleiding OvD &amp; Profchecks &amp; Waarnemerstraining</vt:lpstr>
      <vt:lpstr>Programma</vt:lpstr>
      <vt:lpstr>Aanwezigen Rijkswaterstaat</vt:lpstr>
      <vt:lpstr>Aanwezige ondernemers</vt:lpstr>
      <vt:lpstr>Opdracht </vt:lpstr>
      <vt:lpstr>Bijlage 13 Opbouw en leervormen Basisopleiding OvD</vt:lpstr>
      <vt:lpstr>Randvoorwaarden en eisen</vt:lpstr>
      <vt:lpstr>Wat willen wij?</vt:lpstr>
      <vt:lpstr>Inkooptraject - Wijze van indienen offerte    </vt:lpstr>
      <vt:lpstr>Gunningscriteria BPKV</vt:lpstr>
      <vt:lpstr>Inkooptraject - Planning</vt:lpstr>
      <vt:lpstr>Inkooptraject - Aandachtspunten</vt:lpstr>
      <vt:lpstr>Vragen    </vt:lpstr>
    </vt:vector>
  </TitlesOfParts>
  <Company>Rijkswaterstaat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Merckx, Maartje (ZD)</dc:creator>
  <dc:description>Template by Orange Pepper_x000d_
2018</dc:description>
  <cp:lastModifiedBy>Iersel, Anne Marie van (CD)</cp:lastModifiedBy>
  <cp:revision>67</cp:revision>
  <dcterms:created xsi:type="dcterms:W3CDTF">2021-01-14T10:37:54Z</dcterms:created>
  <dcterms:modified xsi:type="dcterms:W3CDTF">2022-11-01T08:46:56Z</dcterms:modified>
</cp:coreProperties>
</file>