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presProps" Target="presProps.xml" Id="rId3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tableStyles" Target="tableStyles.xml" Id="rId6" /><Relationship Type="http://schemas.openxmlformats.org/officeDocument/2006/relationships/theme" Target="theme/theme1.xml" Id="rId5" /><Relationship Type="http://schemas.openxmlformats.org/officeDocument/2006/relationships/viewProps" Target="viewProps.xml" Id="rId4" /><Relationship Type="http://schemas.openxmlformats.org/officeDocument/2006/relationships/customXml" Target="/customXML/item.xml" Id="imanage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9666A-8B10-4F10-3F4F-AF3899AC4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963257-46F1-ED75-72CC-BC46E00E5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8472B9-3CA4-C8D8-9302-46A6219B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286B769-1B9C-874C-E78A-A50BE8E1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55F382-5366-3016-1803-253948FC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122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23E80-3649-F6BF-B7F8-91B90B56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71F3951-06A5-C77F-B1D2-0C7C35752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CE72B9-7796-4FF3-05D4-EB1C5AE4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60016E-1A7C-FC9E-CE28-A5437CB79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2CB4FF-FA5C-1F2B-AF7D-6BFD47770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2215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E5D6043-36A8-5BA4-BEB2-0375D1E0E4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A3D841-C8F3-8F06-CFDC-2845A2CBC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9524F1A-0B2C-8F84-11BB-673A0CDC4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209AADA-0352-AB6A-A109-5D139D97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72A35E-9155-B394-1127-83C075B5A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89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BE335-2ECF-DD50-F460-03C0A3FF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8CED5C-8717-2E13-68F5-9C394FDF9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D2D62A-0004-41DD-E475-EA0A8CBEA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2059D1-B9CF-BBE5-3AC5-3282777A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565CCE-7094-4639-FE65-500F9A780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2606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FEEE4-9275-47AF-C68C-C138DCC63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E2043EA-DC15-38D1-F97F-B8B047BAB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E75C6F-8958-CA8C-B109-8DD6E319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9B1190-4D47-BA84-C952-1A54E578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5A99C1-44E6-0CAE-CEB0-36D0C076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715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7CF52-7B7C-978C-CC4B-1E371AD2D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F017CC-50A9-5370-1747-4C07FC665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2BC6238-F9AC-2191-EDBC-22773CBDA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C91039F-57E5-2DA6-AA9F-324F2B52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BA8DB2-4639-3019-A03E-47F7D930C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6F2B5-A439-1154-ABE3-49CAD8994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341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9F2E3-1471-B5F8-8D82-57B3B30A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9D691D-F22D-3029-995A-E53BDA5CD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7B7D50-6988-046B-3045-796D847E07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434988D-8E73-B289-4F56-16BCD8229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2FD2D18-D944-4B81-BD49-D6799F5A9D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421D7A7-C672-E1EA-FB07-8D09F32E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3D6740-E903-A95A-68B3-6A4D4B4E5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D1B5B51-03EA-8CC5-1EAA-A0A3F7C20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31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597B4-739A-A8A3-7F74-195D771D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C59EF95-ECFA-505E-6DF1-447E2F57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2A1C82B-3307-4942-9ECB-8F5772F0F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C1F579B-C9DD-7974-2F9C-C9A7E1BE1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128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C74A0CA-1A1B-2F9B-1743-0D6BB478B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F3BD306-E031-4614-0CF3-F3D248799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18F027-EC16-A257-096C-CD1DA06C1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2676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036E9B-9DA0-7231-7EA3-6701B7D57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79AE06-918B-335D-843F-FE2AACC4A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F31419-47C5-F8FF-7AE4-B60BF78B4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96E3A0A-3F52-F2D3-C656-55396ADFE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44A3BD2-FB3F-5620-663B-0A81BA10C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7B0FE3-405F-10F8-0BE3-AEC9528E5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3296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FDDBD-686E-6173-A6D8-F84EA8E98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4364CB1-537A-093A-F2FE-233906532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DB1C600-F209-FC66-C23D-050B37CBC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99E080-4F0E-813C-9CDD-4371911FE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C803B1E-D1CB-385E-4C7D-229C15C4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4EF4F53-CBEC-EE58-F20D-01F8EE7CF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070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895EB35-6AF6-5BA8-B64F-ACD2C05EA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B54932-80C9-35CD-CF07-812D68953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C7F70F-372B-8A1D-79AB-8F71D8FF2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9BF3A-164C-4851-8E4F-5D0AE7EBF1D1}" type="datetimeFigureOut">
              <a:rPr lang="nl-NL" smtClean="0"/>
              <a:t>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7633CB-3A45-C59B-2DE0-5309794DA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DBC4D5-F181-62AA-F5B6-041876419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AC9F-19B0-40E5-B0C8-60B04AE67C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75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DF23924-6BC2-92C6-025E-13AAAF9F90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642463"/>
              </p:ext>
            </p:extLst>
          </p:nvPr>
        </p:nvGraphicFramePr>
        <p:xfrm>
          <a:off x="1776413" y="461963"/>
          <a:ext cx="8429625" cy="441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3" imgW="8429625" imgH="4409980" progId="Excel.Sheet.12">
                  <p:embed/>
                </p:oleObj>
              </mc:Choice>
              <mc:Fallback>
                <p:oleObj name="Worksheet" r:id="rId3" imgW="8429625" imgH="4409980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325F323-0C34-A9E6-DB62-9CBF62D8F0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76413" y="461963"/>
                        <a:ext cx="8429625" cy="4410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4191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.xml>��< ? x m l   v e r s i o n = " 1 . 0 "   e n c o d i n g = " u t f - 1 6 " ? >  
 < p r o p e r t i e s   x m l n s = " h t t p : / / w w w . i m a n a g e . c o m / w o r k / x m l s c h e m a " >  
     < d o c u m e n t i d > L E G A L ! 3 3 2 4 2 2 0 . 1 < / d o c u m e n t i d >  
     < s e n d e r i d > M . A . M . J A N S E N < / s e n d e r i d >  
     < s e n d e r e m a i l > M . A . M . J A N S E N @ H O L L A . N L < / s e n d e r e m a i l >  
     < l a s t m o d i f i e d > 2 0 2 2 - 1 2 - 0 9 T 1 6 : 4 8 : 4 4 . 0 0 0 0 0 0 0 + 0 1 : 0 0 < / l a s t m o d i f i e d >  
     < d a t a b a s e > L E G A L < / d a t a b a s e >  
 < / p r o p e r t i e s > 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1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Microsoft Excel-werkblad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Anja Nogarede</dc:creator>
  <cp:lastModifiedBy>Holla legal &amp; tax</cp:lastModifiedBy>
  <cp:revision>5</cp:revision>
  <dcterms:created xsi:type="dcterms:W3CDTF">2022-10-26T14:01:42Z</dcterms:created>
  <dcterms:modified xsi:type="dcterms:W3CDTF">2022-12-09T15:48:44Z</dcterms:modified>
</cp:coreProperties>
</file>