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65768-8DF3-C03A-D446-7E260A679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3288DA-587F-AF45-3595-B573797A9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648F70-E2D1-7DD0-F340-7A86AFF3F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2F26325-96F2-BD79-1259-902BCCB9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DE4C77-53DA-7C71-47FD-C596805F9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51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3CF8FC-ED14-A534-F9FC-2067E449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68FB59D-205C-61BF-156D-482575901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0C1874-53D1-BC3A-27DB-210F2D99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81975E-4C5C-0749-C8C9-2126894EF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F00C8D-A057-574D-FD63-16DEA908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812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FA351F0-8D63-77A7-3800-46EE34E8C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952AD58-A829-E33B-4F1B-7FA3B43A0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6AB934-36A9-C21A-4656-4FCD4DB31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5A644C-81C6-EA0B-EA82-D46682C5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B65484-53A3-8EDA-8094-0EFED5EE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42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8380E-4A18-B614-B20B-048D0CAC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9FB4FA-7614-9997-AE5A-53B373A05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4B68B1-BDFA-ABD3-DBD9-0B6AD1AB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EC10CF-DF4A-3A94-1DEB-A990BEA3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1F9A01-9C25-F958-AFDF-C91939439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664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531EE-E23E-8153-49A9-60530D6A6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0556B0-F798-F59C-3A2D-E05D479F4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BF827A-67CF-6161-F028-16F9DBAA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47AB47-AB2C-1B36-5225-A2610612D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C0DA4C-7FD7-CC10-7270-98A1A3C3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62F60F-DBBF-F4E4-19E7-C69D8C67E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A46FFA-0232-FB54-7415-634235A8B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48A833-93EC-C3AE-23CD-23F74F60A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B541748-912B-312F-2E1A-EBFF705A1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D83773-213E-11DA-BD0A-3448312C4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E1BA34-3E77-C524-03EC-D7086952E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50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84F00-3E62-C377-1CDC-B3F9D6494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4C7078-15FB-93DB-B0A1-DE3A818A8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382E26-5103-8FEA-6095-75197753D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DF9BB39-3B41-AF2A-55B0-2B08C5DA2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E41BE97-5129-0C1D-7E4D-4880E9072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DF5E0EB-CD77-F16A-9C93-7AFDC3FDD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F435752-58FB-1CB4-FDED-8517FB6B5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16A2BC-4684-7EDA-8556-7548866C2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81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FC9FF-84AF-BAEB-3038-5E9C563F1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DC0C48-A5F5-5305-6EC8-FA515C6A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036E70F-5A56-2196-5F19-D241F189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D5DF8E-578F-D0AA-C4BF-DE47B81C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57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769F738-6977-EF13-9B94-7A4017C5E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68D616A-E33A-9952-B75B-A1DE6B450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2C5448-F230-5167-6803-D02E5E8C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706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50F982-5BC9-0ABE-A33B-E54F405A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F38989-43D4-9E04-FD16-105A05C8A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E51F4FC-A2B7-C729-363B-4AEFD1C3A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99D8043-B1C0-9C6B-CD7D-4214ACA64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72D2B07-77EA-178D-BD11-A4CB283F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F0D61F-C44A-BDAA-54C6-DAD293C3B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029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B8ACBC-A6C7-D453-816C-F5A35223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ABD4957-CA25-3DEA-0123-FABE96B2A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8538AD6-1533-1186-F2DA-1821A5DFF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124337-2A21-C8DF-0BEC-99E8DBBD4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AEEC23-17A9-4D2B-D52F-2EFC5C6E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ED6EF53-32F6-0679-AD1A-3D17C122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659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4D1B719-C69D-7BB0-7E0C-B0277E6B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DD6FED-A947-2BA2-E109-52885B183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19FE6C-93C6-EA81-6990-E2701B1AD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454D8-20FB-40CD-841D-99DC024CA304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B216CC-3AF0-2EC1-F357-937E5ACF2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E23031-5B07-8DA0-64F4-0037AFF55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D2858-1931-4E25-8289-3D9CC14A46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73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72D9449D-10C3-A828-5E63-42E166C09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69" y="401297"/>
            <a:ext cx="3500582" cy="554325"/>
          </a:xfrm>
        </p:spPr>
        <p:txBody>
          <a:bodyPr/>
          <a:lstStyle/>
          <a:p>
            <a:r>
              <a:rPr lang="nl-NL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Communicatiematrix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AF781442-D95A-9D5C-C72B-44E7C971A7B3}"/>
              </a:ext>
            </a:extLst>
          </p:cNvPr>
          <p:cNvSpPr txBox="1">
            <a:spLocks/>
          </p:cNvSpPr>
          <p:nvPr/>
        </p:nvSpPr>
        <p:spPr>
          <a:xfrm>
            <a:off x="2595418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HR Manager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Operationeel Manager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B55636B9-4351-5C9A-2A4A-6CADBEB0597A}"/>
              </a:ext>
            </a:extLst>
          </p:cNvPr>
          <p:cNvSpPr txBox="1">
            <a:spLocks/>
          </p:cNvSpPr>
          <p:nvPr/>
        </p:nvSpPr>
        <p:spPr>
          <a:xfrm>
            <a:off x="5931480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Regiomanager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E87BB79E-8945-58CD-CDAF-E19319C6F386}"/>
              </a:ext>
            </a:extLst>
          </p:cNvPr>
          <p:cNvSpPr txBox="1">
            <a:spLocks/>
          </p:cNvSpPr>
          <p:nvPr/>
        </p:nvSpPr>
        <p:spPr>
          <a:xfrm>
            <a:off x="2587333" y="1046452"/>
            <a:ext cx="2318327" cy="468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Cure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2E2A6D11-3DCF-D592-08D8-C74FD74922EB}"/>
              </a:ext>
            </a:extLst>
          </p:cNvPr>
          <p:cNvSpPr txBox="1">
            <a:spLocks/>
          </p:cNvSpPr>
          <p:nvPr/>
        </p:nvSpPr>
        <p:spPr>
          <a:xfrm>
            <a:off x="5902033" y="1111829"/>
            <a:ext cx="2318327" cy="46802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Leverancier</a:t>
            </a: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CEA77D94-E38C-22D0-37D2-7B280EC364C1}"/>
              </a:ext>
            </a:extLst>
          </p:cNvPr>
          <p:cNvCxnSpPr>
            <a:cxnSpLocks/>
          </p:cNvCxnSpPr>
          <p:nvPr/>
        </p:nvCxnSpPr>
        <p:spPr>
          <a:xfrm flipV="1">
            <a:off x="781050" y="3114675"/>
            <a:ext cx="7468757" cy="18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01E2284A-05AF-E1A6-4483-9D863B619B8D}"/>
              </a:ext>
            </a:extLst>
          </p:cNvPr>
          <p:cNvSpPr txBox="1">
            <a:spLocks/>
          </p:cNvSpPr>
          <p:nvPr/>
        </p:nvSpPr>
        <p:spPr>
          <a:xfrm>
            <a:off x="8674158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Samenwerking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SLA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Ontwikkelingen arbeidsmarkt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Kwaliteit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Goed werkgeverschap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Innovatie en ontwikkeling</a:t>
            </a:r>
          </a:p>
        </p:txBody>
      </p:sp>
      <p:sp>
        <p:nvSpPr>
          <p:cNvPr id="20" name="Ondertitel 2">
            <a:extLst>
              <a:ext uri="{FF2B5EF4-FFF2-40B4-BE49-F238E27FC236}">
                <a16:creationId xmlns:a16="http://schemas.microsoft.com/office/drawing/2014/main" id="{F11FEB6C-E6A9-1FFA-8EF1-C007EEB26B8C}"/>
              </a:ext>
            </a:extLst>
          </p:cNvPr>
          <p:cNvSpPr txBox="1">
            <a:spLocks/>
          </p:cNvSpPr>
          <p:nvPr/>
        </p:nvSpPr>
        <p:spPr>
          <a:xfrm>
            <a:off x="8674157" y="1035628"/>
            <a:ext cx="2318327" cy="468023"/>
          </a:xfrm>
          <a:prstGeom prst="rect">
            <a:avLst/>
          </a:prstGeom>
          <a:ln>
            <a:noFill/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22" name="Ondertitel 2">
            <a:extLst>
              <a:ext uri="{FF2B5EF4-FFF2-40B4-BE49-F238E27FC236}">
                <a16:creationId xmlns:a16="http://schemas.microsoft.com/office/drawing/2014/main" id="{F1A54C21-0D9C-EBA5-9328-9D2300C3178B}"/>
              </a:ext>
            </a:extLst>
          </p:cNvPr>
          <p:cNvSpPr txBox="1">
            <a:spLocks/>
          </p:cNvSpPr>
          <p:nvPr/>
        </p:nvSpPr>
        <p:spPr>
          <a:xfrm>
            <a:off x="173703" y="168549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Strategisch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kwartaal</a:t>
            </a:r>
            <a:endParaRPr lang="nl-NL" sz="1200" i="1" dirty="0"/>
          </a:p>
        </p:txBody>
      </p:sp>
      <p:sp>
        <p:nvSpPr>
          <p:cNvPr id="31" name="Pijl: links/rechts 30">
            <a:extLst>
              <a:ext uri="{FF2B5EF4-FFF2-40B4-BE49-F238E27FC236}">
                <a16:creationId xmlns:a16="http://schemas.microsoft.com/office/drawing/2014/main" id="{AD6A5E55-EF68-7228-9C3D-44E65D1554AF}"/>
              </a:ext>
            </a:extLst>
          </p:cNvPr>
          <p:cNvSpPr/>
          <p:nvPr/>
        </p:nvSpPr>
        <p:spPr>
          <a:xfrm>
            <a:off x="5143081" y="2133951"/>
            <a:ext cx="619544" cy="115452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Pijl: links/rechts 31">
            <a:extLst>
              <a:ext uri="{FF2B5EF4-FFF2-40B4-BE49-F238E27FC236}">
                <a16:creationId xmlns:a16="http://schemas.microsoft.com/office/drawing/2014/main" id="{D1F668E1-8B1B-FA92-7FF0-5A16AFD2BB69}"/>
              </a:ext>
            </a:extLst>
          </p:cNvPr>
          <p:cNvSpPr/>
          <p:nvPr/>
        </p:nvSpPr>
        <p:spPr>
          <a:xfrm rot="16200000">
            <a:off x="3350224" y="3068359"/>
            <a:ext cx="619544" cy="139520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Pijl: links/rechts 32">
            <a:extLst>
              <a:ext uri="{FF2B5EF4-FFF2-40B4-BE49-F238E27FC236}">
                <a16:creationId xmlns:a16="http://schemas.microsoft.com/office/drawing/2014/main" id="{80C3FE67-44E2-2E79-C0A9-F78B81D0EB88}"/>
              </a:ext>
            </a:extLst>
          </p:cNvPr>
          <p:cNvSpPr/>
          <p:nvPr/>
        </p:nvSpPr>
        <p:spPr>
          <a:xfrm rot="16200000">
            <a:off x="6686286" y="3063805"/>
            <a:ext cx="619544" cy="139520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Ondertitel 2">
            <a:extLst>
              <a:ext uri="{FF2B5EF4-FFF2-40B4-BE49-F238E27FC236}">
                <a16:creationId xmlns:a16="http://schemas.microsoft.com/office/drawing/2014/main" id="{476CF93B-5233-B17C-7361-A670B268A1D5}"/>
              </a:ext>
            </a:extLst>
          </p:cNvPr>
          <p:cNvSpPr txBox="1">
            <a:spLocks/>
          </p:cNvSpPr>
          <p:nvPr/>
        </p:nvSpPr>
        <p:spPr>
          <a:xfrm>
            <a:off x="2604943" y="353247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TL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6" name="Ondertitel 2">
            <a:extLst>
              <a:ext uri="{FF2B5EF4-FFF2-40B4-BE49-F238E27FC236}">
                <a16:creationId xmlns:a16="http://schemas.microsoft.com/office/drawing/2014/main" id="{4616181E-3E29-6A40-897F-A101766C67A0}"/>
              </a:ext>
            </a:extLst>
          </p:cNvPr>
          <p:cNvSpPr txBox="1">
            <a:spLocks/>
          </p:cNvSpPr>
          <p:nvPr/>
        </p:nvSpPr>
        <p:spPr>
          <a:xfrm>
            <a:off x="5941005" y="353247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Regiomanager</a:t>
            </a:r>
          </a:p>
          <a:p>
            <a:r>
              <a:rPr lang="nl-NL" sz="1600" dirty="0">
                <a:solidFill>
                  <a:schemeClr val="accent1"/>
                </a:solidFill>
              </a:rPr>
              <a:t>Intercedent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F24BB11A-15F2-8001-0466-431717D106E0}"/>
              </a:ext>
            </a:extLst>
          </p:cNvPr>
          <p:cNvCxnSpPr>
            <a:cxnSpLocks/>
          </p:cNvCxnSpPr>
          <p:nvPr/>
        </p:nvCxnSpPr>
        <p:spPr>
          <a:xfrm flipV="1">
            <a:off x="781050" y="4998750"/>
            <a:ext cx="7478282" cy="1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ndertitel 2">
            <a:extLst>
              <a:ext uri="{FF2B5EF4-FFF2-40B4-BE49-F238E27FC236}">
                <a16:creationId xmlns:a16="http://schemas.microsoft.com/office/drawing/2014/main" id="{95D922B0-C39E-AF26-14C7-3DAFD52116C8}"/>
              </a:ext>
            </a:extLst>
          </p:cNvPr>
          <p:cNvSpPr txBox="1">
            <a:spLocks/>
          </p:cNvSpPr>
          <p:nvPr/>
        </p:nvSpPr>
        <p:spPr>
          <a:xfrm>
            <a:off x="183228" y="353334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Tactisch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maand</a:t>
            </a:r>
            <a:endParaRPr lang="nl-NL" sz="1200" i="1" dirty="0"/>
          </a:p>
        </p:txBody>
      </p:sp>
      <p:sp>
        <p:nvSpPr>
          <p:cNvPr id="40" name="Pijl: links/rechts 39">
            <a:extLst>
              <a:ext uri="{FF2B5EF4-FFF2-40B4-BE49-F238E27FC236}">
                <a16:creationId xmlns:a16="http://schemas.microsoft.com/office/drawing/2014/main" id="{DBB3AB22-E0F9-DFF3-4A14-F77063D66A53}"/>
              </a:ext>
            </a:extLst>
          </p:cNvPr>
          <p:cNvSpPr/>
          <p:nvPr/>
        </p:nvSpPr>
        <p:spPr>
          <a:xfrm>
            <a:off x="5152606" y="3972564"/>
            <a:ext cx="619544" cy="96332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Pijl: links/rechts 40">
            <a:extLst>
              <a:ext uri="{FF2B5EF4-FFF2-40B4-BE49-F238E27FC236}">
                <a16:creationId xmlns:a16="http://schemas.microsoft.com/office/drawing/2014/main" id="{C81910ED-5DC8-E77A-3849-2E75DAC73572}"/>
              </a:ext>
            </a:extLst>
          </p:cNvPr>
          <p:cNvSpPr/>
          <p:nvPr/>
        </p:nvSpPr>
        <p:spPr>
          <a:xfrm rot="16200000">
            <a:off x="3354987" y="4939443"/>
            <a:ext cx="619544" cy="129995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Pijl: links/rechts 41">
            <a:extLst>
              <a:ext uri="{FF2B5EF4-FFF2-40B4-BE49-F238E27FC236}">
                <a16:creationId xmlns:a16="http://schemas.microsoft.com/office/drawing/2014/main" id="{522392AE-9356-4AF8-3E84-FFDD7929483C}"/>
              </a:ext>
            </a:extLst>
          </p:cNvPr>
          <p:cNvSpPr/>
          <p:nvPr/>
        </p:nvSpPr>
        <p:spPr>
          <a:xfrm rot="16200000">
            <a:off x="6691049" y="4971833"/>
            <a:ext cx="619544" cy="129995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Ondertitel 2">
            <a:extLst>
              <a:ext uri="{FF2B5EF4-FFF2-40B4-BE49-F238E27FC236}">
                <a16:creationId xmlns:a16="http://schemas.microsoft.com/office/drawing/2014/main" id="{FFD1C37D-ADF0-57C5-B347-7A3A30563365}"/>
              </a:ext>
            </a:extLst>
          </p:cNvPr>
          <p:cNvSpPr txBox="1">
            <a:spLocks/>
          </p:cNvSpPr>
          <p:nvPr/>
        </p:nvSpPr>
        <p:spPr>
          <a:xfrm>
            <a:off x="2614468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TL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Planner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4" name="Ondertitel 2">
            <a:extLst>
              <a:ext uri="{FF2B5EF4-FFF2-40B4-BE49-F238E27FC236}">
                <a16:creationId xmlns:a16="http://schemas.microsoft.com/office/drawing/2014/main" id="{8980FA35-2032-E612-C117-989122A02C7A}"/>
              </a:ext>
            </a:extLst>
          </p:cNvPr>
          <p:cNvSpPr txBox="1">
            <a:spLocks/>
          </p:cNvSpPr>
          <p:nvPr/>
        </p:nvSpPr>
        <p:spPr>
          <a:xfrm>
            <a:off x="5950530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Intercedent</a:t>
            </a:r>
          </a:p>
        </p:txBody>
      </p:sp>
      <p:sp>
        <p:nvSpPr>
          <p:cNvPr id="46" name="Ondertitel 2">
            <a:extLst>
              <a:ext uri="{FF2B5EF4-FFF2-40B4-BE49-F238E27FC236}">
                <a16:creationId xmlns:a16="http://schemas.microsoft.com/office/drawing/2014/main" id="{1CA554CF-AA99-20F7-BCAF-F7DD9073D89E}"/>
              </a:ext>
            </a:extLst>
          </p:cNvPr>
          <p:cNvSpPr txBox="1">
            <a:spLocks/>
          </p:cNvSpPr>
          <p:nvPr/>
        </p:nvSpPr>
        <p:spPr>
          <a:xfrm>
            <a:off x="8693208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Forecast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Planning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Monitoring pool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Schillen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Verbetermogelijkheden</a:t>
            </a:r>
          </a:p>
        </p:txBody>
      </p:sp>
      <p:sp>
        <p:nvSpPr>
          <p:cNvPr id="47" name="Ondertitel 2">
            <a:extLst>
              <a:ext uri="{FF2B5EF4-FFF2-40B4-BE49-F238E27FC236}">
                <a16:creationId xmlns:a16="http://schemas.microsoft.com/office/drawing/2014/main" id="{37707E94-4B48-4A7C-5C46-58E2EB4D0F7C}"/>
              </a:ext>
            </a:extLst>
          </p:cNvPr>
          <p:cNvSpPr txBox="1">
            <a:spLocks/>
          </p:cNvSpPr>
          <p:nvPr/>
        </p:nvSpPr>
        <p:spPr>
          <a:xfrm>
            <a:off x="192753" y="545739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Operationeel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wekelijks</a:t>
            </a:r>
            <a:endParaRPr lang="nl-NL" sz="1200" i="1" dirty="0"/>
          </a:p>
        </p:txBody>
      </p:sp>
      <p:sp>
        <p:nvSpPr>
          <p:cNvPr id="48" name="Pijl: links/rechts 47">
            <a:extLst>
              <a:ext uri="{FF2B5EF4-FFF2-40B4-BE49-F238E27FC236}">
                <a16:creationId xmlns:a16="http://schemas.microsoft.com/office/drawing/2014/main" id="{583BAFBF-5D67-359A-8A97-9FC226598D60}"/>
              </a:ext>
            </a:extLst>
          </p:cNvPr>
          <p:cNvSpPr/>
          <p:nvPr/>
        </p:nvSpPr>
        <p:spPr>
          <a:xfrm>
            <a:off x="5162131" y="5887379"/>
            <a:ext cx="619544" cy="97786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ndertitel 2">
            <a:extLst>
              <a:ext uri="{FF2B5EF4-FFF2-40B4-BE49-F238E27FC236}">
                <a16:creationId xmlns:a16="http://schemas.microsoft.com/office/drawing/2014/main" id="{77DC0AD8-C7A0-80CC-D713-066C50290F27}"/>
              </a:ext>
            </a:extLst>
          </p:cNvPr>
          <p:cNvSpPr txBox="1">
            <a:spLocks/>
          </p:cNvSpPr>
          <p:nvPr/>
        </p:nvSpPr>
        <p:spPr>
          <a:xfrm>
            <a:off x="8685304" y="3554123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Samenwerking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Monitoring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Lange termijn verwachtingen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Vacatures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Opleidingen</a:t>
            </a:r>
          </a:p>
          <a:p>
            <a:pPr>
              <a:spcBef>
                <a:spcPts val="0"/>
              </a:spcBef>
            </a:pPr>
            <a:endParaRPr lang="nl-NL" sz="1100" dirty="0">
              <a:solidFill>
                <a:schemeClr val="accent1"/>
              </a:solidFill>
            </a:endParaRPr>
          </a:p>
        </p:txBody>
      </p:sp>
      <p:cxnSp>
        <p:nvCxnSpPr>
          <p:cNvPr id="54" name="Rechte verbindingslijn 53">
            <a:extLst>
              <a:ext uri="{FF2B5EF4-FFF2-40B4-BE49-F238E27FC236}">
                <a16:creationId xmlns:a16="http://schemas.microsoft.com/office/drawing/2014/main" id="{64F559E0-4755-61EC-70A8-0A080E39F62F}"/>
              </a:ext>
            </a:extLst>
          </p:cNvPr>
          <p:cNvCxnSpPr>
            <a:cxnSpLocks/>
          </p:cNvCxnSpPr>
          <p:nvPr/>
        </p:nvCxnSpPr>
        <p:spPr>
          <a:xfrm flipV="1">
            <a:off x="781050" y="6771845"/>
            <a:ext cx="7478282" cy="1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8824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62</Words>
  <Application>Microsoft Office PowerPoint</Application>
  <PresentationFormat>Breedbeeld</PresentationFormat>
  <Paragraphs>41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Anja Nogarede</dc:creator>
  <cp:lastModifiedBy>Toon Schellekens</cp:lastModifiedBy>
  <cp:revision>2</cp:revision>
  <dcterms:created xsi:type="dcterms:W3CDTF">2022-10-20T22:50:01Z</dcterms:created>
  <dcterms:modified xsi:type="dcterms:W3CDTF">2022-11-01T08:41:35Z</dcterms:modified>
</cp:coreProperties>
</file>