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8" r:id="rId2"/>
    <p:sldId id="261" r:id="rId3"/>
    <p:sldId id="280" r:id="rId4"/>
    <p:sldId id="292" r:id="rId5"/>
    <p:sldId id="283" r:id="rId6"/>
    <p:sldId id="301" r:id="rId7"/>
    <p:sldId id="287" r:id="rId8"/>
    <p:sldId id="284" r:id="rId9"/>
    <p:sldId id="296" r:id="rId10"/>
    <p:sldId id="302" r:id="rId11"/>
    <p:sldId id="275" r:id="rId12"/>
  </p:sldIdLst>
  <p:sldSz cx="12192000" cy="6858000"/>
  <p:notesSz cx="6858000" cy="9144000"/>
  <p:custDataLst>
    <p:tags r:id="rId14"/>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 indelingen" id="{773F1618-EB11-48AC-9DDC-C07D7AF8848B}">
          <p14:sldIdLst>
            <p14:sldId id="278"/>
          </p14:sldIdLst>
        </p14:section>
        <p14:section name="Tekst indelingen" id="{DFB8610A-15C6-4D32-9FE9-E36C3A1B060E}">
          <p14:sldIdLst>
            <p14:sldId id="261"/>
            <p14:sldId id="280"/>
            <p14:sldId id="292"/>
            <p14:sldId id="283"/>
            <p14:sldId id="301"/>
            <p14:sldId id="287"/>
            <p14:sldId id="284"/>
            <p14:sldId id="296"/>
            <p14:sldId id="302"/>
          </p14:sldIdLst>
        </p14:section>
        <p14:section name="Afsluiting indeling" id="{975DCA04-5E56-4B0F-B437-A9D6191A06EC}">
          <p14:sldIdLst>
            <p14:sldId id="2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en, R. van der [Ron]" initials="VRvd[" lastIdx="12" clrIdx="0">
    <p:extLst>
      <p:ext uri="{19B8F6BF-5375-455C-9EA6-DF929625EA0E}">
        <p15:presenceInfo xmlns:p15="http://schemas.microsoft.com/office/powerpoint/2012/main" userId="Veen, R. van der [Ron]" providerId="None"/>
      </p:ext>
    </p:extLst>
  </p:cmAuthor>
  <p:cmAuthor id="2" name="Ramesar M. [Manisha]" initials="RM[" lastIdx="3" clrIdx="1">
    <p:extLst>
      <p:ext uri="{19B8F6BF-5375-455C-9EA6-DF929625EA0E}">
        <p15:presenceInfo xmlns:p15="http://schemas.microsoft.com/office/powerpoint/2012/main" userId="S-1-5-21-1444052156-2041280685-1008150880-22989" providerId="AD"/>
      </p:ext>
    </p:extLst>
  </p:cmAuthor>
  <p:cmAuthor id="3" name="Veen, R. van der [Ron]" initials="VRvd[ [2]" lastIdx="1" clrIdx="2">
    <p:extLst>
      <p:ext uri="{19B8F6BF-5375-455C-9EA6-DF929625EA0E}">
        <p15:presenceInfo xmlns:p15="http://schemas.microsoft.com/office/powerpoint/2012/main" userId="S-1-5-21-1444052156-2041280685-1008150880-418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5F5F5F"/>
    <a:srgbClr val="DDDDDD"/>
    <a:srgbClr val="F8F8F8"/>
    <a:srgbClr val="B6D3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4" autoAdjust="0"/>
    <p:restoredTop sz="83867" autoAdjust="0"/>
  </p:normalViewPr>
  <p:slideViewPr>
    <p:cSldViewPr snapToGrid="0">
      <p:cViewPr varScale="1">
        <p:scale>
          <a:sx n="58" d="100"/>
          <a:sy n="58" d="100"/>
        </p:scale>
        <p:origin x="1320" y="78"/>
      </p:cViewPr>
      <p:guideLst/>
    </p:cSldViewPr>
  </p:slideViewPr>
  <p:notesTextViewPr>
    <p:cViewPr>
      <p:scale>
        <a:sx n="1" d="1"/>
        <a:sy n="1" d="1"/>
      </p:scale>
      <p:origin x="0" y="0"/>
    </p:cViewPr>
  </p:notesTextViewPr>
  <p:notesViewPr>
    <p:cSldViewPr snapToGrid="0">
      <p:cViewPr varScale="1">
        <p:scale>
          <a:sx n="66" d="100"/>
          <a:sy n="66" d="100"/>
        </p:scale>
        <p:origin x="32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790A07-196B-4F4B-8E8C-301FB387CBE5}" type="datetimeFigureOut">
              <a:rPr lang="nl-NL" smtClean="0"/>
              <a:t>8-2-2023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176B4-2F3E-4542-A88B-B482618D0CAA}" type="slidenum">
              <a:rPr lang="nl-NL" smtClean="0"/>
              <a:t>‹nr.›</a:t>
            </a:fld>
            <a:endParaRPr lang="nl-NL"/>
          </a:p>
        </p:txBody>
      </p:sp>
    </p:spTree>
    <p:extLst>
      <p:ext uri="{BB962C8B-B14F-4D97-AF65-F5344CB8AC3E}">
        <p14:creationId xmlns:p14="http://schemas.microsoft.com/office/powerpoint/2010/main" val="4017792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a:t>
            </a:fld>
            <a:endParaRPr lang="nl-NL"/>
          </a:p>
        </p:txBody>
      </p:sp>
    </p:spTree>
    <p:extLst>
      <p:ext uri="{BB962C8B-B14F-4D97-AF65-F5344CB8AC3E}">
        <p14:creationId xmlns:p14="http://schemas.microsoft.com/office/powerpoint/2010/main" val="3534069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10</a:t>
            </a:fld>
            <a:endParaRPr lang="nl-NL"/>
          </a:p>
        </p:txBody>
      </p:sp>
    </p:spTree>
    <p:extLst>
      <p:ext uri="{BB962C8B-B14F-4D97-AF65-F5344CB8AC3E}">
        <p14:creationId xmlns:p14="http://schemas.microsoft.com/office/powerpoint/2010/main" val="1895457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Aanwezig vanuit NWO: </a:t>
            </a:r>
          </a:p>
          <a:p>
            <a:r>
              <a:rPr lang="nl-NL" dirty="0"/>
              <a:t>Ron van der Veen – Inkoop</a:t>
            </a:r>
          </a:p>
          <a:p>
            <a:r>
              <a:rPr lang="nl-NL" dirty="0" smtClean="0"/>
              <a:t>Wannes Sanderse</a:t>
            </a:r>
            <a:r>
              <a:rPr lang="nl-NL" baseline="0" dirty="0" smtClean="0"/>
              <a:t> </a:t>
            </a:r>
            <a:r>
              <a:rPr lang="nl-NL" baseline="0" dirty="0"/>
              <a:t>– Beleidsmedewerker NRO</a:t>
            </a:r>
          </a:p>
          <a:p>
            <a:r>
              <a:rPr lang="nl-NL" baseline="0" dirty="0" smtClean="0"/>
              <a:t>Sophie Brolsma– </a:t>
            </a:r>
            <a:r>
              <a:rPr lang="nl-NL" baseline="0" dirty="0"/>
              <a:t>Beleidsmedewerker NRO</a:t>
            </a:r>
          </a:p>
          <a:p>
            <a:r>
              <a:rPr lang="nl-NL" baseline="0" dirty="0" smtClean="0"/>
              <a:t>Marleen van der Lubbe – Inspectie van het Onderwijs</a:t>
            </a:r>
          </a:p>
          <a:p>
            <a:endParaRPr lang="nl-NL" baseline="0" dirty="0" smtClean="0"/>
          </a:p>
          <a:p>
            <a:r>
              <a:rPr lang="nl-NL" baseline="0" dirty="0" smtClean="0"/>
              <a:t>Vragen stellen kan via de chat, we nemen deze mee in de 1</a:t>
            </a:r>
            <a:r>
              <a:rPr lang="nl-NL" baseline="30000" dirty="0" smtClean="0"/>
              <a:t>e</a:t>
            </a:r>
            <a:r>
              <a:rPr lang="nl-NL" baseline="0" dirty="0" smtClean="0"/>
              <a:t> Nota van Inlichtingen</a:t>
            </a:r>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2</a:t>
            </a:fld>
            <a:endParaRPr lang="nl-NL"/>
          </a:p>
        </p:txBody>
      </p:sp>
    </p:spTree>
    <p:extLst>
      <p:ext uri="{BB962C8B-B14F-4D97-AF65-F5344CB8AC3E}">
        <p14:creationId xmlns:p14="http://schemas.microsoft.com/office/powerpoint/2010/main" val="1115322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3</a:t>
            </a:fld>
            <a:endParaRPr lang="nl-NL"/>
          </a:p>
        </p:txBody>
      </p:sp>
    </p:spTree>
    <p:extLst>
      <p:ext uri="{BB962C8B-B14F-4D97-AF65-F5344CB8AC3E}">
        <p14:creationId xmlns:p14="http://schemas.microsoft.com/office/powerpoint/2010/main" val="457599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4</a:t>
            </a:fld>
            <a:endParaRPr lang="nl-NL"/>
          </a:p>
        </p:txBody>
      </p:sp>
    </p:spTree>
    <p:extLst>
      <p:ext uri="{BB962C8B-B14F-4D97-AF65-F5344CB8AC3E}">
        <p14:creationId xmlns:p14="http://schemas.microsoft.com/office/powerpoint/2010/main" val="2856649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5</a:t>
            </a:fld>
            <a:endParaRPr lang="nl-NL"/>
          </a:p>
        </p:txBody>
      </p:sp>
    </p:spTree>
    <p:extLst>
      <p:ext uri="{BB962C8B-B14F-4D97-AF65-F5344CB8AC3E}">
        <p14:creationId xmlns:p14="http://schemas.microsoft.com/office/powerpoint/2010/main" val="417913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6</a:t>
            </a:fld>
            <a:endParaRPr lang="nl-NL"/>
          </a:p>
        </p:txBody>
      </p:sp>
    </p:spTree>
    <p:extLst>
      <p:ext uri="{BB962C8B-B14F-4D97-AF65-F5344CB8AC3E}">
        <p14:creationId xmlns:p14="http://schemas.microsoft.com/office/powerpoint/2010/main" val="497709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7</a:t>
            </a:fld>
            <a:endParaRPr lang="nl-NL"/>
          </a:p>
        </p:txBody>
      </p:sp>
    </p:spTree>
    <p:extLst>
      <p:ext uri="{BB962C8B-B14F-4D97-AF65-F5344CB8AC3E}">
        <p14:creationId xmlns:p14="http://schemas.microsoft.com/office/powerpoint/2010/main" val="3104059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8</a:t>
            </a:fld>
            <a:endParaRPr lang="nl-NL"/>
          </a:p>
        </p:txBody>
      </p:sp>
    </p:spTree>
    <p:extLst>
      <p:ext uri="{BB962C8B-B14F-4D97-AF65-F5344CB8AC3E}">
        <p14:creationId xmlns:p14="http://schemas.microsoft.com/office/powerpoint/2010/main" val="1700311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9</a:t>
            </a:fld>
            <a:endParaRPr lang="nl-NL"/>
          </a:p>
        </p:txBody>
      </p:sp>
    </p:spTree>
    <p:extLst>
      <p:ext uri="{BB962C8B-B14F-4D97-AF65-F5344CB8AC3E}">
        <p14:creationId xmlns:p14="http://schemas.microsoft.com/office/powerpoint/2010/main" val="31485053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 KLEURVLAK">
    <p:bg>
      <p:bgPr>
        <a:solidFill>
          <a:schemeClr val="accent1"/>
        </a:solidFill>
        <a:effectLst/>
      </p:bgPr>
    </p:b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3B6278DC-7F5B-4B90-9D6D-BBC243B13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82" y="0"/>
            <a:ext cx="12196482" cy="6858000"/>
          </a:xfrm>
          <a:prstGeom prst="rect">
            <a:avLst/>
          </a:prstGeom>
        </p:spPr>
      </p:pic>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159149" cy="825246"/>
          </a:xfrm>
        </p:spPr>
        <p:txBody>
          <a:bodyPr anchor="b"/>
          <a:lstStyle>
            <a:lvl1pPr algn="l">
              <a:defRPr sz="6000">
                <a:solidFill>
                  <a:schemeClr val="bg1"/>
                </a:solidFill>
              </a:defRPr>
            </a:lvl1pPr>
          </a:lstStyle>
          <a:p>
            <a:r>
              <a:rPr lang="nl-NL" noProof="0" dirty="0"/>
              <a:t>Titel van de presentatie</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150587"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29644" y="6935736"/>
            <a:ext cx="654082" cy="193612"/>
          </a:xfrm>
        </p:spPr>
        <p:txBody>
          <a:bodyPr/>
          <a:lstStyle>
            <a:lvl1pPr algn="l">
              <a:defRPr sz="1100">
                <a:solidFill>
                  <a:schemeClr val="tx2">
                    <a:lumMod val="60000"/>
                    <a:lumOff val="40000"/>
                  </a:schemeClr>
                </a:solidFill>
              </a:defRPr>
            </a:lvl1pPr>
          </a:lstStyle>
          <a:p>
            <a:fld id="{F752C959-4432-4AF9-A062-84D91BDA92AD}"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5" y="6941386"/>
            <a:ext cx="9550275" cy="193464"/>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11154" y="6935736"/>
            <a:ext cx="307752" cy="193612"/>
          </a:xfrm>
        </p:spPr>
        <p:txBody>
          <a:bodyPr/>
          <a:lstStyle>
            <a:lvl1pPr>
              <a:defRPr lang="nl-NL" sz="1400" kern="1200" smtClean="0">
                <a:solidFill>
                  <a:schemeClr val="accent1"/>
                </a:solidFill>
                <a:latin typeface="+mj-lt"/>
                <a:ea typeface="+mn-ea"/>
                <a:cs typeface="+mn-cs"/>
              </a:defRPr>
            </a:lvl1pPr>
          </a:lstStyle>
          <a:p>
            <a:fld id="{D7B5DC5B-6873-43DB-ADC7-B15ACCE0DFDB}" type="slidenum">
              <a:rPr lang="nl-NL" smtClean="0"/>
              <a:pPr/>
              <a:t>‹nr.›</a:t>
            </a:fld>
            <a:endParaRPr lang="nl-NL"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TITELDIA / KLEURVLAK</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26" name="LOGO">
            <a:extLst>
              <a:ext uri="{FF2B5EF4-FFF2-40B4-BE49-F238E27FC236}">
                <a16:creationId xmlns:a16="http://schemas.microsoft.com/office/drawing/2014/main" id="{6BBF45B4-8578-40A0-A5AF-68DC7ED390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4172" y="5190719"/>
            <a:ext cx="738591" cy="1195993"/>
          </a:xfrm>
          <a:prstGeom prst="rect">
            <a:avLst/>
          </a:prstGeom>
        </p:spPr>
      </p:pic>
      <p:grpSp>
        <p:nvGrpSpPr>
          <p:cNvPr id="8" name="INSTRUCTIE">
            <a:extLst>
              <a:ext uri="{FF2B5EF4-FFF2-40B4-BE49-F238E27FC236}">
                <a16:creationId xmlns:a16="http://schemas.microsoft.com/office/drawing/2014/main" id="{7FF86D4F-B734-4AAA-BC0F-AEE85852FCDF}"/>
              </a:ext>
            </a:extLst>
          </p:cNvPr>
          <p:cNvGrpSpPr/>
          <p:nvPr userDrawn="1"/>
        </p:nvGrpSpPr>
        <p:grpSpPr>
          <a:xfrm>
            <a:off x="-3425546" y="0"/>
            <a:ext cx="3183677" cy="3149497"/>
            <a:chOff x="-3425546" y="0"/>
            <a:chExt cx="3183677" cy="3149497"/>
          </a:xfrm>
        </p:grpSpPr>
        <p:sp>
          <p:nvSpPr>
            <p:cNvPr id="22" name="Rechthoek 21">
              <a:extLst>
                <a:ext uri="{FF2B5EF4-FFF2-40B4-BE49-F238E27FC236}">
                  <a16:creationId xmlns:a16="http://schemas.microsoft.com/office/drawing/2014/main" id="{D48F1AE4-ED1C-4DAB-89B7-DEF2306BDE39}"/>
                </a:ext>
              </a:extLst>
            </p:cNvPr>
            <p:cNvSpPr/>
            <p:nvPr userDrawn="1"/>
          </p:nvSpPr>
          <p:spPr>
            <a:xfrm>
              <a:off x="-3419885"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KLEUR ACHTERGROND veranderen</a:t>
              </a:r>
            </a:p>
          </p:txBody>
        </p:sp>
        <p:sp>
          <p:nvSpPr>
            <p:cNvPr id="23" name="Ovaal 22">
              <a:extLst>
                <a:ext uri="{FF2B5EF4-FFF2-40B4-BE49-F238E27FC236}">
                  <a16:creationId xmlns:a16="http://schemas.microsoft.com/office/drawing/2014/main" id="{A0E37E6A-E154-4E30-8FD6-63A339EB7B88}"/>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 name="Rechte verbindingslijn 23">
              <a:extLst>
                <a:ext uri="{FF2B5EF4-FFF2-40B4-BE49-F238E27FC236}">
                  <a16:creationId xmlns:a16="http://schemas.microsoft.com/office/drawing/2014/main" id="{9CD7621E-41B1-48A9-8E56-C5FB99AF8ED7}"/>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7" name="Rechte verbindingslijn 26">
              <a:extLst>
                <a:ext uri="{FF2B5EF4-FFF2-40B4-BE49-F238E27FC236}">
                  <a16:creationId xmlns:a16="http://schemas.microsoft.com/office/drawing/2014/main" id="{1ADE13E8-1FE0-4B77-BEC8-E4A38417AEAD}"/>
                </a:ext>
              </a:extLst>
            </p:cNvPr>
            <p:cNvCxnSpPr>
              <a:cxnSpLocks/>
            </p:cNvCxnSpPr>
            <p:nvPr userDrawn="1"/>
          </p:nvCxnSpPr>
          <p:spPr>
            <a:xfrm>
              <a:off x="-3419886" y="1650123"/>
              <a:ext cx="3178017" cy="0"/>
            </a:xfrm>
            <a:prstGeom prst="line">
              <a:avLst/>
            </a:prstGeom>
            <a:noFill/>
            <a:ln w="3175" cap="flat" cmpd="sng" algn="ctr">
              <a:solidFill>
                <a:schemeClr val="accent1"/>
              </a:solidFill>
              <a:prstDash val="solid"/>
            </a:ln>
            <a:effectLst/>
          </p:spPr>
        </p:cxnSp>
        <p:sp>
          <p:nvSpPr>
            <p:cNvPr id="28" name="Rechthoek 27">
              <a:extLst>
                <a:ext uri="{FF2B5EF4-FFF2-40B4-BE49-F238E27FC236}">
                  <a16:creationId xmlns:a16="http://schemas.microsoft.com/office/drawing/2014/main" id="{907D6730-8EA0-44AA-A8FB-0DB1D3F8505B}"/>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de kleur van de achtergrond veranderd moet worden, klik dan met de</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rechter muisknop naast de dia 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Achtergrond opmaken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p>
          </p:txBody>
        </p:sp>
        <p:sp>
          <p:nvSpPr>
            <p:cNvPr id="30" name="Ovaal 29">
              <a:extLst>
                <a:ext uri="{FF2B5EF4-FFF2-40B4-BE49-F238E27FC236}">
                  <a16:creationId xmlns:a16="http://schemas.microsoft.com/office/drawing/2014/main" id="{B7257CBC-CD56-4635-A782-C37BB0C5D963}"/>
                </a:ext>
              </a:extLst>
            </p:cNvPr>
            <p:cNvSpPr/>
            <p:nvPr userDrawn="1"/>
          </p:nvSpPr>
          <p:spPr>
            <a:xfrm>
              <a:off x="-3425546" y="177858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 name="Rechthoek 30">
              <a:extLst>
                <a:ext uri="{FF2B5EF4-FFF2-40B4-BE49-F238E27FC236}">
                  <a16:creationId xmlns:a16="http://schemas.microsoft.com/office/drawing/2014/main" id="{587B7F18-93DB-4DB6-AB4C-CE3282841D6C}"/>
                </a:ext>
              </a:extLst>
            </p:cNvPr>
            <p:cNvSpPr/>
            <p:nvPr userDrawn="1"/>
          </p:nvSpPr>
          <p:spPr>
            <a:xfrm>
              <a:off x="-3059865" y="1844651"/>
              <a:ext cx="2817995" cy="25968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Klik, bij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Kleur</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op het verfemmertje en kies de gewenste kleur uit de themakleuren.</a:t>
              </a:r>
            </a:p>
          </p:txBody>
        </p:sp>
        <p:cxnSp>
          <p:nvCxnSpPr>
            <p:cNvPr id="35" name="Rechte verbindingslijn 34">
              <a:extLst>
                <a:ext uri="{FF2B5EF4-FFF2-40B4-BE49-F238E27FC236}">
                  <a16:creationId xmlns:a16="http://schemas.microsoft.com/office/drawing/2014/main" id="{1D050FF7-5BBA-4362-A104-F7E89419484F}"/>
                </a:ext>
              </a:extLst>
            </p:cNvPr>
            <p:cNvCxnSpPr>
              <a:cxnSpLocks/>
            </p:cNvCxnSpPr>
            <p:nvPr userDrawn="1"/>
          </p:nvCxnSpPr>
          <p:spPr>
            <a:xfrm>
              <a:off x="-3419886" y="3149497"/>
              <a:ext cx="3178017" cy="0"/>
            </a:xfrm>
            <a:prstGeom prst="line">
              <a:avLst/>
            </a:prstGeom>
            <a:noFill/>
            <a:ln w="3175" cap="flat" cmpd="sng" algn="ctr">
              <a:solidFill>
                <a:schemeClr val="accent1"/>
              </a:solidFill>
              <a:prstDash val="solid"/>
            </a:ln>
            <a:effectLst/>
          </p:spPr>
        </p:cxnSp>
        <p:pic>
          <p:nvPicPr>
            <p:cNvPr id="36" name="Afbeelding 35">
              <a:extLst>
                <a:ext uri="{FF2B5EF4-FFF2-40B4-BE49-F238E27FC236}">
                  <a16:creationId xmlns:a16="http://schemas.microsoft.com/office/drawing/2014/main" id="{BBA4911E-3ABA-4A1C-80E1-4588ADEDBFD1}"/>
                </a:ext>
              </a:extLst>
            </p:cNvPr>
            <p:cNvPicPr>
              <a:picLocks noChangeAspect="1"/>
            </p:cNvPicPr>
            <p:nvPr userDrawn="1"/>
          </p:nvPicPr>
          <p:blipFill>
            <a:blip r:embed="rId4"/>
            <a:stretch>
              <a:fillRect/>
            </a:stretch>
          </p:blipFill>
          <p:spPr>
            <a:xfrm>
              <a:off x="-3059866" y="1120792"/>
              <a:ext cx="1580921" cy="419250"/>
            </a:xfrm>
            <a:prstGeom prst="rect">
              <a:avLst/>
            </a:prstGeom>
            <a:ln>
              <a:solidFill>
                <a:srgbClr val="DDDDDD"/>
              </a:solidFill>
            </a:ln>
          </p:spPr>
        </p:pic>
        <p:grpSp>
          <p:nvGrpSpPr>
            <p:cNvPr id="41" name="Groep 40">
              <a:extLst>
                <a:ext uri="{FF2B5EF4-FFF2-40B4-BE49-F238E27FC236}">
                  <a16:creationId xmlns:a16="http://schemas.microsoft.com/office/drawing/2014/main" id="{BA0FED21-CD6E-4689-9C85-380669B77186}"/>
                </a:ext>
              </a:extLst>
            </p:cNvPr>
            <p:cNvGrpSpPr/>
            <p:nvPr userDrawn="1"/>
          </p:nvGrpSpPr>
          <p:grpSpPr>
            <a:xfrm>
              <a:off x="-3081859" y="2243420"/>
              <a:ext cx="2012897" cy="815191"/>
              <a:chOff x="12731803" y="2982709"/>
              <a:chExt cx="2012897" cy="815191"/>
            </a:xfrm>
          </p:grpSpPr>
          <p:sp>
            <p:nvSpPr>
              <p:cNvPr id="42" name="Rechthoek 41">
                <a:extLst>
                  <a:ext uri="{FF2B5EF4-FFF2-40B4-BE49-F238E27FC236}">
                    <a16:creationId xmlns:a16="http://schemas.microsoft.com/office/drawing/2014/main" id="{65E4A019-EEDF-498A-8EF5-9BC80E1E7F0C}"/>
                  </a:ext>
                </a:extLst>
              </p:cNvPr>
              <p:cNvSpPr/>
              <p:nvPr userDrawn="1"/>
            </p:nvSpPr>
            <p:spPr>
              <a:xfrm>
                <a:off x="12753509" y="2982709"/>
                <a:ext cx="497427" cy="239324"/>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43" name="Rechthoek 42">
                <a:extLst>
                  <a:ext uri="{FF2B5EF4-FFF2-40B4-BE49-F238E27FC236}">
                    <a16:creationId xmlns:a16="http://schemas.microsoft.com/office/drawing/2014/main" id="{C2502925-500E-4D1F-8FE4-BBF98C954093}"/>
                  </a:ext>
                </a:extLst>
              </p:cNvPr>
              <p:cNvSpPr/>
              <p:nvPr userDrawn="1"/>
            </p:nvSpPr>
            <p:spPr>
              <a:xfrm>
                <a:off x="12758946" y="2988165"/>
                <a:ext cx="484600" cy="220863"/>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chemeClr val="tx1"/>
                  </a:solidFill>
                </a:endParaRPr>
              </a:p>
            </p:txBody>
          </p:sp>
          <p:grpSp>
            <p:nvGrpSpPr>
              <p:cNvPr id="45" name="Groep 44">
                <a:extLst>
                  <a:ext uri="{FF2B5EF4-FFF2-40B4-BE49-F238E27FC236}">
                    <a16:creationId xmlns:a16="http://schemas.microsoft.com/office/drawing/2014/main" id="{48A257A3-B3EF-4ED8-A36E-74AC1B9B542A}"/>
                  </a:ext>
                </a:extLst>
              </p:cNvPr>
              <p:cNvGrpSpPr/>
              <p:nvPr userDrawn="1"/>
            </p:nvGrpSpPr>
            <p:grpSpPr>
              <a:xfrm>
                <a:off x="12820591" y="3020901"/>
                <a:ext cx="143346" cy="134586"/>
                <a:chOff x="-899320" y="3037554"/>
                <a:chExt cx="175977" cy="165227"/>
              </a:xfrm>
            </p:grpSpPr>
            <p:sp>
              <p:nvSpPr>
                <p:cNvPr id="64" name="Vrije vorm: vorm 63">
                  <a:extLst>
                    <a:ext uri="{FF2B5EF4-FFF2-40B4-BE49-F238E27FC236}">
                      <a16:creationId xmlns:a16="http://schemas.microsoft.com/office/drawing/2014/main" id="{DA1E4854-2239-42C7-BE10-F2EBA1AE5B5B}"/>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dirty="0">
                    <a:solidFill>
                      <a:schemeClr val="tx1"/>
                    </a:solidFill>
                  </a:endParaRPr>
                </a:p>
              </p:txBody>
            </p:sp>
            <p:sp>
              <p:nvSpPr>
                <p:cNvPr id="65" name="Rechthoek: afgeronde hoeken 64">
                  <a:extLst>
                    <a:ext uri="{FF2B5EF4-FFF2-40B4-BE49-F238E27FC236}">
                      <a16:creationId xmlns:a16="http://schemas.microsoft.com/office/drawing/2014/main" id="{7154AD69-56C4-4BE5-838F-E40A20F9CBF1}"/>
                    </a:ext>
                  </a:extLst>
                </p:cNvPr>
                <p:cNvSpPr/>
                <p:nvPr userDrawn="1"/>
              </p:nvSpPr>
              <p:spPr>
                <a:xfrm rot="2903873">
                  <a:off x="-887744" y="3085651"/>
                  <a:ext cx="99751" cy="12290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noProof="0">
                    <a:solidFill>
                      <a:schemeClr val="tx1"/>
                    </a:solidFill>
                    <a:latin typeface="Arial" panose="020B0604020202020204" pitchFamily="34" charset="0"/>
                    <a:cs typeface="Arial" panose="020B0604020202020204" pitchFamily="34" charset="0"/>
                  </a:endParaRPr>
                </a:p>
              </p:txBody>
            </p:sp>
            <p:sp>
              <p:nvSpPr>
                <p:cNvPr id="66" name="Vrije vorm: vorm 65">
                  <a:extLst>
                    <a:ext uri="{FF2B5EF4-FFF2-40B4-BE49-F238E27FC236}">
                      <a16:creationId xmlns:a16="http://schemas.microsoft.com/office/drawing/2014/main" id="{9A3D4A14-77D1-4240-B228-D6E114B10D1F}"/>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a:solidFill>
                      <a:schemeClr val="tx1"/>
                    </a:solidFill>
                    <a:latin typeface="Arial" panose="020B0604020202020204" pitchFamily="34" charset="0"/>
                    <a:cs typeface="Arial" panose="020B0604020202020204" pitchFamily="34" charset="0"/>
                  </a:endParaRPr>
                </a:p>
              </p:txBody>
            </p:sp>
          </p:grpSp>
          <p:sp>
            <p:nvSpPr>
              <p:cNvPr id="46" name="Gelijkbenige driehoek 45">
                <a:extLst>
                  <a:ext uri="{FF2B5EF4-FFF2-40B4-BE49-F238E27FC236}">
                    <a16:creationId xmlns:a16="http://schemas.microsoft.com/office/drawing/2014/main" id="{35A3A089-E5E5-435F-A450-C193C49AEDE8}"/>
                  </a:ext>
                </a:extLst>
              </p:cNvPr>
              <p:cNvSpPr/>
              <p:nvPr userDrawn="1"/>
            </p:nvSpPr>
            <p:spPr>
              <a:xfrm rot="10800000">
                <a:off x="13087287" y="3076878"/>
                <a:ext cx="78535" cy="4162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050" dirty="0" err="1">
                  <a:solidFill>
                    <a:schemeClr val="bg1"/>
                  </a:solidFill>
                </a:endParaRPr>
              </a:p>
            </p:txBody>
          </p:sp>
          <p:grpSp>
            <p:nvGrpSpPr>
              <p:cNvPr id="47" name="Groep 46">
                <a:extLst>
                  <a:ext uri="{FF2B5EF4-FFF2-40B4-BE49-F238E27FC236}">
                    <a16:creationId xmlns:a16="http://schemas.microsoft.com/office/drawing/2014/main" id="{808042D0-B59E-402A-A6DD-38F08CF3572D}"/>
                  </a:ext>
                </a:extLst>
              </p:cNvPr>
              <p:cNvGrpSpPr/>
              <p:nvPr userDrawn="1"/>
            </p:nvGrpSpPr>
            <p:grpSpPr>
              <a:xfrm>
                <a:off x="12731803" y="3206128"/>
                <a:ext cx="2012897" cy="490702"/>
                <a:chOff x="12731803" y="3562552"/>
                <a:chExt cx="2012897" cy="490702"/>
              </a:xfrm>
            </p:grpSpPr>
            <p:sp>
              <p:nvSpPr>
                <p:cNvPr id="49" name="Rechthoek 48">
                  <a:extLst>
                    <a:ext uri="{FF2B5EF4-FFF2-40B4-BE49-F238E27FC236}">
                      <a16:creationId xmlns:a16="http://schemas.microsoft.com/office/drawing/2014/main" id="{8F9FDAC3-F6F4-42B1-8170-76ACBD9BDEE7}"/>
                    </a:ext>
                  </a:extLst>
                </p:cNvPr>
                <p:cNvSpPr/>
                <p:nvPr userDrawn="1"/>
              </p:nvSpPr>
              <p:spPr>
                <a:xfrm>
                  <a:off x="12747554" y="3562552"/>
                  <a:ext cx="1997146" cy="490702"/>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600" b="0" dirty="0" err="1">
                    <a:solidFill>
                      <a:schemeClr val="tx1"/>
                    </a:solidFill>
                    <a:latin typeface="Arial" panose="020B0604020202020204" pitchFamily="34" charset="0"/>
                    <a:cs typeface="Arial" panose="020B0604020202020204" pitchFamily="34" charset="0"/>
                  </a:endParaRPr>
                </a:p>
              </p:txBody>
            </p:sp>
            <p:sp>
              <p:nvSpPr>
                <p:cNvPr id="50" name="Rechthoek 49">
                  <a:extLst>
                    <a:ext uri="{FF2B5EF4-FFF2-40B4-BE49-F238E27FC236}">
                      <a16:creationId xmlns:a16="http://schemas.microsoft.com/office/drawing/2014/main" id="{7B29EC11-5E8F-4E5D-8B0D-65AE8466925B}"/>
                    </a:ext>
                  </a:extLst>
                </p:cNvPr>
                <p:cNvSpPr/>
                <p:nvPr userDrawn="1"/>
              </p:nvSpPr>
              <p:spPr>
                <a:xfrm>
                  <a:off x="12766168" y="3578469"/>
                  <a:ext cx="1965344" cy="254977"/>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1" name="Tekstvak 50">
                  <a:extLst>
                    <a:ext uri="{FF2B5EF4-FFF2-40B4-BE49-F238E27FC236}">
                      <a16:creationId xmlns:a16="http://schemas.microsoft.com/office/drawing/2014/main" id="{3D51CB26-21E4-415D-BCAD-ED678BDDB780}"/>
                    </a:ext>
                  </a:extLst>
                </p:cNvPr>
                <p:cNvSpPr txBox="1"/>
                <p:nvPr userDrawn="1"/>
              </p:nvSpPr>
              <p:spPr>
                <a:xfrm>
                  <a:off x="12731803" y="3591461"/>
                  <a:ext cx="105297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1" kern="1200" noProof="0" dirty="0">
                      <a:solidFill>
                        <a:srgbClr val="666A6E"/>
                      </a:solidFill>
                      <a:latin typeface="Arial" panose="020B0604020202020204" pitchFamily="34" charset="0"/>
                      <a:ea typeface="+mn-ea"/>
                      <a:cs typeface="Arial" panose="020B0604020202020204" pitchFamily="34" charset="0"/>
                    </a:rPr>
                    <a:t>Themakleuren</a:t>
                  </a:r>
                </a:p>
              </p:txBody>
            </p:sp>
            <p:sp>
              <p:nvSpPr>
                <p:cNvPr id="52" name="Rechthoek 51">
                  <a:extLst>
                    <a:ext uri="{FF2B5EF4-FFF2-40B4-BE49-F238E27FC236}">
                      <a16:creationId xmlns:a16="http://schemas.microsoft.com/office/drawing/2014/main" id="{3D7F98D6-2864-4135-9246-10F5CF2B7E77}"/>
                    </a:ext>
                  </a:extLst>
                </p:cNvPr>
                <p:cNvSpPr/>
                <p:nvPr userDrawn="1"/>
              </p:nvSpPr>
              <p:spPr>
                <a:xfrm>
                  <a:off x="12814699" y="3874304"/>
                  <a:ext cx="136620" cy="136620"/>
                </a:xfrm>
                <a:prstGeom prst="rect">
                  <a:avLst/>
                </a:prstGeom>
                <a:solidFill>
                  <a:schemeClr val="bg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3" name="Rechthoek 52">
                  <a:extLst>
                    <a:ext uri="{FF2B5EF4-FFF2-40B4-BE49-F238E27FC236}">
                      <a16:creationId xmlns:a16="http://schemas.microsoft.com/office/drawing/2014/main" id="{C9110F66-96F6-4747-9E6C-86BBD68DC8C7}"/>
                    </a:ext>
                  </a:extLst>
                </p:cNvPr>
                <p:cNvSpPr/>
                <p:nvPr userDrawn="1"/>
              </p:nvSpPr>
              <p:spPr>
                <a:xfrm>
                  <a:off x="13007154" y="3870040"/>
                  <a:ext cx="136620" cy="136620"/>
                </a:xfrm>
                <a:prstGeom prst="rect">
                  <a:avLst/>
                </a:prstGeom>
                <a:solidFill>
                  <a:schemeClr val="tx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4" name="Rechthoek 53">
                  <a:extLst>
                    <a:ext uri="{FF2B5EF4-FFF2-40B4-BE49-F238E27FC236}">
                      <a16:creationId xmlns:a16="http://schemas.microsoft.com/office/drawing/2014/main" id="{656C67C7-86C3-4B59-B546-FF5C8B32E14D}"/>
                    </a:ext>
                  </a:extLst>
                </p:cNvPr>
                <p:cNvSpPr/>
                <p:nvPr userDrawn="1"/>
              </p:nvSpPr>
              <p:spPr>
                <a:xfrm>
                  <a:off x="13199609" y="3870040"/>
                  <a:ext cx="136620" cy="136620"/>
                </a:xfrm>
                <a:prstGeom prst="rect">
                  <a:avLst/>
                </a:prstGeom>
                <a:solidFill>
                  <a:schemeClr val="bg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5" name="Rechthoek 54">
                  <a:extLst>
                    <a:ext uri="{FF2B5EF4-FFF2-40B4-BE49-F238E27FC236}">
                      <a16:creationId xmlns:a16="http://schemas.microsoft.com/office/drawing/2014/main" id="{673300CB-7E02-4FD4-A264-51D5D628B473}"/>
                    </a:ext>
                  </a:extLst>
                </p:cNvPr>
                <p:cNvSpPr/>
                <p:nvPr userDrawn="1"/>
              </p:nvSpPr>
              <p:spPr>
                <a:xfrm>
                  <a:off x="13392064" y="3870040"/>
                  <a:ext cx="136620" cy="136620"/>
                </a:xfrm>
                <a:prstGeom prst="rect">
                  <a:avLst/>
                </a:prstGeom>
                <a:solidFill>
                  <a:schemeClr val="tx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6" name="Rechthoek 55">
                  <a:extLst>
                    <a:ext uri="{FF2B5EF4-FFF2-40B4-BE49-F238E27FC236}">
                      <a16:creationId xmlns:a16="http://schemas.microsoft.com/office/drawing/2014/main" id="{7600EAD7-AAD6-4AC4-9985-197E1210D3F2}"/>
                    </a:ext>
                  </a:extLst>
                </p:cNvPr>
                <p:cNvSpPr/>
                <p:nvPr userDrawn="1"/>
              </p:nvSpPr>
              <p:spPr>
                <a:xfrm>
                  <a:off x="13776974" y="3870040"/>
                  <a:ext cx="136620" cy="136620"/>
                </a:xfrm>
                <a:prstGeom prst="rect">
                  <a:avLst/>
                </a:prstGeom>
                <a:solidFill>
                  <a:schemeClr val="accent2"/>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7" name="Rechthoek 56">
                  <a:extLst>
                    <a:ext uri="{FF2B5EF4-FFF2-40B4-BE49-F238E27FC236}">
                      <a16:creationId xmlns:a16="http://schemas.microsoft.com/office/drawing/2014/main" id="{2A494AE1-37F9-491A-A8C8-5EB53EB53204}"/>
                    </a:ext>
                  </a:extLst>
                </p:cNvPr>
                <p:cNvSpPr/>
                <p:nvPr userDrawn="1"/>
              </p:nvSpPr>
              <p:spPr>
                <a:xfrm>
                  <a:off x="13969429" y="3870040"/>
                  <a:ext cx="136620" cy="136620"/>
                </a:xfrm>
                <a:prstGeom prst="rect">
                  <a:avLst/>
                </a:prstGeom>
                <a:solidFill>
                  <a:schemeClr val="accent3"/>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8" name="Rechthoek 57">
                  <a:extLst>
                    <a:ext uri="{FF2B5EF4-FFF2-40B4-BE49-F238E27FC236}">
                      <a16:creationId xmlns:a16="http://schemas.microsoft.com/office/drawing/2014/main" id="{4B2928A3-1272-4FF5-98F1-28FE0B94DB34}"/>
                    </a:ext>
                  </a:extLst>
                </p:cNvPr>
                <p:cNvSpPr/>
                <p:nvPr userDrawn="1"/>
              </p:nvSpPr>
              <p:spPr>
                <a:xfrm>
                  <a:off x="14161884" y="3870040"/>
                  <a:ext cx="136620" cy="136620"/>
                </a:xfrm>
                <a:prstGeom prst="rect">
                  <a:avLst/>
                </a:prstGeom>
                <a:solidFill>
                  <a:schemeClr val="accent4"/>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59" name="Rechthoek 58">
                  <a:extLst>
                    <a:ext uri="{FF2B5EF4-FFF2-40B4-BE49-F238E27FC236}">
                      <a16:creationId xmlns:a16="http://schemas.microsoft.com/office/drawing/2014/main" id="{4211417F-9A11-44B7-A07B-EAB1A831D50E}"/>
                    </a:ext>
                  </a:extLst>
                </p:cNvPr>
                <p:cNvSpPr/>
                <p:nvPr userDrawn="1"/>
              </p:nvSpPr>
              <p:spPr>
                <a:xfrm>
                  <a:off x="14354339" y="3870040"/>
                  <a:ext cx="136620" cy="136620"/>
                </a:xfrm>
                <a:prstGeom prst="rect">
                  <a:avLst/>
                </a:prstGeom>
                <a:solidFill>
                  <a:schemeClr val="accent5"/>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60" name="Rechthoek 59">
                  <a:extLst>
                    <a:ext uri="{FF2B5EF4-FFF2-40B4-BE49-F238E27FC236}">
                      <a16:creationId xmlns:a16="http://schemas.microsoft.com/office/drawing/2014/main" id="{A3E9FFD2-137F-4524-A25B-34AE1682ED6F}"/>
                    </a:ext>
                  </a:extLst>
                </p:cNvPr>
                <p:cNvSpPr/>
                <p:nvPr userDrawn="1"/>
              </p:nvSpPr>
              <p:spPr>
                <a:xfrm>
                  <a:off x="14546797" y="3870040"/>
                  <a:ext cx="136620" cy="136620"/>
                </a:xfrm>
                <a:prstGeom prst="rect">
                  <a:avLst/>
                </a:prstGeom>
                <a:solidFill>
                  <a:schemeClr val="accent6"/>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grpSp>
              <p:nvGrpSpPr>
                <p:cNvPr id="61" name="Groep 60">
                  <a:extLst>
                    <a:ext uri="{FF2B5EF4-FFF2-40B4-BE49-F238E27FC236}">
                      <a16:creationId xmlns:a16="http://schemas.microsoft.com/office/drawing/2014/main" id="{49826352-522C-4CEC-B7F5-E6AFEEF0BE26}"/>
                    </a:ext>
                  </a:extLst>
                </p:cNvPr>
                <p:cNvGrpSpPr/>
                <p:nvPr userDrawn="1"/>
              </p:nvGrpSpPr>
              <p:grpSpPr>
                <a:xfrm>
                  <a:off x="13580316" y="3865837"/>
                  <a:ext cx="145026" cy="145026"/>
                  <a:chOff x="13580316" y="3865837"/>
                  <a:chExt cx="145026" cy="145026"/>
                </a:xfrm>
              </p:grpSpPr>
              <p:sp>
                <p:nvSpPr>
                  <p:cNvPr id="62" name="Rechthoek 61">
                    <a:extLst>
                      <a:ext uri="{FF2B5EF4-FFF2-40B4-BE49-F238E27FC236}">
                        <a16:creationId xmlns:a16="http://schemas.microsoft.com/office/drawing/2014/main" id="{7ED1A3BB-E189-415E-9AF4-9722C919B533}"/>
                      </a:ext>
                    </a:extLst>
                  </p:cNvPr>
                  <p:cNvSpPr/>
                  <p:nvPr userDrawn="1"/>
                </p:nvSpPr>
                <p:spPr>
                  <a:xfrm>
                    <a:off x="13584519" y="3870040"/>
                    <a:ext cx="136620" cy="136620"/>
                  </a:xfrm>
                  <a:prstGeom prst="rect">
                    <a:avLst/>
                  </a:prstGeom>
                  <a:solidFill>
                    <a:schemeClr val="accent1"/>
                  </a:solidFill>
                  <a:ln>
                    <a:solidFill>
                      <a:srgbClr val="EBEBEB"/>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sp>
                <p:nvSpPr>
                  <p:cNvPr id="63" name="Rechthoek 62">
                    <a:extLst>
                      <a:ext uri="{FF2B5EF4-FFF2-40B4-BE49-F238E27FC236}">
                        <a16:creationId xmlns:a16="http://schemas.microsoft.com/office/drawing/2014/main" id="{19990885-6FA5-4992-82E9-D4256F554291}"/>
                      </a:ext>
                    </a:extLst>
                  </p:cNvPr>
                  <p:cNvSpPr/>
                  <p:nvPr userDrawn="1"/>
                </p:nvSpPr>
                <p:spPr>
                  <a:xfrm>
                    <a:off x="13580316" y="3865837"/>
                    <a:ext cx="145026" cy="145026"/>
                  </a:xfrm>
                  <a:prstGeom prst="rect">
                    <a:avLst/>
                  </a:prstGeom>
                  <a:noFill/>
                  <a:ln>
                    <a:solidFill>
                      <a:srgbClr val="F29132"/>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100" dirty="0" err="1">
                      <a:solidFill>
                        <a:schemeClr val="bg1"/>
                      </a:solidFill>
                    </a:endParaRPr>
                  </a:p>
                </p:txBody>
              </p:sp>
            </p:grpSp>
          </p:grpSp>
          <p:pic>
            <p:nvPicPr>
              <p:cNvPr id="48" name="Picture 3">
                <a:extLst>
                  <a:ext uri="{FF2B5EF4-FFF2-40B4-BE49-F238E27FC236}">
                    <a16:creationId xmlns:a16="http://schemas.microsoft.com/office/drawing/2014/main" id="{C638D481-6060-4B67-AA64-CB330267EE87}"/>
                  </a:ext>
                </a:extLst>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13665616" y="3587296"/>
                <a:ext cx="130266" cy="210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215234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1+#ppt_w/2"/>
                                          </p:val>
                                        </p:tav>
                                        <p:tav tm="100000">
                                          <p:val>
                                            <p:strVal val="#ppt_x"/>
                                          </p:val>
                                        </p:tav>
                                      </p:tavLst>
                                    </p:anim>
                                    <p:anim calcmode="lin" valueType="num">
                                      <p:cBhvr additive="base">
                                        <p:cTn id="8" dur="1500" fill="hold"/>
                                        <p:tgtEl>
                                          <p:spTgt spid="9"/>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par>
                                <p:cTn id="12" presetID="17" presetClass="entr" presetSubtype="10" fill="hold" grpId="0" nodeType="withEffect">
                                  <p:stCondLst>
                                    <p:cond delay="1250"/>
                                  </p:stCondLst>
                                  <p:iterate type="lt">
                                    <p:tmPct val="20000"/>
                                  </p:iterate>
                                  <p:childTnLst>
                                    <p:set>
                                      <p:cBhvr>
                                        <p:cTn id="13" dur="1" fill="hold">
                                          <p:stCondLst>
                                            <p:cond delay="0"/>
                                          </p:stCondLst>
                                        </p:cTn>
                                        <p:tgtEl>
                                          <p:spTgt spid="2"/>
                                        </p:tgtEl>
                                        <p:attrNameLst>
                                          <p:attrName>style.visibility</p:attrName>
                                        </p:attrNameLst>
                                      </p:cBhvr>
                                      <p:to>
                                        <p:strVal val="visible"/>
                                      </p:to>
                                    </p:set>
                                    <p:anim calcmode="lin" valueType="num">
                                      <p:cBhvr>
                                        <p:cTn id="14" dur="250" fill="hold"/>
                                        <p:tgtEl>
                                          <p:spTgt spid="2"/>
                                        </p:tgtEl>
                                        <p:attrNameLst>
                                          <p:attrName>ppt_w</p:attrName>
                                        </p:attrNameLst>
                                      </p:cBhvr>
                                      <p:tavLst>
                                        <p:tav tm="0">
                                          <p:val>
                                            <p:fltVal val="0"/>
                                          </p:val>
                                        </p:tav>
                                        <p:tav tm="100000">
                                          <p:val>
                                            <p:strVal val="#ppt_w"/>
                                          </p:val>
                                        </p:tav>
                                      </p:tavLst>
                                    </p:anim>
                                    <p:anim calcmode="lin" valueType="num">
                                      <p:cBhvr>
                                        <p:cTn id="15" dur="250" fill="hold"/>
                                        <p:tgtEl>
                                          <p:spTgt spid="2"/>
                                        </p:tgtEl>
                                        <p:attrNameLst>
                                          <p:attrName>ppt_h</p:attrName>
                                        </p:attrNameLst>
                                      </p:cBhvr>
                                      <p:tavLst>
                                        <p:tav tm="0">
                                          <p:val>
                                            <p:strVal val="#ppt_h"/>
                                          </p:val>
                                        </p:tav>
                                        <p:tav tm="100000">
                                          <p:val>
                                            <p:strVal val="#ppt_h"/>
                                          </p:val>
                                        </p:tav>
                                      </p:tavLst>
                                    </p:anim>
                                  </p:childTnLst>
                                </p:cTn>
                              </p:par>
                              <p:par>
                                <p:cTn id="16" presetID="2" presetClass="entr" presetSubtype="2" decel="100000" fill="hold" nodeType="withEffect">
                                  <p:stCondLst>
                                    <p:cond delay="15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750" fill="hold"/>
                                        <p:tgtEl>
                                          <p:spTgt spid="26"/>
                                        </p:tgtEl>
                                        <p:attrNameLst>
                                          <p:attrName>ppt_x</p:attrName>
                                        </p:attrNameLst>
                                      </p:cBhvr>
                                      <p:tavLst>
                                        <p:tav tm="0">
                                          <p:val>
                                            <p:strVal val="1+#ppt_w/2"/>
                                          </p:val>
                                        </p:tav>
                                        <p:tav tm="100000">
                                          <p:val>
                                            <p:strVal val="#ppt_x"/>
                                          </p:val>
                                        </p:tav>
                                      </p:tavLst>
                                    </p:anim>
                                    <p:anim calcmode="lin" valueType="num">
                                      <p:cBhvr additive="base">
                                        <p:cTn id="19" dur="750" fill="hold"/>
                                        <p:tgtEl>
                                          <p:spTgt spid="26"/>
                                        </p:tgtEl>
                                        <p:attrNameLst>
                                          <p:attrName>ppt_y</p:attrName>
                                        </p:attrNameLst>
                                      </p:cBhvr>
                                      <p:tavLst>
                                        <p:tav tm="0">
                                          <p:val>
                                            <p:strVal val="#ppt_y"/>
                                          </p:val>
                                        </p:tav>
                                        <p:tav tm="100000">
                                          <p:val>
                                            <p:strVal val="#ppt_y"/>
                                          </p:val>
                                        </p:tav>
                                      </p:tavLst>
                                    </p:anim>
                                  </p:childTnLst>
                                </p:cTn>
                              </p:par>
                              <p:par>
                                <p:cTn id="20" presetID="10" presetClass="entr" presetSubtype="0" fill="hold" grpId="0" nodeType="withEffect">
                                  <p:stCondLst>
                                    <p:cond delay="225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 STREAMER">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4006516" y="1136791"/>
            <a:ext cx="7285482" cy="543999"/>
          </a:xfrm>
        </p:spPr>
        <p:txBody>
          <a:bodyPr/>
          <a:lstStyle>
            <a:lvl1pPr>
              <a:defRPr>
                <a:solidFill>
                  <a:schemeClr val="bg1"/>
                </a:solidFill>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fld id="{67C88E08-DF54-48FC-82F2-B2E2D140F9B2}"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3905815" y="-491319"/>
            <a:ext cx="4380371"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AFBEELDING / STREAMER</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1" name="Instructie">
            <a:extLst>
              <a:ext uri="{FF2B5EF4-FFF2-40B4-BE49-F238E27FC236}">
                <a16:creationId xmlns:a16="http://schemas.microsoft.com/office/drawing/2014/main" id="{DC06E321-B174-4484-AE12-AA70CC715888}"/>
              </a:ext>
            </a:extLst>
          </p:cNvPr>
          <p:cNvGrpSpPr/>
          <p:nvPr userDrawn="1"/>
        </p:nvGrpSpPr>
        <p:grpSpPr>
          <a:xfrm>
            <a:off x="12391601" y="0"/>
            <a:ext cx="3183678" cy="6865277"/>
            <a:chOff x="12391601" y="0"/>
            <a:chExt cx="3183678" cy="6865277"/>
          </a:xfrm>
        </p:grpSpPr>
        <p:grpSp>
          <p:nvGrpSpPr>
            <p:cNvPr id="62" name="Meer informatie">
              <a:extLst>
                <a:ext uri="{FF2B5EF4-FFF2-40B4-BE49-F238E27FC236}">
                  <a16:creationId xmlns:a16="http://schemas.microsoft.com/office/drawing/2014/main" id="{E2E03840-F8A7-4815-B374-57002BB8E988}"/>
                </a:ext>
              </a:extLst>
            </p:cNvPr>
            <p:cNvGrpSpPr/>
            <p:nvPr userDrawn="1"/>
          </p:nvGrpSpPr>
          <p:grpSpPr>
            <a:xfrm>
              <a:off x="12396764" y="6082004"/>
              <a:ext cx="3178515" cy="783273"/>
              <a:chOff x="-3741486" y="3386444"/>
              <a:chExt cx="3178515" cy="783273"/>
            </a:xfrm>
          </p:grpSpPr>
          <p:sp>
            <p:nvSpPr>
              <p:cNvPr id="129" name="Freeform 101">
                <a:extLst>
                  <a:ext uri="{FF2B5EF4-FFF2-40B4-BE49-F238E27FC236}">
                    <a16:creationId xmlns:a16="http://schemas.microsoft.com/office/drawing/2014/main" id="{688CED4E-9930-4671-B621-A34D6518967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50" noProof="0"/>
              </a:p>
            </p:txBody>
          </p:sp>
          <p:sp>
            <p:nvSpPr>
              <p:cNvPr id="130" name="Rechthoek 129">
                <a:extLst>
                  <a:ext uri="{FF2B5EF4-FFF2-40B4-BE49-F238E27FC236}">
                    <a16:creationId xmlns:a16="http://schemas.microsoft.com/office/drawing/2014/main" id="{AD908126-5A92-4825-996B-C8D78EAC57C7}"/>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1" name="Rechte verbindingslijn 130">
                <a:extLst>
                  <a:ext uri="{FF2B5EF4-FFF2-40B4-BE49-F238E27FC236}">
                    <a16:creationId xmlns:a16="http://schemas.microsoft.com/office/drawing/2014/main" id="{6C2C61A2-47EC-4F22-95E7-AEACF6FD068A}"/>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3" name="Rechthoek 62">
              <a:extLst>
                <a:ext uri="{FF2B5EF4-FFF2-40B4-BE49-F238E27FC236}">
                  <a16:creationId xmlns:a16="http://schemas.microsoft.com/office/drawing/2014/main" id="{315C7395-D294-49F8-85A2-6C5E52747BA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4" name="Ovaal 63">
              <a:extLst>
                <a:ext uri="{FF2B5EF4-FFF2-40B4-BE49-F238E27FC236}">
                  <a16:creationId xmlns:a16="http://schemas.microsoft.com/office/drawing/2014/main" id="{F783CE11-205F-4FF3-A595-CFF1F04FFA3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5" name="Rechte verbindingslijn 64">
              <a:extLst>
                <a:ext uri="{FF2B5EF4-FFF2-40B4-BE49-F238E27FC236}">
                  <a16:creationId xmlns:a16="http://schemas.microsoft.com/office/drawing/2014/main" id="{9E09E966-30B2-4845-82D7-749AD0AAC7E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6" name="Rechte verbindingslijn 65">
              <a:extLst>
                <a:ext uri="{FF2B5EF4-FFF2-40B4-BE49-F238E27FC236}">
                  <a16:creationId xmlns:a16="http://schemas.microsoft.com/office/drawing/2014/main" id="{85B51432-873A-495E-857E-BAF1FD29292F}"/>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67" name="Rechthoek 66">
              <a:extLst>
                <a:ext uri="{FF2B5EF4-FFF2-40B4-BE49-F238E27FC236}">
                  <a16:creationId xmlns:a16="http://schemas.microsoft.com/office/drawing/2014/main" id="{ADFA4B93-CDC9-459F-97F9-963E61F85CD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8" name="Rechte verbindingslijn 67">
              <a:extLst>
                <a:ext uri="{FF2B5EF4-FFF2-40B4-BE49-F238E27FC236}">
                  <a16:creationId xmlns:a16="http://schemas.microsoft.com/office/drawing/2014/main" id="{54A0B612-D6F0-4A28-98C0-4D616633B9BB}"/>
                </a:ext>
              </a:extLst>
            </p:cNvPr>
            <p:cNvCxnSpPr>
              <a:cxnSpLocks/>
            </p:cNvCxnSpPr>
            <p:nvPr userDrawn="1"/>
          </p:nvCxnSpPr>
          <p:spPr>
            <a:xfrm>
              <a:off x="12397261" y="5964121"/>
              <a:ext cx="3178017" cy="0"/>
            </a:xfrm>
            <a:prstGeom prst="line">
              <a:avLst/>
            </a:prstGeom>
            <a:noFill/>
            <a:ln w="3175" cap="flat" cmpd="sng" algn="ctr">
              <a:solidFill>
                <a:schemeClr val="accent1"/>
              </a:solidFill>
              <a:prstDash val="solid"/>
            </a:ln>
            <a:effectLst/>
          </p:spPr>
        </p:cxnSp>
        <p:sp>
          <p:nvSpPr>
            <p:cNvPr id="69" name="Ovaal 68">
              <a:extLst>
                <a:ext uri="{FF2B5EF4-FFF2-40B4-BE49-F238E27FC236}">
                  <a16:creationId xmlns:a16="http://schemas.microsoft.com/office/drawing/2014/main" id="{80E55CF1-1695-4790-B52F-0EB954C8D590}"/>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0" name="Rechthoek 69">
              <a:extLst>
                <a:ext uri="{FF2B5EF4-FFF2-40B4-BE49-F238E27FC236}">
                  <a16:creationId xmlns:a16="http://schemas.microsoft.com/office/drawing/2014/main" id="{7869DC77-C71E-4B8B-A3D7-7F811EF99A46}"/>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1" name="Groep 70">
              <a:extLst>
                <a:ext uri="{FF2B5EF4-FFF2-40B4-BE49-F238E27FC236}">
                  <a16:creationId xmlns:a16="http://schemas.microsoft.com/office/drawing/2014/main" id="{A2A0E2C4-A5A1-4D6E-9ED2-E45868726EF8}"/>
                </a:ext>
              </a:extLst>
            </p:cNvPr>
            <p:cNvGrpSpPr/>
            <p:nvPr userDrawn="1"/>
          </p:nvGrpSpPr>
          <p:grpSpPr>
            <a:xfrm>
              <a:off x="12757282" y="2184550"/>
              <a:ext cx="825500" cy="209550"/>
              <a:chOff x="13504624" y="2482850"/>
              <a:chExt cx="825500" cy="209550"/>
            </a:xfrm>
          </p:grpSpPr>
          <p:sp>
            <p:nvSpPr>
              <p:cNvPr id="126" name="Rechthoek 125">
                <a:extLst>
                  <a:ext uri="{FF2B5EF4-FFF2-40B4-BE49-F238E27FC236}">
                    <a16:creationId xmlns:a16="http://schemas.microsoft.com/office/drawing/2014/main" id="{50BD5FB2-4738-4DB4-8451-20F477134B9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27" name="Rechte verbindingslijn 126">
                <a:extLst>
                  <a:ext uri="{FF2B5EF4-FFF2-40B4-BE49-F238E27FC236}">
                    <a16:creationId xmlns:a16="http://schemas.microsoft.com/office/drawing/2014/main" id="{2C246E9E-6788-4AAC-BA8D-295DDAC74D5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8" name="Gelijkbenige driehoek 127">
                <a:extLst>
                  <a:ext uri="{FF2B5EF4-FFF2-40B4-BE49-F238E27FC236}">
                    <a16:creationId xmlns:a16="http://schemas.microsoft.com/office/drawing/2014/main" id="{83C27D3F-77F1-4EA2-97CA-0212FCBE849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72" name="Groep 71">
              <a:extLst>
                <a:ext uri="{FF2B5EF4-FFF2-40B4-BE49-F238E27FC236}">
                  <a16:creationId xmlns:a16="http://schemas.microsoft.com/office/drawing/2014/main" id="{04A21FB7-66F4-46E2-8074-5F5200962646}"/>
                </a:ext>
              </a:extLst>
            </p:cNvPr>
            <p:cNvGrpSpPr/>
            <p:nvPr userDrawn="1"/>
          </p:nvGrpSpPr>
          <p:grpSpPr>
            <a:xfrm>
              <a:off x="12757282" y="1141626"/>
              <a:ext cx="294789" cy="318834"/>
              <a:chOff x="14466489" y="1001522"/>
              <a:chExt cx="290627" cy="314333"/>
            </a:xfrm>
          </p:grpSpPr>
          <p:sp>
            <p:nvSpPr>
              <p:cNvPr id="120" name="Rechthoek 119">
                <a:extLst>
                  <a:ext uri="{FF2B5EF4-FFF2-40B4-BE49-F238E27FC236}">
                    <a16:creationId xmlns:a16="http://schemas.microsoft.com/office/drawing/2014/main" id="{62335554-8FF0-4F3E-B50D-EAE1023587A5}"/>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1" name="Ovaal 120">
                <a:extLst>
                  <a:ext uri="{FF2B5EF4-FFF2-40B4-BE49-F238E27FC236}">
                    <a16:creationId xmlns:a16="http://schemas.microsoft.com/office/drawing/2014/main" id="{E02BDFB2-AF82-40C2-B9AB-E8D9212618F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2" name="Vrije vorm: vorm 121">
                <a:extLst>
                  <a:ext uri="{FF2B5EF4-FFF2-40B4-BE49-F238E27FC236}">
                    <a16:creationId xmlns:a16="http://schemas.microsoft.com/office/drawing/2014/main" id="{2AADAC50-338F-43A6-A0B6-B0DB091EA56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3" name="Rechthoek: afgeronde hoeken 122">
                <a:extLst>
                  <a:ext uri="{FF2B5EF4-FFF2-40B4-BE49-F238E27FC236}">
                    <a16:creationId xmlns:a16="http://schemas.microsoft.com/office/drawing/2014/main" id="{310EFBBD-EA33-4692-9263-3546C420D1E4}"/>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24" name="Rechte verbindingslijn 123">
                <a:extLst>
                  <a:ext uri="{FF2B5EF4-FFF2-40B4-BE49-F238E27FC236}">
                    <a16:creationId xmlns:a16="http://schemas.microsoft.com/office/drawing/2014/main" id="{29DD1435-FD37-4869-AA77-17F05123C85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5" name="Rechte verbindingslijn 124">
                <a:extLst>
                  <a:ext uri="{FF2B5EF4-FFF2-40B4-BE49-F238E27FC236}">
                    <a16:creationId xmlns:a16="http://schemas.microsoft.com/office/drawing/2014/main" id="{6655DCAB-4BBB-4F9C-BAF4-1EF7ED80134B}"/>
                  </a:ext>
                </a:extLst>
              </p:cNvPr>
              <p:cNvCxnSpPr>
                <a:cxnSpLocks/>
                <a:stCxn id="12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3" name="Ovaal 72">
              <a:extLst>
                <a:ext uri="{FF2B5EF4-FFF2-40B4-BE49-F238E27FC236}">
                  <a16:creationId xmlns:a16="http://schemas.microsoft.com/office/drawing/2014/main" id="{0D69A853-B2F9-4AA7-B53E-FBCC80A8770F}"/>
                </a:ext>
              </a:extLst>
            </p:cNvPr>
            <p:cNvSpPr/>
            <p:nvPr userDrawn="1"/>
          </p:nvSpPr>
          <p:spPr>
            <a:xfrm>
              <a:off x="12391601" y="435697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4" name="Rechthoek 73">
              <a:extLst>
                <a:ext uri="{FF2B5EF4-FFF2-40B4-BE49-F238E27FC236}">
                  <a16:creationId xmlns:a16="http://schemas.microsoft.com/office/drawing/2014/main" id="{8C31AE70-E623-4AA3-A4F9-858C769C8990}"/>
                </a:ext>
              </a:extLst>
            </p:cNvPr>
            <p:cNvSpPr/>
            <p:nvPr userDrawn="1"/>
          </p:nvSpPr>
          <p:spPr>
            <a:xfrm>
              <a:off x="12757283" y="4423037"/>
              <a:ext cx="2817996" cy="74526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5" name="Rechte verbindingslijn 74">
              <a:extLst>
                <a:ext uri="{FF2B5EF4-FFF2-40B4-BE49-F238E27FC236}">
                  <a16:creationId xmlns:a16="http://schemas.microsoft.com/office/drawing/2014/main" id="{A8354969-5DF5-403C-B2C3-7D900493E47F}"/>
                </a:ext>
              </a:extLst>
            </p:cNvPr>
            <p:cNvCxnSpPr>
              <a:cxnSpLocks/>
            </p:cNvCxnSpPr>
            <p:nvPr userDrawn="1"/>
          </p:nvCxnSpPr>
          <p:spPr>
            <a:xfrm>
              <a:off x="12397261" y="4238811"/>
              <a:ext cx="3178017" cy="0"/>
            </a:xfrm>
            <a:prstGeom prst="line">
              <a:avLst/>
            </a:prstGeom>
            <a:noFill/>
            <a:ln w="3175" cap="flat" cmpd="sng" algn="ctr">
              <a:solidFill>
                <a:schemeClr val="accent1"/>
              </a:solidFill>
              <a:prstDash val="solid"/>
            </a:ln>
            <a:effectLst/>
          </p:spPr>
        </p:cxnSp>
        <p:grpSp>
          <p:nvGrpSpPr>
            <p:cNvPr id="76" name="Groep 75">
              <a:extLst>
                <a:ext uri="{FF2B5EF4-FFF2-40B4-BE49-F238E27FC236}">
                  <a16:creationId xmlns:a16="http://schemas.microsoft.com/office/drawing/2014/main" id="{8B830A0A-3CF3-486D-B9C6-9D51B08AEFF1}"/>
                </a:ext>
              </a:extLst>
            </p:cNvPr>
            <p:cNvGrpSpPr/>
            <p:nvPr userDrawn="1"/>
          </p:nvGrpSpPr>
          <p:grpSpPr>
            <a:xfrm>
              <a:off x="12696514" y="5244422"/>
              <a:ext cx="514284" cy="612918"/>
              <a:chOff x="12682980" y="3403241"/>
              <a:chExt cx="622284" cy="741632"/>
            </a:xfrm>
          </p:grpSpPr>
          <p:grpSp>
            <p:nvGrpSpPr>
              <p:cNvPr id="104" name="Groep 103">
                <a:extLst>
                  <a:ext uri="{FF2B5EF4-FFF2-40B4-BE49-F238E27FC236}">
                    <a16:creationId xmlns:a16="http://schemas.microsoft.com/office/drawing/2014/main" id="{8BBC1D7A-1274-4254-ABB5-9B310C49BF20}"/>
                  </a:ext>
                </a:extLst>
              </p:cNvPr>
              <p:cNvGrpSpPr/>
              <p:nvPr userDrawn="1"/>
            </p:nvGrpSpPr>
            <p:grpSpPr>
              <a:xfrm>
                <a:off x="12771568" y="3403241"/>
                <a:ext cx="467138" cy="448489"/>
                <a:chOff x="12782195" y="3403241"/>
                <a:chExt cx="467138" cy="448489"/>
              </a:xfrm>
            </p:grpSpPr>
            <p:grpSp>
              <p:nvGrpSpPr>
                <p:cNvPr id="107" name="Groep 106">
                  <a:extLst>
                    <a:ext uri="{FF2B5EF4-FFF2-40B4-BE49-F238E27FC236}">
                      <a16:creationId xmlns:a16="http://schemas.microsoft.com/office/drawing/2014/main" id="{18E5DC29-8748-43E2-8C8A-03E86D08A7E1}"/>
                    </a:ext>
                  </a:extLst>
                </p:cNvPr>
                <p:cNvGrpSpPr/>
                <p:nvPr userDrawn="1"/>
              </p:nvGrpSpPr>
              <p:grpSpPr>
                <a:xfrm>
                  <a:off x="12782195" y="3403241"/>
                  <a:ext cx="412967" cy="393907"/>
                  <a:chOff x="13554906" y="3320109"/>
                  <a:chExt cx="443906" cy="423419"/>
                </a:xfrm>
              </p:grpSpPr>
              <p:grpSp>
                <p:nvGrpSpPr>
                  <p:cNvPr id="114" name="Groep 113">
                    <a:extLst>
                      <a:ext uri="{FF2B5EF4-FFF2-40B4-BE49-F238E27FC236}">
                        <a16:creationId xmlns:a16="http://schemas.microsoft.com/office/drawing/2014/main" id="{8BF3A880-6CA3-443B-866E-5C1F86325CE3}"/>
                      </a:ext>
                    </a:extLst>
                  </p:cNvPr>
                  <p:cNvGrpSpPr/>
                  <p:nvPr userDrawn="1"/>
                </p:nvGrpSpPr>
                <p:grpSpPr>
                  <a:xfrm>
                    <a:off x="13554906" y="3320109"/>
                    <a:ext cx="443906" cy="423419"/>
                    <a:chOff x="12909684" y="1276143"/>
                    <a:chExt cx="443906" cy="423419"/>
                  </a:xfrm>
                </p:grpSpPr>
                <p:sp>
                  <p:nvSpPr>
                    <p:cNvPr id="117" name="Rechthoek 116">
                      <a:extLst>
                        <a:ext uri="{FF2B5EF4-FFF2-40B4-BE49-F238E27FC236}">
                          <a16:creationId xmlns:a16="http://schemas.microsoft.com/office/drawing/2014/main" id="{DC412B0C-05F8-4CC8-A883-23E6ADB79EB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8" name="Rechthoek 117">
                      <a:extLst>
                        <a:ext uri="{FF2B5EF4-FFF2-40B4-BE49-F238E27FC236}">
                          <a16:creationId xmlns:a16="http://schemas.microsoft.com/office/drawing/2014/main" id="{E9E3DB5F-E069-4C6E-A5C6-B2D7B972DD4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9" name="Ovaal 118">
                      <a:extLst>
                        <a:ext uri="{FF2B5EF4-FFF2-40B4-BE49-F238E27FC236}">
                          <a16:creationId xmlns:a16="http://schemas.microsoft.com/office/drawing/2014/main" id="{300ED7E5-B6A4-44CD-A433-34385B8529A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15" name="Afbeelding 114">
                    <a:extLst>
                      <a:ext uri="{FF2B5EF4-FFF2-40B4-BE49-F238E27FC236}">
                        <a16:creationId xmlns:a16="http://schemas.microsoft.com/office/drawing/2014/main" id="{46BEB38A-8A60-47E0-8D8F-D4A7783FE7CA}"/>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16" name="Afbeelding 115">
                    <a:extLst>
                      <a:ext uri="{FF2B5EF4-FFF2-40B4-BE49-F238E27FC236}">
                        <a16:creationId xmlns:a16="http://schemas.microsoft.com/office/drawing/2014/main" id="{BE8BD381-9FEA-4166-916E-4EFAEE409DD8}"/>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08" name="Groep 107">
                  <a:extLst>
                    <a:ext uri="{FF2B5EF4-FFF2-40B4-BE49-F238E27FC236}">
                      <a16:creationId xmlns:a16="http://schemas.microsoft.com/office/drawing/2014/main" id="{9CD32EC2-D722-4F65-8765-27BB329329B7}"/>
                    </a:ext>
                  </a:extLst>
                </p:cNvPr>
                <p:cNvGrpSpPr/>
                <p:nvPr userDrawn="1"/>
              </p:nvGrpSpPr>
              <p:grpSpPr>
                <a:xfrm>
                  <a:off x="13103513" y="3705268"/>
                  <a:ext cx="145820" cy="146462"/>
                  <a:chOff x="13096169" y="3602278"/>
                  <a:chExt cx="145820" cy="146462"/>
                </a:xfrm>
              </p:grpSpPr>
              <p:sp>
                <p:nvSpPr>
                  <p:cNvPr id="112" name="Rechthoek 111">
                    <a:extLst>
                      <a:ext uri="{FF2B5EF4-FFF2-40B4-BE49-F238E27FC236}">
                        <a16:creationId xmlns:a16="http://schemas.microsoft.com/office/drawing/2014/main" id="{2542B3F5-DD21-434F-9CE4-D8F10F52DC7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3" name="Rechthoek 112">
                    <a:extLst>
                      <a:ext uri="{FF2B5EF4-FFF2-40B4-BE49-F238E27FC236}">
                        <a16:creationId xmlns:a16="http://schemas.microsoft.com/office/drawing/2014/main" id="{61D0A2AE-83E3-4F3F-ABE0-9F79B19771A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09" name="Groep 108">
                  <a:extLst>
                    <a:ext uri="{FF2B5EF4-FFF2-40B4-BE49-F238E27FC236}">
                      <a16:creationId xmlns:a16="http://schemas.microsoft.com/office/drawing/2014/main" id="{4C81F029-1EAF-4FCC-B43F-20B0F45FBE15}"/>
                    </a:ext>
                  </a:extLst>
                </p:cNvPr>
                <p:cNvGrpSpPr/>
                <p:nvPr userDrawn="1"/>
              </p:nvGrpSpPr>
              <p:grpSpPr>
                <a:xfrm rot="10800000">
                  <a:off x="13061402" y="3665637"/>
                  <a:ext cx="145820" cy="146462"/>
                  <a:chOff x="13096169" y="3602278"/>
                  <a:chExt cx="145820" cy="146462"/>
                </a:xfrm>
              </p:grpSpPr>
              <p:sp>
                <p:nvSpPr>
                  <p:cNvPr id="110" name="Rechthoek 109">
                    <a:extLst>
                      <a:ext uri="{FF2B5EF4-FFF2-40B4-BE49-F238E27FC236}">
                        <a16:creationId xmlns:a16="http://schemas.microsoft.com/office/drawing/2014/main" id="{9EB586C3-0040-4F2A-98BC-A3AB80FB061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Rechthoek 110">
                    <a:extLst>
                      <a:ext uri="{FF2B5EF4-FFF2-40B4-BE49-F238E27FC236}">
                        <a16:creationId xmlns:a16="http://schemas.microsoft.com/office/drawing/2014/main" id="{7205ECC8-1D91-4F5D-8CEC-04DDBCDBD35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05" name="Rechthoek 104">
                <a:extLst>
                  <a:ext uri="{FF2B5EF4-FFF2-40B4-BE49-F238E27FC236}">
                    <a16:creationId xmlns:a16="http://schemas.microsoft.com/office/drawing/2014/main" id="{2383AA45-35D3-40C4-9112-6A30B30E8022}"/>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06" name="Gelijkbenige driehoek 105">
                <a:extLst>
                  <a:ext uri="{FF2B5EF4-FFF2-40B4-BE49-F238E27FC236}">
                    <a16:creationId xmlns:a16="http://schemas.microsoft.com/office/drawing/2014/main" id="{4A584645-0398-4814-9849-A653E735C32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77" name="Ovaal 76">
              <a:extLst>
                <a:ext uri="{FF2B5EF4-FFF2-40B4-BE49-F238E27FC236}">
                  <a16:creationId xmlns:a16="http://schemas.microsoft.com/office/drawing/2014/main" id="{3649FAE8-4541-4DCC-A957-7C30303ECAD2}"/>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8" name="Rechthoek 77">
              <a:extLst>
                <a:ext uri="{FF2B5EF4-FFF2-40B4-BE49-F238E27FC236}">
                  <a16:creationId xmlns:a16="http://schemas.microsoft.com/office/drawing/2014/main" id="{825FD7CA-FB8D-47F4-963B-2F5724C30FD2}"/>
                </a:ext>
              </a:extLst>
            </p:cNvPr>
            <p:cNvSpPr/>
            <p:nvPr userDrawn="1"/>
          </p:nvSpPr>
          <p:spPr>
            <a:xfrm>
              <a:off x="12757283" y="2684014"/>
              <a:ext cx="2817996" cy="43496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´Dia herstellen´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9" name="Rechte verbindingslijn 78">
              <a:extLst>
                <a:ext uri="{FF2B5EF4-FFF2-40B4-BE49-F238E27FC236}">
                  <a16:creationId xmlns:a16="http://schemas.microsoft.com/office/drawing/2014/main" id="{6319E675-E3FE-4BD1-A6AD-D56A9A2B146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sp>
          <p:nvSpPr>
            <p:cNvPr id="80" name="Rechthoek 79">
              <a:extLst>
                <a:ext uri="{FF2B5EF4-FFF2-40B4-BE49-F238E27FC236}">
                  <a16:creationId xmlns:a16="http://schemas.microsoft.com/office/drawing/2014/main" id="{17C660D4-288B-4CE7-87BF-AE3A75133501}"/>
                </a:ext>
              </a:extLst>
            </p:cNvPr>
            <p:cNvSpPr/>
            <p:nvPr userDrawn="1"/>
          </p:nvSpPr>
          <p:spPr>
            <a:xfrm>
              <a:off x="12757282" y="3190782"/>
              <a:ext cx="1452013" cy="805220"/>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dirty="0">
                <a:solidFill>
                  <a:schemeClr val="tx1"/>
                </a:solidFill>
              </a:endParaRPr>
            </a:p>
          </p:txBody>
        </p:sp>
        <p:grpSp>
          <p:nvGrpSpPr>
            <p:cNvPr id="81" name="Groep 80">
              <a:extLst>
                <a:ext uri="{FF2B5EF4-FFF2-40B4-BE49-F238E27FC236}">
                  <a16:creationId xmlns:a16="http://schemas.microsoft.com/office/drawing/2014/main" id="{AFA38B25-9920-4C8E-BB12-4D75719039F1}"/>
                </a:ext>
              </a:extLst>
            </p:cNvPr>
            <p:cNvGrpSpPr/>
            <p:nvPr userDrawn="1"/>
          </p:nvGrpSpPr>
          <p:grpSpPr>
            <a:xfrm>
              <a:off x="13717196" y="3487056"/>
              <a:ext cx="1195723" cy="678267"/>
              <a:chOff x="12757284" y="3224292"/>
              <a:chExt cx="1195723" cy="678267"/>
            </a:xfrm>
          </p:grpSpPr>
          <p:sp>
            <p:nvSpPr>
              <p:cNvPr id="83" name="Rechthoek 82">
                <a:extLst>
                  <a:ext uri="{FF2B5EF4-FFF2-40B4-BE49-F238E27FC236}">
                    <a16:creationId xmlns:a16="http://schemas.microsoft.com/office/drawing/2014/main" id="{DA7445D2-0D4B-4240-B8D7-89C844A4E20E}"/>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84" name="Rechthoek 83">
                <a:extLst>
                  <a:ext uri="{FF2B5EF4-FFF2-40B4-BE49-F238E27FC236}">
                    <a16:creationId xmlns:a16="http://schemas.microsoft.com/office/drawing/2014/main" id="{219EBBAD-0BAA-40C8-A034-84E42486BF55}"/>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85" name="Groep 84">
                <a:extLst>
                  <a:ext uri="{FF2B5EF4-FFF2-40B4-BE49-F238E27FC236}">
                    <a16:creationId xmlns:a16="http://schemas.microsoft.com/office/drawing/2014/main" id="{08D0E25B-9B43-4338-9CA9-CBE27ACE7CE0}"/>
                  </a:ext>
                </a:extLst>
              </p:cNvPr>
              <p:cNvGrpSpPr/>
              <p:nvPr userDrawn="1"/>
            </p:nvGrpSpPr>
            <p:grpSpPr>
              <a:xfrm>
                <a:off x="12839234" y="3289794"/>
                <a:ext cx="155951" cy="131922"/>
                <a:chOff x="12968836" y="3354170"/>
                <a:chExt cx="404806" cy="342433"/>
              </a:xfrm>
            </p:grpSpPr>
            <p:sp>
              <p:nvSpPr>
                <p:cNvPr id="98" name="Rechthoek: afgeronde hoeken 97">
                  <a:extLst>
                    <a:ext uri="{FF2B5EF4-FFF2-40B4-BE49-F238E27FC236}">
                      <a16:creationId xmlns:a16="http://schemas.microsoft.com/office/drawing/2014/main" id="{B37EFE80-3882-4F05-AFB4-BF32DC0AD48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9" name="Rechthoek 98">
                  <a:extLst>
                    <a:ext uri="{FF2B5EF4-FFF2-40B4-BE49-F238E27FC236}">
                      <a16:creationId xmlns:a16="http://schemas.microsoft.com/office/drawing/2014/main" id="{E888DD93-1E54-4981-AC20-CC8213C41DC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Rechthoek 99">
                  <a:extLst>
                    <a:ext uri="{FF2B5EF4-FFF2-40B4-BE49-F238E27FC236}">
                      <a16:creationId xmlns:a16="http://schemas.microsoft.com/office/drawing/2014/main" id="{5FFD538F-2DB2-4099-B921-E79696DFABB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1" name="Rechthoek 100">
                  <a:extLst>
                    <a:ext uri="{FF2B5EF4-FFF2-40B4-BE49-F238E27FC236}">
                      <a16:creationId xmlns:a16="http://schemas.microsoft.com/office/drawing/2014/main" id="{ABB1C088-D529-4309-82A6-608BF47303E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Rechthoek 101">
                  <a:extLst>
                    <a:ext uri="{FF2B5EF4-FFF2-40B4-BE49-F238E27FC236}">
                      <a16:creationId xmlns:a16="http://schemas.microsoft.com/office/drawing/2014/main" id="{AD8CA221-1C6D-41AD-8F9B-CD5836E8412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3" name="Rechthoek 102">
                  <a:extLst>
                    <a:ext uri="{FF2B5EF4-FFF2-40B4-BE49-F238E27FC236}">
                      <a16:creationId xmlns:a16="http://schemas.microsoft.com/office/drawing/2014/main" id="{31607260-8EB5-4275-A3B4-D65777A0C7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86" name="Groep 85">
                <a:extLst>
                  <a:ext uri="{FF2B5EF4-FFF2-40B4-BE49-F238E27FC236}">
                    <a16:creationId xmlns:a16="http://schemas.microsoft.com/office/drawing/2014/main" id="{99FE5C6F-FEE9-4A8B-B500-24CD341832A8}"/>
                  </a:ext>
                </a:extLst>
              </p:cNvPr>
              <p:cNvGrpSpPr/>
              <p:nvPr userDrawn="1"/>
            </p:nvGrpSpPr>
            <p:grpSpPr>
              <a:xfrm>
                <a:off x="12819679" y="3589117"/>
                <a:ext cx="166739" cy="218963"/>
                <a:chOff x="12940828" y="3950597"/>
                <a:chExt cx="432813" cy="568367"/>
              </a:xfrm>
            </p:grpSpPr>
            <p:grpSp>
              <p:nvGrpSpPr>
                <p:cNvPr id="90" name="Groep 89">
                  <a:extLst>
                    <a:ext uri="{FF2B5EF4-FFF2-40B4-BE49-F238E27FC236}">
                      <a16:creationId xmlns:a16="http://schemas.microsoft.com/office/drawing/2014/main" id="{7FEDA99C-8F3D-429A-AAEB-DBCDCB9919D4}"/>
                    </a:ext>
                  </a:extLst>
                </p:cNvPr>
                <p:cNvGrpSpPr/>
                <p:nvPr userDrawn="1"/>
              </p:nvGrpSpPr>
              <p:grpSpPr>
                <a:xfrm>
                  <a:off x="13000382" y="4006891"/>
                  <a:ext cx="373259" cy="315747"/>
                  <a:chOff x="12968836" y="3354170"/>
                  <a:chExt cx="404806" cy="342433"/>
                </a:xfrm>
              </p:grpSpPr>
              <p:sp>
                <p:nvSpPr>
                  <p:cNvPr id="92" name="Rechthoek: afgeronde hoeken 91">
                    <a:extLst>
                      <a:ext uri="{FF2B5EF4-FFF2-40B4-BE49-F238E27FC236}">
                        <a16:creationId xmlns:a16="http://schemas.microsoft.com/office/drawing/2014/main" id="{E01B3A67-48C2-4DCF-B3FD-2F83CF24E27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3" name="Rechthoek 92">
                    <a:extLst>
                      <a:ext uri="{FF2B5EF4-FFF2-40B4-BE49-F238E27FC236}">
                        <a16:creationId xmlns:a16="http://schemas.microsoft.com/office/drawing/2014/main" id="{566B9CB4-6ABF-4D70-9B26-51FA019FBD4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4" name="Rechthoek 93">
                    <a:extLst>
                      <a:ext uri="{FF2B5EF4-FFF2-40B4-BE49-F238E27FC236}">
                        <a16:creationId xmlns:a16="http://schemas.microsoft.com/office/drawing/2014/main" id="{9E710FB5-CAFA-4B5C-9954-4AAFD027D31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5" name="Rechthoek 94">
                    <a:extLst>
                      <a:ext uri="{FF2B5EF4-FFF2-40B4-BE49-F238E27FC236}">
                        <a16:creationId xmlns:a16="http://schemas.microsoft.com/office/drawing/2014/main" id="{97B131CE-6F9B-43A6-BC25-0A8A82E018C3}"/>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6" name="Rechthoek 95">
                    <a:extLst>
                      <a:ext uri="{FF2B5EF4-FFF2-40B4-BE49-F238E27FC236}">
                        <a16:creationId xmlns:a16="http://schemas.microsoft.com/office/drawing/2014/main" id="{BA8E5475-D515-4EE7-95B6-61878D13C74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7" name="Rechthoek 96">
                    <a:extLst>
                      <a:ext uri="{FF2B5EF4-FFF2-40B4-BE49-F238E27FC236}">
                        <a16:creationId xmlns:a16="http://schemas.microsoft.com/office/drawing/2014/main" id="{29B883AD-3524-494A-AF3A-3C3A71927E5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91" name="Boog 90">
                  <a:extLst>
                    <a:ext uri="{FF2B5EF4-FFF2-40B4-BE49-F238E27FC236}">
                      <a16:creationId xmlns:a16="http://schemas.microsoft.com/office/drawing/2014/main" id="{822F25B7-F665-4427-82B5-DD662C44569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sz="2000" noProof="0"/>
                </a:p>
              </p:txBody>
            </p:sp>
          </p:grpSp>
          <p:sp>
            <p:nvSpPr>
              <p:cNvPr id="87" name="Tekstvak 86">
                <a:extLst>
                  <a:ext uri="{FF2B5EF4-FFF2-40B4-BE49-F238E27FC236}">
                    <a16:creationId xmlns:a16="http://schemas.microsoft.com/office/drawing/2014/main" id="{054053DA-DE73-4346-9855-016E68B6559C}"/>
                  </a:ext>
                </a:extLst>
              </p:cNvPr>
              <p:cNvSpPr txBox="1"/>
              <p:nvPr userDrawn="1"/>
            </p:nvSpPr>
            <p:spPr>
              <a:xfrm>
                <a:off x="12997648" y="3263402"/>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Indeling</a:t>
                </a:r>
              </a:p>
            </p:txBody>
          </p:sp>
          <p:sp>
            <p:nvSpPr>
              <p:cNvPr id="88" name="Tekstvak 87">
                <a:extLst>
                  <a:ext uri="{FF2B5EF4-FFF2-40B4-BE49-F238E27FC236}">
                    <a16:creationId xmlns:a16="http://schemas.microsoft.com/office/drawing/2014/main" id="{C6A8E84B-0FAC-4DA5-88F5-C626C442B684}"/>
                  </a:ext>
                </a:extLst>
              </p:cNvPr>
              <p:cNvSpPr txBox="1"/>
              <p:nvPr userDrawn="1"/>
            </p:nvSpPr>
            <p:spPr>
              <a:xfrm>
                <a:off x="12984219" y="3584528"/>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89" name="Picture 3">
                <a:extLst>
                  <a:ext uri="{FF2B5EF4-FFF2-40B4-BE49-F238E27FC236}">
                    <a16:creationId xmlns:a16="http://schemas.microsoft.com/office/drawing/2014/main" id="{F509BFD5-48ED-4B26-A2F6-CB2AB433D9C1}"/>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2" name="Rechthoek 81">
              <a:extLst>
                <a:ext uri="{FF2B5EF4-FFF2-40B4-BE49-F238E27FC236}">
                  <a16:creationId xmlns:a16="http://schemas.microsoft.com/office/drawing/2014/main" id="{FA6868CB-E367-49DC-9955-2DA4D9131237}"/>
                </a:ext>
              </a:extLst>
            </p:cNvPr>
            <p:cNvSpPr/>
            <p:nvPr userDrawn="1"/>
          </p:nvSpPr>
          <p:spPr>
            <a:xfrm>
              <a:off x="13222706" y="3335615"/>
              <a:ext cx="872539" cy="93386"/>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dirty="0">
                <a:solidFill>
                  <a:schemeClr val="tx1"/>
                </a:solidFill>
              </a:endParaRPr>
            </a:p>
          </p:txBody>
        </p:sp>
      </p:grpSp>
    </p:spTree>
    <p:extLst>
      <p:ext uri="{BB962C8B-B14F-4D97-AF65-F5344CB8AC3E}">
        <p14:creationId xmlns:p14="http://schemas.microsoft.com/office/powerpoint/2010/main" val="1752046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C497BE0C-50C1-4CF0-9B75-F7CC2C80FB6D}"/>
              </a:ext>
            </a:extLst>
          </p:cNvPr>
          <p:cNvSpPr>
            <a:spLocks noGrp="1"/>
          </p:cNvSpPr>
          <p:nvPr>
            <p:ph type="pic" sz="quarter" idx="13" hasCustomPrompt="1"/>
          </p:nvPr>
        </p:nvSpPr>
        <p:spPr>
          <a:xfrm>
            <a:off x="0" y="0"/>
            <a:ext cx="12191998"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lvl1pPr>
              <a:defRPr>
                <a:solidFill>
                  <a:schemeClr val="bg1"/>
                </a:solidFill>
              </a:defRPr>
            </a:lvl1pPr>
          </a:lstStyle>
          <a:p>
            <a:fld id="{B9002B03-FE30-4D78-82C0-98D722580CF3}"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lvl1pPr>
              <a:defRPr>
                <a:solidFill>
                  <a:schemeClr val="bg1"/>
                </a:solidFill>
              </a:defRPr>
            </a:lvl1pPr>
          </a:lstStyle>
          <a:p>
            <a:r>
              <a:rPr lang="nl-NL"/>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980356" y="-491319"/>
            <a:ext cx="223128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AFBEELDING</a:t>
            </a:r>
          </a:p>
        </p:txBody>
      </p:sp>
      <p:grpSp>
        <p:nvGrpSpPr>
          <p:cNvPr id="11" name="GRID" hidden="1">
            <a:extLst>
              <a:ext uri="{FF2B5EF4-FFF2-40B4-BE49-F238E27FC236}">
                <a16:creationId xmlns:a16="http://schemas.microsoft.com/office/drawing/2014/main" id="{EDC52ABE-1DE7-4786-A5BA-F9B01707B683}"/>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922B8D45-9F14-49C3-AD1D-0FB093584F75}"/>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58AA79CD-6AF7-4318-9AED-61FB124CA555}"/>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8AC87A8E-8C60-407F-B0EE-C1DB90535EB4}"/>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7ECB5EE3-8FAA-418B-9D04-2DCDFF9A7A52}"/>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DB61DFD9-029B-4094-B0EC-0019E67C4F45}"/>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141075C8-4EFF-448C-8DB5-3A6A05847A8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6CED089A-EB6E-46F4-85D9-A4D59F93AC20}"/>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0E426928-3F51-4A6D-BAFE-698561A7732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61" name="Instructie">
            <a:extLst>
              <a:ext uri="{FF2B5EF4-FFF2-40B4-BE49-F238E27FC236}">
                <a16:creationId xmlns:a16="http://schemas.microsoft.com/office/drawing/2014/main" id="{99314290-A910-4178-BE55-AAB25296CBBD}"/>
              </a:ext>
            </a:extLst>
          </p:cNvPr>
          <p:cNvGrpSpPr/>
          <p:nvPr userDrawn="1"/>
        </p:nvGrpSpPr>
        <p:grpSpPr>
          <a:xfrm>
            <a:off x="12391601" y="0"/>
            <a:ext cx="3183678" cy="6865277"/>
            <a:chOff x="12391601" y="0"/>
            <a:chExt cx="3183678" cy="6865277"/>
          </a:xfrm>
        </p:grpSpPr>
        <p:grpSp>
          <p:nvGrpSpPr>
            <p:cNvPr id="62" name="Meer informatie">
              <a:extLst>
                <a:ext uri="{FF2B5EF4-FFF2-40B4-BE49-F238E27FC236}">
                  <a16:creationId xmlns:a16="http://schemas.microsoft.com/office/drawing/2014/main" id="{26D45F86-A6A3-431A-B13B-383B95A315B4}"/>
                </a:ext>
              </a:extLst>
            </p:cNvPr>
            <p:cNvGrpSpPr/>
            <p:nvPr userDrawn="1"/>
          </p:nvGrpSpPr>
          <p:grpSpPr>
            <a:xfrm>
              <a:off x="12396764" y="6082004"/>
              <a:ext cx="3178515" cy="783273"/>
              <a:chOff x="-3741486" y="3386444"/>
              <a:chExt cx="3178515" cy="783273"/>
            </a:xfrm>
          </p:grpSpPr>
          <p:sp>
            <p:nvSpPr>
              <p:cNvPr id="128" name="Freeform 101">
                <a:extLst>
                  <a:ext uri="{FF2B5EF4-FFF2-40B4-BE49-F238E27FC236}">
                    <a16:creationId xmlns:a16="http://schemas.microsoft.com/office/drawing/2014/main" id="{194BED30-376E-4C12-A48D-3FA14447B1D8}"/>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050" noProof="0"/>
              </a:p>
            </p:txBody>
          </p:sp>
          <p:sp>
            <p:nvSpPr>
              <p:cNvPr id="129" name="Rechthoek 128">
                <a:extLst>
                  <a:ext uri="{FF2B5EF4-FFF2-40B4-BE49-F238E27FC236}">
                    <a16:creationId xmlns:a16="http://schemas.microsoft.com/office/drawing/2014/main" id="{805A5264-6D5C-4125-B205-E13F1BCA1E4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0" name="Rechte verbindingslijn 129">
                <a:extLst>
                  <a:ext uri="{FF2B5EF4-FFF2-40B4-BE49-F238E27FC236}">
                    <a16:creationId xmlns:a16="http://schemas.microsoft.com/office/drawing/2014/main" id="{C25CD1EA-B586-4019-9ADD-C6B63E1C7BAB}"/>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63" name="Rechthoek 62">
              <a:extLst>
                <a:ext uri="{FF2B5EF4-FFF2-40B4-BE49-F238E27FC236}">
                  <a16:creationId xmlns:a16="http://schemas.microsoft.com/office/drawing/2014/main" id="{971B2EF9-FAFB-4855-85D2-CEAA9AF2A389}"/>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64" name="Ovaal 63">
              <a:extLst>
                <a:ext uri="{FF2B5EF4-FFF2-40B4-BE49-F238E27FC236}">
                  <a16:creationId xmlns:a16="http://schemas.microsoft.com/office/drawing/2014/main" id="{A760B562-66CC-4078-8299-356064DCAD62}"/>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5" name="Rechte verbindingslijn 64">
              <a:extLst>
                <a:ext uri="{FF2B5EF4-FFF2-40B4-BE49-F238E27FC236}">
                  <a16:creationId xmlns:a16="http://schemas.microsoft.com/office/drawing/2014/main" id="{89FC74BE-6814-4343-A042-8BF3CD6999F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6" name="Rechte verbindingslijn 65">
              <a:extLst>
                <a:ext uri="{FF2B5EF4-FFF2-40B4-BE49-F238E27FC236}">
                  <a16:creationId xmlns:a16="http://schemas.microsoft.com/office/drawing/2014/main" id="{0E076918-B607-4DA3-A5F4-27F3E99C52B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67" name="Rechthoek 66">
              <a:extLst>
                <a:ext uri="{FF2B5EF4-FFF2-40B4-BE49-F238E27FC236}">
                  <a16:creationId xmlns:a16="http://schemas.microsoft.com/office/drawing/2014/main" id="{2FA5FDDD-849E-470A-83CF-C88F4D89DCE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8" name="Rechte verbindingslijn 67">
              <a:extLst>
                <a:ext uri="{FF2B5EF4-FFF2-40B4-BE49-F238E27FC236}">
                  <a16:creationId xmlns:a16="http://schemas.microsoft.com/office/drawing/2014/main" id="{9FBF073C-3D1E-4E01-9D0A-4775324E1A42}"/>
                </a:ext>
              </a:extLst>
            </p:cNvPr>
            <p:cNvCxnSpPr>
              <a:cxnSpLocks/>
            </p:cNvCxnSpPr>
            <p:nvPr userDrawn="1"/>
          </p:nvCxnSpPr>
          <p:spPr>
            <a:xfrm>
              <a:off x="12397261" y="5964121"/>
              <a:ext cx="3178017" cy="0"/>
            </a:xfrm>
            <a:prstGeom prst="line">
              <a:avLst/>
            </a:prstGeom>
            <a:noFill/>
            <a:ln w="3175" cap="flat" cmpd="sng" algn="ctr">
              <a:solidFill>
                <a:schemeClr val="accent1"/>
              </a:solidFill>
              <a:prstDash val="solid"/>
            </a:ln>
            <a:effectLst/>
          </p:spPr>
        </p:cxnSp>
        <p:sp>
          <p:nvSpPr>
            <p:cNvPr id="69" name="Ovaal 68">
              <a:extLst>
                <a:ext uri="{FF2B5EF4-FFF2-40B4-BE49-F238E27FC236}">
                  <a16:creationId xmlns:a16="http://schemas.microsoft.com/office/drawing/2014/main" id="{8031CE1D-F534-434F-B120-DC66F816211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0" name="Rechthoek 69">
              <a:extLst>
                <a:ext uri="{FF2B5EF4-FFF2-40B4-BE49-F238E27FC236}">
                  <a16:creationId xmlns:a16="http://schemas.microsoft.com/office/drawing/2014/main" id="{D91ECC7F-8FA8-49D7-B66B-AE96ACAE7E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1" name="Groep 70">
              <a:extLst>
                <a:ext uri="{FF2B5EF4-FFF2-40B4-BE49-F238E27FC236}">
                  <a16:creationId xmlns:a16="http://schemas.microsoft.com/office/drawing/2014/main" id="{3AA53E8D-4177-43ED-8346-DFEC84CCB13D}"/>
                </a:ext>
              </a:extLst>
            </p:cNvPr>
            <p:cNvGrpSpPr/>
            <p:nvPr userDrawn="1"/>
          </p:nvGrpSpPr>
          <p:grpSpPr>
            <a:xfrm>
              <a:off x="12757282" y="2184550"/>
              <a:ext cx="825500" cy="209550"/>
              <a:chOff x="13504624" y="2482850"/>
              <a:chExt cx="825500" cy="209550"/>
            </a:xfrm>
          </p:grpSpPr>
          <p:sp>
            <p:nvSpPr>
              <p:cNvPr id="125" name="Rechthoek 124">
                <a:extLst>
                  <a:ext uri="{FF2B5EF4-FFF2-40B4-BE49-F238E27FC236}">
                    <a16:creationId xmlns:a16="http://schemas.microsoft.com/office/drawing/2014/main" id="{6ED528C5-2E7F-4913-9231-F351E7138F7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26" name="Rechte verbindingslijn 125">
                <a:extLst>
                  <a:ext uri="{FF2B5EF4-FFF2-40B4-BE49-F238E27FC236}">
                    <a16:creationId xmlns:a16="http://schemas.microsoft.com/office/drawing/2014/main" id="{A2C4C955-4CE2-4B4E-AF64-5883E0B1F32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27" name="Gelijkbenige driehoek 126">
                <a:extLst>
                  <a:ext uri="{FF2B5EF4-FFF2-40B4-BE49-F238E27FC236}">
                    <a16:creationId xmlns:a16="http://schemas.microsoft.com/office/drawing/2014/main" id="{1B94CB17-7F78-4AF5-A294-C093D7FFAF4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72" name="Groep 71">
              <a:extLst>
                <a:ext uri="{FF2B5EF4-FFF2-40B4-BE49-F238E27FC236}">
                  <a16:creationId xmlns:a16="http://schemas.microsoft.com/office/drawing/2014/main" id="{BDFB755D-F544-4C2F-9D18-EBE29A8996C4}"/>
                </a:ext>
              </a:extLst>
            </p:cNvPr>
            <p:cNvGrpSpPr/>
            <p:nvPr userDrawn="1"/>
          </p:nvGrpSpPr>
          <p:grpSpPr>
            <a:xfrm>
              <a:off x="12757282" y="1141626"/>
              <a:ext cx="294789" cy="318834"/>
              <a:chOff x="14466489" y="1001522"/>
              <a:chExt cx="290627" cy="314333"/>
            </a:xfrm>
          </p:grpSpPr>
          <p:sp>
            <p:nvSpPr>
              <p:cNvPr id="119" name="Rechthoek 118">
                <a:extLst>
                  <a:ext uri="{FF2B5EF4-FFF2-40B4-BE49-F238E27FC236}">
                    <a16:creationId xmlns:a16="http://schemas.microsoft.com/office/drawing/2014/main" id="{50136DCC-469D-4433-BF1A-D697D66F886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0" name="Ovaal 119">
                <a:extLst>
                  <a:ext uri="{FF2B5EF4-FFF2-40B4-BE49-F238E27FC236}">
                    <a16:creationId xmlns:a16="http://schemas.microsoft.com/office/drawing/2014/main" id="{F938FFC6-8549-4BAD-8AF2-5857915D9D0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1" name="Vrije vorm: vorm 120">
                <a:extLst>
                  <a:ext uri="{FF2B5EF4-FFF2-40B4-BE49-F238E27FC236}">
                    <a16:creationId xmlns:a16="http://schemas.microsoft.com/office/drawing/2014/main" id="{47A8B21B-E309-4DD2-8F09-397B2C1A44C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22" name="Rechthoek: afgeronde hoeken 121">
                <a:extLst>
                  <a:ext uri="{FF2B5EF4-FFF2-40B4-BE49-F238E27FC236}">
                    <a16:creationId xmlns:a16="http://schemas.microsoft.com/office/drawing/2014/main" id="{93373FAB-437A-465C-81E3-8AE378345E1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23" name="Rechte verbindingslijn 122">
                <a:extLst>
                  <a:ext uri="{FF2B5EF4-FFF2-40B4-BE49-F238E27FC236}">
                    <a16:creationId xmlns:a16="http://schemas.microsoft.com/office/drawing/2014/main" id="{16D34EF0-A67B-44CF-B98A-911D34ACF92E}"/>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4" name="Rechte verbindingslijn 123">
                <a:extLst>
                  <a:ext uri="{FF2B5EF4-FFF2-40B4-BE49-F238E27FC236}">
                    <a16:creationId xmlns:a16="http://schemas.microsoft.com/office/drawing/2014/main" id="{EC56EA2F-B279-4BC1-B873-681DEDE218CF}"/>
                  </a:ext>
                </a:extLst>
              </p:cNvPr>
              <p:cNvCxnSpPr>
                <a:cxnSpLocks/>
                <a:stCxn id="12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73" name="Ovaal 72">
              <a:extLst>
                <a:ext uri="{FF2B5EF4-FFF2-40B4-BE49-F238E27FC236}">
                  <a16:creationId xmlns:a16="http://schemas.microsoft.com/office/drawing/2014/main" id="{F4F93FB2-C836-4855-9C45-A3BF679C2B60}"/>
                </a:ext>
              </a:extLst>
            </p:cNvPr>
            <p:cNvSpPr/>
            <p:nvPr userDrawn="1"/>
          </p:nvSpPr>
          <p:spPr>
            <a:xfrm>
              <a:off x="12391601" y="435697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4" name="Rechthoek 73">
              <a:extLst>
                <a:ext uri="{FF2B5EF4-FFF2-40B4-BE49-F238E27FC236}">
                  <a16:creationId xmlns:a16="http://schemas.microsoft.com/office/drawing/2014/main" id="{0A28146C-7D72-4EA2-9DEA-81DA396D5C8D}"/>
                </a:ext>
              </a:extLst>
            </p:cNvPr>
            <p:cNvSpPr/>
            <p:nvPr userDrawn="1"/>
          </p:nvSpPr>
          <p:spPr>
            <a:xfrm>
              <a:off x="12757283" y="4423037"/>
              <a:ext cx="2817996" cy="74526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5" name="Rechte verbindingslijn 74">
              <a:extLst>
                <a:ext uri="{FF2B5EF4-FFF2-40B4-BE49-F238E27FC236}">
                  <a16:creationId xmlns:a16="http://schemas.microsoft.com/office/drawing/2014/main" id="{588B8F0A-6BFD-4790-89A0-461C7BFB93E6}"/>
                </a:ext>
              </a:extLst>
            </p:cNvPr>
            <p:cNvCxnSpPr>
              <a:cxnSpLocks/>
            </p:cNvCxnSpPr>
            <p:nvPr userDrawn="1"/>
          </p:nvCxnSpPr>
          <p:spPr>
            <a:xfrm>
              <a:off x="12397261" y="4238811"/>
              <a:ext cx="3178017" cy="0"/>
            </a:xfrm>
            <a:prstGeom prst="line">
              <a:avLst/>
            </a:prstGeom>
            <a:noFill/>
            <a:ln w="3175" cap="flat" cmpd="sng" algn="ctr">
              <a:solidFill>
                <a:schemeClr val="accent1"/>
              </a:solidFill>
              <a:prstDash val="solid"/>
            </a:ln>
            <a:effectLst/>
          </p:spPr>
        </p:cxnSp>
        <p:grpSp>
          <p:nvGrpSpPr>
            <p:cNvPr id="76" name="Groep 75">
              <a:extLst>
                <a:ext uri="{FF2B5EF4-FFF2-40B4-BE49-F238E27FC236}">
                  <a16:creationId xmlns:a16="http://schemas.microsoft.com/office/drawing/2014/main" id="{4D6F59B7-8DD5-4343-ACE0-42F460F1F5C3}"/>
                </a:ext>
              </a:extLst>
            </p:cNvPr>
            <p:cNvGrpSpPr/>
            <p:nvPr userDrawn="1"/>
          </p:nvGrpSpPr>
          <p:grpSpPr>
            <a:xfrm>
              <a:off x="12696514" y="5244422"/>
              <a:ext cx="514284" cy="612918"/>
              <a:chOff x="12682980" y="3403241"/>
              <a:chExt cx="622284" cy="741632"/>
            </a:xfrm>
          </p:grpSpPr>
          <p:grpSp>
            <p:nvGrpSpPr>
              <p:cNvPr id="103" name="Groep 102">
                <a:extLst>
                  <a:ext uri="{FF2B5EF4-FFF2-40B4-BE49-F238E27FC236}">
                    <a16:creationId xmlns:a16="http://schemas.microsoft.com/office/drawing/2014/main" id="{CE63D5C6-947E-4D11-BCF4-089939183104}"/>
                  </a:ext>
                </a:extLst>
              </p:cNvPr>
              <p:cNvGrpSpPr/>
              <p:nvPr userDrawn="1"/>
            </p:nvGrpSpPr>
            <p:grpSpPr>
              <a:xfrm>
                <a:off x="12771568" y="3403241"/>
                <a:ext cx="467138" cy="448489"/>
                <a:chOff x="12782195" y="3403241"/>
                <a:chExt cx="467138" cy="448489"/>
              </a:xfrm>
            </p:grpSpPr>
            <p:grpSp>
              <p:nvGrpSpPr>
                <p:cNvPr id="106" name="Groep 105">
                  <a:extLst>
                    <a:ext uri="{FF2B5EF4-FFF2-40B4-BE49-F238E27FC236}">
                      <a16:creationId xmlns:a16="http://schemas.microsoft.com/office/drawing/2014/main" id="{BBCCDF32-EFD6-498B-899A-AA74FF3E8EAD}"/>
                    </a:ext>
                  </a:extLst>
                </p:cNvPr>
                <p:cNvGrpSpPr/>
                <p:nvPr userDrawn="1"/>
              </p:nvGrpSpPr>
              <p:grpSpPr>
                <a:xfrm>
                  <a:off x="12782195" y="3403241"/>
                  <a:ext cx="412967" cy="393907"/>
                  <a:chOff x="13554906" y="3320109"/>
                  <a:chExt cx="443906" cy="423419"/>
                </a:xfrm>
              </p:grpSpPr>
              <p:grpSp>
                <p:nvGrpSpPr>
                  <p:cNvPr id="113" name="Groep 112">
                    <a:extLst>
                      <a:ext uri="{FF2B5EF4-FFF2-40B4-BE49-F238E27FC236}">
                        <a16:creationId xmlns:a16="http://schemas.microsoft.com/office/drawing/2014/main" id="{D91D8BD2-528A-4D20-A60C-24A72DACD582}"/>
                      </a:ext>
                    </a:extLst>
                  </p:cNvPr>
                  <p:cNvGrpSpPr/>
                  <p:nvPr userDrawn="1"/>
                </p:nvGrpSpPr>
                <p:grpSpPr>
                  <a:xfrm>
                    <a:off x="13554906" y="3320109"/>
                    <a:ext cx="443906" cy="423419"/>
                    <a:chOff x="12909684" y="1276143"/>
                    <a:chExt cx="443906" cy="423419"/>
                  </a:xfrm>
                </p:grpSpPr>
                <p:sp>
                  <p:nvSpPr>
                    <p:cNvPr id="116" name="Rechthoek 115">
                      <a:extLst>
                        <a:ext uri="{FF2B5EF4-FFF2-40B4-BE49-F238E27FC236}">
                          <a16:creationId xmlns:a16="http://schemas.microsoft.com/office/drawing/2014/main" id="{1066542E-E5EA-4A3A-8E59-A60AE31E4CAF}"/>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7" name="Rechthoek 116">
                      <a:extLst>
                        <a:ext uri="{FF2B5EF4-FFF2-40B4-BE49-F238E27FC236}">
                          <a16:creationId xmlns:a16="http://schemas.microsoft.com/office/drawing/2014/main" id="{D4AFE14C-F215-4ECB-862A-6A31284AD81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18" name="Ovaal 117">
                      <a:extLst>
                        <a:ext uri="{FF2B5EF4-FFF2-40B4-BE49-F238E27FC236}">
                          <a16:creationId xmlns:a16="http://schemas.microsoft.com/office/drawing/2014/main" id="{7EF2F774-F4E8-403C-AFBF-91443F1190A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14" name="Afbeelding 113">
                    <a:extLst>
                      <a:ext uri="{FF2B5EF4-FFF2-40B4-BE49-F238E27FC236}">
                        <a16:creationId xmlns:a16="http://schemas.microsoft.com/office/drawing/2014/main" id="{5C7F25C0-6E98-4A02-8C20-DF8E6DCB64D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15" name="Afbeelding 114">
                    <a:extLst>
                      <a:ext uri="{FF2B5EF4-FFF2-40B4-BE49-F238E27FC236}">
                        <a16:creationId xmlns:a16="http://schemas.microsoft.com/office/drawing/2014/main" id="{D2B2E774-D1E7-4E72-BC09-20A9A6DBB5E8}"/>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07" name="Groep 106">
                  <a:extLst>
                    <a:ext uri="{FF2B5EF4-FFF2-40B4-BE49-F238E27FC236}">
                      <a16:creationId xmlns:a16="http://schemas.microsoft.com/office/drawing/2014/main" id="{E5700968-09DA-45E9-9B0A-5FA9348B5048}"/>
                    </a:ext>
                  </a:extLst>
                </p:cNvPr>
                <p:cNvGrpSpPr/>
                <p:nvPr userDrawn="1"/>
              </p:nvGrpSpPr>
              <p:grpSpPr>
                <a:xfrm>
                  <a:off x="13103513" y="3705268"/>
                  <a:ext cx="145820" cy="146462"/>
                  <a:chOff x="13096169" y="3602278"/>
                  <a:chExt cx="145820" cy="146462"/>
                </a:xfrm>
              </p:grpSpPr>
              <p:sp>
                <p:nvSpPr>
                  <p:cNvPr id="111" name="Rechthoek 110">
                    <a:extLst>
                      <a:ext uri="{FF2B5EF4-FFF2-40B4-BE49-F238E27FC236}">
                        <a16:creationId xmlns:a16="http://schemas.microsoft.com/office/drawing/2014/main" id="{7BA44BB4-E86E-4301-977B-AB82DE5FAE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2" name="Rechthoek 111">
                    <a:extLst>
                      <a:ext uri="{FF2B5EF4-FFF2-40B4-BE49-F238E27FC236}">
                        <a16:creationId xmlns:a16="http://schemas.microsoft.com/office/drawing/2014/main" id="{92712AFA-9B7E-4842-B8A7-ED5B2884EB0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08" name="Groep 107">
                  <a:extLst>
                    <a:ext uri="{FF2B5EF4-FFF2-40B4-BE49-F238E27FC236}">
                      <a16:creationId xmlns:a16="http://schemas.microsoft.com/office/drawing/2014/main" id="{D4D57917-7014-480F-A38C-DFF460606DB8}"/>
                    </a:ext>
                  </a:extLst>
                </p:cNvPr>
                <p:cNvGrpSpPr/>
                <p:nvPr userDrawn="1"/>
              </p:nvGrpSpPr>
              <p:grpSpPr>
                <a:xfrm rot="10800000">
                  <a:off x="13061402" y="3665637"/>
                  <a:ext cx="145820" cy="146462"/>
                  <a:chOff x="13096169" y="3602278"/>
                  <a:chExt cx="145820" cy="146462"/>
                </a:xfrm>
              </p:grpSpPr>
              <p:sp>
                <p:nvSpPr>
                  <p:cNvPr id="109" name="Rechthoek 108">
                    <a:extLst>
                      <a:ext uri="{FF2B5EF4-FFF2-40B4-BE49-F238E27FC236}">
                        <a16:creationId xmlns:a16="http://schemas.microsoft.com/office/drawing/2014/main" id="{6C3DDBBE-F3FD-4718-B7F4-F28427F8E0E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0" name="Rechthoek 109">
                    <a:extLst>
                      <a:ext uri="{FF2B5EF4-FFF2-40B4-BE49-F238E27FC236}">
                        <a16:creationId xmlns:a16="http://schemas.microsoft.com/office/drawing/2014/main" id="{EB8C1E77-BAC6-43B5-B9F2-68C20BD12EB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04" name="Rechthoek 103">
                <a:extLst>
                  <a:ext uri="{FF2B5EF4-FFF2-40B4-BE49-F238E27FC236}">
                    <a16:creationId xmlns:a16="http://schemas.microsoft.com/office/drawing/2014/main" id="{B3D9D35D-74DF-4582-ACF0-BC2BEB45451B}"/>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05" name="Gelijkbenige driehoek 104">
                <a:extLst>
                  <a:ext uri="{FF2B5EF4-FFF2-40B4-BE49-F238E27FC236}">
                    <a16:creationId xmlns:a16="http://schemas.microsoft.com/office/drawing/2014/main" id="{7C9E2147-E9E1-4311-97F2-5291AF01EAFB}"/>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77" name="Ovaal 76">
              <a:extLst>
                <a:ext uri="{FF2B5EF4-FFF2-40B4-BE49-F238E27FC236}">
                  <a16:creationId xmlns:a16="http://schemas.microsoft.com/office/drawing/2014/main" id="{F9BADFFD-28DA-4450-9EEE-230EF74AAABA}"/>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78" name="Rechthoek 77">
              <a:extLst>
                <a:ext uri="{FF2B5EF4-FFF2-40B4-BE49-F238E27FC236}">
                  <a16:creationId xmlns:a16="http://schemas.microsoft.com/office/drawing/2014/main" id="{F52D6897-98AC-4FCC-A327-CA1992F39F68}"/>
                </a:ext>
              </a:extLst>
            </p:cNvPr>
            <p:cNvSpPr/>
            <p:nvPr userDrawn="1"/>
          </p:nvSpPr>
          <p:spPr>
            <a:xfrm>
              <a:off x="12757283" y="2684014"/>
              <a:ext cx="2817996" cy="43496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´Dia herstellen´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79" name="Rechte verbindingslijn 78">
              <a:extLst>
                <a:ext uri="{FF2B5EF4-FFF2-40B4-BE49-F238E27FC236}">
                  <a16:creationId xmlns:a16="http://schemas.microsoft.com/office/drawing/2014/main" id="{C6076E5D-00AF-40D8-ABA3-E8BA3E2B909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sp>
          <p:nvSpPr>
            <p:cNvPr id="80" name="Rechthoek 79">
              <a:extLst>
                <a:ext uri="{FF2B5EF4-FFF2-40B4-BE49-F238E27FC236}">
                  <a16:creationId xmlns:a16="http://schemas.microsoft.com/office/drawing/2014/main" id="{2F33C9DB-0A0D-4879-A917-AED95591B25D}"/>
                </a:ext>
              </a:extLst>
            </p:cNvPr>
            <p:cNvSpPr/>
            <p:nvPr userDrawn="1"/>
          </p:nvSpPr>
          <p:spPr>
            <a:xfrm>
              <a:off x="12757282" y="3190782"/>
              <a:ext cx="1452013" cy="805220"/>
            </a:xfrm>
            <a:prstGeom prst="rect">
              <a:avLst/>
            </a:prstGeom>
            <a:pattFill prst="ltUpDiag">
              <a:fgClr>
                <a:schemeClr val="bg2"/>
              </a:fgClr>
              <a:bgClr>
                <a:schemeClr val="bg1"/>
              </a:bgClr>
            </a:patt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900" b="0" i="1" noProof="0" dirty="0">
                <a:solidFill>
                  <a:schemeClr val="tx1"/>
                </a:solidFill>
              </a:endParaRPr>
            </a:p>
          </p:txBody>
        </p:sp>
        <p:grpSp>
          <p:nvGrpSpPr>
            <p:cNvPr id="81" name="Groep 80">
              <a:extLst>
                <a:ext uri="{FF2B5EF4-FFF2-40B4-BE49-F238E27FC236}">
                  <a16:creationId xmlns:a16="http://schemas.microsoft.com/office/drawing/2014/main" id="{B00701FB-84AF-4B6A-8CB2-42E21E5B263A}"/>
                </a:ext>
              </a:extLst>
            </p:cNvPr>
            <p:cNvGrpSpPr/>
            <p:nvPr userDrawn="1"/>
          </p:nvGrpSpPr>
          <p:grpSpPr>
            <a:xfrm>
              <a:off x="13717196" y="3487056"/>
              <a:ext cx="1195723" cy="678267"/>
              <a:chOff x="12757284" y="3224292"/>
              <a:chExt cx="1195723" cy="678267"/>
            </a:xfrm>
          </p:grpSpPr>
          <p:sp>
            <p:nvSpPr>
              <p:cNvPr id="82" name="Rechthoek 81">
                <a:extLst>
                  <a:ext uri="{FF2B5EF4-FFF2-40B4-BE49-F238E27FC236}">
                    <a16:creationId xmlns:a16="http://schemas.microsoft.com/office/drawing/2014/main" id="{2905E5E4-261F-40AE-9F31-872001DFCD7B}"/>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83" name="Rechthoek 82">
                <a:extLst>
                  <a:ext uri="{FF2B5EF4-FFF2-40B4-BE49-F238E27FC236}">
                    <a16:creationId xmlns:a16="http://schemas.microsoft.com/office/drawing/2014/main" id="{1B5B5504-E576-473A-8B1A-6C95ACFA700E}"/>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84" name="Groep 83">
                <a:extLst>
                  <a:ext uri="{FF2B5EF4-FFF2-40B4-BE49-F238E27FC236}">
                    <a16:creationId xmlns:a16="http://schemas.microsoft.com/office/drawing/2014/main" id="{B45211A5-3D24-47C0-861B-02F11497F935}"/>
                  </a:ext>
                </a:extLst>
              </p:cNvPr>
              <p:cNvGrpSpPr/>
              <p:nvPr userDrawn="1"/>
            </p:nvGrpSpPr>
            <p:grpSpPr>
              <a:xfrm>
                <a:off x="12839234" y="3289794"/>
                <a:ext cx="155951" cy="131922"/>
                <a:chOff x="12968836" y="3354170"/>
                <a:chExt cx="404806" cy="342433"/>
              </a:xfrm>
            </p:grpSpPr>
            <p:sp>
              <p:nvSpPr>
                <p:cNvPr id="97" name="Rechthoek: afgeronde hoeken 96">
                  <a:extLst>
                    <a:ext uri="{FF2B5EF4-FFF2-40B4-BE49-F238E27FC236}">
                      <a16:creationId xmlns:a16="http://schemas.microsoft.com/office/drawing/2014/main" id="{7A9E9216-F6F5-4E5E-8D51-9AD05D620B4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8" name="Rechthoek 97">
                  <a:extLst>
                    <a:ext uri="{FF2B5EF4-FFF2-40B4-BE49-F238E27FC236}">
                      <a16:creationId xmlns:a16="http://schemas.microsoft.com/office/drawing/2014/main" id="{0433ED8F-EFFC-4D97-87E5-5649242A698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Rechthoek 98">
                  <a:extLst>
                    <a:ext uri="{FF2B5EF4-FFF2-40B4-BE49-F238E27FC236}">
                      <a16:creationId xmlns:a16="http://schemas.microsoft.com/office/drawing/2014/main" id="{D2161198-0D5C-4DA1-9138-BC7CD64C40F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Rechthoek 99">
                  <a:extLst>
                    <a:ext uri="{FF2B5EF4-FFF2-40B4-BE49-F238E27FC236}">
                      <a16:creationId xmlns:a16="http://schemas.microsoft.com/office/drawing/2014/main" id="{C285E297-87D2-4B52-8FAF-0B944F5E3B8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1" name="Rechthoek 100">
                  <a:extLst>
                    <a:ext uri="{FF2B5EF4-FFF2-40B4-BE49-F238E27FC236}">
                      <a16:creationId xmlns:a16="http://schemas.microsoft.com/office/drawing/2014/main" id="{45AF5117-3419-4050-8D03-EF7DD208B16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Rechthoek 101">
                  <a:extLst>
                    <a:ext uri="{FF2B5EF4-FFF2-40B4-BE49-F238E27FC236}">
                      <a16:creationId xmlns:a16="http://schemas.microsoft.com/office/drawing/2014/main" id="{A594C90B-1A03-48DC-B29F-C93DCA60386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85" name="Groep 84">
                <a:extLst>
                  <a:ext uri="{FF2B5EF4-FFF2-40B4-BE49-F238E27FC236}">
                    <a16:creationId xmlns:a16="http://schemas.microsoft.com/office/drawing/2014/main" id="{68EFCF3E-8C05-4889-8AED-83B70B74C670}"/>
                  </a:ext>
                </a:extLst>
              </p:cNvPr>
              <p:cNvGrpSpPr/>
              <p:nvPr userDrawn="1"/>
            </p:nvGrpSpPr>
            <p:grpSpPr>
              <a:xfrm>
                <a:off x="12819679" y="3589117"/>
                <a:ext cx="166739" cy="218963"/>
                <a:chOff x="12940828" y="3950597"/>
                <a:chExt cx="432813" cy="568367"/>
              </a:xfrm>
            </p:grpSpPr>
            <p:grpSp>
              <p:nvGrpSpPr>
                <p:cNvPr id="89" name="Groep 88">
                  <a:extLst>
                    <a:ext uri="{FF2B5EF4-FFF2-40B4-BE49-F238E27FC236}">
                      <a16:creationId xmlns:a16="http://schemas.microsoft.com/office/drawing/2014/main" id="{6339A077-B8B2-4B9C-B02B-23DCE589CBE9}"/>
                    </a:ext>
                  </a:extLst>
                </p:cNvPr>
                <p:cNvGrpSpPr/>
                <p:nvPr userDrawn="1"/>
              </p:nvGrpSpPr>
              <p:grpSpPr>
                <a:xfrm>
                  <a:off x="13000382" y="4006891"/>
                  <a:ext cx="373259" cy="315747"/>
                  <a:chOff x="12968836" y="3354170"/>
                  <a:chExt cx="404806" cy="342433"/>
                </a:xfrm>
              </p:grpSpPr>
              <p:sp>
                <p:nvSpPr>
                  <p:cNvPr id="91" name="Rechthoek: afgeronde hoeken 90">
                    <a:extLst>
                      <a:ext uri="{FF2B5EF4-FFF2-40B4-BE49-F238E27FC236}">
                        <a16:creationId xmlns:a16="http://schemas.microsoft.com/office/drawing/2014/main" id="{04EF3CD4-2CEA-46C6-B43B-A8B41DF707E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92" name="Rechthoek 91">
                    <a:extLst>
                      <a:ext uri="{FF2B5EF4-FFF2-40B4-BE49-F238E27FC236}">
                        <a16:creationId xmlns:a16="http://schemas.microsoft.com/office/drawing/2014/main" id="{72F9EEE4-D752-4D24-9412-98D79C46DEF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Rechthoek 92">
                    <a:extLst>
                      <a:ext uri="{FF2B5EF4-FFF2-40B4-BE49-F238E27FC236}">
                        <a16:creationId xmlns:a16="http://schemas.microsoft.com/office/drawing/2014/main" id="{2C49A004-12F6-47A6-87AE-C112673B8BA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4" name="Rechthoek 93">
                    <a:extLst>
                      <a:ext uri="{FF2B5EF4-FFF2-40B4-BE49-F238E27FC236}">
                        <a16:creationId xmlns:a16="http://schemas.microsoft.com/office/drawing/2014/main" id="{AA43D4D2-2AD1-4CE4-8DD4-941D95C76C1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5" name="Rechthoek 94">
                    <a:extLst>
                      <a:ext uri="{FF2B5EF4-FFF2-40B4-BE49-F238E27FC236}">
                        <a16:creationId xmlns:a16="http://schemas.microsoft.com/office/drawing/2014/main" id="{7624DAC1-6562-4119-9F62-6880F86A99E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6" name="Rechthoek 95">
                    <a:extLst>
                      <a:ext uri="{FF2B5EF4-FFF2-40B4-BE49-F238E27FC236}">
                        <a16:creationId xmlns:a16="http://schemas.microsoft.com/office/drawing/2014/main" id="{2985D47F-7C0B-42CE-BED4-BBA69CDEA6F9}"/>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90" name="Boog 89">
                  <a:extLst>
                    <a:ext uri="{FF2B5EF4-FFF2-40B4-BE49-F238E27FC236}">
                      <a16:creationId xmlns:a16="http://schemas.microsoft.com/office/drawing/2014/main" id="{A045D233-4539-497A-9F91-0AC3E216B1F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sz="2000" noProof="0"/>
                </a:p>
              </p:txBody>
            </p:sp>
          </p:grpSp>
          <p:sp>
            <p:nvSpPr>
              <p:cNvPr id="86" name="Tekstvak 85">
                <a:extLst>
                  <a:ext uri="{FF2B5EF4-FFF2-40B4-BE49-F238E27FC236}">
                    <a16:creationId xmlns:a16="http://schemas.microsoft.com/office/drawing/2014/main" id="{18127508-1DBB-4292-8BB7-41C78C0AD7B5}"/>
                  </a:ext>
                </a:extLst>
              </p:cNvPr>
              <p:cNvSpPr txBox="1"/>
              <p:nvPr userDrawn="1"/>
            </p:nvSpPr>
            <p:spPr>
              <a:xfrm>
                <a:off x="12997648" y="3263402"/>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Indeling</a:t>
                </a:r>
              </a:p>
            </p:txBody>
          </p:sp>
          <p:sp>
            <p:nvSpPr>
              <p:cNvPr id="87" name="Tekstvak 86">
                <a:extLst>
                  <a:ext uri="{FF2B5EF4-FFF2-40B4-BE49-F238E27FC236}">
                    <a16:creationId xmlns:a16="http://schemas.microsoft.com/office/drawing/2014/main" id="{5C4E80A9-CBD2-47EE-BCE0-0CBB374F7FEC}"/>
                  </a:ext>
                </a:extLst>
              </p:cNvPr>
              <p:cNvSpPr txBox="1"/>
              <p:nvPr userDrawn="1"/>
            </p:nvSpPr>
            <p:spPr>
              <a:xfrm>
                <a:off x="12984219" y="3584528"/>
                <a:ext cx="855209" cy="18928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7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88" name="Picture 3">
                <a:extLst>
                  <a:ext uri="{FF2B5EF4-FFF2-40B4-BE49-F238E27FC236}">
                    <a16:creationId xmlns:a16="http://schemas.microsoft.com/office/drawing/2014/main" id="{22191595-2B63-460A-A426-93B61AF1FB34}"/>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54233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solidFill>
        <a:effectLst/>
      </p:bgPr>
    </p:bg>
    <p:spTree>
      <p:nvGrpSpPr>
        <p:cNvPr id="1" name=""/>
        <p:cNvGrpSpPr/>
        <p:nvPr/>
      </p:nvGrpSpPr>
      <p:grpSpPr>
        <a:xfrm>
          <a:off x="0" y="0"/>
          <a:ext cx="0" cy="0"/>
          <a:chOff x="0" y="0"/>
          <a:chExt cx="0" cy="0"/>
        </a:xfrm>
      </p:grpSpPr>
      <p:pic>
        <p:nvPicPr>
          <p:cNvPr id="28" name="Afbeelding 27">
            <a:extLst>
              <a:ext uri="{FF2B5EF4-FFF2-40B4-BE49-F238E27FC236}">
                <a16:creationId xmlns:a16="http://schemas.microsoft.com/office/drawing/2014/main" id="{690C9C65-E611-41B6-B6A3-DCC8F3BF72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C0047E34-2442-4806-979E-C4FA2E0610C0}"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680894" y="-491319"/>
            <a:ext cx="2830213"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6327758" y="1551998"/>
            <a:ext cx="3937816"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grafiek in te voegen</a:t>
            </a:r>
          </a:p>
        </p:txBody>
      </p:sp>
      <p:grpSp>
        <p:nvGrpSpPr>
          <p:cNvPr id="29" name="GRID" hidden="1">
            <a:extLst>
              <a:ext uri="{FF2B5EF4-FFF2-40B4-BE49-F238E27FC236}">
                <a16:creationId xmlns:a16="http://schemas.microsoft.com/office/drawing/2014/main" id="{2BC6B788-B5D3-4BAF-8CEC-D84567F9DA38}"/>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BE1A26FD-B357-43EA-88EF-0CB8145222B4}"/>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132914DF-EEBA-4B54-9ADA-603FC61F0E3C}"/>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0D286E8C-21B7-495F-B65B-5D5D8C9EDD28}"/>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837B6C7A-AE85-4950-8749-E62BF33F768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434E1ACB-87E9-4D75-824F-542001CFD772}"/>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6135F882-697D-4131-A4AD-E197396ED4B9}"/>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E7B87D26-7818-4D9A-9029-30EA1760434C}"/>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A412DCD3-4D62-43A7-8CF8-DBC7C9B1E27B}"/>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4CD6DDF3-6EEA-4E99-BDD5-A090E4DE79C0}"/>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9" name="Instructie">
            <a:extLst>
              <a:ext uri="{FF2B5EF4-FFF2-40B4-BE49-F238E27FC236}">
                <a16:creationId xmlns:a16="http://schemas.microsoft.com/office/drawing/2014/main" id="{932A1540-A310-4CB0-8167-091946A6D9C5}"/>
              </a:ext>
            </a:extLst>
          </p:cNvPr>
          <p:cNvGrpSpPr/>
          <p:nvPr userDrawn="1"/>
        </p:nvGrpSpPr>
        <p:grpSpPr>
          <a:xfrm>
            <a:off x="-3437547" y="1434"/>
            <a:ext cx="3201327" cy="5082295"/>
            <a:chOff x="-3437547" y="1434"/>
            <a:chExt cx="3201327" cy="5082295"/>
          </a:xfrm>
        </p:grpSpPr>
        <p:cxnSp>
          <p:nvCxnSpPr>
            <p:cNvPr id="40" name="Rechte verbindingslijn 39">
              <a:extLst>
                <a:ext uri="{FF2B5EF4-FFF2-40B4-BE49-F238E27FC236}">
                  <a16:creationId xmlns:a16="http://schemas.microsoft.com/office/drawing/2014/main" id="{1FABE1F6-7C76-43DB-8D68-34923A60AAAC}"/>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41" name="Ovaal 40">
              <a:extLst>
                <a:ext uri="{FF2B5EF4-FFF2-40B4-BE49-F238E27FC236}">
                  <a16:creationId xmlns:a16="http://schemas.microsoft.com/office/drawing/2014/main" id="{6C69F7BE-A61F-41E5-8A2E-879B500FDB2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42" name="Rechthoek 41">
              <a:extLst>
                <a:ext uri="{FF2B5EF4-FFF2-40B4-BE49-F238E27FC236}">
                  <a16:creationId xmlns:a16="http://schemas.microsoft.com/office/drawing/2014/main" id="{501422B4-7469-4437-9BB3-9496D49165B9}"/>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3" name="Ovaal 42">
              <a:extLst>
                <a:ext uri="{FF2B5EF4-FFF2-40B4-BE49-F238E27FC236}">
                  <a16:creationId xmlns:a16="http://schemas.microsoft.com/office/drawing/2014/main" id="{D036F38D-2414-445B-AE41-92BFA0F0213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44" name="Rechthoek 43">
              <a:extLst>
                <a:ext uri="{FF2B5EF4-FFF2-40B4-BE49-F238E27FC236}">
                  <a16:creationId xmlns:a16="http://schemas.microsoft.com/office/drawing/2014/main" id="{6CCB09D2-7FDE-43E9-8B27-D259D2925921}"/>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5" name="Ovaal 44">
              <a:extLst>
                <a:ext uri="{FF2B5EF4-FFF2-40B4-BE49-F238E27FC236}">
                  <a16:creationId xmlns:a16="http://schemas.microsoft.com/office/drawing/2014/main" id="{7AD8B928-9788-41D8-8914-05C6803F2F01}"/>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46" name="Rechthoek 45">
              <a:extLst>
                <a:ext uri="{FF2B5EF4-FFF2-40B4-BE49-F238E27FC236}">
                  <a16:creationId xmlns:a16="http://schemas.microsoft.com/office/drawing/2014/main" id="{CB40571A-C85C-4E1D-8141-3C4183C2801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47" name="Ovaal 46">
              <a:extLst>
                <a:ext uri="{FF2B5EF4-FFF2-40B4-BE49-F238E27FC236}">
                  <a16:creationId xmlns:a16="http://schemas.microsoft.com/office/drawing/2014/main" id="{6B2D6890-7EFD-4FD4-8985-5ED70DB35D58}"/>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48" name="Rechthoek 47">
              <a:extLst>
                <a:ext uri="{FF2B5EF4-FFF2-40B4-BE49-F238E27FC236}">
                  <a16:creationId xmlns:a16="http://schemas.microsoft.com/office/drawing/2014/main" id="{9E2E2D95-C9C9-4B40-8D0D-9F103F458C95}"/>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50" name="Rechthoek 49">
              <a:extLst>
                <a:ext uri="{FF2B5EF4-FFF2-40B4-BE49-F238E27FC236}">
                  <a16:creationId xmlns:a16="http://schemas.microsoft.com/office/drawing/2014/main" id="{07799A1E-A9A1-463B-989A-E83B9DE60F72}"/>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51" name="Ovaal 50">
              <a:extLst>
                <a:ext uri="{FF2B5EF4-FFF2-40B4-BE49-F238E27FC236}">
                  <a16:creationId xmlns:a16="http://schemas.microsoft.com/office/drawing/2014/main" id="{2375CE36-FBC4-4BAA-B881-1AF2241F9FBB}"/>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52" name="Rechte verbindingslijn 51">
              <a:extLst>
                <a:ext uri="{FF2B5EF4-FFF2-40B4-BE49-F238E27FC236}">
                  <a16:creationId xmlns:a16="http://schemas.microsoft.com/office/drawing/2014/main" id="{8C304B23-DC49-4D24-BFE8-561A2C96D61C}"/>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53" name="Groep 52">
              <a:extLst>
                <a:ext uri="{FF2B5EF4-FFF2-40B4-BE49-F238E27FC236}">
                  <a16:creationId xmlns:a16="http://schemas.microsoft.com/office/drawing/2014/main" id="{15853C10-8359-461E-852F-3B3187E49160}"/>
                </a:ext>
              </a:extLst>
            </p:cNvPr>
            <p:cNvGrpSpPr/>
            <p:nvPr userDrawn="1"/>
          </p:nvGrpSpPr>
          <p:grpSpPr>
            <a:xfrm>
              <a:off x="-3437547" y="349413"/>
              <a:ext cx="2933825" cy="558875"/>
              <a:chOff x="-3419346" y="368233"/>
              <a:chExt cx="3904920" cy="743862"/>
            </a:xfrm>
          </p:grpSpPr>
          <p:sp>
            <p:nvSpPr>
              <p:cNvPr id="65" name="Rechthoek 64">
                <a:extLst>
                  <a:ext uri="{FF2B5EF4-FFF2-40B4-BE49-F238E27FC236}">
                    <a16:creationId xmlns:a16="http://schemas.microsoft.com/office/drawing/2014/main" id="{996085AB-C63E-470B-BB89-73E3A2BBFAAF}"/>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66" name="Rechte verbindingslijn 65">
                <a:extLst>
                  <a:ext uri="{FF2B5EF4-FFF2-40B4-BE49-F238E27FC236}">
                    <a16:creationId xmlns:a16="http://schemas.microsoft.com/office/drawing/2014/main" id="{664E312E-C9C5-492B-BEEB-31F3442DAAB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110EC4C7-AD5F-4B4D-BD68-A0276903BD7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Rechthoek 67">
                <a:extLst>
                  <a:ext uri="{FF2B5EF4-FFF2-40B4-BE49-F238E27FC236}">
                    <a16:creationId xmlns:a16="http://schemas.microsoft.com/office/drawing/2014/main" id="{14CBEF17-43B6-4A2A-B4F5-0A9601ADF85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69" name="Groep 68">
                <a:extLst>
                  <a:ext uri="{FF2B5EF4-FFF2-40B4-BE49-F238E27FC236}">
                    <a16:creationId xmlns:a16="http://schemas.microsoft.com/office/drawing/2014/main" id="{E8BBD8BE-1584-4746-85A3-05FF23CEABD3}"/>
                  </a:ext>
                </a:extLst>
              </p:cNvPr>
              <p:cNvGrpSpPr/>
              <p:nvPr userDrawn="1"/>
            </p:nvGrpSpPr>
            <p:grpSpPr>
              <a:xfrm>
                <a:off x="-3002834" y="720303"/>
                <a:ext cx="182598" cy="143759"/>
                <a:chOff x="-3310843" y="700986"/>
                <a:chExt cx="182598" cy="143759"/>
              </a:xfrm>
            </p:grpSpPr>
            <p:grpSp>
              <p:nvGrpSpPr>
                <p:cNvPr id="108" name="Groep 107">
                  <a:extLst>
                    <a:ext uri="{FF2B5EF4-FFF2-40B4-BE49-F238E27FC236}">
                      <a16:creationId xmlns:a16="http://schemas.microsoft.com/office/drawing/2014/main" id="{8F9EB68B-894D-4A0E-8AB1-9F7A4744B7F2}"/>
                    </a:ext>
                  </a:extLst>
                </p:cNvPr>
                <p:cNvGrpSpPr/>
                <p:nvPr userDrawn="1"/>
              </p:nvGrpSpPr>
              <p:grpSpPr>
                <a:xfrm>
                  <a:off x="-3310843" y="700986"/>
                  <a:ext cx="182598" cy="143759"/>
                  <a:chOff x="-3310843" y="700986"/>
                  <a:chExt cx="182598" cy="143759"/>
                </a:xfrm>
              </p:grpSpPr>
              <p:cxnSp>
                <p:nvCxnSpPr>
                  <p:cNvPr id="112" name="Rechte verbindingslijn 111">
                    <a:extLst>
                      <a:ext uri="{FF2B5EF4-FFF2-40B4-BE49-F238E27FC236}">
                        <a16:creationId xmlns:a16="http://schemas.microsoft.com/office/drawing/2014/main" id="{B9D2BA00-48ED-407E-82D2-57CBC97A867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13" name="Rechte verbindingslijn 112">
                    <a:extLst>
                      <a:ext uri="{FF2B5EF4-FFF2-40B4-BE49-F238E27FC236}">
                        <a16:creationId xmlns:a16="http://schemas.microsoft.com/office/drawing/2014/main" id="{01886921-1100-4945-A42B-716C9F64D58C}"/>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14" name="Rechte verbindingslijn 113">
                    <a:extLst>
                      <a:ext uri="{FF2B5EF4-FFF2-40B4-BE49-F238E27FC236}">
                        <a16:creationId xmlns:a16="http://schemas.microsoft.com/office/drawing/2014/main" id="{C46C689A-2A2E-4474-8332-202B996E2CE3}"/>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15" name="Rechte verbindingslijn 114">
                    <a:extLst>
                      <a:ext uri="{FF2B5EF4-FFF2-40B4-BE49-F238E27FC236}">
                        <a16:creationId xmlns:a16="http://schemas.microsoft.com/office/drawing/2014/main" id="{F153E973-FC85-4867-A032-B400BEEF777D}"/>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16" name="Rechte verbindingslijn 115">
                    <a:extLst>
                      <a:ext uri="{FF2B5EF4-FFF2-40B4-BE49-F238E27FC236}">
                        <a16:creationId xmlns:a16="http://schemas.microsoft.com/office/drawing/2014/main" id="{0F67D041-8F29-41C5-9CE2-5FD09E9B5849}"/>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09" name="Groep 108">
                  <a:extLst>
                    <a:ext uri="{FF2B5EF4-FFF2-40B4-BE49-F238E27FC236}">
                      <a16:creationId xmlns:a16="http://schemas.microsoft.com/office/drawing/2014/main" id="{D1B24AA1-068A-4AB7-A846-7D3582230BBC}"/>
                    </a:ext>
                  </a:extLst>
                </p:cNvPr>
                <p:cNvGrpSpPr/>
                <p:nvPr userDrawn="1"/>
              </p:nvGrpSpPr>
              <p:grpSpPr>
                <a:xfrm flipH="1">
                  <a:off x="-3310774" y="735854"/>
                  <a:ext cx="88801" cy="72568"/>
                  <a:chOff x="-2091059" y="1395403"/>
                  <a:chExt cx="157316" cy="128558"/>
                </a:xfrm>
              </p:grpSpPr>
              <p:sp>
                <p:nvSpPr>
                  <p:cNvPr id="110" name="Rechthoek 109">
                    <a:extLst>
                      <a:ext uri="{FF2B5EF4-FFF2-40B4-BE49-F238E27FC236}">
                        <a16:creationId xmlns:a16="http://schemas.microsoft.com/office/drawing/2014/main" id="{8D698ACD-32AC-45DF-8870-81A450BE323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Pijl: punthaak 110">
                    <a:extLst>
                      <a:ext uri="{FF2B5EF4-FFF2-40B4-BE49-F238E27FC236}">
                        <a16:creationId xmlns:a16="http://schemas.microsoft.com/office/drawing/2014/main" id="{26DACB68-2880-4FBF-84E1-80484A5A0FC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70" name="Groep 69">
                <a:extLst>
                  <a:ext uri="{FF2B5EF4-FFF2-40B4-BE49-F238E27FC236}">
                    <a16:creationId xmlns:a16="http://schemas.microsoft.com/office/drawing/2014/main" id="{3871537A-67BD-4271-9F2B-396858D8D287}"/>
                  </a:ext>
                </a:extLst>
              </p:cNvPr>
              <p:cNvGrpSpPr/>
              <p:nvPr userDrawn="1"/>
            </p:nvGrpSpPr>
            <p:grpSpPr>
              <a:xfrm>
                <a:off x="-3326107" y="720303"/>
                <a:ext cx="182598" cy="143759"/>
                <a:chOff x="-3634116" y="700986"/>
                <a:chExt cx="182598" cy="143759"/>
              </a:xfrm>
            </p:grpSpPr>
            <p:grpSp>
              <p:nvGrpSpPr>
                <p:cNvPr id="99" name="Groep 98">
                  <a:extLst>
                    <a:ext uri="{FF2B5EF4-FFF2-40B4-BE49-F238E27FC236}">
                      <a16:creationId xmlns:a16="http://schemas.microsoft.com/office/drawing/2014/main" id="{F0EC1814-3DC7-49CC-88FF-413A162D8285}"/>
                    </a:ext>
                  </a:extLst>
                </p:cNvPr>
                <p:cNvGrpSpPr/>
                <p:nvPr userDrawn="1"/>
              </p:nvGrpSpPr>
              <p:grpSpPr>
                <a:xfrm>
                  <a:off x="-3634116" y="700986"/>
                  <a:ext cx="182598" cy="143759"/>
                  <a:chOff x="-3634116" y="700986"/>
                  <a:chExt cx="182598" cy="143759"/>
                </a:xfrm>
              </p:grpSpPr>
              <p:cxnSp>
                <p:nvCxnSpPr>
                  <p:cNvPr id="103" name="Rechte verbindingslijn 102">
                    <a:extLst>
                      <a:ext uri="{FF2B5EF4-FFF2-40B4-BE49-F238E27FC236}">
                        <a16:creationId xmlns:a16="http://schemas.microsoft.com/office/drawing/2014/main" id="{22F001AB-54ED-4C4F-94AC-728A1CB792DE}"/>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EEDB17D6-770C-4ED4-9FA4-FDF18B035F58}"/>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B9805724-1ACA-403F-AF92-35B4C1FB03A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06" name="Rechte verbindingslijn 105">
                    <a:extLst>
                      <a:ext uri="{FF2B5EF4-FFF2-40B4-BE49-F238E27FC236}">
                        <a16:creationId xmlns:a16="http://schemas.microsoft.com/office/drawing/2014/main" id="{844849EF-35B8-4E55-824F-D9EB7179312C}"/>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07" name="Rechte verbindingslijn 106">
                    <a:extLst>
                      <a:ext uri="{FF2B5EF4-FFF2-40B4-BE49-F238E27FC236}">
                        <a16:creationId xmlns:a16="http://schemas.microsoft.com/office/drawing/2014/main" id="{BACDBCC0-2DCC-4AB1-8464-0D9B73A118E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00" name="Groep 99">
                  <a:extLst>
                    <a:ext uri="{FF2B5EF4-FFF2-40B4-BE49-F238E27FC236}">
                      <a16:creationId xmlns:a16="http://schemas.microsoft.com/office/drawing/2014/main" id="{5F257BC7-0BD4-413C-BA34-602FC6B895A5}"/>
                    </a:ext>
                  </a:extLst>
                </p:cNvPr>
                <p:cNvGrpSpPr/>
                <p:nvPr userDrawn="1"/>
              </p:nvGrpSpPr>
              <p:grpSpPr>
                <a:xfrm>
                  <a:off x="-3634047" y="735854"/>
                  <a:ext cx="88801" cy="72568"/>
                  <a:chOff x="-2091059" y="1395403"/>
                  <a:chExt cx="157316" cy="128558"/>
                </a:xfrm>
              </p:grpSpPr>
              <p:sp>
                <p:nvSpPr>
                  <p:cNvPr id="101" name="Rechthoek 100">
                    <a:extLst>
                      <a:ext uri="{FF2B5EF4-FFF2-40B4-BE49-F238E27FC236}">
                        <a16:creationId xmlns:a16="http://schemas.microsoft.com/office/drawing/2014/main" id="{5344D088-F71D-4965-9A53-AC0689C66CE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Pijl: punthaak 101">
                    <a:extLst>
                      <a:ext uri="{FF2B5EF4-FFF2-40B4-BE49-F238E27FC236}">
                        <a16:creationId xmlns:a16="http://schemas.microsoft.com/office/drawing/2014/main" id="{CCCD703F-21E6-4F5D-A35B-645700989AC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71" name="Rechte verbindingslijn 70">
                <a:extLst>
                  <a:ext uri="{FF2B5EF4-FFF2-40B4-BE49-F238E27FC236}">
                    <a16:creationId xmlns:a16="http://schemas.microsoft.com/office/drawing/2014/main" id="{26DC21DC-59A0-40A5-9560-D05985445DA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72" name="Rechte verbindingslijn 71">
                <a:extLst>
                  <a:ext uri="{FF2B5EF4-FFF2-40B4-BE49-F238E27FC236}">
                    <a16:creationId xmlns:a16="http://schemas.microsoft.com/office/drawing/2014/main" id="{D3AD28F8-4609-4E18-BF8A-8E0B8AE6BB9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73" name="Groep 72">
                <a:extLst>
                  <a:ext uri="{FF2B5EF4-FFF2-40B4-BE49-F238E27FC236}">
                    <a16:creationId xmlns:a16="http://schemas.microsoft.com/office/drawing/2014/main" id="{866A0962-FDE9-4E03-BDD2-4EB28A2CC25D}"/>
                  </a:ext>
                </a:extLst>
              </p:cNvPr>
              <p:cNvGrpSpPr/>
              <p:nvPr userDrawn="1"/>
            </p:nvGrpSpPr>
            <p:grpSpPr>
              <a:xfrm>
                <a:off x="-2425037" y="370226"/>
                <a:ext cx="357690" cy="330595"/>
                <a:chOff x="-2721817" y="347336"/>
                <a:chExt cx="432805" cy="400021"/>
              </a:xfrm>
            </p:grpSpPr>
            <p:sp>
              <p:nvSpPr>
                <p:cNvPr id="88" name="Rechthoek 87">
                  <a:extLst>
                    <a:ext uri="{FF2B5EF4-FFF2-40B4-BE49-F238E27FC236}">
                      <a16:creationId xmlns:a16="http://schemas.microsoft.com/office/drawing/2014/main" id="{F79AFABB-7AB8-4F5D-95EA-876D5DB0D722}"/>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89" name="Groep 88">
                  <a:extLst>
                    <a:ext uri="{FF2B5EF4-FFF2-40B4-BE49-F238E27FC236}">
                      <a16:creationId xmlns:a16="http://schemas.microsoft.com/office/drawing/2014/main" id="{54F408E8-989E-4199-B0C6-9F0E0113D529}"/>
                    </a:ext>
                  </a:extLst>
                </p:cNvPr>
                <p:cNvGrpSpPr/>
                <p:nvPr userDrawn="1"/>
              </p:nvGrpSpPr>
              <p:grpSpPr>
                <a:xfrm>
                  <a:off x="-2652453" y="431583"/>
                  <a:ext cx="294076" cy="231526"/>
                  <a:chOff x="-3634116" y="700986"/>
                  <a:chExt cx="182598" cy="143759"/>
                </a:xfrm>
              </p:grpSpPr>
              <p:grpSp>
                <p:nvGrpSpPr>
                  <p:cNvPr id="90" name="Groep 89">
                    <a:extLst>
                      <a:ext uri="{FF2B5EF4-FFF2-40B4-BE49-F238E27FC236}">
                        <a16:creationId xmlns:a16="http://schemas.microsoft.com/office/drawing/2014/main" id="{1C312745-0505-4853-B408-6F796AD08518}"/>
                      </a:ext>
                    </a:extLst>
                  </p:cNvPr>
                  <p:cNvGrpSpPr/>
                  <p:nvPr userDrawn="1"/>
                </p:nvGrpSpPr>
                <p:grpSpPr>
                  <a:xfrm>
                    <a:off x="-3634116" y="700986"/>
                    <a:ext cx="182598" cy="143759"/>
                    <a:chOff x="-3634116" y="700986"/>
                    <a:chExt cx="182598" cy="143759"/>
                  </a:xfrm>
                </p:grpSpPr>
                <p:cxnSp>
                  <p:nvCxnSpPr>
                    <p:cNvPr id="94" name="Rechte verbindingslijn 93">
                      <a:extLst>
                        <a:ext uri="{FF2B5EF4-FFF2-40B4-BE49-F238E27FC236}">
                          <a16:creationId xmlns:a16="http://schemas.microsoft.com/office/drawing/2014/main" id="{F1CA0C5B-7C16-40E1-AEBD-759211740388}"/>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1A048F18-0F48-4040-AF81-D93EA8B1617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87F3EB9A-63CC-43C1-82DB-932679BD5C1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97" name="Rechte verbindingslijn 96">
                      <a:extLst>
                        <a:ext uri="{FF2B5EF4-FFF2-40B4-BE49-F238E27FC236}">
                          <a16:creationId xmlns:a16="http://schemas.microsoft.com/office/drawing/2014/main" id="{A512FF79-AB59-4492-81C5-38B7872EF5C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98" name="Rechte verbindingslijn 97">
                      <a:extLst>
                        <a:ext uri="{FF2B5EF4-FFF2-40B4-BE49-F238E27FC236}">
                          <a16:creationId xmlns:a16="http://schemas.microsoft.com/office/drawing/2014/main" id="{6A18420A-71DE-4BDA-86DD-714617B09191}"/>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91" name="Groep 90">
                    <a:extLst>
                      <a:ext uri="{FF2B5EF4-FFF2-40B4-BE49-F238E27FC236}">
                        <a16:creationId xmlns:a16="http://schemas.microsoft.com/office/drawing/2014/main" id="{CF138F91-C65D-4AB9-AC15-BF46CF89F7CF}"/>
                      </a:ext>
                    </a:extLst>
                  </p:cNvPr>
                  <p:cNvGrpSpPr/>
                  <p:nvPr userDrawn="1"/>
                </p:nvGrpSpPr>
                <p:grpSpPr>
                  <a:xfrm>
                    <a:off x="-3634047" y="735854"/>
                    <a:ext cx="88801" cy="72568"/>
                    <a:chOff x="-2091059" y="1395403"/>
                    <a:chExt cx="157316" cy="128558"/>
                  </a:xfrm>
                </p:grpSpPr>
                <p:sp>
                  <p:nvSpPr>
                    <p:cNvPr id="92" name="Rechthoek 91">
                      <a:extLst>
                        <a:ext uri="{FF2B5EF4-FFF2-40B4-BE49-F238E27FC236}">
                          <a16:creationId xmlns:a16="http://schemas.microsoft.com/office/drawing/2014/main" id="{A5CB7F7F-0F98-4A02-B761-36C26C676DF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Pijl: punthaak 92">
                      <a:extLst>
                        <a:ext uri="{FF2B5EF4-FFF2-40B4-BE49-F238E27FC236}">
                          <a16:creationId xmlns:a16="http://schemas.microsoft.com/office/drawing/2014/main" id="{FD879A88-F889-433B-A072-6E9588D0368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74" name="Groep 73">
                <a:extLst>
                  <a:ext uri="{FF2B5EF4-FFF2-40B4-BE49-F238E27FC236}">
                    <a16:creationId xmlns:a16="http://schemas.microsoft.com/office/drawing/2014/main" id="{B339980D-BB73-4BB8-BCC6-7BCF7D31236C}"/>
                  </a:ext>
                </a:extLst>
              </p:cNvPr>
              <p:cNvGrpSpPr/>
              <p:nvPr userDrawn="1"/>
            </p:nvGrpSpPr>
            <p:grpSpPr>
              <a:xfrm>
                <a:off x="-2425037" y="781500"/>
                <a:ext cx="357690" cy="330595"/>
                <a:chOff x="-2721817" y="782525"/>
                <a:chExt cx="432805" cy="400021"/>
              </a:xfrm>
            </p:grpSpPr>
            <p:sp>
              <p:nvSpPr>
                <p:cNvPr id="77" name="Rechthoek 76">
                  <a:extLst>
                    <a:ext uri="{FF2B5EF4-FFF2-40B4-BE49-F238E27FC236}">
                      <a16:creationId xmlns:a16="http://schemas.microsoft.com/office/drawing/2014/main" id="{B4F1C70D-6960-48D3-8055-B0C939BDE7B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7511944E-DBE8-4810-A08F-AE1663351F36}"/>
                    </a:ext>
                  </a:extLst>
                </p:cNvPr>
                <p:cNvGrpSpPr/>
                <p:nvPr userDrawn="1"/>
              </p:nvGrpSpPr>
              <p:grpSpPr>
                <a:xfrm>
                  <a:off x="-2652453" y="866772"/>
                  <a:ext cx="294076" cy="231526"/>
                  <a:chOff x="-3310843" y="700986"/>
                  <a:chExt cx="182598" cy="143759"/>
                </a:xfrm>
              </p:grpSpPr>
              <p:grpSp>
                <p:nvGrpSpPr>
                  <p:cNvPr id="79" name="Groep 78">
                    <a:extLst>
                      <a:ext uri="{FF2B5EF4-FFF2-40B4-BE49-F238E27FC236}">
                        <a16:creationId xmlns:a16="http://schemas.microsoft.com/office/drawing/2014/main" id="{A1DC9A38-3BB8-4384-8BB4-09DBF0C4BB54}"/>
                      </a:ext>
                    </a:extLst>
                  </p:cNvPr>
                  <p:cNvGrpSpPr/>
                  <p:nvPr userDrawn="1"/>
                </p:nvGrpSpPr>
                <p:grpSpPr>
                  <a:xfrm>
                    <a:off x="-3310843" y="700986"/>
                    <a:ext cx="182598" cy="143759"/>
                    <a:chOff x="-3310843" y="700986"/>
                    <a:chExt cx="182598" cy="143759"/>
                  </a:xfrm>
                </p:grpSpPr>
                <p:cxnSp>
                  <p:nvCxnSpPr>
                    <p:cNvPr id="83" name="Rechte verbindingslijn 82">
                      <a:extLst>
                        <a:ext uri="{FF2B5EF4-FFF2-40B4-BE49-F238E27FC236}">
                          <a16:creationId xmlns:a16="http://schemas.microsoft.com/office/drawing/2014/main" id="{EF78594F-C906-4711-B588-ADA74F2D3B76}"/>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31E1FE69-A8FA-4E8D-83EB-580192522D0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7EF63495-DE44-4C02-8149-58B666ADD4DC}"/>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0E716434-0CC3-40A7-AFF9-2A04DDCA7FD1}"/>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F05DD859-032E-44B9-9355-943A4D93C361}"/>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835FF986-7A0F-4008-B4EB-64892BC41712}"/>
                      </a:ext>
                    </a:extLst>
                  </p:cNvPr>
                  <p:cNvGrpSpPr/>
                  <p:nvPr userDrawn="1"/>
                </p:nvGrpSpPr>
                <p:grpSpPr>
                  <a:xfrm flipH="1">
                    <a:off x="-3310774" y="735854"/>
                    <a:ext cx="88801" cy="72568"/>
                    <a:chOff x="-2091059" y="1395403"/>
                    <a:chExt cx="157316" cy="128558"/>
                  </a:xfrm>
                </p:grpSpPr>
                <p:sp>
                  <p:nvSpPr>
                    <p:cNvPr id="81" name="Rechthoek 80">
                      <a:extLst>
                        <a:ext uri="{FF2B5EF4-FFF2-40B4-BE49-F238E27FC236}">
                          <a16:creationId xmlns:a16="http://schemas.microsoft.com/office/drawing/2014/main" id="{6231F448-8F18-4185-8A6A-7CF1ABA4DCC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E870F490-4D3B-41C1-84D9-9486A3366E1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75" name="Rechthoek 74">
                <a:extLst>
                  <a:ext uri="{FF2B5EF4-FFF2-40B4-BE49-F238E27FC236}">
                    <a16:creationId xmlns:a16="http://schemas.microsoft.com/office/drawing/2014/main" id="{D013CAC4-7DB5-46B2-A26D-4C23C71BA2C4}"/>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76" name="Rechthoek 75">
                <a:extLst>
                  <a:ext uri="{FF2B5EF4-FFF2-40B4-BE49-F238E27FC236}">
                    <a16:creationId xmlns:a16="http://schemas.microsoft.com/office/drawing/2014/main" id="{618A77F3-6E42-4F05-82AD-AEF6B0613F60}"/>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54" name="Rechte verbindingslijn 53">
              <a:extLst>
                <a:ext uri="{FF2B5EF4-FFF2-40B4-BE49-F238E27FC236}">
                  <a16:creationId xmlns:a16="http://schemas.microsoft.com/office/drawing/2014/main" id="{8ECD926B-6644-4103-8356-C89D9E108B64}"/>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55" name="Rechthoek 54">
              <a:extLst>
                <a:ext uri="{FF2B5EF4-FFF2-40B4-BE49-F238E27FC236}">
                  <a16:creationId xmlns:a16="http://schemas.microsoft.com/office/drawing/2014/main" id="{73874E05-7D4F-4D6C-8780-7C531D5AA70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56" name="Ovaal 55">
              <a:extLst>
                <a:ext uri="{FF2B5EF4-FFF2-40B4-BE49-F238E27FC236}">
                  <a16:creationId xmlns:a16="http://schemas.microsoft.com/office/drawing/2014/main" id="{CFEE7442-A120-4473-86E3-215230CF517D}"/>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4A2D7555-8181-4F0B-9165-28277561C812}"/>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58" name="Ovaal 57">
              <a:extLst>
                <a:ext uri="{FF2B5EF4-FFF2-40B4-BE49-F238E27FC236}">
                  <a16:creationId xmlns:a16="http://schemas.microsoft.com/office/drawing/2014/main" id="{71572AEE-9906-41AA-B04F-7C8C366115F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59" name="Rechthoek 58">
              <a:extLst>
                <a:ext uri="{FF2B5EF4-FFF2-40B4-BE49-F238E27FC236}">
                  <a16:creationId xmlns:a16="http://schemas.microsoft.com/office/drawing/2014/main" id="{7C69BF14-794A-4F67-A944-269BC3E764EC}"/>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60" name="Ovaal 59">
              <a:extLst>
                <a:ext uri="{FF2B5EF4-FFF2-40B4-BE49-F238E27FC236}">
                  <a16:creationId xmlns:a16="http://schemas.microsoft.com/office/drawing/2014/main" id="{8C801154-D509-483D-B89D-1C6AE773AC8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61" name="Rechthoek 60">
              <a:extLst>
                <a:ext uri="{FF2B5EF4-FFF2-40B4-BE49-F238E27FC236}">
                  <a16:creationId xmlns:a16="http://schemas.microsoft.com/office/drawing/2014/main" id="{E4F41A50-F3B1-4E08-86A4-4A43908F598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62" name="Ovaal 61">
              <a:extLst>
                <a:ext uri="{FF2B5EF4-FFF2-40B4-BE49-F238E27FC236}">
                  <a16:creationId xmlns:a16="http://schemas.microsoft.com/office/drawing/2014/main" id="{88888B25-7299-49B4-ACD7-C1FE9221DFE0}"/>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63" name="Rechthoek 62">
              <a:extLst>
                <a:ext uri="{FF2B5EF4-FFF2-40B4-BE49-F238E27FC236}">
                  <a16:creationId xmlns:a16="http://schemas.microsoft.com/office/drawing/2014/main" id="{03503153-FD85-4AA2-8A79-5A962A3DBBBA}"/>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64" name="Rechthoek 63">
              <a:extLst>
                <a:ext uri="{FF2B5EF4-FFF2-40B4-BE49-F238E27FC236}">
                  <a16:creationId xmlns:a16="http://schemas.microsoft.com/office/drawing/2014/main" id="{3A5CF8AF-A930-4B38-AAFF-793F4CCD7D90}"/>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20" name="Instructie">
            <a:extLst>
              <a:ext uri="{FF2B5EF4-FFF2-40B4-BE49-F238E27FC236}">
                <a16:creationId xmlns:a16="http://schemas.microsoft.com/office/drawing/2014/main" id="{CF95D003-DE62-4444-B03C-21A4F2C3BF51}"/>
              </a:ext>
            </a:extLst>
          </p:cNvPr>
          <p:cNvGrpSpPr/>
          <p:nvPr userDrawn="1"/>
        </p:nvGrpSpPr>
        <p:grpSpPr>
          <a:xfrm>
            <a:off x="12389714" y="5221435"/>
            <a:ext cx="3183677" cy="1636565"/>
            <a:chOff x="12389714" y="4327164"/>
            <a:chExt cx="3183677" cy="1636565"/>
          </a:xfrm>
        </p:grpSpPr>
        <p:cxnSp>
          <p:nvCxnSpPr>
            <p:cNvPr id="122" name="Rechte verbindingslijn 121">
              <a:extLst>
                <a:ext uri="{FF2B5EF4-FFF2-40B4-BE49-F238E27FC236}">
                  <a16:creationId xmlns:a16="http://schemas.microsoft.com/office/drawing/2014/main" id="{113A18EC-BDDD-42DF-A0A6-9E62CBBEA0E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123" name="Rechthoek 122">
              <a:extLst>
                <a:ext uri="{FF2B5EF4-FFF2-40B4-BE49-F238E27FC236}">
                  <a16:creationId xmlns:a16="http://schemas.microsoft.com/office/drawing/2014/main" id="{D4C33014-815C-4C59-BF0A-5CCA652351B6}"/>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124" name="Ovaal 123">
              <a:extLst>
                <a:ext uri="{FF2B5EF4-FFF2-40B4-BE49-F238E27FC236}">
                  <a16:creationId xmlns:a16="http://schemas.microsoft.com/office/drawing/2014/main" id="{FE034D13-BFB5-4FEA-B954-E00B8DD2454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25" name="Rechte verbindingslijn 124">
              <a:extLst>
                <a:ext uri="{FF2B5EF4-FFF2-40B4-BE49-F238E27FC236}">
                  <a16:creationId xmlns:a16="http://schemas.microsoft.com/office/drawing/2014/main" id="{7B46F39A-C716-4548-A226-AA97FC123EC1}"/>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126" name="Rechthoek 125">
              <a:extLst>
                <a:ext uri="{FF2B5EF4-FFF2-40B4-BE49-F238E27FC236}">
                  <a16:creationId xmlns:a16="http://schemas.microsoft.com/office/drawing/2014/main" id="{41D04F73-DAE6-40D8-BAF4-2998A37D0126}"/>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50" kern="0" noProof="0" dirty="0">
                  <a:solidFill>
                    <a:schemeClr val="tx1"/>
                  </a:solidFill>
                  <a:latin typeface="+mn-lt"/>
                  <a:cs typeface="Segoe UI Light" panose="020B0502040204020203" pitchFamily="34" charset="0"/>
                </a:rPr>
                <a:t>Selecteer de grafiek, klik met de rechter muisknop en kies </a:t>
              </a:r>
              <a:r>
                <a:rPr lang="nl-NL" sz="1050" b="1" kern="0" noProof="0" dirty="0">
                  <a:solidFill>
                    <a:schemeClr val="tx1"/>
                  </a:solidFill>
                  <a:latin typeface="+mn-lt"/>
                  <a:cs typeface="Segoe UI Light" panose="020B0502040204020203" pitchFamily="34" charset="0"/>
                </a:rPr>
                <a:t>‘Gegevens bewerken’</a:t>
              </a:r>
            </a:p>
          </p:txBody>
        </p:sp>
        <p:grpSp>
          <p:nvGrpSpPr>
            <p:cNvPr id="127" name="Groep 126">
              <a:extLst>
                <a:ext uri="{FF2B5EF4-FFF2-40B4-BE49-F238E27FC236}">
                  <a16:creationId xmlns:a16="http://schemas.microsoft.com/office/drawing/2014/main" id="{D4B6B2ED-FACE-4A31-B517-FB8B0105DAA7}"/>
                </a:ext>
              </a:extLst>
            </p:cNvPr>
            <p:cNvGrpSpPr/>
            <p:nvPr userDrawn="1"/>
          </p:nvGrpSpPr>
          <p:grpSpPr>
            <a:xfrm>
              <a:off x="12755394" y="5222855"/>
              <a:ext cx="1714530" cy="639425"/>
              <a:chOff x="12757283" y="4365594"/>
              <a:chExt cx="1714530" cy="639425"/>
            </a:xfrm>
          </p:grpSpPr>
          <p:sp>
            <p:nvSpPr>
              <p:cNvPr id="128" name="Rechthoek 127">
                <a:extLst>
                  <a:ext uri="{FF2B5EF4-FFF2-40B4-BE49-F238E27FC236}">
                    <a16:creationId xmlns:a16="http://schemas.microsoft.com/office/drawing/2014/main" id="{F1F1D981-1515-4821-B7BE-68ABC3B9383D}"/>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29" name="Rechthoek 128">
                <a:extLst>
                  <a:ext uri="{FF2B5EF4-FFF2-40B4-BE49-F238E27FC236}">
                    <a16:creationId xmlns:a16="http://schemas.microsoft.com/office/drawing/2014/main" id="{13D79D49-12C4-47DE-9E77-194BACBB6D2C}"/>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0" name="Tekstvak 129">
                <a:extLst>
                  <a:ext uri="{FF2B5EF4-FFF2-40B4-BE49-F238E27FC236}">
                    <a16:creationId xmlns:a16="http://schemas.microsoft.com/office/drawing/2014/main" id="{57B84594-543B-4DDC-8C3C-339A504CE92A}"/>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131" name="Tekstvak 130">
                <a:extLst>
                  <a:ext uri="{FF2B5EF4-FFF2-40B4-BE49-F238E27FC236}">
                    <a16:creationId xmlns:a16="http://schemas.microsoft.com/office/drawing/2014/main" id="{7F4C7C80-FB2E-43EB-9406-3E751A8046A8}"/>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132" name="Picture 3">
                <a:extLst>
                  <a:ext uri="{FF2B5EF4-FFF2-40B4-BE49-F238E27FC236}">
                    <a16:creationId xmlns:a16="http://schemas.microsoft.com/office/drawing/2014/main" id="{99A062A0-D3F8-4633-95F6-C896F295BF3D}"/>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3" name="Groep 132">
                <a:extLst>
                  <a:ext uri="{FF2B5EF4-FFF2-40B4-BE49-F238E27FC236}">
                    <a16:creationId xmlns:a16="http://schemas.microsoft.com/office/drawing/2014/main" id="{BEAED996-9857-4AC6-8CE6-3412EEE2CE28}"/>
                  </a:ext>
                </a:extLst>
              </p:cNvPr>
              <p:cNvGrpSpPr/>
              <p:nvPr userDrawn="1"/>
            </p:nvGrpSpPr>
            <p:grpSpPr>
              <a:xfrm>
                <a:off x="12831198" y="4432250"/>
                <a:ext cx="139861" cy="152244"/>
                <a:chOff x="12574450" y="6053892"/>
                <a:chExt cx="169232" cy="184215"/>
              </a:xfrm>
            </p:grpSpPr>
            <p:sp>
              <p:nvSpPr>
                <p:cNvPr id="156" name="Rechthoek 155">
                  <a:extLst>
                    <a:ext uri="{FF2B5EF4-FFF2-40B4-BE49-F238E27FC236}">
                      <a16:creationId xmlns:a16="http://schemas.microsoft.com/office/drawing/2014/main" id="{0C819A62-E66D-498B-AA60-C043041A3352}"/>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157" name="Rechthoek 156">
                  <a:extLst>
                    <a:ext uri="{FF2B5EF4-FFF2-40B4-BE49-F238E27FC236}">
                      <a16:creationId xmlns:a16="http://schemas.microsoft.com/office/drawing/2014/main" id="{58F6458C-8681-4840-99D5-03326A5DCD0B}"/>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158" name="Rechthoek 157">
                  <a:extLst>
                    <a:ext uri="{FF2B5EF4-FFF2-40B4-BE49-F238E27FC236}">
                      <a16:creationId xmlns:a16="http://schemas.microsoft.com/office/drawing/2014/main" id="{12AE8242-EF71-47ED-B81D-04AA20ADC8AB}"/>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grpSp>
          <p:grpSp>
            <p:nvGrpSpPr>
              <p:cNvPr id="134" name="Groep 133">
                <a:extLst>
                  <a:ext uri="{FF2B5EF4-FFF2-40B4-BE49-F238E27FC236}">
                    <a16:creationId xmlns:a16="http://schemas.microsoft.com/office/drawing/2014/main" id="{02A55BAD-41A3-4D5C-A769-9AD77573C8A7}"/>
                  </a:ext>
                </a:extLst>
              </p:cNvPr>
              <p:cNvGrpSpPr/>
              <p:nvPr userDrawn="1"/>
            </p:nvGrpSpPr>
            <p:grpSpPr>
              <a:xfrm>
                <a:off x="12831198" y="4748585"/>
                <a:ext cx="184916" cy="120210"/>
                <a:chOff x="8815516" y="1076284"/>
                <a:chExt cx="503174" cy="327105"/>
              </a:xfrm>
            </p:grpSpPr>
            <p:sp>
              <p:nvSpPr>
                <p:cNvPr id="135" name="Rechthoek 134">
                  <a:extLst>
                    <a:ext uri="{FF2B5EF4-FFF2-40B4-BE49-F238E27FC236}">
                      <a16:creationId xmlns:a16="http://schemas.microsoft.com/office/drawing/2014/main" id="{203829D5-99C1-4DA6-9200-F3177156285B}"/>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136" name="Groep 135">
                  <a:extLst>
                    <a:ext uri="{FF2B5EF4-FFF2-40B4-BE49-F238E27FC236}">
                      <a16:creationId xmlns:a16="http://schemas.microsoft.com/office/drawing/2014/main" id="{0E8B2BFA-D1F0-4D37-A09C-A2F3583044F1}"/>
                    </a:ext>
                  </a:extLst>
                </p:cNvPr>
                <p:cNvGrpSpPr/>
                <p:nvPr userDrawn="1"/>
              </p:nvGrpSpPr>
              <p:grpSpPr>
                <a:xfrm>
                  <a:off x="8815517" y="1076284"/>
                  <a:ext cx="503173" cy="327105"/>
                  <a:chOff x="1351248" y="-683635"/>
                  <a:chExt cx="503173" cy="327105"/>
                </a:xfrm>
              </p:grpSpPr>
              <p:grpSp>
                <p:nvGrpSpPr>
                  <p:cNvPr id="137" name="Groep 136">
                    <a:extLst>
                      <a:ext uri="{FF2B5EF4-FFF2-40B4-BE49-F238E27FC236}">
                        <a16:creationId xmlns:a16="http://schemas.microsoft.com/office/drawing/2014/main" id="{26E54AF5-8A87-4B6D-AB87-A28278CD4883}"/>
                      </a:ext>
                    </a:extLst>
                  </p:cNvPr>
                  <p:cNvGrpSpPr/>
                  <p:nvPr userDrawn="1"/>
                </p:nvGrpSpPr>
                <p:grpSpPr>
                  <a:xfrm>
                    <a:off x="1351248" y="-683635"/>
                    <a:ext cx="375186" cy="293652"/>
                    <a:chOff x="1094874" y="-884923"/>
                    <a:chExt cx="884668" cy="692417"/>
                  </a:xfrm>
                </p:grpSpPr>
                <p:sp>
                  <p:nvSpPr>
                    <p:cNvPr id="142" name="Rechthoek 141">
                      <a:extLst>
                        <a:ext uri="{FF2B5EF4-FFF2-40B4-BE49-F238E27FC236}">
                          <a16:creationId xmlns:a16="http://schemas.microsoft.com/office/drawing/2014/main" id="{98457982-B037-4830-A5EB-99EEDF8FB98D}"/>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143" name="Groep 142">
                      <a:extLst>
                        <a:ext uri="{FF2B5EF4-FFF2-40B4-BE49-F238E27FC236}">
                          <a16:creationId xmlns:a16="http://schemas.microsoft.com/office/drawing/2014/main" id="{9AC4EF4B-A5E1-49E1-878A-D46D51B359ED}"/>
                        </a:ext>
                      </a:extLst>
                    </p:cNvPr>
                    <p:cNvGrpSpPr/>
                    <p:nvPr userDrawn="1"/>
                  </p:nvGrpSpPr>
                  <p:grpSpPr>
                    <a:xfrm>
                      <a:off x="1094874" y="-878306"/>
                      <a:ext cx="867364" cy="685800"/>
                      <a:chOff x="1094874" y="-878306"/>
                      <a:chExt cx="867364" cy="613611"/>
                    </a:xfrm>
                  </p:grpSpPr>
                  <p:cxnSp>
                    <p:nvCxnSpPr>
                      <p:cNvPr id="149" name="Rechte verbindingslijn 148">
                        <a:extLst>
                          <a:ext uri="{FF2B5EF4-FFF2-40B4-BE49-F238E27FC236}">
                            <a16:creationId xmlns:a16="http://schemas.microsoft.com/office/drawing/2014/main" id="{5D2B4334-2992-4802-A692-F8C630EAE73E}"/>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0" name="Rechte verbindingslijn 149">
                        <a:extLst>
                          <a:ext uri="{FF2B5EF4-FFF2-40B4-BE49-F238E27FC236}">
                            <a16:creationId xmlns:a16="http://schemas.microsoft.com/office/drawing/2014/main" id="{413C8903-F56D-4324-A78F-3E9B87A8A7F9}"/>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51" name="Groep 150">
                        <a:extLst>
                          <a:ext uri="{FF2B5EF4-FFF2-40B4-BE49-F238E27FC236}">
                            <a16:creationId xmlns:a16="http://schemas.microsoft.com/office/drawing/2014/main" id="{0CFB619A-C6EF-4100-948A-D29E4E1AC615}"/>
                          </a:ext>
                        </a:extLst>
                      </p:cNvPr>
                      <p:cNvGrpSpPr/>
                      <p:nvPr userDrawn="1"/>
                    </p:nvGrpSpPr>
                    <p:grpSpPr>
                      <a:xfrm>
                        <a:off x="1270535" y="-878306"/>
                        <a:ext cx="526983" cy="613611"/>
                        <a:chOff x="1270535" y="-745959"/>
                        <a:chExt cx="526983" cy="481264"/>
                      </a:xfrm>
                    </p:grpSpPr>
                    <p:cxnSp>
                      <p:nvCxnSpPr>
                        <p:cNvPr id="152" name="Rechte verbindingslijn 151">
                          <a:extLst>
                            <a:ext uri="{FF2B5EF4-FFF2-40B4-BE49-F238E27FC236}">
                              <a16:creationId xmlns:a16="http://schemas.microsoft.com/office/drawing/2014/main" id="{21B57A5E-22E2-4965-9EB8-412864731D83}"/>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3" name="Rechte verbindingslijn 152">
                          <a:extLst>
                            <a:ext uri="{FF2B5EF4-FFF2-40B4-BE49-F238E27FC236}">
                              <a16:creationId xmlns:a16="http://schemas.microsoft.com/office/drawing/2014/main" id="{E56CA55D-68ED-49C9-AC18-0E32A3088312}"/>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4" name="Rechte verbindingslijn 153">
                          <a:extLst>
                            <a:ext uri="{FF2B5EF4-FFF2-40B4-BE49-F238E27FC236}">
                              <a16:creationId xmlns:a16="http://schemas.microsoft.com/office/drawing/2014/main" id="{A65316A9-C30B-4C6E-95DC-7B5039A8635E}"/>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55" name="Rechte verbindingslijn 154">
                          <a:extLst>
                            <a:ext uri="{FF2B5EF4-FFF2-40B4-BE49-F238E27FC236}">
                              <a16:creationId xmlns:a16="http://schemas.microsoft.com/office/drawing/2014/main" id="{24F31309-B7B5-495D-95E7-A62177CBE1BC}"/>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44" name="Rechte verbindingslijn 143">
                      <a:extLst>
                        <a:ext uri="{FF2B5EF4-FFF2-40B4-BE49-F238E27FC236}">
                          <a16:creationId xmlns:a16="http://schemas.microsoft.com/office/drawing/2014/main" id="{A20FC50F-014F-4C5F-BC78-618DEBFCA772}"/>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45" name="Groep 144">
                      <a:extLst>
                        <a:ext uri="{FF2B5EF4-FFF2-40B4-BE49-F238E27FC236}">
                          <a16:creationId xmlns:a16="http://schemas.microsoft.com/office/drawing/2014/main" id="{2B497229-AF35-4E40-88CE-E4C5082B9826}"/>
                        </a:ext>
                      </a:extLst>
                    </p:cNvPr>
                    <p:cNvGrpSpPr/>
                    <p:nvPr userDrawn="1"/>
                  </p:nvGrpSpPr>
                  <p:grpSpPr>
                    <a:xfrm>
                      <a:off x="1094874" y="-607596"/>
                      <a:ext cx="878306" cy="276726"/>
                      <a:chOff x="1106905" y="-607596"/>
                      <a:chExt cx="878307" cy="276726"/>
                    </a:xfrm>
                  </p:grpSpPr>
                  <p:cxnSp>
                    <p:nvCxnSpPr>
                      <p:cNvPr id="146" name="Rechte verbindingslijn 145">
                        <a:extLst>
                          <a:ext uri="{FF2B5EF4-FFF2-40B4-BE49-F238E27FC236}">
                            <a16:creationId xmlns:a16="http://schemas.microsoft.com/office/drawing/2014/main" id="{40C8E696-2303-4AB1-B8A1-C3EA3DAFAB8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47" name="Rechte verbindingslijn 146">
                        <a:extLst>
                          <a:ext uri="{FF2B5EF4-FFF2-40B4-BE49-F238E27FC236}">
                            <a16:creationId xmlns:a16="http://schemas.microsoft.com/office/drawing/2014/main" id="{E1CED49D-AE93-4DC7-A04B-C62089BB197E}"/>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48" name="Rechte verbindingslijn 147">
                        <a:extLst>
                          <a:ext uri="{FF2B5EF4-FFF2-40B4-BE49-F238E27FC236}">
                            <a16:creationId xmlns:a16="http://schemas.microsoft.com/office/drawing/2014/main" id="{CAC28C8A-6B07-4C07-89F7-A4ECC6C9C222}"/>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138" name="Groep 137">
                    <a:extLst>
                      <a:ext uri="{FF2B5EF4-FFF2-40B4-BE49-F238E27FC236}">
                        <a16:creationId xmlns:a16="http://schemas.microsoft.com/office/drawing/2014/main" id="{521848C4-59E9-4BF1-B35F-6A9C74C8F4B7}"/>
                      </a:ext>
                    </a:extLst>
                  </p:cNvPr>
                  <p:cNvGrpSpPr/>
                  <p:nvPr userDrawn="1"/>
                </p:nvGrpSpPr>
                <p:grpSpPr>
                  <a:xfrm rot="2700000">
                    <a:off x="1605871" y="-605080"/>
                    <a:ext cx="90079" cy="407021"/>
                    <a:chOff x="3130062" y="-817193"/>
                    <a:chExt cx="131884" cy="595920"/>
                  </a:xfrm>
                  <a:solidFill>
                    <a:srgbClr val="3399FF"/>
                  </a:solidFill>
                </p:grpSpPr>
                <p:sp>
                  <p:nvSpPr>
                    <p:cNvPr id="139" name="Rechthoek 138">
                      <a:extLst>
                        <a:ext uri="{FF2B5EF4-FFF2-40B4-BE49-F238E27FC236}">
                          <a16:creationId xmlns:a16="http://schemas.microsoft.com/office/drawing/2014/main" id="{1E74E294-E9E8-43AF-9F47-AB90B501BE7C}"/>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40" name="Rechthoek: afgeronde bovenhoeken 139">
                      <a:extLst>
                        <a:ext uri="{FF2B5EF4-FFF2-40B4-BE49-F238E27FC236}">
                          <a16:creationId xmlns:a16="http://schemas.microsoft.com/office/drawing/2014/main" id="{C19B87EF-0C2F-4470-A77B-D7120E13569C}"/>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41" name="Gelijkbenige driehoek 140">
                      <a:extLst>
                        <a:ext uri="{FF2B5EF4-FFF2-40B4-BE49-F238E27FC236}">
                          <a16:creationId xmlns:a16="http://schemas.microsoft.com/office/drawing/2014/main" id="{26CAE08E-0AE0-46E5-A068-553601663170}"/>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grpSp>
        </p:grpSp>
      </p:grpSp>
      <p:grpSp>
        <p:nvGrpSpPr>
          <p:cNvPr id="162" name="Instructie">
            <a:extLst>
              <a:ext uri="{FF2B5EF4-FFF2-40B4-BE49-F238E27FC236}">
                <a16:creationId xmlns:a16="http://schemas.microsoft.com/office/drawing/2014/main" id="{8BFB6AF9-25A9-4469-A507-FF2852C8D235}"/>
              </a:ext>
            </a:extLst>
          </p:cNvPr>
          <p:cNvGrpSpPr/>
          <p:nvPr userDrawn="1"/>
        </p:nvGrpSpPr>
        <p:grpSpPr>
          <a:xfrm>
            <a:off x="12391601" y="0"/>
            <a:ext cx="3183677" cy="2499789"/>
            <a:chOff x="12391601" y="0"/>
            <a:chExt cx="3183677" cy="2499789"/>
          </a:xfrm>
        </p:grpSpPr>
        <p:sp>
          <p:nvSpPr>
            <p:cNvPr id="163" name="Rechthoek 162">
              <a:extLst>
                <a:ext uri="{FF2B5EF4-FFF2-40B4-BE49-F238E27FC236}">
                  <a16:creationId xmlns:a16="http://schemas.microsoft.com/office/drawing/2014/main" id="{7F920F0B-FE68-4E17-8D74-23CD5DE372E5}"/>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164" name="Ovaal 163">
              <a:extLst>
                <a:ext uri="{FF2B5EF4-FFF2-40B4-BE49-F238E27FC236}">
                  <a16:creationId xmlns:a16="http://schemas.microsoft.com/office/drawing/2014/main" id="{22BA8A6D-D2EC-4592-A980-DA1C2EA24D70}"/>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5" name="Rechte verbindingslijn 164">
              <a:extLst>
                <a:ext uri="{FF2B5EF4-FFF2-40B4-BE49-F238E27FC236}">
                  <a16:creationId xmlns:a16="http://schemas.microsoft.com/office/drawing/2014/main" id="{F76F4075-DDCF-496A-9A40-DBA46E1770D0}"/>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66" name="Rechte verbindingslijn 165">
              <a:extLst>
                <a:ext uri="{FF2B5EF4-FFF2-40B4-BE49-F238E27FC236}">
                  <a16:creationId xmlns:a16="http://schemas.microsoft.com/office/drawing/2014/main" id="{DDE680AB-82E1-48DD-BC62-ADC20F6CDD6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67" name="Rechthoek 166">
              <a:extLst>
                <a:ext uri="{FF2B5EF4-FFF2-40B4-BE49-F238E27FC236}">
                  <a16:creationId xmlns:a16="http://schemas.microsoft.com/office/drawing/2014/main" id="{9CA1E1CA-BE19-4C15-960E-1E51744A9C35}"/>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68" name="Ovaal 167">
              <a:extLst>
                <a:ext uri="{FF2B5EF4-FFF2-40B4-BE49-F238E27FC236}">
                  <a16:creationId xmlns:a16="http://schemas.microsoft.com/office/drawing/2014/main" id="{16F7ED14-2B12-4D04-AEF1-8B530B0C921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9" name="Rechthoek 168">
              <a:extLst>
                <a:ext uri="{FF2B5EF4-FFF2-40B4-BE49-F238E27FC236}">
                  <a16:creationId xmlns:a16="http://schemas.microsoft.com/office/drawing/2014/main" id="{D5C8FD17-66B3-4578-ACDA-CA9B8025D4E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70" name="Groep 169">
              <a:extLst>
                <a:ext uri="{FF2B5EF4-FFF2-40B4-BE49-F238E27FC236}">
                  <a16:creationId xmlns:a16="http://schemas.microsoft.com/office/drawing/2014/main" id="{9D261C73-4F40-4747-A08A-ADF4B4AAE89F}"/>
                </a:ext>
              </a:extLst>
            </p:cNvPr>
            <p:cNvGrpSpPr/>
            <p:nvPr userDrawn="1"/>
          </p:nvGrpSpPr>
          <p:grpSpPr>
            <a:xfrm>
              <a:off x="12757282" y="2184550"/>
              <a:ext cx="825500" cy="209550"/>
              <a:chOff x="13504624" y="2482850"/>
              <a:chExt cx="825500" cy="209550"/>
            </a:xfrm>
          </p:grpSpPr>
          <p:sp>
            <p:nvSpPr>
              <p:cNvPr id="176" name="Rechthoek 175">
                <a:extLst>
                  <a:ext uri="{FF2B5EF4-FFF2-40B4-BE49-F238E27FC236}">
                    <a16:creationId xmlns:a16="http://schemas.microsoft.com/office/drawing/2014/main" id="{34B70872-AE86-4CC8-A985-BDD2B7EAEDA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77" name="Rechte verbindingslijn 176">
                <a:extLst>
                  <a:ext uri="{FF2B5EF4-FFF2-40B4-BE49-F238E27FC236}">
                    <a16:creationId xmlns:a16="http://schemas.microsoft.com/office/drawing/2014/main" id="{764AD022-73E0-42DE-B6BF-0E7965C4BF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8" name="Gelijkbenige driehoek 177">
                <a:extLst>
                  <a:ext uri="{FF2B5EF4-FFF2-40B4-BE49-F238E27FC236}">
                    <a16:creationId xmlns:a16="http://schemas.microsoft.com/office/drawing/2014/main" id="{58B3608D-1975-4D46-9D2E-16CA092FED78}"/>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171" name="Rechte verbindingslijn 170">
              <a:extLst>
                <a:ext uri="{FF2B5EF4-FFF2-40B4-BE49-F238E27FC236}">
                  <a16:creationId xmlns:a16="http://schemas.microsoft.com/office/drawing/2014/main" id="{2B3B83E8-41DD-4D44-B963-050A76AD8FF8}"/>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72" name="Groep 171">
              <a:extLst>
                <a:ext uri="{FF2B5EF4-FFF2-40B4-BE49-F238E27FC236}">
                  <a16:creationId xmlns:a16="http://schemas.microsoft.com/office/drawing/2014/main" id="{D402F0FF-A0E4-4F3D-9B16-69EB2ECCC9B9}"/>
                </a:ext>
              </a:extLst>
            </p:cNvPr>
            <p:cNvGrpSpPr/>
            <p:nvPr userDrawn="1"/>
          </p:nvGrpSpPr>
          <p:grpSpPr>
            <a:xfrm>
              <a:off x="12751697" y="1147804"/>
              <a:ext cx="289372" cy="314992"/>
              <a:chOff x="7322769" y="-310267"/>
              <a:chExt cx="289372" cy="314992"/>
            </a:xfrm>
          </p:grpSpPr>
          <p:sp>
            <p:nvSpPr>
              <p:cNvPr id="173" name="Rechthoek 172">
                <a:extLst>
                  <a:ext uri="{FF2B5EF4-FFF2-40B4-BE49-F238E27FC236}">
                    <a16:creationId xmlns:a16="http://schemas.microsoft.com/office/drawing/2014/main" id="{C8224DAD-FCDA-41F4-8BC5-D4B64AB22A2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74" name="Rechthoek 173">
                <a:extLst>
                  <a:ext uri="{FF2B5EF4-FFF2-40B4-BE49-F238E27FC236}">
                    <a16:creationId xmlns:a16="http://schemas.microsoft.com/office/drawing/2014/main" id="{DA26D32E-17AB-43EC-BCDA-91065CE8F3D1}"/>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75" name="Rechthoek 174">
                <a:extLst>
                  <a:ext uri="{FF2B5EF4-FFF2-40B4-BE49-F238E27FC236}">
                    <a16:creationId xmlns:a16="http://schemas.microsoft.com/office/drawing/2014/main" id="{31E8C0DD-01C4-4A88-9FB0-9A57BFC49F50}"/>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79353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solidFill>
        <a:effectLst/>
      </p:bgPr>
    </p:bg>
    <p:spTree>
      <p:nvGrpSpPr>
        <p:cNvPr id="1" name=""/>
        <p:cNvGrpSpPr/>
        <p:nvPr/>
      </p:nvGrpSpPr>
      <p:grpSpPr>
        <a:xfrm>
          <a:off x="0" y="0"/>
          <a:ext cx="0" cy="0"/>
          <a:chOff x="0" y="0"/>
          <a:chExt cx="0" cy="0"/>
        </a:xfrm>
      </p:grpSpPr>
      <p:pic>
        <p:nvPicPr>
          <p:cNvPr id="27" name="Afbeelding 26">
            <a:extLst>
              <a:ext uri="{FF2B5EF4-FFF2-40B4-BE49-F238E27FC236}">
                <a16:creationId xmlns:a16="http://schemas.microsoft.com/office/drawing/2014/main" id="{9BEA8479-F78F-40EC-979F-3DCFEF2D94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4AE5A7CE-8C2D-40EF-B589-DEB5B55E565D}"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315049" y="-491319"/>
            <a:ext cx="156190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GRAFIEK</a:t>
            </a:r>
          </a:p>
        </p:txBody>
      </p:sp>
      <p:sp>
        <p:nvSpPr>
          <p:cNvPr id="25" name="Tijdelijke aanduiding voor grafiek 17">
            <a:extLst>
              <a:ext uri="{FF2B5EF4-FFF2-40B4-BE49-F238E27FC236}">
                <a16:creationId xmlns:a16="http://schemas.microsoft.com/office/drawing/2014/main" id="{3BF9432F-01F5-4CA4-AD0C-104BD942D071}"/>
              </a:ext>
            </a:extLst>
          </p:cNvPr>
          <p:cNvSpPr>
            <a:spLocks noGrp="1"/>
          </p:cNvSpPr>
          <p:nvPr>
            <p:ph type="chart" sz="quarter" idx="13" hasCustomPrompt="1"/>
          </p:nvPr>
        </p:nvSpPr>
        <p:spPr>
          <a:xfrm>
            <a:off x="1368001" y="1551998"/>
            <a:ext cx="8897572" cy="4497322"/>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grafiek in te voegen</a:t>
            </a:r>
          </a:p>
        </p:txBody>
      </p:sp>
      <p:grpSp>
        <p:nvGrpSpPr>
          <p:cNvPr id="38" name="GRID" hidden="1">
            <a:extLst>
              <a:ext uri="{FF2B5EF4-FFF2-40B4-BE49-F238E27FC236}">
                <a16:creationId xmlns:a16="http://schemas.microsoft.com/office/drawing/2014/main" id="{6F578DEB-6D4E-4567-91A3-0E8003AB5B2F}"/>
              </a:ext>
            </a:extLst>
          </p:cNvPr>
          <p:cNvGrpSpPr/>
          <p:nvPr userDrawn="1"/>
        </p:nvGrpSpPr>
        <p:grpSpPr>
          <a:xfrm>
            <a:off x="-4482" y="0"/>
            <a:ext cx="12196482" cy="6867680"/>
            <a:chOff x="-4482" y="0"/>
            <a:chExt cx="12196482" cy="6867680"/>
          </a:xfrm>
          <a:solidFill>
            <a:srgbClr val="000000">
              <a:alpha val="30000"/>
            </a:srgbClr>
          </a:solidFill>
        </p:grpSpPr>
        <p:sp>
          <p:nvSpPr>
            <p:cNvPr id="39" name="Rechthoek 38">
              <a:extLst>
                <a:ext uri="{FF2B5EF4-FFF2-40B4-BE49-F238E27FC236}">
                  <a16:creationId xmlns:a16="http://schemas.microsoft.com/office/drawing/2014/main" id="{54A75C24-1E50-4960-AA74-BB914C2B349D}"/>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E00C105D-943E-4749-8890-C084B1B9F4B6}"/>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F4459963-4449-4EB3-A678-7DD1CE8621E3}"/>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41">
              <a:extLst>
                <a:ext uri="{FF2B5EF4-FFF2-40B4-BE49-F238E27FC236}">
                  <a16:creationId xmlns:a16="http://schemas.microsoft.com/office/drawing/2014/main" id="{BC6405E3-0D9D-410D-9962-61B9F637CBF6}"/>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hthoek 42">
              <a:extLst>
                <a:ext uri="{FF2B5EF4-FFF2-40B4-BE49-F238E27FC236}">
                  <a16:creationId xmlns:a16="http://schemas.microsoft.com/office/drawing/2014/main" id="{F9FAF8E8-0D8D-4845-AF4E-6C2B902B60A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hthoek 43">
              <a:extLst>
                <a:ext uri="{FF2B5EF4-FFF2-40B4-BE49-F238E27FC236}">
                  <a16:creationId xmlns:a16="http://schemas.microsoft.com/office/drawing/2014/main" id="{554E6379-401B-4625-A032-FB941688D18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4">
              <a:extLst>
                <a:ext uri="{FF2B5EF4-FFF2-40B4-BE49-F238E27FC236}">
                  <a16:creationId xmlns:a16="http://schemas.microsoft.com/office/drawing/2014/main" id="{2ABFE527-6AC5-4404-9E5A-B29A3CF2D98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45">
              <a:extLst>
                <a:ext uri="{FF2B5EF4-FFF2-40B4-BE49-F238E27FC236}">
                  <a16:creationId xmlns:a16="http://schemas.microsoft.com/office/drawing/2014/main" id="{8C3369DB-2386-4B28-A853-C08E3029C370}"/>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46">
              <a:extLst>
                <a:ext uri="{FF2B5EF4-FFF2-40B4-BE49-F238E27FC236}">
                  <a16:creationId xmlns:a16="http://schemas.microsoft.com/office/drawing/2014/main" id="{F6081E11-BF91-453B-9DBE-F979A5E40D5B}"/>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48" name="Instructie">
            <a:extLst>
              <a:ext uri="{FF2B5EF4-FFF2-40B4-BE49-F238E27FC236}">
                <a16:creationId xmlns:a16="http://schemas.microsoft.com/office/drawing/2014/main" id="{9670E6F7-5F40-4DF7-82AE-6CD95727E596}"/>
              </a:ext>
            </a:extLst>
          </p:cNvPr>
          <p:cNvGrpSpPr/>
          <p:nvPr userDrawn="1"/>
        </p:nvGrpSpPr>
        <p:grpSpPr>
          <a:xfrm>
            <a:off x="12389714" y="5221435"/>
            <a:ext cx="3183677" cy="1636565"/>
            <a:chOff x="12389714" y="4327164"/>
            <a:chExt cx="3183677" cy="1636565"/>
          </a:xfrm>
        </p:grpSpPr>
        <p:cxnSp>
          <p:nvCxnSpPr>
            <p:cNvPr id="50" name="Rechte verbindingslijn 49">
              <a:extLst>
                <a:ext uri="{FF2B5EF4-FFF2-40B4-BE49-F238E27FC236}">
                  <a16:creationId xmlns:a16="http://schemas.microsoft.com/office/drawing/2014/main" id="{05DA660E-A35E-4045-BE8F-D98BEC33F410}"/>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51" name="Rechthoek 50">
              <a:extLst>
                <a:ext uri="{FF2B5EF4-FFF2-40B4-BE49-F238E27FC236}">
                  <a16:creationId xmlns:a16="http://schemas.microsoft.com/office/drawing/2014/main" id="{BB75C9DA-BF11-47B9-89A0-E7C8A66BA409}"/>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Data van de Grafiek Bewerken</a:t>
              </a:r>
            </a:p>
          </p:txBody>
        </p:sp>
        <p:sp>
          <p:nvSpPr>
            <p:cNvPr id="52" name="Ovaal 51">
              <a:extLst>
                <a:ext uri="{FF2B5EF4-FFF2-40B4-BE49-F238E27FC236}">
                  <a16:creationId xmlns:a16="http://schemas.microsoft.com/office/drawing/2014/main" id="{E2039187-8827-4759-9B33-FCD059B2422C}"/>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53" name="Rechte verbindingslijn 52">
              <a:extLst>
                <a:ext uri="{FF2B5EF4-FFF2-40B4-BE49-F238E27FC236}">
                  <a16:creationId xmlns:a16="http://schemas.microsoft.com/office/drawing/2014/main" id="{C3CECA0A-8E81-47AA-872E-59D92C26BA2F}"/>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54" name="Rechthoek 53">
              <a:extLst>
                <a:ext uri="{FF2B5EF4-FFF2-40B4-BE49-F238E27FC236}">
                  <a16:creationId xmlns:a16="http://schemas.microsoft.com/office/drawing/2014/main" id="{D2DC50CD-0C82-4936-8884-4C4FB4D4BAAA}"/>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050" kern="0" noProof="0" dirty="0">
                  <a:solidFill>
                    <a:schemeClr val="tx1"/>
                  </a:solidFill>
                  <a:latin typeface="+mn-lt"/>
                  <a:cs typeface="Segoe UI Light" panose="020B0502040204020203" pitchFamily="34" charset="0"/>
                </a:rPr>
                <a:t>Selecteer de grafiek, klik met de rechter muisknop en kies </a:t>
              </a:r>
              <a:r>
                <a:rPr lang="nl-NL" sz="1050" b="1" kern="0" noProof="0" dirty="0">
                  <a:solidFill>
                    <a:schemeClr val="tx1"/>
                  </a:solidFill>
                  <a:latin typeface="+mn-lt"/>
                  <a:cs typeface="Segoe UI Light" panose="020B0502040204020203" pitchFamily="34" charset="0"/>
                </a:rPr>
                <a:t>‘Gegevens bewerken’</a:t>
              </a:r>
            </a:p>
          </p:txBody>
        </p:sp>
        <p:grpSp>
          <p:nvGrpSpPr>
            <p:cNvPr id="55" name="Groep 54">
              <a:extLst>
                <a:ext uri="{FF2B5EF4-FFF2-40B4-BE49-F238E27FC236}">
                  <a16:creationId xmlns:a16="http://schemas.microsoft.com/office/drawing/2014/main" id="{79BDC231-A907-4FBD-B52F-283F7CE32615}"/>
                </a:ext>
              </a:extLst>
            </p:cNvPr>
            <p:cNvGrpSpPr/>
            <p:nvPr userDrawn="1"/>
          </p:nvGrpSpPr>
          <p:grpSpPr>
            <a:xfrm>
              <a:off x="12755394" y="5222855"/>
              <a:ext cx="1714530" cy="639425"/>
              <a:chOff x="12757283" y="4365594"/>
              <a:chExt cx="1714530" cy="639425"/>
            </a:xfrm>
          </p:grpSpPr>
          <p:sp>
            <p:nvSpPr>
              <p:cNvPr id="56" name="Rechthoek 55">
                <a:extLst>
                  <a:ext uri="{FF2B5EF4-FFF2-40B4-BE49-F238E27FC236}">
                    <a16:creationId xmlns:a16="http://schemas.microsoft.com/office/drawing/2014/main" id="{FF778505-F51D-4B90-BEAD-7F475F84DC52}"/>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57" name="Rechthoek 56">
                <a:extLst>
                  <a:ext uri="{FF2B5EF4-FFF2-40B4-BE49-F238E27FC236}">
                    <a16:creationId xmlns:a16="http://schemas.microsoft.com/office/drawing/2014/main" id="{835D39C1-006C-4620-9BEA-14A983A693B7}"/>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58" name="Tekstvak 57">
                <a:extLst>
                  <a:ext uri="{FF2B5EF4-FFF2-40B4-BE49-F238E27FC236}">
                    <a16:creationId xmlns:a16="http://schemas.microsoft.com/office/drawing/2014/main" id="{BAB1B71E-052D-4624-96E1-7E2792D6B968}"/>
                  </a:ext>
                </a:extLst>
              </p:cNvPr>
              <p:cNvSpPr txBox="1"/>
              <p:nvPr userDrawn="1"/>
            </p:nvSpPr>
            <p:spPr>
              <a:xfrm>
                <a:off x="12997648" y="4404704"/>
                <a:ext cx="124815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59" name="Tekstvak 58">
                <a:extLst>
                  <a:ext uri="{FF2B5EF4-FFF2-40B4-BE49-F238E27FC236}">
                    <a16:creationId xmlns:a16="http://schemas.microsoft.com/office/drawing/2014/main" id="{86FA97A4-DAFF-4ED0-B46D-D4D07C1AA299}"/>
                  </a:ext>
                </a:extLst>
              </p:cNvPr>
              <p:cNvSpPr txBox="1"/>
              <p:nvPr userDrawn="1"/>
            </p:nvSpPr>
            <p:spPr>
              <a:xfrm>
                <a:off x="12984219" y="4725830"/>
                <a:ext cx="1274711"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60" name="Picture 3">
                <a:extLst>
                  <a:ext uri="{FF2B5EF4-FFF2-40B4-BE49-F238E27FC236}">
                    <a16:creationId xmlns:a16="http://schemas.microsoft.com/office/drawing/2014/main" id="{173A9F28-8565-4C0E-9BD2-2CE3F3C45E5F}"/>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1" name="Groep 60">
                <a:extLst>
                  <a:ext uri="{FF2B5EF4-FFF2-40B4-BE49-F238E27FC236}">
                    <a16:creationId xmlns:a16="http://schemas.microsoft.com/office/drawing/2014/main" id="{FBCFE79C-6E9F-4078-B4CC-66D2BDF005F9}"/>
                  </a:ext>
                </a:extLst>
              </p:cNvPr>
              <p:cNvGrpSpPr/>
              <p:nvPr userDrawn="1"/>
            </p:nvGrpSpPr>
            <p:grpSpPr>
              <a:xfrm>
                <a:off x="12831198" y="4432250"/>
                <a:ext cx="139861" cy="152244"/>
                <a:chOff x="12574450" y="6053892"/>
                <a:chExt cx="169232" cy="184215"/>
              </a:xfrm>
            </p:grpSpPr>
            <p:sp>
              <p:nvSpPr>
                <p:cNvPr id="84" name="Rechthoek 83">
                  <a:extLst>
                    <a:ext uri="{FF2B5EF4-FFF2-40B4-BE49-F238E27FC236}">
                      <a16:creationId xmlns:a16="http://schemas.microsoft.com/office/drawing/2014/main" id="{9618E749-726C-42EF-BB39-D6BCC3EAE5D7}"/>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85" name="Rechthoek 84">
                  <a:extLst>
                    <a:ext uri="{FF2B5EF4-FFF2-40B4-BE49-F238E27FC236}">
                      <a16:creationId xmlns:a16="http://schemas.microsoft.com/office/drawing/2014/main" id="{60300BD5-0284-4A74-B2EB-AB1CBA41CDBC}"/>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sp>
              <p:nvSpPr>
                <p:cNvPr id="86" name="Rechthoek 85">
                  <a:extLst>
                    <a:ext uri="{FF2B5EF4-FFF2-40B4-BE49-F238E27FC236}">
                      <a16:creationId xmlns:a16="http://schemas.microsoft.com/office/drawing/2014/main" id="{32B7CF9D-1CDA-4AA4-8155-3AFA8D6ADAA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noProof="0">
                    <a:solidFill>
                      <a:schemeClr val="tx2"/>
                    </a:solidFill>
                    <a:latin typeface="+mn-lt"/>
                  </a:endParaRPr>
                </a:p>
              </p:txBody>
            </p:sp>
          </p:grpSp>
          <p:grpSp>
            <p:nvGrpSpPr>
              <p:cNvPr id="62" name="Groep 61">
                <a:extLst>
                  <a:ext uri="{FF2B5EF4-FFF2-40B4-BE49-F238E27FC236}">
                    <a16:creationId xmlns:a16="http://schemas.microsoft.com/office/drawing/2014/main" id="{BA466FA4-AA41-4E38-ACD9-7E7AC3A08D93}"/>
                  </a:ext>
                </a:extLst>
              </p:cNvPr>
              <p:cNvGrpSpPr/>
              <p:nvPr userDrawn="1"/>
            </p:nvGrpSpPr>
            <p:grpSpPr>
              <a:xfrm>
                <a:off x="12831198" y="4748585"/>
                <a:ext cx="184916" cy="120210"/>
                <a:chOff x="8815516" y="1076284"/>
                <a:chExt cx="503174" cy="327105"/>
              </a:xfrm>
            </p:grpSpPr>
            <p:sp>
              <p:nvSpPr>
                <p:cNvPr id="63" name="Rechthoek 62">
                  <a:extLst>
                    <a:ext uri="{FF2B5EF4-FFF2-40B4-BE49-F238E27FC236}">
                      <a16:creationId xmlns:a16="http://schemas.microsoft.com/office/drawing/2014/main" id="{B2A33AC3-509D-4D02-BB09-6A5B6E84A402}"/>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64" name="Groep 63">
                  <a:extLst>
                    <a:ext uri="{FF2B5EF4-FFF2-40B4-BE49-F238E27FC236}">
                      <a16:creationId xmlns:a16="http://schemas.microsoft.com/office/drawing/2014/main" id="{C05A10FE-C44D-41C5-AB5B-EDFFC0201650}"/>
                    </a:ext>
                  </a:extLst>
                </p:cNvPr>
                <p:cNvGrpSpPr/>
                <p:nvPr userDrawn="1"/>
              </p:nvGrpSpPr>
              <p:grpSpPr>
                <a:xfrm>
                  <a:off x="8815517" y="1076284"/>
                  <a:ext cx="503173" cy="327105"/>
                  <a:chOff x="1351248" y="-683635"/>
                  <a:chExt cx="503173" cy="327105"/>
                </a:xfrm>
              </p:grpSpPr>
              <p:grpSp>
                <p:nvGrpSpPr>
                  <p:cNvPr id="65" name="Groep 64">
                    <a:extLst>
                      <a:ext uri="{FF2B5EF4-FFF2-40B4-BE49-F238E27FC236}">
                        <a16:creationId xmlns:a16="http://schemas.microsoft.com/office/drawing/2014/main" id="{AC103949-6AD6-48CF-9BDB-F6D436A478DA}"/>
                      </a:ext>
                    </a:extLst>
                  </p:cNvPr>
                  <p:cNvGrpSpPr/>
                  <p:nvPr userDrawn="1"/>
                </p:nvGrpSpPr>
                <p:grpSpPr>
                  <a:xfrm>
                    <a:off x="1351248" y="-683635"/>
                    <a:ext cx="375186" cy="293652"/>
                    <a:chOff x="1094874" y="-884923"/>
                    <a:chExt cx="884668" cy="692417"/>
                  </a:xfrm>
                </p:grpSpPr>
                <p:sp>
                  <p:nvSpPr>
                    <p:cNvPr id="70" name="Rechthoek 69">
                      <a:extLst>
                        <a:ext uri="{FF2B5EF4-FFF2-40B4-BE49-F238E27FC236}">
                          <a16:creationId xmlns:a16="http://schemas.microsoft.com/office/drawing/2014/main" id="{586C7D4B-7CB5-4BD2-9F96-CFCE57F473EC}"/>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nvGrpSpPr>
                    <p:cNvPr id="71" name="Groep 70">
                      <a:extLst>
                        <a:ext uri="{FF2B5EF4-FFF2-40B4-BE49-F238E27FC236}">
                          <a16:creationId xmlns:a16="http://schemas.microsoft.com/office/drawing/2014/main" id="{BBD32BE9-03CC-4C71-9794-AA0CEB0A1779}"/>
                        </a:ext>
                      </a:extLst>
                    </p:cNvPr>
                    <p:cNvGrpSpPr/>
                    <p:nvPr userDrawn="1"/>
                  </p:nvGrpSpPr>
                  <p:grpSpPr>
                    <a:xfrm>
                      <a:off x="1094874" y="-878306"/>
                      <a:ext cx="867364" cy="685800"/>
                      <a:chOff x="1094874" y="-878306"/>
                      <a:chExt cx="867364" cy="613611"/>
                    </a:xfrm>
                  </p:grpSpPr>
                  <p:cxnSp>
                    <p:nvCxnSpPr>
                      <p:cNvPr id="77" name="Rechte verbindingslijn 76">
                        <a:extLst>
                          <a:ext uri="{FF2B5EF4-FFF2-40B4-BE49-F238E27FC236}">
                            <a16:creationId xmlns:a16="http://schemas.microsoft.com/office/drawing/2014/main" id="{B7341234-43E0-41D0-87C7-B9B2BBBA7019}"/>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8" name="Rechte verbindingslijn 77">
                        <a:extLst>
                          <a:ext uri="{FF2B5EF4-FFF2-40B4-BE49-F238E27FC236}">
                            <a16:creationId xmlns:a16="http://schemas.microsoft.com/office/drawing/2014/main" id="{6FCF81D2-5DBC-437B-B91B-055B8B741FE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9" name="Groep 78">
                        <a:extLst>
                          <a:ext uri="{FF2B5EF4-FFF2-40B4-BE49-F238E27FC236}">
                            <a16:creationId xmlns:a16="http://schemas.microsoft.com/office/drawing/2014/main" id="{B9B7A660-2315-4C97-954F-1A4732B91691}"/>
                          </a:ext>
                        </a:extLst>
                      </p:cNvPr>
                      <p:cNvGrpSpPr/>
                      <p:nvPr userDrawn="1"/>
                    </p:nvGrpSpPr>
                    <p:grpSpPr>
                      <a:xfrm>
                        <a:off x="1270535" y="-878306"/>
                        <a:ext cx="526983" cy="613611"/>
                        <a:chOff x="1270535" y="-745959"/>
                        <a:chExt cx="526983" cy="481264"/>
                      </a:xfrm>
                    </p:grpSpPr>
                    <p:cxnSp>
                      <p:nvCxnSpPr>
                        <p:cNvPr id="80" name="Rechte verbindingslijn 79">
                          <a:extLst>
                            <a:ext uri="{FF2B5EF4-FFF2-40B4-BE49-F238E27FC236}">
                              <a16:creationId xmlns:a16="http://schemas.microsoft.com/office/drawing/2014/main" id="{36B22312-0B6E-476F-B6F1-A9925435B3EC}"/>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1" name="Rechte verbindingslijn 80">
                          <a:extLst>
                            <a:ext uri="{FF2B5EF4-FFF2-40B4-BE49-F238E27FC236}">
                              <a16:creationId xmlns:a16="http://schemas.microsoft.com/office/drawing/2014/main" id="{D8ED112A-94B3-46DB-AE38-3A44296F2C8B}"/>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2" name="Rechte verbindingslijn 81">
                          <a:extLst>
                            <a:ext uri="{FF2B5EF4-FFF2-40B4-BE49-F238E27FC236}">
                              <a16:creationId xmlns:a16="http://schemas.microsoft.com/office/drawing/2014/main" id="{AAB67D76-8105-487F-8F86-33FD2F023904}"/>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83" name="Rechte verbindingslijn 82">
                          <a:extLst>
                            <a:ext uri="{FF2B5EF4-FFF2-40B4-BE49-F238E27FC236}">
                              <a16:creationId xmlns:a16="http://schemas.microsoft.com/office/drawing/2014/main" id="{F15CA2C9-3312-4E97-99BA-6F54F243C566}"/>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72" name="Rechte verbindingslijn 71">
                      <a:extLst>
                        <a:ext uri="{FF2B5EF4-FFF2-40B4-BE49-F238E27FC236}">
                          <a16:creationId xmlns:a16="http://schemas.microsoft.com/office/drawing/2014/main" id="{6DB7CEDC-5AE5-4314-B655-6D3D61D9A74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73" name="Groep 72">
                      <a:extLst>
                        <a:ext uri="{FF2B5EF4-FFF2-40B4-BE49-F238E27FC236}">
                          <a16:creationId xmlns:a16="http://schemas.microsoft.com/office/drawing/2014/main" id="{08D87BCE-5739-4518-A154-8E3A4F51A20C}"/>
                        </a:ext>
                      </a:extLst>
                    </p:cNvPr>
                    <p:cNvGrpSpPr/>
                    <p:nvPr userDrawn="1"/>
                  </p:nvGrpSpPr>
                  <p:grpSpPr>
                    <a:xfrm>
                      <a:off x="1094874" y="-607596"/>
                      <a:ext cx="878306" cy="276726"/>
                      <a:chOff x="1106905" y="-607596"/>
                      <a:chExt cx="878307" cy="276726"/>
                    </a:xfrm>
                  </p:grpSpPr>
                  <p:cxnSp>
                    <p:nvCxnSpPr>
                      <p:cNvPr id="74" name="Rechte verbindingslijn 73">
                        <a:extLst>
                          <a:ext uri="{FF2B5EF4-FFF2-40B4-BE49-F238E27FC236}">
                            <a16:creationId xmlns:a16="http://schemas.microsoft.com/office/drawing/2014/main" id="{B6D2F569-5574-4DC0-97A1-A4CCD8A2241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5" name="Rechte verbindingslijn 74">
                        <a:extLst>
                          <a:ext uri="{FF2B5EF4-FFF2-40B4-BE49-F238E27FC236}">
                            <a16:creationId xmlns:a16="http://schemas.microsoft.com/office/drawing/2014/main" id="{25AFB54A-7A0E-4C36-BE39-59398B5A2E6C}"/>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76" name="Rechte verbindingslijn 75">
                        <a:extLst>
                          <a:ext uri="{FF2B5EF4-FFF2-40B4-BE49-F238E27FC236}">
                            <a16:creationId xmlns:a16="http://schemas.microsoft.com/office/drawing/2014/main" id="{E21AE3DA-1603-4DEF-B901-73C7A6B47D01}"/>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66" name="Groep 65">
                    <a:extLst>
                      <a:ext uri="{FF2B5EF4-FFF2-40B4-BE49-F238E27FC236}">
                        <a16:creationId xmlns:a16="http://schemas.microsoft.com/office/drawing/2014/main" id="{3480A7B2-1171-4318-8D87-2817C38F6921}"/>
                      </a:ext>
                    </a:extLst>
                  </p:cNvPr>
                  <p:cNvGrpSpPr/>
                  <p:nvPr userDrawn="1"/>
                </p:nvGrpSpPr>
                <p:grpSpPr>
                  <a:xfrm rot="2700000">
                    <a:off x="1605871" y="-605080"/>
                    <a:ext cx="90079" cy="407021"/>
                    <a:chOff x="3130062" y="-817193"/>
                    <a:chExt cx="131884" cy="595920"/>
                  </a:xfrm>
                  <a:solidFill>
                    <a:srgbClr val="3399FF"/>
                  </a:solidFill>
                </p:grpSpPr>
                <p:sp>
                  <p:nvSpPr>
                    <p:cNvPr id="67" name="Rechthoek 66">
                      <a:extLst>
                        <a:ext uri="{FF2B5EF4-FFF2-40B4-BE49-F238E27FC236}">
                          <a16:creationId xmlns:a16="http://schemas.microsoft.com/office/drawing/2014/main" id="{EDE28CF4-C1F9-49E8-AC43-407EF506E633}"/>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68" name="Rechthoek: afgeronde bovenhoeken 67">
                      <a:extLst>
                        <a:ext uri="{FF2B5EF4-FFF2-40B4-BE49-F238E27FC236}">
                          <a16:creationId xmlns:a16="http://schemas.microsoft.com/office/drawing/2014/main" id="{2541F18B-0418-45F2-B036-AC2479B98E3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69" name="Gelijkbenige driehoek 68">
                      <a:extLst>
                        <a:ext uri="{FF2B5EF4-FFF2-40B4-BE49-F238E27FC236}">
                          <a16:creationId xmlns:a16="http://schemas.microsoft.com/office/drawing/2014/main" id="{98D58D1D-12B0-4325-A689-113D50D94BA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grpSp>
        </p:grpSp>
      </p:grpSp>
      <p:grpSp>
        <p:nvGrpSpPr>
          <p:cNvPr id="90" name="Instructie">
            <a:extLst>
              <a:ext uri="{FF2B5EF4-FFF2-40B4-BE49-F238E27FC236}">
                <a16:creationId xmlns:a16="http://schemas.microsoft.com/office/drawing/2014/main" id="{A7C08417-CFBD-4F77-B92C-4ED164D6097B}"/>
              </a:ext>
            </a:extLst>
          </p:cNvPr>
          <p:cNvGrpSpPr/>
          <p:nvPr userDrawn="1"/>
        </p:nvGrpSpPr>
        <p:grpSpPr>
          <a:xfrm>
            <a:off x="12391601" y="0"/>
            <a:ext cx="3183677" cy="2499789"/>
            <a:chOff x="12391601" y="0"/>
            <a:chExt cx="3183677" cy="2499789"/>
          </a:xfrm>
        </p:grpSpPr>
        <p:sp>
          <p:nvSpPr>
            <p:cNvPr id="91" name="Rechthoek 90">
              <a:extLst>
                <a:ext uri="{FF2B5EF4-FFF2-40B4-BE49-F238E27FC236}">
                  <a16:creationId xmlns:a16="http://schemas.microsoft.com/office/drawing/2014/main" id="{BB6BDA9F-975D-4ED9-9B9D-F39A129B0CF2}"/>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Grafiek invoegen/veranderen</a:t>
              </a:r>
            </a:p>
          </p:txBody>
        </p:sp>
        <p:sp>
          <p:nvSpPr>
            <p:cNvPr id="92" name="Ovaal 91">
              <a:extLst>
                <a:ext uri="{FF2B5EF4-FFF2-40B4-BE49-F238E27FC236}">
                  <a16:creationId xmlns:a16="http://schemas.microsoft.com/office/drawing/2014/main" id="{75EB99F6-4356-478C-A57B-B8B2A7D87D1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93" name="Rechte verbindingslijn 92">
              <a:extLst>
                <a:ext uri="{FF2B5EF4-FFF2-40B4-BE49-F238E27FC236}">
                  <a16:creationId xmlns:a16="http://schemas.microsoft.com/office/drawing/2014/main" id="{05238CCE-F35A-4A25-927C-B1C21A77446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94" name="Rechte verbindingslijn 93">
              <a:extLst>
                <a:ext uri="{FF2B5EF4-FFF2-40B4-BE49-F238E27FC236}">
                  <a16:creationId xmlns:a16="http://schemas.microsoft.com/office/drawing/2014/main" id="{B5C69187-3F6E-496C-86B1-3C44AE6A002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95" name="Rechthoek 94">
              <a:extLst>
                <a:ext uri="{FF2B5EF4-FFF2-40B4-BE49-F238E27FC236}">
                  <a16:creationId xmlns:a16="http://schemas.microsoft.com/office/drawing/2014/main" id="{56D12428-9C15-4E8C-9ED9-FDEF8089163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96" name="Ovaal 95">
              <a:extLst>
                <a:ext uri="{FF2B5EF4-FFF2-40B4-BE49-F238E27FC236}">
                  <a16:creationId xmlns:a16="http://schemas.microsoft.com/office/drawing/2014/main" id="{157CB734-84BC-4BBA-96E3-C8006A2D68D1}"/>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7" name="Rechthoek 96">
              <a:extLst>
                <a:ext uri="{FF2B5EF4-FFF2-40B4-BE49-F238E27FC236}">
                  <a16:creationId xmlns:a16="http://schemas.microsoft.com/office/drawing/2014/main" id="{2E0EEE8E-BB39-471C-B8EB-307586E5C2E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98" name="Groep 97">
              <a:extLst>
                <a:ext uri="{FF2B5EF4-FFF2-40B4-BE49-F238E27FC236}">
                  <a16:creationId xmlns:a16="http://schemas.microsoft.com/office/drawing/2014/main" id="{C9AA0F95-122D-4014-B271-1ED2273838B3}"/>
                </a:ext>
              </a:extLst>
            </p:cNvPr>
            <p:cNvGrpSpPr/>
            <p:nvPr userDrawn="1"/>
          </p:nvGrpSpPr>
          <p:grpSpPr>
            <a:xfrm>
              <a:off x="12757282" y="2184550"/>
              <a:ext cx="825500" cy="209550"/>
              <a:chOff x="13504624" y="2482850"/>
              <a:chExt cx="825500" cy="209550"/>
            </a:xfrm>
          </p:grpSpPr>
          <p:sp>
            <p:nvSpPr>
              <p:cNvPr id="104" name="Rechthoek 103">
                <a:extLst>
                  <a:ext uri="{FF2B5EF4-FFF2-40B4-BE49-F238E27FC236}">
                    <a16:creationId xmlns:a16="http://schemas.microsoft.com/office/drawing/2014/main" id="{48BF044C-0688-430A-AFB7-3618426FFC9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05" name="Rechte verbindingslijn 104">
                <a:extLst>
                  <a:ext uri="{FF2B5EF4-FFF2-40B4-BE49-F238E27FC236}">
                    <a16:creationId xmlns:a16="http://schemas.microsoft.com/office/drawing/2014/main" id="{74C20F2F-5838-4CDB-B0E8-72151A02676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6" name="Gelijkbenige driehoek 105">
                <a:extLst>
                  <a:ext uri="{FF2B5EF4-FFF2-40B4-BE49-F238E27FC236}">
                    <a16:creationId xmlns:a16="http://schemas.microsoft.com/office/drawing/2014/main" id="{E7BE669F-9F9C-4303-8648-30C449A5800D}"/>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99" name="Rechte verbindingslijn 98">
              <a:extLst>
                <a:ext uri="{FF2B5EF4-FFF2-40B4-BE49-F238E27FC236}">
                  <a16:creationId xmlns:a16="http://schemas.microsoft.com/office/drawing/2014/main" id="{7C7BC4C0-0E98-46B6-98CC-DE8A05B46B7E}"/>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00" name="Groep 99">
              <a:extLst>
                <a:ext uri="{FF2B5EF4-FFF2-40B4-BE49-F238E27FC236}">
                  <a16:creationId xmlns:a16="http://schemas.microsoft.com/office/drawing/2014/main" id="{67E2B21F-4AC1-4709-AC58-C4719FBA4EF0}"/>
                </a:ext>
              </a:extLst>
            </p:cNvPr>
            <p:cNvGrpSpPr/>
            <p:nvPr userDrawn="1"/>
          </p:nvGrpSpPr>
          <p:grpSpPr>
            <a:xfrm>
              <a:off x="12751697" y="1147804"/>
              <a:ext cx="289372" cy="314992"/>
              <a:chOff x="7322769" y="-310267"/>
              <a:chExt cx="289372" cy="314992"/>
            </a:xfrm>
          </p:grpSpPr>
          <p:sp>
            <p:nvSpPr>
              <p:cNvPr id="101" name="Rechthoek 100">
                <a:extLst>
                  <a:ext uri="{FF2B5EF4-FFF2-40B4-BE49-F238E27FC236}">
                    <a16:creationId xmlns:a16="http://schemas.microsoft.com/office/drawing/2014/main" id="{F877427E-6EB2-4158-B48A-47905832B773}"/>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02" name="Rechthoek 101">
                <a:extLst>
                  <a:ext uri="{FF2B5EF4-FFF2-40B4-BE49-F238E27FC236}">
                    <a16:creationId xmlns:a16="http://schemas.microsoft.com/office/drawing/2014/main" id="{6A76D59D-F13C-4842-AF54-C072A64D5E48}"/>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03" name="Rechthoek 102">
                <a:extLst>
                  <a:ext uri="{FF2B5EF4-FFF2-40B4-BE49-F238E27FC236}">
                    <a16:creationId xmlns:a16="http://schemas.microsoft.com/office/drawing/2014/main" id="{FF225F7B-34B0-407E-AE37-2B062A9F0BF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522670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solidFill>
        <a:effectLst/>
      </p:bgPr>
    </p:bg>
    <p:spTree>
      <p:nvGrpSpPr>
        <p:cNvPr id="1" name=""/>
        <p:cNvGrpSpPr/>
        <p:nvPr/>
      </p:nvGrpSpPr>
      <p:grpSpPr>
        <a:xfrm>
          <a:off x="0" y="0"/>
          <a:ext cx="0" cy="0"/>
          <a:chOff x="0" y="0"/>
          <a:chExt cx="0" cy="0"/>
        </a:xfrm>
      </p:grpSpPr>
      <p:pic>
        <p:nvPicPr>
          <p:cNvPr id="28" name="Afbeelding 27">
            <a:extLst>
              <a:ext uri="{FF2B5EF4-FFF2-40B4-BE49-F238E27FC236}">
                <a16:creationId xmlns:a16="http://schemas.microsoft.com/office/drawing/2014/main" id="{334451C0-425E-4E1C-89C2-9E4DE665623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2A075DD-5497-4095-933B-E1254E81CFAF}"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874664" y="-491319"/>
            <a:ext cx="2442673"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6327757" y="1551998"/>
            <a:ext cx="3937816"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tabel in te voegen</a:t>
            </a:r>
          </a:p>
        </p:txBody>
      </p:sp>
      <p:grpSp>
        <p:nvGrpSpPr>
          <p:cNvPr id="29" name="GRID" hidden="1">
            <a:extLst>
              <a:ext uri="{FF2B5EF4-FFF2-40B4-BE49-F238E27FC236}">
                <a16:creationId xmlns:a16="http://schemas.microsoft.com/office/drawing/2014/main" id="{D65DCD85-4ECE-44AD-B2D5-315692CCBA1D}"/>
              </a:ext>
            </a:extLst>
          </p:cNvPr>
          <p:cNvGrpSpPr/>
          <p:nvPr userDrawn="1"/>
        </p:nvGrpSpPr>
        <p:grpSpPr>
          <a:xfrm>
            <a:off x="-4482" y="0"/>
            <a:ext cx="12196482" cy="6867680"/>
            <a:chOff x="-4482" y="0"/>
            <a:chExt cx="12196482" cy="6867680"/>
          </a:xfrm>
          <a:solidFill>
            <a:srgbClr val="000000">
              <a:alpha val="30000"/>
            </a:srgbClr>
          </a:solidFill>
        </p:grpSpPr>
        <p:sp>
          <p:nvSpPr>
            <p:cNvPr id="30" name="Rechthoek 29">
              <a:extLst>
                <a:ext uri="{FF2B5EF4-FFF2-40B4-BE49-F238E27FC236}">
                  <a16:creationId xmlns:a16="http://schemas.microsoft.com/office/drawing/2014/main" id="{8EB9E105-09DC-4B4E-9048-C401CF558A50}"/>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CC760754-FA9E-4DA9-8A33-4128ADC07443}"/>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FCD3515-F960-4D1D-8FB9-0DC4608F7BA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29482BC0-E6B9-4BA1-8D5F-5643BD9D5FEE}"/>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714F6EFB-7B6C-4DF4-8EAA-450B690216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41CB6839-8303-4EAC-A387-CBCB0537290F}"/>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9081948D-2832-4D62-88DA-F828B57C44C8}"/>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8124DDDC-95C2-4093-B376-C3470D8E7C55}"/>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00003CB-AB66-4157-8B04-7BC603EE8378}"/>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9" name="Instructie">
            <a:extLst>
              <a:ext uri="{FF2B5EF4-FFF2-40B4-BE49-F238E27FC236}">
                <a16:creationId xmlns:a16="http://schemas.microsoft.com/office/drawing/2014/main" id="{67291650-ED5A-415F-8D14-CFCFFD872957}"/>
              </a:ext>
            </a:extLst>
          </p:cNvPr>
          <p:cNvGrpSpPr/>
          <p:nvPr userDrawn="1"/>
        </p:nvGrpSpPr>
        <p:grpSpPr>
          <a:xfrm>
            <a:off x="-3437547" y="1434"/>
            <a:ext cx="3201327" cy="5082295"/>
            <a:chOff x="-3437547" y="1434"/>
            <a:chExt cx="3201327" cy="5082295"/>
          </a:xfrm>
        </p:grpSpPr>
        <p:cxnSp>
          <p:nvCxnSpPr>
            <p:cNvPr id="40" name="Rechte verbindingslijn 39">
              <a:extLst>
                <a:ext uri="{FF2B5EF4-FFF2-40B4-BE49-F238E27FC236}">
                  <a16:creationId xmlns:a16="http://schemas.microsoft.com/office/drawing/2014/main" id="{06A24ED6-D6B3-4653-8FEC-77404994CA1A}"/>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41" name="Ovaal 40">
              <a:extLst>
                <a:ext uri="{FF2B5EF4-FFF2-40B4-BE49-F238E27FC236}">
                  <a16:creationId xmlns:a16="http://schemas.microsoft.com/office/drawing/2014/main" id="{6EC632DB-80B9-4DE6-B77B-260C298CCF9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42" name="Rechthoek 41">
              <a:extLst>
                <a:ext uri="{FF2B5EF4-FFF2-40B4-BE49-F238E27FC236}">
                  <a16:creationId xmlns:a16="http://schemas.microsoft.com/office/drawing/2014/main" id="{746763EA-7540-4FB0-A2C1-0337CDB5DA0D}"/>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3" name="Ovaal 42">
              <a:extLst>
                <a:ext uri="{FF2B5EF4-FFF2-40B4-BE49-F238E27FC236}">
                  <a16:creationId xmlns:a16="http://schemas.microsoft.com/office/drawing/2014/main" id="{0F7B2364-B2A3-41D2-AB1A-B69EB8AE2111}"/>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44" name="Rechthoek 43">
              <a:extLst>
                <a:ext uri="{FF2B5EF4-FFF2-40B4-BE49-F238E27FC236}">
                  <a16:creationId xmlns:a16="http://schemas.microsoft.com/office/drawing/2014/main" id="{FD20A933-A12F-4A33-9B77-D39E69E92956}"/>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5" name="Ovaal 44">
              <a:extLst>
                <a:ext uri="{FF2B5EF4-FFF2-40B4-BE49-F238E27FC236}">
                  <a16:creationId xmlns:a16="http://schemas.microsoft.com/office/drawing/2014/main" id="{3B44635E-C4CC-4ABB-8841-A1687E8BD77A}"/>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46" name="Rechthoek 45">
              <a:extLst>
                <a:ext uri="{FF2B5EF4-FFF2-40B4-BE49-F238E27FC236}">
                  <a16:creationId xmlns:a16="http://schemas.microsoft.com/office/drawing/2014/main" id="{F3C16201-A304-493E-949F-E98095096D9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47" name="Ovaal 46">
              <a:extLst>
                <a:ext uri="{FF2B5EF4-FFF2-40B4-BE49-F238E27FC236}">
                  <a16:creationId xmlns:a16="http://schemas.microsoft.com/office/drawing/2014/main" id="{A0556163-592A-4717-8AA8-ADB303F69C4D}"/>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48" name="Rechthoek 47">
              <a:extLst>
                <a:ext uri="{FF2B5EF4-FFF2-40B4-BE49-F238E27FC236}">
                  <a16:creationId xmlns:a16="http://schemas.microsoft.com/office/drawing/2014/main" id="{CCFCF92E-FFD1-43F0-9DA8-ABC40892BBE3}"/>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50" name="Rechthoek 49">
              <a:extLst>
                <a:ext uri="{FF2B5EF4-FFF2-40B4-BE49-F238E27FC236}">
                  <a16:creationId xmlns:a16="http://schemas.microsoft.com/office/drawing/2014/main" id="{40CFAA78-F9EA-410E-9C9C-C80E097977E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51" name="Ovaal 50">
              <a:extLst>
                <a:ext uri="{FF2B5EF4-FFF2-40B4-BE49-F238E27FC236}">
                  <a16:creationId xmlns:a16="http://schemas.microsoft.com/office/drawing/2014/main" id="{473594F1-8ADA-4A69-9278-74199BE4DCD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52" name="Rechte verbindingslijn 51">
              <a:extLst>
                <a:ext uri="{FF2B5EF4-FFF2-40B4-BE49-F238E27FC236}">
                  <a16:creationId xmlns:a16="http://schemas.microsoft.com/office/drawing/2014/main" id="{D02562DE-9EFC-46AF-9584-2DD4F4B8D90F}"/>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53" name="Groep 52">
              <a:extLst>
                <a:ext uri="{FF2B5EF4-FFF2-40B4-BE49-F238E27FC236}">
                  <a16:creationId xmlns:a16="http://schemas.microsoft.com/office/drawing/2014/main" id="{790DF61D-EC08-484C-9AD0-ADD5468E317E}"/>
                </a:ext>
              </a:extLst>
            </p:cNvPr>
            <p:cNvGrpSpPr/>
            <p:nvPr userDrawn="1"/>
          </p:nvGrpSpPr>
          <p:grpSpPr>
            <a:xfrm>
              <a:off x="-3437547" y="349413"/>
              <a:ext cx="2933825" cy="558875"/>
              <a:chOff x="-3419346" y="368233"/>
              <a:chExt cx="3904920" cy="743862"/>
            </a:xfrm>
          </p:grpSpPr>
          <p:sp>
            <p:nvSpPr>
              <p:cNvPr id="65" name="Rechthoek 64">
                <a:extLst>
                  <a:ext uri="{FF2B5EF4-FFF2-40B4-BE49-F238E27FC236}">
                    <a16:creationId xmlns:a16="http://schemas.microsoft.com/office/drawing/2014/main" id="{EB3F86BB-EE8D-4A9A-B72C-EA0C91AD8967}"/>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66" name="Rechte verbindingslijn 65">
                <a:extLst>
                  <a:ext uri="{FF2B5EF4-FFF2-40B4-BE49-F238E27FC236}">
                    <a16:creationId xmlns:a16="http://schemas.microsoft.com/office/drawing/2014/main" id="{19407B7A-E71D-43A9-A2F8-6FF91C160F0A}"/>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1744ABFE-FC50-4CA7-8BCD-CA30024FCE9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Rechthoek 67">
                <a:extLst>
                  <a:ext uri="{FF2B5EF4-FFF2-40B4-BE49-F238E27FC236}">
                    <a16:creationId xmlns:a16="http://schemas.microsoft.com/office/drawing/2014/main" id="{256846B4-5740-43C1-9799-33DE2F474386}"/>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69" name="Groep 68">
                <a:extLst>
                  <a:ext uri="{FF2B5EF4-FFF2-40B4-BE49-F238E27FC236}">
                    <a16:creationId xmlns:a16="http://schemas.microsoft.com/office/drawing/2014/main" id="{4C247C22-FA29-426F-A159-CD4685AC7DDA}"/>
                  </a:ext>
                </a:extLst>
              </p:cNvPr>
              <p:cNvGrpSpPr/>
              <p:nvPr userDrawn="1"/>
            </p:nvGrpSpPr>
            <p:grpSpPr>
              <a:xfrm>
                <a:off x="-3002834" y="720303"/>
                <a:ext cx="182598" cy="143759"/>
                <a:chOff x="-3310843" y="700986"/>
                <a:chExt cx="182598" cy="143759"/>
              </a:xfrm>
            </p:grpSpPr>
            <p:grpSp>
              <p:nvGrpSpPr>
                <p:cNvPr id="108" name="Groep 107">
                  <a:extLst>
                    <a:ext uri="{FF2B5EF4-FFF2-40B4-BE49-F238E27FC236}">
                      <a16:creationId xmlns:a16="http://schemas.microsoft.com/office/drawing/2014/main" id="{55C343B0-222D-4EF1-B83D-C7ED048407A1}"/>
                    </a:ext>
                  </a:extLst>
                </p:cNvPr>
                <p:cNvGrpSpPr/>
                <p:nvPr userDrawn="1"/>
              </p:nvGrpSpPr>
              <p:grpSpPr>
                <a:xfrm>
                  <a:off x="-3310843" y="700986"/>
                  <a:ext cx="182598" cy="143759"/>
                  <a:chOff x="-3310843" y="700986"/>
                  <a:chExt cx="182598" cy="143759"/>
                </a:xfrm>
              </p:grpSpPr>
              <p:cxnSp>
                <p:nvCxnSpPr>
                  <p:cNvPr id="112" name="Rechte verbindingslijn 111">
                    <a:extLst>
                      <a:ext uri="{FF2B5EF4-FFF2-40B4-BE49-F238E27FC236}">
                        <a16:creationId xmlns:a16="http://schemas.microsoft.com/office/drawing/2014/main" id="{F2239823-C1E2-4F4A-A1F3-CAEABD54A2D6}"/>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13" name="Rechte verbindingslijn 112">
                    <a:extLst>
                      <a:ext uri="{FF2B5EF4-FFF2-40B4-BE49-F238E27FC236}">
                        <a16:creationId xmlns:a16="http://schemas.microsoft.com/office/drawing/2014/main" id="{1A9C7554-903F-4D46-8464-0DE8E06AE1AD}"/>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14" name="Rechte verbindingslijn 113">
                    <a:extLst>
                      <a:ext uri="{FF2B5EF4-FFF2-40B4-BE49-F238E27FC236}">
                        <a16:creationId xmlns:a16="http://schemas.microsoft.com/office/drawing/2014/main" id="{AF0E58E2-A7F8-426D-9693-4B5A64635047}"/>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15" name="Rechte verbindingslijn 114">
                    <a:extLst>
                      <a:ext uri="{FF2B5EF4-FFF2-40B4-BE49-F238E27FC236}">
                        <a16:creationId xmlns:a16="http://schemas.microsoft.com/office/drawing/2014/main" id="{0BB312D8-1D88-41C1-AC3B-E8D2F9860D98}"/>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16" name="Rechte verbindingslijn 115">
                    <a:extLst>
                      <a:ext uri="{FF2B5EF4-FFF2-40B4-BE49-F238E27FC236}">
                        <a16:creationId xmlns:a16="http://schemas.microsoft.com/office/drawing/2014/main" id="{394BC1AB-AF53-4C18-A2AD-C998DBBDE43F}"/>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09" name="Groep 108">
                  <a:extLst>
                    <a:ext uri="{FF2B5EF4-FFF2-40B4-BE49-F238E27FC236}">
                      <a16:creationId xmlns:a16="http://schemas.microsoft.com/office/drawing/2014/main" id="{1A4BDCA0-2219-43BB-868C-C25ECAF507AE}"/>
                    </a:ext>
                  </a:extLst>
                </p:cNvPr>
                <p:cNvGrpSpPr/>
                <p:nvPr userDrawn="1"/>
              </p:nvGrpSpPr>
              <p:grpSpPr>
                <a:xfrm flipH="1">
                  <a:off x="-3310774" y="735854"/>
                  <a:ext cx="88801" cy="72568"/>
                  <a:chOff x="-2091059" y="1395403"/>
                  <a:chExt cx="157316" cy="128558"/>
                </a:xfrm>
              </p:grpSpPr>
              <p:sp>
                <p:nvSpPr>
                  <p:cNvPr id="110" name="Rechthoek 109">
                    <a:extLst>
                      <a:ext uri="{FF2B5EF4-FFF2-40B4-BE49-F238E27FC236}">
                        <a16:creationId xmlns:a16="http://schemas.microsoft.com/office/drawing/2014/main" id="{1C9F3F1F-64DD-4E4A-83F2-C055A38D393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11" name="Pijl: punthaak 110">
                    <a:extLst>
                      <a:ext uri="{FF2B5EF4-FFF2-40B4-BE49-F238E27FC236}">
                        <a16:creationId xmlns:a16="http://schemas.microsoft.com/office/drawing/2014/main" id="{19898A46-301E-4709-975D-E22127315D4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70" name="Groep 69">
                <a:extLst>
                  <a:ext uri="{FF2B5EF4-FFF2-40B4-BE49-F238E27FC236}">
                    <a16:creationId xmlns:a16="http://schemas.microsoft.com/office/drawing/2014/main" id="{44707FBA-B162-4AA0-A198-C99F0AD099E9}"/>
                  </a:ext>
                </a:extLst>
              </p:cNvPr>
              <p:cNvGrpSpPr/>
              <p:nvPr userDrawn="1"/>
            </p:nvGrpSpPr>
            <p:grpSpPr>
              <a:xfrm>
                <a:off x="-3326107" y="720303"/>
                <a:ext cx="182598" cy="143759"/>
                <a:chOff x="-3634116" y="700986"/>
                <a:chExt cx="182598" cy="143759"/>
              </a:xfrm>
            </p:grpSpPr>
            <p:grpSp>
              <p:nvGrpSpPr>
                <p:cNvPr id="99" name="Groep 98">
                  <a:extLst>
                    <a:ext uri="{FF2B5EF4-FFF2-40B4-BE49-F238E27FC236}">
                      <a16:creationId xmlns:a16="http://schemas.microsoft.com/office/drawing/2014/main" id="{1883377F-6331-4ED0-BA07-6F98B0D5A272}"/>
                    </a:ext>
                  </a:extLst>
                </p:cNvPr>
                <p:cNvGrpSpPr/>
                <p:nvPr userDrawn="1"/>
              </p:nvGrpSpPr>
              <p:grpSpPr>
                <a:xfrm>
                  <a:off x="-3634116" y="700986"/>
                  <a:ext cx="182598" cy="143759"/>
                  <a:chOff x="-3634116" y="700986"/>
                  <a:chExt cx="182598" cy="143759"/>
                </a:xfrm>
              </p:grpSpPr>
              <p:cxnSp>
                <p:nvCxnSpPr>
                  <p:cNvPr id="103" name="Rechte verbindingslijn 102">
                    <a:extLst>
                      <a:ext uri="{FF2B5EF4-FFF2-40B4-BE49-F238E27FC236}">
                        <a16:creationId xmlns:a16="http://schemas.microsoft.com/office/drawing/2014/main" id="{8F59722E-E87F-46F2-8A68-60B967947FE6}"/>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682ABF06-8889-4091-8284-419C9151E0F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71E60287-9B73-420F-AAEC-D4C1D175B0C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06" name="Rechte verbindingslijn 105">
                    <a:extLst>
                      <a:ext uri="{FF2B5EF4-FFF2-40B4-BE49-F238E27FC236}">
                        <a16:creationId xmlns:a16="http://schemas.microsoft.com/office/drawing/2014/main" id="{372B38D8-636B-4E51-A040-C699736C0EDE}"/>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07" name="Rechte verbindingslijn 106">
                    <a:extLst>
                      <a:ext uri="{FF2B5EF4-FFF2-40B4-BE49-F238E27FC236}">
                        <a16:creationId xmlns:a16="http://schemas.microsoft.com/office/drawing/2014/main" id="{C80E1EE4-E31D-4DDD-96D2-30D020D5DD18}"/>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00" name="Groep 99">
                  <a:extLst>
                    <a:ext uri="{FF2B5EF4-FFF2-40B4-BE49-F238E27FC236}">
                      <a16:creationId xmlns:a16="http://schemas.microsoft.com/office/drawing/2014/main" id="{B21AF143-A15D-49FF-B701-B1A035552796}"/>
                    </a:ext>
                  </a:extLst>
                </p:cNvPr>
                <p:cNvGrpSpPr/>
                <p:nvPr userDrawn="1"/>
              </p:nvGrpSpPr>
              <p:grpSpPr>
                <a:xfrm>
                  <a:off x="-3634047" y="735854"/>
                  <a:ext cx="88801" cy="72568"/>
                  <a:chOff x="-2091059" y="1395403"/>
                  <a:chExt cx="157316" cy="128558"/>
                </a:xfrm>
              </p:grpSpPr>
              <p:sp>
                <p:nvSpPr>
                  <p:cNvPr id="101" name="Rechthoek 100">
                    <a:extLst>
                      <a:ext uri="{FF2B5EF4-FFF2-40B4-BE49-F238E27FC236}">
                        <a16:creationId xmlns:a16="http://schemas.microsoft.com/office/drawing/2014/main" id="{2E753419-0531-47C9-8AC9-9C08A19C3E3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2" name="Pijl: punthaak 101">
                    <a:extLst>
                      <a:ext uri="{FF2B5EF4-FFF2-40B4-BE49-F238E27FC236}">
                        <a16:creationId xmlns:a16="http://schemas.microsoft.com/office/drawing/2014/main" id="{A490B643-C229-44A6-A584-1A05FB247B7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71" name="Rechte verbindingslijn 70">
                <a:extLst>
                  <a:ext uri="{FF2B5EF4-FFF2-40B4-BE49-F238E27FC236}">
                    <a16:creationId xmlns:a16="http://schemas.microsoft.com/office/drawing/2014/main" id="{0E30281C-AA9E-498B-B754-6244BDC3FFC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72" name="Rechte verbindingslijn 71">
                <a:extLst>
                  <a:ext uri="{FF2B5EF4-FFF2-40B4-BE49-F238E27FC236}">
                    <a16:creationId xmlns:a16="http://schemas.microsoft.com/office/drawing/2014/main" id="{5930F9C7-5173-4642-A803-C368BA633BA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73" name="Groep 72">
                <a:extLst>
                  <a:ext uri="{FF2B5EF4-FFF2-40B4-BE49-F238E27FC236}">
                    <a16:creationId xmlns:a16="http://schemas.microsoft.com/office/drawing/2014/main" id="{4166B5F9-4D4E-450A-9860-06A4550D8796}"/>
                  </a:ext>
                </a:extLst>
              </p:cNvPr>
              <p:cNvGrpSpPr/>
              <p:nvPr userDrawn="1"/>
            </p:nvGrpSpPr>
            <p:grpSpPr>
              <a:xfrm>
                <a:off x="-2425037" y="370226"/>
                <a:ext cx="357690" cy="330595"/>
                <a:chOff x="-2721817" y="347336"/>
                <a:chExt cx="432805" cy="400021"/>
              </a:xfrm>
            </p:grpSpPr>
            <p:sp>
              <p:nvSpPr>
                <p:cNvPr id="88" name="Rechthoek 87">
                  <a:extLst>
                    <a:ext uri="{FF2B5EF4-FFF2-40B4-BE49-F238E27FC236}">
                      <a16:creationId xmlns:a16="http://schemas.microsoft.com/office/drawing/2014/main" id="{DE8B4FBD-FADB-4C0A-BDB9-172E908552F8}"/>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89" name="Groep 88">
                  <a:extLst>
                    <a:ext uri="{FF2B5EF4-FFF2-40B4-BE49-F238E27FC236}">
                      <a16:creationId xmlns:a16="http://schemas.microsoft.com/office/drawing/2014/main" id="{E93DCACD-BB1B-48C0-B77C-9989B81FC004}"/>
                    </a:ext>
                  </a:extLst>
                </p:cNvPr>
                <p:cNvGrpSpPr/>
                <p:nvPr userDrawn="1"/>
              </p:nvGrpSpPr>
              <p:grpSpPr>
                <a:xfrm>
                  <a:off x="-2652453" y="431583"/>
                  <a:ext cx="294076" cy="231526"/>
                  <a:chOff x="-3634116" y="700986"/>
                  <a:chExt cx="182598" cy="143759"/>
                </a:xfrm>
              </p:grpSpPr>
              <p:grpSp>
                <p:nvGrpSpPr>
                  <p:cNvPr id="90" name="Groep 89">
                    <a:extLst>
                      <a:ext uri="{FF2B5EF4-FFF2-40B4-BE49-F238E27FC236}">
                        <a16:creationId xmlns:a16="http://schemas.microsoft.com/office/drawing/2014/main" id="{534A2612-C954-42F4-BBCC-3704E17F9096}"/>
                      </a:ext>
                    </a:extLst>
                  </p:cNvPr>
                  <p:cNvGrpSpPr/>
                  <p:nvPr userDrawn="1"/>
                </p:nvGrpSpPr>
                <p:grpSpPr>
                  <a:xfrm>
                    <a:off x="-3634116" y="700986"/>
                    <a:ext cx="182598" cy="143759"/>
                    <a:chOff x="-3634116" y="700986"/>
                    <a:chExt cx="182598" cy="143759"/>
                  </a:xfrm>
                </p:grpSpPr>
                <p:cxnSp>
                  <p:nvCxnSpPr>
                    <p:cNvPr id="94" name="Rechte verbindingslijn 93">
                      <a:extLst>
                        <a:ext uri="{FF2B5EF4-FFF2-40B4-BE49-F238E27FC236}">
                          <a16:creationId xmlns:a16="http://schemas.microsoft.com/office/drawing/2014/main" id="{1EC449B6-2100-4ABE-BCB9-5963E3A08B4E}"/>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E1F61B38-4EFA-4702-B43C-AE442E9658C0}"/>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F269BF62-8D6B-4B6C-9CCD-1A3672286E3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97" name="Rechte verbindingslijn 96">
                      <a:extLst>
                        <a:ext uri="{FF2B5EF4-FFF2-40B4-BE49-F238E27FC236}">
                          <a16:creationId xmlns:a16="http://schemas.microsoft.com/office/drawing/2014/main" id="{590433AB-1B48-4C9B-B6EA-F53F2928684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98" name="Rechte verbindingslijn 97">
                      <a:extLst>
                        <a:ext uri="{FF2B5EF4-FFF2-40B4-BE49-F238E27FC236}">
                          <a16:creationId xmlns:a16="http://schemas.microsoft.com/office/drawing/2014/main" id="{89014052-EFC5-4488-AB68-C04A43D6E00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91" name="Groep 90">
                    <a:extLst>
                      <a:ext uri="{FF2B5EF4-FFF2-40B4-BE49-F238E27FC236}">
                        <a16:creationId xmlns:a16="http://schemas.microsoft.com/office/drawing/2014/main" id="{2AC7DC2A-D987-45DE-837E-98F75421A0FD}"/>
                      </a:ext>
                    </a:extLst>
                  </p:cNvPr>
                  <p:cNvGrpSpPr/>
                  <p:nvPr userDrawn="1"/>
                </p:nvGrpSpPr>
                <p:grpSpPr>
                  <a:xfrm>
                    <a:off x="-3634047" y="735854"/>
                    <a:ext cx="88801" cy="72568"/>
                    <a:chOff x="-2091059" y="1395403"/>
                    <a:chExt cx="157316" cy="128558"/>
                  </a:xfrm>
                </p:grpSpPr>
                <p:sp>
                  <p:nvSpPr>
                    <p:cNvPr id="92" name="Rechthoek 91">
                      <a:extLst>
                        <a:ext uri="{FF2B5EF4-FFF2-40B4-BE49-F238E27FC236}">
                          <a16:creationId xmlns:a16="http://schemas.microsoft.com/office/drawing/2014/main" id="{0B2E9D68-7CA3-43B8-BBFC-2556009BEE9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3" name="Pijl: punthaak 92">
                      <a:extLst>
                        <a:ext uri="{FF2B5EF4-FFF2-40B4-BE49-F238E27FC236}">
                          <a16:creationId xmlns:a16="http://schemas.microsoft.com/office/drawing/2014/main" id="{E83C4E90-9971-478A-A797-12CF74834CE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74" name="Groep 73">
                <a:extLst>
                  <a:ext uri="{FF2B5EF4-FFF2-40B4-BE49-F238E27FC236}">
                    <a16:creationId xmlns:a16="http://schemas.microsoft.com/office/drawing/2014/main" id="{7C231F3A-356A-465A-9169-D1F8BEA3FBD9}"/>
                  </a:ext>
                </a:extLst>
              </p:cNvPr>
              <p:cNvGrpSpPr/>
              <p:nvPr userDrawn="1"/>
            </p:nvGrpSpPr>
            <p:grpSpPr>
              <a:xfrm>
                <a:off x="-2425037" y="781500"/>
                <a:ext cx="357690" cy="330595"/>
                <a:chOff x="-2721817" y="782525"/>
                <a:chExt cx="432805" cy="400021"/>
              </a:xfrm>
            </p:grpSpPr>
            <p:sp>
              <p:nvSpPr>
                <p:cNvPr id="77" name="Rechthoek 76">
                  <a:extLst>
                    <a:ext uri="{FF2B5EF4-FFF2-40B4-BE49-F238E27FC236}">
                      <a16:creationId xmlns:a16="http://schemas.microsoft.com/office/drawing/2014/main" id="{84E400E9-0E59-403D-A053-A08F366FB5D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9A6FC1C7-78FF-4D0E-B8C5-8659E60B9980}"/>
                    </a:ext>
                  </a:extLst>
                </p:cNvPr>
                <p:cNvGrpSpPr/>
                <p:nvPr userDrawn="1"/>
              </p:nvGrpSpPr>
              <p:grpSpPr>
                <a:xfrm>
                  <a:off x="-2652453" y="866772"/>
                  <a:ext cx="294076" cy="231526"/>
                  <a:chOff x="-3310843" y="700986"/>
                  <a:chExt cx="182598" cy="143759"/>
                </a:xfrm>
              </p:grpSpPr>
              <p:grpSp>
                <p:nvGrpSpPr>
                  <p:cNvPr id="79" name="Groep 78">
                    <a:extLst>
                      <a:ext uri="{FF2B5EF4-FFF2-40B4-BE49-F238E27FC236}">
                        <a16:creationId xmlns:a16="http://schemas.microsoft.com/office/drawing/2014/main" id="{3EDC15C3-27F0-4E87-8FC5-D6C289BC7866}"/>
                      </a:ext>
                    </a:extLst>
                  </p:cNvPr>
                  <p:cNvGrpSpPr/>
                  <p:nvPr userDrawn="1"/>
                </p:nvGrpSpPr>
                <p:grpSpPr>
                  <a:xfrm>
                    <a:off x="-3310843" y="700986"/>
                    <a:ext cx="182598" cy="143759"/>
                    <a:chOff x="-3310843" y="700986"/>
                    <a:chExt cx="182598" cy="143759"/>
                  </a:xfrm>
                </p:grpSpPr>
                <p:cxnSp>
                  <p:nvCxnSpPr>
                    <p:cNvPr id="83" name="Rechte verbindingslijn 82">
                      <a:extLst>
                        <a:ext uri="{FF2B5EF4-FFF2-40B4-BE49-F238E27FC236}">
                          <a16:creationId xmlns:a16="http://schemas.microsoft.com/office/drawing/2014/main" id="{4385B560-2F17-424C-9FEA-D8D07118BE1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8A24D46C-8B6A-4CEB-96FC-49DF5352B62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259C3FBC-BDD0-4BD2-8F30-F9263277B470}"/>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6EB7087A-1180-49ED-9638-05A550EDD504}"/>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6DD74B3C-A4AD-497E-8685-9361A554103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F8F8E0F3-E506-4D05-928D-15E8744DAD7B}"/>
                      </a:ext>
                    </a:extLst>
                  </p:cNvPr>
                  <p:cNvGrpSpPr/>
                  <p:nvPr userDrawn="1"/>
                </p:nvGrpSpPr>
                <p:grpSpPr>
                  <a:xfrm flipH="1">
                    <a:off x="-3310774" y="735854"/>
                    <a:ext cx="88801" cy="72568"/>
                    <a:chOff x="-2091059" y="1395403"/>
                    <a:chExt cx="157316" cy="128558"/>
                  </a:xfrm>
                </p:grpSpPr>
                <p:sp>
                  <p:nvSpPr>
                    <p:cNvPr id="81" name="Rechthoek 80">
                      <a:extLst>
                        <a:ext uri="{FF2B5EF4-FFF2-40B4-BE49-F238E27FC236}">
                          <a16:creationId xmlns:a16="http://schemas.microsoft.com/office/drawing/2014/main" id="{C27D1AFD-BFDB-40F2-9D8A-F2D9D45ACB2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B248D4E2-E2E7-4846-9D23-E4C3AAEC066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75" name="Rechthoek 74">
                <a:extLst>
                  <a:ext uri="{FF2B5EF4-FFF2-40B4-BE49-F238E27FC236}">
                    <a16:creationId xmlns:a16="http://schemas.microsoft.com/office/drawing/2014/main" id="{C0DA822C-5671-48D2-96F3-1D228C1EE2D0}"/>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76" name="Rechthoek 75">
                <a:extLst>
                  <a:ext uri="{FF2B5EF4-FFF2-40B4-BE49-F238E27FC236}">
                    <a16:creationId xmlns:a16="http://schemas.microsoft.com/office/drawing/2014/main" id="{7FB9BCA4-0527-4590-8780-B06FC225FF0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54" name="Rechte verbindingslijn 53">
              <a:extLst>
                <a:ext uri="{FF2B5EF4-FFF2-40B4-BE49-F238E27FC236}">
                  <a16:creationId xmlns:a16="http://schemas.microsoft.com/office/drawing/2014/main" id="{5FDC0D23-0C65-40D0-8700-BB9944661F13}"/>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55" name="Rechthoek 54">
              <a:extLst>
                <a:ext uri="{FF2B5EF4-FFF2-40B4-BE49-F238E27FC236}">
                  <a16:creationId xmlns:a16="http://schemas.microsoft.com/office/drawing/2014/main" id="{A4093638-8297-44E9-9859-C4D522BE9E9D}"/>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56" name="Ovaal 55">
              <a:extLst>
                <a:ext uri="{FF2B5EF4-FFF2-40B4-BE49-F238E27FC236}">
                  <a16:creationId xmlns:a16="http://schemas.microsoft.com/office/drawing/2014/main" id="{B0796557-94D0-49B2-B689-67F5FCB81F6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7" name="Rechthoek 56">
              <a:extLst>
                <a:ext uri="{FF2B5EF4-FFF2-40B4-BE49-F238E27FC236}">
                  <a16:creationId xmlns:a16="http://schemas.microsoft.com/office/drawing/2014/main" id="{FD1D30DB-B7A4-4A69-B615-A12871DD078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58" name="Ovaal 57">
              <a:extLst>
                <a:ext uri="{FF2B5EF4-FFF2-40B4-BE49-F238E27FC236}">
                  <a16:creationId xmlns:a16="http://schemas.microsoft.com/office/drawing/2014/main" id="{B4F74CB8-C646-4AA9-AA3A-704D594385FF}"/>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59" name="Rechthoek 58">
              <a:extLst>
                <a:ext uri="{FF2B5EF4-FFF2-40B4-BE49-F238E27FC236}">
                  <a16:creationId xmlns:a16="http://schemas.microsoft.com/office/drawing/2014/main" id="{6FC12112-B155-4E93-AE42-C84A8192DD30}"/>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60" name="Ovaal 59">
              <a:extLst>
                <a:ext uri="{FF2B5EF4-FFF2-40B4-BE49-F238E27FC236}">
                  <a16:creationId xmlns:a16="http://schemas.microsoft.com/office/drawing/2014/main" id="{503A26EC-0B00-469A-B88E-858942BBDC4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61" name="Rechthoek 60">
              <a:extLst>
                <a:ext uri="{FF2B5EF4-FFF2-40B4-BE49-F238E27FC236}">
                  <a16:creationId xmlns:a16="http://schemas.microsoft.com/office/drawing/2014/main" id="{8EB88618-763C-4FEF-9A5B-222BB89743C6}"/>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62" name="Ovaal 61">
              <a:extLst>
                <a:ext uri="{FF2B5EF4-FFF2-40B4-BE49-F238E27FC236}">
                  <a16:creationId xmlns:a16="http://schemas.microsoft.com/office/drawing/2014/main" id="{27C87DD1-6B1A-4ED7-893C-ED5787FA51E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63" name="Rechthoek 62">
              <a:extLst>
                <a:ext uri="{FF2B5EF4-FFF2-40B4-BE49-F238E27FC236}">
                  <a16:creationId xmlns:a16="http://schemas.microsoft.com/office/drawing/2014/main" id="{78A12453-3F39-4997-BA94-5E38E0150CB7}"/>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64" name="Rechthoek 63">
              <a:extLst>
                <a:ext uri="{FF2B5EF4-FFF2-40B4-BE49-F238E27FC236}">
                  <a16:creationId xmlns:a16="http://schemas.microsoft.com/office/drawing/2014/main" id="{DCFC1131-7A5B-4C25-B774-E8B314AC6A4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20" name="Instructie">
            <a:extLst>
              <a:ext uri="{FF2B5EF4-FFF2-40B4-BE49-F238E27FC236}">
                <a16:creationId xmlns:a16="http://schemas.microsoft.com/office/drawing/2014/main" id="{140A1E9C-CA32-4FEC-9EAA-98A7A9074BA1}"/>
              </a:ext>
            </a:extLst>
          </p:cNvPr>
          <p:cNvGrpSpPr/>
          <p:nvPr userDrawn="1"/>
        </p:nvGrpSpPr>
        <p:grpSpPr>
          <a:xfrm>
            <a:off x="12391601" y="0"/>
            <a:ext cx="3183677" cy="2499789"/>
            <a:chOff x="12391601" y="0"/>
            <a:chExt cx="3183677" cy="2499789"/>
          </a:xfrm>
        </p:grpSpPr>
        <p:sp>
          <p:nvSpPr>
            <p:cNvPr id="122" name="Rechthoek 121">
              <a:extLst>
                <a:ext uri="{FF2B5EF4-FFF2-40B4-BE49-F238E27FC236}">
                  <a16:creationId xmlns:a16="http://schemas.microsoft.com/office/drawing/2014/main" id="{AE6AD65F-EE44-456F-8184-4A23B5D4180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Tabel invoegen/veranderen</a:t>
              </a:r>
            </a:p>
          </p:txBody>
        </p:sp>
        <p:sp>
          <p:nvSpPr>
            <p:cNvPr id="123" name="Ovaal 122">
              <a:extLst>
                <a:ext uri="{FF2B5EF4-FFF2-40B4-BE49-F238E27FC236}">
                  <a16:creationId xmlns:a16="http://schemas.microsoft.com/office/drawing/2014/main" id="{22365E7E-B64B-42BF-BFC1-9C2DC56D605D}"/>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24" name="Rechte verbindingslijn 123">
              <a:extLst>
                <a:ext uri="{FF2B5EF4-FFF2-40B4-BE49-F238E27FC236}">
                  <a16:creationId xmlns:a16="http://schemas.microsoft.com/office/drawing/2014/main" id="{2C060D96-1927-48F1-B829-3F1982F3143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25" name="Rechte verbindingslijn 124">
              <a:extLst>
                <a:ext uri="{FF2B5EF4-FFF2-40B4-BE49-F238E27FC236}">
                  <a16:creationId xmlns:a16="http://schemas.microsoft.com/office/drawing/2014/main" id="{AC26D5E1-2687-494B-ADE9-E0D55812082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26" name="Rechthoek 125">
              <a:extLst>
                <a:ext uri="{FF2B5EF4-FFF2-40B4-BE49-F238E27FC236}">
                  <a16:creationId xmlns:a16="http://schemas.microsoft.com/office/drawing/2014/main" id="{5C027970-47B3-4B6C-9E95-A7C2B0A1DDD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27" name="Ovaal 126">
              <a:extLst>
                <a:ext uri="{FF2B5EF4-FFF2-40B4-BE49-F238E27FC236}">
                  <a16:creationId xmlns:a16="http://schemas.microsoft.com/office/drawing/2014/main" id="{50156B40-4B1E-4446-B2C9-3E66CDFB387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28" name="Rechthoek 127">
              <a:extLst>
                <a:ext uri="{FF2B5EF4-FFF2-40B4-BE49-F238E27FC236}">
                  <a16:creationId xmlns:a16="http://schemas.microsoft.com/office/drawing/2014/main" id="{3D194632-A864-4C8E-A4E8-5A11EDB5AFE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29" name="Groep 128">
              <a:extLst>
                <a:ext uri="{FF2B5EF4-FFF2-40B4-BE49-F238E27FC236}">
                  <a16:creationId xmlns:a16="http://schemas.microsoft.com/office/drawing/2014/main" id="{BD708FC9-5706-4486-9535-C3E9672C4D8E}"/>
                </a:ext>
              </a:extLst>
            </p:cNvPr>
            <p:cNvGrpSpPr/>
            <p:nvPr userDrawn="1"/>
          </p:nvGrpSpPr>
          <p:grpSpPr>
            <a:xfrm>
              <a:off x="12757282" y="2184550"/>
              <a:ext cx="825500" cy="209550"/>
              <a:chOff x="13504624" y="2482850"/>
              <a:chExt cx="825500" cy="209550"/>
            </a:xfrm>
          </p:grpSpPr>
          <p:sp>
            <p:nvSpPr>
              <p:cNvPr id="140" name="Rechthoek 139">
                <a:extLst>
                  <a:ext uri="{FF2B5EF4-FFF2-40B4-BE49-F238E27FC236}">
                    <a16:creationId xmlns:a16="http://schemas.microsoft.com/office/drawing/2014/main" id="{0F6647D7-F556-45F0-9FDC-5986A5E827A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dirty="0">
                    <a:solidFill>
                      <a:schemeClr val="tx1"/>
                    </a:solidFill>
                    <a:latin typeface="Arial" panose="020B0604020202020204" pitchFamily="34" charset="0"/>
                    <a:cs typeface="Arial" panose="020B0604020202020204" pitchFamily="34" charset="0"/>
                  </a:rPr>
                  <a:t>OK</a:t>
                </a:r>
              </a:p>
            </p:txBody>
          </p:sp>
          <p:cxnSp>
            <p:nvCxnSpPr>
              <p:cNvPr id="141" name="Rechte verbindingslijn 140">
                <a:extLst>
                  <a:ext uri="{FF2B5EF4-FFF2-40B4-BE49-F238E27FC236}">
                    <a16:creationId xmlns:a16="http://schemas.microsoft.com/office/drawing/2014/main" id="{2DCA3075-33B6-4571-9FC5-420F924FB30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2" name="Gelijkbenige driehoek 141">
                <a:extLst>
                  <a:ext uri="{FF2B5EF4-FFF2-40B4-BE49-F238E27FC236}">
                    <a16:creationId xmlns:a16="http://schemas.microsoft.com/office/drawing/2014/main" id="{02D6970A-9131-49D6-BE7B-78CFFBCAE94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130" name="Rechte verbindingslijn 129">
              <a:extLst>
                <a:ext uri="{FF2B5EF4-FFF2-40B4-BE49-F238E27FC236}">
                  <a16:creationId xmlns:a16="http://schemas.microsoft.com/office/drawing/2014/main" id="{78B56974-80BB-4D42-89DE-D44B62D25C1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31" name="Tabel icoon">
              <a:extLst>
                <a:ext uri="{FF2B5EF4-FFF2-40B4-BE49-F238E27FC236}">
                  <a16:creationId xmlns:a16="http://schemas.microsoft.com/office/drawing/2014/main" id="{D285E025-412E-4B5B-B7C1-BBE731CC291E}"/>
                </a:ext>
              </a:extLst>
            </p:cNvPr>
            <p:cNvGrpSpPr/>
            <p:nvPr userDrawn="1"/>
          </p:nvGrpSpPr>
          <p:grpSpPr>
            <a:xfrm>
              <a:off x="12757283" y="1133664"/>
              <a:ext cx="375500" cy="339168"/>
              <a:chOff x="6072040" y="3376043"/>
              <a:chExt cx="1227920" cy="1109109"/>
            </a:xfrm>
          </p:grpSpPr>
          <p:sp>
            <p:nvSpPr>
              <p:cNvPr id="132" name="Rechthoek 131">
                <a:extLst>
                  <a:ext uri="{FF2B5EF4-FFF2-40B4-BE49-F238E27FC236}">
                    <a16:creationId xmlns:a16="http://schemas.microsoft.com/office/drawing/2014/main" id="{5FEE99C1-D6E4-4AD9-9121-60413D464219}"/>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133" name="Rechthoek 132">
                <a:extLst>
                  <a:ext uri="{FF2B5EF4-FFF2-40B4-BE49-F238E27FC236}">
                    <a16:creationId xmlns:a16="http://schemas.microsoft.com/office/drawing/2014/main" id="{5C549D6D-3865-4883-AA86-3B6DA1612825}"/>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cxnSp>
            <p:nvCxnSpPr>
              <p:cNvPr id="134" name="Rechte verbindingslijn 133">
                <a:extLst>
                  <a:ext uri="{FF2B5EF4-FFF2-40B4-BE49-F238E27FC236}">
                    <a16:creationId xmlns:a16="http://schemas.microsoft.com/office/drawing/2014/main" id="{8E81B19B-AF04-41B0-9FA8-1D5DF0FCA598}"/>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5" name="Rechte verbindingslijn 134">
                <a:extLst>
                  <a:ext uri="{FF2B5EF4-FFF2-40B4-BE49-F238E27FC236}">
                    <a16:creationId xmlns:a16="http://schemas.microsoft.com/office/drawing/2014/main" id="{F3F2504D-7F1C-41DD-A30C-3D707CAAD583}"/>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6" name="Rechte verbindingslijn 135">
                <a:extLst>
                  <a:ext uri="{FF2B5EF4-FFF2-40B4-BE49-F238E27FC236}">
                    <a16:creationId xmlns:a16="http://schemas.microsoft.com/office/drawing/2014/main" id="{BAA85C38-8018-4EFE-BF53-EBF5C8C04B80}"/>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7" name="Rechte verbindingslijn 136">
                <a:extLst>
                  <a:ext uri="{FF2B5EF4-FFF2-40B4-BE49-F238E27FC236}">
                    <a16:creationId xmlns:a16="http://schemas.microsoft.com/office/drawing/2014/main" id="{F4D965B3-E81D-4225-834E-CE7DEAD00F93}"/>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38" name="Rechte verbindingslijn 137">
                <a:extLst>
                  <a:ext uri="{FF2B5EF4-FFF2-40B4-BE49-F238E27FC236}">
                    <a16:creationId xmlns:a16="http://schemas.microsoft.com/office/drawing/2014/main" id="{F38469FA-1851-40C2-97A7-1132067D5BE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39" name="Rechthoek 138">
                <a:extLst>
                  <a:ext uri="{FF2B5EF4-FFF2-40B4-BE49-F238E27FC236}">
                    <a16:creationId xmlns:a16="http://schemas.microsoft.com/office/drawing/2014/main" id="{DE9F689C-8B9C-4F84-94AF-DED108B6366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246353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solidFill>
        <a:effectLst/>
      </p:bgPr>
    </p:bg>
    <p:spTree>
      <p:nvGrpSpPr>
        <p:cNvPr id="1" name=""/>
        <p:cNvGrpSpPr/>
        <p:nvPr/>
      </p:nvGrpSpPr>
      <p:grpSpPr>
        <a:xfrm>
          <a:off x="0" y="0"/>
          <a:ext cx="0" cy="0"/>
          <a:chOff x="0" y="0"/>
          <a:chExt cx="0" cy="0"/>
        </a:xfrm>
      </p:grpSpPr>
      <p:pic>
        <p:nvPicPr>
          <p:cNvPr id="25" name="Afbeelding 24">
            <a:extLst>
              <a:ext uri="{FF2B5EF4-FFF2-40B4-BE49-F238E27FC236}">
                <a16:creationId xmlns:a16="http://schemas.microsoft.com/office/drawing/2014/main" id="{62FFC3B0-14F4-4756-9136-00D5B15B77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9365575" cy="543999"/>
          </a:xfrm>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DBBAB525-E55B-4417-86F3-F365F0DE0A9E}"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473588" y="-491319"/>
            <a:ext cx="124482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TABEL</a:t>
            </a:r>
          </a:p>
        </p:txBody>
      </p:sp>
      <p:sp>
        <p:nvSpPr>
          <p:cNvPr id="27" name="Tijdelijke aanduiding voor tabel 16">
            <a:extLst>
              <a:ext uri="{FF2B5EF4-FFF2-40B4-BE49-F238E27FC236}">
                <a16:creationId xmlns:a16="http://schemas.microsoft.com/office/drawing/2014/main" id="{539895FF-B2F3-44CB-8AED-938C1DE01FC4}"/>
              </a:ext>
            </a:extLst>
          </p:cNvPr>
          <p:cNvSpPr>
            <a:spLocks noGrp="1"/>
          </p:cNvSpPr>
          <p:nvPr>
            <p:ph type="tbl" sz="quarter" idx="13" hasCustomPrompt="1"/>
          </p:nvPr>
        </p:nvSpPr>
        <p:spPr>
          <a:xfrm>
            <a:off x="1368000" y="1551998"/>
            <a:ext cx="8897573" cy="4497321"/>
          </a:xfrm>
          <a:solidFill>
            <a:schemeClr val="bg2">
              <a:lumMod val="20000"/>
              <a:lumOff val="80000"/>
            </a:schemeClr>
          </a:solidFill>
        </p:spPr>
        <p:txBody>
          <a:bodyPr tIns="1620000"/>
          <a:lstStyle>
            <a:lvl1pPr marL="0" indent="0" algn="ctr">
              <a:buNone/>
              <a:defRPr sz="1200" i="1">
                <a:solidFill>
                  <a:schemeClr val="bg2">
                    <a:lumMod val="50000"/>
                  </a:schemeClr>
                </a:solidFill>
              </a:defRPr>
            </a:lvl1pPr>
          </a:lstStyle>
          <a:p>
            <a:r>
              <a:rPr lang="nl-NL" dirty="0"/>
              <a:t>Klik op onderstaand pictogram om een tabel in te voegen</a:t>
            </a:r>
          </a:p>
        </p:txBody>
      </p:sp>
      <p:grpSp>
        <p:nvGrpSpPr>
          <p:cNvPr id="28" name="GRID" hidden="1">
            <a:extLst>
              <a:ext uri="{FF2B5EF4-FFF2-40B4-BE49-F238E27FC236}">
                <a16:creationId xmlns:a16="http://schemas.microsoft.com/office/drawing/2014/main" id="{408A8520-35A4-447E-AB49-06A3A5D30E1B}"/>
              </a:ext>
            </a:extLst>
          </p:cNvPr>
          <p:cNvGrpSpPr/>
          <p:nvPr userDrawn="1"/>
        </p:nvGrpSpPr>
        <p:grpSpPr>
          <a:xfrm>
            <a:off x="-4482" y="0"/>
            <a:ext cx="12196482" cy="6867680"/>
            <a:chOff x="-4482" y="0"/>
            <a:chExt cx="12196482" cy="6867680"/>
          </a:xfrm>
          <a:solidFill>
            <a:srgbClr val="000000">
              <a:alpha val="30000"/>
            </a:srgbClr>
          </a:solidFill>
        </p:grpSpPr>
        <p:sp>
          <p:nvSpPr>
            <p:cNvPr id="29" name="Rechthoek 28">
              <a:extLst>
                <a:ext uri="{FF2B5EF4-FFF2-40B4-BE49-F238E27FC236}">
                  <a16:creationId xmlns:a16="http://schemas.microsoft.com/office/drawing/2014/main" id="{37A761BA-451A-44CA-BDD3-086D7CF7EA1C}"/>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AFAF4257-509E-43E5-A4EF-838ABD1BA12B}"/>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4261677F-EB95-4012-A601-954123FE087C}"/>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715AC9A9-CB1D-4632-A3B1-62D8C2DE08E9}"/>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02E0E562-CFB0-40C9-81F9-E02941FC4368}"/>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D9920561-135C-4871-A87E-FA97AECD6E2D}"/>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B1F8CC1A-2C1C-4057-9560-99C717F02E9B}"/>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2EADD149-3BFA-4EFE-80B1-D340E54EA692}"/>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2023AEA3-B58D-44B1-BCB2-1AAAE58057F2}"/>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38" name="Instructie">
            <a:extLst>
              <a:ext uri="{FF2B5EF4-FFF2-40B4-BE49-F238E27FC236}">
                <a16:creationId xmlns:a16="http://schemas.microsoft.com/office/drawing/2014/main" id="{3387FEA5-F294-444C-91B7-6D5ADD17728F}"/>
              </a:ext>
            </a:extLst>
          </p:cNvPr>
          <p:cNvGrpSpPr/>
          <p:nvPr userDrawn="1"/>
        </p:nvGrpSpPr>
        <p:grpSpPr>
          <a:xfrm>
            <a:off x="12391601" y="0"/>
            <a:ext cx="3183677" cy="2499789"/>
            <a:chOff x="12391601" y="0"/>
            <a:chExt cx="3183677" cy="2499789"/>
          </a:xfrm>
        </p:grpSpPr>
        <p:sp>
          <p:nvSpPr>
            <p:cNvPr id="40" name="Rechthoek 39">
              <a:extLst>
                <a:ext uri="{FF2B5EF4-FFF2-40B4-BE49-F238E27FC236}">
                  <a16:creationId xmlns:a16="http://schemas.microsoft.com/office/drawing/2014/main" id="{8368AE5E-2C75-4799-AFA1-B8F2034F6882}"/>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Tabel invoegen/veranderen</a:t>
              </a:r>
            </a:p>
          </p:txBody>
        </p:sp>
        <p:sp>
          <p:nvSpPr>
            <p:cNvPr id="41" name="Ovaal 40">
              <a:extLst>
                <a:ext uri="{FF2B5EF4-FFF2-40B4-BE49-F238E27FC236}">
                  <a16:creationId xmlns:a16="http://schemas.microsoft.com/office/drawing/2014/main" id="{0493508C-0CD9-4811-BC92-B0F80CB0C344}"/>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2" name="Rechte verbindingslijn 41">
              <a:extLst>
                <a:ext uri="{FF2B5EF4-FFF2-40B4-BE49-F238E27FC236}">
                  <a16:creationId xmlns:a16="http://schemas.microsoft.com/office/drawing/2014/main" id="{419A5BE2-7565-443F-BCDB-07EBF2D466B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43" name="Rechte verbindingslijn 42">
              <a:extLst>
                <a:ext uri="{FF2B5EF4-FFF2-40B4-BE49-F238E27FC236}">
                  <a16:creationId xmlns:a16="http://schemas.microsoft.com/office/drawing/2014/main" id="{5D509200-2EFA-4183-8F7D-C9C64E5A5CC9}"/>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44" name="Rechthoek 43">
              <a:extLst>
                <a:ext uri="{FF2B5EF4-FFF2-40B4-BE49-F238E27FC236}">
                  <a16:creationId xmlns:a16="http://schemas.microsoft.com/office/drawing/2014/main" id="{80021DE0-47B9-4BFC-A9F5-1A52EF9A0B1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45" name="Ovaal 44">
              <a:extLst>
                <a:ext uri="{FF2B5EF4-FFF2-40B4-BE49-F238E27FC236}">
                  <a16:creationId xmlns:a16="http://schemas.microsoft.com/office/drawing/2014/main" id="{3AD3DD30-290A-44B5-9A73-5A13CC8A0E5E}"/>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6" name="Rechthoek 45">
              <a:extLst>
                <a:ext uri="{FF2B5EF4-FFF2-40B4-BE49-F238E27FC236}">
                  <a16:creationId xmlns:a16="http://schemas.microsoft.com/office/drawing/2014/main" id="{AEEF643F-DC62-4C73-A052-C52D93446A1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47" name="Groep 46">
              <a:extLst>
                <a:ext uri="{FF2B5EF4-FFF2-40B4-BE49-F238E27FC236}">
                  <a16:creationId xmlns:a16="http://schemas.microsoft.com/office/drawing/2014/main" id="{63CDADEA-28E9-4815-B49E-4A7DC459FF7D}"/>
                </a:ext>
              </a:extLst>
            </p:cNvPr>
            <p:cNvGrpSpPr/>
            <p:nvPr userDrawn="1"/>
          </p:nvGrpSpPr>
          <p:grpSpPr>
            <a:xfrm>
              <a:off x="12757282" y="2184550"/>
              <a:ext cx="825500" cy="209550"/>
              <a:chOff x="13504624" y="2482850"/>
              <a:chExt cx="825500" cy="209550"/>
            </a:xfrm>
          </p:grpSpPr>
          <p:sp>
            <p:nvSpPr>
              <p:cNvPr id="58" name="Rechthoek 57">
                <a:extLst>
                  <a:ext uri="{FF2B5EF4-FFF2-40B4-BE49-F238E27FC236}">
                    <a16:creationId xmlns:a16="http://schemas.microsoft.com/office/drawing/2014/main" id="{13706CA6-57A7-408A-9965-632FC8AB81F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dirty="0">
                    <a:solidFill>
                      <a:schemeClr val="tx1"/>
                    </a:solidFill>
                    <a:latin typeface="Arial" panose="020B0604020202020204" pitchFamily="34" charset="0"/>
                    <a:cs typeface="Arial" panose="020B0604020202020204" pitchFamily="34" charset="0"/>
                  </a:rPr>
                  <a:t>OK</a:t>
                </a:r>
              </a:p>
            </p:txBody>
          </p:sp>
          <p:cxnSp>
            <p:nvCxnSpPr>
              <p:cNvPr id="59" name="Rechte verbindingslijn 58">
                <a:extLst>
                  <a:ext uri="{FF2B5EF4-FFF2-40B4-BE49-F238E27FC236}">
                    <a16:creationId xmlns:a16="http://schemas.microsoft.com/office/drawing/2014/main" id="{E6099296-0621-487C-9FFA-A2336D2247E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0" name="Gelijkbenige driehoek 59">
                <a:extLst>
                  <a:ext uri="{FF2B5EF4-FFF2-40B4-BE49-F238E27FC236}">
                    <a16:creationId xmlns:a16="http://schemas.microsoft.com/office/drawing/2014/main" id="{C27C9277-F591-4A8D-B44E-79B86AE9E7C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cxnSp>
          <p:nvCxnSpPr>
            <p:cNvPr id="48" name="Rechte verbindingslijn 47">
              <a:extLst>
                <a:ext uri="{FF2B5EF4-FFF2-40B4-BE49-F238E27FC236}">
                  <a16:creationId xmlns:a16="http://schemas.microsoft.com/office/drawing/2014/main" id="{EBD47F72-12F4-40D9-8DB3-79FC8FEB86B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49" name="Tabel icoon">
              <a:extLst>
                <a:ext uri="{FF2B5EF4-FFF2-40B4-BE49-F238E27FC236}">
                  <a16:creationId xmlns:a16="http://schemas.microsoft.com/office/drawing/2014/main" id="{885DE192-4DE3-4F57-AEE5-F2999CD40CFA}"/>
                </a:ext>
              </a:extLst>
            </p:cNvPr>
            <p:cNvGrpSpPr/>
            <p:nvPr userDrawn="1"/>
          </p:nvGrpSpPr>
          <p:grpSpPr>
            <a:xfrm>
              <a:off x="12757283" y="1133664"/>
              <a:ext cx="375500" cy="339168"/>
              <a:chOff x="6072040" y="3376043"/>
              <a:chExt cx="1227920" cy="1109109"/>
            </a:xfrm>
          </p:grpSpPr>
          <p:sp>
            <p:nvSpPr>
              <p:cNvPr id="50" name="Rechthoek 49">
                <a:extLst>
                  <a:ext uri="{FF2B5EF4-FFF2-40B4-BE49-F238E27FC236}">
                    <a16:creationId xmlns:a16="http://schemas.microsoft.com/office/drawing/2014/main" id="{15417431-9E21-4009-BE2B-5D6059385AF2}"/>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1" name="Rechthoek 50">
                <a:extLst>
                  <a:ext uri="{FF2B5EF4-FFF2-40B4-BE49-F238E27FC236}">
                    <a16:creationId xmlns:a16="http://schemas.microsoft.com/office/drawing/2014/main" id="{DC38FC7A-B18B-4671-8927-C5416C0DC36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cxnSp>
            <p:nvCxnSpPr>
              <p:cNvPr id="52" name="Rechte verbindingslijn 51">
                <a:extLst>
                  <a:ext uri="{FF2B5EF4-FFF2-40B4-BE49-F238E27FC236}">
                    <a16:creationId xmlns:a16="http://schemas.microsoft.com/office/drawing/2014/main" id="{C7E29E25-4EFE-44D9-9EC9-F554C25F8D09}"/>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3D6B7557-8C62-43FD-ABBD-F61CCED5D68D}"/>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4" name="Rechte verbindingslijn 53">
                <a:extLst>
                  <a:ext uri="{FF2B5EF4-FFF2-40B4-BE49-F238E27FC236}">
                    <a16:creationId xmlns:a16="http://schemas.microsoft.com/office/drawing/2014/main" id="{F0549B8D-DA8A-442E-8434-E092E352937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E09BB2FA-3D21-4E60-9418-D1B47142897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21E2E0AA-32A9-4A11-8392-58E5E33A829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57" name="Rechthoek 56">
                <a:extLst>
                  <a:ext uri="{FF2B5EF4-FFF2-40B4-BE49-F238E27FC236}">
                    <a16:creationId xmlns:a16="http://schemas.microsoft.com/office/drawing/2014/main" id="{8BD9DE4F-6148-4C3E-BFE4-9E3658ACE608}"/>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grpSp>
    </p:spTree>
    <p:extLst>
      <p:ext uri="{BB962C8B-B14F-4D97-AF65-F5344CB8AC3E}">
        <p14:creationId xmlns:p14="http://schemas.microsoft.com/office/powerpoint/2010/main" val="422109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Tijdelijke aanduiding voor media 10">
            <a:extLst>
              <a:ext uri="{FF2B5EF4-FFF2-40B4-BE49-F238E27FC236}">
                <a16:creationId xmlns:a16="http://schemas.microsoft.com/office/drawing/2014/main" id="{3A750B5D-826F-45E6-825A-FDC04009BF5B}"/>
              </a:ext>
            </a:extLst>
          </p:cNvPr>
          <p:cNvSpPr>
            <a:spLocks noGrp="1"/>
          </p:cNvSpPr>
          <p:nvPr>
            <p:ph type="media" sz="quarter" idx="13" hasCustomPrompt="1"/>
          </p:nvPr>
        </p:nvSpPr>
        <p:spPr>
          <a:xfrm>
            <a:off x="-1" y="0"/>
            <a:ext cx="12192000"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video in te voegen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a:xfrm>
            <a:off x="1291247" y="7057347"/>
            <a:ext cx="657395" cy="234775"/>
          </a:xfrm>
        </p:spPr>
        <p:txBody>
          <a:bodyPr/>
          <a:lstStyle/>
          <a:p>
            <a:fld id="{2BCE4D0B-2C3E-4F45-A9AB-25E15842CBDC}" type="datetime3">
              <a:rPr lang="nl-NL" noProof="0" smtClean="0"/>
              <a:t>8/2/23</a:t>
            </a:fld>
            <a:endParaRPr lang="nl-NL" noProof="0" dirty="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a:xfrm>
            <a:off x="2053673" y="7057347"/>
            <a:ext cx="8211900" cy="234775"/>
          </a:xfrm>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787610" y="7050941"/>
            <a:ext cx="378802" cy="227539"/>
          </a:xfrm>
        </p:spPr>
        <p:txBody>
          <a:bodyPr/>
          <a:lstStyle/>
          <a:p>
            <a:fld id="{D7B5DC5B-6873-43DB-ADC7-B15ACCE0DFDB}" type="slidenum">
              <a:rPr lang="nl-NL" noProof="0" smtClean="0"/>
              <a:t>‹nr.›</a:t>
            </a:fld>
            <a:endParaRPr lang="nl-NL" noProof="0" dirty="0"/>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8B23DE8F-709A-4906-976C-A83DED766AB2}"/>
              </a:ext>
            </a:extLst>
          </p:cNvPr>
          <p:cNvSpPr/>
          <p:nvPr userDrawn="1"/>
        </p:nvSpPr>
        <p:spPr>
          <a:xfrm>
            <a:off x="5473588" y="-491319"/>
            <a:ext cx="1244825"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VIDEO</a:t>
            </a:r>
          </a:p>
        </p:txBody>
      </p:sp>
      <p:grpSp>
        <p:nvGrpSpPr>
          <p:cNvPr id="17" name="Instructie">
            <a:extLst>
              <a:ext uri="{FF2B5EF4-FFF2-40B4-BE49-F238E27FC236}">
                <a16:creationId xmlns:a16="http://schemas.microsoft.com/office/drawing/2014/main" id="{8EDBD65E-DC4F-4E00-9BFA-8868188967C6}"/>
              </a:ext>
            </a:extLst>
          </p:cNvPr>
          <p:cNvGrpSpPr/>
          <p:nvPr userDrawn="1"/>
        </p:nvGrpSpPr>
        <p:grpSpPr>
          <a:xfrm>
            <a:off x="12391601" y="0"/>
            <a:ext cx="3183678" cy="4275388"/>
            <a:chOff x="12391601" y="0"/>
            <a:chExt cx="3183678" cy="4275388"/>
          </a:xfrm>
        </p:grpSpPr>
        <p:grpSp>
          <p:nvGrpSpPr>
            <p:cNvPr id="18" name="Video icoon">
              <a:extLst>
                <a:ext uri="{FF2B5EF4-FFF2-40B4-BE49-F238E27FC236}">
                  <a16:creationId xmlns:a16="http://schemas.microsoft.com/office/drawing/2014/main" id="{BD1FEE3C-9040-48A0-855A-57ABF61E94F1}"/>
                </a:ext>
              </a:extLst>
            </p:cNvPr>
            <p:cNvGrpSpPr/>
            <p:nvPr userDrawn="1"/>
          </p:nvGrpSpPr>
          <p:grpSpPr>
            <a:xfrm>
              <a:off x="12757282" y="1122460"/>
              <a:ext cx="326087" cy="328143"/>
              <a:chOff x="8066315" y="1676399"/>
              <a:chExt cx="1371600" cy="1380253"/>
            </a:xfrm>
          </p:grpSpPr>
          <p:sp>
            <p:nvSpPr>
              <p:cNvPr id="56" name="Rechthoek 55">
                <a:extLst>
                  <a:ext uri="{FF2B5EF4-FFF2-40B4-BE49-F238E27FC236}">
                    <a16:creationId xmlns:a16="http://schemas.microsoft.com/office/drawing/2014/main" id="{F436A320-91FD-4832-9CDC-416653E9A0CF}"/>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7" name="Vrije vorm 112">
                <a:extLst>
                  <a:ext uri="{FF2B5EF4-FFF2-40B4-BE49-F238E27FC236}">
                    <a16:creationId xmlns:a16="http://schemas.microsoft.com/office/drawing/2014/main" id="{6C3A40A2-92A3-4282-BA63-9D7424D9DB72}"/>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sp>
            <p:nvSpPr>
              <p:cNvPr id="58" name="Vrije vorm 113">
                <a:extLst>
                  <a:ext uri="{FF2B5EF4-FFF2-40B4-BE49-F238E27FC236}">
                    <a16:creationId xmlns:a16="http://schemas.microsoft.com/office/drawing/2014/main" id="{010C5D0C-EAC9-4A44-BD7D-479B4480CC39}"/>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p>
            </p:txBody>
          </p:sp>
        </p:grpSp>
        <p:sp>
          <p:nvSpPr>
            <p:cNvPr id="19" name="Rechthoek 18">
              <a:extLst>
                <a:ext uri="{FF2B5EF4-FFF2-40B4-BE49-F238E27FC236}">
                  <a16:creationId xmlns:a16="http://schemas.microsoft.com/office/drawing/2014/main" id="{F3B6D319-7030-478A-A152-D8B2BC4B55D8}"/>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Video invoegen/veranderen</a:t>
              </a:r>
            </a:p>
          </p:txBody>
        </p:sp>
        <p:sp>
          <p:nvSpPr>
            <p:cNvPr id="20" name="Ovaal 19">
              <a:extLst>
                <a:ext uri="{FF2B5EF4-FFF2-40B4-BE49-F238E27FC236}">
                  <a16:creationId xmlns:a16="http://schemas.microsoft.com/office/drawing/2014/main" id="{16FA97FE-669E-4B13-B9DB-A43DAF6F7C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5C4ED49A-ED3D-47A1-8700-FE37B7488086}"/>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30EACA08-CFF9-4AA6-AC69-9543348E6F4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80FA2365-F91F-4DD5-8C45-1D0A702EFD6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52" name="Rechte verbindingslijn 51">
              <a:extLst>
                <a:ext uri="{FF2B5EF4-FFF2-40B4-BE49-F238E27FC236}">
                  <a16:creationId xmlns:a16="http://schemas.microsoft.com/office/drawing/2014/main" id="{0D42FF23-7FD7-400B-9164-0D186451C9E2}"/>
                </a:ext>
              </a:extLst>
            </p:cNvPr>
            <p:cNvCxnSpPr>
              <a:cxnSpLocks/>
            </p:cNvCxnSpPr>
            <p:nvPr userDrawn="1"/>
          </p:nvCxnSpPr>
          <p:spPr>
            <a:xfrm>
              <a:off x="12397261" y="4275388"/>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5489551F-F04A-46A6-80D5-42AF0A29B8F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262059BA-E0AF-4E10-82EC-4BC9FFB9826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video</a:t>
              </a:r>
              <a:b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1963A3A-47E1-4F74-801F-2F371BA8E33E}"/>
                </a:ext>
              </a:extLst>
            </p:cNvPr>
            <p:cNvGrpSpPr/>
            <p:nvPr userDrawn="1"/>
          </p:nvGrpSpPr>
          <p:grpSpPr>
            <a:xfrm>
              <a:off x="12757282" y="2184550"/>
              <a:ext cx="825500" cy="209550"/>
              <a:chOff x="13504624" y="2482850"/>
              <a:chExt cx="825500" cy="209550"/>
            </a:xfrm>
          </p:grpSpPr>
          <p:sp>
            <p:nvSpPr>
              <p:cNvPr id="48" name="Rechthoek 47">
                <a:extLst>
                  <a:ext uri="{FF2B5EF4-FFF2-40B4-BE49-F238E27FC236}">
                    <a16:creationId xmlns:a16="http://schemas.microsoft.com/office/drawing/2014/main" id="{884FC724-393F-44CB-AC12-18B2D3F17E2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49" name="Rechte verbindingslijn 48">
                <a:extLst>
                  <a:ext uri="{FF2B5EF4-FFF2-40B4-BE49-F238E27FC236}">
                    <a16:creationId xmlns:a16="http://schemas.microsoft.com/office/drawing/2014/main" id="{40573B48-40D2-42D2-B8B8-F6CEC97FD00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0" name="Gelijkbenige driehoek 49">
                <a:extLst>
                  <a:ext uri="{FF2B5EF4-FFF2-40B4-BE49-F238E27FC236}">
                    <a16:creationId xmlns:a16="http://schemas.microsoft.com/office/drawing/2014/main" id="{534EA9F2-4C9E-4865-82A8-71AFDE0DF87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sp>
          <p:nvSpPr>
            <p:cNvPr id="28" name="Ovaal 27">
              <a:extLst>
                <a:ext uri="{FF2B5EF4-FFF2-40B4-BE49-F238E27FC236}">
                  <a16:creationId xmlns:a16="http://schemas.microsoft.com/office/drawing/2014/main" id="{EC011896-AAB2-4B6E-9A2E-0141EC2F659C}"/>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29" name="Rechthoek 28">
              <a:extLst>
                <a:ext uri="{FF2B5EF4-FFF2-40B4-BE49-F238E27FC236}">
                  <a16:creationId xmlns:a16="http://schemas.microsoft.com/office/drawing/2014/main" id="{54590E02-A1B1-4F52-8199-DA5714C03DFD}"/>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video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30" name="Rechte verbindingslijn 29">
              <a:extLst>
                <a:ext uri="{FF2B5EF4-FFF2-40B4-BE49-F238E27FC236}">
                  <a16:creationId xmlns:a16="http://schemas.microsoft.com/office/drawing/2014/main" id="{CFA2ECD0-F559-4EFE-8F1C-365AD68DC61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8DEF49BE-563D-4896-8385-89161003CE8B}"/>
                </a:ext>
              </a:extLst>
            </p:cNvPr>
            <p:cNvGrpSpPr/>
            <p:nvPr userDrawn="1"/>
          </p:nvGrpSpPr>
          <p:grpSpPr>
            <a:xfrm>
              <a:off x="12696514" y="3527144"/>
              <a:ext cx="514284" cy="612918"/>
              <a:chOff x="12682980" y="3403241"/>
              <a:chExt cx="622284" cy="741632"/>
            </a:xfrm>
          </p:grpSpPr>
          <p:grpSp>
            <p:nvGrpSpPr>
              <p:cNvPr id="32" name="Groep 31">
                <a:extLst>
                  <a:ext uri="{FF2B5EF4-FFF2-40B4-BE49-F238E27FC236}">
                    <a16:creationId xmlns:a16="http://schemas.microsoft.com/office/drawing/2014/main" id="{41B572EA-7D4B-40CF-81D9-60C56991B545}"/>
                  </a:ext>
                </a:extLst>
              </p:cNvPr>
              <p:cNvGrpSpPr/>
              <p:nvPr userDrawn="1"/>
            </p:nvGrpSpPr>
            <p:grpSpPr>
              <a:xfrm>
                <a:off x="12771568" y="3403241"/>
                <a:ext cx="467138" cy="448489"/>
                <a:chOff x="12782195" y="3403241"/>
                <a:chExt cx="467138" cy="448489"/>
              </a:xfrm>
            </p:grpSpPr>
            <p:grpSp>
              <p:nvGrpSpPr>
                <p:cNvPr id="35" name="Groep 34">
                  <a:extLst>
                    <a:ext uri="{FF2B5EF4-FFF2-40B4-BE49-F238E27FC236}">
                      <a16:creationId xmlns:a16="http://schemas.microsoft.com/office/drawing/2014/main" id="{FE62C26B-362D-48DD-9F7F-4B04CB8F4C3D}"/>
                    </a:ext>
                  </a:extLst>
                </p:cNvPr>
                <p:cNvGrpSpPr/>
                <p:nvPr userDrawn="1"/>
              </p:nvGrpSpPr>
              <p:grpSpPr>
                <a:xfrm>
                  <a:off x="12782195" y="3403241"/>
                  <a:ext cx="412967" cy="393907"/>
                  <a:chOff x="13554906" y="3320109"/>
                  <a:chExt cx="443906" cy="423419"/>
                </a:xfrm>
              </p:grpSpPr>
              <p:grpSp>
                <p:nvGrpSpPr>
                  <p:cNvPr id="42" name="Groep 41">
                    <a:extLst>
                      <a:ext uri="{FF2B5EF4-FFF2-40B4-BE49-F238E27FC236}">
                        <a16:creationId xmlns:a16="http://schemas.microsoft.com/office/drawing/2014/main" id="{7C3F95D6-EA01-465D-BDD2-DCEBE9500162}"/>
                      </a:ext>
                    </a:extLst>
                  </p:cNvPr>
                  <p:cNvGrpSpPr/>
                  <p:nvPr userDrawn="1"/>
                </p:nvGrpSpPr>
                <p:grpSpPr>
                  <a:xfrm>
                    <a:off x="13554906" y="3320109"/>
                    <a:ext cx="443906" cy="423419"/>
                    <a:chOff x="12909684" y="1276143"/>
                    <a:chExt cx="443906" cy="423419"/>
                  </a:xfrm>
                </p:grpSpPr>
                <p:sp>
                  <p:nvSpPr>
                    <p:cNvPr id="45" name="Rechthoek 44">
                      <a:extLst>
                        <a:ext uri="{FF2B5EF4-FFF2-40B4-BE49-F238E27FC236}">
                          <a16:creationId xmlns:a16="http://schemas.microsoft.com/office/drawing/2014/main" id="{CC43A529-65D8-4B5C-B52B-A355B6E5B3B2}"/>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46" name="Rechthoek 45">
                      <a:extLst>
                        <a:ext uri="{FF2B5EF4-FFF2-40B4-BE49-F238E27FC236}">
                          <a16:creationId xmlns:a16="http://schemas.microsoft.com/office/drawing/2014/main" id="{636FDF62-C12D-4815-9E0B-CE22F57E2B5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47" name="Ovaal 46">
                      <a:extLst>
                        <a:ext uri="{FF2B5EF4-FFF2-40B4-BE49-F238E27FC236}">
                          <a16:creationId xmlns:a16="http://schemas.microsoft.com/office/drawing/2014/main" id="{D3B4F7C0-2088-4254-BE95-620093A930A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43" name="Afbeelding 42">
                    <a:extLst>
                      <a:ext uri="{FF2B5EF4-FFF2-40B4-BE49-F238E27FC236}">
                        <a16:creationId xmlns:a16="http://schemas.microsoft.com/office/drawing/2014/main" id="{C4C875A9-2D89-4F14-9E1C-A3C5CB1A0D72}"/>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44" name="Afbeelding 43">
                    <a:extLst>
                      <a:ext uri="{FF2B5EF4-FFF2-40B4-BE49-F238E27FC236}">
                        <a16:creationId xmlns:a16="http://schemas.microsoft.com/office/drawing/2014/main" id="{59B3610C-ABF8-4FE0-B100-820213EAD13B}"/>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36" name="Groep 35">
                  <a:extLst>
                    <a:ext uri="{FF2B5EF4-FFF2-40B4-BE49-F238E27FC236}">
                      <a16:creationId xmlns:a16="http://schemas.microsoft.com/office/drawing/2014/main" id="{9BA6E439-9721-4359-8872-82FB75520F59}"/>
                    </a:ext>
                  </a:extLst>
                </p:cNvPr>
                <p:cNvGrpSpPr/>
                <p:nvPr userDrawn="1"/>
              </p:nvGrpSpPr>
              <p:grpSpPr>
                <a:xfrm>
                  <a:off x="13103513" y="3705268"/>
                  <a:ext cx="145820" cy="146462"/>
                  <a:chOff x="13096169" y="3602278"/>
                  <a:chExt cx="145820" cy="146462"/>
                </a:xfrm>
              </p:grpSpPr>
              <p:sp>
                <p:nvSpPr>
                  <p:cNvPr id="40" name="Rechthoek 39">
                    <a:extLst>
                      <a:ext uri="{FF2B5EF4-FFF2-40B4-BE49-F238E27FC236}">
                        <a16:creationId xmlns:a16="http://schemas.microsoft.com/office/drawing/2014/main" id="{846272BD-A475-48F2-875D-A4CF7E42EF9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41" name="Rechthoek 40">
                    <a:extLst>
                      <a:ext uri="{FF2B5EF4-FFF2-40B4-BE49-F238E27FC236}">
                        <a16:creationId xmlns:a16="http://schemas.microsoft.com/office/drawing/2014/main" id="{2C965488-B57B-45BF-BF88-B4045FE30C2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37" name="Groep 36">
                  <a:extLst>
                    <a:ext uri="{FF2B5EF4-FFF2-40B4-BE49-F238E27FC236}">
                      <a16:creationId xmlns:a16="http://schemas.microsoft.com/office/drawing/2014/main" id="{9B487960-98AD-4D83-99C3-57998FB0973F}"/>
                    </a:ext>
                  </a:extLst>
                </p:cNvPr>
                <p:cNvGrpSpPr/>
                <p:nvPr userDrawn="1"/>
              </p:nvGrpSpPr>
              <p:grpSpPr>
                <a:xfrm rot="10800000">
                  <a:off x="13061402" y="3665637"/>
                  <a:ext cx="145820" cy="146462"/>
                  <a:chOff x="13096169" y="3602278"/>
                  <a:chExt cx="145820" cy="146462"/>
                </a:xfrm>
              </p:grpSpPr>
              <p:sp>
                <p:nvSpPr>
                  <p:cNvPr id="38" name="Rechthoek 37">
                    <a:extLst>
                      <a:ext uri="{FF2B5EF4-FFF2-40B4-BE49-F238E27FC236}">
                        <a16:creationId xmlns:a16="http://schemas.microsoft.com/office/drawing/2014/main" id="{4B87DB94-A7E9-4E54-A948-4874590C74F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39" name="Rechthoek 38">
                    <a:extLst>
                      <a:ext uri="{FF2B5EF4-FFF2-40B4-BE49-F238E27FC236}">
                        <a16:creationId xmlns:a16="http://schemas.microsoft.com/office/drawing/2014/main" id="{2656F269-2C06-4357-91D6-20DB0F40597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33" name="Rechthoek 32">
                <a:extLst>
                  <a:ext uri="{FF2B5EF4-FFF2-40B4-BE49-F238E27FC236}">
                    <a16:creationId xmlns:a16="http://schemas.microsoft.com/office/drawing/2014/main" id="{780975BA-5C97-462F-B6C4-E8AD4D50232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34" name="Gelijkbenige driehoek 33">
                <a:extLst>
                  <a:ext uri="{FF2B5EF4-FFF2-40B4-BE49-F238E27FC236}">
                    <a16:creationId xmlns:a16="http://schemas.microsoft.com/office/drawing/2014/main" id="{1E4DFBAA-DD2B-4CDD-86CB-46E4F4D3A5E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415854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DD2730D7-EE42-4EFA-9A84-3F0343FAF4B8}"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ADA8705E-AC8F-419B-8B25-00C98D0B9244}"/>
              </a:ext>
            </a:extLst>
          </p:cNvPr>
          <p:cNvSpPr/>
          <p:nvPr userDrawn="1"/>
        </p:nvSpPr>
        <p:spPr>
          <a:xfrm>
            <a:off x="4892278" y="-491319"/>
            <a:ext cx="2407444"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ALLEEN TITEL</a:t>
            </a:r>
          </a:p>
        </p:txBody>
      </p:sp>
    </p:spTree>
    <p:extLst>
      <p:ext uri="{BB962C8B-B14F-4D97-AF65-F5344CB8AC3E}">
        <p14:creationId xmlns:p14="http://schemas.microsoft.com/office/powerpoint/2010/main" val="7720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AFSLUIT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t"/>
          <a:lstStyle>
            <a:lvl1pPr algn="l">
              <a:defRPr sz="6600">
                <a:solidFill>
                  <a:schemeClr val="bg1"/>
                </a:solidFill>
              </a:defRPr>
            </a:lvl1pPr>
          </a:lstStyle>
          <a:p>
            <a:r>
              <a:rPr lang="nl-NL" noProof="0" dirty="0"/>
              <a:t>Voeg hier een titel in</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32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Naam spreker | Plaats | 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70632"/>
            <a:ext cx="654082" cy="234270"/>
          </a:xfrm>
        </p:spPr>
        <p:txBody>
          <a:bodyPr/>
          <a:lstStyle>
            <a:lvl1pPr algn="l">
              <a:defRPr sz="1100">
                <a:solidFill>
                  <a:schemeClr val="tx2">
                    <a:lumMod val="60000"/>
                    <a:lumOff val="40000"/>
                  </a:schemeClr>
                </a:solidFill>
              </a:defRPr>
            </a:lvl1pPr>
          </a:lstStyle>
          <a:p>
            <a:fld id="{7AFB771C-7F27-4B5B-A084-94183892D99C}"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75103"/>
            <a:ext cx="10940928" cy="229292"/>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29883" y="6961426"/>
            <a:ext cx="344363" cy="244460"/>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980356" y="-491319"/>
            <a:ext cx="2231288"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AFSLUITING</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210416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iterate type="lt">
                                    <p:tmPct val="20000"/>
                                  </p:iterate>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strVal val="#ppt_h"/>
                                          </p:val>
                                        </p:tav>
                                        <p:tav tm="100000">
                                          <p:val>
                                            <p:strVal val="#ppt_h"/>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100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HOOFDSTUK / ROO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25645"/>
            <a:ext cx="654082" cy="193612"/>
          </a:xfrm>
        </p:spPr>
        <p:txBody>
          <a:bodyPr/>
          <a:lstStyle>
            <a:lvl1pPr algn="l">
              <a:defRPr sz="1100">
                <a:solidFill>
                  <a:schemeClr val="tx2">
                    <a:lumMod val="60000"/>
                    <a:lumOff val="40000"/>
                  </a:schemeClr>
                </a:solidFill>
              </a:defRPr>
            </a:lvl1pPr>
          </a:lstStyle>
          <a:p>
            <a:fld id="{512EBEE3-E610-432A-9CB7-F2EEDCCCDC57}"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42445"/>
            <a:ext cx="9014502" cy="207519"/>
          </a:xfrm>
        </p:spPr>
        <p:txBody>
          <a:bodyPr vert="horz" lIns="0" tIns="0" rIns="0" bIns="0" rtlCol="0" anchor="ctr">
            <a:noAutofit/>
          </a:bodyPr>
          <a:lstStyle>
            <a:lvl1pPr>
              <a:defRPr lang="nl-NL" smtClean="0"/>
            </a:lvl1pPr>
          </a:lstStyle>
          <a:p>
            <a:r>
              <a:rPr lang="nl-NL"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16336" y="6882278"/>
            <a:ext cx="311805" cy="231223"/>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ROOD</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321595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750"/>
                  </p:stCondLst>
                  <p:childTnLst>
                    <p:set>
                      <p:cBhvr>
                        <p:cTn dur="1" fill="hold">
                          <p:stCondLst>
                            <p:cond delay="0"/>
                          </p:stCondLst>
                        </p:cTn>
                        <p:tgtEl>
                          <p:spTgt spid="3"/>
                        </p:tgtEl>
                        <p:attrNameLst>
                          <p:attrName>style.visibility</p:attrName>
                        </p:attrNameLst>
                      </p:cBhvr>
                      <p:to>
                        <p:strVal val="visible"/>
                      </p:to>
                    </p:set>
                    <p:animEffect transition="in" filter="fade">
                      <p:cBhvr>
                        <p:cTn dur="75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HOOFDSTUK / BLAU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40793" y="6937737"/>
            <a:ext cx="654082" cy="212973"/>
          </a:xfrm>
        </p:spPr>
        <p:txBody>
          <a:bodyPr/>
          <a:lstStyle>
            <a:lvl1pPr algn="l">
              <a:defRPr lang="nl-NL" sz="1100" kern="1200" smtClean="0">
                <a:solidFill>
                  <a:schemeClr val="tx2">
                    <a:lumMod val="60000"/>
                    <a:lumOff val="40000"/>
                  </a:schemeClr>
                </a:solidFill>
                <a:latin typeface="+mn-lt"/>
                <a:ea typeface="+mn-ea"/>
                <a:cs typeface="+mn-cs"/>
              </a:defRPr>
            </a:lvl1pPr>
          </a:lstStyle>
          <a:p>
            <a:fld id="{7C63D2D3-CC8A-4EB5-9F2D-F015EC16823C}" type="datetime3">
              <a:rPr lang="nl-NL" smtClean="0"/>
              <a:pPr/>
              <a:t>8/2/23</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0" y="6935479"/>
            <a:ext cx="10331329" cy="205709"/>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29883" y="6934202"/>
            <a:ext cx="344363" cy="203577"/>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BLAUW</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1356829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HOOFDSTUK / BRU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1DEDF-37F1-4689-8FA1-5E743C7DD6C0}"/>
              </a:ext>
            </a:extLst>
          </p:cNvPr>
          <p:cNvSpPr>
            <a:spLocks noGrp="1"/>
          </p:cNvSpPr>
          <p:nvPr>
            <p:ph type="ctrTitle" hasCustomPrompt="1"/>
          </p:nvPr>
        </p:nvSpPr>
        <p:spPr>
          <a:xfrm>
            <a:off x="1368000" y="1264792"/>
            <a:ext cx="8897573" cy="825246"/>
          </a:xfrm>
        </p:spPr>
        <p:txBody>
          <a:bodyPr anchor="b"/>
          <a:lstStyle>
            <a:lvl1pPr algn="l">
              <a:defRPr sz="6000">
                <a:solidFill>
                  <a:schemeClr val="bg1"/>
                </a:solidFill>
              </a:defRPr>
            </a:lvl1pPr>
          </a:lstStyle>
          <a:p>
            <a:r>
              <a:rPr lang="nl-NL" noProof="0" dirty="0"/>
              <a:t>Titel van het hoofdstuk</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1368000" y="2194193"/>
            <a:ext cx="8888236" cy="361234"/>
          </a:xfrm>
        </p:spPr>
        <p:txBody>
          <a:bodyPr/>
          <a:lstStyle>
            <a:lvl1pPr marL="0" indent="0" algn="l">
              <a:buNone/>
              <a:defRPr sz="28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noProof="0" dirty="0"/>
              <a:t>Subtitel</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473451" y="6948623"/>
            <a:ext cx="654082" cy="212973"/>
          </a:xfrm>
        </p:spPr>
        <p:txBody>
          <a:bodyPr/>
          <a:lstStyle>
            <a:lvl1pPr algn="l">
              <a:defRPr sz="1100">
                <a:solidFill>
                  <a:schemeClr val="tx2">
                    <a:lumMod val="60000"/>
                    <a:lumOff val="40000"/>
                  </a:schemeClr>
                </a:solidFill>
              </a:defRPr>
            </a:lvl1pPr>
          </a:lstStyle>
          <a:p>
            <a:fld id="{3DBAA895-9D3E-4B81-B870-A8A7EADD3F99}"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1251071" y="6952160"/>
            <a:ext cx="10940928" cy="220821"/>
          </a:xfrm>
        </p:spPr>
        <p:txBody>
          <a:bodyPr/>
          <a:lstStyle/>
          <a:p>
            <a:r>
              <a:rPr lang="nl-NL" noProof="0" dirty="0"/>
              <a:t>Invoegen &gt; Koptekst en voettekst</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48026" y="6934376"/>
            <a:ext cx="445275" cy="234991"/>
          </a:xfrm>
        </p:spPr>
        <p:txBody>
          <a:bodyPr/>
          <a:lstStyle/>
          <a:p>
            <a:fld id="{D7B5DC5B-6873-43DB-ADC7-B15ACCE0DFDB}" type="slidenum">
              <a:rPr lang="nl-NL" noProof="0" smtClean="0"/>
              <a:t>‹nr.›</a:t>
            </a:fld>
            <a:endParaRPr lang="nl-NL" noProof="0" dirty="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4345132" y="-491319"/>
            <a:ext cx="3501737"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HOOFDSTUK / BRUIN</a:t>
            </a:r>
          </a:p>
        </p:txBody>
      </p:sp>
      <p:grpSp>
        <p:nvGrpSpPr>
          <p:cNvPr id="11" name="GRID" hidden="1">
            <a:extLst>
              <a:ext uri="{FF2B5EF4-FFF2-40B4-BE49-F238E27FC236}">
                <a16:creationId xmlns:a16="http://schemas.microsoft.com/office/drawing/2014/main" id="{48A3C61C-D459-41FA-8810-4572B806E48D}"/>
              </a:ext>
            </a:extLst>
          </p:cNvPr>
          <p:cNvGrpSpPr/>
          <p:nvPr userDrawn="1"/>
        </p:nvGrpSpPr>
        <p:grpSpPr>
          <a:xfrm>
            <a:off x="-4482" y="0"/>
            <a:ext cx="12196482" cy="6867680"/>
            <a:chOff x="-4482" y="0"/>
            <a:chExt cx="12196482" cy="6867680"/>
          </a:xfrm>
          <a:solidFill>
            <a:srgbClr val="000000">
              <a:alpha val="30000"/>
            </a:srgbClr>
          </a:solidFill>
        </p:grpSpPr>
        <p:sp>
          <p:nvSpPr>
            <p:cNvPr id="12" name="Rechthoek 11">
              <a:extLst>
                <a:ext uri="{FF2B5EF4-FFF2-40B4-BE49-F238E27FC236}">
                  <a16:creationId xmlns:a16="http://schemas.microsoft.com/office/drawing/2014/main" id="{C0CD2C45-57A7-48D5-8EBF-29719BF1100B}"/>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04D5B648-51FB-4ABF-BB43-C91825FD10C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AC6A976-32BF-4367-BE75-FC5DCEE92905}"/>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BAA5E06D-9E52-4ACB-B16A-A8C69DC1A627}"/>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39726040-7997-4734-8EE6-0183F8C26FEA}"/>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5E446126-44D4-42B4-B4EA-4C5C24008DF7}"/>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BC9C3197-7E61-43A6-89E1-BD426F040C29}"/>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B0DFBEA8-CB9E-41E2-A2B4-2295A90C5D6D}"/>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E0666717-79F6-4CCC-AD2B-F8ABF0A43D8A}"/>
                </a:ext>
              </a:extLst>
            </p:cNvPr>
            <p:cNvSpPr/>
            <p:nvPr userDrawn="1"/>
          </p:nvSpPr>
          <p:spPr>
            <a:xfrm>
              <a:off x="-4482" y="976792"/>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a:extLst>
                <a:ext uri="{FF2B5EF4-FFF2-40B4-BE49-F238E27FC236}">
                  <a16:creationId xmlns:a16="http://schemas.microsoft.com/office/drawing/2014/main" id="{2AF40AE4-A6DF-4A05-BD8A-A6B8670580B3}"/>
                </a:ext>
              </a:extLst>
            </p:cNvPr>
            <p:cNvSpPr/>
            <p:nvPr userDrawn="1"/>
          </p:nvSpPr>
          <p:spPr>
            <a:xfrm>
              <a:off x="-4482" y="2086193"/>
              <a:ext cx="10558055"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10" name="Afbeelding 9">
            <a:extLst>
              <a:ext uri="{FF2B5EF4-FFF2-40B4-BE49-F238E27FC236}">
                <a16:creationId xmlns:a16="http://schemas.microsoft.com/office/drawing/2014/main" id="{75065390-3EE5-4473-8B3F-CA5D454DD85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553572" y="5190719"/>
            <a:ext cx="737827" cy="1194754"/>
          </a:xfrm>
          <a:prstGeom prst="rect">
            <a:avLst/>
          </a:prstGeom>
        </p:spPr>
      </p:pic>
    </p:spTree>
    <p:extLst>
      <p:ext uri="{BB962C8B-B14F-4D97-AF65-F5344CB8AC3E}">
        <p14:creationId xmlns:p14="http://schemas.microsoft.com/office/powerpoint/2010/main" val="41230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7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75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C667A40A-8BBB-492D-886A-BD5C4845F66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431C761A-8E17-4CA5-9DEB-BC3C24B26042}"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5321989" y="-491319"/>
            <a:ext cx="154802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a:t>
            </a:r>
          </a:p>
        </p:txBody>
      </p:sp>
      <p:pic>
        <p:nvPicPr>
          <p:cNvPr id="9" name="LOGO">
            <a:extLst>
              <a:ext uri="{FF2B5EF4-FFF2-40B4-BE49-F238E27FC236}">
                <a16:creationId xmlns:a16="http://schemas.microsoft.com/office/drawing/2014/main" id="{9001D1F8-B30C-4687-89C6-069A2B14E8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4172" y="5190719"/>
            <a:ext cx="738591" cy="1195993"/>
          </a:xfrm>
          <a:prstGeom prst="rect">
            <a:avLst/>
          </a:prstGeom>
        </p:spPr>
      </p:pic>
      <p:grpSp>
        <p:nvGrpSpPr>
          <p:cNvPr id="12" name="Instructie">
            <a:extLst>
              <a:ext uri="{FF2B5EF4-FFF2-40B4-BE49-F238E27FC236}">
                <a16:creationId xmlns:a16="http://schemas.microsoft.com/office/drawing/2014/main" id="{6B5174D8-51FE-4627-A15E-C7ED2BEEFA18}"/>
              </a:ext>
            </a:extLst>
          </p:cNvPr>
          <p:cNvGrpSpPr/>
          <p:nvPr userDrawn="1"/>
        </p:nvGrpSpPr>
        <p:grpSpPr>
          <a:xfrm>
            <a:off x="-3437547" y="1434"/>
            <a:ext cx="3201327" cy="5082295"/>
            <a:chOff x="-3437547" y="1434"/>
            <a:chExt cx="3201327" cy="5082295"/>
          </a:xfrm>
        </p:grpSpPr>
        <p:cxnSp>
          <p:nvCxnSpPr>
            <p:cNvPr id="13" name="Rechte verbindingslijn 12">
              <a:extLst>
                <a:ext uri="{FF2B5EF4-FFF2-40B4-BE49-F238E27FC236}">
                  <a16:creationId xmlns:a16="http://schemas.microsoft.com/office/drawing/2014/main" id="{7489CDF2-FE8C-461F-A261-6C9937118199}"/>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 name="Ovaal 13">
              <a:extLst>
                <a:ext uri="{FF2B5EF4-FFF2-40B4-BE49-F238E27FC236}">
                  <a16:creationId xmlns:a16="http://schemas.microsoft.com/office/drawing/2014/main" id="{C56A5E20-2225-4460-9748-C520F11A2407}"/>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5" name="Rechthoek 14">
              <a:extLst>
                <a:ext uri="{FF2B5EF4-FFF2-40B4-BE49-F238E27FC236}">
                  <a16:creationId xmlns:a16="http://schemas.microsoft.com/office/drawing/2014/main" id="{92454607-AF87-469D-99CC-64C32FA178F6}"/>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16" name="Ovaal 15">
              <a:extLst>
                <a:ext uri="{FF2B5EF4-FFF2-40B4-BE49-F238E27FC236}">
                  <a16:creationId xmlns:a16="http://schemas.microsoft.com/office/drawing/2014/main" id="{929D4F9D-257D-48B3-B643-F05BADAF987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7" name="Rechthoek 16">
              <a:extLst>
                <a:ext uri="{FF2B5EF4-FFF2-40B4-BE49-F238E27FC236}">
                  <a16:creationId xmlns:a16="http://schemas.microsoft.com/office/drawing/2014/main" id="{B0863AA3-EBED-4D49-8325-FFFDCF47A573}"/>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18" name="Ovaal 17">
              <a:extLst>
                <a:ext uri="{FF2B5EF4-FFF2-40B4-BE49-F238E27FC236}">
                  <a16:creationId xmlns:a16="http://schemas.microsoft.com/office/drawing/2014/main" id="{C620D0F6-989C-4F65-A6C2-EFA15958808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9" name="Rechthoek 18">
              <a:extLst>
                <a:ext uri="{FF2B5EF4-FFF2-40B4-BE49-F238E27FC236}">
                  <a16:creationId xmlns:a16="http://schemas.microsoft.com/office/drawing/2014/main" id="{58A7D4D1-82DA-44B5-A60A-792A3D5D6A9B}"/>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20" name="Ovaal 19">
              <a:extLst>
                <a:ext uri="{FF2B5EF4-FFF2-40B4-BE49-F238E27FC236}">
                  <a16:creationId xmlns:a16="http://schemas.microsoft.com/office/drawing/2014/main" id="{FDE8BCDF-6C2E-406B-A00A-25EF6F3101BD}"/>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1" name="Rechthoek 20">
              <a:extLst>
                <a:ext uri="{FF2B5EF4-FFF2-40B4-BE49-F238E27FC236}">
                  <a16:creationId xmlns:a16="http://schemas.microsoft.com/office/drawing/2014/main" id="{5F7B2934-D393-4CE5-86B1-1D7FF76C100F}"/>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23" name="Rechthoek 22">
              <a:extLst>
                <a:ext uri="{FF2B5EF4-FFF2-40B4-BE49-F238E27FC236}">
                  <a16:creationId xmlns:a16="http://schemas.microsoft.com/office/drawing/2014/main" id="{4153A20F-77AA-4496-A204-34AE6461DBB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24" name="Ovaal 23">
              <a:extLst>
                <a:ext uri="{FF2B5EF4-FFF2-40B4-BE49-F238E27FC236}">
                  <a16:creationId xmlns:a16="http://schemas.microsoft.com/office/drawing/2014/main" id="{83CFADCC-94FF-47D7-9671-C8E0C6E63D61}"/>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25" name="Rechte verbindingslijn 24">
              <a:extLst>
                <a:ext uri="{FF2B5EF4-FFF2-40B4-BE49-F238E27FC236}">
                  <a16:creationId xmlns:a16="http://schemas.microsoft.com/office/drawing/2014/main" id="{9C354EEA-21D1-4DA2-B3CE-1F50C983523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6" name="Groep 25">
              <a:extLst>
                <a:ext uri="{FF2B5EF4-FFF2-40B4-BE49-F238E27FC236}">
                  <a16:creationId xmlns:a16="http://schemas.microsoft.com/office/drawing/2014/main" id="{FE9BB266-C3A9-4E9B-8437-B84F7D5F279C}"/>
                </a:ext>
              </a:extLst>
            </p:cNvPr>
            <p:cNvGrpSpPr/>
            <p:nvPr userDrawn="1"/>
          </p:nvGrpSpPr>
          <p:grpSpPr>
            <a:xfrm>
              <a:off x="-3437547" y="349413"/>
              <a:ext cx="2933825" cy="558875"/>
              <a:chOff x="-3419346" y="368233"/>
              <a:chExt cx="3904920" cy="743862"/>
            </a:xfrm>
          </p:grpSpPr>
          <p:sp>
            <p:nvSpPr>
              <p:cNvPr id="38" name="Rechthoek 37">
                <a:extLst>
                  <a:ext uri="{FF2B5EF4-FFF2-40B4-BE49-F238E27FC236}">
                    <a16:creationId xmlns:a16="http://schemas.microsoft.com/office/drawing/2014/main" id="{CBDE92F9-E5A6-4410-93D2-48C9182EBE02}"/>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39" name="Rechte verbindingslijn 38">
                <a:extLst>
                  <a:ext uri="{FF2B5EF4-FFF2-40B4-BE49-F238E27FC236}">
                    <a16:creationId xmlns:a16="http://schemas.microsoft.com/office/drawing/2014/main" id="{D5B3C4D6-310C-43CA-9F90-AF9F86D934B0}"/>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1A1C570F-6855-4707-B38F-1E404975CB1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Rechthoek 40">
                <a:extLst>
                  <a:ext uri="{FF2B5EF4-FFF2-40B4-BE49-F238E27FC236}">
                    <a16:creationId xmlns:a16="http://schemas.microsoft.com/office/drawing/2014/main" id="{9779CCBB-974A-4B71-9345-6A98FD1CC6C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42" name="Groep 41">
                <a:extLst>
                  <a:ext uri="{FF2B5EF4-FFF2-40B4-BE49-F238E27FC236}">
                    <a16:creationId xmlns:a16="http://schemas.microsoft.com/office/drawing/2014/main" id="{78A06BCD-772F-4663-AAAE-E90BF8475114}"/>
                  </a:ext>
                </a:extLst>
              </p:cNvPr>
              <p:cNvGrpSpPr/>
              <p:nvPr userDrawn="1"/>
            </p:nvGrpSpPr>
            <p:grpSpPr>
              <a:xfrm>
                <a:off x="-3002834" y="720303"/>
                <a:ext cx="182598" cy="143759"/>
                <a:chOff x="-3310843" y="700986"/>
                <a:chExt cx="182598" cy="143759"/>
              </a:xfrm>
            </p:grpSpPr>
            <p:grpSp>
              <p:nvGrpSpPr>
                <p:cNvPr id="81" name="Groep 80">
                  <a:extLst>
                    <a:ext uri="{FF2B5EF4-FFF2-40B4-BE49-F238E27FC236}">
                      <a16:creationId xmlns:a16="http://schemas.microsoft.com/office/drawing/2014/main" id="{DE4642E6-4A99-4442-8FF7-3504FB0BE7AB}"/>
                    </a:ext>
                  </a:extLst>
                </p:cNvPr>
                <p:cNvGrpSpPr/>
                <p:nvPr userDrawn="1"/>
              </p:nvGrpSpPr>
              <p:grpSpPr>
                <a:xfrm>
                  <a:off x="-3310843" y="700986"/>
                  <a:ext cx="182598" cy="143759"/>
                  <a:chOff x="-3310843" y="700986"/>
                  <a:chExt cx="182598" cy="143759"/>
                </a:xfrm>
              </p:grpSpPr>
              <p:cxnSp>
                <p:nvCxnSpPr>
                  <p:cNvPr id="85" name="Rechte verbindingslijn 84">
                    <a:extLst>
                      <a:ext uri="{FF2B5EF4-FFF2-40B4-BE49-F238E27FC236}">
                        <a16:creationId xmlns:a16="http://schemas.microsoft.com/office/drawing/2014/main" id="{C9D8BE23-4A00-4A38-ADC3-29687483A69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B11E6006-B0C3-4AB1-A9E2-D26F4A78D35B}"/>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54E079AE-D851-49DC-BD22-9C6EA4A3F2B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88" name="Rechte verbindingslijn 87">
                    <a:extLst>
                      <a:ext uri="{FF2B5EF4-FFF2-40B4-BE49-F238E27FC236}">
                        <a16:creationId xmlns:a16="http://schemas.microsoft.com/office/drawing/2014/main" id="{310BBC59-C035-4EA2-874B-0A5AFFE0BDF0}"/>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89" name="Rechte verbindingslijn 88">
                    <a:extLst>
                      <a:ext uri="{FF2B5EF4-FFF2-40B4-BE49-F238E27FC236}">
                        <a16:creationId xmlns:a16="http://schemas.microsoft.com/office/drawing/2014/main" id="{5E07E169-AAB7-4691-9606-FD3F50E4126E}"/>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2" name="Groep 81">
                  <a:extLst>
                    <a:ext uri="{FF2B5EF4-FFF2-40B4-BE49-F238E27FC236}">
                      <a16:creationId xmlns:a16="http://schemas.microsoft.com/office/drawing/2014/main" id="{242CC115-D81D-41A0-9196-E41936A93459}"/>
                    </a:ext>
                  </a:extLst>
                </p:cNvPr>
                <p:cNvGrpSpPr/>
                <p:nvPr userDrawn="1"/>
              </p:nvGrpSpPr>
              <p:grpSpPr>
                <a:xfrm flipH="1">
                  <a:off x="-3310774" y="735854"/>
                  <a:ext cx="88801" cy="72568"/>
                  <a:chOff x="-2091059" y="1395403"/>
                  <a:chExt cx="157316" cy="128558"/>
                </a:xfrm>
              </p:grpSpPr>
              <p:sp>
                <p:nvSpPr>
                  <p:cNvPr id="83" name="Rechthoek 82">
                    <a:extLst>
                      <a:ext uri="{FF2B5EF4-FFF2-40B4-BE49-F238E27FC236}">
                        <a16:creationId xmlns:a16="http://schemas.microsoft.com/office/drawing/2014/main" id="{4DCB4C25-DC88-491B-95AC-28550408B52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4" name="Pijl: punthaak 83">
                    <a:extLst>
                      <a:ext uri="{FF2B5EF4-FFF2-40B4-BE49-F238E27FC236}">
                        <a16:creationId xmlns:a16="http://schemas.microsoft.com/office/drawing/2014/main" id="{D5D437CC-C0DD-4280-B981-7A4251ABCD6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43" name="Groep 42">
                <a:extLst>
                  <a:ext uri="{FF2B5EF4-FFF2-40B4-BE49-F238E27FC236}">
                    <a16:creationId xmlns:a16="http://schemas.microsoft.com/office/drawing/2014/main" id="{4BFEEF17-A398-4AC5-938A-CEE2DB2DA4B9}"/>
                  </a:ext>
                </a:extLst>
              </p:cNvPr>
              <p:cNvGrpSpPr/>
              <p:nvPr userDrawn="1"/>
            </p:nvGrpSpPr>
            <p:grpSpPr>
              <a:xfrm>
                <a:off x="-3326107" y="720303"/>
                <a:ext cx="182598" cy="143759"/>
                <a:chOff x="-3634116" y="700986"/>
                <a:chExt cx="182598" cy="143759"/>
              </a:xfrm>
            </p:grpSpPr>
            <p:grpSp>
              <p:nvGrpSpPr>
                <p:cNvPr id="72" name="Groep 71">
                  <a:extLst>
                    <a:ext uri="{FF2B5EF4-FFF2-40B4-BE49-F238E27FC236}">
                      <a16:creationId xmlns:a16="http://schemas.microsoft.com/office/drawing/2014/main" id="{26A216B1-C9B0-4A0A-A656-AC053C172A37}"/>
                    </a:ext>
                  </a:extLst>
                </p:cNvPr>
                <p:cNvGrpSpPr/>
                <p:nvPr userDrawn="1"/>
              </p:nvGrpSpPr>
              <p:grpSpPr>
                <a:xfrm>
                  <a:off x="-3634116" y="700986"/>
                  <a:ext cx="182598" cy="143759"/>
                  <a:chOff x="-3634116" y="700986"/>
                  <a:chExt cx="182598" cy="143759"/>
                </a:xfrm>
              </p:grpSpPr>
              <p:cxnSp>
                <p:nvCxnSpPr>
                  <p:cNvPr id="76" name="Rechte verbindingslijn 75">
                    <a:extLst>
                      <a:ext uri="{FF2B5EF4-FFF2-40B4-BE49-F238E27FC236}">
                        <a16:creationId xmlns:a16="http://schemas.microsoft.com/office/drawing/2014/main" id="{E54CEDA6-44F1-4A69-9A0D-DA58ADB0F8FB}"/>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77" name="Rechte verbindingslijn 76">
                    <a:extLst>
                      <a:ext uri="{FF2B5EF4-FFF2-40B4-BE49-F238E27FC236}">
                        <a16:creationId xmlns:a16="http://schemas.microsoft.com/office/drawing/2014/main" id="{C10BB00F-B93E-43EA-879A-EBB774768CFF}"/>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78" name="Rechte verbindingslijn 77">
                    <a:extLst>
                      <a:ext uri="{FF2B5EF4-FFF2-40B4-BE49-F238E27FC236}">
                        <a16:creationId xmlns:a16="http://schemas.microsoft.com/office/drawing/2014/main" id="{EF196E6B-7397-4B77-B758-C4F5D77A1E37}"/>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79" name="Rechte verbindingslijn 78">
                    <a:extLst>
                      <a:ext uri="{FF2B5EF4-FFF2-40B4-BE49-F238E27FC236}">
                        <a16:creationId xmlns:a16="http://schemas.microsoft.com/office/drawing/2014/main" id="{90458AEB-F69E-40CA-B941-B3B8B98B1DE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0" name="Rechte verbindingslijn 79">
                    <a:extLst>
                      <a:ext uri="{FF2B5EF4-FFF2-40B4-BE49-F238E27FC236}">
                        <a16:creationId xmlns:a16="http://schemas.microsoft.com/office/drawing/2014/main" id="{85BC99CF-80AA-4F29-82CA-C6B6BC6B5B75}"/>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3" name="Groep 72">
                  <a:extLst>
                    <a:ext uri="{FF2B5EF4-FFF2-40B4-BE49-F238E27FC236}">
                      <a16:creationId xmlns:a16="http://schemas.microsoft.com/office/drawing/2014/main" id="{92B4C5D1-1179-4EB6-A878-E64F1BE95124}"/>
                    </a:ext>
                  </a:extLst>
                </p:cNvPr>
                <p:cNvGrpSpPr/>
                <p:nvPr userDrawn="1"/>
              </p:nvGrpSpPr>
              <p:grpSpPr>
                <a:xfrm>
                  <a:off x="-3634047" y="735854"/>
                  <a:ext cx="88801" cy="72568"/>
                  <a:chOff x="-2091059" y="1395403"/>
                  <a:chExt cx="157316" cy="128558"/>
                </a:xfrm>
              </p:grpSpPr>
              <p:sp>
                <p:nvSpPr>
                  <p:cNvPr id="74" name="Rechthoek 73">
                    <a:extLst>
                      <a:ext uri="{FF2B5EF4-FFF2-40B4-BE49-F238E27FC236}">
                        <a16:creationId xmlns:a16="http://schemas.microsoft.com/office/drawing/2014/main" id="{83041131-7359-41E8-9469-0C0C9A893E8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5" name="Pijl: punthaak 74">
                    <a:extLst>
                      <a:ext uri="{FF2B5EF4-FFF2-40B4-BE49-F238E27FC236}">
                        <a16:creationId xmlns:a16="http://schemas.microsoft.com/office/drawing/2014/main" id="{2CFDF00C-AA95-4CD3-925F-BA3FD505EDD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44" name="Rechte verbindingslijn 43">
                <a:extLst>
                  <a:ext uri="{FF2B5EF4-FFF2-40B4-BE49-F238E27FC236}">
                    <a16:creationId xmlns:a16="http://schemas.microsoft.com/office/drawing/2014/main" id="{9F325FC0-BD24-4FE2-B0E4-EA7E39CEE735}"/>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45" name="Rechte verbindingslijn 44">
                <a:extLst>
                  <a:ext uri="{FF2B5EF4-FFF2-40B4-BE49-F238E27FC236}">
                    <a16:creationId xmlns:a16="http://schemas.microsoft.com/office/drawing/2014/main" id="{0ACA34A7-261E-4D51-98BD-B01BCF779FB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46" name="Groep 45">
                <a:extLst>
                  <a:ext uri="{FF2B5EF4-FFF2-40B4-BE49-F238E27FC236}">
                    <a16:creationId xmlns:a16="http://schemas.microsoft.com/office/drawing/2014/main" id="{34B315DF-3BC8-4D2B-91FF-C69729A27929}"/>
                  </a:ext>
                </a:extLst>
              </p:cNvPr>
              <p:cNvGrpSpPr/>
              <p:nvPr userDrawn="1"/>
            </p:nvGrpSpPr>
            <p:grpSpPr>
              <a:xfrm>
                <a:off x="-2425037" y="370226"/>
                <a:ext cx="357690" cy="330595"/>
                <a:chOff x="-2721817" y="347336"/>
                <a:chExt cx="432805" cy="400021"/>
              </a:xfrm>
            </p:grpSpPr>
            <p:sp>
              <p:nvSpPr>
                <p:cNvPr id="61" name="Rechthoek 60">
                  <a:extLst>
                    <a:ext uri="{FF2B5EF4-FFF2-40B4-BE49-F238E27FC236}">
                      <a16:creationId xmlns:a16="http://schemas.microsoft.com/office/drawing/2014/main" id="{FD9DCC62-4C10-488A-912A-83B28877B35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2" name="Groep 61">
                  <a:extLst>
                    <a:ext uri="{FF2B5EF4-FFF2-40B4-BE49-F238E27FC236}">
                      <a16:creationId xmlns:a16="http://schemas.microsoft.com/office/drawing/2014/main" id="{5440138E-8E4F-458E-BECA-1E2C954AC4DC}"/>
                    </a:ext>
                  </a:extLst>
                </p:cNvPr>
                <p:cNvGrpSpPr/>
                <p:nvPr userDrawn="1"/>
              </p:nvGrpSpPr>
              <p:grpSpPr>
                <a:xfrm>
                  <a:off x="-2652453" y="431583"/>
                  <a:ext cx="294076" cy="231526"/>
                  <a:chOff x="-3634116" y="700986"/>
                  <a:chExt cx="182598" cy="143759"/>
                </a:xfrm>
              </p:grpSpPr>
              <p:grpSp>
                <p:nvGrpSpPr>
                  <p:cNvPr id="63" name="Groep 62">
                    <a:extLst>
                      <a:ext uri="{FF2B5EF4-FFF2-40B4-BE49-F238E27FC236}">
                        <a16:creationId xmlns:a16="http://schemas.microsoft.com/office/drawing/2014/main" id="{239866E6-A483-45DA-9B99-8BDDB54980EB}"/>
                      </a:ext>
                    </a:extLst>
                  </p:cNvPr>
                  <p:cNvGrpSpPr/>
                  <p:nvPr userDrawn="1"/>
                </p:nvGrpSpPr>
                <p:grpSpPr>
                  <a:xfrm>
                    <a:off x="-3634116" y="700986"/>
                    <a:ext cx="182598" cy="143759"/>
                    <a:chOff x="-3634116" y="700986"/>
                    <a:chExt cx="182598" cy="143759"/>
                  </a:xfrm>
                </p:grpSpPr>
                <p:cxnSp>
                  <p:nvCxnSpPr>
                    <p:cNvPr id="67" name="Rechte verbindingslijn 66">
                      <a:extLst>
                        <a:ext uri="{FF2B5EF4-FFF2-40B4-BE49-F238E27FC236}">
                          <a16:creationId xmlns:a16="http://schemas.microsoft.com/office/drawing/2014/main" id="{D351BB38-8D00-4D8C-8928-D539714E383A}"/>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68" name="Rechte verbindingslijn 67">
                      <a:extLst>
                        <a:ext uri="{FF2B5EF4-FFF2-40B4-BE49-F238E27FC236}">
                          <a16:creationId xmlns:a16="http://schemas.microsoft.com/office/drawing/2014/main" id="{7EE050B6-7EFC-41E2-8D82-368720E95A29}"/>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69" name="Rechte verbindingslijn 68">
                      <a:extLst>
                        <a:ext uri="{FF2B5EF4-FFF2-40B4-BE49-F238E27FC236}">
                          <a16:creationId xmlns:a16="http://schemas.microsoft.com/office/drawing/2014/main" id="{F3690A83-85F8-4DC5-8C85-0190CB00FCF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0" name="Rechte verbindingslijn 69">
                      <a:extLst>
                        <a:ext uri="{FF2B5EF4-FFF2-40B4-BE49-F238E27FC236}">
                          <a16:creationId xmlns:a16="http://schemas.microsoft.com/office/drawing/2014/main" id="{43515B86-3F12-495B-A89D-BEF98379B158}"/>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1" name="Rechte verbindingslijn 70">
                      <a:extLst>
                        <a:ext uri="{FF2B5EF4-FFF2-40B4-BE49-F238E27FC236}">
                          <a16:creationId xmlns:a16="http://schemas.microsoft.com/office/drawing/2014/main" id="{31F5A5A8-03BE-4504-889D-E9EA22E02B1B}"/>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4" name="Groep 63">
                    <a:extLst>
                      <a:ext uri="{FF2B5EF4-FFF2-40B4-BE49-F238E27FC236}">
                        <a16:creationId xmlns:a16="http://schemas.microsoft.com/office/drawing/2014/main" id="{126A2590-AEEE-4956-976F-1F9AD0AD4286}"/>
                      </a:ext>
                    </a:extLst>
                  </p:cNvPr>
                  <p:cNvGrpSpPr/>
                  <p:nvPr userDrawn="1"/>
                </p:nvGrpSpPr>
                <p:grpSpPr>
                  <a:xfrm>
                    <a:off x="-3634047" y="735854"/>
                    <a:ext cx="88801" cy="72568"/>
                    <a:chOff x="-2091059" y="1395403"/>
                    <a:chExt cx="157316" cy="128558"/>
                  </a:xfrm>
                </p:grpSpPr>
                <p:sp>
                  <p:nvSpPr>
                    <p:cNvPr id="65" name="Rechthoek 64">
                      <a:extLst>
                        <a:ext uri="{FF2B5EF4-FFF2-40B4-BE49-F238E27FC236}">
                          <a16:creationId xmlns:a16="http://schemas.microsoft.com/office/drawing/2014/main" id="{062093FF-7A20-43DC-9E17-3B47ADAC4EA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66" name="Pijl: punthaak 65">
                      <a:extLst>
                        <a:ext uri="{FF2B5EF4-FFF2-40B4-BE49-F238E27FC236}">
                          <a16:creationId xmlns:a16="http://schemas.microsoft.com/office/drawing/2014/main" id="{28DB5691-A507-4009-8C45-EF68FAC967D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47" name="Groep 46">
                <a:extLst>
                  <a:ext uri="{FF2B5EF4-FFF2-40B4-BE49-F238E27FC236}">
                    <a16:creationId xmlns:a16="http://schemas.microsoft.com/office/drawing/2014/main" id="{82966788-C954-4A63-8FAF-001047482BD9}"/>
                  </a:ext>
                </a:extLst>
              </p:cNvPr>
              <p:cNvGrpSpPr/>
              <p:nvPr userDrawn="1"/>
            </p:nvGrpSpPr>
            <p:grpSpPr>
              <a:xfrm>
                <a:off x="-2425037" y="781500"/>
                <a:ext cx="357690" cy="330595"/>
                <a:chOff x="-2721817" y="782525"/>
                <a:chExt cx="432805" cy="400021"/>
              </a:xfrm>
            </p:grpSpPr>
            <p:sp>
              <p:nvSpPr>
                <p:cNvPr id="50" name="Rechthoek 49">
                  <a:extLst>
                    <a:ext uri="{FF2B5EF4-FFF2-40B4-BE49-F238E27FC236}">
                      <a16:creationId xmlns:a16="http://schemas.microsoft.com/office/drawing/2014/main" id="{3A3D3605-8C4F-40BB-A7B2-4797ABECB7EA}"/>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51" name="Groep 50">
                  <a:extLst>
                    <a:ext uri="{FF2B5EF4-FFF2-40B4-BE49-F238E27FC236}">
                      <a16:creationId xmlns:a16="http://schemas.microsoft.com/office/drawing/2014/main" id="{3841DD67-4D12-48C8-BE50-935DD30B850E}"/>
                    </a:ext>
                  </a:extLst>
                </p:cNvPr>
                <p:cNvGrpSpPr/>
                <p:nvPr userDrawn="1"/>
              </p:nvGrpSpPr>
              <p:grpSpPr>
                <a:xfrm>
                  <a:off x="-2652453" y="866772"/>
                  <a:ext cx="294076" cy="231526"/>
                  <a:chOff x="-3310843" y="700986"/>
                  <a:chExt cx="182598" cy="143759"/>
                </a:xfrm>
              </p:grpSpPr>
              <p:grpSp>
                <p:nvGrpSpPr>
                  <p:cNvPr id="52" name="Groep 51">
                    <a:extLst>
                      <a:ext uri="{FF2B5EF4-FFF2-40B4-BE49-F238E27FC236}">
                        <a16:creationId xmlns:a16="http://schemas.microsoft.com/office/drawing/2014/main" id="{FF7297F0-AD31-44A6-B8F7-0951B5D0A74B}"/>
                      </a:ext>
                    </a:extLst>
                  </p:cNvPr>
                  <p:cNvGrpSpPr/>
                  <p:nvPr userDrawn="1"/>
                </p:nvGrpSpPr>
                <p:grpSpPr>
                  <a:xfrm>
                    <a:off x="-3310843" y="700986"/>
                    <a:ext cx="182598" cy="143759"/>
                    <a:chOff x="-3310843" y="700986"/>
                    <a:chExt cx="182598" cy="143759"/>
                  </a:xfrm>
                </p:grpSpPr>
                <p:cxnSp>
                  <p:nvCxnSpPr>
                    <p:cNvPr id="56" name="Rechte verbindingslijn 55">
                      <a:extLst>
                        <a:ext uri="{FF2B5EF4-FFF2-40B4-BE49-F238E27FC236}">
                          <a16:creationId xmlns:a16="http://schemas.microsoft.com/office/drawing/2014/main" id="{144014F7-69DA-4A45-979F-EAB1C551A2B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57" name="Rechte verbindingslijn 56">
                      <a:extLst>
                        <a:ext uri="{FF2B5EF4-FFF2-40B4-BE49-F238E27FC236}">
                          <a16:creationId xmlns:a16="http://schemas.microsoft.com/office/drawing/2014/main" id="{7E7EED87-147B-46D9-8C2B-886996D66C4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58" name="Rechte verbindingslijn 57">
                      <a:extLst>
                        <a:ext uri="{FF2B5EF4-FFF2-40B4-BE49-F238E27FC236}">
                          <a16:creationId xmlns:a16="http://schemas.microsoft.com/office/drawing/2014/main" id="{04F18571-A06D-47B4-9502-D5A4823EA2AE}"/>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59" name="Rechte verbindingslijn 58">
                      <a:extLst>
                        <a:ext uri="{FF2B5EF4-FFF2-40B4-BE49-F238E27FC236}">
                          <a16:creationId xmlns:a16="http://schemas.microsoft.com/office/drawing/2014/main" id="{D03CB646-AD16-4F56-8852-A42CE77E058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0" name="Rechte verbindingslijn 59">
                      <a:extLst>
                        <a:ext uri="{FF2B5EF4-FFF2-40B4-BE49-F238E27FC236}">
                          <a16:creationId xmlns:a16="http://schemas.microsoft.com/office/drawing/2014/main" id="{5FABDFEB-4C0D-4676-A003-082E1803DDD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3" name="Groep 52">
                    <a:extLst>
                      <a:ext uri="{FF2B5EF4-FFF2-40B4-BE49-F238E27FC236}">
                        <a16:creationId xmlns:a16="http://schemas.microsoft.com/office/drawing/2014/main" id="{C1EE5088-ABD4-45AE-95B7-BD7E9A1CF44C}"/>
                      </a:ext>
                    </a:extLst>
                  </p:cNvPr>
                  <p:cNvGrpSpPr/>
                  <p:nvPr userDrawn="1"/>
                </p:nvGrpSpPr>
                <p:grpSpPr>
                  <a:xfrm flipH="1">
                    <a:off x="-3310774" y="735854"/>
                    <a:ext cx="88801" cy="72568"/>
                    <a:chOff x="-2091059" y="1395403"/>
                    <a:chExt cx="157316" cy="128558"/>
                  </a:xfrm>
                </p:grpSpPr>
                <p:sp>
                  <p:nvSpPr>
                    <p:cNvPr id="54" name="Rechthoek 53">
                      <a:extLst>
                        <a:ext uri="{FF2B5EF4-FFF2-40B4-BE49-F238E27FC236}">
                          <a16:creationId xmlns:a16="http://schemas.microsoft.com/office/drawing/2014/main" id="{EEB4C066-EA1D-4DF0-B33E-95CC239B770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55" name="Pijl: punthaak 54">
                      <a:extLst>
                        <a:ext uri="{FF2B5EF4-FFF2-40B4-BE49-F238E27FC236}">
                          <a16:creationId xmlns:a16="http://schemas.microsoft.com/office/drawing/2014/main" id="{EC671C83-A010-444E-8D1F-DA531D102F4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48" name="Rechthoek 47">
                <a:extLst>
                  <a:ext uri="{FF2B5EF4-FFF2-40B4-BE49-F238E27FC236}">
                    <a16:creationId xmlns:a16="http://schemas.microsoft.com/office/drawing/2014/main" id="{E33BBA4F-A5AD-49B1-8E1C-DAFA57DC5B89}"/>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49" name="Rechthoek 48">
                <a:extLst>
                  <a:ext uri="{FF2B5EF4-FFF2-40B4-BE49-F238E27FC236}">
                    <a16:creationId xmlns:a16="http://schemas.microsoft.com/office/drawing/2014/main" id="{9F1A4EC1-C8D2-4E0C-B740-8A3CECE9795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27" name="Rechte verbindingslijn 26">
              <a:extLst>
                <a:ext uri="{FF2B5EF4-FFF2-40B4-BE49-F238E27FC236}">
                  <a16:creationId xmlns:a16="http://schemas.microsoft.com/office/drawing/2014/main" id="{132DC3B2-68BC-4E20-A61C-03AE8AAB2D3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8" name="Rechthoek 27">
              <a:extLst>
                <a:ext uri="{FF2B5EF4-FFF2-40B4-BE49-F238E27FC236}">
                  <a16:creationId xmlns:a16="http://schemas.microsoft.com/office/drawing/2014/main" id="{5DF08FD9-21C9-4CAF-ACBA-99DCBB7B4AE1}"/>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29" name="Ovaal 28">
              <a:extLst>
                <a:ext uri="{FF2B5EF4-FFF2-40B4-BE49-F238E27FC236}">
                  <a16:creationId xmlns:a16="http://schemas.microsoft.com/office/drawing/2014/main" id="{F060B90A-A286-4C5F-BF1C-08B156B77FB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0" name="Rechthoek 29">
              <a:extLst>
                <a:ext uri="{FF2B5EF4-FFF2-40B4-BE49-F238E27FC236}">
                  <a16:creationId xmlns:a16="http://schemas.microsoft.com/office/drawing/2014/main" id="{4D19E5B8-69F7-4396-98CC-900C9128CE85}"/>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31" name="Ovaal 30">
              <a:extLst>
                <a:ext uri="{FF2B5EF4-FFF2-40B4-BE49-F238E27FC236}">
                  <a16:creationId xmlns:a16="http://schemas.microsoft.com/office/drawing/2014/main" id="{1012EC44-D3DE-4CC8-864E-5A186D7B07B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32" name="Rechthoek 31">
              <a:extLst>
                <a:ext uri="{FF2B5EF4-FFF2-40B4-BE49-F238E27FC236}">
                  <a16:creationId xmlns:a16="http://schemas.microsoft.com/office/drawing/2014/main" id="{7C26879B-3EFF-4DD5-876E-BDD6777A1904}"/>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33" name="Ovaal 32">
              <a:extLst>
                <a:ext uri="{FF2B5EF4-FFF2-40B4-BE49-F238E27FC236}">
                  <a16:creationId xmlns:a16="http://schemas.microsoft.com/office/drawing/2014/main" id="{8E7C7318-076E-4C4D-935B-432C343C1814}"/>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4" name="Rechthoek 33">
              <a:extLst>
                <a:ext uri="{FF2B5EF4-FFF2-40B4-BE49-F238E27FC236}">
                  <a16:creationId xmlns:a16="http://schemas.microsoft.com/office/drawing/2014/main" id="{1A9541E7-5E7A-4113-A156-B73D2BF872C2}"/>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35" name="Ovaal 34">
              <a:extLst>
                <a:ext uri="{FF2B5EF4-FFF2-40B4-BE49-F238E27FC236}">
                  <a16:creationId xmlns:a16="http://schemas.microsoft.com/office/drawing/2014/main" id="{64D374DA-E6AE-48B3-8259-6B4C8B09A801}"/>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36" name="Rechthoek 35">
              <a:extLst>
                <a:ext uri="{FF2B5EF4-FFF2-40B4-BE49-F238E27FC236}">
                  <a16:creationId xmlns:a16="http://schemas.microsoft.com/office/drawing/2014/main" id="{D03BB712-6BCB-4488-892A-8DB50C6FAB03}"/>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37" name="Rechthoek 36">
              <a:extLst>
                <a:ext uri="{FF2B5EF4-FFF2-40B4-BE49-F238E27FC236}">
                  <a16:creationId xmlns:a16="http://schemas.microsoft.com/office/drawing/2014/main" id="{5C4B9B32-62E8-466D-BFE3-BEA6C87BFC03}"/>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402545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 ZONDER LOGO">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580BE016-EF83-48AB-8D55-8D679085EFB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0731" b="51403"/>
          <a:stretch/>
        </p:blipFill>
        <p:spPr>
          <a:xfrm>
            <a:off x="9841831" y="0"/>
            <a:ext cx="2350167" cy="3332747"/>
          </a:xfrm>
          <a:prstGeom prst="rect">
            <a:avLst/>
          </a:prstGeom>
        </p:spPr>
      </p:pic>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CD8E8C69-B1D5-4086-A685-BED8113E9FEF}"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a:xfrm>
            <a:off x="819893" y="6205013"/>
            <a:ext cx="462443" cy="231534"/>
          </a:xfrm>
        </p:spPr>
        <p:txBody>
          <a:bodyPr/>
          <a:lstStyle/>
          <a:p>
            <a:fld id="{D7B5DC5B-6873-43DB-ADC7-B15ACCE0DFDB}" type="slidenum">
              <a:rPr lang="nl-NL" noProof="0" smtClean="0"/>
              <a:t>‹nr.›</a:t>
            </a:fld>
            <a:endParaRPr lang="nl-NL" noProof="0" dirty="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393174" y="-491319"/>
            <a:ext cx="340565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ZONDER LOGO</a:t>
            </a:r>
          </a:p>
        </p:txBody>
      </p:sp>
      <p:grpSp>
        <p:nvGrpSpPr>
          <p:cNvPr id="17" name="Instructie">
            <a:extLst>
              <a:ext uri="{FF2B5EF4-FFF2-40B4-BE49-F238E27FC236}">
                <a16:creationId xmlns:a16="http://schemas.microsoft.com/office/drawing/2014/main" id="{7B866186-B8D8-4C6D-A558-4E387E1537B0}"/>
              </a:ext>
            </a:extLst>
          </p:cNvPr>
          <p:cNvGrpSpPr/>
          <p:nvPr userDrawn="1"/>
        </p:nvGrpSpPr>
        <p:grpSpPr>
          <a:xfrm>
            <a:off x="-3437547" y="1434"/>
            <a:ext cx="3201327" cy="5082295"/>
            <a:chOff x="-3437547" y="1434"/>
            <a:chExt cx="3201327" cy="5082295"/>
          </a:xfrm>
        </p:grpSpPr>
        <p:cxnSp>
          <p:nvCxnSpPr>
            <p:cNvPr id="18" name="Rechte verbindingslijn 17">
              <a:extLst>
                <a:ext uri="{FF2B5EF4-FFF2-40B4-BE49-F238E27FC236}">
                  <a16:creationId xmlns:a16="http://schemas.microsoft.com/office/drawing/2014/main" id="{AD35C677-9A30-4922-AE6E-42DA65F173A0}"/>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9" name="Ovaal 18">
              <a:extLst>
                <a:ext uri="{FF2B5EF4-FFF2-40B4-BE49-F238E27FC236}">
                  <a16:creationId xmlns:a16="http://schemas.microsoft.com/office/drawing/2014/main" id="{77591839-95C1-4DFB-91F4-0914DD6ECBA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20" name="Rechthoek 19">
              <a:extLst>
                <a:ext uri="{FF2B5EF4-FFF2-40B4-BE49-F238E27FC236}">
                  <a16:creationId xmlns:a16="http://schemas.microsoft.com/office/drawing/2014/main" id="{F6B20FF3-D1E2-4D4C-B7EF-4DBE8ABB7CB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21" name="Ovaal 20">
              <a:extLst>
                <a:ext uri="{FF2B5EF4-FFF2-40B4-BE49-F238E27FC236}">
                  <a16:creationId xmlns:a16="http://schemas.microsoft.com/office/drawing/2014/main" id="{3B27E5A1-56B1-439B-A367-3DBC042D8BA2}"/>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22" name="Rechthoek 21">
              <a:extLst>
                <a:ext uri="{FF2B5EF4-FFF2-40B4-BE49-F238E27FC236}">
                  <a16:creationId xmlns:a16="http://schemas.microsoft.com/office/drawing/2014/main" id="{73C23F72-542A-411B-92FB-6C169FEE4FCE}"/>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23" name="Ovaal 22">
              <a:extLst>
                <a:ext uri="{FF2B5EF4-FFF2-40B4-BE49-F238E27FC236}">
                  <a16:creationId xmlns:a16="http://schemas.microsoft.com/office/drawing/2014/main" id="{F1CCE726-35B8-470C-A61B-7F15A8A6C24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24" name="Rechthoek 23">
              <a:extLst>
                <a:ext uri="{FF2B5EF4-FFF2-40B4-BE49-F238E27FC236}">
                  <a16:creationId xmlns:a16="http://schemas.microsoft.com/office/drawing/2014/main" id="{B5579705-A842-4ED2-A8FA-4934BE63442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25" name="Ovaal 24">
              <a:extLst>
                <a:ext uri="{FF2B5EF4-FFF2-40B4-BE49-F238E27FC236}">
                  <a16:creationId xmlns:a16="http://schemas.microsoft.com/office/drawing/2014/main" id="{D5FA9651-C289-44ED-93CE-8AA51C76951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6" name="Rechthoek 25">
              <a:extLst>
                <a:ext uri="{FF2B5EF4-FFF2-40B4-BE49-F238E27FC236}">
                  <a16:creationId xmlns:a16="http://schemas.microsoft.com/office/drawing/2014/main" id="{5718ECBA-EDCB-45F7-96B2-76992958058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28" name="Rechthoek 27">
              <a:extLst>
                <a:ext uri="{FF2B5EF4-FFF2-40B4-BE49-F238E27FC236}">
                  <a16:creationId xmlns:a16="http://schemas.microsoft.com/office/drawing/2014/main" id="{5A07316F-5D86-4FAA-B9AC-6072E9B95AB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29" name="Ovaal 28">
              <a:extLst>
                <a:ext uri="{FF2B5EF4-FFF2-40B4-BE49-F238E27FC236}">
                  <a16:creationId xmlns:a16="http://schemas.microsoft.com/office/drawing/2014/main" id="{77E4B976-9259-4897-84A6-E495B9E4D5F7}"/>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30" name="Rechte verbindingslijn 29">
              <a:extLst>
                <a:ext uri="{FF2B5EF4-FFF2-40B4-BE49-F238E27FC236}">
                  <a16:creationId xmlns:a16="http://schemas.microsoft.com/office/drawing/2014/main" id="{B7B59CBD-0A16-40F2-9A2C-CD384400A1E4}"/>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7D9C2858-209C-4B6B-8534-B742D161D386}"/>
                </a:ext>
              </a:extLst>
            </p:cNvPr>
            <p:cNvGrpSpPr/>
            <p:nvPr userDrawn="1"/>
          </p:nvGrpSpPr>
          <p:grpSpPr>
            <a:xfrm>
              <a:off x="-3437547" y="349413"/>
              <a:ext cx="2933825" cy="558875"/>
              <a:chOff x="-3419346" y="368233"/>
              <a:chExt cx="3904920" cy="743862"/>
            </a:xfrm>
          </p:grpSpPr>
          <p:sp>
            <p:nvSpPr>
              <p:cNvPr id="43" name="Rechthoek 42">
                <a:extLst>
                  <a:ext uri="{FF2B5EF4-FFF2-40B4-BE49-F238E27FC236}">
                    <a16:creationId xmlns:a16="http://schemas.microsoft.com/office/drawing/2014/main" id="{70C215CC-B521-48F4-AC5C-990ABCCCD53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44" name="Rechte verbindingslijn 43">
                <a:extLst>
                  <a:ext uri="{FF2B5EF4-FFF2-40B4-BE49-F238E27FC236}">
                    <a16:creationId xmlns:a16="http://schemas.microsoft.com/office/drawing/2014/main" id="{6128978D-4BF0-4011-BB09-D85EC84A9984}"/>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Rechte verbindingslijn 44">
                <a:extLst>
                  <a:ext uri="{FF2B5EF4-FFF2-40B4-BE49-F238E27FC236}">
                    <a16:creationId xmlns:a16="http://schemas.microsoft.com/office/drawing/2014/main" id="{6D90E33F-5C6D-40BD-8055-0F9391F5F0A5}"/>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Rechthoek 45">
                <a:extLst>
                  <a:ext uri="{FF2B5EF4-FFF2-40B4-BE49-F238E27FC236}">
                    <a16:creationId xmlns:a16="http://schemas.microsoft.com/office/drawing/2014/main" id="{7A95CB48-0B89-4814-A1FB-F18C7B8D7FBC}"/>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47" name="Groep 46">
                <a:extLst>
                  <a:ext uri="{FF2B5EF4-FFF2-40B4-BE49-F238E27FC236}">
                    <a16:creationId xmlns:a16="http://schemas.microsoft.com/office/drawing/2014/main" id="{3DD2C57F-61CB-4F0F-9C60-E5085A4F9607}"/>
                  </a:ext>
                </a:extLst>
              </p:cNvPr>
              <p:cNvGrpSpPr/>
              <p:nvPr userDrawn="1"/>
            </p:nvGrpSpPr>
            <p:grpSpPr>
              <a:xfrm>
                <a:off x="-3002834" y="720303"/>
                <a:ext cx="182598" cy="143759"/>
                <a:chOff x="-3310843" y="700986"/>
                <a:chExt cx="182598" cy="143759"/>
              </a:xfrm>
            </p:grpSpPr>
            <p:grpSp>
              <p:nvGrpSpPr>
                <p:cNvPr id="86" name="Groep 85">
                  <a:extLst>
                    <a:ext uri="{FF2B5EF4-FFF2-40B4-BE49-F238E27FC236}">
                      <a16:creationId xmlns:a16="http://schemas.microsoft.com/office/drawing/2014/main" id="{20AEC373-09CF-4536-A1BC-9D722B5ACF9A}"/>
                    </a:ext>
                  </a:extLst>
                </p:cNvPr>
                <p:cNvGrpSpPr/>
                <p:nvPr userDrawn="1"/>
              </p:nvGrpSpPr>
              <p:grpSpPr>
                <a:xfrm>
                  <a:off x="-3310843" y="700986"/>
                  <a:ext cx="182598" cy="143759"/>
                  <a:chOff x="-3310843" y="700986"/>
                  <a:chExt cx="182598" cy="143759"/>
                </a:xfrm>
              </p:grpSpPr>
              <p:cxnSp>
                <p:nvCxnSpPr>
                  <p:cNvPr id="90" name="Rechte verbindingslijn 89">
                    <a:extLst>
                      <a:ext uri="{FF2B5EF4-FFF2-40B4-BE49-F238E27FC236}">
                        <a16:creationId xmlns:a16="http://schemas.microsoft.com/office/drawing/2014/main" id="{87A1E8D9-B730-4423-8E51-635AB05119E0}"/>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91" name="Rechte verbindingslijn 90">
                    <a:extLst>
                      <a:ext uri="{FF2B5EF4-FFF2-40B4-BE49-F238E27FC236}">
                        <a16:creationId xmlns:a16="http://schemas.microsoft.com/office/drawing/2014/main" id="{7C1FD981-BB08-471E-8EDE-2DA3F049B70A}"/>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389D2603-2363-4A93-ACA6-96FEC8F165E2}"/>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DFB96A5C-CD2F-4E9A-9B17-81B7DE0E8A75}"/>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37B749BD-9DC2-4332-A5B8-0D759E80FEF2}"/>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7" name="Groep 86">
                  <a:extLst>
                    <a:ext uri="{FF2B5EF4-FFF2-40B4-BE49-F238E27FC236}">
                      <a16:creationId xmlns:a16="http://schemas.microsoft.com/office/drawing/2014/main" id="{21684B65-03F3-4EF9-8B1B-79DCF2518723}"/>
                    </a:ext>
                  </a:extLst>
                </p:cNvPr>
                <p:cNvGrpSpPr/>
                <p:nvPr userDrawn="1"/>
              </p:nvGrpSpPr>
              <p:grpSpPr>
                <a:xfrm flipH="1">
                  <a:off x="-3310774" y="735854"/>
                  <a:ext cx="88801" cy="72568"/>
                  <a:chOff x="-2091059" y="1395403"/>
                  <a:chExt cx="157316" cy="128558"/>
                </a:xfrm>
              </p:grpSpPr>
              <p:sp>
                <p:nvSpPr>
                  <p:cNvPr id="88" name="Rechthoek 87">
                    <a:extLst>
                      <a:ext uri="{FF2B5EF4-FFF2-40B4-BE49-F238E27FC236}">
                        <a16:creationId xmlns:a16="http://schemas.microsoft.com/office/drawing/2014/main" id="{A322DD54-60A5-4B6E-B4A1-1376A7B6DEA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9" name="Pijl: punthaak 88">
                    <a:extLst>
                      <a:ext uri="{FF2B5EF4-FFF2-40B4-BE49-F238E27FC236}">
                        <a16:creationId xmlns:a16="http://schemas.microsoft.com/office/drawing/2014/main" id="{1E55235E-DEF7-4056-8E35-52C83DF7B87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48" name="Groep 47">
                <a:extLst>
                  <a:ext uri="{FF2B5EF4-FFF2-40B4-BE49-F238E27FC236}">
                    <a16:creationId xmlns:a16="http://schemas.microsoft.com/office/drawing/2014/main" id="{099F9FB7-CF98-4ECF-8E03-5A8E1A5D197E}"/>
                  </a:ext>
                </a:extLst>
              </p:cNvPr>
              <p:cNvGrpSpPr/>
              <p:nvPr userDrawn="1"/>
            </p:nvGrpSpPr>
            <p:grpSpPr>
              <a:xfrm>
                <a:off x="-3326107" y="720303"/>
                <a:ext cx="182598" cy="143759"/>
                <a:chOff x="-3634116" y="700986"/>
                <a:chExt cx="182598" cy="143759"/>
              </a:xfrm>
            </p:grpSpPr>
            <p:grpSp>
              <p:nvGrpSpPr>
                <p:cNvPr id="77" name="Groep 76">
                  <a:extLst>
                    <a:ext uri="{FF2B5EF4-FFF2-40B4-BE49-F238E27FC236}">
                      <a16:creationId xmlns:a16="http://schemas.microsoft.com/office/drawing/2014/main" id="{68F9FF14-9CC7-455C-B6E0-DE17B9134D72}"/>
                    </a:ext>
                  </a:extLst>
                </p:cNvPr>
                <p:cNvGrpSpPr/>
                <p:nvPr userDrawn="1"/>
              </p:nvGrpSpPr>
              <p:grpSpPr>
                <a:xfrm>
                  <a:off x="-3634116" y="700986"/>
                  <a:ext cx="182598" cy="143759"/>
                  <a:chOff x="-3634116" y="700986"/>
                  <a:chExt cx="182598" cy="143759"/>
                </a:xfrm>
              </p:grpSpPr>
              <p:cxnSp>
                <p:nvCxnSpPr>
                  <p:cNvPr id="81" name="Rechte verbindingslijn 80">
                    <a:extLst>
                      <a:ext uri="{FF2B5EF4-FFF2-40B4-BE49-F238E27FC236}">
                        <a16:creationId xmlns:a16="http://schemas.microsoft.com/office/drawing/2014/main" id="{A123145D-5949-4579-95B9-8B157C5BED5A}"/>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id="{D99C3C27-5B6A-4F22-903E-196070AFA9EB}"/>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3F14970A-EE36-4EDE-A70A-3385F75FD77C}"/>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392D95E5-37E8-41DF-8C34-534E481D637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3F4BD59C-4D9C-4B5C-90B4-C021C20DB449}"/>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8" name="Groep 77">
                  <a:extLst>
                    <a:ext uri="{FF2B5EF4-FFF2-40B4-BE49-F238E27FC236}">
                      <a16:creationId xmlns:a16="http://schemas.microsoft.com/office/drawing/2014/main" id="{CDBAEEB1-16C7-41A7-974A-024F9945A9F5}"/>
                    </a:ext>
                  </a:extLst>
                </p:cNvPr>
                <p:cNvGrpSpPr/>
                <p:nvPr userDrawn="1"/>
              </p:nvGrpSpPr>
              <p:grpSpPr>
                <a:xfrm>
                  <a:off x="-3634047" y="735854"/>
                  <a:ext cx="88801" cy="72568"/>
                  <a:chOff x="-2091059" y="1395403"/>
                  <a:chExt cx="157316" cy="128558"/>
                </a:xfrm>
              </p:grpSpPr>
              <p:sp>
                <p:nvSpPr>
                  <p:cNvPr id="79" name="Rechthoek 78">
                    <a:extLst>
                      <a:ext uri="{FF2B5EF4-FFF2-40B4-BE49-F238E27FC236}">
                        <a16:creationId xmlns:a16="http://schemas.microsoft.com/office/drawing/2014/main" id="{B84E6DE1-2AA9-40BE-A4B3-D4B9C7E917B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0" name="Pijl: punthaak 79">
                    <a:extLst>
                      <a:ext uri="{FF2B5EF4-FFF2-40B4-BE49-F238E27FC236}">
                        <a16:creationId xmlns:a16="http://schemas.microsoft.com/office/drawing/2014/main" id="{F8387D3E-189D-43F8-BF58-AA474E0297C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49" name="Rechte verbindingslijn 48">
                <a:extLst>
                  <a:ext uri="{FF2B5EF4-FFF2-40B4-BE49-F238E27FC236}">
                    <a16:creationId xmlns:a16="http://schemas.microsoft.com/office/drawing/2014/main" id="{FB36DCEF-E05F-43E8-9E66-A978FF045462}"/>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50" name="Rechte verbindingslijn 49">
                <a:extLst>
                  <a:ext uri="{FF2B5EF4-FFF2-40B4-BE49-F238E27FC236}">
                    <a16:creationId xmlns:a16="http://schemas.microsoft.com/office/drawing/2014/main" id="{A51CD1C7-2E63-4758-9A80-3690E6C93FC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51" name="Groep 50">
                <a:extLst>
                  <a:ext uri="{FF2B5EF4-FFF2-40B4-BE49-F238E27FC236}">
                    <a16:creationId xmlns:a16="http://schemas.microsoft.com/office/drawing/2014/main" id="{B7CA71F7-BE82-4123-9329-916138F220E5}"/>
                  </a:ext>
                </a:extLst>
              </p:cNvPr>
              <p:cNvGrpSpPr/>
              <p:nvPr userDrawn="1"/>
            </p:nvGrpSpPr>
            <p:grpSpPr>
              <a:xfrm>
                <a:off x="-2425037" y="370226"/>
                <a:ext cx="357690" cy="330595"/>
                <a:chOff x="-2721817" y="347336"/>
                <a:chExt cx="432805" cy="400021"/>
              </a:xfrm>
            </p:grpSpPr>
            <p:sp>
              <p:nvSpPr>
                <p:cNvPr id="66" name="Rechthoek 65">
                  <a:extLst>
                    <a:ext uri="{FF2B5EF4-FFF2-40B4-BE49-F238E27FC236}">
                      <a16:creationId xmlns:a16="http://schemas.microsoft.com/office/drawing/2014/main" id="{39BDCAA9-8396-4AF6-B863-B8D50B917263}"/>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7" name="Groep 66">
                  <a:extLst>
                    <a:ext uri="{FF2B5EF4-FFF2-40B4-BE49-F238E27FC236}">
                      <a16:creationId xmlns:a16="http://schemas.microsoft.com/office/drawing/2014/main" id="{1D7C1B37-DF10-4206-8C1F-6191F95A5BC4}"/>
                    </a:ext>
                  </a:extLst>
                </p:cNvPr>
                <p:cNvGrpSpPr/>
                <p:nvPr userDrawn="1"/>
              </p:nvGrpSpPr>
              <p:grpSpPr>
                <a:xfrm>
                  <a:off x="-2652453" y="431583"/>
                  <a:ext cx="294076" cy="231526"/>
                  <a:chOff x="-3634116" y="700986"/>
                  <a:chExt cx="182598" cy="143759"/>
                </a:xfrm>
              </p:grpSpPr>
              <p:grpSp>
                <p:nvGrpSpPr>
                  <p:cNvPr id="68" name="Groep 67">
                    <a:extLst>
                      <a:ext uri="{FF2B5EF4-FFF2-40B4-BE49-F238E27FC236}">
                        <a16:creationId xmlns:a16="http://schemas.microsoft.com/office/drawing/2014/main" id="{0BBDCD60-7889-43D5-9564-075BF16D7A40}"/>
                      </a:ext>
                    </a:extLst>
                  </p:cNvPr>
                  <p:cNvGrpSpPr/>
                  <p:nvPr userDrawn="1"/>
                </p:nvGrpSpPr>
                <p:grpSpPr>
                  <a:xfrm>
                    <a:off x="-3634116" y="700986"/>
                    <a:ext cx="182598" cy="143759"/>
                    <a:chOff x="-3634116" y="700986"/>
                    <a:chExt cx="182598" cy="143759"/>
                  </a:xfrm>
                </p:grpSpPr>
                <p:cxnSp>
                  <p:nvCxnSpPr>
                    <p:cNvPr id="72" name="Rechte verbindingslijn 71">
                      <a:extLst>
                        <a:ext uri="{FF2B5EF4-FFF2-40B4-BE49-F238E27FC236}">
                          <a16:creationId xmlns:a16="http://schemas.microsoft.com/office/drawing/2014/main" id="{00100627-628C-4D68-AAD8-6AB85469FC4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80EAC39C-C271-4D73-BC7A-5944C9F9114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72EC4B83-6D0B-49AD-B1A1-603DFE88D19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5E0532D8-19EF-4F65-936D-C94DCFE2F28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E2A4BAED-B71C-4F5D-AEFC-62E987824D3F}"/>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A8987EC2-F607-4386-89D2-079FE4820E73}"/>
                      </a:ext>
                    </a:extLst>
                  </p:cNvPr>
                  <p:cNvGrpSpPr/>
                  <p:nvPr userDrawn="1"/>
                </p:nvGrpSpPr>
                <p:grpSpPr>
                  <a:xfrm>
                    <a:off x="-3634047" y="735854"/>
                    <a:ext cx="88801" cy="72568"/>
                    <a:chOff x="-2091059" y="1395403"/>
                    <a:chExt cx="157316" cy="128558"/>
                  </a:xfrm>
                </p:grpSpPr>
                <p:sp>
                  <p:nvSpPr>
                    <p:cNvPr id="70" name="Rechthoek 69">
                      <a:extLst>
                        <a:ext uri="{FF2B5EF4-FFF2-40B4-BE49-F238E27FC236}">
                          <a16:creationId xmlns:a16="http://schemas.microsoft.com/office/drawing/2014/main" id="{D00234E5-0D34-4E3B-96AB-057FDAA473C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1" name="Pijl: punthaak 70">
                      <a:extLst>
                        <a:ext uri="{FF2B5EF4-FFF2-40B4-BE49-F238E27FC236}">
                          <a16:creationId xmlns:a16="http://schemas.microsoft.com/office/drawing/2014/main" id="{07344967-AEC4-4959-96D1-8E9D7E79E2A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52" name="Groep 51">
                <a:extLst>
                  <a:ext uri="{FF2B5EF4-FFF2-40B4-BE49-F238E27FC236}">
                    <a16:creationId xmlns:a16="http://schemas.microsoft.com/office/drawing/2014/main" id="{831DFBF1-3BF4-4930-9D0B-3AD760049B63}"/>
                  </a:ext>
                </a:extLst>
              </p:cNvPr>
              <p:cNvGrpSpPr/>
              <p:nvPr userDrawn="1"/>
            </p:nvGrpSpPr>
            <p:grpSpPr>
              <a:xfrm>
                <a:off x="-2425037" y="781500"/>
                <a:ext cx="357690" cy="330595"/>
                <a:chOff x="-2721817" y="782525"/>
                <a:chExt cx="432805" cy="400021"/>
              </a:xfrm>
            </p:grpSpPr>
            <p:sp>
              <p:nvSpPr>
                <p:cNvPr id="55" name="Rechthoek 54">
                  <a:extLst>
                    <a:ext uri="{FF2B5EF4-FFF2-40B4-BE49-F238E27FC236}">
                      <a16:creationId xmlns:a16="http://schemas.microsoft.com/office/drawing/2014/main" id="{BB062F73-8F1A-4C88-8DF3-0EF1D91B7600}"/>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56" name="Groep 55">
                  <a:extLst>
                    <a:ext uri="{FF2B5EF4-FFF2-40B4-BE49-F238E27FC236}">
                      <a16:creationId xmlns:a16="http://schemas.microsoft.com/office/drawing/2014/main" id="{29A83D22-5FA5-4587-84C7-22A33CBEDCB3}"/>
                    </a:ext>
                  </a:extLst>
                </p:cNvPr>
                <p:cNvGrpSpPr/>
                <p:nvPr userDrawn="1"/>
              </p:nvGrpSpPr>
              <p:grpSpPr>
                <a:xfrm>
                  <a:off x="-2652453" y="866772"/>
                  <a:ext cx="294076" cy="231526"/>
                  <a:chOff x="-3310843" y="700986"/>
                  <a:chExt cx="182598" cy="143759"/>
                </a:xfrm>
              </p:grpSpPr>
              <p:grpSp>
                <p:nvGrpSpPr>
                  <p:cNvPr id="57" name="Groep 56">
                    <a:extLst>
                      <a:ext uri="{FF2B5EF4-FFF2-40B4-BE49-F238E27FC236}">
                        <a16:creationId xmlns:a16="http://schemas.microsoft.com/office/drawing/2014/main" id="{C1D7B751-DF4F-45A2-A3A7-A0BBBA0120B6}"/>
                      </a:ext>
                    </a:extLst>
                  </p:cNvPr>
                  <p:cNvGrpSpPr/>
                  <p:nvPr userDrawn="1"/>
                </p:nvGrpSpPr>
                <p:grpSpPr>
                  <a:xfrm>
                    <a:off x="-3310843" y="700986"/>
                    <a:ext cx="182598" cy="143759"/>
                    <a:chOff x="-3310843" y="700986"/>
                    <a:chExt cx="182598" cy="143759"/>
                  </a:xfrm>
                </p:grpSpPr>
                <p:cxnSp>
                  <p:nvCxnSpPr>
                    <p:cNvPr id="61" name="Rechte verbindingslijn 60">
                      <a:extLst>
                        <a:ext uri="{FF2B5EF4-FFF2-40B4-BE49-F238E27FC236}">
                          <a16:creationId xmlns:a16="http://schemas.microsoft.com/office/drawing/2014/main" id="{193FCC86-0F14-420D-B91E-398A4533F2A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62" name="Rechte verbindingslijn 61">
                      <a:extLst>
                        <a:ext uri="{FF2B5EF4-FFF2-40B4-BE49-F238E27FC236}">
                          <a16:creationId xmlns:a16="http://schemas.microsoft.com/office/drawing/2014/main" id="{C225615F-E27F-4B02-A5C9-F90D7CE3A46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63" name="Rechte verbindingslijn 62">
                      <a:extLst>
                        <a:ext uri="{FF2B5EF4-FFF2-40B4-BE49-F238E27FC236}">
                          <a16:creationId xmlns:a16="http://schemas.microsoft.com/office/drawing/2014/main" id="{0D6118F2-50FD-4F15-BD2A-72EB238A513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id="{8036486F-E744-44DC-9CD0-BB9163E3AFBA}"/>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id="{F5C75B89-8031-4AEF-A82B-2939F93BCE4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8" name="Groep 57">
                    <a:extLst>
                      <a:ext uri="{FF2B5EF4-FFF2-40B4-BE49-F238E27FC236}">
                        <a16:creationId xmlns:a16="http://schemas.microsoft.com/office/drawing/2014/main" id="{C87A99D1-054C-4234-80BE-34A45C78FE59}"/>
                      </a:ext>
                    </a:extLst>
                  </p:cNvPr>
                  <p:cNvGrpSpPr/>
                  <p:nvPr userDrawn="1"/>
                </p:nvGrpSpPr>
                <p:grpSpPr>
                  <a:xfrm flipH="1">
                    <a:off x="-3310774" y="735854"/>
                    <a:ext cx="88801" cy="72568"/>
                    <a:chOff x="-2091059" y="1395403"/>
                    <a:chExt cx="157316" cy="128558"/>
                  </a:xfrm>
                </p:grpSpPr>
                <p:sp>
                  <p:nvSpPr>
                    <p:cNvPr id="59" name="Rechthoek 58">
                      <a:extLst>
                        <a:ext uri="{FF2B5EF4-FFF2-40B4-BE49-F238E27FC236}">
                          <a16:creationId xmlns:a16="http://schemas.microsoft.com/office/drawing/2014/main" id="{7E17E13C-2EF6-470E-AACC-35599E8577F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60" name="Pijl: punthaak 59">
                      <a:extLst>
                        <a:ext uri="{FF2B5EF4-FFF2-40B4-BE49-F238E27FC236}">
                          <a16:creationId xmlns:a16="http://schemas.microsoft.com/office/drawing/2014/main" id="{A2013D1B-FBCD-427D-94A0-45C27F27BED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53" name="Rechthoek 52">
                <a:extLst>
                  <a:ext uri="{FF2B5EF4-FFF2-40B4-BE49-F238E27FC236}">
                    <a16:creationId xmlns:a16="http://schemas.microsoft.com/office/drawing/2014/main" id="{6CC4DE5C-5C0C-4837-BC0C-DC621A507641}"/>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54" name="Rechthoek 53">
                <a:extLst>
                  <a:ext uri="{FF2B5EF4-FFF2-40B4-BE49-F238E27FC236}">
                    <a16:creationId xmlns:a16="http://schemas.microsoft.com/office/drawing/2014/main" id="{6440B507-BACE-4EE1-8804-3D929B9D09B1}"/>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32" name="Rechte verbindingslijn 31">
              <a:extLst>
                <a:ext uri="{FF2B5EF4-FFF2-40B4-BE49-F238E27FC236}">
                  <a16:creationId xmlns:a16="http://schemas.microsoft.com/office/drawing/2014/main" id="{F23C5D59-BC38-4014-B8C6-165882DB0CF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33" name="Rechthoek 32">
              <a:extLst>
                <a:ext uri="{FF2B5EF4-FFF2-40B4-BE49-F238E27FC236}">
                  <a16:creationId xmlns:a16="http://schemas.microsoft.com/office/drawing/2014/main" id="{C549DBD0-03D2-4C07-932B-FE5EB75EBBC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4" name="Ovaal 33">
              <a:extLst>
                <a:ext uri="{FF2B5EF4-FFF2-40B4-BE49-F238E27FC236}">
                  <a16:creationId xmlns:a16="http://schemas.microsoft.com/office/drawing/2014/main" id="{16AE593B-B1BC-4D90-894A-DC5500828CA5}"/>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5" name="Rechthoek 34">
              <a:extLst>
                <a:ext uri="{FF2B5EF4-FFF2-40B4-BE49-F238E27FC236}">
                  <a16:creationId xmlns:a16="http://schemas.microsoft.com/office/drawing/2014/main" id="{0BCC59D6-C4D5-48FA-B671-3FF8ED29E6A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36" name="Ovaal 35">
              <a:extLst>
                <a:ext uri="{FF2B5EF4-FFF2-40B4-BE49-F238E27FC236}">
                  <a16:creationId xmlns:a16="http://schemas.microsoft.com/office/drawing/2014/main" id="{752A5281-F6B8-428B-84E8-05F21419AAAC}"/>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37" name="Rechthoek 36">
              <a:extLst>
                <a:ext uri="{FF2B5EF4-FFF2-40B4-BE49-F238E27FC236}">
                  <a16:creationId xmlns:a16="http://schemas.microsoft.com/office/drawing/2014/main" id="{D0101CD9-3BBB-432C-A7F2-B0BC478EB399}"/>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38" name="Ovaal 37">
              <a:extLst>
                <a:ext uri="{FF2B5EF4-FFF2-40B4-BE49-F238E27FC236}">
                  <a16:creationId xmlns:a16="http://schemas.microsoft.com/office/drawing/2014/main" id="{C1963F3D-EB82-4429-9E74-5FD5539D860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9" name="Rechthoek 38">
              <a:extLst>
                <a:ext uri="{FF2B5EF4-FFF2-40B4-BE49-F238E27FC236}">
                  <a16:creationId xmlns:a16="http://schemas.microsoft.com/office/drawing/2014/main" id="{9BDCC4AF-B988-4702-9D55-DD1141C974B1}"/>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40" name="Ovaal 39">
              <a:extLst>
                <a:ext uri="{FF2B5EF4-FFF2-40B4-BE49-F238E27FC236}">
                  <a16:creationId xmlns:a16="http://schemas.microsoft.com/office/drawing/2014/main" id="{7C13B699-2990-4C29-9C37-1668712630BC}"/>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41" name="Rechthoek 40">
              <a:extLst>
                <a:ext uri="{FF2B5EF4-FFF2-40B4-BE49-F238E27FC236}">
                  <a16:creationId xmlns:a16="http://schemas.microsoft.com/office/drawing/2014/main" id="{CB428B65-C9CC-4CB4-8766-ABF39BFEB86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42" name="Rechthoek 41">
              <a:extLst>
                <a:ext uri="{FF2B5EF4-FFF2-40B4-BE49-F238E27FC236}">
                  <a16:creationId xmlns:a16="http://schemas.microsoft.com/office/drawing/2014/main" id="{0C330E3B-B498-4EFB-AAB8-7E83A7C78CD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310067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AFBEELDING (S)">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8408832" y="0"/>
            <a:ext cx="3783166" cy="6858000"/>
          </a:xfrm>
          <a:solidFill>
            <a:schemeClr val="bg2">
              <a:lumMod val="20000"/>
              <a:lumOff val="80000"/>
            </a:schemeClr>
          </a:solidFill>
        </p:spPr>
        <p:txBody>
          <a:bodyPr lIns="900000" tIns="2700000" rIns="90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7040832"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6572830"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AFE06B2-DD86-4FDE-BDD6-2CBDF4F69701}"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(S)</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7940831"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8" name="Instructie">
            <a:extLst>
              <a:ext uri="{FF2B5EF4-FFF2-40B4-BE49-F238E27FC236}">
                <a16:creationId xmlns:a16="http://schemas.microsoft.com/office/drawing/2014/main" id="{D8D30AFD-8510-4CF3-85F8-A1E57FFB4C1D}"/>
              </a:ext>
            </a:extLst>
          </p:cNvPr>
          <p:cNvGrpSpPr/>
          <p:nvPr userDrawn="1"/>
        </p:nvGrpSpPr>
        <p:grpSpPr>
          <a:xfrm>
            <a:off x="-3437547" y="1434"/>
            <a:ext cx="3201327" cy="5082295"/>
            <a:chOff x="-3437547" y="1434"/>
            <a:chExt cx="3201327" cy="5082295"/>
          </a:xfrm>
        </p:grpSpPr>
        <p:cxnSp>
          <p:nvCxnSpPr>
            <p:cNvPr id="29" name="Rechte verbindingslijn 28">
              <a:extLst>
                <a:ext uri="{FF2B5EF4-FFF2-40B4-BE49-F238E27FC236}">
                  <a16:creationId xmlns:a16="http://schemas.microsoft.com/office/drawing/2014/main" id="{D8655177-5E45-40DD-81F4-DE36D5C5859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30" name="Ovaal 29">
              <a:extLst>
                <a:ext uri="{FF2B5EF4-FFF2-40B4-BE49-F238E27FC236}">
                  <a16:creationId xmlns:a16="http://schemas.microsoft.com/office/drawing/2014/main" id="{9D00D0C5-AD7F-4E8C-8759-6D788B0AC9C9}"/>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31" name="Rechthoek 30">
              <a:extLst>
                <a:ext uri="{FF2B5EF4-FFF2-40B4-BE49-F238E27FC236}">
                  <a16:creationId xmlns:a16="http://schemas.microsoft.com/office/drawing/2014/main" id="{B6177998-ADB4-42DE-A911-4F858971D914}"/>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2" name="Ovaal 31">
              <a:extLst>
                <a:ext uri="{FF2B5EF4-FFF2-40B4-BE49-F238E27FC236}">
                  <a16:creationId xmlns:a16="http://schemas.microsoft.com/office/drawing/2014/main" id="{F5D83180-CCC7-41F1-8FEC-D0CA601069F6}"/>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33" name="Rechthoek 32">
              <a:extLst>
                <a:ext uri="{FF2B5EF4-FFF2-40B4-BE49-F238E27FC236}">
                  <a16:creationId xmlns:a16="http://schemas.microsoft.com/office/drawing/2014/main" id="{DA2BE9EC-B6BE-4A8E-83E3-F9848E3604EC}"/>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4" name="Ovaal 33">
              <a:extLst>
                <a:ext uri="{FF2B5EF4-FFF2-40B4-BE49-F238E27FC236}">
                  <a16:creationId xmlns:a16="http://schemas.microsoft.com/office/drawing/2014/main" id="{48CB19F6-EC12-4BB1-A4E9-AD0300772914}"/>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35" name="Rechthoek 34">
              <a:extLst>
                <a:ext uri="{FF2B5EF4-FFF2-40B4-BE49-F238E27FC236}">
                  <a16:creationId xmlns:a16="http://schemas.microsoft.com/office/drawing/2014/main" id="{60DF54E4-C9BB-4601-9EA8-13A380BB73F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36" name="Ovaal 35">
              <a:extLst>
                <a:ext uri="{FF2B5EF4-FFF2-40B4-BE49-F238E27FC236}">
                  <a16:creationId xmlns:a16="http://schemas.microsoft.com/office/drawing/2014/main" id="{8757F761-57E4-4538-B7DE-F2A70890088E}"/>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37" name="Rechthoek 36">
              <a:extLst>
                <a:ext uri="{FF2B5EF4-FFF2-40B4-BE49-F238E27FC236}">
                  <a16:creationId xmlns:a16="http://schemas.microsoft.com/office/drawing/2014/main" id="{41B212EE-E2A6-4B85-9A71-79768CC179B9}"/>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39" name="Rechthoek 38">
              <a:extLst>
                <a:ext uri="{FF2B5EF4-FFF2-40B4-BE49-F238E27FC236}">
                  <a16:creationId xmlns:a16="http://schemas.microsoft.com/office/drawing/2014/main" id="{44D159B0-B4C1-4A56-BA44-FCF567D2DCF5}"/>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40" name="Ovaal 39">
              <a:extLst>
                <a:ext uri="{FF2B5EF4-FFF2-40B4-BE49-F238E27FC236}">
                  <a16:creationId xmlns:a16="http://schemas.microsoft.com/office/drawing/2014/main" id="{4E2DBBF7-6550-4358-B515-37FA4102EF53}"/>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41" name="Rechte verbindingslijn 40">
              <a:extLst>
                <a:ext uri="{FF2B5EF4-FFF2-40B4-BE49-F238E27FC236}">
                  <a16:creationId xmlns:a16="http://schemas.microsoft.com/office/drawing/2014/main" id="{2DADB809-1F52-4E49-AD24-A707C78BD28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2" name="Groep 41">
              <a:extLst>
                <a:ext uri="{FF2B5EF4-FFF2-40B4-BE49-F238E27FC236}">
                  <a16:creationId xmlns:a16="http://schemas.microsoft.com/office/drawing/2014/main" id="{94ADEF0A-4381-4161-B351-3BCAB93C7291}"/>
                </a:ext>
              </a:extLst>
            </p:cNvPr>
            <p:cNvGrpSpPr/>
            <p:nvPr userDrawn="1"/>
          </p:nvGrpSpPr>
          <p:grpSpPr>
            <a:xfrm>
              <a:off x="-3437547" y="349413"/>
              <a:ext cx="2933825" cy="558875"/>
              <a:chOff x="-3419346" y="368233"/>
              <a:chExt cx="3904920" cy="743862"/>
            </a:xfrm>
          </p:grpSpPr>
          <p:sp>
            <p:nvSpPr>
              <p:cNvPr id="54" name="Rechthoek 53">
                <a:extLst>
                  <a:ext uri="{FF2B5EF4-FFF2-40B4-BE49-F238E27FC236}">
                    <a16:creationId xmlns:a16="http://schemas.microsoft.com/office/drawing/2014/main" id="{4E0269FE-FB28-4423-81B2-20AB6A394D5C}"/>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55" name="Rechte verbindingslijn 54">
                <a:extLst>
                  <a:ext uri="{FF2B5EF4-FFF2-40B4-BE49-F238E27FC236}">
                    <a16:creationId xmlns:a16="http://schemas.microsoft.com/office/drawing/2014/main" id="{6F8C5120-A4E7-4FD0-9F4C-1AFEDD818645}"/>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86E07A28-E8F6-4448-9EEC-3F10A1E4A8C1}"/>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7" name="Rechthoek 56">
                <a:extLst>
                  <a:ext uri="{FF2B5EF4-FFF2-40B4-BE49-F238E27FC236}">
                    <a16:creationId xmlns:a16="http://schemas.microsoft.com/office/drawing/2014/main" id="{4288E78B-3EAF-4E1B-BF53-2C058340A4DA}"/>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8" name="Groep 57">
                <a:extLst>
                  <a:ext uri="{FF2B5EF4-FFF2-40B4-BE49-F238E27FC236}">
                    <a16:creationId xmlns:a16="http://schemas.microsoft.com/office/drawing/2014/main" id="{FB10F755-A8B7-4DB3-A067-47FB5524A8F0}"/>
                  </a:ext>
                </a:extLst>
              </p:cNvPr>
              <p:cNvGrpSpPr/>
              <p:nvPr userDrawn="1"/>
            </p:nvGrpSpPr>
            <p:grpSpPr>
              <a:xfrm>
                <a:off x="-3002834" y="720303"/>
                <a:ext cx="182598" cy="143759"/>
                <a:chOff x="-3310843" y="700986"/>
                <a:chExt cx="182598" cy="143759"/>
              </a:xfrm>
            </p:grpSpPr>
            <p:grpSp>
              <p:nvGrpSpPr>
                <p:cNvPr id="97" name="Groep 96">
                  <a:extLst>
                    <a:ext uri="{FF2B5EF4-FFF2-40B4-BE49-F238E27FC236}">
                      <a16:creationId xmlns:a16="http://schemas.microsoft.com/office/drawing/2014/main" id="{0087546E-AC01-459D-BA11-53E46BA69B08}"/>
                    </a:ext>
                  </a:extLst>
                </p:cNvPr>
                <p:cNvGrpSpPr/>
                <p:nvPr userDrawn="1"/>
              </p:nvGrpSpPr>
              <p:grpSpPr>
                <a:xfrm>
                  <a:off x="-3310843" y="700986"/>
                  <a:ext cx="182598" cy="143759"/>
                  <a:chOff x="-3310843" y="700986"/>
                  <a:chExt cx="182598" cy="143759"/>
                </a:xfrm>
              </p:grpSpPr>
              <p:cxnSp>
                <p:nvCxnSpPr>
                  <p:cNvPr id="101" name="Rechte verbindingslijn 100">
                    <a:extLst>
                      <a:ext uri="{FF2B5EF4-FFF2-40B4-BE49-F238E27FC236}">
                        <a16:creationId xmlns:a16="http://schemas.microsoft.com/office/drawing/2014/main" id="{3FDCFB40-E7C2-45A9-9141-046C44D007DA}"/>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054E3219-6ABB-4D2E-A8CC-9D775A6003B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340B5805-52A5-48F6-A51A-4301081C7E95}"/>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D2DCED18-E48E-48BC-BE11-2A6BD41FC78A}"/>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5" name="Rechte verbindingslijn 104">
                    <a:extLst>
                      <a:ext uri="{FF2B5EF4-FFF2-40B4-BE49-F238E27FC236}">
                        <a16:creationId xmlns:a16="http://schemas.microsoft.com/office/drawing/2014/main" id="{6DA3D3B0-4CA8-4C4E-9AAE-0C1E2EF1F214}"/>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8" name="Groep 97">
                  <a:extLst>
                    <a:ext uri="{FF2B5EF4-FFF2-40B4-BE49-F238E27FC236}">
                      <a16:creationId xmlns:a16="http://schemas.microsoft.com/office/drawing/2014/main" id="{300A73E1-626C-4CB3-8FD5-2AEC0DA27E32}"/>
                    </a:ext>
                  </a:extLst>
                </p:cNvPr>
                <p:cNvGrpSpPr/>
                <p:nvPr userDrawn="1"/>
              </p:nvGrpSpPr>
              <p:grpSpPr>
                <a:xfrm flipH="1">
                  <a:off x="-3310774" y="735854"/>
                  <a:ext cx="88801" cy="72568"/>
                  <a:chOff x="-2091059" y="1395403"/>
                  <a:chExt cx="157316" cy="128558"/>
                </a:xfrm>
              </p:grpSpPr>
              <p:sp>
                <p:nvSpPr>
                  <p:cNvPr id="99" name="Rechthoek 98">
                    <a:extLst>
                      <a:ext uri="{FF2B5EF4-FFF2-40B4-BE49-F238E27FC236}">
                        <a16:creationId xmlns:a16="http://schemas.microsoft.com/office/drawing/2014/main" id="{4D117615-A26E-4BBB-9F48-62F1AD66A81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00" name="Pijl: punthaak 99">
                    <a:extLst>
                      <a:ext uri="{FF2B5EF4-FFF2-40B4-BE49-F238E27FC236}">
                        <a16:creationId xmlns:a16="http://schemas.microsoft.com/office/drawing/2014/main" id="{2175DA83-56A9-4882-91A8-20AF7758ACE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9" name="Groep 58">
                <a:extLst>
                  <a:ext uri="{FF2B5EF4-FFF2-40B4-BE49-F238E27FC236}">
                    <a16:creationId xmlns:a16="http://schemas.microsoft.com/office/drawing/2014/main" id="{0D02C845-CAC8-4F96-9D7A-8E0417170AD4}"/>
                  </a:ext>
                </a:extLst>
              </p:cNvPr>
              <p:cNvGrpSpPr/>
              <p:nvPr userDrawn="1"/>
            </p:nvGrpSpPr>
            <p:grpSpPr>
              <a:xfrm>
                <a:off x="-3326107" y="720303"/>
                <a:ext cx="182598" cy="143759"/>
                <a:chOff x="-3634116" y="700986"/>
                <a:chExt cx="182598" cy="143759"/>
              </a:xfrm>
            </p:grpSpPr>
            <p:grpSp>
              <p:nvGrpSpPr>
                <p:cNvPr id="88" name="Groep 87">
                  <a:extLst>
                    <a:ext uri="{FF2B5EF4-FFF2-40B4-BE49-F238E27FC236}">
                      <a16:creationId xmlns:a16="http://schemas.microsoft.com/office/drawing/2014/main" id="{A9994E48-DC5D-4D9C-8582-D1DFFC10E9B5}"/>
                    </a:ext>
                  </a:extLst>
                </p:cNvPr>
                <p:cNvGrpSpPr/>
                <p:nvPr userDrawn="1"/>
              </p:nvGrpSpPr>
              <p:grpSpPr>
                <a:xfrm>
                  <a:off x="-3634116" y="700986"/>
                  <a:ext cx="182598" cy="143759"/>
                  <a:chOff x="-3634116" y="700986"/>
                  <a:chExt cx="182598" cy="143759"/>
                </a:xfrm>
              </p:grpSpPr>
              <p:cxnSp>
                <p:nvCxnSpPr>
                  <p:cNvPr id="92" name="Rechte verbindingslijn 91">
                    <a:extLst>
                      <a:ext uri="{FF2B5EF4-FFF2-40B4-BE49-F238E27FC236}">
                        <a16:creationId xmlns:a16="http://schemas.microsoft.com/office/drawing/2014/main" id="{3EEFA9BE-2E60-417D-83E7-B74713253BC1}"/>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3BDEA2B2-4DF7-4C01-B0B3-7B3095631ECB}"/>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A2763C3F-1372-4C35-A322-DFB11DD592B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065E5A41-A915-41C8-9B15-924500F0BEA2}"/>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6" name="Rechte verbindingslijn 95">
                    <a:extLst>
                      <a:ext uri="{FF2B5EF4-FFF2-40B4-BE49-F238E27FC236}">
                        <a16:creationId xmlns:a16="http://schemas.microsoft.com/office/drawing/2014/main" id="{BF90B728-0F88-457D-A69D-49A6D8E739C1}"/>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9" name="Groep 88">
                  <a:extLst>
                    <a:ext uri="{FF2B5EF4-FFF2-40B4-BE49-F238E27FC236}">
                      <a16:creationId xmlns:a16="http://schemas.microsoft.com/office/drawing/2014/main" id="{ADEAC049-C4FC-4F63-91C4-33373FFC1616}"/>
                    </a:ext>
                  </a:extLst>
                </p:cNvPr>
                <p:cNvGrpSpPr/>
                <p:nvPr userDrawn="1"/>
              </p:nvGrpSpPr>
              <p:grpSpPr>
                <a:xfrm>
                  <a:off x="-3634047" y="735854"/>
                  <a:ext cx="88801" cy="72568"/>
                  <a:chOff x="-2091059" y="1395403"/>
                  <a:chExt cx="157316" cy="128558"/>
                </a:xfrm>
              </p:grpSpPr>
              <p:sp>
                <p:nvSpPr>
                  <p:cNvPr id="90" name="Rechthoek 89">
                    <a:extLst>
                      <a:ext uri="{FF2B5EF4-FFF2-40B4-BE49-F238E27FC236}">
                        <a16:creationId xmlns:a16="http://schemas.microsoft.com/office/drawing/2014/main" id="{22D526CF-DB76-44FE-94FF-9B1B25F81B2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1" name="Pijl: punthaak 90">
                    <a:extLst>
                      <a:ext uri="{FF2B5EF4-FFF2-40B4-BE49-F238E27FC236}">
                        <a16:creationId xmlns:a16="http://schemas.microsoft.com/office/drawing/2014/main" id="{3C4D76C2-CDB3-40D2-9D63-ED211E566C2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60" name="Rechte verbindingslijn 59">
                <a:extLst>
                  <a:ext uri="{FF2B5EF4-FFF2-40B4-BE49-F238E27FC236}">
                    <a16:creationId xmlns:a16="http://schemas.microsoft.com/office/drawing/2014/main" id="{38DEC5A4-8F0D-4DE7-A627-05FA38DE54B6}"/>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1" name="Rechte verbindingslijn 60">
                <a:extLst>
                  <a:ext uri="{FF2B5EF4-FFF2-40B4-BE49-F238E27FC236}">
                    <a16:creationId xmlns:a16="http://schemas.microsoft.com/office/drawing/2014/main" id="{5013B11F-FD35-4A7F-BDF1-E7272CA9A54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2" name="Groep 61">
                <a:extLst>
                  <a:ext uri="{FF2B5EF4-FFF2-40B4-BE49-F238E27FC236}">
                    <a16:creationId xmlns:a16="http://schemas.microsoft.com/office/drawing/2014/main" id="{833D2950-F59A-41F4-A277-B0ADB747818F}"/>
                  </a:ext>
                </a:extLst>
              </p:cNvPr>
              <p:cNvGrpSpPr/>
              <p:nvPr userDrawn="1"/>
            </p:nvGrpSpPr>
            <p:grpSpPr>
              <a:xfrm>
                <a:off x="-2425037" y="370226"/>
                <a:ext cx="357690" cy="330595"/>
                <a:chOff x="-2721817" y="347336"/>
                <a:chExt cx="432805" cy="400021"/>
              </a:xfrm>
            </p:grpSpPr>
            <p:sp>
              <p:nvSpPr>
                <p:cNvPr id="77" name="Rechthoek 76">
                  <a:extLst>
                    <a:ext uri="{FF2B5EF4-FFF2-40B4-BE49-F238E27FC236}">
                      <a16:creationId xmlns:a16="http://schemas.microsoft.com/office/drawing/2014/main" id="{0AB4E0FA-AE40-4DAD-A235-776A606CB95E}"/>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8" name="Groep 77">
                  <a:extLst>
                    <a:ext uri="{FF2B5EF4-FFF2-40B4-BE49-F238E27FC236}">
                      <a16:creationId xmlns:a16="http://schemas.microsoft.com/office/drawing/2014/main" id="{A74799AC-A638-4B9E-98CB-806EA37A52B4}"/>
                    </a:ext>
                  </a:extLst>
                </p:cNvPr>
                <p:cNvGrpSpPr/>
                <p:nvPr userDrawn="1"/>
              </p:nvGrpSpPr>
              <p:grpSpPr>
                <a:xfrm>
                  <a:off x="-2652453" y="431583"/>
                  <a:ext cx="294076" cy="231526"/>
                  <a:chOff x="-3634116" y="700986"/>
                  <a:chExt cx="182598" cy="143759"/>
                </a:xfrm>
              </p:grpSpPr>
              <p:grpSp>
                <p:nvGrpSpPr>
                  <p:cNvPr id="79" name="Groep 78">
                    <a:extLst>
                      <a:ext uri="{FF2B5EF4-FFF2-40B4-BE49-F238E27FC236}">
                        <a16:creationId xmlns:a16="http://schemas.microsoft.com/office/drawing/2014/main" id="{3F9C4B41-9C92-42E7-BFCD-FBEBC2D0AD48}"/>
                      </a:ext>
                    </a:extLst>
                  </p:cNvPr>
                  <p:cNvGrpSpPr/>
                  <p:nvPr userDrawn="1"/>
                </p:nvGrpSpPr>
                <p:grpSpPr>
                  <a:xfrm>
                    <a:off x="-3634116" y="700986"/>
                    <a:ext cx="182598" cy="143759"/>
                    <a:chOff x="-3634116" y="700986"/>
                    <a:chExt cx="182598" cy="143759"/>
                  </a:xfrm>
                </p:grpSpPr>
                <p:cxnSp>
                  <p:nvCxnSpPr>
                    <p:cNvPr id="83" name="Rechte verbindingslijn 82">
                      <a:extLst>
                        <a:ext uri="{FF2B5EF4-FFF2-40B4-BE49-F238E27FC236}">
                          <a16:creationId xmlns:a16="http://schemas.microsoft.com/office/drawing/2014/main" id="{870A6C0D-0A36-4DDA-9214-302E660AADC8}"/>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090885F0-F6B0-4508-B388-543F5F7C4F27}"/>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A160B5EE-8F24-43B3-B6AA-1D2FF77B237B}"/>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2A7637FA-7517-4DDB-87E2-000A62A38CC6}"/>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7" name="Rechte verbindingslijn 86">
                      <a:extLst>
                        <a:ext uri="{FF2B5EF4-FFF2-40B4-BE49-F238E27FC236}">
                          <a16:creationId xmlns:a16="http://schemas.microsoft.com/office/drawing/2014/main" id="{B6585FEF-C2F4-42C9-977C-6BB32C838E80}"/>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80" name="Groep 79">
                    <a:extLst>
                      <a:ext uri="{FF2B5EF4-FFF2-40B4-BE49-F238E27FC236}">
                        <a16:creationId xmlns:a16="http://schemas.microsoft.com/office/drawing/2014/main" id="{F097826A-C430-4315-A456-905D2BD77327}"/>
                      </a:ext>
                    </a:extLst>
                  </p:cNvPr>
                  <p:cNvGrpSpPr/>
                  <p:nvPr userDrawn="1"/>
                </p:nvGrpSpPr>
                <p:grpSpPr>
                  <a:xfrm>
                    <a:off x="-3634047" y="735854"/>
                    <a:ext cx="88801" cy="72568"/>
                    <a:chOff x="-2091059" y="1395403"/>
                    <a:chExt cx="157316" cy="128558"/>
                  </a:xfrm>
                </p:grpSpPr>
                <p:sp>
                  <p:nvSpPr>
                    <p:cNvPr id="81" name="Rechthoek 80">
                      <a:extLst>
                        <a:ext uri="{FF2B5EF4-FFF2-40B4-BE49-F238E27FC236}">
                          <a16:creationId xmlns:a16="http://schemas.microsoft.com/office/drawing/2014/main" id="{30781693-1CBA-4690-9CF7-83504092F3F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2" name="Pijl: punthaak 81">
                      <a:extLst>
                        <a:ext uri="{FF2B5EF4-FFF2-40B4-BE49-F238E27FC236}">
                          <a16:creationId xmlns:a16="http://schemas.microsoft.com/office/drawing/2014/main" id="{4E08E751-4E37-47C8-9159-15E9BCF2D17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3" name="Groep 62">
                <a:extLst>
                  <a:ext uri="{FF2B5EF4-FFF2-40B4-BE49-F238E27FC236}">
                    <a16:creationId xmlns:a16="http://schemas.microsoft.com/office/drawing/2014/main" id="{43755754-B44A-4800-B349-EC347FC68227}"/>
                  </a:ext>
                </a:extLst>
              </p:cNvPr>
              <p:cNvGrpSpPr/>
              <p:nvPr userDrawn="1"/>
            </p:nvGrpSpPr>
            <p:grpSpPr>
              <a:xfrm>
                <a:off x="-2425037" y="781500"/>
                <a:ext cx="357690" cy="330595"/>
                <a:chOff x="-2721817" y="782525"/>
                <a:chExt cx="432805" cy="400021"/>
              </a:xfrm>
            </p:grpSpPr>
            <p:sp>
              <p:nvSpPr>
                <p:cNvPr id="66" name="Rechthoek 65">
                  <a:extLst>
                    <a:ext uri="{FF2B5EF4-FFF2-40B4-BE49-F238E27FC236}">
                      <a16:creationId xmlns:a16="http://schemas.microsoft.com/office/drawing/2014/main" id="{2B7BDC69-F5D6-4888-9AFD-4282F19E645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7" name="Groep 66">
                  <a:extLst>
                    <a:ext uri="{FF2B5EF4-FFF2-40B4-BE49-F238E27FC236}">
                      <a16:creationId xmlns:a16="http://schemas.microsoft.com/office/drawing/2014/main" id="{614438D4-3313-4953-8D62-DCAEC00B2DB2}"/>
                    </a:ext>
                  </a:extLst>
                </p:cNvPr>
                <p:cNvGrpSpPr/>
                <p:nvPr userDrawn="1"/>
              </p:nvGrpSpPr>
              <p:grpSpPr>
                <a:xfrm>
                  <a:off x="-2652453" y="866772"/>
                  <a:ext cx="294076" cy="231526"/>
                  <a:chOff x="-3310843" y="700986"/>
                  <a:chExt cx="182598" cy="143759"/>
                </a:xfrm>
              </p:grpSpPr>
              <p:grpSp>
                <p:nvGrpSpPr>
                  <p:cNvPr id="68" name="Groep 67">
                    <a:extLst>
                      <a:ext uri="{FF2B5EF4-FFF2-40B4-BE49-F238E27FC236}">
                        <a16:creationId xmlns:a16="http://schemas.microsoft.com/office/drawing/2014/main" id="{4D0A9621-8651-4297-AC50-BF748E0C5ABC}"/>
                      </a:ext>
                    </a:extLst>
                  </p:cNvPr>
                  <p:cNvGrpSpPr/>
                  <p:nvPr userDrawn="1"/>
                </p:nvGrpSpPr>
                <p:grpSpPr>
                  <a:xfrm>
                    <a:off x="-3310843" y="700986"/>
                    <a:ext cx="182598" cy="143759"/>
                    <a:chOff x="-3310843" y="700986"/>
                    <a:chExt cx="182598" cy="143759"/>
                  </a:xfrm>
                </p:grpSpPr>
                <p:cxnSp>
                  <p:nvCxnSpPr>
                    <p:cNvPr id="72" name="Rechte verbindingslijn 71">
                      <a:extLst>
                        <a:ext uri="{FF2B5EF4-FFF2-40B4-BE49-F238E27FC236}">
                          <a16:creationId xmlns:a16="http://schemas.microsoft.com/office/drawing/2014/main" id="{3AB1FDFF-1AB2-4A63-B7CB-AE11DEB770C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EABCC3C8-D73E-42F8-8E40-C64576FD516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51C8915B-0818-42FF-8903-A5E69E63294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EB4B8484-7626-4C19-B9E0-EE2A513BDA05}"/>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43B2D762-1863-4D58-B679-8E57B1B10CA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64E2D6F0-4549-4057-BF80-D096314B04E4}"/>
                      </a:ext>
                    </a:extLst>
                  </p:cNvPr>
                  <p:cNvGrpSpPr/>
                  <p:nvPr userDrawn="1"/>
                </p:nvGrpSpPr>
                <p:grpSpPr>
                  <a:xfrm flipH="1">
                    <a:off x="-3310774" y="735854"/>
                    <a:ext cx="88801" cy="72568"/>
                    <a:chOff x="-2091059" y="1395403"/>
                    <a:chExt cx="157316" cy="128558"/>
                  </a:xfrm>
                </p:grpSpPr>
                <p:sp>
                  <p:nvSpPr>
                    <p:cNvPr id="70" name="Rechthoek 69">
                      <a:extLst>
                        <a:ext uri="{FF2B5EF4-FFF2-40B4-BE49-F238E27FC236}">
                          <a16:creationId xmlns:a16="http://schemas.microsoft.com/office/drawing/2014/main" id="{AD6A8908-86AB-4490-9F68-D37C903E9A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1" name="Pijl: punthaak 70">
                      <a:extLst>
                        <a:ext uri="{FF2B5EF4-FFF2-40B4-BE49-F238E27FC236}">
                          <a16:creationId xmlns:a16="http://schemas.microsoft.com/office/drawing/2014/main" id="{66704A29-983F-4D0F-9363-E4472B8AA62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4" name="Rechthoek 63">
                <a:extLst>
                  <a:ext uri="{FF2B5EF4-FFF2-40B4-BE49-F238E27FC236}">
                    <a16:creationId xmlns:a16="http://schemas.microsoft.com/office/drawing/2014/main" id="{370FDC1E-E275-4533-980E-A2AA0D70ED1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65" name="Rechthoek 64">
                <a:extLst>
                  <a:ext uri="{FF2B5EF4-FFF2-40B4-BE49-F238E27FC236}">
                    <a16:creationId xmlns:a16="http://schemas.microsoft.com/office/drawing/2014/main" id="{6EE0C3A8-907D-4879-B717-F0E606FC59E5}"/>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43" name="Rechte verbindingslijn 42">
              <a:extLst>
                <a:ext uri="{FF2B5EF4-FFF2-40B4-BE49-F238E27FC236}">
                  <a16:creationId xmlns:a16="http://schemas.microsoft.com/office/drawing/2014/main" id="{29D5284C-F872-4375-BAD8-F96E95668AB7}"/>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4" name="Rechthoek 43">
              <a:extLst>
                <a:ext uri="{FF2B5EF4-FFF2-40B4-BE49-F238E27FC236}">
                  <a16:creationId xmlns:a16="http://schemas.microsoft.com/office/drawing/2014/main" id="{3F2E771E-8ADD-4E4E-B0F0-CE9CDDCFF23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5" name="Ovaal 44">
              <a:extLst>
                <a:ext uri="{FF2B5EF4-FFF2-40B4-BE49-F238E27FC236}">
                  <a16:creationId xmlns:a16="http://schemas.microsoft.com/office/drawing/2014/main" id="{99CC833C-E01C-4B5C-8A32-F760E1B215BF}"/>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6" name="Rechthoek 45">
              <a:extLst>
                <a:ext uri="{FF2B5EF4-FFF2-40B4-BE49-F238E27FC236}">
                  <a16:creationId xmlns:a16="http://schemas.microsoft.com/office/drawing/2014/main" id="{3EA1051F-8263-4584-9642-34A3F96CFA53}"/>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47" name="Ovaal 46">
              <a:extLst>
                <a:ext uri="{FF2B5EF4-FFF2-40B4-BE49-F238E27FC236}">
                  <a16:creationId xmlns:a16="http://schemas.microsoft.com/office/drawing/2014/main" id="{43762DFA-B6C1-4975-AE05-F064EB8DDBF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8" name="Rechthoek 47">
              <a:extLst>
                <a:ext uri="{FF2B5EF4-FFF2-40B4-BE49-F238E27FC236}">
                  <a16:creationId xmlns:a16="http://schemas.microsoft.com/office/drawing/2014/main" id="{B772460E-D721-417D-B700-D2C34F6E1564}"/>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49" name="Ovaal 48">
              <a:extLst>
                <a:ext uri="{FF2B5EF4-FFF2-40B4-BE49-F238E27FC236}">
                  <a16:creationId xmlns:a16="http://schemas.microsoft.com/office/drawing/2014/main" id="{C1800645-8305-4528-9F1E-0F915B7C864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50" name="Rechthoek 49">
              <a:extLst>
                <a:ext uri="{FF2B5EF4-FFF2-40B4-BE49-F238E27FC236}">
                  <a16:creationId xmlns:a16="http://schemas.microsoft.com/office/drawing/2014/main" id="{CCEB077F-217D-42E6-AA63-65C1EC635ACF}"/>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51" name="Ovaal 50">
              <a:extLst>
                <a:ext uri="{FF2B5EF4-FFF2-40B4-BE49-F238E27FC236}">
                  <a16:creationId xmlns:a16="http://schemas.microsoft.com/office/drawing/2014/main" id="{4198B51A-A9C8-4191-9C99-C09A5E7547B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2" name="Rechthoek 51">
              <a:extLst>
                <a:ext uri="{FF2B5EF4-FFF2-40B4-BE49-F238E27FC236}">
                  <a16:creationId xmlns:a16="http://schemas.microsoft.com/office/drawing/2014/main" id="{FBB9C111-72D5-485C-991C-542FBE9B62DC}"/>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53" name="Rechthoek 52">
              <a:extLst>
                <a:ext uri="{FF2B5EF4-FFF2-40B4-BE49-F238E27FC236}">
                  <a16:creationId xmlns:a16="http://schemas.microsoft.com/office/drawing/2014/main" id="{BAE2E1CF-30CB-4B31-B0F5-9B44AED57D8A}"/>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9" name="Instructie">
            <a:extLst>
              <a:ext uri="{FF2B5EF4-FFF2-40B4-BE49-F238E27FC236}">
                <a16:creationId xmlns:a16="http://schemas.microsoft.com/office/drawing/2014/main" id="{06094A35-6420-4B13-98E0-F7E47B0DA61D}"/>
              </a:ext>
            </a:extLst>
          </p:cNvPr>
          <p:cNvGrpSpPr/>
          <p:nvPr userDrawn="1"/>
        </p:nvGrpSpPr>
        <p:grpSpPr>
          <a:xfrm>
            <a:off x="12391601" y="0"/>
            <a:ext cx="3183678" cy="4439101"/>
            <a:chOff x="12391601" y="0"/>
            <a:chExt cx="3183678" cy="4439101"/>
          </a:xfrm>
        </p:grpSpPr>
        <p:sp>
          <p:nvSpPr>
            <p:cNvPr id="111" name="Rechthoek 110">
              <a:extLst>
                <a:ext uri="{FF2B5EF4-FFF2-40B4-BE49-F238E27FC236}">
                  <a16:creationId xmlns:a16="http://schemas.microsoft.com/office/drawing/2014/main" id="{D7C963D7-D7FC-41A2-9026-725019D9A93C}"/>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12" name="Ovaal 111">
              <a:extLst>
                <a:ext uri="{FF2B5EF4-FFF2-40B4-BE49-F238E27FC236}">
                  <a16:creationId xmlns:a16="http://schemas.microsoft.com/office/drawing/2014/main" id="{D58BE4FE-E1EF-4F67-95EE-1B74632C6B9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3" name="Rechte verbindingslijn 112">
              <a:extLst>
                <a:ext uri="{FF2B5EF4-FFF2-40B4-BE49-F238E27FC236}">
                  <a16:creationId xmlns:a16="http://schemas.microsoft.com/office/drawing/2014/main" id="{ABAF079D-0903-4654-99C9-5FC3432FB6A3}"/>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4" name="Rechte verbindingslijn 113">
              <a:extLst>
                <a:ext uri="{FF2B5EF4-FFF2-40B4-BE49-F238E27FC236}">
                  <a16:creationId xmlns:a16="http://schemas.microsoft.com/office/drawing/2014/main" id="{02E79461-08F4-40BD-8A00-D4D5DD97EE51}"/>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5" name="Rechthoek 114">
              <a:extLst>
                <a:ext uri="{FF2B5EF4-FFF2-40B4-BE49-F238E27FC236}">
                  <a16:creationId xmlns:a16="http://schemas.microsoft.com/office/drawing/2014/main" id="{630D8603-F59C-48A8-BE1A-F25BEBF355F1}"/>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16" name="Rechte verbindingslijn 115">
              <a:extLst>
                <a:ext uri="{FF2B5EF4-FFF2-40B4-BE49-F238E27FC236}">
                  <a16:creationId xmlns:a16="http://schemas.microsoft.com/office/drawing/2014/main" id="{279C020C-4DB3-4CA9-8E2E-C67DE553DB37}"/>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7" name="Ovaal 116">
              <a:extLst>
                <a:ext uri="{FF2B5EF4-FFF2-40B4-BE49-F238E27FC236}">
                  <a16:creationId xmlns:a16="http://schemas.microsoft.com/office/drawing/2014/main" id="{B689676E-788E-4B80-95ED-D21BC6209EF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8" name="Rechthoek 117">
              <a:extLst>
                <a:ext uri="{FF2B5EF4-FFF2-40B4-BE49-F238E27FC236}">
                  <a16:creationId xmlns:a16="http://schemas.microsoft.com/office/drawing/2014/main" id="{7DB6A11F-A938-43CB-A465-CB5C846CE62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9" name="Groep 118">
              <a:extLst>
                <a:ext uri="{FF2B5EF4-FFF2-40B4-BE49-F238E27FC236}">
                  <a16:creationId xmlns:a16="http://schemas.microsoft.com/office/drawing/2014/main" id="{832FB336-8030-4042-833B-76CF538A8B9D}"/>
                </a:ext>
              </a:extLst>
            </p:cNvPr>
            <p:cNvGrpSpPr/>
            <p:nvPr userDrawn="1"/>
          </p:nvGrpSpPr>
          <p:grpSpPr>
            <a:xfrm>
              <a:off x="12757282" y="2184550"/>
              <a:ext cx="825500" cy="209550"/>
              <a:chOff x="13504624" y="2482850"/>
              <a:chExt cx="825500" cy="209550"/>
            </a:xfrm>
          </p:grpSpPr>
          <p:sp>
            <p:nvSpPr>
              <p:cNvPr id="147" name="Rechthoek 146">
                <a:extLst>
                  <a:ext uri="{FF2B5EF4-FFF2-40B4-BE49-F238E27FC236}">
                    <a16:creationId xmlns:a16="http://schemas.microsoft.com/office/drawing/2014/main" id="{A2B65B80-D574-4475-B8DE-1A568FD5514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8" name="Rechte verbindingslijn 147">
                <a:extLst>
                  <a:ext uri="{FF2B5EF4-FFF2-40B4-BE49-F238E27FC236}">
                    <a16:creationId xmlns:a16="http://schemas.microsoft.com/office/drawing/2014/main" id="{8E56972B-185B-4791-B4BC-EDB78A73CB5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9" name="Gelijkbenige driehoek 148">
                <a:extLst>
                  <a:ext uri="{FF2B5EF4-FFF2-40B4-BE49-F238E27FC236}">
                    <a16:creationId xmlns:a16="http://schemas.microsoft.com/office/drawing/2014/main" id="{E1601933-045F-420E-8E43-921215FCDFA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0" name="Groep 119">
              <a:extLst>
                <a:ext uri="{FF2B5EF4-FFF2-40B4-BE49-F238E27FC236}">
                  <a16:creationId xmlns:a16="http://schemas.microsoft.com/office/drawing/2014/main" id="{6B1C76F3-797D-4AE0-9190-90AD65BAB648}"/>
                </a:ext>
              </a:extLst>
            </p:cNvPr>
            <p:cNvGrpSpPr/>
            <p:nvPr userDrawn="1"/>
          </p:nvGrpSpPr>
          <p:grpSpPr>
            <a:xfrm>
              <a:off x="12757282" y="1141626"/>
              <a:ext cx="294789" cy="318834"/>
              <a:chOff x="14466489" y="1001522"/>
              <a:chExt cx="290627" cy="314333"/>
            </a:xfrm>
          </p:grpSpPr>
          <p:sp>
            <p:nvSpPr>
              <p:cNvPr id="141" name="Rechthoek 140">
                <a:extLst>
                  <a:ext uri="{FF2B5EF4-FFF2-40B4-BE49-F238E27FC236}">
                    <a16:creationId xmlns:a16="http://schemas.microsoft.com/office/drawing/2014/main" id="{1CF53A5F-D892-4AC7-86C4-F0BD826034BC}"/>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2" name="Ovaal 141">
                <a:extLst>
                  <a:ext uri="{FF2B5EF4-FFF2-40B4-BE49-F238E27FC236}">
                    <a16:creationId xmlns:a16="http://schemas.microsoft.com/office/drawing/2014/main" id="{F6551BB9-D42C-487D-B6FF-0C235F79224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Vrije vorm: vorm 142">
                <a:extLst>
                  <a:ext uri="{FF2B5EF4-FFF2-40B4-BE49-F238E27FC236}">
                    <a16:creationId xmlns:a16="http://schemas.microsoft.com/office/drawing/2014/main" id="{68168DD3-957A-4D91-95F2-08EB39A5DC8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4" name="Rechthoek: afgeronde hoeken 143">
                <a:extLst>
                  <a:ext uri="{FF2B5EF4-FFF2-40B4-BE49-F238E27FC236}">
                    <a16:creationId xmlns:a16="http://schemas.microsoft.com/office/drawing/2014/main" id="{E3A8570F-3ABA-4625-87C7-EC0C299B9E41}"/>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5" name="Rechte verbindingslijn 144">
                <a:extLst>
                  <a:ext uri="{FF2B5EF4-FFF2-40B4-BE49-F238E27FC236}">
                    <a16:creationId xmlns:a16="http://schemas.microsoft.com/office/drawing/2014/main" id="{2A98BD19-6F80-4755-91AE-AC38D10BCB2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6" name="Rechte verbindingslijn 145">
                <a:extLst>
                  <a:ext uri="{FF2B5EF4-FFF2-40B4-BE49-F238E27FC236}">
                    <a16:creationId xmlns:a16="http://schemas.microsoft.com/office/drawing/2014/main" id="{52EBE993-B91B-4CCB-98DB-B3E8B14EA1AA}"/>
                  </a:ext>
                </a:extLst>
              </p:cNvPr>
              <p:cNvCxnSpPr>
                <a:cxnSpLocks/>
                <a:stCxn id="14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1" name="Ovaal 120">
              <a:extLst>
                <a:ext uri="{FF2B5EF4-FFF2-40B4-BE49-F238E27FC236}">
                  <a16:creationId xmlns:a16="http://schemas.microsoft.com/office/drawing/2014/main" id="{D566653B-B51C-4B68-B104-3C81B5844815}"/>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22" name="Rechthoek 121">
              <a:extLst>
                <a:ext uri="{FF2B5EF4-FFF2-40B4-BE49-F238E27FC236}">
                  <a16:creationId xmlns:a16="http://schemas.microsoft.com/office/drawing/2014/main" id="{FD91CB00-6CCF-4601-B301-D31676CC519D}"/>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23" name="Rechte verbindingslijn 122">
              <a:extLst>
                <a:ext uri="{FF2B5EF4-FFF2-40B4-BE49-F238E27FC236}">
                  <a16:creationId xmlns:a16="http://schemas.microsoft.com/office/drawing/2014/main" id="{89029FBA-02E6-4F3C-BCD2-3FBA5134C9CD}"/>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4" name="Groep 123">
              <a:extLst>
                <a:ext uri="{FF2B5EF4-FFF2-40B4-BE49-F238E27FC236}">
                  <a16:creationId xmlns:a16="http://schemas.microsoft.com/office/drawing/2014/main" id="{5EDDDFC2-3C3C-4D0A-9740-F3B2BC4F7C9C}"/>
                </a:ext>
              </a:extLst>
            </p:cNvPr>
            <p:cNvGrpSpPr/>
            <p:nvPr userDrawn="1"/>
          </p:nvGrpSpPr>
          <p:grpSpPr>
            <a:xfrm>
              <a:off x="12696514" y="3701158"/>
              <a:ext cx="514284" cy="612918"/>
              <a:chOff x="12682980" y="3403241"/>
              <a:chExt cx="622284" cy="741632"/>
            </a:xfrm>
          </p:grpSpPr>
          <p:grpSp>
            <p:nvGrpSpPr>
              <p:cNvPr id="125" name="Groep 124">
                <a:extLst>
                  <a:ext uri="{FF2B5EF4-FFF2-40B4-BE49-F238E27FC236}">
                    <a16:creationId xmlns:a16="http://schemas.microsoft.com/office/drawing/2014/main" id="{79209C54-215E-45AD-9917-673DB127D87C}"/>
                  </a:ext>
                </a:extLst>
              </p:cNvPr>
              <p:cNvGrpSpPr/>
              <p:nvPr userDrawn="1"/>
            </p:nvGrpSpPr>
            <p:grpSpPr>
              <a:xfrm>
                <a:off x="12771568" y="3403241"/>
                <a:ext cx="467138" cy="448489"/>
                <a:chOff x="12782195" y="3403241"/>
                <a:chExt cx="467138" cy="448489"/>
              </a:xfrm>
            </p:grpSpPr>
            <p:grpSp>
              <p:nvGrpSpPr>
                <p:cNvPr id="128" name="Groep 127">
                  <a:extLst>
                    <a:ext uri="{FF2B5EF4-FFF2-40B4-BE49-F238E27FC236}">
                      <a16:creationId xmlns:a16="http://schemas.microsoft.com/office/drawing/2014/main" id="{1D722FE4-5D55-4A45-8058-6D43DBE93A43}"/>
                    </a:ext>
                  </a:extLst>
                </p:cNvPr>
                <p:cNvGrpSpPr/>
                <p:nvPr userDrawn="1"/>
              </p:nvGrpSpPr>
              <p:grpSpPr>
                <a:xfrm>
                  <a:off x="12782195" y="3403241"/>
                  <a:ext cx="412967" cy="393907"/>
                  <a:chOff x="13554906" y="3320109"/>
                  <a:chExt cx="443906" cy="423419"/>
                </a:xfrm>
              </p:grpSpPr>
              <p:grpSp>
                <p:nvGrpSpPr>
                  <p:cNvPr id="135" name="Groep 134">
                    <a:extLst>
                      <a:ext uri="{FF2B5EF4-FFF2-40B4-BE49-F238E27FC236}">
                        <a16:creationId xmlns:a16="http://schemas.microsoft.com/office/drawing/2014/main" id="{4090A1DB-2BE5-4A48-B80A-7F46DB6554DD}"/>
                      </a:ext>
                    </a:extLst>
                  </p:cNvPr>
                  <p:cNvGrpSpPr/>
                  <p:nvPr userDrawn="1"/>
                </p:nvGrpSpPr>
                <p:grpSpPr>
                  <a:xfrm>
                    <a:off x="13554906" y="3320109"/>
                    <a:ext cx="443906" cy="423419"/>
                    <a:chOff x="12909684" y="1276143"/>
                    <a:chExt cx="443906" cy="423419"/>
                  </a:xfrm>
                </p:grpSpPr>
                <p:sp>
                  <p:nvSpPr>
                    <p:cNvPr id="138" name="Rechthoek 137">
                      <a:extLst>
                        <a:ext uri="{FF2B5EF4-FFF2-40B4-BE49-F238E27FC236}">
                          <a16:creationId xmlns:a16="http://schemas.microsoft.com/office/drawing/2014/main" id="{77D6C152-4885-436B-BCDA-CB93F6361506}"/>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Rechthoek 138">
                      <a:extLst>
                        <a:ext uri="{FF2B5EF4-FFF2-40B4-BE49-F238E27FC236}">
                          <a16:creationId xmlns:a16="http://schemas.microsoft.com/office/drawing/2014/main" id="{C7CFFDC8-E42D-48E7-985A-6585F5EF200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0" name="Ovaal 139">
                      <a:extLst>
                        <a:ext uri="{FF2B5EF4-FFF2-40B4-BE49-F238E27FC236}">
                          <a16:creationId xmlns:a16="http://schemas.microsoft.com/office/drawing/2014/main" id="{9480629B-1802-4EA2-BD37-975F37D6A08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6" name="Afbeelding 135">
                    <a:extLst>
                      <a:ext uri="{FF2B5EF4-FFF2-40B4-BE49-F238E27FC236}">
                        <a16:creationId xmlns:a16="http://schemas.microsoft.com/office/drawing/2014/main" id="{751D92CE-72D1-48D3-BAE6-EF7373241632}"/>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7" name="Afbeelding 136">
                    <a:extLst>
                      <a:ext uri="{FF2B5EF4-FFF2-40B4-BE49-F238E27FC236}">
                        <a16:creationId xmlns:a16="http://schemas.microsoft.com/office/drawing/2014/main" id="{1868AA98-F36B-4295-A366-2482F49876BA}"/>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9" name="Groep 128">
                  <a:extLst>
                    <a:ext uri="{FF2B5EF4-FFF2-40B4-BE49-F238E27FC236}">
                      <a16:creationId xmlns:a16="http://schemas.microsoft.com/office/drawing/2014/main" id="{BC3FF8B1-5F24-49A1-A41D-9181705B3981}"/>
                    </a:ext>
                  </a:extLst>
                </p:cNvPr>
                <p:cNvGrpSpPr/>
                <p:nvPr userDrawn="1"/>
              </p:nvGrpSpPr>
              <p:grpSpPr>
                <a:xfrm>
                  <a:off x="13103513" y="3705268"/>
                  <a:ext cx="145820" cy="146462"/>
                  <a:chOff x="13096169" y="3602278"/>
                  <a:chExt cx="145820" cy="146462"/>
                </a:xfrm>
              </p:grpSpPr>
              <p:sp>
                <p:nvSpPr>
                  <p:cNvPr id="133" name="Rechthoek 132">
                    <a:extLst>
                      <a:ext uri="{FF2B5EF4-FFF2-40B4-BE49-F238E27FC236}">
                        <a16:creationId xmlns:a16="http://schemas.microsoft.com/office/drawing/2014/main" id="{9D1CB782-A8EA-4E8C-84D5-B42815B449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4" name="Rechthoek 133">
                    <a:extLst>
                      <a:ext uri="{FF2B5EF4-FFF2-40B4-BE49-F238E27FC236}">
                        <a16:creationId xmlns:a16="http://schemas.microsoft.com/office/drawing/2014/main" id="{705D6C5A-A35F-49DD-8EC7-6A152AC05D9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30" name="Groep 129">
                  <a:extLst>
                    <a:ext uri="{FF2B5EF4-FFF2-40B4-BE49-F238E27FC236}">
                      <a16:creationId xmlns:a16="http://schemas.microsoft.com/office/drawing/2014/main" id="{78A6A1D1-AEF5-4C61-95E9-FA3DE343879B}"/>
                    </a:ext>
                  </a:extLst>
                </p:cNvPr>
                <p:cNvGrpSpPr/>
                <p:nvPr userDrawn="1"/>
              </p:nvGrpSpPr>
              <p:grpSpPr>
                <a:xfrm rot="10800000">
                  <a:off x="13061402" y="3665637"/>
                  <a:ext cx="145820" cy="146462"/>
                  <a:chOff x="13096169" y="3602278"/>
                  <a:chExt cx="145820" cy="146462"/>
                </a:xfrm>
              </p:grpSpPr>
              <p:sp>
                <p:nvSpPr>
                  <p:cNvPr id="131" name="Rechthoek 130">
                    <a:extLst>
                      <a:ext uri="{FF2B5EF4-FFF2-40B4-BE49-F238E27FC236}">
                        <a16:creationId xmlns:a16="http://schemas.microsoft.com/office/drawing/2014/main" id="{661896D5-1F86-4308-925C-C81306C4B17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2" name="Rechthoek 131">
                    <a:extLst>
                      <a:ext uri="{FF2B5EF4-FFF2-40B4-BE49-F238E27FC236}">
                        <a16:creationId xmlns:a16="http://schemas.microsoft.com/office/drawing/2014/main" id="{8E4DC1B6-E14A-4BCD-A114-C7880673D8D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6" name="Rechthoek 125">
                <a:extLst>
                  <a:ext uri="{FF2B5EF4-FFF2-40B4-BE49-F238E27FC236}">
                    <a16:creationId xmlns:a16="http://schemas.microsoft.com/office/drawing/2014/main" id="{6BF3218B-7466-48FF-8B5D-004BD45A72DE}"/>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27" name="Gelijkbenige driehoek 126">
                <a:extLst>
                  <a:ext uri="{FF2B5EF4-FFF2-40B4-BE49-F238E27FC236}">
                    <a16:creationId xmlns:a16="http://schemas.microsoft.com/office/drawing/2014/main" id="{967DB554-C5DB-4A0A-9E02-68185262296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26035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AFBEELDING (M)">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6327756" y="0"/>
            <a:ext cx="5864242"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4959759" cy="543999"/>
          </a:xfrm>
        </p:spPr>
        <p:txBody>
          <a:bodyPr/>
          <a:lstStyle>
            <a:lvl1pPr>
              <a:defRPr/>
            </a:lvl1pPr>
          </a:lstStyle>
          <a:p>
            <a:r>
              <a:rPr lang="nl-NL" noProof="0" dirty="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4491757"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3769DA94-F0DA-43CC-B2F5-6790D8B9A756}"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(M)</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5859758"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5" name="Instructie">
            <a:extLst>
              <a:ext uri="{FF2B5EF4-FFF2-40B4-BE49-F238E27FC236}">
                <a16:creationId xmlns:a16="http://schemas.microsoft.com/office/drawing/2014/main" id="{6C629DD7-5758-4C42-8647-8B54F540C661}"/>
              </a:ext>
            </a:extLst>
          </p:cNvPr>
          <p:cNvGrpSpPr/>
          <p:nvPr userDrawn="1"/>
        </p:nvGrpSpPr>
        <p:grpSpPr>
          <a:xfrm>
            <a:off x="-3437547" y="1434"/>
            <a:ext cx="3201327" cy="5082295"/>
            <a:chOff x="-3437547" y="1434"/>
            <a:chExt cx="3201327" cy="5082295"/>
          </a:xfrm>
        </p:grpSpPr>
        <p:cxnSp>
          <p:nvCxnSpPr>
            <p:cNvPr id="28" name="Rechte verbindingslijn 27">
              <a:extLst>
                <a:ext uri="{FF2B5EF4-FFF2-40B4-BE49-F238E27FC236}">
                  <a16:creationId xmlns:a16="http://schemas.microsoft.com/office/drawing/2014/main" id="{C28D5AD8-D141-4429-90E2-9EA4FED06CB7}"/>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27AAEB9A-5605-4262-9807-2C7B22DFC2D2}"/>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30" name="Rechthoek 29">
              <a:extLst>
                <a:ext uri="{FF2B5EF4-FFF2-40B4-BE49-F238E27FC236}">
                  <a16:creationId xmlns:a16="http://schemas.microsoft.com/office/drawing/2014/main" id="{76CE4846-CD5D-440E-90AF-69E69575586A}"/>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1" name="Ovaal 30">
              <a:extLst>
                <a:ext uri="{FF2B5EF4-FFF2-40B4-BE49-F238E27FC236}">
                  <a16:creationId xmlns:a16="http://schemas.microsoft.com/office/drawing/2014/main" id="{EBF02289-51DA-484F-AB37-0FBC0062C94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32" name="Rechthoek 31">
              <a:extLst>
                <a:ext uri="{FF2B5EF4-FFF2-40B4-BE49-F238E27FC236}">
                  <a16:creationId xmlns:a16="http://schemas.microsoft.com/office/drawing/2014/main" id="{B4FA8F52-9BC0-4BCB-87B9-D1EFC1F80994}"/>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3" name="Ovaal 32">
              <a:extLst>
                <a:ext uri="{FF2B5EF4-FFF2-40B4-BE49-F238E27FC236}">
                  <a16:creationId xmlns:a16="http://schemas.microsoft.com/office/drawing/2014/main" id="{4F124A5C-1FC2-4BAA-8EBB-C29E773EE211}"/>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34" name="Rechthoek 33">
              <a:extLst>
                <a:ext uri="{FF2B5EF4-FFF2-40B4-BE49-F238E27FC236}">
                  <a16:creationId xmlns:a16="http://schemas.microsoft.com/office/drawing/2014/main" id="{9794D49A-1DC4-4063-B7B9-9FE464F15920}"/>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35" name="Ovaal 34">
              <a:extLst>
                <a:ext uri="{FF2B5EF4-FFF2-40B4-BE49-F238E27FC236}">
                  <a16:creationId xmlns:a16="http://schemas.microsoft.com/office/drawing/2014/main" id="{FE5CEA50-34A9-4C6A-A1C0-45B7DD21806E}"/>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36" name="Rechthoek 35">
              <a:extLst>
                <a:ext uri="{FF2B5EF4-FFF2-40B4-BE49-F238E27FC236}">
                  <a16:creationId xmlns:a16="http://schemas.microsoft.com/office/drawing/2014/main" id="{AADF9815-6C59-493D-B8F5-87CBF6B4C326}"/>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38" name="Rechthoek 37">
              <a:extLst>
                <a:ext uri="{FF2B5EF4-FFF2-40B4-BE49-F238E27FC236}">
                  <a16:creationId xmlns:a16="http://schemas.microsoft.com/office/drawing/2014/main" id="{4BF058D3-9D18-4401-B642-3573A59794C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39" name="Ovaal 38">
              <a:extLst>
                <a:ext uri="{FF2B5EF4-FFF2-40B4-BE49-F238E27FC236}">
                  <a16:creationId xmlns:a16="http://schemas.microsoft.com/office/drawing/2014/main" id="{403A097F-92D8-4CE2-BB3B-B6E7A9F043E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40" name="Rechte verbindingslijn 39">
              <a:extLst>
                <a:ext uri="{FF2B5EF4-FFF2-40B4-BE49-F238E27FC236}">
                  <a16:creationId xmlns:a16="http://schemas.microsoft.com/office/drawing/2014/main" id="{CBB6C961-5724-46DA-B8E9-5232E5C09E5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1" name="Groep 40">
              <a:extLst>
                <a:ext uri="{FF2B5EF4-FFF2-40B4-BE49-F238E27FC236}">
                  <a16:creationId xmlns:a16="http://schemas.microsoft.com/office/drawing/2014/main" id="{5294B839-A802-4307-A362-B2AB85C5F687}"/>
                </a:ext>
              </a:extLst>
            </p:cNvPr>
            <p:cNvGrpSpPr/>
            <p:nvPr userDrawn="1"/>
          </p:nvGrpSpPr>
          <p:grpSpPr>
            <a:xfrm>
              <a:off x="-3437547" y="349413"/>
              <a:ext cx="2933825" cy="558875"/>
              <a:chOff x="-3419346" y="368233"/>
              <a:chExt cx="3904920" cy="743862"/>
            </a:xfrm>
          </p:grpSpPr>
          <p:sp>
            <p:nvSpPr>
              <p:cNvPr id="53" name="Rechthoek 52">
                <a:extLst>
                  <a:ext uri="{FF2B5EF4-FFF2-40B4-BE49-F238E27FC236}">
                    <a16:creationId xmlns:a16="http://schemas.microsoft.com/office/drawing/2014/main" id="{B4A8E0A5-DD48-4AA2-A734-DA30588CD8C1}"/>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54" name="Rechte verbindingslijn 53">
                <a:extLst>
                  <a:ext uri="{FF2B5EF4-FFF2-40B4-BE49-F238E27FC236}">
                    <a16:creationId xmlns:a16="http://schemas.microsoft.com/office/drawing/2014/main" id="{B53EE050-9EF8-4F57-BC25-3A6D2551F73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9B217540-5C9C-41F3-8762-40F320D1DC8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Rechthoek 55">
                <a:extLst>
                  <a:ext uri="{FF2B5EF4-FFF2-40B4-BE49-F238E27FC236}">
                    <a16:creationId xmlns:a16="http://schemas.microsoft.com/office/drawing/2014/main" id="{2A288292-DE8E-47B8-ABFF-07E620F8CED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7" name="Groep 56">
                <a:extLst>
                  <a:ext uri="{FF2B5EF4-FFF2-40B4-BE49-F238E27FC236}">
                    <a16:creationId xmlns:a16="http://schemas.microsoft.com/office/drawing/2014/main" id="{66317FA8-AB5E-4DB3-8A3A-8C805C035E95}"/>
                  </a:ext>
                </a:extLst>
              </p:cNvPr>
              <p:cNvGrpSpPr/>
              <p:nvPr userDrawn="1"/>
            </p:nvGrpSpPr>
            <p:grpSpPr>
              <a:xfrm>
                <a:off x="-3002834" y="720303"/>
                <a:ext cx="182598" cy="143759"/>
                <a:chOff x="-3310843" y="700986"/>
                <a:chExt cx="182598" cy="143759"/>
              </a:xfrm>
            </p:grpSpPr>
            <p:grpSp>
              <p:nvGrpSpPr>
                <p:cNvPr id="96" name="Groep 95">
                  <a:extLst>
                    <a:ext uri="{FF2B5EF4-FFF2-40B4-BE49-F238E27FC236}">
                      <a16:creationId xmlns:a16="http://schemas.microsoft.com/office/drawing/2014/main" id="{B9906C08-DB65-42BE-9B76-EB6D29E8F7E6}"/>
                    </a:ext>
                  </a:extLst>
                </p:cNvPr>
                <p:cNvGrpSpPr/>
                <p:nvPr userDrawn="1"/>
              </p:nvGrpSpPr>
              <p:grpSpPr>
                <a:xfrm>
                  <a:off x="-3310843" y="700986"/>
                  <a:ext cx="182598" cy="143759"/>
                  <a:chOff x="-3310843" y="700986"/>
                  <a:chExt cx="182598" cy="143759"/>
                </a:xfrm>
              </p:grpSpPr>
              <p:cxnSp>
                <p:nvCxnSpPr>
                  <p:cNvPr id="100" name="Rechte verbindingslijn 99">
                    <a:extLst>
                      <a:ext uri="{FF2B5EF4-FFF2-40B4-BE49-F238E27FC236}">
                        <a16:creationId xmlns:a16="http://schemas.microsoft.com/office/drawing/2014/main" id="{7720CCB9-18AF-44E7-9894-85BEAB49D5C3}"/>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1" name="Rechte verbindingslijn 100">
                    <a:extLst>
                      <a:ext uri="{FF2B5EF4-FFF2-40B4-BE49-F238E27FC236}">
                        <a16:creationId xmlns:a16="http://schemas.microsoft.com/office/drawing/2014/main" id="{43E31F21-E2DC-49DC-BDDC-0A34D76CFDE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B1A1FFD1-34FC-463B-8C02-F37997DCD460}"/>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3EB7C33A-AFD5-45D9-9D21-DC29EDD7E0C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5D5F4D50-1712-46E5-8A63-51D53F9CB5B6}"/>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7" name="Groep 96">
                  <a:extLst>
                    <a:ext uri="{FF2B5EF4-FFF2-40B4-BE49-F238E27FC236}">
                      <a16:creationId xmlns:a16="http://schemas.microsoft.com/office/drawing/2014/main" id="{C3A0979B-3AC4-4CEF-9FB3-4F11A7880D68}"/>
                    </a:ext>
                  </a:extLst>
                </p:cNvPr>
                <p:cNvGrpSpPr/>
                <p:nvPr userDrawn="1"/>
              </p:nvGrpSpPr>
              <p:grpSpPr>
                <a:xfrm flipH="1">
                  <a:off x="-3310774" y="735854"/>
                  <a:ext cx="88801" cy="72568"/>
                  <a:chOff x="-2091059" y="1395403"/>
                  <a:chExt cx="157316" cy="128558"/>
                </a:xfrm>
              </p:grpSpPr>
              <p:sp>
                <p:nvSpPr>
                  <p:cNvPr id="98" name="Rechthoek 97">
                    <a:extLst>
                      <a:ext uri="{FF2B5EF4-FFF2-40B4-BE49-F238E27FC236}">
                        <a16:creationId xmlns:a16="http://schemas.microsoft.com/office/drawing/2014/main" id="{34A793F9-8DF4-40A7-B527-9B8E26E08ED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Pijl: punthaak 98">
                    <a:extLst>
                      <a:ext uri="{FF2B5EF4-FFF2-40B4-BE49-F238E27FC236}">
                        <a16:creationId xmlns:a16="http://schemas.microsoft.com/office/drawing/2014/main" id="{9C5C241F-E15A-457B-B1BD-FC6A7FD0200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8" name="Groep 57">
                <a:extLst>
                  <a:ext uri="{FF2B5EF4-FFF2-40B4-BE49-F238E27FC236}">
                    <a16:creationId xmlns:a16="http://schemas.microsoft.com/office/drawing/2014/main" id="{A9A124B1-F2FA-4DD8-84DC-0B0D0BE7DAB3}"/>
                  </a:ext>
                </a:extLst>
              </p:cNvPr>
              <p:cNvGrpSpPr/>
              <p:nvPr userDrawn="1"/>
            </p:nvGrpSpPr>
            <p:grpSpPr>
              <a:xfrm>
                <a:off x="-3326107" y="720303"/>
                <a:ext cx="182598" cy="143759"/>
                <a:chOff x="-3634116" y="700986"/>
                <a:chExt cx="182598" cy="143759"/>
              </a:xfrm>
            </p:grpSpPr>
            <p:grpSp>
              <p:nvGrpSpPr>
                <p:cNvPr id="87" name="Groep 86">
                  <a:extLst>
                    <a:ext uri="{FF2B5EF4-FFF2-40B4-BE49-F238E27FC236}">
                      <a16:creationId xmlns:a16="http://schemas.microsoft.com/office/drawing/2014/main" id="{595A0B15-4602-4C78-B520-A763B3C02CBE}"/>
                    </a:ext>
                  </a:extLst>
                </p:cNvPr>
                <p:cNvGrpSpPr/>
                <p:nvPr userDrawn="1"/>
              </p:nvGrpSpPr>
              <p:grpSpPr>
                <a:xfrm>
                  <a:off x="-3634116" y="700986"/>
                  <a:ext cx="182598" cy="143759"/>
                  <a:chOff x="-3634116" y="700986"/>
                  <a:chExt cx="182598" cy="143759"/>
                </a:xfrm>
              </p:grpSpPr>
              <p:cxnSp>
                <p:nvCxnSpPr>
                  <p:cNvPr id="91" name="Rechte verbindingslijn 90">
                    <a:extLst>
                      <a:ext uri="{FF2B5EF4-FFF2-40B4-BE49-F238E27FC236}">
                        <a16:creationId xmlns:a16="http://schemas.microsoft.com/office/drawing/2014/main" id="{9205B479-DDF9-4D1E-8C52-7D3D0177E188}"/>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2471CBDB-912C-4766-8122-CCB7F5BA503E}"/>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9D83C2E7-FF3E-4085-9D8D-97CD02DECAA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B7619E6B-B037-49A4-9C75-2B61380966A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F4CFBD6F-1BE6-4474-A345-E796044FD552}"/>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8" name="Groep 87">
                  <a:extLst>
                    <a:ext uri="{FF2B5EF4-FFF2-40B4-BE49-F238E27FC236}">
                      <a16:creationId xmlns:a16="http://schemas.microsoft.com/office/drawing/2014/main" id="{F99219F4-8BEB-4594-BD88-75D154E8BC91}"/>
                    </a:ext>
                  </a:extLst>
                </p:cNvPr>
                <p:cNvGrpSpPr/>
                <p:nvPr userDrawn="1"/>
              </p:nvGrpSpPr>
              <p:grpSpPr>
                <a:xfrm>
                  <a:off x="-3634047" y="735854"/>
                  <a:ext cx="88801" cy="72568"/>
                  <a:chOff x="-2091059" y="1395403"/>
                  <a:chExt cx="157316" cy="128558"/>
                </a:xfrm>
              </p:grpSpPr>
              <p:sp>
                <p:nvSpPr>
                  <p:cNvPr id="89" name="Rechthoek 88">
                    <a:extLst>
                      <a:ext uri="{FF2B5EF4-FFF2-40B4-BE49-F238E27FC236}">
                        <a16:creationId xmlns:a16="http://schemas.microsoft.com/office/drawing/2014/main" id="{ECF2DCF5-C6A2-4D52-8F68-18478E553FC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0" name="Pijl: punthaak 89">
                    <a:extLst>
                      <a:ext uri="{FF2B5EF4-FFF2-40B4-BE49-F238E27FC236}">
                        <a16:creationId xmlns:a16="http://schemas.microsoft.com/office/drawing/2014/main" id="{C6E54AC2-F431-4DF7-BB54-F71A47D859E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59" name="Rechte verbindingslijn 58">
                <a:extLst>
                  <a:ext uri="{FF2B5EF4-FFF2-40B4-BE49-F238E27FC236}">
                    <a16:creationId xmlns:a16="http://schemas.microsoft.com/office/drawing/2014/main" id="{DE6A4C61-BE49-4DBF-8D5B-C5DD270F55F7}"/>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0" name="Rechte verbindingslijn 59">
                <a:extLst>
                  <a:ext uri="{FF2B5EF4-FFF2-40B4-BE49-F238E27FC236}">
                    <a16:creationId xmlns:a16="http://schemas.microsoft.com/office/drawing/2014/main" id="{FF420D17-05D5-4F80-948F-303558530F55}"/>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1" name="Groep 60">
                <a:extLst>
                  <a:ext uri="{FF2B5EF4-FFF2-40B4-BE49-F238E27FC236}">
                    <a16:creationId xmlns:a16="http://schemas.microsoft.com/office/drawing/2014/main" id="{5D4CEAB8-0E44-4A3C-A183-5FBCF07C9D23}"/>
                  </a:ext>
                </a:extLst>
              </p:cNvPr>
              <p:cNvGrpSpPr/>
              <p:nvPr userDrawn="1"/>
            </p:nvGrpSpPr>
            <p:grpSpPr>
              <a:xfrm>
                <a:off x="-2425037" y="370226"/>
                <a:ext cx="357690" cy="330595"/>
                <a:chOff x="-2721817" y="347336"/>
                <a:chExt cx="432805" cy="400021"/>
              </a:xfrm>
            </p:grpSpPr>
            <p:sp>
              <p:nvSpPr>
                <p:cNvPr id="76" name="Rechthoek 75">
                  <a:extLst>
                    <a:ext uri="{FF2B5EF4-FFF2-40B4-BE49-F238E27FC236}">
                      <a16:creationId xmlns:a16="http://schemas.microsoft.com/office/drawing/2014/main" id="{6ACB9F6E-FA2F-4B79-AE55-05B1220FB2C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7" name="Groep 76">
                  <a:extLst>
                    <a:ext uri="{FF2B5EF4-FFF2-40B4-BE49-F238E27FC236}">
                      <a16:creationId xmlns:a16="http://schemas.microsoft.com/office/drawing/2014/main" id="{448CBB69-B819-4293-8386-6271AE9A2E37}"/>
                    </a:ext>
                  </a:extLst>
                </p:cNvPr>
                <p:cNvGrpSpPr/>
                <p:nvPr userDrawn="1"/>
              </p:nvGrpSpPr>
              <p:grpSpPr>
                <a:xfrm>
                  <a:off x="-2652453" y="431583"/>
                  <a:ext cx="294076" cy="231526"/>
                  <a:chOff x="-3634116" y="700986"/>
                  <a:chExt cx="182598" cy="143759"/>
                </a:xfrm>
              </p:grpSpPr>
              <p:grpSp>
                <p:nvGrpSpPr>
                  <p:cNvPr id="78" name="Groep 77">
                    <a:extLst>
                      <a:ext uri="{FF2B5EF4-FFF2-40B4-BE49-F238E27FC236}">
                        <a16:creationId xmlns:a16="http://schemas.microsoft.com/office/drawing/2014/main" id="{10D50C6B-20A4-4BBE-8C40-E272FD3D28B5}"/>
                      </a:ext>
                    </a:extLst>
                  </p:cNvPr>
                  <p:cNvGrpSpPr/>
                  <p:nvPr userDrawn="1"/>
                </p:nvGrpSpPr>
                <p:grpSpPr>
                  <a:xfrm>
                    <a:off x="-3634116" y="700986"/>
                    <a:ext cx="182598" cy="143759"/>
                    <a:chOff x="-3634116" y="700986"/>
                    <a:chExt cx="182598" cy="143759"/>
                  </a:xfrm>
                </p:grpSpPr>
                <p:cxnSp>
                  <p:nvCxnSpPr>
                    <p:cNvPr id="82" name="Rechte verbindingslijn 81">
                      <a:extLst>
                        <a:ext uri="{FF2B5EF4-FFF2-40B4-BE49-F238E27FC236}">
                          <a16:creationId xmlns:a16="http://schemas.microsoft.com/office/drawing/2014/main" id="{EA2FD237-DB95-4ED4-98BC-96E7EACF4891}"/>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3BED3B6D-DD4C-44EA-B4BC-3B354369EC22}"/>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B192B68C-A9F6-445E-B7A8-04E991237219}"/>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8BD2818C-31FB-4BD3-B43D-CBEC193B677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81AFB4CE-F254-4CEA-8A31-77C3E5DA509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79" name="Groep 78">
                    <a:extLst>
                      <a:ext uri="{FF2B5EF4-FFF2-40B4-BE49-F238E27FC236}">
                        <a16:creationId xmlns:a16="http://schemas.microsoft.com/office/drawing/2014/main" id="{5D1964DF-8BFC-4480-8750-0341EC319C92}"/>
                      </a:ext>
                    </a:extLst>
                  </p:cNvPr>
                  <p:cNvGrpSpPr/>
                  <p:nvPr userDrawn="1"/>
                </p:nvGrpSpPr>
                <p:grpSpPr>
                  <a:xfrm>
                    <a:off x="-3634047" y="735854"/>
                    <a:ext cx="88801" cy="72568"/>
                    <a:chOff x="-2091059" y="1395403"/>
                    <a:chExt cx="157316" cy="128558"/>
                  </a:xfrm>
                </p:grpSpPr>
                <p:sp>
                  <p:nvSpPr>
                    <p:cNvPr id="80" name="Rechthoek 79">
                      <a:extLst>
                        <a:ext uri="{FF2B5EF4-FFF2-40B4-BE49-F238E27FC236}">
                          <a16:creationId xmlns:a16="http://schemas.microsoft.com/office/drawing/2014/main" id="{799856A1-CE9B-48BD-B6BC-6F38984DD6F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1" name="Pijl: punthaak 80">
                      <a:extLst>
                        <a:ext uri="{FF2B5EF4-FFF2-40B4-BE49-F238E27FC236}">
                          <a16:creationId xmlns:a16="http://schemas.microsoft.com/office/drawing/2014/main" id="{05EF423D-0FA0-40D0-ACC6-E5B3C66F8DF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2" name="Groep 61">
                <a:extLst>
                  <a:ext uri="{FF2B5EF4-FFF2-40B4-BE49-F238E27FC236}">
                    <a16:creationId xmlns:a16="http://schemas.microsoft.com/office/drawing/2014/main" id="{E8D30668-34B5-40D7-9FD1-40A64F18967C}"/>
                  </a:ext>
                </a:extLst>
              </p:cNvPr>
              <p:cNvGrpSpPr/>
              <p:nvPr userDrawn="1"/>
            </p:nvGrpSpPr>
            <p:grpSpPr>
              <a:xfrm>
                <a:off x="-2425037" y="781500"/>
                <a:ext cx="357690" cy="330595"/>
                <a:chOff x="-2721817" y="782525"/>
                <a:chExt cx="432805" cy="400021"/>
              </a:xfrm>
            </p:grpSpPr>
            <p:sp>
              <p:nvSpPr>
                <p:cNvPr id="65" name="Rechthoek 64">
                  <a:extLst>
                    <a:ext uri="{FF2B5EF4-FFF2-40B4-BE49-F238E27FC236}">
                      <a16:creationId xmlns:a16="http://schemas.microsoft.com/office/drawing/2014/main" id="{9E448C21-08FB-4010-B043-251E3C80C210}"/>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6" name="Groep 65">
                  <a:extLst>
                    <a:ext uri="{FF2B5EF4-FFF2-40B4-BE49-F238E27FC236}">
                      <a16:creationId xmlns:a16="http://schemas.microsoft.com/office/drawing/2014/main" id="{E5B99A00-1867-4BBC-8A25-51BB95449B7B}"/>
                    </a:ext>
                  </a:extLst>
                </p:cNvPr>
                <p:cNvGrpSpPr/>
                <p:nvPr userDrawn="1"/>
              </p:nvGrpSpPr>
              <p:grpSpPr>
                <a:xfrm>
                  <a:off x="-2652453" y="866772"/>
                  <a:ext cx="294076" cy="231526"/>
                  <a:chOff x="-3310843" y="700986"/>
                  <a:chExt cx="182598" cy="143759"/>
                </a:xfrm>
              </p:grpSpPr>
              <p:grpSp>
                <p:nvGrpSpPr>
                  <p:cNvPr id="67" name="Groep 66">
                    <a:extLst>
                      <a:ext uri="{FF2B5EF4-FFF2-40B4-BE49-F238E27FC236}">
                        <a16:creationId xmlns:a16="http://schemas.microsoft.com/office/drawing/2014/main" id="{A9DFA133-DE5E-4D9F-881B-3B3EC0EF8B46}"/>
                      </a:ext>
                    </a:extLst>
                  </p:cNvPr>
                  <p:cNvGrpSpPr/>
                  <p:nvPr userDrawn="1"/>
                </p:nvGrpSpPr>
                <p:grpSpPr>
                  <a:xfrm>
                    <a:off x="-3310843" y="700986"/>
                    <a:ext cx="182598" cy="143759"/>
                    <a:chOff x="-3310843" y="700986"/>
                    <a:chExt cx="182598" cy="143759"/>
                  </a:xfrm>
                </p:grpSpPr>
                <p:cxnSp>
                  <p:nvCxnSpPr>
                    <p:cNvPr id="71" name="Rechte verbindingslijn 70">
                      <a:extLst>
                        <a:ext uri="{FF2B5EF4-FFF2-40B4-BE49-F238E27FC236}">
                          <a16:creationId xmlns:a16="http://schemas.microsoft.com/office/drawing/2014/main" id="{BBB66CB2-C9FC-4954-9844-72C2B38499E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2" name="Rechte verbindingslijn 71">
                      <a:extLst>
                        <a:ext uri="{FF2B5EF4-FFF2-40B4-BE49-F238E27FC236}">
                          <a16:creationId xmlns:a16="http://schemas.microsoft.com/office/drawing/2014/main" id="{07040AD6-7E54-4497-9993-6D770637B1FD}"/>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E40B46C9-99C2-425D-B2CC-9A2E9B4CF3F1}"/>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9049775B-1BC5-40A5-AD54-6CE03D2350AB}"/>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0D0357E2-202F-4389-96DA-163CE8004EB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8" name="Groep 67">
                    <a:extLst>
                      <a:ext uri="{FF2B5EF4-FFF2-40B4-BE49-F238E27FC236}">
                        <a16:creationId xmlns:a16="http://schemas.microsoft.com/office/drawing/2014/main" id="{0DDCCE4C-DD23-40AF-9F7D-5BA6B45AEB77}"/>
                      </a:ext>
                    </a:extLst>
                  </p:cNvPr>
                  <p:cNvGrpSpPr/>
                  <p:nvPr userDrawn="1"/>
                </p:nvGrpSpPr>
                <p:grpSpPr>
                  <a:xfrm flipH="1">
                    <a:off x="-3310774" y="735854"/>
                    <a:ext cx="88801" cy="72568"/>
                    <a:chOff x="-2091059" y="1395403"/>
                    <a:chExt cx="157316" cy="128558"/>
                  </a:xfrm>
                </p:grpSpPr>
                <p:sp>
                  <p:nvSpPr>
                    <p:cNvPr id="69" name="Rechthoek 68">
                      <a:extLst>
                        <a:ext uri="{FF2B5EF4-FFF2-40B4-BE49-F238E27FC236}">
                          <a16:creationId xmlns:a16="http://schemas.microsoft.com/office/drawing/2014/main" id="{C15DA3E9-E7BC-4C24-8819-0CE303E9AEF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0" name="Pijl: punthaak 69">
                      <a:extLst>
                        <a:ext uri="{FF2B5EF4-FFF2-40B4-BE49-F238E27FC236}">
                          <a16:creationId xmlns:a16="http://schemas.microsoft.com/office/drawing/2014/main" id="{AF66AF33-424D-41ED-8A85-36D6D6D7DCF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3" name="Rechthoek 62">
                <a:extLst>
                  <a:ext uri="{FF2B5EF4-FFF2-40B4-BE49-F238E27FC236}">
                    <a16:creationId xmlns:a16="http://schemas.microsoft.com/office/drawing/2014/main" id="{97578B4F-03A6-4B22-9AF4-FDD8B817493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64" name="Rechthoek 63">
                <a:extLst>
                  <a:ext uri="{FF2B5EF4-FFF2-40B4-BE49-F238E27FC236}">
                    <a16:creationId xmlns:a16="http://schemas.microsoft.com/office/drawing/2014/main" id="{144AB55C-528B-420C-B4BE-05119D07D9E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42" name="Rechte verbindingslijn 41">
              <a:extLst>
                <a:ext uri="{FF2B5EF4-FFF2-40B4-BE49-F238E27FC236}">
                  <a16:creationId xmlns:a16="http://schemas.microsoft.com/office/drawing/2014/main" id="{A4866447-547D-4DD4-8B64-1FD92E70DEB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3" name="Rechthoek 42">
              <a:extLst>
                <a:ext uri="{FF2B5EF4-FFF2-40B4-BE49-F238E27FC236}">
                  <a16:creationId xmlns:a16="http://schemas.microsoft.com/office/drawing/2014/main" id="{D9283934-A728-44B2-88FC-48D0CC3F529C}"/>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4" name="Ovaal 43">
              <a:extLst>
                <a:ext uri="{FF2B5EF4-FFF2-40B4-BE49-F238E27FC236}">
                  <a16:creationId xmlns:a16="http://schemas.microsoft.com/office/drawing/2014/main" id="{535D3BD5-1ABD-4DCE-A0FC-ECA98C9A1B0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5" name="Rechthoek 44">
              <a:extLst>
                <a:ext uri="{FF2B5EF4-FFF2-40B4-BE49-F238E27FC236}">
                  <a16:creationId xmlns:a16="http://schemas.microsoft.com/office/drawing/2014/main" id="{330BFB55-B7D1-495B-B6EF-44DDF3D35B24}"/>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46" name="Ovaal 45">
              <a:extLst>
                <a:ext uri="{FF2B5EF4-FFF2-40B4-BE49-F238E27FC236}">
                  <a16:creationId xmlns:a16="http://schemas.microsoft.com/office/drawing/2014/main" id="{F50B54A6-6EC4-4073-A3A7-FAEEDD336EB9}"/>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7" name="Rechthoek 46">
              <a:extLst>
                <a:ext uri="{FF2B5EF4-FFF2-40B4-BE49-F238E27FC236}">
                  <a16:creationId xmlns:a16="http://schemas.microsoft.com/office/drawing/2014/main" id="{7436317B-30DD-4932-9B10-D1A3F02170EE}"/>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48" name="Ovaal 47">
              <a:extLst>
                <a:ext uri="{FF2B5EF4-FFF2-40B4-BE49-F238E27FC236}">
                  <a16:creationId xmlns:a16="http://schemas.microsoft.com/office/drawing/2014/main" id="{937D8323-614E-4228-9EEB-1128017C3A2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49" name="Rechthoek 48">
              <a:extLst>
                <a:ext uri="{FF2B5EF4-FFF2-40B4-BE49-F238E27FC236}">
                  <a16:creationId xmlns:a16="http://schemas.microsoft.com/office/drawing/2014/main" id="{75F1A5AA-DDEE-462A-90B1-47F0163BBE2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50" name="Ovaal 49">
              <a:extLst>
                <a:ext uri="{FF2B5EF4-FFF2-40B4-BE49-F238E27FC236}">
                  <a16:creationId xmlns:a16="http://schemas.microsoft.com/office/drawing/2014/main" id="{9DBC2691-EB88-4F3A-A92C-BE48C354C0A3}"/>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1" name="Rechthoek 50">
              <a:extLst>
                <a:ext uri="{FF2B5EF4-FFF2-40B4-BE49-F238E27FC236}">
                  <a16:creationId xmlns:a16="http://schemas.microsoft.com/office/drawing/2014/main" id="{CA831DF4-0770-4A3B-9238-76397A688A4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52" name="Rechthoek 51">
              <a:extLst>
                <a:ext uri="{FF2B5EF4-FFF2-40B4-BE49-F238E27FC236}">
                  <a16:creationId xmlns:a16="http://schemas.microsoft.com/office/drawing/2014/main" id="{40865AC4-B990-4A6A-BF2E-1586BD71F2F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8" name="Instructie">
            <a:extLst>
              <a:ext uri="{FF2B5EF4-FFF2-40B4-BE49-F238E27FC236}">
                <a16:creationId xmlns:a16="http://schemas.microsoft.com/office/drawing/2014/main" id="{4C2D8C65-1A20-4EE9-8048-11BF0932248C}"/>
              </a:ext>
            </a:extLst>
          </p:cNvPr>
          <p:cNvGrpSpPr/>
          <p:nvPr userDrawn="1"/>
        </p:nvGrpSpPr>
        <p:grpSpPr>
          <a:xfrm>
            <a:off x="12391601" y="0"/>
            <a:ext cx="3183678" cy="4439101"/>
            <a:chOff x="12391601" y="0"/>
            <a:chExt cx="3183678" cy="4439101"/>
          </a:xfrm>
        </p:grpSpPr>
        <p:sp>
          <p:nvSpPr>
            <p:cNvPr id="110" name="Rechthoek 109">
              <a:extLst>
                <a:ext uri="{FF2B5EF4-FFF2-40B4-BE49-F238E27FC236}">
                  <a16:creationId xmlns:a16="http://schemas.microsoft.com/office/drawing/2014/main" id="{1E0BA8B9-8701-4ACE-B93D-9CCCB7B4B04A}"/>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11" name="Ovaal 110">
              <a:extLst>
                <a:ext uri="{FF2B5EF4-FFF2-40B4-BE49-F238E27FC236}">
                  <a16:creationId xmlns:a16="http://schemas.microsoft.com/office/drawing/2014/main" id="{EFACD24D-637B-4D56-A8ED-F7399272E5F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2" name="Rechte verbindingslijn 111">
              <a:extLst>
                <a:ext uri="{FF2B5EF4-FFF2-40B4-BE49-F238E27FC236}">
                  <a16:creationId xmlns:a16="http://schemas.microsoft.com/office/drawing/2014/main" id="{C23F2443-35A2-4D71-AC8B-3D3D5B38CE66}"/>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3" name="Rechte verbindingslijn 112">
              <a:extLst>
                <a:ext uri="{FF2B5EF4-FFF2-40B4-BE49-F238E27FC236}">
                  <a16:creationId xmlns:a16="http://schemas.microsoft.com/office/drawing/2014/main" id="{CCD406F7-B7AA-450D-AA6D-0E45E9880A7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4" name="Rechthoek 113">
              <a:extLst>
                <a:ext uri="{FF2B5EF4-FFF2-40B4-BE49-F238E27FC236}">
                  <a16:creationId xmlns:a16="http://schemas.microsoft.com/office/drawing/2014/main" id="{F1A15129-E676-4565-B127-A95DF3DEBC62}"/>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15" name="Rechte verbindingslijn 114">
              <a:extLst>
                <a:ext uri="{FF2B5EF4-FFF2-40B4-BE49-F238E27FC236}">
                  <a16:creationId xmlns:a16="http://schemas.microsoft.com/office/drawing/2014/main" id="{82F2721B-90C2-480F-92B5-DAD52BB45C25}"/>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6" name="Ovaal 115">
              <a:extLst>
                <a:ext uri="{FF2B5EF4-FFF2-40B4-BE49-F238E27FC236}">
                  <a16:creationId xmlns:a16="http://schemas.microsoft.com/office/drawing/2014/main" id="{CE4744A7-23F4-4091-A35D-674F7A3C7051}"/>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7" name="Rechthoek 116">
              <a:extLst>
                <a:ext uri="{FF2B5EF4-FFF2-40B4-BE49-F238E27FC236}">
                  <a16:creationId xmlns:a16="http://schemas.microsoft.com/office/drawing/2014/main" id="{E4EF4737-1030-4207-B29E-A3FD13A5C9A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8" name="Groep 117">
              <a:extLst>
                <a:ext uri="{FF2B5EF4-FFF2-40B4-BE49-F238E27FC236}">
                  <a16:creationId xmlns:a16="http://schemas.microsoft.com/office/drawing/2014/main" id="{102B2D70-460D-482C-AC64-87206D758233}"/>
                </a:ext>
              </a:extLst>
            </p:cNvPr>
            <p:cNvGrpSpPr/>
            <p:nvPr userDrawn="1"/>
          </p:nvGrpSpPr>
          <p:grpSpPr>
            <a:xfrm>
              <a:off x="12757282" y="2184550"/>
              <a:ext cx="825500" cy="209550"/>
              <a:chOff x="13504624" y="2482850"/>
              <a:chExt cx="825500" cy="209550"/>
            </a:xfrm>
          </p:grpSpPr>
          <p:sp>
            <p:nvSpPr>
              <p:cNvPr id="146" name="Rechthoek 145">
                <a:extLst>
                  <a:ext uri="{FF2B5EF4-FFF2-40B4-BE49-F238E27FC236}">
                    <a16:creationId xmlns:a16="http://schemas.microsoft.com/office/drawing/2014/main" id="{7A9503A6-F929-4CA4-83F2-37606FE378F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7" name="Rechte verbindingslijn 146">
                <a:extLst>
                  <a:ext uri="{FF2B5EF4-FFF2-40B4-BE49-F238E27FC236}">
                    <a16:creationId xmlns:a16="http://schemas.microsoft.com/office/drawing/2014/main" id="{B9E67448-F753-46C7-AC16-56A64353963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8" name="Gelijkbenige driehoek 147">
                <a:extLst>
                  <a:ext uri="{FF2B5EF4-FFF2-40B4-BE49-F238E27FC236}">
                    <a16:creationId xmlns:a16="http://schemas.microsoft.com/office/drawing/2014/main" id="{7C0ADA07-D056-4252-887F-B749AC628FD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19" name="Groep 118">
              <a:extLst>
                <a:ext uri="{FF2B5EF4-FFF2-40B4-BE49-F238E27FC236}">
                  <a16:creationId xmlns:a16="http://schemas.microsoft.com/office/drawing/2014/main" id="{D4F71311-3D82-40BC-AD50-DE65B952D351}"/>
                </a:ext>
              </a:extLst>
            </p:cNvPr>
            <p:cNvGrpSpPr/>
            <p:nvPr userDrawn="1"/>
          </p:nvGrpSpPr>
          <p:grpSpPr>
            <a:xfrm>
              <a:off x="12757282" y="1141626"/>
              <a:ext cx="294789" cy="318834"/>
              <a:chOff x="14466489" y="1001522"/>
              <a:chExt cx="290627" cy="314333"/>
            </a:xfrm>
          </p:grpSpPr>
          <p:sp>
            <p:nvSpPr>
              <p:cNvPr id="140" name="Rechthoek 139">
                <a:extLst>
                  <a:ext uri="{FF2B5EF4-FFF2-40B4-BE49-F238E27FC236}">
                    <a16:creationId xmlns:a16="http://schemas.microsoft.com/office/drawing/2014/main" id="{27F0647C-D063-4452-BB5D-F035EDC20E8E}"/>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1" name="Ovaal 140">
                <a:extLst>
                  <a:ext uri="{FF2B5EF4-FFF2-40B4-BE49-F238E27FC236}">
                    <a16:creationId xmlns:a16="http://schemas.microsoft.com/office/drawing/2014/main" id="{3E2C9923-2593-49DE-847F-D359E02D56F9}"/>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2" name="Vrije vorm: vorm 141">
                <a:extLst>
                  <a:ext uri="{FF2B5EF4-FFF2-40B4-BE49-F238E27FC236}">
                    <a16:creationId xmlns:a16="http://schemas.microsoft.com/office/drawing/2014/main" id="{5A0FDB99-C5AD-4BCB-88DF-C9ED15D2915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Rechthoek: afgeronde hoeken 142">
                <a:extLst>
                  <a:ext uri="{FF2B5EF4-FFF2-40B4-BE49-F238E27FC236}">
                    <a16:creationId xmlns:a16="http://schemas.microsoft.com/office/drawing/2014/main" id="{4F742721-C030-49FB-AFBA-A1661920E62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4" name="Rechte verbindingslijn 143">
                <a:extLst>
                  <a:ext uri="{FF2B5EF4-FFF2-40B4-BE49-F238E27FC236}">
                    <a16:creationId xmlns:a16="http://schemas.microsoft.com/office/drawing/2014/main" id="{C0667A74-8D0B-4A91-86B3-61125658CF4A}"/>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F883EE7C-C93D-4CBE-AE5E-C8DF47CB55B5}"/>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0" name="Ovaal 119">
              <a:extLst>
                <a:ext uri="{FF2B5EF4-FFF2-40B4-BE49-F238E27FC236}">
                  <a16:creationId xmlns:a16="http://schemas.microsoft.com/office/drawing/2014/main" id="{6244CBF8-0614-4F9B-9D3A-06E298DDF858}"/>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21" name="Rechthoek 120">
              <a:extLst>
                <a:ext uri="{FF2B5EF4-FFF2-40B4-BE49-F238E27FC236}">
                  <a16:creationId xmlns:a16="http://schemas.microsoft.com/office/drawing/2014/main" id="{479E4B1E-ADCA-4B1F-AC20-B6AEA696D58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22" name="Rechte verbindingslijn 121">
              <a:extLst>
                <a:ext uri="{FF2B5EF4-FFF2-40B4-BE49-F238E27FC236}">
                  <a16:creationId xmlns:a16="http://schemas.microsoft.com/office/drawing/2014/main" id="{23D6BB54-C5C9-4E42-A099-3F7ECEF8401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3" name="Groep 122">
              <a:extLst>
                <a:ext uri="{FF2B5EF4-FFF2-40B4-BE49-F238E27FC236}">
                  <a16:creationId xmlns:a16="http://schemas.microsoft.com/office/drawing/2014/main" id="{FACBA970-A3D7-4A0A-BBA7-2385AECED7B2}"/>
                </a:ext>
              </a:extLst>
            </p:cNvPr>
            <p:cNvGrpSpPr/>
            <p:nvPr userDrawn="1"/>
          </p:nvGrpSpPr>
          <p:grpSpPr>
            <a:xfrm>
              <a:off x="12696514" y="3701158"/>
              <a:ext cx="514284" cy="612918"/>
              <a:chOff x="12682980" y="3403241"/>
              <a:chExt cx="622284" cy="741632"/>
            </a:xfrm>
          </p:grpSpPr>
          <p:grpSp>
            <p:nvGrpSpPr>
              <p:cNvPr id="124" name="Groep 123">
                <a:extLst>
                  <a:ext uri="{FF2B5EF4-FFF2-40B4-BE49-F238E27FC236}">
                    <a16:creationId xmlns:a16="http://schemas.microsoft.com/office/drawing/2014/main" id="{462F0A36-95DD-49C1-ABBF-F26B26949AE4}"/>
                  </a:ext>
                </a:extLst>
              </p:cNvPr>
              <p:cNvGrpSpPr/>
              <p:nvPr userDrawn="1"/>
            </p:nvGrpSpPr>
            <p:grpSpPr>
              <a:xfrm>
                <a:off x="12771568" y="3403241"/>
                <a:ext cx="467138" cy="448489"/>
                <a:chOff x="12782195" y="3403241"/>
                <a:chExt cx="467138" cy="448489"/>
              </a:xfrm>
            </p:grpSpPr>
            <p:grpSp>
              <p:nvGrpSpPr>
                <p:cNvPr id="127" name="Groep 126">
                  <a:extLst>
                    <a:ext uri="{FF2B5EF4-FFF2-40B4-BE49-F238E27FC236}">
                      <a16:creationId xmlns:a16="http://schemas.microsoft.com/office/drawing/2014/main" id="{64E124F8-F57C-495F-9FBC-B56D00D15480}"/>
                    </a:ext>
                  </a:extLst>
                </p:cNvPr>
                <p:cNvGrpSpPr/>
                <p:nvPr userDrawn="1"/>
              </p:nvGrpSpPr>
              <p:grpSpPr>
                <a:xfrm>
                  <a:off x="12782195" y="3403241"/>
                  <a:ext cx="412967" cy="393907"/>
                  <a:chOff x="13554906" y="3320109"/>
                  <a:chExt cx="443906" cy="423419"/>
                </a:xfrm>
              </p:grpSpPr>
              <p:grpSp>
                <p:nvGrpSpPr>
                  <p:cNvPr id="134" name="Groep 133">
                    <a:extLst>
                      <a:ext uri="{FF2B5EF4-FFF2-40B4-BE49-F238E27FC236}">
                        <a16:creationId xmlns:a16="http://schemas.microsoft.com/office/drawing/2014/main" id="{E4EE00DC-3B76-40D4-A35B-235924C5AC16}"/>
                      </a:ext>
                    </a:extLst>
                  </p:cNvPr>
                  <p:cNvGrpSpPr/>
                  <p:nvPr userDrawn="1"/>
                </p:nvGrpSpPr>
                <p:grpSpPr>
                  <a:xfrm>
                    <a:off x="13554906" y="3320109"/>
                    <a:ext cx="443906" cy="423419"/>
                    <a:chOff x="12909684" y="1276143"/>
                    <a:chExt cx="443906" cy="423419"/>
                  </a:xfrm>
                </p:grpSpPr>
                <p:sp>
                  <p:nvSpPr>
                    <p:cNvPr id="137" name="Rechthoek 136">
                      <a:extLst>
                        <a:ext uri="{FF2B5EF4-FFF2-40B4-BE49-F238E27FC236}">
                          <a16:creationId xmlns:a16="http://schemas.microsoft.com/office/drawing/2014/main" id="{33026DEF-7F69-4325-AB21-1337416CAF9C}"/>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8" name="Rechthoek 137">
                      <a:extLst>
                        <a:ext uri="{FF2B5EF4-FFF2-40B4-BE49-F238E27FC236}">
                          <a16:creationId xmlns:a16="http://schemas.microsoft.com/office/drawing/2014/main" id="{D4872CA8-D714-4B2A-ADF3-5F12CE2449F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Ovaal 138">
                      <a:extLst>
                        <a:ext uri="{FF2B5EF4-FFF2-40B4-BE49-F238E27FC236}">
                          <a16:creationId xmlns:a16="http://schemas.microsoft.com/office/drawing/2014/main" id="{C18F42FC-BCE3-430F-B728-D5C2C73F91DB}"/>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5" name="Afbeelding 134">
                    <a:extLst>
                      <a:ext uri="{FF2B5EF4-FFF2-40B4-BE49-F238E27FC236}">
                        <a16:creationId xmlns:a16="http://schemas.microsoft.com/office/drawing/2014/main" id="{DB65E27D-E10E-473C-8CD2-CE7D7A1BD5A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6" name="Afbeelding 135">
                    <a:extLst>
                      <a:ext uri="{FF2B5EF4-FFF2-40B4-BE49-F238E27FC236}">
                        <a16:creationId xmlns:a16="http://schemas.microsoft.com/office/drawing/2014/main" id="{49A9AD0B-E321-4E44-858C-16A67D22B0B4}"/>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8" name="Groep 127">
                  <a:extLst>
                    <a:ext uri="{FF2B5EF4-FFF2-40B4-BE49-F238E27FC236}">
                      <a16:creationId xmlns:a16="http://schemas.microsoft.com/office/drawing/2014/main" id="{FF73719F-9E08-43DF-A618-D630E2689A5D}"/>
                    </a:ext>
                  </a:extLst>
                </p:cNvPr>
                <p:cNvGrpSpPr/>
                <p:nvPr userDrawn="1"/>
              </p:nvGrpSpPr>
              <p:grpSpPr>
                <a:xfrm>
                  <a:off x="13103513" y="3705268"/>
                  <a:ext cx="145820" cy="146462"/>
                  <a:chOff x="13096169" y="3602278"/>
                  <a:chExt cx="145820" cy="146462"/>
                </a:xfrm>
              </p:grpSpPr>
              <p:sp>
                <p:nvSpPr>
                  <p:cNvPr id="132" name="Rechthoek 131">
                    <a:extLst>
                      <a:ext uri="{FF2B5EF4-FFF2-40B4-BE49-F238E27FC236}">
                        <a16:creationId xmlns:a16="http://schemas.microsoft.com/office/drawing/2014/main" id="{3014DD29-93D4-4FBD-A362-9C4CC9C82D3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3" name="Rechthoek 132">
                    <a:extLst>
                      <a:ext uri="{FF2B5EF4-FFF2-40B4-BE49-F238E27FC236}">
                        <a16:creationId xmlns:a16="http://schemas.microsoft.com/office/drawing/2014/main" id="{1722C392-3B1D-48B0-B7A7-013517F2E0A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9" name="Groep 128">
                  <a:extLst>
                    <a:ext uri="{FF2B5EF4-FFF2-40B4-BE49-F238E27FC236}">
                      <a16:creationId xmlns:a16="http://schemas.microsoft.com/office/drawing/2014/main" id="{74E27EBE-7FC5-428C-8D08-F9867D7933FB}"/>
                    </a:ext>
                  </a:extLst>
                </p:cNvPr>
                <p:cNvGrpSpPr/>
                <p:nvPr userDrawn="1"/>
              </p:nvGrpSpPr>
              <p:grpSpPr>
                <a:xfrm rot="10800000">
                  <a:off x="13061402" y="3665637"/>
                  <a:ext cx="145820" cy="146462"/>
                  <a:chOff x="13096169" y="3602278"/>
                  <a:chExt cx="145820" cy="146462"/>
                </a:xfrm>
              </p:grpSpPr>
              <p:sp>
                <p:nvSpPr>
                  <p:cNvPr id="130" name="Rechthoek 129">
                    <a:extLst>
                      <a:ext uri="{FF2B5EF4-FFF2-40B4-BE49-F238E27FC236}">
                        <a16:creationId xmlns:a16="http://schemas.microsoft.com/office/drawing/2014/main" id="{F3998B7F-26A9-44A6-8D6E-B02EB95773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1" name="Rechthoek 130">
                    <a:extLst>
                      <a:ext uri="{FF2B5EF4-FFF2-40B4-BE49-F238E27FC236}">
                        <a16:creationId xmlns:a16="http://schemas.microsoft.com/office/drawing/2014/main" id="{030FDE6F-59A5-40EE-81C4-6C4C2BF554B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5" name="Rechthoek 124">
                <a:extLst>
                  <a:ext uri="{FF2B5EF4-FFF2-40B4-BE49-F238E27FC236}">
                    <a16:creationId xmlns:a16="http://schemas.microsoft.com/office/drawing/2014/main" id="{5B75ABAD-DA79-49E3-A744-03124A980E4D}"/>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26" name="Gelijkbenige driehoek 125">
                <a:extLst>
                  <a:ext uri="{FF2B5EF4-FFF2-40B4-BE49-F238E27FC236}">
                    <a16:creationId xmlns:a16="http://schemas.microsoft.com/office/drawing/2014/main" id="{2B758CAA-9567-43C4-91E9-33A68BF4F07C}"/>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300699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AFBEELDING (L)">
    <p:bg>
      <p:bgPr>
        <a:solidFill>
          <a:schemeClr val="bg1"/>
        </a:solidFill>
        <a:effectLst/>
      </p:bgPr>
    </p:bg>
    <p:spTree>
      <p:nvGrpSpPr>
        <p:cNvPr id="1" name=""/>
        <p:cNvGrpSpPr/>
        <p:nvPr/>
      </p:nvGrpSpPr>
      <p:grpSpPr>
        <a:xfrm>
          <a:off x="0" y="0"/>
          <a:ext cx="0" cy="0"/>
          <a:chOff x="0" y="0"/>
          <a:chExt cx="0" cy="0"/>
        </a:xfrm>
      </p:grpSpPr>
      <p:sp>
        <p:nvSpPr>
          <p:cNvPr id="27" name="Tijdelijke aanduiding voor afbeelding 16">
            <a:extLst>
              <a:ext uri="{FF2B5EF4-FFF2-40B4-BE49-F238E27FC236}">
                <a16:creationId xmlns:a16="http://schemas.microsoft.com/office/drawing/2014/main" id="{F642C567-C12A-4087-8979-6338C128A3AF}"/>
              </a:ext>
            </a:extLst>
          </p:cNvPr>
          <p:cNvSpPr>
            <a:spLocks noGrp="1"/>
          </p:cNvSpPr>
          <p:nvPr>
            <p:ph type="pic" sz="quarter" idx="13" hasCustomPrompt="1"/>
          </p:nvPr>
        </p:nvSpPr>
        <p:spPr>
          <a:xfrm>
            <a:off x="4727936" y="0"/>
            <a:ext cx="7464062" cy="6858000"/>
          </a:xfrm>
          <a:solidFill>
            <a:schemeClr val="bg2">
              <a:lumMod val="20000"/>
              <a:lumOff val="80000"/>
            </a:schemeClr>
          </a:solidFill>
        </p:spPr>
        <p:txBody>
          <a:bodyPr tIns="2880000"/>
          <a:lstStyle>
            <a:lvl1pPr marL="0" indent="0" algn="ctr">
              <a:buNone/>
              <a:defRPr sz="1200" i="1">
                <a:solidFill>
                  <a:schemeClr val="bg2">
                    <a:lumMod val="50000"/>
                  </a:schemeClr>
                </a:solidFill>
              </a:defRPr>
            </a:lvl1pPr>
          </a:lstStyle>
          <a:p>
            <a:r>
              <a:rPr lang="nl-NL" dirty="0"/>
              <a:t>Klik op onderstaand pictogram om een afbeelding in te voegen</a:t>
            </a:r>
          </a:p>
        </p:txBody>
      </p:sp>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a:xfrm>
            <a:off x="899998" y="720000"/>
            <a:ext cx="3359937" cy="543999"/>
          </a:xfrm>
        </p:spPr>
        <p:txBody>
          <a:bodyPr/>
          <a:lstStyle>
            <a:lvl1pPr>
              <a:defRPr/>
            </a:lvl1pPr>
          </a:lstStyle>
          <a:p>
            <a:r>
              <a:rPr lang="nl-NL" noProof="0" dirty="0"/>
              <a:t>Voeg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a:xfrm>
            <a:off x="1368000" y="1552790"/>
            <a:ext cx="2891935" cy="4501069"/>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7CEA31D8-982E-45E4-8D13-8C7A96B63309}" type="datetime3">
              <a:rPr lang="nl-NL" noProof="0" smtClean="0"/>
              <a:t>8/2/23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Invoegen &gt; Koptekst en voettekst</a:t>
            </a:r>
          </a:p>
        </p:txBody>
      </p:sp>
      <p:sp>
        <p:nvSpPr>
          <p:cNvPr id="6" name="Tijdelijke aanduiding voor dianummer 5">
            <a:extLst>
              <a:ext uri="{FF2B5EF4-FFF2-40B4-BE49-F238E27FC236}">
                <a16:creationId xmlns:a16="http://schemas.microsoft.com/office/drawing/2014/main" id="{6E939907-F15D-4115-88E8-76C634F9F890}"/>
              </a:ext>
            </a:extLst>
          </p:cNvPr>
          <p:cNvSpPr>
            <a:spLocks noGrp="1"/>
          </p:cNvSpPr>
          <p:nvPr>
            <p:ph type="sldNum" sz="quarter" idx="12"/>
          </p:nvPr>
        </p:nvSpPr>
        <p:spPr/>
        <p:txBody>
          <a:bodyPr/>
          <a:lstStyle/>
          <a:p>
            <a:fld id="{D7B5DC5B-6873-43DB-ADC7-B15ACCE0DFDB}" type="slidenum">
              <a:rPr lang="nl-NL" noProof="0" smtClean="0"/>
              <a:t>‹nr.›</a:t>
            </a:fld>
            <a:endParaRPr lang="nl-NL" noProof="0"/>
          </a:p>
        </p:txBody>
      </p:sp>
      <p:sp>
        <p:nvSpPr>
          <p:cNvPr id="8" name="Rechthoek: afgeronde hoeken 7">
            <a:extLst>
              <a:ext uri="{FF2B5EF4-FFF2-40B4-BE49-F238E27FC236}">
                <a16:creationId xmlns:a16="http://schemas.microsoft.com/office/drawing/2014/main" id="{A253B553-DB99-4F0C-8253-8B4A3DFB2405}"/>
              </a:ext>
            </a:extLst>
          </p:cNvPr>
          <p:cNvSpPr/>
          <p:nvPr userDrawn="1"/>
        </p:nvSpPr>
        <p:spPr>
          <a:xfrm>
            <a:off x="4099584" y="-491319"/>
            <a:ext cx="3992832" cy="3002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nl-NL" sz="2800" cap="all" baseline="0" noProof="0" dirty="0">
                <a:solidFill>
                  <a:schemeClr val="accent1"/>
                </a:solidFill>
                <a:latin typeface="+mj-lt"/>
              </a:rPr>
              <a:t>TEKST / AFBEELDING (L)</a:t>
            </a:r>
          </a:p>
        </p:txBody>
      </p:sp>
      <p:grpSp>
        <p:nvGrpSpPr>
          <p:cNvPr id="10" name="GRID" hidden="1">
            <a:extLst>
              <a:ext uri="{FF2B5EF4-FFF2-40B4-BE49-F238E27FC236}">
                <a16:creationId xmlns:a16="http://schemas.microsoft.com/office/drawing/2014/main" id="{CD00BE49-8745-4E59-A325-DF09886D13CE}"/>
              </a:ext>
            </a:extLst>
          </p:cNvPr>
          <p:cNvGrpSpPr/>
          <p:nvPr userDrawn="1"/>
        </p:nvGrpSpPr>
        <p:grpSpPr>
          <a:xfrm>
            <a:off x="-4482" y="0"/>
            <a:ext cx="12196482" cy="6867680"/>
            <a:chOff x="-4482" y="0"/>
            <a:chExt cx="12196482" cy="6867680"/>
          </a:xfrm>
          <a:solidFill>
            <a:srgbClr val="000000">
              <a:alpha val="30000"/>
            </a:srgbClr>
          </a:solidFill>
        </p:grpSpPr>
        <p:sp>
          <p:nvSpPr>
            <p:cNvPr id="26" name="Rechthoek 25">
              <a:extLst>
                <a:ext uri="{FF2B5EF4-FFF2-40B4-BE49-F238E27FC236}">
                  <a16:creationId xmlns:a16="http://schemas.microsoft.com/office/drawing/2014/main" id="{C798974E-A3CC-46F5-A93E-BEE1F635528C}"/>
                </a:ext>
              </a:extLst>
            </p:cNvPr>
            <p:cNvSpPr/>
            <p:nvPr userDrawn="1"/>
          </p:nvSpPr>
          <p:spPr>
            <a:xfrm>
              <a:off x="4259936" y="0"/>
              <a:ext cx="47248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3F4B495C-B28B-4DF9-B35F-07BA8A47C092}"/>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8E215F8B-C4A6-4CEA-9BE3-259C676D7032}"/>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E7AF4BC6-2D64-4B08-A1CB-61D75035E2C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4CD3C6B0-FFE2-4FF6-8A3A-2E790AE22641}"/>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8B1A6C6F-7CC6-4D4F-978C-8EEE1375736E}"/>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E9BE1316-2F0A-493C-92ED-42148032014C}"/>
                </a:ext>
              </a:extLst>
            </p:cNvPr>
            <p:cNvSpPr/>
            <p:nvPr userDrawn="1"/>
          </p:nvSpPr>
          <p:spPr>
            <a:xfrm>
              <a:off x="-4482" y="6059000"/>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77FB2C8-8EC7-451A-8C75-2F61C2C3083F}"/>
                </a:ext>
              </a:extLst>
            </p:cNvPr>
            <p:cNvSpPr/>
            <p:nvPr userDrawn="1"/>
          </p:nvSpPr>
          <p:spPr>
            <a:xfrm>
              <a:off x="-4482" y="1264791"/>
              <a:ext cx="12196482"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1" name="Groep 20">
            <a:extLst>
              <a:ext uri="{FF2B5EF4-FFF2-40B4-BE49-F238E27FC236}">
                <a16:creationId xmlns:a16="http://schemas.microsoft.com/office/drawing/2014/main" id="{B4E9FE10-A1DF-494E-BD93-960DCBDC29FB}"/>
              </a:ext>
            </a:extLst>
          </p:cNvPr>
          <p:cNvGrpSpPr/>
          <p:nvPr userDrawn="1"/>
        </p:nvGrpSpPr>
        <p:grpSpPr>
          <a:xfrm>
            <a:off x="-36096" y="1528010"/>
            <a:ext cx="795818" cy="5342020"/>
            <a:chOff x="-36096" y="1528010"/>
            <a:chExt cx="795818" cy="5342020"/>
          </a:xfrm>
        </p:grpSpPr>
        <p:sp>
          <p:nvSpPr>
            <p:cNvPr id="22" name="Vrije vorm: vorm 21">
              <a:extLst>
                <a:ext uri="{FF2B5EF4-FFF2-40B4-BE49-F238E27FC236}">
                  <a16:creationId xmlns:a16="http://schemas.microsoft.com/office/drawing/2014/main" id="{1CD0E4C0-BCA1-4163-BECF-C04C85CA2FB2}"/>
                </a:ext>
              </a:extLst>
            </p:cNvPr>
            <p:cNvSpPr/>
            <p:nvPr userDrawn="1"/>
          </p:nvSpPr>
          <p:spPr>
            <a:xfrm>
              <a:off x="-36096" y="1528010"/>
              <a:ext cx="685861" cy="3537284"/>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Vrije vorm: vorm 22">
              <a:extLst>
                <a:ext uri="{FF2B5EF4-FFF2-40B4-BE49-F238E27FC236}">
                  <a16:creationId xmlns:a16="http://schemas.microsoft.com/office/drawing/2014/main" id="{516ACD3F-FE03-4229-B7AA-DC5B531DAF77}"/>
                </a:ext>
              </a:extLst>
            </p:cNvPr>
            <p:cNvSpPr/>
            <p:nvPr userDrawn="1"/>
          </p:nvSpPr>
          <p:spPr>
            <a:xfrm>
              <a:off x="-26635" y="2526631"/>
              <a:ext cx="786357" cy="4343399"/>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 name="connsiteX0" fmla="*/ 0 w 722917"/>
                <a:gd name="connsiteY0" fmla="*/ 0 h 3508130"/>
                <a:gd name="connsiteX1" fmla="*/ 685799 w 722917"/>
                <a:gd name="connsiteY1" fmla="*/ 1744580 h 3508130"/>
                <a:gd name="connsiteX2" fmla="*/ 326582 w 722917"/>
                <a:gd name="connsiteY2" fmla="*/ 3508130 h 3508130"/>
                <a:gd name="connsiteX0" fmla="*/ 0 w 700380"/>
                <a:gd name="connsiteY0" fmla="*/ 0 h 3508130"/>
                <a:gd name="connsiteX1" fmla="*/ 685799 w 700380"/>
                <a:gd name="connsiteY1" fmla="*/ 1744580 h 3508130"/>
                <a:gd name="connsiteX2" fmla="*/ 326582 w 700380"/>
                <a:gd name="connsiteY2" fmla="*/ 3508130 h 3508130"/>
                <a:gd name="connsiteX0" fmla="*/ 0 w 731627"/>
                <a:gd name="connsiteY0" fmla="*/ 0 h 3508130"/>
                <a:gd name="connsiteX1" fmla="*/ 719413 w 731627"/>
                <a:gd name="connsiteY1" fmla="*/ 1744580 h 3508130"/>
                <a:gd name="connsiteX2" fmla="*/ 326582 w 731627"/>
                <a:gd name="connsiteY2" fmla="*/ 3508130 h 3508130"/>
                <a:gd name="connsiteX0" fmla="*/ 0 w 729939"/>
                <a:gd name="connsiteY0" fmla="*/ 0 h 3508130"/>
                <a:gd name="connsiteX1" fmla="*/ 719413 w 729939"/>
                <a:gd name="connsiteY1" fmla="*/ 1744580 h 3508130"/>
                <a:gd name="connsiteX2" fmla="*/ 326582 w 729939"/>
                <a:gd name="connsiteY2" fmla="*/ 3508130 h 3508130"/>
                <a:gd name="connsiteX0" fmla="*/ 0 w 724539"/>
                <a:gd name="connsiteY0" fmla="*/ 0 h 3508130"/>
                <a:gd name="connsiteX1" fmla="*/ 719413 w 724539"/>
                <a:gd name="connsiteY1" fmla="*/ 1744580 h 3508130"/>
                <a:gd name="connsiteX2" fmla="*/ 326582 w 724539"/>
                <a:gd name="connsiteY2" fmla="*/ 3508130 h 3508130"/>
                <a:gd name="connsiteX0" fmla="*/ 0 w 732294"/>
                <a:gd name="connsiteY0" fmla="*/ 0 h 3508130"/>
                <a:gd name="connsiteX1" fmla="*/ 719413 w 732294"/>
                <a:gd name="connsiteY1" fmla="*/ 1744580 h 3508130"/>
                <a:gd name="connsiteX2" fmla="*/ 326582 w 732294"/>
                <a:gd name="connsiteY2" fmla="*/ 3508130 h 3508130"/>
              </a:gdLst>
              <a:ahLst/>
              <a:cxnLst>
                <a:cxn ang="0">
                  <a:pos x="connsiteX0" y="connsiteY0"/>
                </a:cxn>
                <a:cxn ang="0">
                  <a:pos x="connsiteX1" y="connsiteY1"/>
                </a:cxn>
                <a:cxn ang="0">
                  <a:pos x="connsiteX2" y="connsiteY2"/>
                </a:cxn>
              </a:cxnLst>
              <a:rect l="l" t="t" r="r" b="b"/>
              <a:pathLst>
                <a:path w="732294" h="3508130">
                  <a:moveTo>
                    <a:pt x="0" y="0"/>
                  </a:moveTo>
                  <a:cubicBezTo>
                    <a:pt x="433136" y="457200"/>
                    <a:pt x="664983" y="1159892"/>
                    <a:pt x="719413" y="1744580"/>
                  </a:cubicBezTo>
                  <a:cubicBezTo>
                    <a:pt x="773843" y="2329268"/>
                    <a:pt x="658178" y="2977816"/>
                    <a:pt x="326582" y="3508130"/>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Vrije vorm: vorm 23">
              <a:extLst>
                <a:ext uri="{FF2B5EF4-FFF2-40B4-BE49-F238E27FC236}">
                  <a16:creationId xmlns:a16="http://schemas.microsoft.com/office/drawing/2014/main" id="{1576B43A-482C-4025-8E1D-6B1F71FAD9CD}"/>
                </a:ext>
              </a:extLst>
            </p:cNvPr>
            <p:cNvSpPr/>
            <p:nvPr userDrawn="1"/>
          </p:nvSpPr>
          <p:spPr>
            <a:xfrm>
              <a:off x="-36095" y="2610852"/>
              <a:ext cx="553454" cy="2394285"/>
            </a:xfrm>
            <a:custGeom>
              <a:avLst/>
              <a:gdLst>
                <a:gd name="connsiteX0" fmla="*/ 12031 w 697831"/>
                <a:gd name="connsiteY0" fmla="*/ 0 h 3537284"/>
                <a:gd name="connsiteX1" fmla="*/ 697831 w 697831"/>
                <a:gd name="connsiteY1" fmla="*/ 1660358 h 3537284"/>
                <a:gd name="connsiteX2" fmla="*/ 24063 w 697831"/>
                <a:gd name="connsiteY2" fmla="*/ 3537284 h 3537284"/>
                <a:gd name="connsiteX3" fmla="*/ 12031 w 697831"/>
                <a:gd name="connsiteY3" fmla="*/ 3537284 h 3537284"/>
                <a:gd name="connsiteX4" fmla="*/ 0 w 697831"/>
                <a:gd name="connsiteY4" fmla="*/ 3525253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685800"/>
                <a:gd name="connsiteY0" fmla="*/ 0 h 3537284"/>
                <a:gd name="connsiteX1" fmla="*/ 685800 w 685800"/>
                <a:gd name="connsiteY1" fmla="*/ 1660358 h 3537284"/>
                <a:gd name="connsiteX2" fmla="*/ 12032 w 685800"/>
                <a:gd name="connsiteY2" fmla="*/ 3537284 h 3537284"/>
                <a:gd name="connsiteX3" fmla="*/ 0 w 685800"/>
                <a:gd name="connsiteY3" fmla="*/ 3537284 h 3537284"/>
                <a:gd name="connsiteX0" fmla="*/ 0 w 747150"/>
                <a:gd name="connsiteY0" fmla="*/ 0 h 3537284"/>
                <a:gd name="connsiteX1" fmla="*/ 685800 w 747150"/>
                <a:gd name="connsiteY1" fmla="*/ 1660358 h 3537284"/>
                <a:gd name="connsiteX2" fmla="*/ 12032 w 747150"/>
                <a:gd name="connsiteY2" fmla="*/ 3537284 h 3537284"/>
                <a:gd name="connsiteX3" fmla="*/ 0 w 747150"/>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0 w 691306"/>
                <a:gd name="connsiteY3" fmla="*/ 3537284 h 3537284"/>
                <a:gd name="connsiteX0" fmla="*/ 0 w 691306"/>
                <a:gd name="connsiteY0" fmla="*/ 0 h 3537284"/>
                <a:gd name="connsiteX1" fmla="*/ 685800 w 691306"/>
                <a:gd name="connsiteY1" fmla="*/ 1660358 h 3537284"/>
                <a:gd name="connsiteX2" fmla="*/ 12032 w 691306"/>
                <a:gd name="connsiteY2" fmla="*/ 3537284 h 3537284"/>
                <a:gd name="connsiteX3" fmla="*/ 216568 w 691306"/>
                <a:gd name="connsiteY3" fmla="*/ 3308684 h 3537284"/>
                <a:gd name="connsiteX0" fmla="*/ 0 w 691306"/>
                <a:gd name="connsiteY0" fmla="*/ 0 h 3537284"/>
                <a:gd name="connsiteX1" fmla="*/ 685800 w 691306"/>
                <a:gd name="connsiteY1" fmla="*/ 1660358 h 3537284"/>
                <a:gd name="connsiteX2" fmla="*/ 12032 w 691306"/>
                <a:gd name="connsiteY2" fmla="*/ 3537284 h 3537284"/>
                <a:gd name="connsiteX0" fmla="*/ 0 w 693116"/>
                <a:gd name="connsiteY0" fmla="*/ 0 h 3537284"/>
                <a:gd name="connsiteX1" fmla="*/ 685800 w 693116"/>
                <a:gd name="connsiteY1" fmla="*/ 1660358 h 3537284"/>
                <a:gd name="connsiteX2" fmla="*/ 12032 w 693116"/>
                <a:gd name="connsiteY2" fmla="*/ 3537284 h 3537284"/>
                <a:gd name="connsiteX0" fmla="*/ 0 w 687457"/>
                <a:gd name="connsiteY0" fmla="*/ 0 h 3537284"/>
                <a:gd name="connsiteX1" fmla="*/ 685800 w 687457"/>
                <a:gd name="connsiteY1" fmla="*/ 1660358 h 3537284"/>
                <a:gd name="connsiteX2" fmla="*/ 12032 w 687457"/>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3511"/>
                <a:gd name="connsiteY0" fmla="*/ 0 h 3537284"/>
                <a:gd name="connsiteX1" fmla="*/ 661736 w 663511"/>
                <a:gd name="connsiteY1" fmla="*/ 1672390 h 3537284"/>
                <a:gd name="connsiteX2" fmla="*/ 12032 w 663511"/>
                <a:gd name="connsiteY2" fmla="*/ 3537284 h 3537284"/>
                <a:gd name="connsiteX0" fmla="*/ 0 w 661777"/>
                <a:gd name="connsiteY0" fmla="*/ 0 h 3537284"/>
                <a:gd name="connsiteX1" fmla="*/ 661736 w 661777"/>
                <a:gd name="connsiteY1" fmla="*/ 1672390 h 3537284"/>
                <a:gd name="connsiteX2" fmla="*/ 12032 w 661777"/>
                <a:gd name="connsiteY2" fmla="*/ 3537284 h 3537284"/>
                <a:gd name="connsiteX0" fmla="*/ 0 w 661791"/>
                <a:gd name="connsiteY0" fmla="*/ 0 h 3537284"/>
                <a:gd name="connsiteX1" fmla="*/ 661736 w 661791"/>
                <a:gd name="connsiteY1" fmla="*/ 1672390 h 3537284"/>
                <a:gd name="connsiteX2" fmla="*/ 12032 w 661791"/>
                <a:gd name="connsiteY2" fmla="*/ 3537284 h 3537284"/>
                <a:gd name="connsiteX0" fmla="*/ 0 w 661750"/>
                <a:gd name="connsiteY0" fmla="*/ 0 h 3513221"/>
                <a:gd name="connsiteX1" fmla="*/ 661736 w 661750"/>
                <a:gd name="connsiteY1" fmla="*/ 1672390 h 3513221"/>
                <a:gd name="connsiteX2" fmla="*/ 12032 w 661750"/>
                <a:gd name="connsiteY2" fmla="*/ 3513221 h 3513221"/>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672390 h 3525252"/>
                <a:gd name="connsiteX2" fmla="*/ 1 w 661736"/>
                <a:gd name="connsiteY2" fmla="*/ 3525252 h 3525252"/>
                <a:gd name="connsiteX0" fmla="*/ 0 w 661736"/>
                <a:gd name="connsiteY0" fmla="*/ 0 h 3525252"/>
                <a:gd name="connsiteX1" fmla="*/ 661736 w 661736"/>
                <a:gd name="connsiteY1" fmla="*/ 1732548 h 3525252"/>
                <a:gd name="connsiteX2" fmla="*/ 1 w 661736"/>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25252"/>
                <a:gd name="connsiteX1" fmla="*/ 685799 w 685861"/>
                <a:gd name="connsiteY1" fmla="*/ 1732548 h 3525252"/>
                <a:gd name="connsiteX2" fmla="*/ 24064 w 685861"/>
                <a:gd name="connsiteY2" fmla="*/ 3525252 h 3525252"/>
                <a:gd name="connsiteX0" fmla="*/ 0 w 685861"/>
                <a:gd name="connsiteY0" fmla="*/ 0 h 3537284"/>
                <a:gd name="connsiteX1" fmla="*/ 685799 w 685861"/>
                <a:gd name="connsiteY1" fmla="*/ 1744580 h 3537284"/>
                <a:gd name="connsiteX2" fmla="*/ 24064 w 685861"/>
                <a:gd name="connsiteY2" fmla="*/ 3537284 h 3537284"/>
                <a:gd name="connsiteX0" fmla="*/ 0 w 685861"/>
                <a:gd name="connsiteY0" fmla="*/ 0 h 3537284"/>
                <a:gd name="connsiteX1" fmla="*/ 685799 w 685861"/>
                <a:gd name="connsiteY1" fmla="*/ 1744580 h 3537284"/>
                <a:gd name="connsiteX2" fmla="*/ 24064 w 685861"/>
                <a:gd name="connsiteY2" fmla="*/ 3537284 h 3537284"/>
              </a:gdLst>
              <a:ahLst/>
              <a:cxnLst>
                <a:cxn ang="0">
                  <a:pos x="connsiteX0" y="connsiteY0"/>
                </a:cxn>
                <a:cxn ang="0">
                  <a:pos x="connsiteX1" y="connsiteY1"/>
                </a:cxn>
                <a:cxn ang="0">
                  <a:pos x="connsiteX2" y="connsiteY2"/>
                </a:cxn>
              </a:cxnLst>
              <a:rect l="l" t="t" r="r" b="b"/>
              <a:pathLst>
                <a:path w="685861" h="3537284">
                  <a:moveTo>
                    <a:pt x="0" y="0"/>
                  </a:moveTo>
                  <a:cubicBezTo>
                    <a:pt x="433136" y="457200"/>
                    <a:pt x="681788" y="1155033"/>
                    <a:pt x="685799" y="1744580"/>
                  </a:cubicBezTo>
                  <a:cubicBezTo>
                    <a:pt x="689810" y="2334127"/>
                    <a:pt x="501317" y="3104148"/>
                    <a:pt x="24064" y="3537284"/>
                  </a:cubicBezTo>
                </a:path>
              </a:pathLst>
            </a:custGeom>
            <a:noFill/>
            <a:ln>
              <a:solidFill>
                <a:srgbClr val="B6D3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5" name="Instructie">
            <a:extLst>
              <a:ext uri="{FF2B5EF4-FFF2-40B4-BE49-F238E27FC236}">
                <a16:creationId xmlns:a16="http://schemas.microsoft.com/office/drawing/2014/main" id="{A1F45E74-38C3-4D07-BADB-8A572EA23766}"/>
              </a:ext>
            </a:extLst>
          </p:cNvPr>
          <p:cNvGrpSpPr/>
          <p:nvPr userDrawn="1"/>
        </p:nvGrpSpPr>
        <p:grpSpPr>
          <a:xfrm>
            <a:off x="-3437547" y="1434"/>
            <a:ext cx="3201327" cy="5082295"/>
            <a:chOff x="-3437547" y="1434"/>
            <a:chExt cx="3201327" cy="5082295"/>
          </a:xfrm>
        </p:grpSpPr>
        <p:cxnSp>
          <p:nvCxnSpPr>
            <p:cNvPr id="28" name="Rechte verbindingslijn 27">
              <a:extLst>
                <a:ext uri="{FF2B5EF4-FFF2-40B4-BE49-F238E27FC236}">
                  <a16:creationId xmlns:a16="http://schemas.microsoft.com/office/drawing/2014/main" id="{7E8A3113-ED11-44BF-8F55-650C720AA82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DE2E06C6-48BC-4308-8CFE-C0E1DDDECA62}"/>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30" name="Rechthoek 29">
              <a:extLst>
                <a:ext uri="{FF2B5EF4-FFF2-40B4-BE49-F238E27FC236}">
                  <a16:creationId xmlns:a16="http://schemas.microsoft.com/office/drawing/2014/main" id="{0BA8D8B5-38A4-4325-BF7D-335CE9EA37D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360363" marR="0" lvl="5" indent="-360363" algn="l" defTabSz="914400" rtl="0" eaLnBrk="1" fontAlgn="auto" latinLnBrk="0" hangingPunct="1">
                <a:lnSpc>
                  <a:spcPct val="90000"/>
                </a:lnSpc>
                <a:spcBef>
                  <a:spcPts val="800"/>
                </a:spcBef>
                <a:spcAft>
                  <a:spcPts val="500"/>
                </a:spcAft>
                <a:buClr>
                  <a:schemeClr val="accent1"/>
                </a:buClr>
                <a:buSzTx/>
                <a:buFont typeface="+mj-lt"/>
                <a:buAutoNum type="arabicPeriod"/>
                <a:tabLst/>
                <a:defRPr/>
              </a:pPr>
              <a:r>
                <a:rPr lang="nl-NL" sz="1400" kern="1200" noProof="0" dirty="0">
                  <a:solidFill>
                    <a:schemeClr val="tx2"/>
                  </a:solidFill>
                  <a:latin typeface="+mn-lt"/>
                  <a:ea typeface="+mn-ea"/>
                  <a:cs typeface="+mn-cs"/>
                </a:rPr>
                <a:t>Numerieke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1" name="Ovaal 30">
              <a:extLst>
                <a:ext uri="{FF2B5EF4-FFF2-40B4-BE49-F238E27FC236}">
                  <a16:creationId xmlns:a16="http://schemas.microsoft.com/office/drawing/2014/main" id="{0A6E6575-09C6-4152-BC9B-141C53E00793}"/>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32" name="Rechthoek 31">
              <a:extLst>
                <a:ext uri="{FF2B5EF4-FFF2-40B4-BE49-F238E27FC236}">
                  <a16:creationId xmlns:a16="http://schemas.microsoft.com/office/drawing/2014/main" id="{497CD7B0-D21D-4050-8668-092CD1A96BD9}"/>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360363" marR="0" lvl="6" indent="-360363" algn="l" defTabSz="914400" rtl="0" eaLnBrk="1" fontAlgn="auto" latinLnBrk="0" hangingPunct="1">
                <a:lnSpc>
                  <a:spcPct val="90000"/>
                </a:lnSpc>
                <a:spcBef>
                  <a:spcPts val="800"/>
                </a:spcBef>
                <a:spcAft>
                  <a:spcPts val="500"/>
                </a:spcAft>
                <a:buClr>
                  <a:schemeClr val="accent1"/>
                </a:buClr>
                <a:buSzTx/>
                <a:buFont typeface="+mj-lt"/>
                <a:buAutoNum type="alphaLcPeriod"/>
                <a:tabLst/>
                <a:defRPr/>
              </a:pPr>
              <a:r>
                <a:rPr lang="nl-NL" sz="1400" kern="1200" noProof="0" dirty="0">
                  <a:solidFill>
                    <a:schemeClr val="tx2"/>
                  </a:solidFill>
                  <a:latin typeface="+mn-lt"/>
                  <a:ea typeface="+mn-ea"/>
                  <a:cs typeface="+mn-cs"/>
                </a:rPr>
                <a:t>Alfabetische </a:t>
              </a: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33" name="Ovaal 32">
              <a:extLst>
                <a:ext uri="{FF2B5EF4-FFF2-40B4-BE49-F238E27FC236}">
                  <a16:creationId xmlns:a16="http://schemas.microsoft.com/office/drawing/2014/main" id="{EC152B79-7161-4EA5-A21E-D8DBBBD99B18}"/>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34" name="Rechthoek 33">
              <a:extLst>
                <a:ext uri="{FF2B5EF4-FFF2-40B4-BE49-F238E27FC236}">
                  <a16:creationId xmlns:a16="http://schemas.microsoft.com/office/drawing/2014/main" id="{3B097406-34FD-4280-BF8E-E7536AB661A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625475" marR="0" lvl="7" indent="-265113" algn="l" defTabSz="914400" rtl="0" eaLnBrk="1" fontAlgn="auto" latinLnBrk="0" hangingPunct="1">
                <a:lnSpc>
                  <a:spcPct val="90000"/>
                </a:lnSpc>
                <a:spcBef>
                  <a:spcPts val="800"/>
                </a:spcBef>
                <a:spcAft>
                  <a:spcPts val="500"/>
                </a:spcAft>
                <a:buClr>
                  <a:schemeClr val="accent1"/>
                </a:buClr>
                <a:buSzPct val="80000"/>
                <a:buFont typeface="Microsoft JhengHei Light" panose="020B0304030504040204" pitchFamily="34" charset="-120"/>
                <a:buChar char="&gt;"/>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#3</a:t>
              </a:r>
            </a:p>
          </p:txBody>
        </p:sp>
        <p:sp>
          <p:nvSpPr>
            <p:cNvPr id="35" name="Ovaal 34">
              <a:extLst>
                <a:ext uri="{FF2B5EF4-FFF2-40B4-BE49-F238E27FC236}">
                  <a16:creationId xmlns:a16="http://schemas.microsoft.com/office/drawing/2014/main" id="{50827EA3-BF9F-4D82-BF0C-BE69E7015436}"/>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36" name="Rechthoek 35">
              <a:extLst>
                <a:ext uri="{FF2B5EF4-FFF2-40B4-BE49-F238E27FC236}">
                  <a16:creationId xmlns:a16="http://schemas.microsoft.com/office/drawing/2014/main" id="{278499EF-8CFD-49A7-B2BE-1481B43091C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0" marR="0" lvl="8"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050" i="1" kern="1200" noProof="0" dirty="0">
                  <a:solidFill>
                    <a:schemeClr val="tx2"/>
                  </a:solidFill>
                  <a:latin typeface="+mn-lt"/>
                  <a:ea typeface="+mn-ea"/>
                  <a:cs typeface="+mn-cs"/>
                </a:rPr>
                <a:t>Bronvermelding</a:t>
              </a:r>
            </a:p>
          </p:txBody>
        </p:sp>
        <p:sp>
          <p:nvSpPr>
            <p:cNvPr id="38" name="Rechthoek 37">
              <a:extLst>
                <a:ext uri="{FF2B5EF4-FFF2-40B4-BE49-F238E27FC236}">
                  <a16:creationId xmlns:a16="http://schemas.microsoft.com/office/drawing/2014/main" id="{5573689D-F1F2-428B-92D0-0B231DB098FD}"/>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TEKST</a:t>
              </a:r>
              <a:r>
                <a:rPr kumimoji="0" lang="nl-NL" sz="1400" b="0" i="0" u="none" strike="noStrike" kern="0" cap="all" spc="0" normalizeH="0" noProof="0" dirty="0">
                  <a:ln>
                    <a:noFill/>
                  </a:ln>
                  <a:solidFill>
                    <a:schemeClr val="accent1"/>
                  </a:solidFill>
                  <a:effectLst/>
                  <a:uLnTx/>
                  <a:uFillTx/>
                  <a:latin typeface="+mj-lt"/>
                  <a:cs typeface="Segoe UI Light" panose="020B0502040204020203" pitchFamily="34" charset="0"/>
                </a:rPr>
                <a:t> NIVEAUS kiezen</a:t>
              </a:r>
              <a:endPar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endParaRPr>
            </a:p>
          </p:txBody>
        </p:sp>
        <p:sp>
          <p:nvSpPr>
            <p:cNvPr id="39" name="Ovaal 38">
              <a:extLst>
                <a:ext uri="{FF2B5EF4-FFF2-40B4-BE49-F238E27FC236}">
                  <a16:creationId xmlns:a16="http://schemas.microsoft.com/office/drawing/2014/main" id="{1D4C04BD-9AEC-430B-8E36-EF547E2810A9}"/>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40" name="Rechte verbindingslijn 39">
              <a:extLst>
                <a:ext uri="{FF2B5EF4-FFF2-40B4-BE49-F238E27FC236}">
                  <a16:creationId xmlns:a16="http://schemas.microsoft.com/office/drawing/2014/main" id="{222479BE-74E7-44E6-BC76-7D56E62897C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41" name="Groep 40">
              <a:extLst>
                <a:ext uri="{FF2B5EF4-FFF2-40B4-BE49-F238E27FC236}">
                  <a16:creationId xmlns:a16="http://schemas.microsoft.com/office/drawing/2014/main" id="{A47B5DF7-36DF-40AC-9471-DF312E4DF046}"/>
                </a:ext>
              </a:extLst>
            </p:cNvPr>
            <p:cNvGrpSpPr/>
            <p:nvPr userDrawn="1"/>
          </p:nvGrpSpPr>
          <p:grpSpPr>
            <a:xfrm>
              <a:off x="-3437547" y="349413"/>
              <a:ext cx="2933825" cy="558875"/>
              <a:chOff x="-3419346" y="368233"/>
              <a:chExt cx="3904920" cy="743862"/>
            </a:xfrm>
          </p:grpSpPr>
          <p:sp>
            <p:nvSpPr>
              <p:cNvPr id="53" name="Rechthoek 52">
                <a:extLst>
                  <a:ext uri="{FF2B5EF4-FFF2-40B4-BE49-F238E27FC236}">
                    <a16:creationId xmlns:a16="http://schemas.microsoft.com/office/drawing/2014/main" id="{027D7A35-4A71-4752-A621-3409EE25DA5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700" b="0" noProof="0" dirty="0">
                    <a:solidFill>
                      <a:srgbClr val="C00000"/>
                    </a:solidFill>
                    <a:latin typeface="Arial" panose="020B0604020202020204" pitchFamily="34" charset="0"/>
                    <a:cs typeface="Arial" panose="020B0604020202020204" pitchFamily="34" charset="0"/>
                  </a:rPr>
                  <a:t>Start</a:t>
                </a:r>
              </a:p>
            </p:txBody>
          </p:sp>
          <p:cxnSp>
            <p:nvCxnSpPr>
              <p:cNvPr id="54" name="Rechte verbindingslijn 53">
                <a:extLst>
                  <a:ext uri="{FF2B5EF4-FFF2-40B4-BE49-F238E27FC236}">
                    <a16:creationId xmlns:a16="http://schemas.microsoft.com/office/drawing/2014/main" id="{0B4A74E8-C30E-46AC-9C2E-55C5C19C5ADA}"/>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Rechte verbindingslijn 54">
                <a:extLst>
                  <a:ext uri="{FF2B5EF4-FFF2-40B4-BE49-F238E27FC236}">
                    <a16:creationId xmlns:a16="http://schemas.microsoft.com/office/drawing/2014/main" id="{CDD6D12D-9C7A-46D9-BB06-2E605573F75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Rechthoek 55">
                <a:extLst>
                  <a:ext uri="{FF2B5EF4-FFF2-40B4-BE49-F238E27FC236}">
                    <a16:creationId xmlns:a16="http://schemas.microsoft.com/office/drawing/2014/main" id="{94B9DC01-CEF9-49D3-B2DC-C4DC6D6D1A88}"/>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nvGrpSpPr>
              <p:cNvPr id="57" name="Groep 56">
                <a:extLst>
                  <a:ext uri="{FF2B5EF4-FFF2-40B4-BE49-F238E27FC236}">
                    <a16:creationId xmlns:a16="http://schemas.microsoft.com/office/drawing/2014/main" id="{51F0A73E-9575-44ED-B529-3E0C9EC2DD89}"/>
                  </a:ext>
                </a:extLst>
              </p:cNvPr>
              <p:cNvGrpSpPr/>
              <p:nvPr userDrawn="1"/>
            </p:nvGrpSpPr>
            <p:grpSpPr>
              <a:xfrm>
                <a:off x="-3002834" y="720303"/>
                <a:ext cx="182598" cy="143759"/>
                <a:chOff x="-3310843" y="700986"/>
                <a:chExt cx="182598" cy="143759"/>
              </a:xfrm>
            </p:grpSpPr>
            <p:grpSp>
              <p:nvGrpSpPr>
                <p:cNvPr id="96" name="Groep 95">
                  <a:extLst>
                    <a:ext uri="{FF2B5EF4-FFF2-40B4-BE49-F238E27FC236}">
                      <a16:creationId xmlns:a16="http://schemas.microsoft.com/office/drawing/2014/main" id="{A8D6E036-30FF-4B63-8FD8-F402FC3B0350}"/>
                    </a:ext>
                  </a:extLst>
                </p:cNvPr>
                <p:cNvGrpSpPr/>
                <p:nvPr userDrawn="1"/>
              </p:nvGrpSpPr>
              <p:grpSpPr>
                <a:xfrm>
                  <a:off x="-3310843" y="700986"/>
                  <a:ext cx="182598" cy="143759"/>
                  <a:chOff x="-3310843" y="700986"/>
                  <a:chExt cx="182598" cy="143759"/>
                </a:xfrm>
              </p:grpSpPr>
              <p:cxnSp>
                <p:nvCxnSpPr>
                  <p:cNvPr id="100" name="Rechte verbindingslijn 99">
                    <a:extLst>
                      <a:ext uri="{FF2B5EF4-FFF2-40B4-BE49-F238E27FC236}">
                        <a16:creationId xmlns:a16="http://schemas.microsoft.com/office/drawing/2014/main" id="{C1A1E28C-2A23-4F5F-8824-7FA2D95FFFF2}"/>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01" name="Rechte verbindingslijn 100">
                    <a:extLst>
                      <a:ext uri="{FF2B5EF4-FFF2-40B4-BE49-F238E27FC236}">
                        <a16:creationId xmlns:a16="http://schemas.microsoft.com/office/drawing/2014/main" id="{906493EA-2FC8-4E5F-A553-1B22E1B93A9E}"/>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02" name="Rechte verbindingslijn 101">
                    <a:extLst>
                      <a:ext uri="{FF2B5EF4-FFF2-40B4-BE49-F238E27FC236}">
                        <a16:creationId xmlns:a16="http://schemas.microsoft.com/office/drawing/2014/main" id="{AFF0FED7-97AA-404C-AF0B-95F38784128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03" name="Rechte verbindingslijn 102">
                    <a:extLst>
                      <a:ext uri="{FF2B5EF4-FFF2-40B4-BE49-F238E27FC236}">
                        <a16:creationId xmlns:a16="http://schemas.microsoft.com/office/drawing/2014/main" id="{0B182BE5-4A41-4E7D-84C9-9580A9862F66}"/>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04" name="Rechte verbindingslijn 103">
                    <a:extLst>
                      <a:ext uri="{FF2B5EF4-FFF2-40B4-BE49-F238E27FC236}">
                        <a16:creationId xmlns:a16="http://schemas.microsoft.com/office/drawing/2014/main" id="{2CF7D797-676E-4FA1-B582-30A9AAEF4DBC}"/>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97" name="Groep 96">
                  <a:extLst>
                    <a:ext uri="{FF2B5EF4-FFF2-40B4-BE49-F238E27FC236}">
                      <a16:creationId xmlns:a16="http://schemas.microsoft.com/office/drawing/2014/main" id="{800CF97F-16D6-42B5-89EE-8C89FDED4CE2}"/>
                    </a:ext>
                  </a:extLst>
                </p:cNvPr>
                <p:cNvGrpSpPr/>
                <p:nvPr userDrawn="1"/>
              </p:nvGrpSpPr>
              <p:grpSpPr>
                <a:xfrm flipH="1">
                  <a:off x="-3310774" y="735854"/>
                  <a:ext cx="88801" cy="72568"/>
                  <a:chOff x="-2091059" y="1395403"/>
                  <a:chExt cx="157316" cy="128558"/>
                </a:xfrm>
              </p:grpSpPr>
              <p:sp>
                <p:nvSpPr>
                  <p:cNvPr id="98" name="Rechthoek 97">
                    <a:extLst>
                      <a:ext uri="{FF2B5EF4-FFF2-40B4-BE49-F238E27FC236}">
                        <a16:creationId xmlns:a16="http://schemas.microsoft.com/office/drawing/2014/main" id="{D907FC3D-1E6E-4F16-97F4-7AF92B2BEEB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9" name="Pijl: punthaak 98">
                    <a:extLst>
                      <a:ext uri="{FF2B5EF4-FFF2-40B4-BE49-F238E27FC236}">
                        <a16:creationId xmlns:a16="http://schemas.microsoft.com/office/drawing/2014/main" id="{96652B05-D6E5-46EB-89D8-EA015C8F092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nvGrpSpPr>
              <p:cNvPr id="58" name="Groep 57">
                <a:extLst>
                  <a:ext uri="{FF2B5EF4-FFF2-40B4-BE49-F238E27FC236}">
                    <a16:creationId xmlns:a16="http://schemas.microsoft.com/office/drawing/2014/main" id="{A72E408E-92EE-4842-BC16-BA3A889BB25B}"/>
                  </a:ext>
                </a:extLst>
              </p:cNvPr>
              <p:cNvGrpSpPr/>
              <p:nvPr userDrawn="1"/>
            </p:nvGrpSpPr>
            <p:grpSpPr>
              <a:xfrm>
                <a:off x="-3326107" y="720303"/>
                <a:ext cx="182598" cy="143759"/>
                <a:chOff x="-3634116" y="700986"/>
                <a:chExt cx="182598" cy="143759"/>
              </a:xfrm>
            </p:grpSpPr>
            <p:grpSp>
              <p:nvGrpSpPr>
                <p:cNvPr id="87" name="Groep 86">
                  <a:extLst>
                    <a:ext uri="{FF2B5EF4-FFF2-40B4-BE49-F238E27FC236}">
                      <a16:creationId xmlns:a16="http://schemas.microsoft.com/office/drawing/2014/main" id="{D8D6100E-2578-4225-AB33-878E35B79FDC}"/>
                    </a:ext>
                  </a:extLst>
                </p:cNvPr>
                <p:cNvGrpSpPr/>
                <p:nvPr userDrawn="1"/>
              </p:nvGrpSpPr>
              <p:grpSpPr>
                <a:xfrm>
                  <a:off x="-3634116" y="700986"/>
                  <a:ext cx="182598" cy="143759"/>
                  <a:chOff x="-3634116" y="700986"/>
                  <a:chExt cx="182598" cy="143759"/>
                </a:xfrm>
              </p:grpSpPr>
              <p:cxnSp>
                <p:nvCxnSpPr>
                  <p:cNvPr id="91" name="Rechte verbindingslijn 90">
                    <a:extLst>
                      <a:ext uri="{FF2B5EF4-FFF2-40B4-BE49-F238E27FC236}">
                        <a16:creationId xmlns:a16="http://schemas.microsoft.com/office/drawing/2014/main" id="{B4EBD333-BE7D-4B1B-B686-5582BD36A200}"/>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AAB06B9C-4F34-43A9-8113-EDFF22768D41}"/>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BC79974F-0AE4-47D4-AF06-D4B71E6484C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8879A271-FF69-49BC-BACD-704A039635E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95" name="Rechte verbindingslijn 94">
                    <a:extLst>
                      <a:ext uri="{FF2B5EF4-FFF2-40B4-BE49-F238E27FC236}">
                        <a16:creationId xmlns:a16="http://schemas.microsoft.com/office/drawing/2014/main" id="{86E0AEE2-7C60-4B92-9777-FCA77A68381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88" name="Groep 87">
                  <a:extLst>
                    <a:ext uri="{FF2B5EF4-FFF2-40B4-BE49-F238E27FC236}">
                      <a16:creationId xmlns:a16="http://schemas.microsoft.com/office/drawing/2014/main" id="{9F6E110F-54E1-4EE9-986D-8B93E5C8F629}"/>
                    </a:ext>
                  </a:extLst>
                </p:cNvPr>
                <p:cNvGrpSpPr/>
                <p:nvPr userDrawn="1"/>
              </p:nvGrpSpPr>
              <p:grpSpPr>
                <a:xfrm>
                  <a:off x="-3634047" y="735854"/>
                  <a:ext cx="88801" cy="72568"/>
                  <a:chOff x="-2091059" y="1395403"/>
                  <a:chExt cx="157316" cy="128558"/>
                </a:xfrm>
              </p:grpSpPr>
              <p:sp>
                <p:nvSpPr>
                  <p:cNvPr id="89" name="Rechthoek 88">
                    <a:extLst>
                      <a:ext uri="{FF2B5EF4-FFF2-40B4-BE49-F238E27FC236}">
                        <a16:creationId xmlns:a16="http://schemas.microsoft.com/office/drawing/2014/main" id="{44F8FB3F-A367-4E43-8F92-D9F81A6B7D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90" name="Pijl: punthaak 89">
                    <a:extLst>
                      <a:ext uri="{FF2B5EF4-FFF2-40B4-BE49-F238E27FC236}">
                        <a16:creationId xmlns:a16="http://schemas.microsoft.com/office/drawing/2014/main" id="{D1BFB066-4C94-40C0-BA2D-34B51A3150F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cxnSp>
            <p:nvCxnSpPr>
              <p:cNvPr id="59" name="Rechte verbindingslijn 58">
                <a:extLst>
                  <a:ext uri="{FF2B5EF4-FFF2-40B4-BE49-F238E27FC236}">
                    <a16:creationId xmlns:a16="http://schemas.microsoft.com/office/drawing/2014/main" id="{55B34F36-21C4-4C2A-8514-529FC80EBFF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60" name="Rechte verbindingslijn 59">
                <a:extLst>
                  <a:ext uri="{FF2B5EF4-FFF2-40B4-BE49-F238E27FC236}">
                    <a16:creationId xmlns:a16="http://schemas.microsoft.com/office/drawing/2014/main" id="{126FC7E3-D9A3-4B57-99C8-F215A09FE08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61" name="Groep 60">
                <a:extLst>
                  <a:ext uri="{FF2B5EF4-FFF2-40B4-BE49-F238E27FC236}">
                    <a16:creationId xmlns:a16="http://schemas.microsoft.com/office/drawing/2014/main" id="{E1FE6A43-7FB2-4D9F-8F43-FCEAC7C476AD}"/>
                  </a:ext>
                </a:extLst>
              </p:cNvPr>
              <p:cNvGrpSpPr/>
              <p:nvPr userDrawn="1"/>
            </p:nvGrpSpPr>
            <p:grpSpPr>
              <a:xfrm>
                <a:off x="-2425037" y="370226"/>
                <a:ext cx="357690" cy="330595"/>
                <a:chOff x="-2721817" y="347336"/>
                <a:chExt cx="432805" cy="400021"/>
              </a:xfrm>
            </p:grpSpPr>
            <p:sp>
              <p:nvSpPr>
                <p:cNvPr id="76" name="Rechthoek 75">
                  <a:extLst>
                    <a:ext uri="{FF2B5EF4-FFF2-40B4-BE49-F238E27FC236}">
                      <a16:creationId xmlns:a16="http://schemas.microsoft.com/office/drawing/2014/main" id="{01709D4F-703D-4A6D-86E0-430613748F9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77" name="Groep 76">
                  <a:extLst>
                    <a:ext uri="{FF2B5EF4-FFF2-40B4-BE49-F238E27FC236}">
                      <a16:creationId xmlns:a16="http://schemas.microsoft.com/office/drawing/2014/main" id="{3AD59786-5FDE-4788-9CEC-4ED026245CE8}"/>
                    </a:ext>
                  </a:extLst>
                </p:cNvPr>
                <p:cNvGrpSpPr/>
                <p:nvPr userDrawn="1"/>
              </p:nvGrpSpPr>
              <p:grpSpPr>
                <a:xfrm>
                  <a:off x="-2652453" y="431583"/>
                  <a:ext cx="294076" cy="231526"/>
                  <a:chOff x="-3634116" y="700986"/>
                  <a:chExt cx="182598" cy="143759"/>
                </a:xfrm>
              </p:grpSpPr>
              <p:grpSp>
                <p:nvGrpSpPr>
                  <p:cNvPr id="78" name="Groep 77">
                    <a:extLst>
                      <a:ext uri="{FF2B5EF4-FFF2-40B4-BE49-F238E27FC236}">
                        <a16:creationId xmlns:a16="http://schemas.microsoft.com/office/drawing/2014/main" id="{1B5120AD-E153-4B83-B76E-436B6B78F6B9}"/>
                      </a:ext>
                    </a:extLst>
                  </p:cNvPr>
                  <p:cNvGrpSpPr/>
                  <p:nvPr userDrawn="1"/>
                </p:nvGrpSpPr>
                <p:grpSpPr>
                  <a:xfrm>
                    <a:off x="-3634116" y="700986"/>
                    <a:ext cx="182598" cy="143759"/>
                    <a:chOff x="-3634116" y="700986"/>
                    <a:chExt cx="182598" cy="143759"/>
                  </a:xfrm>
                </p:grpSpPr>
                <p:cxnSp>
                  <p:nvCxnSpPr>
                    <p:cNvPr id="82" name="Rechte verbindingslijn 81">
                      <a:extLst>
                        <a:ext uri="{FF2B5EF4-FFF2-40B4-BE49-F238E27FC236}">
                          <a16:creationId xmlns:a16="http://schemas.microsoft.com/office/drawing/2014/main" id="{7FEFE5FF-06CB-4775-8F80-74A8D97819E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D186C02F-5B54-4BAD-990F-5DAB56DF1E66}"/>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DC31BDE0-BB73-4FCD-A686-B19587953AEC}"/>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F1E1A4B8-0198-4ECB-A35A-C1158ACFE56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86" name="Rechte verbindingslijn 85">
                      <a:extLst>
                        <a:ext uri="{FF2B5EF4-FFF2-40B4-BE49-F238E27FC236}">
                          <a16:creationId xmlns:a16="http://schemas.microsoft.com/office/drawing/2014/main" id="{C7BD1D08-FDDF-42CA-BDD8-6FA704A95BB7}"/>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79" name="Groep 78">
                    <a:extLst>
                      <a:ext uri="{FF2B5EF4-FFF2-40B4-BE49-F238E27FC236}">
                        <a16:creationId xmlns:a16="http://schemas.microsoft.com/office/drawing/2014/main" id="{584C0F78-094C-4034-8086-6F41F695A004}"/>
                      </a:ext>
                    </a:extLst>
                  </p:cNvPr>
                  <p:cNvGrpSpPr/>
                  <p:nvPr userDrawn="1"/>
                </p:nvGrpSpPr>
                <p:grpSpPr>
                  <a:xfrm>
                    <a:off x="-3634047" y="735854"/>
                    <a:ext cx="88801" cy="72568"/>
                    <a:chOff x="-2091059" y="1395403"/>
                    <a:chExt cx="157316" cy="128558"/>
                  </a:xfrm>
                </p:grpSpPr>
                <p:sp>
                  <p:nvSpPr>
                    <p:cNvPr id="80" name="Rechthoek 79">
                      <a:extLst>
                        <a:ext uri="{FF2B5EF4-FFF2-40B4-BE49-F238E27FC236}">
                          <a16:creationId xmlns:a16="http://schemas.microsoft.com/office/drawing/2014/main" id="{C7773C6A-869C-4AFE-900B-B618550D253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81" name="Pijl: punthaak 80">
                      <a:extLst>
                        <a:ext uri="{FF2B5EF4-FFF2-40B4-BE49-F238E27FC236}">
                          <a16:creationId xmlns:a16="http://schemas.microsoft.com/office/drawing/2014/main" id="{4454E66A-60B1-49A3-9EBB-F702D0D3A93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grpSp>
            <p:nvGrpSpPr>
              <p:cNvPr id="62" name="Groep 61">
                <a:extLst>
                  <a:ext uri="{FF2B5EF4-FFF2-40B4-BE49-F238E27FC236}">
                    <a16:creationId xmlns:a16="http://schemas.microsoft.com/office/drawing/2014/main" id="{65594056-B571-483E-B2B2-0DD3D2D5276D}"/>
                  </a:ext>
                </a:extLst>
              </p:cNvPr>
              <p:cNvGrpSpPr/>
              <p:nvPr userDrawn="1"/>
            </p:nvGrpSpPr>
            <p:grpSpPr>
              <a:xfrm>
                <a:off x="-2425037" y="781500"/>
                <a:ext cx="357690" cy="330595"/>
                <a:chOff x="-2721817" y="782525"/>
                <a:chExt cx="432805" cy="400021"/>
              </a:xfrm>
            </p:grpSpPr>
            <p:sp>
              <p:nvSpPr>
                <p:cNvPr id="65" name="Rechthoek 64">
                  <a:extLst>
                    <a:ext uri="{FF2B5EF4-FFF2-40B4-BE49-F238E27FC236}">
                      <a16:creationId xmlns:a16="http://schemas.microsoft.com/office/drawing/2014/main" id="{A705C5D2-5406-4074-8633-EA36CFC424B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00" b="0" noProof="0">
                    <a:solidFill>
                      <a:srgbClr val="FF0000"/>
                    </a:solidFill>
                    <a:latin typeface="Arial" panose="020B0604020202020204" pitchFamily="34" charset="0"/>
                    <a:cs typeface="Arial" panose="020B0604020202020204" pitchFamily="34" charset="0"/>
                  </a:endParaRPr>
                </a:p>
              </p:txBody>
            </p:sp>
            <p:grpSp>
              <p:nvGrpSpPr>
                <p:cNvPr id="66" name="Groep 65">
                  <a:extLst>
                    <a:ext uri="{FF2B5EF4-FFF2-40B4-BE49-F238E27FC236}">
                      <a16:creationId xmlns:a16="http://schemas.microsoft.com/office/drawing/2014/main" id="{1DF8123A-AEDE-4C18-A0C9-A5212EAF501B}"/>
                    </a:ext>
                  </a:extLst>
                </p:cNvPr>
                <p:cNvGrpSpPr/>
                <p:nvPr userDrawn="1"/>
              </p:nvGrpSpPr>
              <p:grpSpPr>
                <a:xfrm>
                  <a:off x="-2652453" y="866772"/>
                  <a:ext cx="294076" cy="231526"/>
                  <a:chOff x="-3310843" y="700986"/>
                  <a:chExt cx="182598" cy="143759"/>
                </a:xfrm>
              </p:grpSpPr>
              <p:grpSp>
                <p:nvGrpSpPr>
                  <p:cNvPr id="67" name="Groep 66">
                    <a:extLst>
                      <a:ext uri="{FF2B5EF4-FFF2-40B4-BE49-F238E27FC236}">
                        <a16:creationId xmlns:a16="http://schemas.microsoft.com/office/drawing/2014/main" id="{6BA03B76-7EC2-4641-B362-3EFE76566B6D}"/>
                      </a:ext>
                    </a:extLst>
                  </p:cNvPr>
                  <p:cNvGrpSpPr/>
                  <p:nvPr userDrawn="1"/>
                </p:nvGrpSpPr>
                <p:grpSpPr>
                  <a:xfrm>
                    <a:off x="-3310843" y="700986"/>
                    <a:ext cx="182598" cy="143759"/>
                    <a:chOff x="-3310843" y="700986"/>
                    <a:chExt cx="182598" cy="143759"/>
                  </a:xfrm>
                </p:grpSpPr>
                <p:cxnSp>
                  <p:nvCxnSpPr>
                    <p:cNvPr id="71" name="Rechte verbindingslijn 70">
                      <a:extLst>
                        <a:ext uri="{FF2B5EF4-FFF2-40B4-BE49-F238E27FC236}">
                          <a16:creationId xmlns:a16="http://schemas.microsoft.com/office/drawing/2014/main" id="{41FC46AF-4610-4489-8EFE-B1D9239CAEC3}"/>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72" name="Rechte verbindingslijn 71">
                      <a:extLst>
                        <a:ext uri="{FF2B5EF4-FFF2-40B4-BE49-F238E27FC236}">
                          <a16:creationId xmlns:a16="http://schemas.microsoft.com/office/drawing/2014/main" id="{932D0702-7EAB-45B8-9000-002D427AAFD8}"/>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99EDBD28-42C3-40E3-AE8A-F96819843887}"/>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18C47F77-FB18-45E9-8DEE-65DB43A682E3}"/>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54B21023-54DB-41C4-90D3-06C66FB57946}"/>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68" name="Groep 67">
                    <a:extLst>
                      <a:ext uri="{FF2B5EF4-FFF2-40B4-BE49-F238E27FC236}">
                        <a16:creationId xmlns:a16="http://schemas.microsoft.com/office/drawing/2014/main" id="{1EB80AFD-2096-4D00-858E-7B404DF8C719}"/>
                      </a:ext>
                    </a:extLst>
                  </p:cNvPr>
                  <p:cNvGrpSpPr/>
                  <p:nvPr userDrawn="1"/>
                </p:nvGrpSpPr>
                <p:grpSpPr>
                  <a:xfrm flipH="1">
                    <a:off x="-3310774" y="735854"/>
                    <a:ext cx="88801" cy="72568"/>
                    <a:chOff x="-2091059" y="1395403"/>
                    <a:chExt cx="157316" cy="128558"/>
                  </a:xfrm>
                </p:grpSpPr>
                <p:sp>
                  <p:nvSpPr>
                    <p:cNvPr id="69" name="Rechthoek 68">
                      <a:extLst>
                        <a:ext uri="{FF2B5EF4-FFF2-40B4-BE49-F238E27FC236}">
                          <a16:creationId xmlns:a16="http://schemas.microsoft.com/office/drawing/2014/main" id="{7F0B6997-F391-4E0C-B1F7-EC0255E7595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70" name="Pijl: punthaak 69">
                      <a:extLst>
                        <a:ext uri="{FF2B5EF4-FFF2-40B4-BE49-F238E27FC236}">
                          <a16:creationId xmlns:a16="http://schemas.microsoft.com/office/drawing/2014/main" id="{DBE9398E-64C4-4F91-B98F-4473AD665D8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grpSp>
          <p:sp>
            <p:nvSpPr>
              <p:cNvPr id="63" name="Rechthoek 62">
                <a:extLst>
                  <a:ext uri="{FF2B5EF4-FFF2-40B4-BE49-F238E27FC236}">
                    <a16:creationId xmlns:a16="http://schemas.microsoft.com/office/drawing/2014/main" id="{C137B6A4-DA74-4FD9-873E-B3A6FEE123D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64" name="Rechthoek 63">
                <a:extLst>
                  <a:ext uri="{FF2B5EF4-FFF2-40B4-BE49-F238E27FC236}">
                    <a16:creationId xmlns:a16="http://schemas.microsoft.com/office/drawing/2014/main" id="{1640FFA9-0AFA-454D-82CD-A84F40DCD019}"/>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42" name="Rechte verbindingslijn 41">
              <a:extLst>
                <a:ext uri="{FF2B5EF4-FFF2-40B4-BE49-F238E27FC236}">
                  <a16:creationId xmlns:a16="http://schemas.microsoft.com/office/drawing/2014/main" id="{31CDE559-2DA9-4164-BA89-CB6EC6FF01DE}"/>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43" name="Rechthoek 42">
              <a:extLst>
                <a:ext uri="{FF2B5EF4-FFF2-40B4-BE49-F238E27FC236}">
                  <a16:creationId xmlns:a16="http://schemas.microsoft.com/office/drawing/2014/main" id="{69347F89-FD71-4C01-8350-3DEB4F39C8CF}"/>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5113" marR="0" lvl="0" indent="-265113" algn="l" defTabSz="914400" rtl="0" eaLnBrk="1" fontAlgn="auto" latinLnBrk="0" hangingPunct="1">
                <a:lnSpc>
                  <a:spcPct val="90000"/>
                </a:lnSpc>
                <a:spcBef>
                  <a:spcPts val="800"/>
                </a:spcBef>
                <a:spcAft>
                  <a:spcPts val="500"/>
                </a:spcAft>
                <a:buClr>
                  <a:schemeClr val="accent1"/>
                </a:buClr>
                <a:buSzTx/>
                <a:buFont typeface="Arial" panose="020B0604020202020204" pitchFamily="34" charset="0"/>
                <a:buChar char="•"/>
                <a:tabLst/>
                <a:defRPr/>
              </a:pPr>
              <a:r>
                <a:rPr lang="nl-NL" sz="1400" kern="1200" noProof="0" dirty="0" err="1">
                  <a:solidFill>
                    <a:schemeClr val="tx2"/>
                  </a:solidFill>
                  <a:latin typeface="+mn-lt"/>
                  <a:ea typeface="+mn-ea"/>
                  <a:cs typeface="+mn-cs"/>
                </a:rPr>
                <a:t>Bullet</a:t>
              </a:r>
              <a:endParaRPr lang="nl-NL" sz="1400" kern="1200" noProof="0" dirty="0">
                <a:solidFill>
                  <a:schemeClr val="tx2"/>
                </a:solidFill>
                <a:latin typeface="+mn-lt"/>
                <a:ea typeface="+mn-ea"/>
                <a:cs typeface="+mn-cs"/>
              </a:endParaRPr>
            </a:p>
          </p:txBody>
        </p:sp>
        <p:sp>
          <p:nvSpPr>
            <p:cNvPr id="44" name="Ovaal 43">
              <a:extLst>
                <a:ext uri="{FF2B5EF4-FFF2-40B4-BE49-F238E27FC236}">
                  <a16:creationId xmlns:a16="http://schemas.microsoft.com/office/drawing/2014/main" id="{0A966DE0-C16B-4D54-9F5A-7A67053B134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45" name="Rechthoek 44">
              <a:extLst>
                <a:ext uri="{FF2B5EF4-FFF2-40B4-BE49-F238E27FC236}">
                  <a16:creationId xmlns:a16="http://schemas.microsoft.com/office/drawing/2014/main" id="{4CFC9130-9C58-484D-BDDB-371F96B20476}"/>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41338" marR="0" lvl="1" indent="-276225" algn="l" defTabSz="914400" rtl="0" eaLnBrk="1" fontAlgn="auto" latinLnBrk="0" hangingPunct="1">
                <a:lnSpc>
                  <a:spcPct val="90000"/>
                </a:lnSpc>
                <a:spcBef>
                  <a:spcPts val="800"/>
                </a:spcBef>
                <a:spcAft>
                  <a:spcPts val="500"/>
                </a:spcAft>
                <a:buClr>
                  <a:schemeClr val="tx2"/>
                </a:buClr>
                <a:buSzTx/>
                <a:buFont typeface="Arial" panose="020B0604020202020204" pitchFamily="34" charset="0"/>
                <a:buChar char="•"/>
                <a:tabLst/>
                <a:defRPr/>
              </a:pPr>
              <a:r>
                <a:rPr lang="nl-NL" sz="1400" kern="1200" noProof="0" dirty="0">
                  <a:solidFill>
                    <a:schemeClr val="tx2"/>
                  </a:solidFill>
                  <a:latin typeface="+mn-lt"/>
                  <a:ea typeface="+mn-ea"/>
                  <a:cs typeface="+mn-cs"/>
                </a:rPr>
                <a:t>Sub-</a:t>
              </a:r>
              <a:r>
                <a:rPr lang="nl-NL" sz="1400" kern="1200" noProof="0" dirty="0" err="1">
                  <a:solidFill>
                    <a:schemeClr val="tx2"/>
                  </a:solidFill>
                  <a:latin typeface="+mn-lt"/>
                  <a:ea typeface="+mn-ea"/>
                  <a:cs typeface="+mn-cs"/>
                </a:rPr>
                <a:t>bullet</a:t>
              </a:r>
              <a:r>
                <a:rPr lang="nl-NL" sz="1400" kern="1200" noProof="0" dirty="0">
                  <a:solidFill>
                    <a:schemeClr val="tx2"/>
                  </a:solidFill>
                  <a:latin typeface="+mn-lt"/>
                  <a:ea typeface="+mn-ea"/>
                  <a:cs typeface="+mn-cs"/>
                </a:rPr>
                <a:t> #1</a:t>
              </a:r>
            </a:p>
          </p:txBody>
        </p:sp>
        <p:sp>
          <p:nvSpPr>
            <p:cNvPr id="46" name="Ovaal 45">
              <a:extLst>
                <a:ext uri="{FF2B5EF4-FFF2-40B4-BE49-F238E27FC236}">
                  <a16:creationId xmlns:a16="http://schemas.microsoft.com/office/drawing/2014/main" id="{3A1F24DD-8F77-46C2-9911-A25C7C133327}"/>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47" name="Rechthoek 46">
              <a:extLst>
                <a:ext uri="{FF2B5EF4-FFF2-40B4-BE49-F238E27FC236}">
                  <a16:creationId xmlns:a16="http://schemas.microsoft.com/office/drawing/2014/main" id="{70902D21-EC81-4E1D-89A0-5D86190021D2}"/>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806450" marR="0" lvl="2" indent="-265113" algn="l" defTabSz="914400" rtl="0" eaLnBrk="1" fontAlgn="auto" latinLnBrk="0" hangingPunct="1">
                <a:lnSpc>
                  <a:spcPct val="90000"/>
                </a:lnSpc>
                <a:spcBef>
                  <a:spcPts val="800"/>
                </a:spcBef>
                <a:spcAft>
                  <a:spcPts val="500"/>
                </a:spcAft>
                <a:buClr>
                  <a:schemeClr val="accent1"/>
                </a:buClr>
                <a:buSzTx/>
                <a:buFont typeface="Calibri Light" panose="020F0302020204030204" pitchFamily="34" charset="0"/>
                <a:buChar char="-"/>
                <a:tabLst/>
                <a:defRPr/>
              </a:pPr>
              <a:r>
                <a:rPr lang="nl-NL" sz="1200" kern="1200" noProof="0" dirty="0">
                  <a:solidFill>
                    <a:schemeClr val="tx2"/>
                  </a:solidFill>
                  <a:latin typeface="+mn-lt"/>
                  <a:ea typeface="+mn-ea"/>
                  <a:cs typeface="+mn-cs"/>
                </a:rPr>
                <a:t>Sub-</a:t>
              </a:r>
              <a:r>
                <a:rPr lang="nl-NL" sz="1200" kern="1200" noProof="0" dirty="0" err="1">
                  <a:solidFill>
                    <a:schemeClr val="tx2"/>
                  </a:solidFill>
                  <a:latin typeface="+mn-lt"/>
                  <a:ea typeface="+mn-ea"/>
                  <a:cs typeface="+mn-cs"/>
                </a:rPr>
                <a:t>bullet</a:t>
              </a:r>
              <a:r>
                <a:rPr lang="nl-NL" sz="1200" kern="1200" noProof="0" dirty="0">
                  <a:solidFill>
                    <a:schemeClr val="tx2"/>
                  </a:solidFill>
                  <a:latin typeface="+mn-lt"/>
                  <a:ea typeface="+mn-ea"/>
                  <a:cs typeface="+mn-cs"/>
                </a:rPr>
                <a:t> #2</a:t>
              </a:r>
            </a:p>
          </p:txBody>
        </p:sp>
        <p:sp>
          <p:nvSpPr>
            <p:cNvPr id="48" name="Ovaal 47">
              <a:extLst>
                <a:ext uri="{FF2B5EF4-FFF2-40B4-BE49-F238E27FC236}">
                  <a16:creationId xmlns:a16="http://schemas.microsoft.com/office/drawing/2014/main" id="{90F6E381-A588-4E15-8006-9007A86BE452}"/>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49" name="Rechthoek 48">
              <a:extLst>
                <a:ext uri="{FF2B5EF4-FFF2-40B4-BE49-F238E27FC236}">
                  <a16:creationId xmlns:a16="http://schemas.microsoft.com/office/drawing/2014/main" id="{3AF4739E-416D-4C77-B607-02009847520A}"/>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914400" rtl="0" eaLnBrk="1" fontAlgn="auto" latinLnBrk="0" hangingPunct="1">
                <a:lnSpc>
                  <a:spcPct val="90000"/>
                </a:lnSpc>
                <a:spcBef>
                  <a:spcPts val="800"/>
                </a:spcBef>
                <a:spcAft>
                  <a:spcPts val="800"/>
                </a:spcAft>
                <a:buClrTx/>
                <a:buSzTx/>
                <a:buFont typeface="Arial" panose="020B0604020202020204" pitchFamily="34" charset="0"/>
                <a:buNone/>
                <a:tabLst/>
                <a:defRPr/>
              </a:pPr>
              <a:r>
                <a:rPr lang="nl-NL" sz="1400" kern="1200" noProof="0" dirty="0">
                  <a:solidFill>
                    <a:schemeClr val="tx2"/>
                  </a:solidFill>
                  <a:latin typeface="+mn-lt"/>
                  <a:ea typeface="+mn-ea"/>
                  <a:cs typeface="+mn-cs"/>
                </a:rPr>
                <a:t>Leestekst</a:t>
              </a:r>
            </a:p>
          </p:txBody>
        </p:sp>
        <p:sp>
          <p:nvSpPr>
            <p:cNvPr id="50" name="Ovaal 49">
              <a:extLst>
                <a:ext uri="{FF2B5EF4-FFF2-40B4-BE49-F238E27FC236}">
                  <a16:creationId xmlns:a16="http://schemas.microsoft.com/office/drawing/2014/main" id="{706BBADA-C404-40A1-87A3-262F31B2002D}"/>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51" name="Rechthoek 50">
              <a:extLst>
                <a:ext uri="{FF2B5EF4-FFF2-40B4-BE49-F238E27FC236}">
                  <a16:creationId xmlns:a16="http://schemas.microsoft.com/office/drawing/2014/main" id="{E28A5121-2B05-4764-82A0-7CEB16EB9C44}"/>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914400" rtl="0" eaLnBrk="1" fontAlgn="auto" latinLnBrk="0" hangingPunct="1">
                <a:lnSpc>
                  <a:spcPct val="90000"/>
                </a:lnSpc>
                <a:spcBef>
                  <a:spcPts val="800"/>
                </a:spcBef>
                <a:spcAft>
                  <a:spcPts val="500"/>
                </a:spcAft>
                <a:buClrTx/>
                <a:buSzTx/>
                <a:buFont typeface="Arial" panose="020B0604020202020204" pitchFamily="34" charset="0"/>
                <a:buNone/>
                <a:tabLst/>
                <a:defRPr/>
              </a:pPr>
              <a:r>
                <a:rPr lang="nl-NL" sz="1800" b="0" kern="1200" noProof="0" dirty="0">
                  <a:solidFill>
                    <a:schemeClr val="accent1"/>
                  </a:solidFill>
                  <a:latin typeface="+mj-lt"/>
                  <a:ea typeface="+mn-ea"/>
                  <a:cs typeface="+mn-cs"/>
                </a:rPr>
                <a:t>Tussenkop</a:t>
              </a:r>
            </a:p>
          </p:txBody>
        </p:sp>
        <p:sp>
          <p:nvSpPr>
            <p:cNvPr id="52" name="Rechthoek 51">
              <a:extLst>
                <a:ext uri="{FF2B5EF4-FFF2-40B4-BE49-F238E27FC236}">
                  <a16:creationId xmlns:a16="http://schemas.microsoft.com/office/drawing/2014/main" id="{30309CC6-A092-498C-9016-0ADDB8B49B17}"/>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108" name="Instructie">
            <a:extLst>
              <a:ext uri="{FF2B5EF4-FFF2-40B4-BE49-F238E27FC236}">
                <a16:creationId xmlns:a16="http://schemas.microsoft.com/office/drawing/2014/main" id="{B3808D73-B9B6-404C-8C3E-3D457E12D731}"/>
              </a:ext>
            </a:extLst>
          </p:cNvPr>
          <p:cNvGrpSpPr/>
          <p:nvPr userDrawn="1"/>
        </p:nvGrpSpPr>
        <p:grpSpPr>
          <a:xfrm>
            <a:off x="12391601" y="0"/>
            <a:ext cx="3183678" cy="4439101"/>
            <a:chOff x="12391601" y="0"/>
            <a:chExt cx="3183678" cy="4439101"/>
          </a:xfrm>
        </p:grpSpPr>
        <p:sp>
          <p:nvSpPr>
            <p:cNvPr id="110" name="Rechthoek 109">
              <a:extLst>
                <a:ext uri="{FF2B5EF4-FFF2-40B4-BE49-F238E27FC236}">
                  <a16:creationId xmlns:a16="http://schemas.microsoft.com/office/drawing/2014/main" id="{B2B8A657-0D51-4FA6-BEFF-BBFD3D0EB130}"/>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all" spc="0" normalizeH="0" baseline="0" noProof="0" dirty="0">
                  <a:ln>
                    <a:noFill/>
                  </a:ln>
                  <a:solidFill>
                    <a:schemeClr val="accent1"/>
                  </a:solidFill>
                  <a:effectLst/>
                  <a:uLnTx/>
                  <a:uFillTx/>
                  <a:latin typeface="+mj-lt"/>
                  <a:cs typeface="Segoe UI Light" panose="020B0502040204020203" pitchFamily="34" charset="0"/>
                </a:rPr>
                <a:t>Afbeelding invoegen/veranderen</a:t>
              </a:r>
            </a:p>
          </p:txBody>
        </p:sp>
        <p:sp>
          <p:nvSpPr>
            <p:cNvPr id="111" name="Ovaal 110">
              <a:extLst>
                <a:ext uri="{FF2B5EF4-FFF2-40B4-BE49-F238E27FC236}">
                  <a16:creationId xmlns:a16="http://schemas.microsoft.com/office/drawing/2014/main" id="{23490121-35B0-4207-BBF7-48EF708FC19C}"/>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12" name="Rechte verbindingslijn 111">
              <a:extLst>
                <a:ext uri="{FF2B5EF4-FFF2-40B4-BE49-F238E27FC236}">
                  <a16:creationId xmlns:a16="http://schemas.microsoft.com/office/drawing/2014/main" id="{BB94632D-A8F4-4465-A3A0-02C75A2722A9}"/>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13" name="Rechte verbindingslijn 112">
              <a:extLst>
                <a:ext uri="{FF2B5EF4-FFF2-40B4-BE49-F238E27FC236}">
                  <a16:creationId xmlns:a16="http://schemas.microsoft.com/office/drawing/2014/main" id="{FB481F0C-C19D-493B-B3F0-D26CDA6DC23C}"/>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14" name="Rechthoek 113">
              <a:extLst>
                <a:ext uri="{FF2B5EF4-FFF2-40B4-BE49-F238E27FC236}">
                  <a16:creationId xmlns:a16="http://schemas.microsoft.com/office/drawing/2014/main" id="{E12023AC-A54B-425B-A13D-32DE992277A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05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15" name="Rechte verbindingslijn 114">
              <a:extLst>
                <a:ext uri="{FF2B5EF4-FFF2-40B4-BE49-F238E27FC236}">
                  <a16:creationId xmlns:a16="http://schemas.microsoft.com/office/drawing/2014/main" id="{2823CBDC-A3D0-44E5-B0E3-223D3429C2FB}"/>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116" name="Ovaal 115">
              <a:extLst>
                <a:ext uri="{FF2B5EF4-FFF2-40B4-BE49-F238E27FC236}">
                  <a16:creationId xmlns:a16="http://schemas.microsoft.com/office/drawing/2014/main" id="{ACF7666A-9497-474E-BE73-28C7ACE2B1B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7" name="Rechthoek 116">
              <a:extLst>
                <a:ext uri="{FF2B5EF4-FFF2-40B4-BE49-F238E27FC236}">
                  <a16:creationId xmlns:a16="http://schemas.microsoft.com/office/drawing/2014/main" id="{31DFC927-2F8A-47F5-B840-47A8F5C9684D}"/>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05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05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8" name="Groep 117">
              <a:extLst>
                <a:ext uri="{FF2B5EF4-FFF2-40B4-BE49-F238E27FC236}">
                  <a16:creationId xmlns:a16="http://schemas.microsoft.com/office/drawing/2014/main" id="{092890E2-7F52-4104-8465-421BA4F1FAA9}"/>
                </a:ext>
              </a:extLst>
            </p:cNvPr>
            <p:cNvGrpSpPr/>
            <p:nvPr userDrawn="1"/>
          </p:nvGrpSpPr>
          <p:grpSpPr>
            <a:xfrm>
              <a:off x="12757282" y="2184550"/>
              <a:ext cx="825500" cy="209550"/>
              <a:chOff x="13504624" y="2482850"/>
              <a:chExt cx="825500" cy="209550"/>
            </a:xfrm>
          </p:grpSpPr>
          <p:sp>
            <p:nvSpPr>
              <p:cNvPr id="146" name="Rechthoek 145">
                <a:extLst>
                  <a:ext uri="{FF2B5EF4-FFF2-40B4-BE49-F238E27FC236}">
                    <a16:creationId xmlns:a16="http://schemas.microsoft.com/office/drawing/2014/main" id="{47854A29-E862-4CA6-B30C-1AAF6ADF0FF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700" b="0" noProof="0">
                    <a:solidFill>
                      <a:schemeClr val="tx1"/>
                    </a:solidFill>
                    <a:latin typeface="Arial" panose="020B0604020202020204" pitchFamily="34" charset="0"/>
                    <a:cs typeface="Arial" panose="020B0604020202020204" pitchFamily="34" charset="0"/>
                  </a:rPr>
                  <a:t>Invoegen</a:t>
                </a:r>
              </a:p>
            </p:txBody>
          </p:sp>
          <p:cxnSp>
            <p:nvCxnSpPr>
              <p:cNvPr id="147" name="Rechte verbindingslijn 146">
                <a:extLst>
                  <a:ext uri="{FF2B5EF4-FFF2-40B4-BE49-F238E27FC236}">
                    <a16:creationId xmlns:a16="http://schemas.microsoft.com/office/drawing/2014/main" id="{A0A03ECB-5521-4DB6-B763-F0C8CA12825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8" name="Gelijkbenige driehoek 147">
                <a:extLst>
                  <a:ext uri="{FF2B5EF4-FFF2-40B4-BE49-F238E27FC236}">
                    <a16:creationId xmlns:a16="http://schemas.microsoft.com/office/drawing/2014/main" id="{E0CB924F-63F7-4520-B613-13AE9EA35EBC}"/>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19" name="Groep 118">
              <a:extLst>
                <a:ext uri="{FF2B5EF4-FFF2-40B4-BE49-F238E27FC236}">
                  <a16:creationId xmlns:a16="http://schemas.microsoft.com/office/drawing/2014/main" id="{BF8D67F7-82D2-4C49-80C5-A1180A71681B}"/>
                </a:ext>
              </a:extLst>
            </p:cNvPr>
            <p:cNvGrpSpPr/>
            <p:nvPr userDrawn="1"/>
          </p:nvGrpSpPr>
          <p:grpSpPr>
            <a:xfrm>
              <a:off x="12757282" y="1141626"/>
              <a:ext cx="294789" cy="318834"/>
              <a:chOff x="14466489" y="1001522"/>
              <a:chExt cx="290627" cy="314333"/>
            </a:xfrm>
          </p:grpSpPr>
          <p:sp>
            <p:nvSpPr>
              <p:cNvPr id="140" name="Rechthoek 139">
                <a:extLst>
                  <a:ext uri="{FF2B5EF4-FFF2-40B4-BE49-F238E27FC236}">
                    <a16:creationId xmlns:a16="http://schemas.microsoft.com/office/drawing/2014/main" id="{02C7F3D9-2743-4ABA-8A89-2B551C4937CF}"/>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41" name="Ovaal 140">
                <a:extLst>
                  <a:ext uri="{FF2B5EF4-FFF2-40B4-BE49-F238E27FC236}">
                    <a16:creationId xmlns:a16="http://schemas.microsoft.com/office/drawing/2014/main" id="{B9960C05-A740-4971-B46E-8FA40D7F193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2" name="Vrije vorm: vorm 141">
                <a:extLst>
                  <a:ext uri="{FF2B5EF4-FFF2-40B4-BE49-F238E27FC236}">
                    <a16:creationId xmlns:a16="http://schemas.microsoft.com/office/drawing/2014/main" id="{8A584A74-42EE-41EC-9914-3A44D9CC7362}"/>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43" name="Rechthoek: afgeronde hoeken 142">
                <a:extLst>
                  <a:ext uri="{FF2B5EF4-FFF2-40B4-BE49-F238E27FC236}">
                    <a16:creationId xmlns:a16="http://schemas.microsoft.com/office/drawing/2014/main" id="{57EFB996-0950-4F5A-81F9-1F7CA62B4F8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cxnSp>
            <p:nvCxnSpPr>
              <p:cNvPr id="144" name="Rechte verbindingslijn 143">
                <a:extLst>
                  <a:ext uri="{FF2B5EF4-FFF2-40B4-BE49-F238E27FC236}">
                    <a16:creationId xmlns:a16="http://schemas.microsoft.com/office/drawing/2014/main" id="{6BB0E42A-F4DB-41E3-B751-EED9B954AE3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5" name="Rechte verbindingslijn 144">
                <a:extLst>
                  <a:ext uri="{FF2B5EF4-FFF2-40B4-BE49-F238E27FC236}">
                    <a16:creationId xmlns:a16="http://schemas.microsoft.com/office/drawing/2014/main" id="{F6C39FD6-478D-4DB0-9246-3BFEC9DB8786}"/>
                  </a:ext>
                </a:extLst>
              </p:cNvPr>
              <p:cNvCxnSpPr>
                <a:cxnSpLocks/>
                <a:stCxn id="143"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20" name="Ovaal 119">
              <a:extLst>
                <a:ext uri="{FF2B5EF4-FFF2-40B4-BE49-F238E27FC236}">
                  <a16:creationId xmlns:a16="http://schemas.microsoft.com/office/drawing/2014/main" id="{58988B12-A65C-4792-9947-18830DC81575}"/>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21" name="Rechthoek 120">
              <a:extLst>
                <a:ext uri="{FF2B5EF4-FFF2-40B4-BE49-F238E27FC236}">
                  <a16:creationId xmlns:a16="http://schemas.microsoft.com/office/drawing/2014/main" id="{595BDD4B-CAC5-441E-93B5-B6F5FC952FCA}"/>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afbeeldingen - Opmaak’</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05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05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22" name="Rechte verbindingslijn 121">
              <a:extLst>
                <a:ext uri="{FF2B5EF4-FFF2-40B4-BE49-F238E27FC236}">
                  <a16:creationId xmlns:a16="http://schemas.microsoft.com/office/drawing/2014/main" id="{F58B347D-44FD-4F1F-AFAD-68B3304ECC3B}"/>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23" name="Groep 122">
              <a:extLst>
                <a:ext uri="{FF2B5EF4-FFF2-40B4-BE49-F238E27FC236}">
                  <a16:creationId xmlns:a16="http://schemas.microsoft.com/office/drawing/2014/main" id="{CF5199C6-0705-4B34-876D-2D933348AFCB}"/>
                </a:ext>
              </a:extLst>
            </p:cNvPr>
            <p:cNvGrpSpPr/>
            <p:nvPr userDrawn="1"/>
          </p:nvGrpSpPr>
          <p:grpSpPr>
            <a:xfrm>
              <a:off x="12696514" y="3701158"/>
              <a:ext cx="514284" cy="612918"/>
              <a:chOff x="12682980" y="3403241"/>
              <a:chExt cx="622284" cy="741632"/>
            </a:xfrm>
          </p:grpSpPr>
          <p:grpSp>
            <p:nvGrpSpPr>
              <p:cNvPr id="124" name="Groep 123">
                <a:extLst>
                  <a:ext uri="{FF2B5EF4-FFF2-40B4-BE49-F238E27FC236}">
                    <a16:creationId xmlns:a16="http://schemas.microsoft.com/office/drawing/2014/main" id="{C24FB768-B884-4A90-AA01-5AB99F4D25FF}"/>
                  </a:ext>
                </a:extLst>
              </p:cNvPr>
              <p:cNvGrpSpPr/>
              <p:nvPr userDrawn="1"/>
            </p:nvGrpSpPr>
            <p:grpSpPr>
              <a:xfrm>
                <a:off x="12771568" y="3403241"/>
                <a:ext cx="467138" cy="448489"/>
                <a:chOff x="12782195" y="3403241"/>
                <a:chExt cx="467138" cy="448489"/>
              </a:xfrm>
            </p:grpSpPr>
            <p:grpSp>
              <p:nvGrpSpPr>
                <p:cNvPr id="127" name="Groep 126">
                  <a:extLst>
                    <a:ext uri="{FF2B5EF4-FFF2-40B4-BE49-F238E27FC236}">
                      <a16:creationId xmlns:a16="http://schemas.microsoft.com/office/drawing/2014/main" id="{4793B3A0-BAD3-4654-822C-ED711E7C477C}"/>
                    </a:ext>
                  </a:extLst>
                </p:cNvPr>
                <p:cNvGrpSpPr/>
                <p:nvPr userDrawn="1"/>
              </p:nvGrpSpPr>
              <p:grpSpPr>
                <a:xfrm>
                  <a:off x="12782195" y="3403241"/>
                  <a:ext cx="412967" cy="393907"/>
                  <a:chOff x="13554906" y="3320109"/>
                  <a:chExt cx="443906" cy="423419"/>
                </a:xfrm>
              </p:grpSpPr>
              <p:grpSp>
                <p:nvGrpSpPr>
                  <p:cNvPr id="134" name="Groep 133">
                    <a:extLst>
                      <a:ext uri="{FF2B5EF4-FFF2-40B4-BE49-F238E27FC236}">
                        <a16:creationId xmlns:a16="http://schemas.microsoft.com/office/drawing/2014/main" id="{E11C1561-613C-473E-9018-324557369E7F}"/>
                      </a:ext>
                    </a:extLst>
                  </p:cNvPr>
                  <p:cNvGrpSpPr/>
                  <p:nvPr userDrawn="1"/>
                </p:nvGrpSpPr>
                <p:grpSpPr>
                  <a:xfrm>
                    <a:off x="13554906" y="3320109"/>
                    <a:ext cx="443906" cy="423419"/>
                    <a:chOff x="12909684" y="1276143"/>
                    <a:chExt cx="443906" cy="423419"/>
                  </a:xfrm>
                </p:grpSpPr>
                <p:sp>
                  <p:nvSpPr>
                    <p:cNvPr id="137" name="Rechthoek 136">
                      <a:extLst>
                        <a:ext uri="{FF2B5EF4-FFF2-40B4-BE49-F238E27FC236}">
                          <a16:creationId xmlns:a16="http://schemas.microsoft.com/office/drawing/2014/main" id="{EAAF97A8-4D9E-4ADA-9536-E97FC9699174}"/>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8" name="Rechthoek 137">
                      <a:extLst>
                        <a:ext uri="{FF2B5EF4-FFF2-40B4-BE49-F238E27FC236}">
                          <a16:creationId xmlns:a16="http://schemas.microsoft.com/office/drawing/2014/main" id="{894B8812-D1F4-4E88-B7C3-107A8ECB506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700" b="0" noProof="0">
                        <a:solidFill>
                          <a:schemeClr val="tx1"/>
                        </a:solidFill>
                        <a:latin typeface="Arial" panose="020B0604020202020204" pitchFamily="34" charset="0"/>
                        <a:cs typeface="Arial" panose="020B0604020202020204" pitchFamily="34" charset="0"/>
                      </a:endParaRPr>
                    </a:p>
                  </p:txBody>
                </p:sp>
                <p:sp>
                  <p:nvSpPr>
                    <p:cNvPr id="139" name="Ovaal 138">
                      <a:extLst>
                        <a:ext uri="{FF2B5EF4-FFF2-40B4-BE49-F238E27FC236}">
                          <a16:creationId xmlns:a16="http://schemas.microsoft.com/office/drawing/2014/main" id="{D04C55EE-FD93-42F2-9C76-3EE2AC4F3DB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pic>
                <p:nvPicPr>
                  <p:cNvPr id="135" name="Afbeelding 134">
                    <a:extLst>
                      <a:ext uri="{FF2B5EF4-FFF2-40B4-BE49-F238E27FC236}">
                        <a16:creationId xmlns:a16="http://schemas.microsoft.com/office/drawing/2014/main" id="{6598F82E-1BEA-4ADD-9B9F-854DBF1BF629}"/>
                      </a:ext>
                    </a:extLst>
                  </p:cNvPr>
                  <p:cNvPicPr>
                    <a:picLocks noChangeAspect="1"/>
                  </p:cNvPicPr>
                  <p:nvPr userDrawn="1"/>
                </p:nvPicPr>
                <p:blipFill>
                  <a:blip r:embed="rId2">
                    <a:duotone>
                      <a:prstClr val="black"/>
                      <a:srgbClr val="4D82B8">
                        <a:tint val="45000"/>
                        <a:satMod val="400000"/>
                      </a:srgbClr>
                    </a:duotone>
                  </a:blip>
                  <a:stretch>
                    <a:fillRect/>
                  </a:stretch>
                </p:blipFill>
                <p:spPr>
                  <a:xfrm>
                    <a:off x="13567296" y="3424991"/>
                    <a:ext cx="173367" cy="140220"/>
                  </a:xfrm>
                  <a:prstGeom prst="rect">
                    <a:avLst/>
                  </a:prstGeom>
                </p:spPr>
              </p:pic>
              <p:pic>
                <p:nvPicPr>
                  <p:cNvPr id="136" name="Afbeelding 135">
                    <a:extLst>
                      <a:ext uri="{FF2B5EF4-FFF2-40B4-BE49-F238E27FC236}">
                        <a16:creationId xmlns:a16="http://schemas.microsoft.com/office/drawing/2014/main" id="{0F00640F-FFF3-4B2F-BB56-C0368DACE0B1}"/>
                      </a:ext>
                    </a:extLst>
                  </p:cNvPr>
                  <p:cNvPicPr>
                    <a:picLocks noChangeAspect="1"/>
                  </p:cNvPicPr>
                  <p:nvPr userDrawn="1"/>
                </p:nvPicPr>
                <p:blipFill>
                  <a:blip r:embed="rId2">
                    <a:duotone>
                      <a:prstClr val="black"/>
                      <a:srgbClr val="4D82B8">
                        <a:tint val="45000"/>
                        <a:satMod val="400000"/>
                      </a:srgbClr>
                    </a:duotone>
                  </a:blip>
                  <a:stretch>
                    <a:fillRect/>
                  </a:stretch>
                </p:blipFill>
                <p:spPr>
                  <a:xfrm flipH="1">
                    <a:off x="13635598" y="3454369"/>
                    <a:ext cx="173367" cy="111423"/>
                  </a:xfrm>
                  <a:prstGeom prst="rect">
                    <a:avLst/>
                  </a:prstGeom>
                </p:spPr>
              </p:pic>
            </p:grpSp>
            <p:grpSp>
              <p:nvGrpSpPr>
                <p:cNvPr id="128" name="Groep 127">
                  <a:extLst>
                    <a:ext uri="{FF2B5EF4-FFF2-40B4-BE49-F238E27FC236}">
                      <a16:creationId xmlns:a16="http://schemas.microsoft.com/office/drawing/2014/main" id="{984B89D4-84F8-4CFC-924D-9C98F8E71F7C}"/>
                    </a:ext>
                  </a:extLst>
                </p:cNvPr>
                <p:cNvGrpSpPr/>
                <p:nvPr userDrawn="1"/>
              </p:nvGrpSpPr>
              <p:grpSpPr>
                <a:xfrm>
                  <a:off x="13103513" y="3705268"/>
                  <a:ext cx="145820" cy="146462"/>
                  <a:chOff x="13096169" y="3602278"/>
                  <a:chExt cx="145820" cy="146462"/>
                </a:xfrm>
              </p:grpSpPr>
              <p:sp>
                <p:nvSpPr>
                  <p:cNvPr id="132" name="Rechthoek 131">
                    <a:extLst>
                      <a:ext uri="{FF2B5EF4-FFF2-40B4-BE49-F238E27FC236}">
                        <a16:creationId xmlns:a16="http://schemas.microsoft.com/office/drawing/2014/main" id="{5BA5E5CC-5A2D-4696-B485-9A09DDA7598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3" name="Rechthoek 132">
                    <a:extLst>
                      <a:ext uri="{FF2B5EF4-FFF2-40B4-BE49-F238E27FC236}">
                        <a16:creationId xmlns:a16="http://schemas.microsoft.com/office/drawing/2014/main" id="{AB9CC200-0057-4CBA-87DD-ED6A9DD8703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nvGrpSpPr>
                <p:cNvPr id="129" name="Groep 128">
                  <a:extLst>
                    <a:ext uri="{FF2B5EF4-FFF2-40B4-BE49-F238E27FC236}">
                      <a16:creationId xmlns:a16="http://schemas.microsoft.com/office/drawing/2014/main" id="{D12C5E40-F9E2-4348-8172-359682506BCD}"/>
                    </a:ext>
                  </a:extLst>
                </p:cNvPr>
                <p:cNvGrpSpPr/>
                <p:nvPr userDrawn="1"/>
              </p:nvGrpSpPr>
              <p:grpSpPr>
                <a:xfrm rot="10800000">
                  <a:off x="13061402" y="3665637"/>
                  <a:ext cx="145820" cy="146462"/>
                  <a:chOff x="13096169" y="3602278"/>
                  <a:chExt cx="145820" cy="146462"/>
                </a:xfrm>
              </p:grpSpPr>
              <p:sp>
                <p:nvSpPr>
                  <p:cNvPr id="130" name="Rechthoek 129">
                    <a:extLst>
                      <a:ext uri="{FF2B5EF4-FFF2-40B4-BE49-F238E27FC236}">
                        <a16:creationId xmlns:a16="http://schemas.microsoft.com/office/drawing/2014/main" id="{AC11BA5B-27D3-4770-9E0D-C57799FF14F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sp>
                <p:nvSpPr>
                  <p:cNvPr id="131" name="Rechthoek 130">
                    <a:extLst>
                      <a:ext uri="{FF2B5EF4-FFF2-40B4-BE49-F238E27FC236}">
                        <a16:creationId xmlns:a16="http://schemas.microsoft.com/office/drawing/2014/main" id="{A0B18F6D-7C45-499A-8CED-9D1318EF776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
            <p:nvSpPr>
              <p:cNvPr id="125" name="Rechthoek 124">
                <a:extLst>
                  <a:ext uri="{FF2B5EF4-FFF2-40B4-BE49-F238E27FC236}">
                    <a16:creationId xmlns:a16="http://schemas.microsoft.com/office/drawing/2014/main" id="{D36A7453-3086-4B96-A7FA-B392EF80C5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Bijsnijden</a:t>
                </a:r>
              </a:p>
            </p:txBody>
          </p:sp>
          <p:sp>
            <p:nvSpPr>
              <p:cNvPr id="126" name="Gelijkbenige driehoek 125">
                <a:extLst>
                  <a:ext uri="{FF2B5EF4-FFF2-40B4-BE49-F238E27FC236}">
                    <a16:creationId xmlns:a16="http://schemas.microsoft.com/office/drawing/2014/main" id="{C214A9BD-5A50-45E2-AE0F-3F752DF7439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chemeClr val="tx1"/>
                  </a:solidFill>
                </a:endParaRPr>
              </a:p>
            </p:txBody>
          </p:sp>
        </p:grpSp>
      </p:grpSp>
    </p:spTree>
    <p:extLst>
      <p:ext uri="{BB962C8B-B14F-4D97-AF65-F5344CB8AC3E}">
        <p14:creationId xmlns:p14="http://schemas.microsoft.com/office/powerpoint/2010/main" val="415976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p:ph type="title"/>
          </p:nvPr>
        </p:nvSpPr>
        <p:spPr>
          <a:xfrm>
            <a:off x="899998" y="720000"/>
            <a:ext cx="9365575" cy="543999"/>
          </a:xfrm>
          <a:prstGeom prst="rect">
            <a:avLst/>
          </a:prstGeom>
        </p:spPr>
        <p:txBody>
          <a:bodyPr vert="horz" lIns="0" tIns="0" rIns="0" bIns="0" rtlCol="0" anchor="t">
            <a:noAutofit/>
          </a:bodyPr>
          <a:lstStyle/>
          <a:p>
            <a:r>
              <a:rPr lang="nl-NL" noProof="0" dirty="0"/>
              <a:t>Voeg hier een titel in</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p:ph type="body" idx="1"/>
          </p:nvPr>
        </p:nvSpPr>
        <p:spPr>
          <a:xfrm>
            <a:off x="1368000" y="1552790"/>
            <a:ext cx="8897573" cy="4501069"/>
          </a:xfrm>
          <a:prstGeom prst="rect">
            <a:avLst/>
          </a:prstGeom>
        </p:spPr>
        <p:txBody>
          <a:bodyPr vert="horz" lIns="0" tIns="0" rIns="0" bIns="0" rtlCol="0">
            <a:noAutofit/>
          </a:bodyPr>
          <a:lstStyle/>
          <a:p>
            <a:pPr lvl="0"/>
            <a:r>
              <a:rPr lang="nl-NL" noProof="0" dirty="0" err="1"/>
              <a:t>Bullet</a:t>
            </a:r>
            <a:endParaRPr lang="nl-NL" noProof="0" dirty="0"/>
          </a:p>
          <a:p>
            <a:pPr lvl="1"/>
            <a:r>
              <a:rPr lang="nl-NL" noProof="0" dirty="0"/>
              <a:t>Sub-</a:t>
            </a:r>
            <a:r>
              <a:rPr lang="nl-NL" noProof="0" dirty="0" err="1"/>
              <a:t>bullet</a:t>
            </a:r>
            <a:r>
              <a:rPr lang="nl-NL" noProof="0" dirty="0"/>
              <a:t> #1</a:t>
            </a:r>
          </a:p>
          <a:p>
            <a:pPr lvl="2"/>
            <a:r>
              <a:rPr lang="nl-NL" noProof="0" dirty="0"/>
              <a:t>Sub-</a:t>
            </a:r>
            <a:r>
              <a:rPr lang="nl-NL" noProof="0" dirty="0" err="1"/>
              <a:t>bullet</a:t>
            </a:r>
            <a:r>
              <a:rPr lang="nl-NL" noProof="0" dirty="0"/>
              <a:t> #2</a:t>
            </a:r>
          </a:p>
          <a:p>
            <a:pPr lvl="3"/>
            <a:r>
              <a:rPr lang="nl-NL" noProof="0" dirty="0"/>
              <a:t>Leestekst</a:t>
            </a:r>
          </a:p>
          <a:p>
            <a:pPr lvl="4"/>
            <a:r>
              <a:rPr lang="nl-NL" noProof="0" dirty="0"/>
              <a:t>Tussenkop</a:t>
            </a:r>
          </a:p>
          <a:p>
            <a:pPr lvl="5"/>
            <a:r>
              <a:rPr lang="nl-NL" noProof="0" dirty="0"/>
              <a:t>Numerieke </a:t>
            </a:r>
            <a:r>
              <a:rPr lang="nl-NL" noProof="0" dirty="0" err="1"/>
              <a:t>bullet</a:t>
            </a:r>
            <a:endParaRPr lang="nl-NL" noProof="0" dirty="0"/>
          </a:p>
          <a:p>
            <a:pPr lvl="6"/>
            <a:r>
              <a:rPr lang="nl-NL" noProof="0" dirty="0"/>
              <a:t>Alfabetische </a:t>
            </a:r>
            <a:r>
              <a:rPr lang="nl-NL" noProof="0" dirty="0" err="1"/>
              <a:t>bullet</a:t>
            </a:r>
            <a:endParaRPr lang="nl-NL" noProof="0" dirty="0"/>
          </a:p>
          <a:p>
            <a:pPr lvl="7"/>
            <a:r>
              <a:rPr lang="nl-NL" noProof="0" dirty="0"/>
              <a:t>Sub-</a:t>
            </a:r>
            <a:r>
              <a:rPr lang="nl-NL" noProof="0" dirty="0" err="1"/>
              <a:t>bullet</a:t>
            </a:r>
            <a:r>
              <a:rPr lang="nl-NL" noProof="0" dirty="0"/>
              <a:t> #3</a:t>
            </a:r>
          </a:p>
          <a:p>
            <a:pPr lvl="8"/>
            <a:r>
              <a:rPr lang="nl-NL" noProof="0" dirty="0"/>
              <a:t>Bronvermelding</a:t>
            </a:r>
          </a:p>
        </p:txBody>
      </p:sp>
      <p:sp>
        <p:nvSpPr>
          <p:cNvPr id="4" name="Tijdelijke aanduiding voor datum 3">
            <a:extLst>
              <a:ext uri="{FF2B5EF4-FFF2-40B4-BE49-F238E27FC236}">
                <a16:creationId xmlns:a16="http://schemas.microsoft.com/office/drawing/2014/main" id="{2CC0954C-56F0-4481-AEFC-476FD5516A05}"/>
              </a:ext>
            </a:extLst>
          </p:cNvPr>
          <p:cNvSpPr>
            <a:spLocks noGrp="1"/>
          </p:cNvSpPr>
          <p:nvPr>
            <p:ph type="dt" sz="half" idx="2"/>
          </p:nvPr>
        </p:nvSpPr>
        <p:spPr>
          <a:xfrm>
            <a:off x="1372979" y="6205963"/>
            <a:ext cx="680683" cy="215062"/>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fld id="{BA6BEE01-2390-4DED-B0EC-FE7D35CB6BBA}"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293B2B64-2362-45C8-9E78-5ECAAAF3478D}"/>
              </a:ext>
            </a:extLst>
          </p:cNvPr>
          <p:cNvSpPr>
            <a:spLocks noGrp="1"/>
          </p:cNvSpPr>
          <p:nvPr>
            <p:ph type="ftr" sz="quarter" idx="3"/>
          </p:nvPr>
        </p:nvSpPr>
        <p:spPr>
          <a:xfrm>
            <a:off x="2155355" y="6210383"/>
            <a:ext cx="8026410" cy="208206"/>
          </a:xfrm>
          <a:prstGeom prst="rect">
            <a:avLst/>
          </a:prstGeom>
        </p:spPr>
        <p:txBody>
          <a:bodyPr vert="horz" lIns="0" tIns="0" rIns="0" bIns="0" rtlCol="0" anchor="ctr">
            <a:noAutofit/>
          </a:bodyPr>
          <a:lstStyle>
            <a:lvl1pPr algn="l">
              <a:defRPr sz="1100">
                <a:solidFill>
                  <a:schemeClr val="tx2">
                    <a:lumMod val="60000"/>
                    <a:lumOff val="40000"/>
                  </a:schemeClr>
                </a:solidFill>
              </a:defRPr>
            </a:lvl1pPr>
          </a:lstStyle>
          <a:p>
            <a:r>
              <a:rPr lang="nl-NL" dirty="0"/>
              <a:t>Invoegen &gt; Koptekst en voettekst</a:t>
            </a:r>
          </a:p>
        </p:txBody>
      </p:sp>
      <p:sp>
        <p:nvSpPr>
          <p:cNvPr id="6" name="Tijdelijke aanduiding voor dianummer 5">
            <a:extLst>
              <a:ext uri="{FF2B5EF4-FFF2-40B4-BE49-F238E27FC236}">
                <a16:creationId xmlns:a16="http://schemas.microsoft.com/office/drawing/2014/main" id="{5549FE6F-67CB-4243-BE03-A9A3C4007850}"/>
              </a:ext>
            </a:extLst>
          </p:cNvPr>
          <p:cNvSpPr>
            <a:spLocks noGrp="1"/>
          </p:cNvSpPr>
          <p:nvPr>
            <p:ph type="sldNum" sz="quarter" idx="4"/>
          </p:nvPr>
        </p:nvSpPr>
        <p:spPr>
          <a:xfrm>
            <a:off x="821748" y="6205963"/>
            <a:ext cx="462443" cy="215062"/>
          </a:xfrm>
          <a:prstGeom prst="rect">
            <a:avLst/>
          </a:prstGeom>
        </p:spPr>
        <p:txBody>
          <a:bodyPr vert="horz" lIns="0" tIns="0" rIns="0" bIns="0" rtlCol="0" anchor="ctr">
            <a:noAutofit/>
          </a:bodyPr>
          <a:lstStyle>
            <a:lvl1pPr algn="l">
              <a:defRPr sz="1400">
                <a:solidFill>
                  <a:schemeClr val="accent1"/>
                </a:solidFill>
                <a:latin typeface="+mj-lt"/>
              </a:defRPr>
            </a:lvl1pPr>
          </a:lstStyle>
          <a:p>
            <a:fld id="{D7B5DC5B-6873-43DB-ADC7-B15ACCE0DFDB}" type="slidenum">
              <a:rPr lang="nl-NL" smtClean="0"/>
              <a:pPr/>
              <a:t>‹nr.›</a:t>
            </a:fld>
            <a:endParaRPr lang="nl-NL" dirty="0"/>
          </a:p>
        </p:txBody>
      </p:sp>
      <p:sp>
        <p:nvSpPr>
          <p:cNvPr id="20" name="Tekstvak 19">
            <a:extLst>
              <a:ext uri="{FF2B5EF4-FFF2-40B4-BE49-F238E27FC236}">
                <a16:creationId xmlns:a16="http://schemas.microsoft.com/office/drawing/2014/main" id="{88A106C3-3B5C-4817-A9B9-E1AA65368768}"/>
              </a:ext>
            </a:extLst>
          </p:cNvPr>
          <p:cNvSpPr txBox="1"/>
          <p:nvPr userDrawn="1"/>
        </p:nvSpPr>
        <p:spPr>
          <a:xfrm>
            <a:off x="5031475" y="-696037"/>
            <a:ext cx="2129051" cy="150127"/>
          </a:xfrm>
          <a:prstGeom prst="rect">
            <a:avLst/>
          </a:prstGeom>
          <a:noFill/>
        </p:spPr>
        <p:txBody>
          <a:bodyPr wrap="square" lIns="0" tIns="0" rIns="0" bIns="0" rtlCol="0" anchor="ctr">
            <a:noAutofit/>
          </a:bodyPr>
          <a:lstStyle/>
          <a:p>
            <a:pPr algn="ctr"/>
            <a:r>
              <a:rPr lang="nl-NL" sz="1100" b="0" cap="all" baseline="0" noProof="0" dirty="0">
                <a:latin typeface="+mn-lt"/>
              </a:rPr>
              <a:t>Naam van de indeling</a:t>
            </a:r>
          </a:p>
        </p:txBody>
      </p:sp>
      <p:grpSp>
        <p:nvGrpSpPr>
          <p:cNvPr id="30" name="GRID" hidden="1">
            <a:extLst>
              <a:ext uri="{FF2B5EF4-FFF2-40B4-BE49-F238E27FC236}">
                <a16:creationId xmlns:a16="http://schemas.microsoft.com/office/drawing/2014/main" id="{4FD37327-9154-42E2-A4A6-655139E75484}"/>
              </a:ext>
            </a:extLst>
          </p:cNvPr>
          <p:cNvGrpSpPr/>
          <p:nvPr userDrawn="1"/>
        </p:nvGrpSpPr>
        <p:grpSpPr>
          <a:xfrm>
            <a:off x="-4482" y="0"/>
            <a:ext cx="12196482" cy="6867680"/>
            <a:chOff x="-4482" y="0"/>
            <a:chExt cx="12196482" cy="6867680"/>
          </a:xfrm>
          <a:solidFill>
            <a:srgbClr val="000000">
              <a:alpha val="30000"/>
            </a:srgbClr>
          </a:solidFill>
        </p:grpSpPr>
        <p:sp>
          <p:nvSpPr>
            <p:cNvPr id="31" name="Rechthoek 30">
              <a:extLst>
                <a:ext uri="{FF2B5EF4-FFF2-40B4-BE49-F238E27FC236}">
                  <a16:creationId xmlns:a16="http://schemas.microsoft.com/office/drawing/2014/main" id="{E259938B-3ECC-4CD5-9BF2-CE9077F059BD}"/>
                </a:ext>
              </a:extLst>
            </p:cNvPr>
            <p:cNvSpPr/>
            <p:nvPr userDrawn="1"/>
          </p:nvSpPr>
          <p:spPr>
            <a:xfrm>
              <a:off x="-4482" y="0"/>
              <a:ext cx="12196481"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9080C295-2472-4565-A3D8-6D454393D14D}"/>
                </a:ext>
              </a:extLst>
            </p:cNvPr>
            <p:cNvSpPr/>
            <p:nvPr userDrawn="1"/>
          </p:nvSpPr>
          <p:spPr>
            <a:xfrm>
              <a:off x="-4482" y="6579680"/>
              <a:ext cx="12196481"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Rechthoek 32">
              <a:extLst>
                <a:ext uri="{FF2B5EF4-FFF2-40B4-BE49-F238E27FC236}">
                  <a16:creationId xmlns:a16="http://schemas.microsoft.com/office/drawing/2014/main" id="{04D36C44-8D80-49AC-BEFA-173216633459}"/>
                </a:ext>
              </a:extLst>
            </p:cNvPr>
            <p:cNvSpPr/>
            <p:nvPr userDrawn="1"/>
          </p:nvSpPr>
          <p:spPr>
            <a:xfrm>
              <a:off x="-1"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08AAB76F-BBEF-46E1-AE1B-9195F54D29ED}"/>
                </a:ext>
              </a:extLst>
            </p:cNvPr>
            <p:cNvSpPr/>
            <p:nvPr userDrawn="1"/>
          </p:nvSpPr>
          <p:spPr>
            <a:xfrm>
              <a:off x="11291999" y="0"/>
              <a:ext cx="90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4">
              <a:extLst>
                <a:ext uri="{FF2B5EF4-FFF2-40B4-BE49-F238E27FC236}">
                  <a16:creationId xmlns:a16="http://schemas.microsoft.com/office/drawing/2014/main" id="{226234C5-9650-4FFF-80D9-C55FC00C6072}"/>
                </a:ext>
              </a:extLst>
            </p:cNvPr>
            <p:cNvSpPr/>
            <p:nvPr userDrawn="1"/>
          </p:nvSpPr>
          <p:spPr>
            <a:xfrm>
              <a:off x="0" y="1264792"/>
              <a:ext cx="1368000" cy="50873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081DD07B-049C-4A24-AE92-F9784C3D51E2}"/>
                </a:ext>
              </a:extLst>
            </p:cNvPr>
            <p:cNvSpPr/>
            <p:nvPr userDrawn="1"/>
          </p:nvSpPr>
          <p:spPr>
            <a:xfrm>
              <a:off x="-4482" y="6059000"/>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F791345B-472E-4600-ABA0-F52DA6C8B467}"/>
                </a:ext>
              </a:extLst>
            </p:cNvPr>
            <p:cNvSpPr/>
            <p:nvPr userDrawn="1"/>
          </p:nvSpPr>
          <p:spPr>
            <a:xfrm>
              <a:off x="10265574" y="0"/>
              <a:ext cx="1926426" cy="5190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59FBC45D-99D6-4BBE-BF9C-1AC3E66559D3}"/>
                </a:ext>
              </a:extLst>
            </p:cNvPr>
            <p:cNvSpPr/>
            <p:nvPr userDrawn="1"/>
          </p:nvSpPr>
          <p:spPr>
            <a:xfrm>
              <a:off x="10265574" y="0"/>
              <a:ext cx="288000" cy="68676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0413A546-B152-4ABE-85EF-9C111B43D946}"/>
                </a:ext>
              </a:extLst>
            </p:cNvPr>
            <p:cNvSpPr/>
            <p:nvPr userDrawn="1"/>
          </p:nvSpPr>
          <p:spPr>
            <a:xfrm>
              <a:off x="-4482" y="1264791"/>
              <a:ext cx="10558055" cy="28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777131786"/>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5" r:id="rId3"/>
    <p:sldLayoutId id="2147483686" r:id="rId4"/>
    <p:sldLayoutId id="2147483658" r:id="rId5"/>
    <p:sldLayoutId id="2147483674" r:id="rId6"/>
    <p:sldLayoutId id="2147483676" r:id="rId7"/>
    <p:sldLayoutId id="2147483677" r:id="rId8"/>
    <p:sldLayoutId id="2147483678" r:id="rId9"/>
    <p:sldLayoutId id="2147483679" r:id="rId10"/>
    <p:sldLayoutId id="2147483687" r:id="rId11"/>
    <p:sldLayoutId id="2147483680" r:id="rId12"/>
    <p:sldLayoutId id="2147483681" r:id="rId13"/>
    <p:sldLayoutId id="2147483682" r:id="rId14"/>
    <p:sldLayoutId id="2147483683" r:id="rId15"/>
    <p:sldLayoutId id="2147483669" r:id="rId16"/>
    <p:sldLayoutId id="2147483672" r:id="rId17"/>
    <p:sldLayoutId id="2147483688" r:id="rId18"/>
  </p:sldLayoutIdLst>
  <p:hf hdr="0"/>
  <p:txStyles>
    <p:titleStyle>
      <a:lvl1pPr algn="l" defTabSz="914400" rtl="0" eaLnBrk="1" latinLnBrk="0" hangingPunct="1">
        <a:lnSpc>
          <a:spcPct val="90000"/>
        </a:lnSpc>
        <a:spcBef>
          <a:spcPct val="0"/>
        </a:spcBef>
        <a:buNone/>
        <a:defRPr sz="3600" b="0" kern="1200">
          <a:solidFill>
            <a:schemeClr val="accent1"/>
          </a:solidFill>
          <a:latin typeface="+mj-lt"/>
          <a:ea typeface="+mj-ea"/>
          <a:cs typeface="+mj-cs"/>
        </a:defRPr>
      </a:lvl1pPr>
    </p:titleStyle>
    <p:bodyStyle>
      <a:lvl1pPr marL="265113" indent="-265113" algn="l" defTabSz="914400" rtl="0" eaLnBrk="1" latinLnBrk="0" hangingPunct="1">
        <a:lnSpc>
          <a:spcPct val="90000"/>
        </a:lnSpc>
        <a:spcBef>
          <a:spcPts val="500"/>
        </a:spcBef>
        <a:spcAft>
          <a:spcPts val="500"/>
        </a:spcAft>
        <a:buClr>
          <a:schemeClr val="accent1"/>
        </a:buClr>
        <a:buFont typeface="Arial" panose="020B0604020202020204" pitchFamily="34" charset="0"/>
        <a:buChar char="•"/>
        <a:defRPr sz="1800" kern="1200">
          <a:solidFill>
            <a:schemeClr val="tx2"/>
          </a:solidFill>
          <a:latin typeface="+mn-lt"/>
          <a:ea typeface="+mn-ea"/>
          <a:cs typeface="+mn-cs"/>
        </a:defRPr>
      </a:lvl1pPr>
      <a:lvl2pPr marL="541338" indent="-276225" algn="l" defTabSz="914400" rtl="0" eaLnBrk="1" latinLnBrk="0" hangingPunct="1">
        <a:lnSpc>
          <a:spcPct val="90000"/>
        </a:lnSpc>
        <a:spcBef>
          <a:spcPts val="500"/>
        </a:spcBef>
        <a:spcAft>
          <a:spcPts val="500"/>
        </a:spcAft>
        <a:buClr>
          <a:schemeClr val="tx2"/>
        </a:buClr>
        <a:buFont typeface="Arial" panose="020B0604020202020204" pitchFamily="34" charset="0"/>
        <a:buChar char="•"/>
        <a:tabLst/>
        <a:defRPr sz="1800" kern="1200">
          <a:solidFill>
            <a:schemeClr val="tx2"/>
          </a:solidFill>
          <a:latin typeface="+mn-lt"/>
          <a:ea typeface="+mn-ea"/>
          <a:cs typeface="+mn-cs"/>
        </a:defRPr>
      </a:lvl2pPr>
      <a:lvl3pPr marL="806450" indent="-265113" algn="l" defTabSz="914400" rtl="0" eaLnBrk="1" latinLnBrk="0" hangingPunct="1">
        <a:lnSpc>
          <a:spcPct val="90000"/>
        </a:lnSpc>
        <a:spcBef>
          <a:spcPts val="500"/>
        </a:spcBef>
        <a:spcAft>
          <a:spcPts val="500"/>
        </a:spcAft>
        <a:buClr>
          <a:schemeClr val="accent1"/>
        </a:buClr>
        <a:buFont typeface="Calibri Light" panose="020F0302020204030204" pitchFamily="34" charset="0"/>
        <a:buChar char="-"/>
        <a:defRPr sz="1600" kern="1200">
          <a:solidFill>
            <a:schemeClr val="tx2"/>
          </a:solidFill>
          <a:latin typeface="+mn-lt"/>
          <a:ea typeface="+mn-ea"/>
          <a:cs typeface="+mn-cs"/>
        </a:defRPr>
      </a:lvl3pPr>
      <a:lvl4pPr marL="0" indent="0" algn="l" defTabSz="914400" rtl="0" eaLnBrk="1" latinLnBrk="0" hangingPunct="1">
        <a:lnSpc>
          <a:spcPct val="90000"/>
        </a:lnSpc>
        <a:spcBef>
          <a:spcPts val="500"/>
        </a:spcBef>
        <a:spcAft>
          <a:spcPts val="800"/>
        </a:spcAft>
        <a:buFont typeface="Arial" panose="020B0604020202020204" pitchFamily="34" charset="0"/>
        <a:buNone/>
        <a:defRPr sz="1800" kern="1200">
          <a:solidFill>
            <a:schemeClr val="tx2"/>
          </a:solidFill>
          <a:latin typeface="+mn-lt"/>
          <a:ea typeface="+mn-ea"/>
          <a:cs typeface="+mn-cs"/>
        </a:defRPr>
      </a:lvl4pPr>
      <a:lvl5pPr marL="0" indent="0" algn="l" defTabSz="914400" rtl="0" eaLnBrk="1" latinLnBrk="0" hangingPunct="1">
        <a:lnSpc>
          <a:spcPct val="90000"/>
        </a:lnSpc>
        <a:spcBef>
          <a:spcPts val="500"/>
        </a:spcBef>
        <a:spcAft>
          <a:spcPts val="0"/>
        </a:spcAft>
        <a:buFont typeface="Arial" panose="020B0604020202020204" pitchFamily="34" charset="0"/>
        <a:buNone/>
        <a:defRPr sz="2200" b="0" kern="1200">
          <a:solidFill>
            <a:schemeClr val="accent1"/>
          </a:solidFill>
          <a:latin typeface="+mj-lt"/>
          <a:ea typeface="+mn-ea"/>
          <a:cs typeface="+mn-cs"/>
        </a:defRPr>
      </a:lvl5pPr>
      <a:lvl6pPr marL="360363" indent="-360363" algn="l" defTabSz="914400" rtl="0" eaLnBrk="1" latinLnBrk="0" hangingPunct="1">
        <a:lnSpc>
          <a:spcPct val="90000"/>
        </a:lnSpc>
        <a:spcBef>
          <a:spcPts val="500"/>
        </a:spcBef>
        <a:spcAft>
          <a:spcPts val="500"/>
        </a:spcAft>
        <a:buClr>
          <a:schemeClr val="accent1"/>
        </a:buClr>
        <a:buFont typeface="+mj-lt"/>
        <a:buAutoNum type="arabicPeriod"/>
        <a:defRPr sz="1800" kern="1200">
          <a:solidFill>
            <a:schemeClr val="tx2"/>
          </a:solidFill>
          <a:latin typeface="+mn-lt"/>
          <a:ea typeface="+mn-ea"/>
          <a:cs typeface="+mn-cs"/>
        </a:defRPr>
      </a:lvl6pPr>
      <a:lvl7pPr marL="360363" indent="-360363" algn="l" defTabSz="914400" rtl="0" eaLnBrk="1" latinLnBrk="0" hangingPunct="1">
        <a:lnSpc>
          <a:spcPct val="90000"/>
        </a:lnSpc>
        <a:spcBef>
          <a:spcPts val="500"/>
        </a:spcBef>
        <a:spcAft>
          <a:spcPts val="500"/>
        </a:spcAft>
        <a:buClr>
          <a:schemeClr val="accent1"/>
        </a:buClr>
        <a:buFont typeface="+mj-lt"/>
        <a:buAutoNum type="alphaLcPeriod"/>
        <a:tabLst/>
        <a:defRPr sz="1800" kern="1200">
          <a:solidFill>
            <a:schemeClr val="tx2"/>
          </a:solidFill>
          <a:latin typeface="+mn-lt"/>
          <a:ea typeface="+mn-ea"/>
          <a:cs typeface="+mn-cs"/>
        </a:defRPr>
      </a:lvl7pPr>
      <a:lvl8pPr marL="625475" indent="-265113" algn="l" defTabSz="914400" rtl="0" eaLnBrk="1" latinLnBrk="0" hangingPunct="1">
        <a:lnSpc>
          <a:spcPct val="90000"/>
        </a:lnSpc>
        <a:spcBef>
          <a:spcPts val="500"/>
        </a:spcBef>
        <a:spcAft>
          <a:spcPts val="500"/>
        </a:spcAft>
        <a:buClr>
          <a:schemeClr val="accent1"/>
        </a:buClr>
        <a:buSzPct val="80000"/>
        <a:buFont typeface="Microsoft JhengHei Light" panose="020B0304030504040204" pitchFamily="34" charset="-120"/>
        <a:buChar char="&gt;"/>
        <a:defRPr sz="1600" kern="1200">
          <a:solidFill>
            <a:schemeClr val="tx2"/>
          </a:solidFill>
          <a:latin typeface="+mn-lt"/>
          <a:ea typeface="+mn-ea"/>
          <a:cs typeface="+mn-cs"/>
        </a:defRPr>
      </a:lvl8pPr>
      <a:lvl9pPr marL="0" indent="0" algn="l" defTabSz="914400" rtl="0" eaLnBrk="1" latinLnBrk="0" hangingPunct="1">
        <a:lnSpc>
          <a:spcPct val="90000"/>
        </a:lnSpc>
        <a:spcBef>
          <a:spcPts val="500"/>
        </a:spcBef>
        <a:spcAft>
          <a:spcPts val="800"/>
        </a:spcAft>
        <a:buFont typeface="Arial" panose="020B0604020202020204" pitchFamily="34" charset="0"/>
        <a:buNone/>
        <a:defRPr sz="1200" i="1" kern="1200">
          <a:solidFill>
            <a:schemeClr val="tx2"/>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52B764-DFD5-4827-9DBA-3CAC80432C01}"/>
              </a:ext>
            </a:extLst>
          </p:cNvPr>
          <p:cNvSpPr>
            <a:spLocks noGrp="1"/>
          </p:cNvSpPr>
          <p:nvPr>
            <p:ph type="ctrTitle"/>
          </p:nvPr>
        </p:nvSpPr>
        <p:spPr>
          <a:xfrm>
            <a:off x="605412" y="3106376"/>
            <a:ext cx="9441912" cy="45719"/>
          </a:xfrm>
        </p:spPr>
        <p:txBody>
          <a:bodyPr/>
          <a:lstStyle/>
          <a:p>
            <a:r>
              <a:rPr lang="nl-NL" dirty="0" smtClean="0"/>
              <a:t>Informatiebijeenkomst</a:t>
            </a:r>
            <a:br>
              <a:rPr lang="nl-NL" dirty="0" smtClean="0"/>
            </a:br>
            <a:r>
              <a:rPr lang="nl-NL" dirty="0" smtClean="0"/>
              <a:t>Europese aanbesteding </a:t>
            </a:r>
            <a:r>
              <a:rPr lang="nl-NL" dirty="0"/>
              <a:t/>
            </a:r>
            <a:br>
              <a:rPr lang="nl-NL" dirty="0"/>
            </a:br>
            <a:r>
              <a:rPr lang="nl-NL" dirty="0" smtClean="0"/>
              <a:t>PIRLS en </a:t>
            </a:r>
            <a:r>
              <a:rPr lang="nl-NL" dirty="0" err="1" smtClean="0"/>
              <a:t>Peil.Leesvaardigheid</a:t>
            </a:r>
            <a:endParaRPr lang="nl-NL" dirty="0"/>
          </a:p>
        </p:txBody>
      </p:sp>
      <p:sp>
        <p:nvSpPr>
          <p:cNvPr id="3" name="Ondertitel 2">
            <a:extLst>
              <a:ext uri="{FF2B5EF4-FFF2-40B4-BE49-F238E27FC236}">
                <a16:creationId xmlns:a16="http://schemas.microsoft.com/office/drawing/2014/main" id="{C8315908-D1F1-4948-9790-3F21FAC10FE4}"/>
              </a:ext>
            </a:extLst>
          </p:cNvPr>
          <p:cNvSpPr>
            <a:spLocks noGrp="1"/>
          </p:cNvSpPr>
          <p:nvPr>
            <p:ph type="subTitle" idx="1"/>
          </p:nvPr>
        </p:nvSpPr>
        <p:spPr>
          <a:xfrm>
            <a:off x="1251075" y="4843264"/>
            <a:ext cx="8150587" cy="361234"/>
          </a:xfrm>
        </p:spPr>
        <p:txBody>
          <a:bodyPr/>
          <a:lstStyle/>
          <a:p>
            <a:r>
              <a:rPr lang="nl-NL" dirty="0" smtClean="0"/>
              <a:t>Woensdag 8 februari 2023</a:t>
            </a:r>
            <a:endParaRPr lang="nl-NL" dirty="0"/>
          </a:p>
          <a:p>
            <a:r>
              <a:rPr lang="nl-NL" dirty="0" smtClean="0"/>
              <a:t>10:30 – 12:00 </a:t>
            </a:r>
            <a:r>
              <a:rPr lang="nl-NL" dirty="0"/>
              <a:t>uur</a:t>
            </a:r>
          </a:p>
        </p:txBody>
      </p:sp>
      <p:sp>
        <p:nvSpPr>
          <p:cNvPr id="4" name="Tijdelijke aanduiding voor datum 3">
            <a:extLst>
              <a:ext uri="{FF2B5EF4-FFF2-40B4-BE49-F238E27FC236}">
                <a16:creationId xmlns:a16="http://schemas.microsoft.com/office/drawing/2014/main" id="{39D5662D-3856-4BCF-A8AD-C24BFFD5A1FA}"/>
              </a:ext>
            </a:extLst>
          </p:cNvPr>
          <p:cNvSpPr>
            <a:spLocks noGrp="1"/>
          </p:cNvSpPr>
          <p:nvPr>
            <p:ph type="dt" sz="half" idx="10"/>
          </p:nvPr>
        </p:nvSpPr>
        <p:spPr/>
        <p:txBody>
          <a:bodyPr/>
          <a:lstStyle/>
          <a:p>
            <a:fld id="{7961B630-F093-40D7-868F-9EB30C728DF2}" type="datetime3">
              <a:rPr lang="nl-NL" smtClean="0"/>
              <a:t>8/2/23</a:t>
            </a:fld>
            <a:endParaRPr lang="nl-NL" dirty="0"/>
          </a:p>
        </p:txBody>
      </p:sp>
      <p:sp>
        <p:nvSpPr>
          <p:cNvPr id="5" name="Tijdelijke aanduiding voor voettekst 4">
            <a:extLst>
              <a:ext uri="{FF2B5EF4-FFF2-40B4-BE49-F238E27FC236}">
                <a16:creationId xmlns:a16="http://schemas.microsoft.com/office/drawing/2014/main" id="{321ED48F-DEF4-493E-AB86-0B6351B046C1}"/>
              </a:ext>
            </a:extLst>
          </p:cNvPr>
          <p:cNvSpPr>
            <a:spLocks noGrp="1"/>
          </p:cNvSpPr>
          <p:nvPr>
            <p:ph type="ftr" sz="quarter" idx="11"/>
          </p:nvPr>
        </p:nvSpPr>
        <p:spPr/>
        <p:txBody>
          <a:bodyPr/>
          <a:lstStyle/>
          <a:p>
            <a:r>
              <a:rPr lang="nl-NL" noProof="0"/>
              <a:t>Invoegen &gt; Koptekst en voettekst</a:t>
            </a:r>
            <a:endParaRPr lang="nl-NL" noProof="0" dirty="0"/>
          </a:p>
        </p:txBody>
      </p:sp>
      <p:sp>
        <p:nvSpPr>
          <p:cNvPr id="6" name="Tijdelijke aanduiding voor dianummer 5">
            <a:extLst>
              <a:ext uri="{FF2B5EF4-FFF2-40B4-BE49-F238E27FC236}">
                <a16:creationId xmlns:a16="http://schemas.microsoft.com/office/drawing/2014/main" id="{2E118D60-D769-44C6-ACE9-0C111BB92320}"/>
              </a:ext>
            </a:extLst>
          </p:cNvPr>
          <p:cNvSpPr>
            <a:spLocks noGrp="1"/>
          </p:cNvSpPr>
          <p:nvPr>
            <p:ph type="sldNum" sz="quarter" idx="12"/>
          </p:nvPr>
        </p:nvSpPr>
        <p:spPr/>
        <p:txBody>
          <a:bodyPr/>
          <a:lstStyle/>
          <a:p>
            <a:fld id="{D7B5DC5B-6873-43DB-ADC7-B15ACCE0DFDB}" type="slidenum">
              <a:rPr lang="nl-NL" noProof="0" smtClean="0"/>
              <a:t>1</a:t>
            </a:fld>
            <a:endParaRPr lang="nl-NL" noProof="0" dirty="0"/>
          </a:p>
        </p:txBody>
      </p:sp>
    </p:spTree>
    <p:extLst>
      <p:ext uri="{BB962C8B-B14F-4D97-AF65-F5344CB8AC3E}">
        <p14:creationId xmlns:p14="http://schemas.microsoft.com/office/powerpoint/2010/main" val="83440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a:t>
            </a:r>
            <a:endParaRPr lang="nl-NL" dirty="0"/>
          </a:p>
        </p:txBody>
      </p:sp>
      <p:sp>
        <p:nvSpPr>
          <p:cNvPr id="3" name="Tijdelijke aanduiding voor verticale tekst 2"/>
          <p:cNvSpPr>
            <a:spLocks noGrp="1"/>
          </p:cNvSpPr>
          <p:nvPr>
            <p:ph type="body" orient="vert" idx="1"/>
          </p:nvPr>
        </p:nvSpPr>
        <p:spPr>
          <a:xfrm>
            <a:off x="821748" y="1410303"/>
            <a:ext cx="9443825" cy="4476147"/>
          </a:xfrm>
        </p:spPr>
        <p:txBody>
          <a:bodyPr/>
          <a:lstStyle/>
          <a:p>
            <a:r>
              <a:rPr lang="nl-NL" sz="2200" dirty="0" smtClean="0"/>
              <a:t>Communiceer </a:t>
            </a:r>
            <a:r>
              <a:rPr lang="nl-NL" sz="2200" dirty="0"/>
              <a:t>goed met collega’s die meedoen aan de inschrijving. Informeer </a:t>
            </a:r>
            <a:r>
              <a:rPr lang="nl-NL" sz="2200" dirty="0" smtClean="0"/>
              <a:t>ze volledig </a:t>
            </a:r>
            <a:r>
              <a:rPr lang="nl-NL" sz="2200" dirty="0"/>
              <a:t>over de procedure en </a:t>
            </a:r>
            <a:r>
              <a:rPr lang="nl-NL" sz="2200" dirty="0" smtClean="0"/>
              <a:t>voorwaarden. Dit voorkomt onnodige vragen of miscommunicatie;</a:t>
            </a:r>
            <a:endParaRPr lang="nl-NL" sz="2200" dirty="0"/>
          </a:p>
          <a:p>
            <a:r>
              <a:rPr lang="nl-NL" sz="2200" dirty="0">
                <a:latin typeface="Calibri" panose="020F0502020204030204" pitchFamily="34" charset="0"/>
                <a:ea typeface="Calibri" panose="020F0502020204030204" pitchFamily="34" charset="0"/>
                <a:cs typeface="Times New Roman" panose="02020603050405020304" pitchFamily="18" charset="0"/>
              </a:rPr>
              <a:t>Maak een checklist van uit te voeren </a:t>
            </a:r>
            <a:r>
              <a:rPr lang="nl-NL" sz="2200" dirty="0" smtClean="0">
                <a:latin typeface="Calibri" panose="020F0502020204030204" pitchFamily="34" charset="0"/>
                <a:ea typeface="Calibri" panose="020F0502020204030204" pitchFamily="34" charset="0"/>
                <a:cs typeface="Times New Roman" panose="02020603050405020304" pitchFamily="18" charset="0"/>
              </a:rPr>
              <a:t>acties, zodat niets vergeten wordt. Zie hiervoor ook hoofdstuk 6 van het Beschrijvend document;</a:t>
            </a:r>
          </a:p>
          <a:p>
            <a:r>
              <a:rPr lang="nl-NL" sz="2200" dirty="0" smtClean="0">
                <a:latin typeface="Calibri" panose="020F0502020204030204" pitchFamily="34" charset="0"/>
                <a:ea typeface="Calibri" panose="020F0502020204030204" pitchFamily="34" charset="0"/>
                <a:cs typeface="Times New Roman" panose="02020603050405020304" pitchFamily="18" charset="0"/>
              </a:rPr>
              <a:t>Let goed op de termijnen. Ook voor het opvragen van documenten of informatie;</a:t>
            </a:r>
          </a:p>
          <a:p>
            <a:r>
              <a:rPr lang="nl-NL" sz="2200" dirty="0">
                <a:latin typeface="Calibri" panose="020F0502020204030204" pitchFamily="34" charset="0"/>
                <a:ea typeface="Calibri" panose="020F0502020204030204" pitchFamily="34" charset="0"/>
                <a:cs typeface="Times New Roman" panose="02020603050405020304" pitchFamily="18" charset="0"/>
              </a:rPr>
              <a:t>S</a:t>
            </a:r>
            <a:r>
              <a:rPr lang="nl-NL" sz="2200" dirty="0" smtClean="0">
                <a:latin typeface="Calibri" panose="020F0502020204030204" pitchFamily="34" charset="0"/>
                <a:ea typeface="Calibri" panose="020F0502020204030204" pitchFamily="34" charset="0"/>
                <a:cs typeface="Times New Roman" panose="02020603050405020304" pitchFamily="18" charset="0"/>
              </a:rPr>
              <a:t>tel op tijd </a:t>
            </a:r>
            <a:r>
              <a:rPr lang="nl-NL" sz="2200" dirty="0">
                <a:latin typeface="Calibri" panose="020F0502020204030204" pitchFamily="34" charset="0"/>
                <a:ea typeface="Calibri" panose="020F0502020204030204" pitchFamily="34" charset="0"/>
                <a:cs typeface="Times New Roman" panose="02020603050405020304" pitchFamily="18" charset="0"/>
              </a:rPr>
              <a:t>vragen en doe suggesties voor de uiterste datum voor stellen van vragen. Vragen stellen kan over elk </a:t>
            </a:r>
            <a:r>
              <a:rPr lang="nl-NL" sz="2200" dirty="0" smtClean="0">
                <a:latin typeface="Calibri" panose="020F0502020204030204" pitchFamily="34" charset="0"/>
                <a:ea typeface="Calibri" panose="020F0502020204030204" pitchFamily="34" charset="0"/>
                <a:cs typeface="Times New Roman" panose="02020603050405020304" pitchFamily="18" charset="0"/>
              </a:rPr>
              <a:t>document;</a:t>
            </a:r>
          </a:p>
          <a:p>
            <a:r>
              <a:rPr lang="nl-NL" sz="2200" dirty="0" smtClean="0">
                <a:latin typeface="Calibri" panose="020F0502020204030204" pitchFamily="34" charset="0"/>
                <a:ea typeface="Calibri" panose="020F0502020204030204" pitchFamily="34" charset="0"/>
                <a:cs typeface="Times New Roman" panose="02020603050405020304" pitchFamily="18" charset="0"/>
              </a:rPr>
              <a:t>Schrijf niet op het allerlaatste moment in. Doe dat minimaal een dag vooraf. Oefen desnoods al eerder. Het verwijderen of vervangen van vorige versies van inschrijfformulieren op TenderNed kan altijd.</a:t>
            </a:r>
          </a:p>
          <a:p>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10</a:t>
            </a:fld>
            <a:endParaRPr lang="nl-NL" noProof="0"/>
          </a:p>
        </p:txBody>
      </p:sp>
    </p:spTree>
    <p:extLst>
      <p:ext uri="{BB962C8B-B14F-4D97-AF65-F5344CB8AC3E}">
        <p14:creationId xmlns:p14="http://schemas.microsoft.com/office/powerpoint/2010/main" val="367856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4BDAD20-4B09-4BCB-ADCA-2EB416BFBC3D}"/>
              </a:ext>
            </a:extLst>
          </p:cNvPr>
          <p:cNvSpPr>
            <a:spLocks noGrp="1"/>
          </p:cNvSpPr>
          <p:nvPr>
            <p:ph type="ctrTitle"/>
          </p:nvPr>
        </p:nvSpPr>
        <p:spPr>
          <a:xfrm>
            <a:off x="1251071" y="2661792"/>
            <a:ext cx="10100100" cy="825246"/>
          </a:xfrm>
        </p:spPr>
        <p:txBody>
          <a:bodyPr/>
          <a:lstStyle/>
          <a:p>
            <a:r>
              <a:rPr lang="nl-NL" dirty="0"/>
              <a:t>Stel uw vragen </a:t>
            </a:r>
            <a:r>
              <a:rPr lang="nl-NL" dirty="0" smtClean="0"/>
              <a:t>op TenderNed</a:t>
            </a:r>
            <a:endParaRPr lang="nl-NL" dirty="0"/>
          </a:p>
        </p:txBody>
      </p:sp>
      <p:sp>
        <p:nvSpPr>
          <p:cNvPr id="3" name="Tijdelijke aanduiding voor datum 2">
            <a:extLst>
              <a:ext uri="{FF2B5EF4-FFF2-40B4-BE49-F238E27FC236}">
                <a16:creationId xmlns:a16="http://schemas.microsoft.com/office/drawing/2014/main" id="{66C41194-AE9E-43B9-9126-D42275955722}"/>
              </a:ext>
            </a:extLst>
          </p:cNvPr>
          <p:cNvSpPr>
            <a:spLocks noGrp="1"/>
          </p:cNvSpPr>
          <p:nvPr>
            <p:ph type="dt" sz="half" idx="10"/>
          </p:nvPr>
        </p:nvSpPr>
        <p:spPr/>
        <p:txBody>
          <a:bodyPr/>
          <a:lstStyle/>
          <a:p>
            <a:fld id="{DD2730D7-EE42-4EFA-9A84-3F0343FAF4B8}" type="datetime3">
              <a:rPr lang="nl-NL" noProof="0" smtClean="0"/>
              <a:t>8/2/23</a:t>
            </a:fld>
            <a:endParaRPr lang="nl-NL" noProof="0"/>
          </a:p>
        </p:txBody>
      </p:sp>
      <p:sp>
        <p:nvSpPr>
          <p:cNvPr id="4" name="Tijdelijke aanduiding voor voettekst 3">
            <a:extLst>
              <a:ext uri="{FF2B5EF4-FFF2-40B4-BE49-F238E27FC236}">
                <a16:creationId xmlns:a16="http://schemas.microsoft.com/office/drawing/2014/main" id="{DC448C74-B870-48BF-8312-9C448E30A66D}"/>
              </a:ext>
            </a:extLst>
          </p:cNvPr>
          <p:cNvSpPr>
            <a:spLocks noGrp="1"/>
          </p:cNvSpPr>
          <p:nvPr>
            <p:ph type="ftr" sz="quarter" idx="11"/>
          </p:nvPr>
        </p:nvSpPr>
        <p:spPr/>
        <p:txBody>
          <a:bodyPr/>
          <a:lstStyle/>
          <a:p>
            <a:r>
              <a:rPr lang="nl-NL" noProof="0"/>
              <a:t>Invoegen &gt; Koptekst en voettekst</a:t>
            </a:r>
          </a:p>
        </p:txBody>
      </p:sp>
      <p:sp>
        <p:nvSpPr>
          <p:cNvPr id="5" name="Tijdelijke aanduiding voor dianummer 4">
            <a:extLst>
              <a:ext uri="{FF2B5EF4-FFF2-40B4-BE49-F238E27FC236}">
                <a16:creationId xmlns:a16="http://schemas.microsoft.com/office/drawing/2014/main" id="{4E520112-F7A8-45F0-A353-8933206690C6}"/>
              </a:ext>
            </a:extLst>
          </p:cNvPr>
          <p:cNvSpPr>
            <a:spLocks noGrp="1"/>
          </p:cNvSpPr>
          <p:nvPr>
            <p:ph type="sldNum" sz="quarter" idx="12"/>
          </p:nvPr>
        </p:nvSpPr>
        <p:spPr/>
        <p:txBody>
          <a:bodyPr/>
          <a:lstStyle/>
          <a:p>
            <a:fld id="{D7B5DC5B-6873-43DB-ADC7-B15ACCE0DFDB}" type="slidenum">
              <a:rPr lang="nl-NL" noProof="0" smtClean="0"/>
              <a:t>11</a:t>
            </a:fld>
            <a:endParaRPr lang="nl-NL" noProof="0"/>
          </a:p>
        </p:txBody>
      </p:sp>
    </p:spTree>
    <p:extLst>
      <p:ext uri="{BB962C8B-B14F-4D97-AF65-F5344CB8AC3E}">
        <p14:creationId xmlns:p14="http://schemas.microsoft.com/office/powerpoint/2010/main" val="330309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08355E96-A308-47F7-B1FC-6641443E3C67}"/>
              </a:ext>
            </a:extLst>
          </p:cNvPr>
          <p:cNvSpPr>
            <a:spLocks noGrp="1"/>
          </p:cNvSpPr>
          <p:nvPr>
            <p:ph type="title"/>
          </p:nvPr>
        </p:nvSpPr>
        <p:spPr>
          <a:xfrm>
            <a:off x="899997" y="447782"/>
            <a:ext cx="9365575" cy="543999"/>
          </a:xfrm>
        </p:spPr>
        <p:txBody>
          <a:bodyPr/>
          <a:lstStyle/>
          <a:p>
            <a:r>
              <a:rPr lang="nl-NL" dirty="0"/>
              <a:t>Programma</a:t>
            </a:r>
          </a:p>
        </p:txBody>
      </p:sp>
      <p:sp>
        <p:nvSpPr>
          <p:cNvPr id="11" name="Tijdelijke aanduiding voor verticale tekst 10">
            <a:extLst>
              <a:ext uri="{FF2B5EF4-FFF2-40B4-BE49-F238E27FC236}">
                <a16:creationId xmlns:a16="http://schemas.microsoft.com/office/drawing/2014/main" id="{546BBDA1-815B-4F7F-8133-3CF7CA125959}"/>
              </a:ext>
            </a:extLst>
          </p:cNvPr>
          <p:cNvSpPr>
            <a:spLocks noGrp="1"/>
          </p:cNvSpPr>
          <p:nvPr>
            <p:ph type="body" orient="vert" idx="1"/>
          </p:nvPr>
        </p:nvSpPr>
        <p:spPr>
          <a:xfrm>
            <a:off x="1376975" y="991781"/>
            <a:ext cx="8411620" cy="5486400"/>
          </a:xfrm>
        </p:spPr>
        <p:txBody>
          <a:bodyPr/>
          <a:lstStyle/>
          <a:p>
            <a:pPr lvl="4"/>
            <a:r>
              <a:rPr lang="nl-NL" dirty="0"/>
              <a:t>Wat te verwachten van deze informatiebijeenkomst?</a:t>
            </a:r>
          </a:p>
          <a:p>
            <a:r>
              <a:rPr lang="nl-NL" sz="2000" dirty="0" smtClean="0"/>
              <a:t>Doel </a:t>
            </a:r>
          </a:p>
          <a:p>
            <a:r>
              <a:rPr lang="nl-NL" sz="2000" dirty="0" smtClean="0"/>
              <a:t>Duur van de opdracht</a:t>
            </a:r>
            <a:endParaRPr lang="nl-NL" sz="2000" dirty="0"/>
          </a:p>
          <a:p>
            <a:r>
              <a:rPr lang="nl-NL" sz="2000" dirty="0" smtClean="0"/>
              <a:t>Een </a:t>
            </a:r>
            <a:r>
              <a:rPr lang="nl-NL" sz="2000" dirty="0"/>
              <a:t>toelichting op de aanbestedingsprocedure</a:t>
            </a:r>
          </a:p>
          <a:p>
            <a:pPr lvl="1">
              <a:buFont typeface="Courier New" panose="02070309020205020404" pitchFamily="49" charset="0"/>
              <a:buChar char="o"/>
            </a:pPr>
            <a:r>
              <a:rPr lang="nl-NL" sz="2000" dirty="0" smtClean="0"/>
              <a:t>Procedure</a:t>
            </a:r>
          </a:p>
          <a:p>
            <a:pPr lvl="1">
              <a:buFont typeface="Courier New" panose="02070309020205020404" pitchFamily="49" charset="0"/>
              <a:buChar char="o"/>
            </a:pPr>
            <a:r>
              <a:rPr lang="nl-NL" sz="2000" dirty="0" smtClean="0"/>
              <a:t>In te dienen documenten</a:t>
            </a:r>
            <a:endParaRPr lang="nl-NL" sz="2000" dirty="0"/>
          </a:p>
          <a:p>
            <a:pPr lvl="1">
              <a:buFont typeface="Courier New" panose="02070309020205020404" pitchFamily="49" charset="0"/>
              <a:buChar char="o"/>
            </a:pPr>
            <a:r>
              <a:rPr lang="nl-NL" sz="2000" dirty="0"/>
              <a:t>Planning</a:t>
            </a:r>
          </a:p>
          <a:p>
            <a:pPr lvl="1">
              <a:buFont typeface="Courier New" panose="02070309020205020404" pitchFamily="49" charset="0"/>
              <a:buChar char="o"/>
            </a:pPr>
            <a:r>
              <a:rPr lang="nl-NL" sz="2000" dirty="0"/>
              <a:t>Wat gebeurt er ná het Inschrijven</a:t>
            </a:r>
            <a:r>
              <a:rPr lang="nl-NL" sz="2000" dirty="0" smtClean="0"/>
              <a:t>?</a:t>
            </a:r>
          </a:p>
          <a:p>
            <a:pPr lvl="1">
              <a:buFont typeface="Courier New" panose="02070309020205020404" pitchFamily="49" charset="0"/>
              <a:buChar char="o"/>
            </a:pPr>
            <a:r>
              <a:rPr lang="nl-NL" sz="2000" dirty="0" smtClean="0"/>
              <a:t>Belangrijk</a:t>
            </a:r>
          </a:p>
          <a:p>
            <a:pPr lvl="1">
              <a:buFont typeface="Courier New" panose="02070309020205020404" pitchFamily="49" charset="0"/>
              <a:buChar char="o"/>
            </a:pPr>
            <a:r>
              <a:rPr lang="nl-NL" sz="2000" dirty="0" smtClean="0"/>
              <a:t>Tips</a:t>
            </a:r>
          </a:p>
          <a:p>
            <a:r>
              <a:rPr lang="nl-NL" sz="2000" dirty="0" smtClean="0"/>
              <a:t>Tot slot</a:t>
            </a:r>
          </a:p>
          <a:p>
            <a:endParaRPr lang="nl-NL" sz="2000" dirty="0" smtClean="0"/>
          </a:p>
          <a:p>
            <a:pPr lvl="1">
              <a:buFont typeface="Courier New" panose="02070309020205020404" pitchFamily="49" charset="0"/>
              <a:buChar char="o"/>
            </a:pPr>
            <a:endParaRPr lang="nl-NL" sz="2000" dirty="0"/>
          </a:p>
          <a:p>
            <a:pPr marL="0" indent="0">
              <a:buNone/>
            </a:pPr>
            <a:endParaRPr lang="nl-NL" sz="2000" dirty="0"/>
          </a:p>
          <a:p>
            <a:pPr marL="0" indent="0" algn="ctr">
              <a:buNone/>
            </a:pPr>
            <a:r>
              <a:rPr lang="nl-NL" sz="2000" b="1" dirty="0"/>
              <a:t>Stel uw vragen via de chat!</a:t>
            </a:r>
          </a:p>
        </p:txBody>
      </p:sp>
      <p:sp>
        <p:nvSpPr>
          <p:cNvPr id="6" name="Tijdelijke aanduiding voor dianummer 5">
            <a:extLst>
              <a:ext uri="{FF2B5EF4-FFF2-40B4-BE49-F238E27FC236}">
                <a16:creationId xmlns:a16="http://schemas.microsoft.com/office/drawing/2014/main" id="{17BA044E-B027-4226-AF68-BD0DEAC31113}"/>
              </a:ext>
            </a:extLst>
          </p:cNvPr>
          <p:cNvSpPr>
            <a:spLocks noGrp="1"/>
          </p:cNvSpPr>
          <p:nvPr>
            <p:ph type="sldNum" sz="quarter" idx="12"/>
          </p:nvPr>
        </p:nvSpPr>
        <p:spPr/>
        <p:txBody>
          <a:bodyPr/>
          <a:lstStyle/>
          <a:p>
            <a:fld id="{D7B5DC5B-6873-43DB-ADC7-B15ACCE0DFDB}" type="slidenum">
              <a:rPr lang="nl-NL" noProof="0" smtClean="0"/>
              <a:t>2</a:t>
            </a:fld>
            <a:endParaRPr lang="nl-NL" noProof="0" dirty="0"/>
          </a:p>
        </p:txBody>
      </p:sp>
    </p:spTree>
    <p:extLst>
      <p:ext uri="{BB962C8B-B14F-4D97-AF65-F5344CB8AC3E}">
        <p14:creationId xmlns:p14="http://schemas.microsoft.com/office/powerpoint/2010/main" val="95193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Doel</a:t>
            </a:r>
            <a:endParaRPr lang="nl-NL" dirty="0"/>
          </a:p>
        </p:txBody>
      </p:sp>
      <p:sp>
        <p:nvSpPr>
          <p:cNvPr id="3" name="Tijdelijke aanduiding voor verticale tekst 2"/>
          <p:cNvSpPr>
            <a:spLocks noGrp="1"/>
          </p:cNvSpPr>
          <p:nvPr>
            <p:ph type="body" orient="vert" idx="1"/>
          </p:nvPr>
        </p:nvSpPr>
        <p:spPr>
          <a:xfrm>
            <a:off x="1368000" y="1484446"/>
            <a:ext cx="8897573" cy="4501069"/>
          </a:xfrm>
        </p:spPr>
        <p:txBody>
          <a:bodyPr/>
          <a:lstStyle/>
          <a:p>
            <a:r>
              <a:rPr lang="nl-NL" sz="2000" dirty="0" smtClean="0"/>
              <a:t>PIRLS 2026</a:t>
            </a:r>
          </a:p>
          <a:p>
            <a:pPr marL="265113" lvl="1" indent="0">
              <a:buNone/>
            </a:pPr>
            <a:r>
              <a:rPr lang="nl-NL" dirty="0" smtClean="0"/>
              <a:t>Het </a:t>
            </a:r>
            <a:r>
              <a:rPr lang="nl-NL" dirty="0"/>
              <a:t>onderzoek geeft inzicht in de prestatieverschillen tussen leerlingen uit verschillende landen op het gebied van begrijpend lezen. Daarnaast geeft het inzicht in factoren die de individuele variatie in leesprestaties verklaren. Hiertoe verzamelt het achtergrondinformatie over de leerlingen, docenten en schoolleiders en de kwaliteit van het lees- en schoolcurriculum. </a:t>
            </a:r>
          </a:p>
          <a:p>
            <a:pPr marL="265113" lvl="1" indent="0">
              <a:buNone/>
            </a:pPr>
            <a:r>
              <a:rPr lang="nl-NL" dirty="0"/>
              <a:t>Door de Nederlandse deelname aan PIRLS kan een beeld worden geschetst van het niveau van de Nederlandse leerling in internationaal perspectief. Daarnaast levert het onderzoek een trendvergelijking op en kan in kaart worden gebracht wat de invloed van onderwijsvernieuwingen en maatschappelijke veranderingen in de afgelopen jaren is geweest op de leesvaardigheid van tienjarige leerlingen</a:t>
            </a:r>
            <a:r>
              <a:rPr lang="nl-NL" dirty="0" smtClean="0"/>
              <a:t>.</a:t>
            </a:r>
            <a:endParaRPr lang="nl-NL" dirty="0"/>
          </a:p>
          <a:p>
            <a:r>
              <a:rPr lang="nl-NL" sz="2000" dirty="0" err="1" smtClean="0"/>
              <a:t>Peil.Leesvaardigheid</a:t>
            </a:r>
            <a:r>
              <a:rPr lang="nl-NL" sz="2000" dirty="0" smtClean="0"/>
              <a:t> 2025-2026</a:t>
            </a:r>
            <a:endParaRPr lang="nl-NL" sz="2000" dirty="0"/>
          </a:p>
          <a:p>
            <a:pPr marL="265113" lvl="1" indent="0">
              <a:buNone/>
            </a:pPr>
            <a:r>
              <a:rPr lang="nl-NL" dirty="0"/>
              <a:t>Doel van het peilingsonderzoek is om op stelselniveau een betrouwbaar en valide beeld te geven van de </a:t>
            </a:r>
            <a:r>
              <a:rPr lang="nl-NL" dirty="0" err="1"/>
              <a:t>leerlingprestaties</a:t>
            </a:r>
            <a:r>
              <a:rPr lang="nl-NL" dirty="0"/>
              <a:t> op het gebied van leesvaardigheid, voor het (s)bo mede in relatie tot de resultaten van vorige peilingsonderzoeken op dit leergebied . Daarnaast dient het peilingsonderzoek zicht te geven op het onderwijsleerproces voor leesvaardigheid in het bo, </a:t>
            </a:r>
            <a:r>
              <a:rPr lang="nl-NL" dirty="0" err="1"/>
              <a:t>sbo</a:t>
            </a:r>
            <a:r>
              <a:rPr lang="nl-NL" dirty="0"/>
              <a:t> en </a:t>
            </a:r>
            <a:r>
              <a:rPr lang="nl-NL" dirty="0" err="1"/>
              <a:t>so</a:t>
            </a:r>
            <a:r>
              <a:rPr lang="nl-NL" dirty="0"/>
              <a:t>.</a:t>
            </a:r>
            <a:endParaRPr lang="nl-NL" sz="1600"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3</a:t>
            </a:fld>
            <a:endParaRPr lang="nl-NL" noProof="0"/>
          </a:p>
        </p:txBody>
      </p:sp>
    </p:spTree>
    <p:extLst>
      <p:ext uri="{BB962C8B-B14F-4D97-AF65-F5344CB8AC3E}">
        <p14:creationId xmlns:p14="http://schemas.microsoft.com/office/powerpoint/2010/main" val="16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Duur van de opdracht </a:t>
            </a:r>
            <a:endParaRPr lang="nl-NL" dirty="0"/>
          </a:p>
        </p:txBody>
      </p:sp>
      <p:sp>
        <p:nvSpPr>
          <p:cNvPr id="3" name="Tijdelijke aanduiding voor verticale tekst 2"/>
          <p:cNvSpPr>
            <a:spLocks noGrp="1"/>
          </p:cNvSpPr>
          <p:nvPr>
            <p:ph type="body" orient="vert" idx="1"/>
          </p:nvPr>
        </p:nvSpPr>
        <p:spPr>
          <a:xfrm>
            <a:off x="1368000" y="1552790"/>
            <a:ext cx="8897573" cy="3190660"/>
          </a:xfrm>
        </p:spPr>
        <p:txBody>
          <a:bodyPr/>
          <a:lstStyle/>
          <a:p>
            <a:r>
              <a:rPr lang="nl-NL" sz="2000" dirty="0" smtClean="0"/>
              <a:t>Overeenkomst gaat in op 5 juni 2023 en loopt uiterlijk tot en met 1 maart 2028</a:t>
            </a:r>
          </a:p>
          <a:p>
            <a:r>
              <a:rPr lang="nl-NL" sz="2000" dirty="0" smtClean="0"/>
              <a:t>De hoofdmeting van beide onderzoeken vindt plaats in het voorjaar van 2026</a:t>
            </a:r>
          </a:p>
          <a:p>
            <a:pPr marL="0" indent="0">
              <a:buNone/>
            </a:pPr>
            <a:endParaRPr lang="nl-NL" sz="2000" dirty="0" smtClean="0"/>
          </a:p>
          <a:p>
            <a:r>
              <a:rPr lang="nl-NL" sz="2000" dirty="0" smtClean="0"/>
              <a:t>Op te leveren producten: </a:t>
            </a:r>
          </a:p>
          <a:p>
            <a:pPr lvl="1"/>
            <a:r>
              <a:rPr lang="nl-NL" sz="2000" dirty="0" err="1" smtClean="0"/>
              <a:t>Peil.Leesvaardigheid</a:t>
            </a:r>
            <a:r>
              <a:rPr lang="nl-NL" sz="2000" dirty="0"/>
              <a:t>: eindrapportage en het databestand </a:t>
            </a:r>
            <a:r>
              <a:rPr lang="nl-NL" sz="2000" dirty="0" smtClean="0"/>
              <a:t>dienen uiterlijk </a:t>
            </a:r>
            <a:r>
              <a:rPr lang="nl-NL" sz="2000" dirty="0"/>
              <a:t>eind december </a:t>
            </a:r>
            <a:r>
              <a:rPr lang="nl-NL" sz="2000" dirty="0" smtClean="0"/>
              <a:t>2026 </a:t>
            </a:r>
            <a:r>
              <a:rPr lang="nl-NL" sz="2000" dirty="0"/>
              <a:t>aan de Inspectie van het Onderwijs te worden </a:t>
            </a:r>
            <a:r>
              <a:rPr lang="nl-NL" sz="2000" dirty="0" smtClean="0"/>
              <a:t>opgeleverd</a:t>
            </a:r>
          </a:p>
          <a:p>
            <a:pPr lvl="1"/>
            <a:r>
              <a:rPr lang="nl-NL" sz="2000" dirty="0" smtClean="0"/>
              <a:t>PIRLS: eindrapportage dient in december 2027 te worden opgeleverd</a:t>
            </a:r>
            <a:endParaRPr lang="nl-NL" sz="2000" dirty="0"/>
          </a:p>
          <a:p>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4</a:t>
            </a:fld>
            <a:endParaRPr lang="nl-NL" noProof="0"/>
          </a:p>
        </p:txBody>
      </p:sp>
    </p:spTree>
    <p:extLst>
      <p:ext uri="{BB962C8B-B14F-4D97-AF65-F5344CB8AC3E}">
        <p14:creationId xmlns:p14="http://schemas.microsoft.com/office/powerpoint/2010/main" val="144369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998" y="354571"/>
            <a:ext cx="9365575" cy="543999"/>
          </a:xfrm>
        </p:spPr>
        <p:txBody>
          <a:bodyPr/>
          <a:lstStyle/>
          <a:p>
            <a:r>
              <a:rPr lang="nl-NL" dirty="0" smtClean="0"/>
              <a:t>Procedure </a:t>
            </a:r>
            <a:endParaRPr lang="nl-NL" dirty="0"/>
          </a:p>
        </p:txBody>
      </p:sp>
      <p:sp>
        <p:nvSpPr>
          <p:cNvPr id="3" name="Tijdelijke aanduiding voor verticale tekst 2"/>
          <p:cNvSpPr>
            <a:spLocks noGrp="1"/>
          </p:cNvSpPr>
          <p:nvPr>
            <p:ph type="body" orient="vert" idx="1"/>
          </p:nvPr>
        </p:nvSpPr>
        <p:spPr>
          <a:xfrm>
            <a:off x="821748" y="1104900"/>
            <a:ext cx="9976881" cy="4057650"/>
          </a:xfrm>
        </p:spPr>
        <p:txBody>
          <a:bodyPr/>
          <a:lstStyle/>
          <a:p>
            <a:r>
              <a:rPr lang="nl-NL" sz="2400" dirty="0"/>
              <a:t>Het Beschrijvend document is het leidende document. Hierin staan o.a. de </a:t>
            </a:r>
            <a:r>
              <a:rPr lang="nl-NL" sz="2400" dirty="0" smtClean="0"/>
              <a:t>beschrijving van de Opdracht,  de procedure</a:t>
            </a:r>
            <a:r>
              <a:rPr lang="nl-NL" sz="2400" dirty="0"/>
              <a:t>, de </a:t>
            </a:r>
            <a:r>
              <a:rPr lang="nl-NL" sz="2400" dirty="0" smtClean="0"/>
              <a:t>planning, de eisen, de Gunningscriteria en </a:t>
            </a:r>
            <a:r>
              <a:rPr lang="nl-NL" sz="2400" dirty="0"/>
              <a:t>verwijzing naar </a:t>
            </a:r>
            <a:r>
              <a:rPr lang="nl-NL" sz="2400" dirty="0" smtClean="0"/>
              <a:t>alle bijlagen</a:t>
            </a:r>
            <a:r>
              <a:rPr lang="nl-NL" sz="2400" dirty="0"/>
              <a:t>;</a:t>
            </a:r>
          </a:p>
          <a:p>
            <a:r>
              <a:rPr lang="nl-NL" sz="2400" dirty="0" smtClean="0"/>
              <a:t>Gebruik voor het stellen van vragen </a:t>
            </a:r>
            <a:r>
              <a:rPr lang="nl-NL" sz="2400" dirty="0"/>
              <a:t>de vragenmodule van </a:t>
            </a:r>
            <a:r>
              <a:rPr lang="nl-NL" sz="2400" dirty="0" err="1" smtClean="0"/>
              <a:t>TenderNed</a:t>
            </a:r>
            <a:r>
              <a:rPr lang="nl-NL" sz="2400" dirty="0" smtClean="0"/>
              <a:t>;</a:t>
            </a:r>
          </a:p>
          <a:p>
            <a:r>
              <a:rPr lang="nl-NL" sz="2400" dirty="0" smtClean="0">
                <a:sym typeface="Wingdings" panose="05000000000000000000" pitchFamily="2" charset="2"/>
              </a:rPr>
              <a:t>Alle communicatie gaat via TenderNed</a:t>
            </a:r>
            <a:r>
              <a:rPr lang="nl-NL" sz="2400" dirty="0">
                <a:sym typeface="Wingdings" panose="05000000000000000000" pitchFamily="2" charset="2"/>
              </a:rPr>
              <a:t>! Neem geen rechtstreeks contact op met bestaande contacten van NWO/NRO</a:t>
            </a:r>
            <a:r>
              <a:rPr lang="nl-NL" sz="2400" dirty="0" smtClean="0">
                <a:sym typeface="Wingdings" panose="05000000000000000000" pitchFamily="2" charset="2"/>
              </a:rPr>
              <a:t>;</a:t>
            </a:r>
            <a:endParaRPr lang="nl-NL" sz="2400" dirty="0"/>
          </a:p>
          <a:p>
            <a:r>
              <a:rPr lang="nl-NL" sz="2400" dirty="0" smtClean="0"/>
              <a:t>Inschrijven </a:t>
            </a:r>
            <a:r>
              <a:rPr lang="nl-NL" sz="2400" dirty="0"/>
              <a:t>via aanbestedingsplatform </a:t>
            </a:r>
            <a:r>
              <a:rPr lang="nl-NL" sz="2400" dirty="0" smtClean="0"/>
              <a:t>TenderNed;</a:t>
            </a:r>
          </a:p>
          <a:p>
            <a:r>
              <a:rPr lang="nl-NL" sz="2400" dirty="0" smtClean="0"/>
              <a:t>Bij vragen over TenderNed. Neem contact op met TenderNed (zie 2.2 Beschrijvend document)</a:t>
            </a:r>
          </a:p>
          <a:p>
            <a:endParaRPr lang="nl-NL" sz="2400" dirty="0"/>
          </a:p>
          <a:p>
            <a:pPr marL="0" indent="0">
              <a:buNone/>
            </a:pPr>
            <a:endParaRPr lang="nl-NL" sz="2000" dirty="0"/>
          </a:p>
          <a:p>
            <a:endParaRPr lang="nl-NL" sz="2000" dirty="0"/>
          </a:p>
          <a:p>
            <a:endParaRPr lang="nl-NL" sz="2000"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5</a:t>
            </a:fld>
            <a:endParaRPr lang="nl-NL" noProof="0"/>
          </a:p>
        </p:txBody>
      </p:sp>
    </p:spTree>
    <p:extLst>
      <p:ext uri="{BB962C8B-B14F-4D97-AF65-F5344CB8AC3E}">
        <p14:creationId xmlns:p14="http://schemas.microsoft.com/office/powerpoint/2010/main" val="310156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3541" y="269520"/>
            <a:ext cx="9365575" cy="543999"/>
          </a:xfrm>
        </p:spPr>
        <p:txBody>
          <a:bodyPr/>
          <a:lstStyle/>
          <a:p>
            <a:r>
              <a:rPr lang="nl-NL" dirty="0" smtClean="0"/>
              <a:t>In te dienen documenten</a:t>
            </a:r>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6</a:t>
            </a:fld>
            <a:endParaRPr lang="nl-NL" noProof="0"/>
          </a:p>
        </p:txBody>
      </p:sp>
      <p:sp>
        <p:nvSpPr>
          <p:cNvPr id="8" name="Tijdelijke aanduiding voor verticale tekst 2"/>
          <p:cNvSpPr>
            <a:spLocks noGrp="1"/>
          </p:cNvSpPr>
          <p:nvPr>
            <p:ph type="body" orient="vert" idx="1"/>
          </p:nvPr>
        </p:nvSpPr>
        <p:spPr>
          <a:xfrm>
            <a:off x="893331" y="3790950"/>
            <a:ext cx="10243978" cy="2630075"/>
          </a:xfrm>
        </p:spPr>
        <p:txBody>
          <a:bodyPr/>
          <a:lstStyle/>
          <a:p>
            <a:pPr lvl="0"/>
            <a:r>
              <a:rPr lang="nl-NL" sz="2200" dirty="0" smtClean="0"/>
              <a:t>Lees </a:t>
            </a:r>
            <a:r>
              <a:rPr lang="nl-NL" sz="2200" dirty="0"/>
              <a:t>alle documenten zeer goed door en vergeet niet </a:t>
            </a:r>
            <a:r>
              <a:rPr lang="nl-NL" sz="2200" dirty="0" smtClean="0"/>
              <a:t>om deze volledig in </a:t>
            </a:r>
            <a:r>
              <a:rPr lang="nl-NL" sz="2200" dirty="0"/>
              <a:t>te </a:t>
            </a:r>
            <a:r>
              <a:rPr lang="nl-NL" sz="2200" dirty="0" smtClean="0"/>
              <a:t>vullen;</a:t>
            </a:r>
            <a:endParaRPr lang="nl-NL" sz="2200" dirty="0"/>
          </a:p>
          <a:p>
            <a:r>
              <a:rPr lang="nl-NL" sz="2200" dirty="0">
                <a:latin typeface="Calibri" panose="020F0502020204030204" pitchFamily="34" charset="0"/>
                <a:ea typeface="Calibri" panose="020F0502020204030204" pitchFamily="34" charset="0"/>
                <a:cs typeface="Times New Roman" panose="02020603050405020304" pitchFamily="18" charset="0"/>
              </a:rPr>
              <a:t>Wijzig niet de </a:t>
            </a:r>
            <a:r>
              <a:rPr lang="nl-NL" sz="2200" dirty="0" smtClean="0">
                <a:latin typeface="Calibri" panose="020F0502020204030204" pitchFamily="34" charset="0"/>
                <a:ea typeface="Calibri" panose="020F0502020204030204" pitchFamily="34" charset="0"/>
                <a:cs typeface="Times New Roman" panose="02020603050405020304" pitchFamily="18" charset="0"/>
              </a:rPr>
              <a:t>vorm en vaste </a:t>
            </a:r>
            <a:r>
              <a:rPr lang="nl-NL" sz="2200" dirty="0">
                <a:latin typeface="Calibri" panose="020F0502020204030204" pitchFamily="34" charset="0"/>
                <a:ea typeface="Calibri" panose="020F0502020204030204" pitchFamily="34" charset="0"/>
                <a:cs typeface="Times New Roman" panose="02020603050405020304" pitchFamily="18" charset="0"/>
              </a:rPr>
              <a:t>teksten van de documenten. Dit leidt tot </a:t>
            </a:r>
            <a:r>
              <a:rPr lang="nl-NL" sz="2200" dirty="0" smtClean="0">
                <a:latin typeface="Calibri" panose="020F0502020204030204" pitchFamily="34" charset="0"/>
                <a:ea typeface="Calibri" panose="020F0502020204030204" pitchFamily="34" charset="0"/>
                <a:cs typeface="Times New Roman" panose="02020603050405020304" pitchFamily="18" charset="0"/>
              </a:rPr>
              <a:t>uitsluiting;</a:t>
            </a:r>
          </a:p>
          <a:p>
            <a:r>
              <a:rPr lang="nl-NL" sz="2200" dirty="0" smtClean="0"/>
              <a:t>Bijlage C </a:t>
            </a:r>
            <a:r>
              <a:rPr lang="nl-NL" sz="2200" dirty="0"/>
              <a:t>- UEA: Invullen delen II t/m </a:t>
            </a:r>
            <a:r>
              <a:rPr lang="nl-NL" sz="2200" dirty="0" smtClean="0"/>
              <a:t>IV. </a:t>
            </a:r>
            <a:r>
              <a:rPr lang="nl-NL" sz="2200" dirty="0"/>
              <a:t>Let bij invullen met name op, indien in combinatie wordt ingeschreven of gebruik wordt gemaakt van onderaannemers. Alle </a:t>
            </a:r>
            <a:r>
              <a:rPr lang="nl-NL" sz="2200" dirty="0" err="1"/>
              <a:t>combinanten</a:t>
            </a:r>
            <a:r>
              <a:rPr lang="nl-NL" sz="2200" dirty="0"/>
              <a:t> vullen een UEA </a:t>
            </a:r>
            <a:r>
              <a:rPr lang="nl-NL" sz="2200" dirty="0" smtClean="0"/>
              <a:t>in;</a:t>
            </a:r>
          </a:p>
          <a:p>
            <a:r>
              <a:rPr lang="nl-NL" sz="2200" dirty="0" smtClean="0"/>
              <a:t>Alle </a:t>
            </a:r>
            <a:r>
              <a:rPr lang="nl-NL" sz="2200" dirty="0"/>
              <a:t>Inschrijfformulieren </a:t>
            </a:r>
            <a:r>
              <a:rPr lang="nl-NL" sz="2200" dirty="0" smtClean="0"/>
              <a:t>ondertekenen </a:t>
            </a:r>
            <a:r>
              <a:rPr lang="nl-NL" sz="2200" dirty="0"/>
              <a:t>door bevoegd persoon.</a:t>
            </a:r>
          </a:p>
          <a:p>
            <a:pPr lvl="1"/>
            <a:endParaRPr lang="nl-NL" sz="2000" dirty="0"/>
          </a:p>
          <a:p>
            <a:endParaRPr lang="nl-NL" sz="2000" dirty="0"/>
          </a:p>
          <a:p>
            <a:pPr lvl="0"/>
            <a:endParaRPr lang="nl-NL" sz="2000" dirty="0"/>
          </a:p>
          <a:p>
            <a:endParaRPr lang="nl-NL" sz="2000" dirty="0"/>
          </a:p>
        </p:txBody>
      </p:sp>
      <p:graphicFrame>
        <p:nvGraphicFramePr>
          <p:cNvPr id="3" name="Tabel 2"/>
          <p:cNvGraphicFramePr>
            <a:graphicFrameLocks noGrp="1"/>
          </p:cNvGraphicFramePr>
          <p:nvPr>
            <p:extLst>
              <p:ext uri="{D42A27DB-BD31-4B8C-83A1-F6EECF244321}">
                <p14:modId xmlns:p14="http://schemas.microsoft.com/office/powerpoint/2010/main" val="3592660858"/>
              </p:ext>
            </p:extLst>
          </p:nvPr>
        </p:nvGraphicFramePr>
        <p:xfrm>
          <a:off x="943541" y="813522"/>
          <a:ext cx="10143559" cy="2615478"/>
        </p:xfrm>
        <a:graphic>
          <a:graphicData uri="http://schemas.openxmlformats.org/drawingml/2006/table">
            <a:tbl>
              <a:tblPr firstRow="1" bandRow="1">
                <a:tableStyleId>{5C22544A-7EE6-4342-B048-85BDC9FD1C3A}</a:tableStyleId>
              </a:tblPr>
              <a:tblGrid>
                <a:gridCol w="6605015">
                  <a:extLst>
                    <a:ext uri="{9D8B030D-6E8A-4147-A177-3AD203B41FA5}">
                      <a16:colId xmlns:a16="http://schemas.microsoft.com/office/drawing/2014/main" val="2364103683"/>
                    </a:ext>
                  </a:extLst>
                </a:gridCol>
                <a:gridCol w="1840677">
                  <a:extLst>
                    <a:ext uri="{9D8B030D-6E8A-4147-A177-3AD203B41FA5}">
                      <a16:colId xmlns:a16="http://schemas.microsoft.com/office/drawing/2014/main" val="3930030008"/>
                    </a:ext>
                  </a:extLst>
                </a:gridCol>
                <a:gridCol w="1697867">
                  <a:extLst>
                    <a:ext uri="{9D8B030D-6E8A-4147-A177-3AD203B41FA5}">
                      <a16:colId xmlns:a16="http://schemas.microsoft.com/office/drawing/2014/main" val="1365102916"/>
                    </a:ext>
                  </a:extLst>
                </a:gridCol>
              </a:tblGrid>
              <a:tr h="433904">
                <a:tc>
                  <a:txBody>
                    <a:bodyPr/>
                    <a:lstStyle/>
                    <a:p>
                      <a:pPr algn="l" rtl="0" fontAlgn="ctr"/>
                      <a:r>
                        <a:rPr lang="nl-NL" sz="2200" u="none" strike="noStrike" dirty="0">
                          <a:effectLst/>
                        </a:rPr>
                        <a:t>Document</a:t>
                      </a:r>
                      <a:endParaRPr lang="nl-NL" sz="22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Paragraaf</a:t>
                      </a:r>
                      <a:endParaRPr lang="nl-NL" sz="2200" b="1" i="0" u="none" strike="noStrike">
                        <a:solidFill>
                          <a:srgbClr val="FFFFFF"/>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Bijlage(n)</a:t>
                      </a:r>
                      <a:endParaRPr lang="nl-NL" sz="2200" b="1" i="0" u="none" strike="noStrike">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45392950"/>
                  </a:ext>
                </a:extLst>
              </a:tr>
              <a:tr h="445958">
                <a:tc>
                  <a:txBody>
                    <a:bodyPr/>
                    <a:lstStyle/>
                    <a:p>
                      <a:pPr algn="l" rtl="0" fontAlgn="ctr"/>
                      <a:r>
                        <a:rPr lang="nl-NL" sz="2200" u="none" strike="noStrike" dirty="0">
                          <a:effectLst/>
                        </a:rPr>
                        <a:t>Uniform Europees </a:t>
                      </a:r>
                      <a:r>
                        <a:rPr lang="nl-NL" sz="2200" u="none" strike="noStrike" dirty="0" smtClean="0">
                          <a:effectLst/>
                        </a:rPr>
                        <a:t>Aanbestedingsdocument (UEA)</a:t>
                      </a:r>
                      <a:endParaRPr lang="nl-NL" sz="2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4.1</a:t>
                      </a:r>
                      <a:endParaRPr lang="nl-NL" sz="22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C</a:t>
                      </a:r>
                      <a:endParaRPr lang="nl-NL" sz="22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2095921"/>
                  </a:ext>
                </a:extLst>
              </a:tr>
              <a:tr h="433904">
                <a:tc>
                  <a:txBody>
                    <a:bodyPr/>
                    <a:lstStyle/>
                    <a:p>
                      <a:pPr algn="l" rtl="0" fontAlgn="ctr"/>
                      <a:r>
                        <a:rPr lang="nl-NL" sz="2200" u="none" strike="noStrike" dirty="0">
                          <a:effectLst/>
                        </a:rPr>
                        <a:t>Standaardformulier specificatie referenties</a:t>
                      </a:r>
                      <a:endParaRPr lang="nl-NL" sz="2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4.6</a:t>
                      </a:r>
                      <a:endParaRPr lang="nl-NL" sz="22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D</a:t>
                      </a:r>
                      <a:endParaRPr lang="nl-NL" sz="22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12375747"/>
                  </a:ext>
                </a:extLst>
              </a:tr>
              <a:tr h="433904">
                <a:tc>
                  <a:txBody>
                    <a:bodyPr/>
                    <a:lstStyle/>
                    <a:p>
                      <a:pPr algn="l" rtl="0" fontAlgn="ctr"/>
                      <a:r>
                        <a:rPr lang="nl-NL" sz="2200" u="none" strike="noStrike" dirty="0">
                          <a:effectLst/>
                        </a:rPr>
                        <a:t>Inschrijfformulier</a:t>
                      </a:r>
                      <a:endParaRPr lang="nl-NL" sz="2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dirty="0">
                          <a:effectLst/>
                        </a:rPr>
                        <a:t>2.10 en 3.5</a:t>
                      </a:r>
                      <a:endParaRPr lang="nl-NL" sz="2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E</a:t>
                      </a:r>
                      <a:endParaRPr lang="nl-NL" sz="22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70932875"/>
                  </a:ext>
                </a:extLst>
              </a:tr>
              <a:tr h="433904">
                <a:tc>
                  <a:txBody>
                    <a:bodyPr/>
                    <a:lstStyle/>
                    <a:p>
                      <a:pPr algn="l" rtl="0" fontAlgn="ctr"/>
                      <a:r>
                        <a:rPr lang="nl-NL" sz="2200" u="none" strike="noStrike">
                          <a:effectLst/>
                        </a:rPr>
                        <a:t>Inschrijfformulieren gunningscriteria 1, 2, 3 en 4</a:t>
                      </a:r>
                      <a:endParaRPr lang="nl-NL" sz="22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dirty="0">
                          <a:effectLst/>
                        </a:rPr>
                        <a:t>5.2</a:t>
                      </a:r>
                      <a:endParaRPr lang="nl-NL" sz="22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rtl="0" fontAlgn="ctr"/>
                      <a:r>
                        <a:rPr lang="sv-SE" sz="2200" u="none" strike="noStrike" dirty="0">
                          <a:effectLst/>
                        </a:rPr>
                        <a:t>F, G, H en I</a:t>
                      </a:r>
                      <a:endParaRPr lang="sv-SE" sz="2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08987447"/>
                  </a:ext>
                </a:extLst>
              </a:tr>
              <a:tr h="433904">
                <a:tc>
                  <a:txBody>
                    <a:bodyPr/>
                    <a:lstStyle/>
                    <a:p>
                      <a:pPr algn="l" rtl="0" fontAlgn="ctr"/>
                      <a:r>
                        <a:rPr lang="nl-NL" sz="2200" u="none" strike="noStrike">
                          <a:effectLst/>
                        </a:rPr>
                        <a:t>Inschrijfformulier prijzen en tarieven</a:t>
                      </a:r>
                      <a:endParaRPr lang="nl-NL" sz="22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a:effectLst/>
                        </a:rPr>
                        <a:t>1.4 en 5.2</a:t>
                      </a:r>
                      <a:endParaRPr lang="nl-NL" sz="22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nl-NL" sz="2200" u="none" strike="noStrike" dirty="0">
                          <a:effectLst/>
                        </a:rPr>
                        <a:t>J</a:t>
                      </a:r>
                      <a:endParaRPr lang="nl-NL" sz="22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16517044"/>
                  </a:ext>
                </a:extLst>
              </a:tr>
            </a:tbl>
          </a:graphicData>
        </a:graphic>
      </p:graphicFrame>
    </p:spTree>
    <p:extLst>
      <p:ext uri="{BB962C8B-B14F-4D97-AF65-F5344CB8AC3E}">
        <p14:creationId xmlns:p14="http://schemas.microsoft.com/office/powerpoint/2010/main" val="46064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9998" y="502286"/>
            <a:ext cx="9365575" cy="543999"/>
          </a:xfrm>
        </p:spPr>
        <p:txBody>
          <a:bodyPr/>
          <a:lstStyle/>
          <a:p>
            <a:r>
              <a:rPr lang="nl-NL" dirty="0"/>
              <a:t>Planning</a:t>
            </a:r>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7</a:t>
            </a:fld>
            <a:endParaRPr lang="nl-NL" noProof="0"/>
          </a:p>
        </p:txBody>
      </p:sp>
      <p:graphicFrame>
        <p:nvGraphicFramePr>
          <p:cNvPr id="7" name="Tabel 6"/>
          <p:cNvGraphicFramePr>
            <a:graphicFrameLocks noGrp="1"/>
          </p:cNvGraphicFramePr>
          <p:nvPr>
            <p:extLst>
              <p:ext uri="{D42A27DB-BD31-4B8C-83A1-F6EECF244321}">
                <p14:modId xmlns:p14="http://schemas.microsoft.com/office/powerpoint/2010/main" val="3134319362"/>
              </p:ext>
            </p:extLst>
          </p:nvPr>
        </p:nvGraphicFramePr>
        <p:xfrm>
          <a:off x="899998" y="987735"/>
          <a:ext cx="10491902" cy="5732927"/>
        </p:xfrm>
        <a:graphic>
          <a:graphicData uri="http://schemas.openxmlformats.org/drawingml/2006/table">
            <a:tbl>
              <a:tblPr firstRow="1" bandRow="1">
                <a:tableStyleId>{5C22544A-7EE6-4342-B048-85BDC9FD1C3A}</a:tableStyleId>
              </a:tblPr>
              <a:tblGrid>
                <a:gridCol w="6739052">
                  <a:extLst>
                    <a:ext uri="{9D8B030D-6E8A-4147-A177-3AD203B41FA5}">
                      <a16:colId xmlns:a16="http://schemas.microsoft.com/office/drawing/2014/main" val="927696788"/>
                    </a:ext>
                  </a:extLst>
                </a:gridCol>
                <a:gridCol w="3752850">
                  <a:extLst>
                    <a:ext uri="{9D8B030D-6E8A-4147-A177-3AD203B41FA5}">
                      <a16:colId xmlns:a16="http://schemas.microsoft.com/office/drawing/2014/main" val="644347179"/>
                    </a:ext>
                  </a:extLst>
                </a:gridCol>
              </a:tblGrid>
              <a:tr h="400547">
                <a:tc>
                  <a:txBody>
                    <a:bodyPr/>
                    <a:lstStyle/>
                    <a:p>
                      <a:r>
                        <a:rPr lang="nl-NL" sz="2200" dirty="0" smtClean="0"/>
                        <a:t>Activiteit</a:t>
                      </a:r>
                      <a:endParaRPr lang="nl-NL" sz="2200" dirty="0"/>
                    </a:p>
                  </a:txBody>
                  <a:tcPr/>
                </a:tc>
                <a:tc>
                  <a:txBody>
                    <a:bodyPr/>
                    <a:lstStyle/>
                    <a:p>
                      <a:r>
                        <a:rPr lang="nl-NL" sz="2200" dirty="0" smtClean="0"/>
                        <a:t>Datum</a:t>
                      </a:r>
                      <a:endParaRPr lang="nl-NL" sz="2200" dirty="0"/>
                    </a:p>
                  </a:txBody>
                  <a:tcPr/>
                </a:tc>
                <a:extLst>
                  <a:ext uri="{0D108BD9-81ED-4DB2-BD59-A6C34878D82A}">
                    <a16:rowId xmlns:a16="http://schemas.microsoft.com/office/drawing/2014/main" val="1437132555"/>
                  </a:ext>
                </a:extLst>
              </a:tr>
              <a:tr h="414981">
                <a:tc>
                  <a:txBody>
                    <a:bodyPr/>
                    <a:lstStyle/>
                    <a:p>
                      <a:r>
                        <a:rPr lang="nl-NL" sz="2200" dirty="0" smtClean="0"/>
                        <a:t>Publicatie</a:t>
                      </a:r>
                      <a:r>
                        <a:rPr lang="nl-NL" sz="2200" baseline="0" dirty="0" smtClean="0"/>
                        <a:t> van de aanbesteding </a:t>
                      </a:r>
                      <a:endParaRPr lang="nl-NL" sz="2200" dirty="0"/>
                    </a:p>
                  </a:txBody>
                  <a:tcPr/>
                </a:tc>
                <a:tc>
                  <a:txBody>
                    <a:bodyPr/>
                    <a:lstStyle/>
                    <a:p>
                      <a:r>
                        <a:rPr lang="nl-NL" sz="2200" dirty="0" smtClean="0"/>
                        <a:t>23 januari 2023</a:t>
                      </a:r>
                      <a:endParaRPr lang="nl-NL" sz="2200" dirty="0"/>
                    </a:p>
                  </a:txBody>
                  <a:tcPr/>
                </a:tc>
                <a:extLst>
                  <a:ext uri="{0D108BD9-81ED-4DB2-BD59-A6C34878D82A}">
                    <a16:rowId xmlns:a16="http://schemas.microsoft.com/office/drawing/2014/main" val="2096282502"/>
                  </a:ext>
                </a:extLst>
              </a:tr>
              <a:tr h="400547">
                <a:tc>
                  <a:txBody>
                    <a:bodyPr/>
                    <a:lstStyle/>
                    <a:p>
                      <a:r>
                        <a:rPr lang="nl-NL" sz="2200" dirty="0" smtClean="0"/>
                        <a:t>Informatiebijeenkomst</a:t>
                      </a:r>
                      <a:endParaRPr lang="nl-NL" sz="2200" dirty="0"/>
                    </a:p>
                  </a:txBody>
                  <a:tcPr/>
                </a:tc>
                <a:tc>
                  <a:txBody>
                    <a:bodyPr/>
                    <a:lstStyle/>
                    <a:p>
                      <a:r>
                        <a:rPr lang="nl-NL" sz="2200" dirty="0" smtClean="0"/>
                        <a:t>8 februari</a:t>
                      </a:r>
                      <a:r>
                        <a:rPr lang="nl-NL" sz="2200" baseline="0" dirty="0" smtClean="0"/>
                        <a:t> 2023</a:t>
                      </a:r>
                      <a:endParaRPr lang="nl-NL" sz="2200" dirty="0"/>
                    </a:p>
                  </a:txBody>
                  <a:tcPr/>
                </a:tc>
                <a:extLst>
                  <a:ext uri="{0D108BD9-81ED-4DB2-BD59-A6C34878D82A}">
                    <a16:rowId xmlns:a16="http://schemas.microsoft.com/office/drawing/2014/main" val="4201202562"/>
                  </a:ext>
                </a:extLst>
              </a:tr>
              <a:tr h="400547">
                <a:tc>
                  <a:txBody>
                    <a:bodyPr/>
                    <a:lstStyle/>
                    <a:p>
                      <a:r>
                        <a:rPr lang="nl-NL" sz="2200" dirty="0" smtClean="0"/>
                        <a:t>Deadline</a:t>
                      </a:r>
                      <a:r>
                        <a:rPr lang="nl-NL" sz="2200" baseline="0" dirty="0" smtClean="0"/>
                        <a:t> 1</a:t>
                      </a:r>
                      <a:r>
                        <a:rPr lang="nl-NL" sz="2200" baseline="30000" dirty="0" smtClean="0"/>
                        <a:t>e</a:t>
                      </a:r>
                      <a:r>
                        <a:rPr lang="nl-NL" sz="2200" baseline="0" dirty="0" smtClean="0"/>
                        <a:t> vragenronde</a:t>
                      </a:r>
                      <a:endParaRPr lang="nl-NL" sz="2200" dirty="0"/>
                    </a:p>
                  </a:txBody>
                  <a:tcPr/>
                </a:tc>
                <a:tc>
                  <a:txBody>
                    <a:bodyPr/>
                    <a:lstStyle/>
                    <a:p>
                      <a:r>
                        <a:rPr lang="nl-NL" sz="2200" dirty="0" smtClean="0"/>
                        <a:t>16 februari 2023, 14.00</a:t>
                      </a:r>
                      <a:endParaRPr lang="nl-NL" sz="2200" dirty="0"/>
                    </a:p>
                  </a:txBody>
                  <a:tcPr/>
                </a:tc>
                <a:extLst>
                  <a:ext uri="{0D108BD9-81ED-4DB2-BD59-A6C34878D82A}">
                    <a16:rowId xmlns:a16="http://schemas.microsoft.com/office/drawing/2014/main" val="3060586772"/>
                  </a:ext>
                </a:extLst>
              </a:tr>
              <a:tr h="400547">
                <a:tc>
                  <a:txBody>
                    <a:bodyPr/>
                    <a:lstStyle/>
                    <a:p>
                      <a:r>
                        <a:rPr lang="nl-NL" sz="2200" dirty="0" smtClean="0"/>
                        <a:t>Publicatie 1</a:t>
                      </a:r>
                      <a:r>
                        <a:rPr lang="nl-NL" sz="2200" baseline="30000" dirty="0" smtClean="0"/>
                        <a:t>e</a:t>
                      </a:r>
                      <a:r>
                        <a:rPr lang="nl-NL" sz="2200" dirty="0" smtClean="0"/>
                        <a:t> Nota</a:t>
                      </a:r>
                      <a:r>
                        <a:rPr lang="nl-NL" sz="2200" baseline="0" dirty="0" smtClean="0"/>
                        <a:t> van Inlichtingen</a:t>
                      </a:r>
                      <a:endParaRPr lang="nl-NL" sz="2200" dirty="0"/>
                    </a:p>
                  </a:txBody>
                  <a:tcPr/>
                </a:tc>
                <a:tc>
                  <a:txBody>
                    <a:bodyPr/>
                    <a:lstStyle/>
                    <a:p>
                      <a:r>
                        <a:rPr lang="nl-NL" sz="2200" dirty="0" smtClean="0"/>
                        <a:t>6 maart 2023</a:t>
                      </a:r>
                      <a:endParaRPr lang="nl-NL" sz="2200" dirty="0"/>
                    </a:p>
                  </a:txBody>
                  <a:tcPr/>
                </a:tc>
                <a:extLst>
                  <a:ext uri="{0D108BD9-81ED-4DB2-BD59-A6C34878D82A}">
                    <a16:rowId xmlns:a16="http://schemas.microsoft.com/office/drawing/2014/main" val="1684690457"/>
                  </a:ext>
                </a:extLst>
              </a:tr>
              <a:tr h="400547">
                <a:tc>
                  <a:txBody>
                    <a:bodyPr/>
                    <a:lstStyle/>
                    <a:p>
                      <a:r>
                        <a:rPr lang="nl-NL" sz="2200" dirty="0" smtClean="0"/>
                        <a:t>Deadline laatste vragenronde</a:t>
                      </a:r>
                      <a:endParaRPr lang="nl-NL" sz="2200" dirty="0"/>
                    </a:p>
                  </a:txBody>
                  <a:tcPr/>
                </a:tc>
                <a:tc>
                  <a:txBody>
                    <a:bodyPr/>
                    <a:lstStyle/>
                    <a:p>
                      <a:r>
                        <a:rPr lang="nl-NL" sz="2200" dirty="0" smtClean="0"/>
                        <a:t>16 maart 2023, 14.00</a:t>
                      </a:r>
                      <a:endParaRPr lang="nl-NL" sz="2200" dirty="0"/>
                    </a:p>
                  </a:txBody>
                  <a:tcPr/>
                </a:tc>
                <a:extLst>
                  <a:ext uri="{0D108BD9-81ED-4DB2-BD59-A6C34878D82A}">
                    <a16:rowId xmlns:a16="http://schemas.microsoft.com/office/drawing/2014/main" val="2937387718"/>
                  </a:ext>
                </a:extLst>
              </a:tr>
              <a:tr h="400547">
                <a:tc>
                  <a:txBody>
                    <a:bodyPr/>
                    <a:lstStyle/>
                    <a:p>
                      <a:r>
                        <a:rPr lang="nl-NL" sz="2200" dirty="0" smtClean="0"/>
                        <a:t>Publicatie laatste Nota van Inlichtingen</a:t>
                      </a:r>
                      <a:endParaRPr lang="nl-NL" sz="2200" dirty="0"/>
                    </a:p>
                  </a:txBody>
                  <a:tcPr/>
                </a:tc>
                <a:tc>
                  <a:txBody>
                    <a:bodyPr/>
                    <a:lstStyle/>
                    <a:p>
                      <a:r>
                        <a:rPr lang="nl-NL" sz="2200" dirty="0" smtClean="0"/>
                        <a:t>20 maart 2023</a:t>
                      </a:r>
                      <a:endParaRPr lang="nl-NL" sz="2200" dirty="0"/>
                    </a:p>
                  </a:txBody>
                  <a:tcPr/>
                </a:tc>
                <a:extLst>
                  <a:ext uri="{0D108BD9-81ED-4DB2-BD59-A6C34878D82A}">
                    <a16:rowId xmlns:a16="http://schemas.microsoft.com/office/drawing/2014/main" val="1373956170"/>
                  </a:ext>
                </a:extLst>
              </a:tr>
              <a:tr h="400547">
                <a:tc>
                  <a:txBody>
                    <a:bodyPr/>
                    <a:lstStyle/>
                    <a:p>
                      <a:r>
                        <a:rPr lang="nl-NL" sz="2200" b="1" dirty="0" smtClean="0">
                          <a:solidFill>
                            <a:srgbClr val="FF0000"/>
                          </a:solidFill>
                        </a:rPr>
                        <a:t>Deadline inschrijvingen</a:t>
                      </a:r>
                      <a:r>
                        <a:rPr lang="nl-NL" sz="2200" b="1" baseline="0" dirty="0" smtClean="0">
                          <a:solidFill>
                            <a:srgbClr val="FF0000"/>
                          </a:solidFill>
                        </a:rPr>
                        <a:t> via TenderNed</a:t>
                      </a:r>
                      <a:endParaRPr lang="nl-NL" sz="2200" b="1" dirty="0">
                        <a:solidFill>
                          <a:srgbClr val="FF0000"/>
                        </a:solidFill>
                      </a:endParaRPr>
                    </a:p>
                  </a:txBody>
                  <a:tcPr/>
                </a:tc>
                <a:tc>
                  <a:txBody>
                    <a:bodyPr/>
                    <a:lstStyle/>
                    <a:p>
                      <a:r>
                        <a:rPr lang="nl-NL" sz="2200" b="1" dirty="0" smtClean="0">
                          <a:solidFill>
                            <a:srgbClr val="FF0000"/>
                          </a:solidFill>
                        </a:rPr>
                        <a:t>30</a:t>
                      </a:r>
                      <a:r>
                        <a:rPr lang="nl-NL" sz="2200" b="1" baseline="0" dirty="0" smtClean="0">
                          <a:solidFill>
                            <a:srgbClr val="FF0000"/>
                          </a:solidFill>
                        </a:rPr>
                        <a:t> maart 2023, 14.00</a:t>
                      </a:r>
                      <a:endParaRPr lang="nl-NL" sz="2200" b="1" dirty="0">
                        <a:solidFill>
                          <a:srgbClr val="FF0000"/>
                        </a:solidFill>
                      </a:endParaRPr>
                    </a:p>
                  </a:txBody>
                  <a:tcPr/>
                </a:tc>
                <a:extLst>
                  <a:ext uri="{0D108BD9-81ED-4DB2-BD59-A6C34878D82A}">
                    <a16:rowId xmlns:a16="http://schemas.microsoft.com/office/drawing/2014/main" val="3198955978"/>
                  </a:ext>
                </a:extLst>
              </a:tr>
              <a:tr h="400547">
                <a:tc>
                  <a:txBody>
                    <a:bodyPr/>
                    <a:lstStyle/>
                    <a:p>
                      <a:r>
                        <a:rPr lang="nl-NL" sz="2200" dirty="0" smtClean="0"/>
                        <a:t>Openen inschrijvingen</a:t>
                      </a:r>
                      <a:r>
                        <a:rPr lang="nl-NL" sz="2200" baseline="0" dirty="0" smtClean="0"/>
                        <a:t> en start beoordeling</a:t>
                      </a:r>
                      <a:endParaRPr lang="nl-NL" sz="2200" dirty="0"/>
                    </a:p>
                  </a:txBody>
                  <a:tcPr/>
                </a:tc>
                <a:tc>
                  <a:txBody>
                    <a:bodyPr/>
                    <a:lstStyle/>
                    <a:p>
                      <a:r>
                        <a:rPr lang="nl-NL" sz="2200" dirty="0" smtClean="0"/>
                        <a:t>30 maart2023</a:t>
                      </a:r>
                      <a:endParaRPr lang="nl-NL" sz="2200" dirty="0"/>
                    </a:p>
                  </a:txBody>
                  <a:tcPr/>
                </a:tc>
                <a:extLst>
                  <a:ext uri="{0D108BD9-81ED-4DB2-BD59-A6C34878D82A}">
                    <a16:rowId xmlns:a16="http://schemas.microsoft.com/office/drawing/2014/main" val="4011400321"/>
                  </a:ext>
                </a:extLst>
              </a:tr>
              <a:tr h="400547">
                <a:tc>
                  <a:txBody>
                    <a:bodyPr/>
                    <a:lstStyle/>
                    <a:p>
                      <a:r>
                        <a:rPr lang="nl-NL" sz="2200" dirty="0" smtClean="0"/>
                        <a:t>Mededeling voorlopige gunningsbeslissing</a:t>
                      </a:r>
                      <a:endParaRPr lang="nl-NL" sz="2200" dirty="0"/>
                    </a:p>
                  </a:txBody>
                  <a:tcPr/>
                </a:tc>
                <a:tc>
                  <a:txBody>
                    <a:bodyPr/>
                    <a:lstStyle/>
                    <a:p>
                      <a:r>
                        <a:rPr lang="nl-NL" sz="2200" dirty="0" smtClean="0"/>
                        <a:t>20</a:t>
                      </a:r>
                      <a:r>
                        <a:rPr lang="nl-NL" sz="2200" baseline="0" dirty="0" smtClean="0"/>
                        <a:t> mei 2023</a:t>
                      </a:r>
                      <a:endParaRPr lang="nl-NL" sz="2200" dirty="0"/>
                    </a:p>
                  </a:txBody>
                  <a:tcPr/>
                </a:tc>
                <a:extLst>
                  <a:ext uri="{0D108BD9-81ED-4DB2-BD59-A6C34878D82A}">
                    <a16:rowId xmlns:a16="http://schemas.microsoft.com/office/drawing/2014/main" val="978297164"/>
                  </a:ext>
                </a:extLst>
              </a:tr>
              <a:tr h="400547">
                <a:tc>
                  <a:txBody>
                    <a:bodyPr/>
                    <a:lstStyle/>
                    <a:p>
                      <a:r>
                        <a:rPr lang="nl-NL" sz="2200" dirty="0" smtClean="0"/>
                        <a:t>Einde bezwaartermijn</a:t>
                      </a:r>
                      <a:endParaRPr lang="nl-NL" sz="2200" dirty="0"/>
                    </a:p>
                  </a:txBody>
                  <a:tcPr/>
                </a:tc>
                <a:tc>
                  <a:txBody>
                    <a:bodyPr/>
                    <a:lstStyle/>
                    <a:p>
                      <a:r>
                        <a:rPr lang="nl-NL" sz="2200" dirty="0" smtClean="0"/>
                        <a:t>7 juni 2023</a:t>
                      </a:r>
                      <a:endParaRPr lang="nl-NL" sz="2200" dirty="0"/>
                    </a:p>
                  </a:txBody>
                  <a:tcPr/>
                </a:tc>
                <a:extLst>
                  <a:ext uri="{0D108BD9-81ED-4DB2-BD59-A6C34878D82A}">
                    <a16:rowId xmlns:a16="http://schemas.microsoft.com/office/drawing/2014/main" val="4116956954"/>
                  </a:ext>
                </a:extLst>
              </a:tr>
              <a:tr h="400547">
                <a:tc>
                  <a:txBody>
                    <a:bodyPr/>
                    <a:lstStyle/>
                    <a:p>
                      <a:r>
                        <a:rPr lang="nl-NL" sz="2200" dirty="0" smtClean="0"/>
                        <a:t>Definitieve gunning</a:t>
                      </a:r>
                      <a:endParaRPr lang="nl-NL" sz="2200" dirty="0"/>
                    </a:p>
                  </a:txBody>
                  <a:tcPr/>
                </a:tc>
                <a:tc>
                  <a:txBody>
                    <a:bodyPr/>
                    <a:lstStyle/>
                    <a:p>
                      <a:r>
                        <a:rPr lang="nl-NL" sz="2200" dirty="0" smtClean="0"/>
                        <a:t>8 juni 2023</a:t>
                      </a:r>
                      <a:endParaRPr lang="nl-NL" sz="2200" dirty="0"/>
                    </a:p>
                  </a:txBody>
                  <a:tcPr/>
                </a:tc>
                <a:extLst>
                  <a:ext uri="{0D108BD9-81ED-4DB2-BD59-A6C34878D82A}">
                    <a16:rowId xmlns:a16="http://schemas.microsoft.com/office/drawing/2014/main" val="3401334328"/>
                  </a:ext>
                </a:extLst>
              </a:tr>
              <a:tr h="612287">
                <a:tc>
                  <a:txBody>
                    <a:bodyPr/>
                    <a:lstStyle/>
                    <a:p>
                      <a:r>
                        <a:rPr lang="nl-NL" sz="2200" dirty="0" smtClean="0"/>
                        <a:t>Ondertekening overeenkomst</a:t>
                      </a:r>
                      <a:endParaRPr lang="nl-NL" sz="2200" dirty="0"/>
                    </a:p>
                  </a:txBody>
                  <a:tcPr/>
                </a:tc>
                <a:tc>
                  <a:txBody>
                    <a:bodyPr/>
                    <a:lstStyle/>
                    <a:p>
                      <a:r>
                        <a:rPr lang="nl-NL" sz="2200" dirty="0" smtClean="0"/>
                        <a:t>15 juni 2023</a:t>
                      </a:r>
                      <a:endParaRPr lang="nl-NL" sz="2200" dirty="0"/>
                    </a:p>
                  </a:txBody>
                  <a:tcPr/>
                </a:tc>
                <a:extLst>
                  <a:ext uri="{0D108BD9-81ED-4DB2-BD59-A6C34878D82A}">
                    <a16:rowId xmlns:a16="http://schemas.microsoft.com/office/drawing/2014/main" val="2550207219"/>
                  </a:ext>
                </a:extLst>
              </a:tr>
            </a:tbl>
          </a:graphicData>
        </a:graphic>
      </p:graphicFrame>
    </p:spTree>
    <p:extLst>
      <p:ext uri="{BB962C8B-B14F-4D97-AF65-F5344CB8AC3E}">
        <p14:creationId xmlns:p14="http://schemas.microsoft.com/office/powerpoint/2010/main" val="56017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gebeurt er </a:t>
            </a:r>
            <a:r>
              <a:rPr lang="nl-NL" dirty="0" smtClean="0"/>
              <a:t>na </a:t>
            </a:r>
            <a:r>
              <a:rPr lang="nl-NL" dirty="0"/>
              <a:t>het Inschrijven?</a:t>
            </a:r>
          </a:p>
        </p:txBody>
      </p:sp>
      <p:sp>
        <p:nvSpPr>
          <p:cNvPr id="3" name="Tijdelijke aanduiding voor verticale tekst 2"/>
          <p:cNvSpPr>
            <a:spLocks noGrp="1"/>
          </p:cNvSpPr>
          <p:nvPr>
            <p:ph type="body" orient="vert" idx="1"/>
          </p:nvPr>
        </p:nvSpPr>
        <p:spPr>
          <a:xfrm>
            <a:off x="821748" y="1410303"/>
            <a:ext cx="9443825" cy="4552347"/>
          </a:xfrm>
        </p:spPr>
        <p:txBody>
          <a:bodyPr/>
          <a:lstStyle/>
          <a:p>
            <a:r>
              <a:rPr lang="nl-NL" sz="2200" dirty="0" smtClean="0"/>
              <a:t>Beoordeling </a:t>
            </a:r>
            <a:r>
              <a:rPr lang="nl-NL" sz="2200" dirty="0"/>
              <a:t>op de Uitsluitingsgronden en de Geschiktheidseisen hoofdstuk 4 Beschrijvend </a:t>
            </a:r>
            <a:r>
              <a:rPr lang="nl-NL" sz="2200" dirty="0" smtClean="0"/>
              <a:t>document (zie hoofdstuk 4);</a:t>
            </a:r>
            <a:endParaRPr lang="nl-NL" sz="2200" dirty="0"/>
          </a:p>
          <a:p>
            <a:r>
              <a:rPr lang="nl-NL" sz="2200" dirty="0" smtClean="0"/>
              <a:t>Beoordeling </a:t>
            </a:r>
            <a:r>
              <a:rPr lang="nl-NL" sz="2200" dirty="0"/>
              <a:t>op de minimumeisen </a:t>
            </a:r>
            <a:r>
              <a:rPr lang="nl-NL" sz="2200" dirty="0" smtClean="0"/>
              <a:t>(Inschrijvingsvoorwaarden, </a:t>
            </a:r>
            <a:r>
              <a:rPr lang="nl-NL" sz="2200" dirty="0" err="1" smtClean="0"/>
              <a:t>PvE</a:t>
            </a:r>
            <a:r>
              <a:rPr lang="nl-NL" sz="2200" dirty="0"/>
              <a:t>, Overeenkomst, ARVODI-2018 en </a:t>
            </a:r>
            <a:r>
              <a:rPr lang="nl-NL" sz="2200" dirty="0" smtClean="0"/>
              <a:t>Regeling </a:t>
            </a:r>
            <a:r>
              <a:rPr lang="nl-NL" sz="2200" dirty="0"/>
              <a:t>gezamenlijke </a:t>
            </a:r>
            <a:r>
              <a:rPr lang="nl-NL" sz="2200" dirty="0" smtClean="0"/>
              <a:t>verwerkingsverantwoordelijken) (zie hoofdstuk 3);</a:t>
            </a:r>
          </a:p>
          <a:p>
            <a:r>
              <a:rPr lang="nl-NL" sz="2200" dirty="0"/>
              <a:t>Beoordeling op de Gunningscriteria door </a:t>
            </a:r>
            <a:r>
              <a:rPr lang="nl-NL" sz="2200" dirty="0" smtClean="0"/>
              <a:t>de beoordelingscommissie (zie hoofdstukken 3 en 5) en vaststellen economisch meest voordelige inschrijving;</a:t>
            </a:r>
          </a:p>
          <a:p>
            <a:r>
              <a:rPr lang="nl-NL" sz="2200" dirty="0" smtClean="0"/>
              <a:t>Bekend maken voorlopige gunning;</a:t>
            </a:r>
          </a:p>
          <a:p>
            <a:r>
              <a:rPr lang="nl-NL" sz="2200" dirty="0" smtClean="0"/>
              <a:t>Verificatie: Alleen </a:t>
            </a:r>
            <a:r>
              <a:rPr lang="nl-NL" sz="2200" dirty="0"/>
              <a:t>de winnende </a:t>
            </a:r>
            <a:r>
              <a:rPr lang="nl-NL" sz="2200" dirty="0" smtClean="0"/>
              <a:t>inschrijver levert </a:t>
            </a:r>
            <a:r>
              <a:rPr lang="nl-NL" sz="2200" dirty="0"/>
              <a:t>documenten in voor de </a:t>
            </a:r>
            <a:r>
              <a:rPr lang="nl-NL" sz="2200" dirty="0" smtClean="0"/>
              <a:t>verificatie (zie hoofdstukken 4 en 6);</a:t>
            </a:r>
            <a:endParaRPr lang="nl-NL" sz="2200" dirty="0"/>
          </a:p>
          <a:p>
            <a:r>
              <a:rPr lang="nl-NL" sz="2200" dirty="0" smtClean="0"/>
              <a:t>Bekend maken definitieve gunning;</a:t>
            </a:r>
            <a:endParaRPr lang="nl-NL" sz="2200" dirty="0"/>
          </a:p>
          <a:p>
            <a:r>
              <a:rPr lang="nl-NL" sz="2200" dirty="0"/>
              <a:t>Sluiten </a:t>
            </a:r>
            <a:r>
              <a:rPr lang="nl-NL" sz="2200" dirty="0" smtClean="0"/>
              <a:t>overeenkomst.</a:t>
            </a:r>
            <a:endParaRPr lang="nl-NL" sz="2200" dirty="0"/>
          </a:p>
          <a:p>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8</a:t>
            </a:fld>
            <a:endParaRPr lang="nl-NL" noProof="0" dirty="0"/>
          </a:p>
        </p:txBody>
      </p:sp>
    </p:spTree>
    <p:extLst>
      <p:ext uri="{BB962C8B-B14F-4D97-AF65-F5344CB8AC3E}">
        <p14:creationId xmlns:p14="http://schemas.microsoft.com/office/powerpoint/2010/main" val="70603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Belangrijk</a:t>
            </a:r>
            <a:endParaRPr lang="nl-NL" dirty="0"/>
          </a:p>
        </p:txBody>
      </p:sp>
      <p:sp>
        <p:nvSpPr>
          <p:cNvPr id="3" name="Tijdelijke aanduiding voor verticale tekst 2"/>
          <p:cNvSpPr>
            <a:spLocks noGrp="1"/>
          </p:cNvSpPr>
          <p:nvPr>
            <p:ph type="body" orient="vert" idx="1"/>
          </p:nvPr>
        </p:nvSpPr>
        <p:spPr>
          <a:xfrm>
            <a:off x="821748" y="1410303"/>
            <a:ext cx="9443825" cy="3695097"/>
          </a:xfrm>
        </p:spPr>
        <p:txBody>
          <a:bodyPr/>
          <a:lstStyle/>
          <a:p>
            <a:r>
              <a:rPr lang="nl-NL" sz="2200" dirty="0" smtClean="0">
                <a:latin typeface="Calibri" panose="020F0502020204030204" pitchFamily="34" charset="0"/>
                <a:ea typeface="Calibri" panose="020F0502020204030204" pitchFamily="34" charset="0"/>
                <a:cs typeface="Times New Roman" panose="02020603050405020304" pitchFamily="18" charset="0"/>
              </a:rPr>
              <a:t>De informatie in de aanbestedingsdocumenten is leidend. Niet die op TenderNed. Bij twijfel vragen;</a:t>
            </a:r>
          </a:p>
          <a:p>
            <a:r>
              <a:rPr lang="nl-NL" sz="2200" dirty="0" smtClean="0">
                <a:latin typeface="Calibri" panose="020F0502020204030204" pitchFamily="34" charset="0"/>
                <a:ea typeface="Calibri" panose="020F0502020204030204" pitchFamily="34" charset="0"/>
                <a:cs typeface="Times New Roman" panose="02020603050405020304" pitchFamily="18" charset="0"/>
              </a:rPr>
              <a:t>Let goed op dat alle vereiste documenten voor de uiterste inschrijfdatum worden ingediend. </a:t>
            </a:r>
            <a:r>
              <a:rPr lang="nl-NL" sz="2200" dirty="0" smtClean="0"/>
              <a:t>Er </a:t>
            </a:r>
            <a:r>
              <a:rPr lang="nl-NL" sz="2200" dirty="0"/>
              <a:t>is geen herstel </a:t>
            </a:r>
            <a:r>
              <a:rPr lang="nl-NL" sz="2200" dirty="0" smtClean="0"/>
              <a:t>mogelijk, indien een document niet is ingediend. Dit leidt mogelijk tot uitsluiting</a:t>
            </a:r>
            <a:r>
              <a:rPr lang="nl-NL" sz="2200" dirty="0" smtClean="0">
                <a:latin typeface="Calibri" panose="020F0502020204030204" pitchFamily="34" charset="0"/>
                <a:ea typeface="Calibri" panose="020F0502020204030204" pitchFamily="34" charset="0"/>
                <a:cs typeface="Times New Roman" panose="02020603050405020304" pitchFamily="18" charset="0"/>
              </a:rPr>
              <a:t>;</a:t>
            </a:r>
            <a:endParaRPr lang="nl-NL" sz="2200" dirty="0">
              <a:latin typeface="Calibri" panose="020F0502020204030204" pitchFamily="34" charset="0"/>
              <a:ea typeface="Calibri" panose="020F0502020204030204" pitchFamily="34" charset="0"/>
              <a:cs typeface="Times New Roman" panose="02020603050405020304" pitchFamily="18" charset="0"/>
            </a:endParaRPr>
          </a:p>
          <a:p>
            <a:pPr lvl="0"/>
            <a:r>
              <a:rPr lang="nl-NL" sz="2200" dirty="0" smtClean="0"/>
              <a:t>Na de laatste Nota </a:t>
            </a:r>
            <a:r>
              <a:rPr lang="nl-NL" sz="2200" dirty="0"/>
              <a:t>van inlichtingen staan alle </a:t>
            </a:r>
            <a:r>
              <a:rPr lang="nl-NL" sz="2200" dirty="0" smtClean="0"/>
              <a:t>eisen aan de Opdracht en de (contract)voorwaarden </a:t>
            </a:r>
            <a:r>
              <a:rPr lang="nl-NL" sz="2200" dirty="0"/>
              <a:t>vast.</a:t>
            </a:r>
          </a:p>
          <a:p>
            <a:r>
              <a:rPr lang="nl-NL" sz="2200" dirty="0" smtClean="0"/>
              <a:t>Na </a:t>
            </a:r>
            <a:r>
              <a:rPr lang="nl-NL" sz="2200" dirty="0"/>
              <a:t>inschrijving kan er niets gewijzigd worden</a:t>
            </a:r>
            <a:r>
              <a:rPr lang="nl-NL" sz="2200" dirty="0" smtClean="0"/>
              <a:t>. Alle inhoud van de ingediende documenten ligt vast.  </a:t>
            </a:r>
            <a:endParaRPr lang="nl-NL" dirty="0"/>
          </a:p>
        </p:txBody>
      </p:sp>
      <p:sp>
        <p:nvSpPr>
          <p:cNvPr id="6" name="Tijdelijke aanduiding voor dianummer 5"/>
          <p:cNvSpPr>
            <a:spLocks noGrp="1"/>
          </p:cNvSpPr>
          <p:nvPr>
            <p:ph type="sldNum" sz="quarter" idx="12"/>
          </p:nvPr>
        </p:nvSpPr>
        <p:spPr/>
        <p:txBody>
          <a:bodyPr/>
          <a:lstStyle/>
          <a:p>
            <a:fld id="{D7B5DC5B-6873-43DB-ADC7-B15ACCE0DFDB}" type="slidenum">
              <a:rPr lang="nl-NL" noProof="0" smtClean="0"/>
              <a:t>9</a:t>
            </a:fld>
            <a:endParaRPr lang="nl-NL" noProof="0"/>
          </a:p>
        </p:txBody>
      </p:sp>
    </p:spTree>
    <p:extLst>
      <p:ext uri="{BB962C8B-B14F-4D97-AF65-F5344CB8AC3E}">
        <p14:creationId xmlns:p14="http://schemas.microsoft.com/office/powerpoint/2010/main" val="357190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WR_METADATA_KEY" val="17f329d8-9057-488a-99b6-b31a6b21f689"/>
</p:tagLst>
</file>

<file path=ppt/theme/theme1.xml><?xml version="1.0" encoding="utf-8"?>
<a:theme xmlns:a="http://schemas.openxmlformats.org/drawingml/2006/main" name="Presentatie">
  <a:themeElements>
    <a:clrScheme name="NWO">
      <a:dk1>
        <a:sysClr val="windowText" lastClr="000000"/>
      </a:dk1>
      <a:lt1>
        <a:sysClr val="window" lastClr="FFFFFF"/>
      </a:lt1>
      <a:dk2>
        <a:srgbClr val="494949"/>
      </a:dk2>
      <a:lt2>
        <a:srgbClr val="C6C6C6"/>
      </a:lt2>
      <a:accent1>
        <a:srgbClr val="008B9F"/>
      </a:accent1>
      <a:accent2>
        <a:srgbClr val="18657C"/>
      </a:accent2>
      <a:accent3>
        <a:srgbClr val="8B6648"/>
      </a:accent3>
      <a:accent4>
        <a:srgbClr val="BA8B66"/>
      </a:accent4>
      <a:accent5>
        <a:srgbClr val="EB5D47"/>
      </a:accent5>
      <a:accent6>
        <a:srgbClr val="F9B232"/>
      </a:accent6>
      <a:hlink>
        <a:srgbClr val="0096A5"/>
      </a:hlink>
      <a:folHlink>
        <a:srgbClr val="787878"/>
      </a:folHlink>
    </a:clrScheme>
    <a:fontScheme name="NW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600" dirty="0" smtClean="0"/>
        </a:defPPr>
      </a:lstStyle>
    </a:txDef>
  </a:objectDefaults>
  <a:extraClrSchemeLst/>
  <a:extLst>
    <a:ext uri="{05A4C25C-085E-4340-85A3-A5531E510DB2}">
      <thm15:themeFamily xmlns:thm15="http://schemas.microsoft.com/office/thememl/2012/main" name="Compact sjabloon PPT Nieuwe Huisstijl V1.2.potm" id="{9B4A3D54-BC3D-4AFD-936C-2C0D80D2D8AB}" vid="{CE5C60C4-0871-4EB9-9589-DF82B6D03ADF}"/>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1819</TotalTime>
  <Words>986</Words>
  <Application>Microsoft Office PowerPoint</Application>
  <PresentationFormat>Breedbeeld</PresentationFormat>
  <Paragraphs>144</Paragraphs>
  <Slides>11</Slides>
  <Notes>10</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11</vt:i4>
      </vt:variant>
    </vt:vector>
  </HeadingPairs>
  <TitlesOfParts>
    <vt:vector size="20" baseType="lpstr">
      <vt:lpstr>Microsoft JhengHei Light</vt:lpstr>
      <vt:lpstr>Arial</vt:lpstr>
      <vt:lpstr>Calibri</vt:lpstr>
      <vt:lpstr>Calibri Light</vt:lpstr>
      <vt:lpstr>Courier New</vt:lpstr>
      <vt:lpstr>Segoe UI Light</vt:lpstr>
      <vt:lpstr>Times New Roman</vt:lpstr>
      <vt:lpstr>Wingdings</vt:lpstr>
      <vt:lpstr>Presentatie</vt:lpstr>
      <vt:lpstr>Informatiebijeenkomst Europese aanbesteding  PIRLS en Peil.Leesvaardigheid</vt:lpstr>
      <vt:lpstr>Programma</vt:lpstr>
      <vt:lpstr>Doel</vt:lpstr>
      <vt:lpstr>Duur van de opdracht </vt:lpstr>
      <vt:lpstr>Procedure </vt:lpstr>
      <vt:lpstr>In te dienen documenten</vt:lpstr>
      <vt:lpstr>Planning</vt:lpstr>
      <vt:lpstr>Wat gebeurt er na het Inschrijven?</vt:lpstr>
      <vt:lpstr>Belangrijk</vt:lpstr>
      <vt:lpstr>Tips</vt:lpstr>
      <vt:lpstr>Stel uw vragen op TenderNed</vt:lpstr>
    </vt:vector>
  </TitlesOfParts>
  <Company>NWO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Informatiebijeenkomst  Prijsvraag  Kansrijke interventies voor effectonderzoek in het po en vo</dc:title>
  <dc:creator>Ramesar M. [Manisha]</dc:creator>
  <cp:lastModifiedBy>Veen, R. van der [Ron]</cp:lastModifiedBy>
  <cp:revision>114</cp:revision>
  <dcterms:created xsi:type="dcterms:W3CDTF">2021-11-03T08:32:36Z</dcterms:created>
  <dcterms:modified xsi:type="dcterms:W3CDTF">2023-02-08T09:26:53Z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43987448</vt:lpwstr>
  </property>
  <property fmtid="{D5CDD505-2E9C-101B-9397-08002B2CF9AE}" pid="3" name="NXPowerLiteSettings">
    <vt:lpwstr>C980073804F000</vt:lpwstr>
  </property>
  <property fmtid="{D5CDD505-2E9C-101B-9397-08002B2CF9AE}" pid="4" name="NXPowerLiteVersion">
    <vt:lpwstr>D8.0.4</vt:lpwstr>
  </property>
</Properties>
</file>