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732" r:id="rId2"/>
  </p:sldMasterIdLst>
  <p:notesMasterIdLst>
    <p:notesMasterId r:id="rId23"/>
  </p:notesMasterIdLst>
  <p:handoutMasterIdLst>
    <p:handoutMasterId r:id="rId24"/>
  </p:handoutMasterIdLst>
  <p:sldIdLst>
    <p:sldId id="256" r:id="rId3"/>
    <p:sldId id="289" r:id="rId4"/>
    <p:sldId id="293" r:id="rId5"/>
    <p:sldId id="268" r:id="rId6"/>
    <p:sldId id="291" r:id="rId7"/>
    <p:sldId id="257" r:id="rId8"/>
    <p:sldId id="262" r:id="rId9"/>
    <p:sldId id="280" r:id="rId10"/>
    <p:sldId id="281" r:id="rId11"/>
    <p:sldId id="284" r:id="rId12"/>
    <p:sldId id="285" r:id="rId13"/>
    <p:sldId id="263" r:id="rId14"/>
    <p:sldId id="287" r:id="rId15"/>
    <p:sldId id="282" r:id="rId16"/>
    <p:sldId id="288" r:id="rId17"/>
    <p:sldId id="270" r:id="rId18"/>
    <p:sldId id="292" r:id="rId19"/>
    <p:sldId id="274" r:id="rId20"/>
    <p:sldId id="272" r:id="rId21"/>
    <p:sldId id="271" r:id="rId2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aamloze sectie" id="{AE248F0C-526C-4C02-B770-1699BF49852E}">
          <p14:sldIdLst>
            <p14:sldId id="256"/>
            <p14:sldId id="289"/>
            <p14:sldId id="293"/>
            <p14:sldId id="268"/>
            <p14:sldId id="291"/>
            <p14:sldId id="257"/>
            <p14:sldId id="262"/>
            <p14:sldId id="280"/>
            <p14:sldId id="281"/>
            <p14:sldId id="284"/>
            <p14:sldId id="285"/>
            <p14:sldId id="263"/>
            <p14:sldId id="287"/>
            <p14:sldId id="282"/>
            <p14:sldId id="288"/>
            <p14:sldId id="270"/>
            <p14:sldId id="292"/>
            <p14:sldId id="274"/>
            <p14:sldId id="272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0" name="Auteur" initials="A" lastIdx="0" clrIdx="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FFCC99"/>
    <a:srgbClr val="FFFF66"/>
    <a:srgbClr val="CC3300"/>
    <a:srgbClr val="D52B1E"/>
    <a:srgbClr val="154273"/>
    <a:srgbClr val="F2D9E7"/>
    <a:srgbClr val="E5B2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Stijl, thema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Stijl, thema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D5ABB26-0587-4C30-8999-92F81FD0307C}" styleName="Geen stijl, gee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Stijl, gemiddeld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Stijl, gemiddeld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Stijl, licht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363" autoAdjust="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5224"/>
    </p:cViewPr>
  </p:sorterViewPr>
  <p:notesViewPr>
    <p:cSldViewPr snapToGrid="0">
      <p:cViewPr varScale="1">
        <p:scale>
          <a:sx n="81" d="100"/>
          <a:sy n="81" d="100"/>
        </p:scale>
        <p:origin x="23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werkblad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985265691457484E-3"/>
          <c:y val="5.4346106650222804E-2"/>
          <c:w val="0.3660486752654708"/>
          <c:h val="0.87649057196755642"/>
        </c:manualLayout>
      </c:layout>
      <c:pieChart>
        <c:varyColors val="1"/>
        <c:ser>
          <c:idx val="0"/>
          <c:order val="0"/>
          <c:tx>
            <c:strRef>
              <c:f>Blad1!$B$1</c:f>
              <c:strCache>
                <c:ptCount val="1"/>
                <c:pt idx="0">
                  <c:v>Werksoort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F49-46CC-BFD0-DC334996534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CF49-46CC-BFD0-DC334996534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F49-46CC-BFD0-DC334996534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CF49-46CC-BFD0-DC334996534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F49-46CC-BFD0-DC334996534B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CF49-46CC-BFD0-DC334996534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nl-NL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Blad1!$A$2:$A$7</c:f>
              <c:strCache>
                <c:ptCount val="6"/>
                <c:pt idx="0">
                  <c:v>60 % Staal</c:v>
                </c:pt>
                <c:pt idx="1">
                  <c:v>15 % Beton</c:v>
                </c:pt>
                <c:pt idx="2">
                  <c:v>10 % Werktuigbouwkunde (bewegingswerken)</c:v>
                </c:pt>
                <c:pt idx="3">
                  <c:v>5 % Elektrotechniek</c:v>
                </c:pt>
                <c:pt idx="4">
                  <c:v>5 % Industriële Automatisering (Bediening/Besturing/Bewaking)</c:v>
                </c:pt>
                <c:pt idx="5">
                  <c:v>5 % Asfalt/slijtlaag</c:v>
                </c:pt>
              </c:strCache>
            </c:strRef>
          </c:cat>
          <c:val>
            <c:numRef>
              <c:f>Blad1!$B$2:$B$7</c:f>
              <c:numCache>
                <c:formatCode>General</c:formatCode>
                <c:ptCount val="6"/>
                <c:pt idx="0">
                  <c:v>60</c:v>
                </c:pt>
                <c:pt idx="1">
                  <c:v>15</c:v>
                </c:pt>
                <c:pt idx="2">
                  <c:v>10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49-46CC-BFD0-DC334996534B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2946436786132713"/>
          <c:y val="0.16379497581815372"/>
          <c:w val="0.54329511859297708"/>
          <c:h val="0.7436050742586942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709BA-0250-418B-A227-469BF0F69AD3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A4FE01-11FF-43DA-B7F5-6592B996E3F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1797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D30240-3B76-4E52-B42B-C39F5C218F4D}" type="datetimeFigureOut">
              <a:rPr lang="nl-NL" smtClean="0"/>
              <a:t>7-2-2023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501649-886C-4324-AD4C-E61C88D4772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9954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Vrije vorm: vorm 29">
            <a:extLst>
              <a:ext uri="{FF2B5EF4-FFF2-40B4-BE49-F238E27FC236}">
                <a16:creationId xmlns:a16="http://schemas.microsoft.com/office/drawing/2014/main" id="{FB7BC648-3F3A-4FE6-B474-FF08AD16EC55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5850001 w 6096000"/>
              <a:gd name="connsiteY1" fmla="*/ 0 h 6858000"/>
              <a:gd name="connsiteX2" fmla="*/ 5850001 w 6096000"/>
              <a:gd name="connsiteY2" fmla="*/ 975600 h 6858000"/>
              <a:gd name="connsiteX3" fmla="*/ 6096000 w 6096000"/>
              <a:gd name="connsiteY3" fmla="*/ 975600 h 6858000"/>
              <a:gd name="connsiteX4" fmla="*/ 6096000 w 6096000"/>
              <a:gd name="connsiteY4" fmla="*/ 6858000 h 6858000"/>
              <a:gd name="connsiteX5" fmla="*/ 0 w 6096000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850001" y="0"/>
                </a:lnTo>
                <a:lnTo>
                  <a:pt x="5850001" y="975600"/>
                </a:lnTo>
                <a:lnTo>
                  <a:pt x="6096000" y="97560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6552000" y="3657600"/>
            <a:ext cx="5004000" cy="1828800"/>
          </a:xfr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25" name="Tijdelijke aanduiding voor tekst 16"/>
          <p:cNvSpPr>
            <a:spLocks noGrp="1"/>
          </p:cNvSpPr>
          <p:nvPr>
            <p:ph type="body" sz="quarter" idx="21" hasCustomPrompt="1"/>
          </p:nvPr>
        </p:nvSpPr>
        <p:spPr>
          <a:xfrm>
            <a:off x="6552000" y="5486400"/>
            <a:ext cx="5004000" cy="322075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21" name="Titel 1"/>
          <p:cNvSpPr>
            <a:spLocks noGrp="1"/>
          </p:cNvSpPr>
          <p:nvPr>
            <p:ph type="ctrTitle" hasCustomPrompt="1"/>
          </p:nvPr>
        </p:nvSpPr>
        <p:spPr>
          <a:xfrm>
            <a:off x="6552000" y="2120417"/>
            <a:ext cx="5004000" cy="1403350"/>
          </a:xfrm>
        </p:spPr>
        <p:txBody>
          <a:bodyPr tIns="0" bIns="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BCE3D936-01A5-42C9-A617-17B3B8FB8C5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552000" y="5808475"/>
            <a:ext cx="5004000" cy="3456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/>
              <a:t>Datum presentatie</a:t>
            </a:r>
          </a:p>
        </p:txBody>
      </p:sp>
      <p:sp>
        <p:nvSpPr>
          <p:cNvPr id="11" name="Vertrouwelijkheidsniveau">
            <a:extLst>
              <a:ext uri="{FF2B5EF4-FFF2-40B4-BE49-F238E27FC236}">
                <a16:creationId xmlns:a16="http://schemas.microsoft.com/office/drawing/2014/main" id="{D6028795-C409-40A9-B428-B0AF6EBB642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jdelijke aanduiding voor dianummer 11">
            <a:extLst>
              <a:ext uri="{FF2B5EF4-FFF2-40B4-BE49-F238E27FC236}">
                <a16:creationId xmlns:a16="http://schemas.microsoft.com/office/drawing/2014/main" id="{41FD69D9-3E06-4876-9F73-71B6B351D2B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11048400" y="6528572"/>
            <a:ext cx="511200" cy="183600"/>
          </a:xfrm>
        </p:spPr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828510C-BC5B-408F-A83E-20041DE7A1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973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horizontaal ge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jdelijke aanduiding voor afbeelding 3">
            <a:extLst>
              <a:ext uri="{FF2B5EF4-FFF2-40B4-BE49-F238E27FC236}">
                <a16:creationId xmlns:a16="http://schemas.microsoft.com/office/drawing/2014/main" id="{E40B2573-7117-47DC-A1FC-56A832A1E9D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429000"/>
            <a:ext cx="12192000" cy="3429000"/>
          </a:xfrm>
          <a:solidFill>
            <a:schemeClr val="tx1">
              <a:lumMod val="85000"/>
            </a:schemeClr>
          </a:solidFill>
        </p:spPr>
        <p:txBody>
          <a:bodyPr tIns="1080000" anchor="t" anchorCtr="1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27AD964-7CC1-4105-95CD-B714971881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4A879FCC-B15B-43B0-94C1-EA709F51A4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23158509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id="{4D76FA77-7724-405A-BCBC-F7FB2273E85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5329235 w 12192000"/>
              <a:gd name="connsiteY1" fmla="*/ 0 h 6858000"/>
              <a:gd name="connsiteX2" fmla="*/ 5848350 w 12192000"/>
              <a:gd name="connsiteY2" fmla="*/ 0 h 6858000"/>
              <a:gd name="connsiteX3" fmla="*/ 5857872 w 12192000"/>
              <a:gd name="connsiteY3" fmla="*/ 0 h 6858000"/>
              <a:gd name="connsiteX4" fmla="*/ 5857872 w 12192000"/>
              <a:gd name="connsiteY4" fmla="*/ 711998 h 6858000"/>
              <a:gd name="connsiteX5" fmla="*/ 6324600 w 12192000"/>
              <a:gd name="connsiteY5" fmla="*/ 711998 h 6858000"/>
              <a:gd name="connsiteX6" fmla="*/ 6324600 w 12192000"/>
              <a:gd name="connsiteY6" fmla="*/ 0 h 6858000"/>
              <a:gd name="connsiteX7" fmla="*/ 12192000 w 12192000"/>
              <a:gd name="connsiteY7" fmla="*/ 0 h 6858000"/>
              <a:gd name="connsiteX8" fmla="*/ 12192000 w 12192000"/>
              <a:gd name="connsiteY8" fmla="*/ 6858000 h 6858000"/>
              <a:gd name="connsiteX9" fmla="*/ 6324600 w 12192000"/>
              <a:gd name="connsiteY9" fmla="*/ 6858000 h 6858000"/>
              <a:gd name="connsiteX10" fmla="*/ 584835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5329235" y="0"/>
                </a:lnTo>
                <a:lnTo>
                  <a:pt x="5848350" y="0"/>
                </a:lnTo>
                <a:lnTo>
                  <a:pt x="5857872" y="0"/>
                </a:lnTo>
                <a:lnTo>
                  <a:pt x="5857872" y="711998"/>
                </a:lnTo>
                <a:lnTo>
                  <a:pt x="6324600" y="711998"/>
                </a:lnTo>
                <a:lnTo>
                  <a:pt x="6324600" y="0"/>
                </a:lnTo>
                <a:lnTo>
                  <a:pt x="12192000" y="0"/>
                </a:lnTo>
                <a:lnTo>
                  <a:pt x="12192000" y="6858000"/>
                </a:lnTo>
                <a:lnTo>
                  <a:pt x="63246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2520000" anchor="t" anchorCtr="1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>
          <a:xfrm>
            <a:off x="0" y="5153776"/>
            <a:ext cx="12192000" cy="576000"/>
          </a:xfrm>
          <a:solidFill>
            <a:schemeClr val="accent2"/>
          </a:solidFill>
        </p:spPr>
        <p:txBody>
          <a:bodyPr lIns="630000" anchor="ctr" anchorCtr="0">
            <a:noAutofit/>
          </a:bodyPr>
          <a:lstStyle>
            <a:lvl1pPr algn="l">
              <a:defRPr sz="32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naam in te voegen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825413"/>
            <a:ext cx="12192000" cy="396000"/>
          </a:xfrm>
          <a:solidFill>
            <a:schemeClr val="bg1"/>
          </a:solidFill>
        </p:spPr>
        <p:txBody>
          <a:bodyPr lIns="63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  <a:lvl2pPr marL="313200" indent="0">
              <a:buNone/>
              <a:defRPr/>
            </a:lvl2pPr>
            <a:lvl3pPr marL="630000" indent="0">
              <a:buNone/>
              <a:defRPr/>
            </a:lvl3pPr>
            <a:lvl4pPr marL="943200" indent="0">
              <a:buNone/>
              <a:defRPr/>
            </a:lvl4pPr>
            <a:lvl5pPr marL="1260000" indent="0">
              <a:buNone/>
              <a:defRPr/>
            </a:lvl5pPr>
          </a:lstStyle>
          <a:p>
            <a:pPr lvl="0"/>
            <a:r>
              <a:rPr lang="nl-NL" dirty="0"/>
              <a:t>Klik om functie of project in te voegen</a:t>
            </a:r>
          </a:p>
        </p:txBody>
      </p:sp>
      <p:sp>
        <p:nvSpPr>
          <p:cNvPr id="12" name="Tijdelijke aanduiding voor dianummer 11">
            <a:extLst>
              <a:ext uri="{FF2B5EF4-FFF2-40B4-BE49-F238E27FC236}">
                <a16:creationId xmlns:a16="http://schemas.microsoft.com/office/drawing/2014/main" id="{49EE6DDE-E144-43EA-A883-E219AA865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92402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Vrije vorm: vorm 16">
            <a:extLst>
              <a:ext uri="{FF2B5EF4-FFF2-40B4-BE49-F238E27FC236}">
                <a16:creationId xmlns:a16="http://schemas.microsoft.com/office/drawing/2014/main" id="{CE883B12-7812-4AB5-9452-637027F74772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5360191 w 6096000"/>
              <a:gd name="connsiteY1" fmla="*/ 0 h 6858000"/>
              <a:gd name="connsiteX2" fmla="*/ 5850001 w 6096000"/>
              <a:gd name="connsiteY2" fmla="*/ 0 h 6858000"/>
              <a:gd name="connsiteX3" fmla="*/ 5862635 w 6096000"/>
              <a:gd name="connsiteY3" fmla="*/ 0 h 6858000"/>
              <a:gd name="connsiteX4" fmla="*/ 5862635 w 6096000"/>
              <a:gd name="connsiteY4" fmla="*/ 709612 h 6858000"/>
              <a:gd name="connsiteX5" fmla="*/ 6096000 w 6096000"/>
              <a:gd name="connsiteY5" fmla="*/ 709612 h 6858000"/>
              <a:gd name="connsiteX6" fmla="*/ 6096000 w 6096000"/>
              <a:gd name="connsiteY6" fmla="*/ 975600 h 6858000"/>
              <a:gd name="connsiteX7" fmla="*/ 6096000 w 6096000"/>
              <a:gd name="connsiteY7" fmla="*/ 1102518 h 6858000"/>
              <a:gd name="connsiteX8" fmla="*/ 6096000 w 6096000"/>
              <a:gd name="connsiteY8" fmla="*/ 6858000 h 6858000"/>
              <a:gd name="connsiteX9" fmla="*/ 0 w 6096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360191" y="0"/>
                </a:lnTo>
                <a:lnTo>
                  <a:pt x="5850001" y="0"/>
                </a:lnTo>
                <a:lnTo>
                  <a:pt x="5862635" y="0"/>
                </a:lnTo>
                <a:lnTo>
                  <a:pt x="5862635" y="709612"/>
                </a:lnTo>
                <a:lnTo>
                  <a:pt x="6096000" y="709612"/>
                </a:lnTo>
                <a:lnTo>
                  <a:pt x="6096000" y="975600"/>
                </a:lnTo>
                <a:lnTo>
                  <a:pt x="6096000" y="1102518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18" name="Tijdelijke aanduiding voor tekst 13"/>
          <p:cNvSpPr>
            <a:spLocks noGrp="1"/>
          </p:cNvSpPr>
          <p:nvPr>
            <p:ph type="body" sz="quarter" idx="13" hasCustomPrompt="1"/>
          </p:nvPr>
        </p:nvSpPr>
        <p:spPr>
          <a:xfrm>
            <a:off x="7176285" y="2286000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19" name="Tijdelijke aanduiding voor tekst 13"/>
          <p:cNvSpPr>
            <a:spLocks noGrp="1"/>
          </p:cNvSpPr>
          <p:nvPr>
            <p:ph type="body" sz="quarter" idx="17" hasCustomPrompt="1"/>
          </p:nvPr>
        </p:nvSpPr>
        <p:spPr>
          <a:xfrm>
            <a:off x="7176285" y="3079487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20" name="Tijdelijke aanduiding voor tekst 13"/>
          <p:cNvSpPr>
            <a:spLocks noGrp="1"/>
          </p:cNvSpPr>
          <p:nvPr>
            <p:ph type="body" sz="quarter" idx="18" hasCustomPrompt="1"/>
          </p:nvPr>
        </p:nvSpPr>
        <p:spPr>
          <a:xfrm>
            <a:off x="7176285" y="3845506"/>
            <a:ext cx="4382303" cy="691884"/>
          </a:xfrm>
        </p:spPr>
        <p:txBody>
          <a:bodyPr numCol="1" spcCol="180000" anchor="ctr" anchorCtr="0">
            <a:normAutofit/>
          </a:bodyPr>
          <a:lstStyle>
            <a:lvl1pPr marL="0" indent="0">
              <a:buNone/>
              <a:defRPr sz="2000" i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Klik om gegevens afzender in te voegen</a:t>
            </a:r>
          </a:p>
        </p:txBody>
      </p:sp>
      <p:sp>
        <p:nvSpPr>
          <p:cNvPr id="21" name="Tijdelijke aanduiding voor afbeelding 3"/>
          <p:cNvSpPr>
            <a:spLocks noGrp="1" noChangeAspect="1"/>
          </p:cNvSpPr>
          <p:nvPr>
            <p:ph type="pic" sz="quarter" idx="19"/>
          </p:nvPr>
        </p:nvSpPr>
        <p:spPr>
          <a:xfrm>
            <a:off x="6559200" y="2361344"/>
            <a:ext cx="541203" cy="540000"/>
          </a:xfrm>
          <a:blipFill>
            <a:blip r:embed="rId2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22" name="Tijdelijke aanduiding voor afbeelding 3"/>
          <p:cNvSpPr>
            <a:spLocks noGrp="1" noChangeAspect="1"/>
          </p:cNvSpPr>
          <p:nvPr>
            <p:ph type="pic" sz="quarter" idx="20"/>
          </p:nvPr>
        </p:nvSpPr>
        <p:spPr>
          <a:xfrm>
            <a:off x="6559200" y="3147360"/>
            <a:ext cx="541203" cy="5400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23" name="Tijdelijke aanduiding voor afbeelding 3"/>
          <p:cNvSpPr>
            <a:spLocks noGrp="1" noChangeAspect="1"/>
          </p:cNvSpPr>
          <p:nvPr>
            <p:ph type="pic" sz="quarter" idx="21"/>
          </p:nvPr>
        </p:nvSpPr>
        <p:spPr>
          <a:xfrm>
            <a:off x="6559200" y="3920850"/>
            <a:ext cx="541203" cy="540000"/>
          </a:xfrm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>
            <a:lvl1pPr marL="0" indent="0" algn="ctr">
              <a:buNone/>
              <a:defRPr sz="100">
                <a:solidFill>
                  <a:schemeClr val="bg1"/>
                </a:solidFill>
              </a:defRPr>
            </a:lvl1pPr>
          </a:lstStyle>
          <a:p>
            <a:r>
              <a:rPr lang="nl-NL" smtClean="0"/>
              <a:t>Klik op het pictogram als u een afbeelding wilt toevoegen</a:t>
            </a:r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869C57F-4252-4209-A8BC-33FAC7ADB6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000" y="3050453"/>
            <a:ext cx="4997688" cy="1069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Type een afsluitende zin</a:t>
            </a:r>
          </a:p>
        </p:txBody>
      </p:sp>
      <p:sp>
        <p:nvSpPr>
          <p:cNvPr id="11" name="Tijdelijke aanduiding voor dianummer 10">
            <a:extLst>
              <a:ext uri="{FF2B5EF4-FFF2-40B4-BE49-F238E27FC236}">
                <a16:creationId xmlns:a16="http://schemas.microsoft.com/office/drawing/2014/main" id="{A3A163FE-BA7A-4106-9910-A643D023C9F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5" name="Vertrouwelijkheidsniveau">
            <a:extLst>
              <a:ext uri="{FF2B5EF4-FFF2-40B4-BE49-F238E27FC236}">
                <a16:creationId xmlns:a16="http://schemas.microsoft.com/office/drawing/2014/main" id="{CAA5CBF2-B6F9-4237-8DE7-3D9FD8FFABB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pic>
        <p:nvPicPr>
          <p:cNvPr id="24" name="Afbeelding 23">
            <a:extLst>
              <a:ext uri="{FF2B5EF4-FFF2-40B4-BE49-F238E27FC236}">
                <a16:creationId xmlns:a16="http://schemas.microsoft.com/office/drawing/2014/main" id="{6D7B6104-9A05-4402-8182-B4559988848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3320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olgdia met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24000" y="1295999"/>
            <a:ext cx="11203200" cy="400110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 err="1" smtClean="0"/>
              <a:t>Klik</a:t>
            </a:r>
            <a:r>
              <a:rPr lang="nl-NL" noProof="0" dirty="0" smtClean="0"/>
              <a:t> </a:t>
            </a:r>
            <a:r>
              <a:rPr lang="nl-NL" noProof="0" dirty="0" err="1" smtClean="0"/>
              <a:t>om</a:t>
            </a:r>
            <a:r>
              <a:rPr lang="nl-NL" noProof="0" dirty="0" smtClean="0"/>
              <a:t> </a:t>
            </a:r>
            <a:r>
              <a:rPr lang="nl-NL" noProof="0" dirty="0" err="1" smtClean="0"/>
              <a:t>een</a:t>
            </a:r>
            <a:r>
              <a:rPr lang="nl-NL" noProof="0" dirty="0" smtClean="0"/>
              <a:t> </a:t>
            </a:r>
            <a:r>
              <a:rPr lang="nl-NL" noProof="0" dirty="0" err="1" smtClean="0"/>
              <a:t>titel</a:t>
            </a:r>
            <a:r>
              <a:rPr lang="nl-NL" noProof="0" dirty="0" smtClean="0"/>
              <a:t> </a:t>
            </a:r>
            <a:r>
              <a:rPr lang="nl-NL" noProof="0" dirty="0" err="1" smtClean="0"/>
              <a:t>te</a:t>
            </a:r>
            <a:r>
              <a:rPr lang="nl-NL" noProof="0" dirty="0" smtClean="0"/>
              <a:t> </a:t>
            </a:r>
            <a:r>
              <a:rPr lang="nl-NL" noProof="0" dirty="0" err="1" smtClean="0"/>
              <a:t>maken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EEED1-3B2D-4DF3-84FC-6A29FAA80043}" type="datetime4">
              <a:rPr lang="nl-NL" smtClean="0">
                <a:solidFill>
                  <a:srgbClr val="000000"/>
                </a:solidFill>
              </a:rPr>
              <a:pPr/>
              <a:t>7 februari 2023</a:t>
            </a:fld>
            <a:endParaRPr lang="nl-NL" dirty="0">
              <a:solidFill>
                <a:srgbClr val="000000"/>
              </a:solidFill>
            </a:endParaRP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1"/>
          </p:nvPr>
        </p:nvSpPr>
        <p:spPr>
          <a:xfrm>
            <a:off x="624417" y="2070000"/>
            <a:ext cx="11203200" cy="4140000"/>
          </a:xfrm>
        </p:spPr>
        <p:txBody>
          <a:bodyPr/>
          <a:lstStyle>
            <a:lvl4pPr marL="1274763" indent="-285750">
              <a:buFont typeface="Verdana" pitchFamily="34" charset="0"/>
              <a:buChar char="–"/>
              <a:defRPr sz="1800"/>
            </a:lvl4pPr>
            <a:lvl5pPr marL="1631950" indent="-285750">
              <a:buFont typeface="Verdana" pitchFamily="34" charset="0"/>
              <a:buChar char="»"/>
              <a:defRPr/>
            </a:lvl5pPr>
          </a:lstStyle>
          <a:p>
            <a:pPr lvl="0"/>
            <a:r>
              <a:rPr lang="nl-NL" noProof="0" dirty="0" err="1" smtClean="0"/>
              <a:t>Klik</a:t>
            </a:r>
            <a:r>
              <a:rPr lang="nl-NL" noProof="0" dirty="0" smtClean="0"/>
              <a:t> </a:t>
            </a:r>
            <a:r>
              <a:rPr lang="nl-NL" noProof="0" dirty="0" err="1" smtClean="0"/>
              <a:t>om</a:t>
            </a:r>
            <a:r>
              <a:rPr lang="nl-NL" noProof="0" dirty="0" smtClean="0"/>
              <a:t> de </a:t>
            </a:r>
            <a:r>
              <a:rPr lang="nl-NL" noProof="0" dirty="0" err="1" smtClean="0"/>
              <a:t>modelstijlen</a:t>
            </a:r>
            <a:r>
              <a:rPr lang="nl-NL" noProof="0" dirty="0" smtClean="0"/>
              <a:t> </a:t>
            </a:r>
            <a:r>
              <a:rPr lang="nl-NL" noProof="0" dirty="0" err="1" smtClean="0"/>
              <a:t>te</a:t>
            </a:r>
            <a:r>
              <a:rPr lang="nl-NL" noProof="0" dirty="0" smtClean="0"/>
              <a:t> </a:t>
            </a:r>
            <a:r>
              <a:rPr lang="nl-NL" noProof="0" dirty="0" err="1" smtClean="0"/>
              <a:t>bewerken</a:t>
            </a:r>
            <a:endParaRPr lang="nl-NL" noProof="0" dirty="0" smtClean="0"/>
          </a:p>
          <a:p>
            <a:pPr lvl="1"/>
            <a:r>
              <a:rPr lang="nl-NL" noProof="0" dirty="0" err="1" smtClean="0"/>
              <a:t>Tweede</a:t>
            </a:r>
            <a:r>
              <a:rPr lang="nl-NL" noProof="0" dirty="0" smtClean="0"/>
              <a:t> </a:t>
            </a:r>
            <a:r>
              <a:rPr lang="nl-NL" noProof="0" dirty="0" err="1" smtClean="0"/>
              <a:t>niveau</a:t>
            </a:r>
            <a:endParaRPr lang="nl-NL" noProof="0" dirty="0" smtClean="0"/>
          </a:p>
          <a:p>
            <a:pPr lvl="2"/>
            <a:r>
              <a:rPr lang="nl-NL" noProof="0" dirty="0" err="1" smtClean="0"/>
              <a:t>Derde</a:t>
            </a:r>
            <a:r>
              <a:rPr lang="nl-NL" noProof="0" dirty="0" smtClean="0"/>
              <a:t> </a:t>
            </a:r>
            <a:r>
              <a:rPr lang="nl-NL" noProof="0" dirty="0" err="1" smtClean="0"/>
              <a:t>niveau</a:t>
            </a:r>
            <a:endParaRPr lang="nl-NL" noProof="0" dirty="0" smtClean="0"/>
          </a:p>
          <a:p>
            <a:pPr lvl="3"/>
            <a:r>
              <a:rPr lang="nl-NL" noProof="0" dirty="0" err="1" smtClean="0"/>
              <a:t>Vierde</a:t>
            </a:r>
            <a:r>
              <a:rPr lang="nl-NL" noProof="0" dirty="0" smtClean="0"/>
              <a:t> </a:t>
            </a:r>
            <a:r>
              <a:rPr lang="nl-NL" noProof="0" dirty="0" err="1" smtClean="0"/>
              <a:t>niveau</a:t>
            </a:r>
            <a:endParaRPr lang="nl-NL" noProof="0" dirty="0" smtClean="0"/>
          </a:p>
          <a:p>
            <a:pPr lvl="4"/>
            <a:r>
              <a:rPr lang="nl-NL" noProof="0" dirty="0" err="1" smtClean="0"/>
              <a:t>Vijfde</a:t>
            </a:r>
            <a:r>
              <a:rPr lang="nl-NL" noProof="0" dirty="0" smtClean="0"/>
              <a:t> </a:t>
            </a:r>
            <a:r>
              <a:rPr lang="nl-NL" noProof="0" dirty="0" err="1" smtClean="0"/>
              <a:t>niveau</a:t>
            </a:r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1662735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horizontaa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hoek 5"/>
          <p:cNvSpPr/>
          <p:nvPr userDrawn="1"/>
        </p:nvSpPr>
        <p:spPr>
          <a:xfrm>
            <a:off x="0" y="3427413"/>
            <a:ext cx="12192000" cy="3430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35000" y="1879600"/>
            <a:ext cx="10923588" cy="1547813"/>
          </a:xfrm>
        </p:spPr>
        <p:txBody>
          <a:bodyPr anchor="ctr" anchorCtr="0">
            <a:normAutofit/>
          </a:bodyPr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9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635000" y="3749486"/>
            <a:ext cx="10925176" cy="1736913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22" name="Tijdelijke aanduiding voor dianummer 21">
            <a:extLst>
              <a:ext uri="{FF2B5EF4-FFF2-40B4-BE49-F238E27FC236}">
                <a16:creationId xmlns:a16="http://schemas.microsoft.com/office/drawing/2014/main" id="{17E1F773-BF9C-4C35-ABBC-BFB53364B3A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23" name="Vertrouwelijkheidsniveau">
            <a:extLst>
              <a:ext uri="{FF2B5EF4-FFF2-40B4-BE49-F238E27FC236}">
                <a16:creationId xmlns:a16="http://schemas.microsoft.com/office/drawing/2014/main" id="{9083841F-8AA4-4AEC-93F7-5EDA66B599C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8" name="Tijdelijke aanduiding voor tekst 16">
            <a:extLst>
              <a:ext uri="{FF2B5EF4-FFF2-40B4-BE49-F238E27FC236}">
                <a16:creationId xmlns:a16="http://schemas.microsoft.com/office/drawing/2014/main" id="{631BC45E-EEEE-444C-8340-F4E4E532BFA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0001" y="5486400"/>
            <a:ext cx="5004000" cy="322075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1" name="Tijdelijke aanduiding voor tekst 8">
            <a:extLst>
              <a:ext uri="{FF2B5EF4-FFF2-40B4-BE49-F238E27FC236}">
                <a16:creationId xmlns:a16="http://schemas.microsoft.com/office/drawing/2014/main" id="{24115787-E7BA-4E6B-ACDF-C586817C79B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0000" y="5808475"/>
            <a:ext cx="5004000" cy="3456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/>
              <a:t>Datum presentatie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08FD66A7-5A78-459B-9B7F-13F33318DE5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945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afbeelding verticaa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0C91930-E0E3-4652-8A0C-E4B528AB5B7B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3" name="Tijdelijke aanduiding voor afbeelding 12">
            <a:extLst>
              <a:ext uri="{FF2B5EF4-FFF2-40B4-BE49-F238E27FC236}">
                <a16:creationId xmlns:a16="http://schemas.microsoft.com/office/drawing/2014/main" id="{51AE06CA-FDAB-47E6-9A6B-49429DE85BD5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6069807 w 6096000"/>
              <a:gd name="connsiteY0" fmla="*/ 975600 h 6858000"/>
              <a:gd name="connsiteX1" fmla="*/ 6096000 w 6096000"/>
              <a:gd name="connsiteY1" fmla="*/ 975600 h 6858000"/>
              <a:gd name="connsiteX2" fmla="*/ 6096000 w 6096000"/>
              <a:gd name="connsiteY2" fmla="*/ 1014413 h 6858000"/>
              <a:gd name="connsiteX3" fmla="*/ 6069807 w 6096000"/>
              <a:gd name="connsiteY3" fmla="*/ 1014413 h 6858000"/>
              <a:gd name="connsiteX4" fmla="*/ 0 w 6096000"/>
              <a:gd name="connsiteY4" fmla="*/ 0 h 6858000"/>
              <a:gd name="connsiteX5" fmla="*/ 5777707 w 6096000"/>
              <a:gd name="connsiteY5" fmla="*/ 0 h 6858000"/>
              <a:gd name="connsiteX6" fmla="*/ 5777707 w 6096000"/>
              <a:gd name="connsiteY6" fmla="*/ 1014413 h 6858000"/>
              <a:gd name="connsiteX7" fmla="*/ 5777707 w 6096000"/>
              <a:gd name="connsiteY7" fmla="*/ 1265494 h 6858000"/>
              <a:gd name="connsiteX8" fmla="*/ 5777707 w 6096000"/>
              <a:gd name="connsiteY8" fmla="*/ 1281113 h 6858000"/>
              <a:gd name="connsiteX9" fmla="*/ 6096000 w 6096000"/>
              <a:gd name="connsiteY9" fmla="*/ 1281113 h 6858000"/>
              <a:gd name="connsiteX10" fmla="*/ 6096000 w 6096000"/>
              <a:gd name="connsiteY10" fmla="*/ 6858000 h 6858000"/>
              <a:gd name="connsiteX11" fmla="*/ 5848350 w 6096000"/>
              <a:gd name="connsiteY11" fmla="*/ 6858000 h 6858000"/>
              <a:gd name="connsiteX12" fmla="*/ 0 w 6096000"/>
              <a:gd name="connsiteY1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6000" h="6858000">
                <a:moveTo>
                  <a:pt x="6069807" y="975600"/>
                </a:moveTo>
                <a:lnTo>
                  <a:pt x="6096000" y="975600"/>
                </a:lnTo>
                <a:lnTo>
                  <a:pt x="6096000" y="1014413"/>
                </a:lnTo>
                <a:lnTo>
                  <a:pt x="6069807" y="1014413"/>
                </a:lnTo>
                <a:close/>
                <a:moveTo>
                  <a:pt x="0" y="0"/>
                </a:moveTo>
                <a:lnTo>
                  <a:pt x="5777707" y="0"/>
                </a:lnTo>
                <a:lnTo>
                  <a:pt x="5777707" y="1014413"/>
                </a:lnTo>
                <a:lnTo>
                  <a:pt x="5777707" y="1265494"/>
                </a:lnTo>
                <a:lnTo>
                  <a:pt x="5777707" y="1281113"/>
                </a:lnTo>
                <a:lnTo>
                  <a:pt x="6096000" y="1281113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lIns="0" tIns="1800000" anchor="t" anchorCtr="1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nl-NL" dirty="0"/>
              <a:t>Klik op het pictogram om een afbeelding in te voegen</a:t>
            </a:r>
          </a:p>
        </p:txBody>
      </p:sp>
      <p:sp>
        <p:nvSpPr>
          <p:cNvPr id="28" name="Vertrouwelijkheidsniveau">
            <a:extLst>
              <a:ext uri="{FF2B5EF4-FFF2-40B4-BE49-F238E27FC236}">
                <a16:creationId xmlns:a16="http://schemas.microsoft.com/office/drawing/2014/main" id="{233E6339-A3B7-4F01-A9A8-3BA0F6CFAD1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532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29" name="Ondertitel 2">
            <a:extLst>
              <a:ext uri="{FF2B5EF4-FFF2-40B4-BE49-F238E27FC236}">
                <a16:creationId xmlns:a16="http://schemas.microsoft.com/office/drawing/2014/main" id="{CC6EB04B-3622-4850-A8B2-65C85237841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52000" y="3657601"/>
            <a:ext cx="5004000" cy="1828800"/>
          </a:xfr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30" name="Titel 1">
            <a:extLst>
              <a:ext uri="{FF2B5EF4-FFF2-40B4-BE49-F238E27FC236}">
                <a16:creationId xmlns:a16="http://schemas.microsoft.com/office/drawing/2014/main" id="{170997DC-0B66-445A-9CA4-DC2FB480E2D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52000" y="2120417"/>
            <a:ext cx="5004000" cy="1403350"/>
          </a:xfrm>
        </p:spPr>
        <p:txBody>
          <a:bodyPr tIns="0" bIns="0" anchor="b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9" name="Tijdelijke aanduiding voor tekst 16">
            <a:extLst>
              <a:ext uri="{FF2B5EF4-FFF2-40B4-BE49-F238E27FC236}">
                <a16:creationId xmlns:a16="http://schemas.microsoft.com/office/drawing/2014/main" id="{42907EF7-49B3-46B9-ACD2-A3F3E160AF4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52000" y="5486400"/>
            <a:ext cx="5004000" cy="322075"/>
          </a:xfrm>
        </p:spPr>
        <p:txBody>
          <a:bodyPr l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10" name="Tijdelijke aanduiding voor tekst 8">
            <a:extLst>
              <a:ext uri="{FF2B5EF4-FFF2-40B4-BE49-F238E27FC236}">
                <a16:creationId xmlns:a16="http://schemas.microsoft.com/office/drawing/2014/main" id="{DF9EB481-DA3C-4E44-9FE2-E6F7ED8E58A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552000" y="5808475"/>
            <a:ext cx="5004000" cy="34565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/>
            </a:lvl1pPr>
          </a:lstStyle>
          <a:p>
            <a:pPr lvl="0"/>
            <a:r>
              <a:rPr lang="nl-NL" dirty="0"/>
              <a:t>Datum presentatie</a:t>
            </a:r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A0A6A365-BFF5-4B16-B1E9-D831984D56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68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223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id="{21421F68-1BEF-403F-B0C5-AAC49C6A096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30000" y="2350800"/>
            <a:ext cx="10922400" cy="396406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7E8395B0-5BEF-4071-A7D0-AC6F71F06647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0" name="Vertrouwelijkheidsniveau">
            <a:extLst>
              <a:ext uri="{FF2B5EF4-FFF2-40B4-BE49-F238E27FC236}">
                <a16:creationId xmlns:a16="http://schemas.microsoft.com/office/drawing/2014/main" id="{81E8D0CB-07CC-4FF4-B9A2-3BEAACD9AE9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4AE61CC0-169D-4A88-BF15-A47DE22E86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1469717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sz="half" idx="1" hasCustomPrompt="1"/>
          </p:nvPr>
        </p:nvSpPr>
        <p:spPr>
          <a:xfrm>
            <a:off x="630000" y="2350800"/>
            <a:ext cx="5003800" cy="39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 hasCustomPrompt="1"/>
          </p:nvPr>
        </p:nvSpPr>
        <p:spPr>
          <a:xfrm>
            <a:off x="6552000" y="2350800"/>
            <a:ext cx="5011200" cy="39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1" name="Tijdelijke aanduiding voor dianummer 10">
            <a:extLst>
              <a:ext uri="{FF2B5EF4-FFF2-40B4-BE49-F238E27FC236}">
                <a16:creationId xmlns:a16="http://schemas.microsoft.com/office/drawing/2014/main" id="{260C6DF3-2547-4188-B44C-E1C924D734C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7" name="Vertrouwelijkheidsniveau">
            <a:extLst>
              <a:ext uri="{FF2B5EF4-FFF2-40B4-BE49-F238E27FC236}">
                <a16:creationId xmlns:a16="http://schemas.microsoft.com/office/drawing/2014/main" id="{1B09E170-CA11-4EE2-B82E-0AD6B2F1CC8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B1CF7121-85E0-45D3-B910-BCF8E25FEC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</p:spTree>
    <p:extLst>
      <p:ext uri="{BB962C8B-B14F-4D97-AF65-F5344CB8AC3E}">
        <p14:creationId xmlns:p14="http://schemas.microsoft.com/office/powerpoint/2010/main" val="138001744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ge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1"/>
          <p:cNvSpPr>
            <a:spLocks noGrp="1"/>
          </p:cNvSpPr>
          <p:nvPr>
            <p:ph type="body" sz="quarter" idx="13" hasCustomPrompt="1"/>
          </p:nvPr>
        </p:nvSpPr>
        <p:spPr>
          <a:xfrm>
            <a:off x="6552000" y="2350799"/>
            <a:ext cx="5004000" cy="3963600"/>
          </a:xfrm>
        </p:spPr>
        <p:txBody>
          <a:bodyPr/>
          <a:lstStyle>
            <a:lvl1pPr marL="316800" indent="-316800">
              <a:buClr>
                <a:schemeClr val="tx1"/>
              </a:buClr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1pPr>
            <a:lvl2pPr marL="630000" indent="-316800">
              <a:buClr>
                <a:schemeClr val="tx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tx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tx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A7984020-B91C-4CFF-88ED-501B2109C660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10" name="Tijdelijke aanduiding voor afbeelding 9">
            <a:extLst>
              <a:ext uri="{FF2B5EF4-FFF2-40B4-BE49-F238E27FC236}">
                <a16:creationId xmlns:a16="http://schemas.microsoft.com/office/drawing/2014/main" id="{F17C0AA7-9F88-4479-B7CF-C1BB31AB870A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4594225 w 6096000"/>
              <a:gd name="connsiteY1" fmla="*/ 0 h 6858000"/>
              <a:gd name="connsiteX2" fmla="*/ 5848350 w 6096000"/>
              <a:gd name="connsiteY2" fmla="*/ 0 h 6858000"/>
              <a:gd name="connsiteX3" fmla="*/ 5862637 w 6096000"/>
              <a:gd name="connsiteY3" fmla="*/ 0 h 6858000"/>
              <a:gd name="connsiteX4" fmla="*/ 5862637 w 6096000"/>
              <a:gd name="connsiteY4" fmla="*/ 711244 h 6858000"/>
              <a:gd name="connsiteX5" fmla="*/ 6096000 w 6096000"/>
              <a:gd name="connsiteY5" fmla="*/ 711244 h 6858000"/>
              <a:gd name="connsiteX6" fmla="*/ 6096000 w 6096000"/>
              <a:gd name="connsiteY6" fmla="*/ 975600 h 6858000"/>
              <a:gd name="connsiteX7" fmla="*/ 6096000 w 6096000"/>
              <a:gd name="connsiteY7" fmla="*/ 1431131 h 6858000"/>
              <a:gd name="connsiteX8" fmla="*/ 6096000 w 6096000"/>
              <a:gd name="connsiteY8" fmla="*/ 6858000 h 6858000"/>
              <a:gd name="connsiteX9" fmla="*/ 5848350 w 6096000"/>
              <a:gd name="connsiteY9" fmla="*/ 6858000 h 6858000"/>
              <a:gd name="connsiteX10" fmla="*/ 0 w 6096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4594225" y="0"/>
                </a:lnTo>
                <a:lnTo>
                  <a:pt x="5848350" y="0"/>
                </a:lnTo>
                <a:lnTo>
                  <a:pt x="5862637" y="0"/>
                </a:lnTo>
                <a:lnTo>
                  <a:pt x="5862637" y="711244"/>
                </a:lnTo>
                <a:lnTo>
                  <a:pt x="6096000" y="711244"/>
                </a:lnTo>
                <a:lnTo>
                  <a:pt x="6096000" y="975600"/>
                </a:lnTo>
                <a:lnTo>
                  <a:pt x="6096000" y="1431131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vert="horz" wrap="square" tIns="1800000" anchor="t" anchorCtr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C1E2EA9-BE63-4625-B099-2271F692DE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2000" y="1281950"/>
            <a:ext cx="5004000" cy="1069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7" name="Vertrouwelijkheidsniveau">
            <a:extLst>
              <a:ext uri="{FF2B5EF4-FFF2-40B4-BE49-F238E27FC236}">
                <a16:creationId xmlns:a16="http://schemas.microsoft.com/office/drawing/2014/main" id="{6C2A6650-CEC0-489B-BFC0-04E78F01962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532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</p:spTree>
    <p:extLst>
      <p:ext uri="{BB962C8B-B14F-4D97-AF65-F5344CB8AC3E}">
        <p14:creationId xmlns:p14="http://schemas.microsoft.com/office/powerpoint/2010/main" val="153694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te tekst geel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 1"/>
          <p:cNvSpPr>
            <a:spLocks noGrp="1"/>
          </p:cNvSpPr>
          <p:nvPr>
            <p:ph type="title" hasCustomPrompt="1"/>
          </p:nvPr>
        </p:nvSpPr>
        <p:spPr>
          <a:xfrm>
            <a:off x="630000" y="1052514"/>
            <a:ext cx="10923588" cy="4024800"/>
          </a:xfrm>
        </p:spPr>
        <p:txBody>
          <a:bodyPr anchor="b" anchorCtr="0">
            <a:normAutofit/>
          </a:bodyPr>
          <a:lstStyle>
            <a:lvl1pPr algn="l">
              <a:defRPr sz="8000" b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4" name="Ondertitel 2"/>
          <p:cNvSpPr>
            <a:spLocks noGrp="1"/>
          </p:cNvSpPr>
          <p:nvPr>
            <p:ph type="subTitle" idx="1" hasCustomPrompt="1"/>
          </p:nvPr>
        </p:nvSpPr>
        <p:spPr>
          <a:xfrm>
            <a:off x="630000" y="5298141"/>
            <a:ext cx="10923588" cy="923272"/>
          </a:xfrm>
        </p:spPr>
        <p:txBody>
          <a:bodyPr lIns="0" tIns="0" rIns="0">
            <a:normAutofit/>
          </a:bodyPr>
          <a:lstStyle>
            <a:lvl1pPr marL="0" indent="0" algn="l">
              <a:buNone/>
              <a:defRPr sz="24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/>
              <a:t>Klik om een subtitel in te voegen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B8E684C-7D4C-426C-AC24-E424245763F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2" name="Vertrouwelijkheidsniveau">
            <a:extLst>
              <a:ext uri="{FF2B5EF4-FFF2-40B4-BE49-F238E27FC236}">
                <a16:creationId xmlns:a16="http://schemas.microsoft.com/office/drawing/2014/main" id="{D32BCAE4-C367-4016-B734-236CBBFED4D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</p:spTree>
    <p:extLst>
      <p:ext uri="{BB962C8B-B14F-4D97-AF65-F5344CB8AC3E}">
        <p14:creationId xmlns:p14="http://schemas.microsoft.com/office/powerpoint/2010/main" val="2391397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vlak verticaal ge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Vrije vorm: vorm 8">
            <a:extLst>
              <a:ext uri="{FF2B5EF4-FFF2-40B4-BE49-F238E27FC236}">
                <a16:creationId xmlns:a16="http://schemas.microsoft.com/office/drawing/2014/main" id="{0FA47D1B-42CA-4E2B-B2E8-239884DF4BD3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5498305 w 6096000"/>
              <a:gd name="connsiteY1" fmla="*/ 0 h 6858000"/>
              <a:gd name="connsiteX2" fmla="*/ 5853600 w 6096000"/>
              <a:gd name="connsiteY2" fmla="*/ 0 h 6858000"/>
              <a:gd name="connsiteX3" fmla="*/ 5862636 w 6096000"/>
              <a:gd name="connsiteY3" fmla="*/ 0 h 6858000"/>
              <a:gd name="connsiteX4" fmla="*/ 5862636 w 6096000"/>
              <a:gd name="connsiteY4" fmla="*/ 712471 h 6858000"/>
              <a:gd name="connsiteX5" fmla="*/ 6096000 w 6096000"/>
              <a:gd name="connsiteY5" fmla="*/ 712471 h 6858000"/>
              <a:gd name="connsiteX6" fmla="*/ 6096000 w 6096000"/>
              <a:gd name="connsiteY6" fmla="*/ 961200 h 6858000"/>
              <a:gd name="connsiteX7" fmla="*/ 6096000 w 6096000"/>
              <a:gd name="connsiteY7" fmla="*/ 1891881 h 6858000"/>
              <a:gd name="connsiteX8" fmla="*/ 6096000 w 6096000"/>
              <a:gd name="connsiteY8" fmla="*/ 6858000 h 6858000"/>
              <a:gd name="connsiteX9" fmla="*/ 0 w 6096000"/>
              <a:gd name="connsiteY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5498305" y="0"/>
                </a:lnTo>
                <a:lnTo>
                  <a:pt x="5853600" y="0"/>
                </a:lnTo>
                <a:lnTo>
                  <a:pt x="5862636" y="0"/>
                </a:lnTo>
                <a:lnTo>
                  <a:pt x="5862636" y="712471"/>
                </a:lnTo>
                <a:lnTo>
                  <a:pt x="6096000" y="712471"/>
                </a:lnTo>
                <a:lnTo>
                  <a:pt x="6096000" y="961200"/>
                </a:lnTo>
                <a:lnTo>
                  <a:pt x="6096000" y="1891881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6552000" y="1052513"/>
            <a:ext cx="5004000" cy="5168900"/>
          </a:xfrm>
        </p:spPr>
        <p:txBody>
          <a:bodyPr anchor="ctr" anchorCtr="0"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F508C5A-8D78-4219-976E-46DFA0C4F8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000" y="3039154"/>
            <a:ext cx="5003800" cy="1069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11F2E84-2AC4-4E76-AB35-4DF5275224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6" name="Vertrouwelijkheidsniveau">
            <a:extLst>
              <a:ext uri="{FF2B5EF4-FFF2-40B4-BE49-F238E27FC236}">
                <a16:creationId xmlns:a16="http://schemas.microsoft.com/office/drawing/2014/main" id="{42A8670A-3771-498C-BCA7-1CEC86864E8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300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</p:spTree>
    <p:extLst>
      <p:ext uri="{BB962C8B-B14F-4D97-AF65-F5344CB8AC3E}">
        <p14:creationId xmlns:p14="http://schemas.microsoft.com/office/powerpoint/2010/main" val="230636227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verticaal 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tekst 10"/>
          <p:cNvSpPr>
            <a:spLocks noGrp="1"/>
          </p:cNvSpPr>
          <p:nvPr>
            <p:ph type="body" sz="quarter" idx="16" hasCustomPrompt="1"/>
          </p:nvPr>
        </p:nvSpPr>
        <p:spPr>
          <a:xfrm>
            <a:off x="6552000" y="2350800"/>
            <a:ext cx="5004000" cy="396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nl-NL" dirty="0"/>
              <a:t>Klik om tekst in te voegen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14" name="Tijdelijke aanduiding voor dianummer 13">
            <a:extLst>
              <a:ext uri="{FF2B5EF4-FFF2-40B4-BE49-F238E27FC236}">
                <a16:creationId xmlns:a16="http://schemas.microsoft.com/office/drawing/2014/main" id="{0E24862E-A238-48C9-966B-53C0A9936E1E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7" name="Titel 16">
            <a:extLst>
              <a:ext uri="{FF2B5EF4-FFF2-40B4-BE49-F238E27FC236}">
                <a16:creationId xmlns:a16="http://schemas.microsoft.com/office/drawing/2014/main" id="{9C42D806-99A5-4854-9BB7-C93AB66EA3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2000" y="1281950"/>
            <a:ext cx="5004000" cy="1069200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Klik om een titel in te voegen</a:t>
            </a:r>
          </a:p>
        </p:txBody>
      </p:sp>
      <p:sp>
        <p:nvSpPr>
          <p:cNvPr id="7" name="Vertrouwelijkheidsniveau">
            <a:extLst>
              <a:ext uri="{FF2B5EF4-FFF2-40B4-BE49-F238E27FC236}">
                <a16:creationId xmlns:a16="http://schemas.microsoft.com/office/drawing/2014/main" id="{4BAFB278-E939-4041-A70B-47CB8943C72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553200" y="6528572"/>
            <a:ext cx="4262437" cy="183600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cap="all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[vertrouwelijkheidsniveau]</a:t>
            </a:r>
          </a:p>
        </p:txBody>
      </p:sp>
      <p:sp>
        <p:nvSpPr>
          <p:cNvPr id="8" name="Tijdelijke aanduiding voor afbeelding 7">
            <a:extLst>
              <a:ext uri="{FF2B5EF4-FFF2-40B4-BE49-F238E27FC236}">
                <a16:creationId xmlns:a16="http://schemas.microsoft.com/office/drawing/2014/main" id="{F4CFC7BE-2502-4C51-AFEA-F92D9746773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4594225 w 6096000"/>
              <a:gd name="connsiteY1" fmla="*/ 0 h 6858000"/>
              <a:gd name="connsiteX2" fmla="*/ 5848350 w 6096000"/>
              <a:gd name="connsiteY2" fmla="*/ 0 h 6858000"/>
              <a:gd name="connsiteX3" fmla="*/ 5862637 w 6096000"/>
              <a:gd name="connsiteY3" fmla="*/ 0 h 6858000"/>
              <a:gd name="connsiteX4" fmla="*/ 5862637 w 6096000"/>
              <a:gd name="connsiteY4" fmla="*/ 711244 h 6858000"/>
              <a:gd name="connsiteX5" fmla="*/ 6096000 w 6096000"/>
              <a:gd name="connsiteY5" fmla="*/ 711244 h 6858000"/>
              <a:gd name="connsiteX6" fmla="*/ 6096000 w 6096000"/>
              <a:gd name="connsiteY6" fmla="*/ 975600 h 6858000"/>
              <a:gd name="connsiteX7" fmla="*/ 6096000 w 6096000"/>
              <a:gd name="connsiteY7" fmla="*/ 1431131 h 6858000"/>
              <a:gd name="connsiteX8" fmla="*/ 6096000 w 6096000"/>
              <a:gd name="connsiteY8" fmla="*/ 6858000 h 6858000"/>
              <a:gd name="connsiteX9" fmla="*/ 5848350 w 6096000"/>
              <a:gd name="connsiteY9" fmla="*/ 6858000 h 6858000"/>
              <a:gd name="connsiteX10" fmla="*/ 0 w 6096000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4594225" y="0"/>
                </a:lnTo>
                <a:lnTo>
                  <a:pt x="5848350" y="0"/>
                </a:lnTo>
                <a:lnTo>
                  <a:pt x="5862637" y="0"/>
                </a:lnTo>
                <a:lnTo>
                  <a:pt x="5862637" y="711244"/>
                </a:lnTo>
                <a:lnTo>
                  <a:pt x="6096000" y="711244"/>
                </a:lnTo>
                <a:lnTo>
                  <a:pt x="6096000" y="975600"/>
                </a:lnTo>
                <a:lnTo>
                  <a:pt x="6096000" y="1431131"/>
                </a:lnTo>
                <a:lnTo>
                  <a:pt x="6096000" y="6858000"/>
                </a:lnTo>
                <a:lnTo>
                  <a:pt x="58483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vert="horz" wrap="square" tIns="1800000" anchor="t" anchorCtr="1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nl-NL" dirty="0"/>
              <a:t>Klik op het pictogram om een afbeelding in te voegen</a:t>
            </a:r>
          </a:p>
        </p:txBody>
      </p:sp>
    </p:spTree>
    <p:extLst>
      <p:ext uri="{BB962C8B-B14F-4D97-AF65-F5344CB8AC3E}">
        <p14:creationId xmlns:p14="http://schemas.microsoft.com/office/powerpoint/2010/main" val="17298386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30000" y="1281950"/>
            <a:ext cx="10933200" cy="10692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0000" y="2349499"/>
            <a:ext cx="10933200" cy="3963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Tekststijl van het model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  <a:p>
            <a:pPr lvl="5"/>
            <a:r>
              <a:rPr lang="nl-NL" dirty="0"/>
              <a:t>Zesde niveau</a:t>
            </a:r>
          </a:p>
          <a:p>
            <a:pPr lvl="6"/>
            <a:r>
              <a:rPr lang="nl-NL" dirty="0"/>
              <a:t>Zevende niveau</a:t>
            </a:r>
          </a:p>
          <a:p>
            <a:pPr lvl="7"/>
            <a:r>
              <a:rPr lang="nl-NL" dirty="0"/>
              <a:t>Achtste niveau</a:t>
            </a:r>
          </a:p>
          <a:p>
            <a:pPr lvl="8"/>
            <a:r>
              <a:rPr lang="nl-NL" dirty="0"/>
              <a:t>Negende niveau</a:t>
            </a:r>
          </a:p>
          <a:p>
            <a:pPr lvl="8"/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00C4A9ED-10BC-4655-9631-74B32DCB2A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48400" y="6528572"/>
            <a:ext cx="511200" cy="1836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C93B359-CF0D-4389-949E-16A33FCBB3EC}" type="slidenum">
              <a:rPr lang="nl-NL" smtClean="0"/>
              <a:pPr/>
              <a:t>‹nr.›</a:t>
            </a:fld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1113A800-9FFB-4505-9B39-BBE671EBBBE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6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85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666" r:id="rId2"/>
    <p:sldLayoutId id="2147483725" r:id="rId3"/>
    <p:sldLayoutId id="2147483731" r:id="rId4"/>
    <p:sldLayoutId id="2147483652" r:id="rId5"/>
    <p:sldLayoutId id="2147483728" r:id="rId6"/>
    <p:sldLayoutId id="2147483689" r:id="rId7"/>
    <p:sldLayoutId id="2147483730" r:id="rId8"/>
    <p:sldLayoutId id="2147483729" r:id="rId9"/>
    <p:sldLayoutId id="2147483716" r:id="rId10"/>
    <p:sldLayoutId id="2147483667" r:id="rId11"/>
    <p:sldLayoutId id="214748372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16800" indent="-316800" algn="l" defTabSz="914400" rtl="0" eaLnBrk="1" latinLnBrk="0" hangingPunct="1">
        <a:lnSpc>
          <a:spcPct val="90000"/>
        </a:lnSpc>
        <a:spcBef>
          <a:spcPts val="1200"/>
        </a:spcBef>
        <a:buClrTx/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0000" indent="-316800" algn="l" defTabSz="914400" rtl="0" eaLnBrk="1" latinLnBrk="0" hangingPunct="1">
        <a:lnSpc>
          <a:spcPct val="90000"/>
        </a:lnSpc>
        <a:spcBef>
          <a:spcPts val="1000"/>
        </a:spcBef>
        <a:buClrTx/>
        <a:buFont typeface="Verdana" panose="020B060403050404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46800" indent="-316800" algn="l" defTabSz="914400" rtl="0" eaLnBrk="1" latinLnBrk="0" hangingPunct="1">
        <a:lnSpc>
          <a:spcPct val="90000"/>
        </a:lnSpc>
        <a:spcBef>
          <a:spcPts val="800"/>
        </a:spcBef>
        <a:buClrTx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000" indent="-316800" algn="l" defTabSz="914400" rtl="0" eaLnBrk="1" latinLnBrk="0" hangingPunct="1">
        <a:lnSpc>
          <a:spcPct val="90000"/>
        </a:lnSpc>
        <a:spcBef>
          <a:spcPts val="600"/>
        </a:spcBef>
        <a:buClr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768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Verdana" panose="020B060403050404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890000" indent="-31680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50000"/>
            <a:lumOff val="50000"/>
          </a:schemeClr>
        </a:buClr>
        <a:buFont typeface="Arial" panose="020B0604020202020204" pitchFamily="34" charset="0"/>
        <a:buChar char="•"/>
        <a:defRPr sz="1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6pPr>
      <a:lvl7pPr marL="72000" indent="-7200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Verdana" panose="020B0604030504040204" pitchFamily="34" charset="0"/>
        <a:buChar char="'"/>
        <a:defRPr sz="1200" b="1" i="0" kern="1200">
          <a:solidFill>
            <a:schemeClr val="accent1"/>
          </a:solidFill>
          <a:latin typeface="+mn-lt"/>
          <a:ea typeface="+mn-ea"/>
          <a:cs typeface="+mn-cs"/>
        </a:defRPr>
      </a:lvl7pPr>
      <a:lvl8pPr marL="72000" indent="-7200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Verdana" panose="020B0604030504040204" pitchFamily="34" charset="0"/>
        <a:buChar char="'"/>
        <a:defRPr sz="1200" i="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8pPr>
      <a:lvl9pPr marL="216000" indent="-14400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50000"/>
            <a:lumOff val="50000"/>
          </a:schemeClr>
        </a:buClr>
        <a:buFont typeface="Verdana" panose="020B0604030504040204" pitchFamily="34" charset="0"/>
        <a:buChar char="–"/>
        <a:defRPr sz="1200" i="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shpKleurvlakBoven"/>
          <p:cNvSpPr>
            <a:spLocks noChangeArrowheads="1"/>
          </p:cNvSpPr>
          <p:nvPr/>
        </p:nvSpPr>
        <p:spPr bwMode="auto">
          <a:xfrm flipV="1">
            <a:off x="5918201" y="6541201"/>
            <a:ext cx="2500900" cy="4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nl-NL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097" name="shpKleurvlakOnder" descr="Bar_Bottom"/>
          <p:cNvSpPr>
            <a:spLocks noChangeArrowheads="1"/>
          </p:cNvSpPr>
          <p:nvPr/>
        </p:nvSpPr>
        <p:spPr bwMode="auto">
          <a:xfrm>
            <a:off x="0" y="6318000"/>
            <a:ext cx="12192000" cy="539750"/>
          </a:xfrm>
          <a:prstGeom prst="rect">
            <a:avLst/>
          </a:prstGeom>
          <a:solidFill>
            <a:srgbClr val="F9E11E"/>
          </a:solidFill>
          <a:ln>
            <a:noFill/>
          </a:ln>
          <a:ex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nl-NL" sz="18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70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4000" y="2070000"/>
            <a:ext cx="11203200" cy="41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 err="1" smtClean="0"/>
              <a:t>Klik</a:t>
            </a:r>
            <a:r>
              <a:rPr lang="nl-NL" dirty="0" smtClean="0"/>
              <a:t> </a:t>
            </a:r>
            <a:r>
              <a:rPr lang="nl-NL" dirty="0" err="1" smtClean="0"/>
              <a:t>om</a:t>
            </a:r>
            <a:r>
              <a:rPr lang="nl-NL" dirty="0" smtClean="0"/>
              <a:t> het </a:t>
            </a:r>
            <a:r>
              <a:rPr lang="nl-NL" dirty="0" err="1" smtClean="0"/>
              <a:t>opmaakprofiel</a:t>
            </a:r>
            <a:r>
              <a:rPr lang="nl-NL" dirty="0" smtClean="0"/>
              <a:t> van de </a:t>
            </a:r>
            <a:r>
              <a:rPr lang="nl-NL" dirty="0" err="1" smtClean="0"/>
              <a:t>modeltekst</a:t>
            </a:r>
            <a:r>
              <a:rPr lang="nl-NL" dirty="0" smtClean="0"/>
              <a:t> </a:t>
            </a:r>
            <a:r>
              <a:rPr lang="nl-NL" dirty="0" err="1" smtClean="0"/>
              <a:t>te</a:t>
            </a:r>
            <a:r>
              <a:rPr lang="nl-NL" dirty="0" smtClean="0"/>
              <a:t> </a:t>
            </a:r>
            <a:r>
              <a:rPr lang="nl-NL" dirty="0" err="1" smtClean="0"/>
              <a:t>bewerken</a:t>
            </a:r>
            <a:endParaRPr lang="nl-NL" dirty="0" smtClean="0"/>
          </a:p>
          <a:p>
            <a:pPr lvl="1"/>
            <a:r>
              <a:rPr lang="nl-NL" dirty="0" smtClean="0"/>
              <a:t>Tweede </a:t>
            </a:r>
            <a:r>
              <a:rPr lang="nl-NL" dirty="0" err="1" smtClean="0"/>
              <a:t>niveau</a:t>
            </a:r>
            <a:r>
              <a:rPr lang="nl-NL" dirty="0" smtClean="0"/>
              <a:t> </a:t>
            </a:r>
          </a:p>
          <a:p>
            <a:pPr lvl="2"/>
            <a:r>
              <a:rPr lang="nl-NL" dirty="0" err="1" smtClean="0"/>
              <a:t>Derde</a:t>
            </a:r>
            <a:r>
              <a:rPr lang="nl-NL" dirty="0" smtClean="0"/>
              <a:t> niveau</a:t>
            </a:r>
          </a:p>
          <a:p>
            <a:pPr lvl="4"/>
            <a:r>
              <a:rPr lang="nl-NL" dirty="0" smtClean="0"/>
              <a:t> Vierde niveau</a:t>
            </a:r>
          </a:p>
          <a:p>
            <a:pPr lvl="5"/>
            <a:r>
              <a:rPr lang="nl-NL" sz="1800" dirty="0" smtClean="0"/>
              <a:t>Vijfde niveau</a:t>
            </a:r>
            <a:endParaRPr lang="nl-NL" dirty="0" smtClean="0"/>
          </a:p>
        </p:txBody>
      </p:sp>
      <p:sp>
        <p:nvSpPr>
          <p:cNvPr id="1095" name="shpTekst" descr="Bar_Top"/>
          <p:cNvSpPr>
            <a:spLocks noChangeArrowheads="1"/>
          </p:cNvSpPr>
          <p:nvPr/>
        </p:nvSpPr>
        <p:spPr bwMode="auto">
          <a:xfrm>
            <a:off x="0" y="1"/>
            <a:ext cx="12192000" cy="1071563"/>
          </a:xfrm>
          <a:prstGeom prst="rect">
            <a:avLst/>
          </a:prstGeom>
          <a:solidFill>
            <a:srgbClr val="F9E11E"/>
          </a:solidFill>
          <a:ln>
            <a:noFill/>
          </a:ln>
          <a:ex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nl-NL" sz="18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69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624000" y="1295999"/>
            <a:ext cx="112032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nl-NL" noProof="0" dirty="0" smtClean="0"/>
          </a:p>
        </p:txBody>
      </p:sp>
      <p:sp>
        <p:nvSpPr>
          <p:cNvPr id="1100" name="shpBeeldmerk"/>
          <p:cNvSpPr>
            <a:spLocks noChangeArrowheads="1"/>
          </p:cNvSpPr>
          <p:nvPr/>
        </p:nvSpPr>
        <p:spPr bwMode="auto">
          <a:xfrm>
            <a:off x="624000" y="6613200"/>
            <a:ext cx="2539200" cy="11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DD62E13F-49FF-4F5B-8E2D-F997ACAF2D81}" type="slidenum">
              <a:rPr lang="nl-NL" sz="1000">
                <a:solidFill>
                  <a:srgbClr val="000000"/>
                </a:solidFill>
                <a:cs typeface="Arial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nl-NL" sz="1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1113" name="ZwarteBalk" hidden="1"/>
          <p:cNvSpPr>
            <a:spLocks noChangeArrowheads="1"/>
          </p:cNvSpPr>
          <p:nvPr/>
        </p:nvSpPr>
        <p:spPr bwMode="auto">
          <a:xfrm>
            <a:off x="11857568" y="0"/>
            <a:ext cx="334433" cy="6858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endParaRPr lang="nl-NL" sz="2200">
              <a:solidFill>
                <a:srgbClr val="000000"/>
              </a:solidFill>
            </a:endParaRPr>
          </a:p>
        </p:txBody>
      </p:sp>
      <p:pic>
        <p:nvPicPr>
          <p:cNvPr id="1121" name="LogoLandmacht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80618" y="5216"/>
            <a:ext cx="586316" cy="8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Date Placeholder 1" descr="Date"/>
          <p:cNvSpPr>
            <a:spLocks noGrp="1"/>
          </p:cNvSpPr>
          <p:nvPr>
            <p:ph type="dt" sz="half" idx="2"/>
          </p:nvPr>
        </p:nvSpPr>
        <p:spPr>
          <a:xfrm>
            <a:off x="9686400" y="6613200"/>
            <a:ext cx="2011200" cy="118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fld id="{C8A9CFE7-5C2A-4F72-9A06-E847A405BDFE}" type="datetime4">
              <a:rPr lang="nl-NL" smtClean="0">
                <a:solidFill>
                  <a:srgbClr val="000000"/>
                </a:solidFill>
              </a:rPr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t>7 februari 2023</a:t>
            </a:fld>
            <a:endParaRPr lang="nl-NL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313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baseline="0">
          <a:solidFill>
            <a:srgbClr val="007BC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ts val="423"/>
        </a:spcBef>
        <a:spcAft>
          <a:spcPct val="0"/>
        </a:spcAft>
        <a:buFont typeface="Arial" pitchFamily="34" charset="0"/>
        <a:buChar char="•"/>
        <a:defRPr sz="1800">
          <a:solidFill>
            <a:srgbClr val="000000"/>
          </a:solidFill>
          <a:latin typeface="+mn-lt"/>
          <a:ea typeface="+mn-ea"/>
          <a:cs typeface="+mn-cs"/>
        </a:defRPr>
      </a:lvl1pPr>
      <a:lvl2pPr marL="741600" indent="-284400" algn="l" rtl="0" eaLnBrk="1" fontAlgn="base" hangingPunct="1">
        <a:spcBef>
          <a:spcPts val="423"/>
        </a:spcBef>
        <a:spcAft>
          <a:spcPct val="0"/>
        </a:spcAft>
        <a:buFont typeface="Verdana" pitchFamily="34" charset="0"/>
        <a:buChar char="–"/>
        <a:defRPr sz="1800">
          <a:solidFill>
            <a:srgbClr val="000000"/>
          </a:solidFill>
          <a:latin typeface="+mn-lt"/>
        </a:defRPr>
      </a:lvl2pPr>
      <a:lvl3pPr marL="965200" indent="-342900" algn="l" rtl="0" eaLnBrk="1" fontAlgn="base" hangingPunct="1">
        <a:spcBef>
          <a:spcPts val="423"/>
        </a:spcBef>
        <a:spcAft>
          <a:spcPct val="0"/>
        </a:spcAft>
        <a:buFont typeface="Arial" pitchFamily="34" charset="0"/>
        <a:buChar char="•"/>
        <a:defRPr sz="1800">
          <a:solidFill>
            <a:srgbClr val="000000"/>
          </a:solidFill>
          <a:latin typeface="+mn-lt"/>
        </a:defRPr>
      </a:lvl3pPr>
      <a:lvl4pPr marL="989013" indent="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None/>
        <a:defRPr sz="2200">
          <a:solidFill>
            <a:srgbClr val="000000"/>
          </a:solidFill>
          <a:latin typeface="+mn-lt"/>
        </a:defRPr>
      </a:lvl4pPr>
      <a:lvl5pPr marL="1631950" indent="-285750" algn="l" rtl="0" eaLnBrk="1" fontAlgn="base" hangingPunct="1">
        <a:spcBef>
          <a:spcPts val="423"/>
        </a:spcBef>
        <a:spcAft>
          <a:spcPct val="0"/>
        </a:spcAft>
        <a:buFont typeface="Verdana" pitchFamily="34" charset="0"/>
        <a:buChar char="–"/>
        <a:defRPr sz="1800" baseline="0">
          <a:solidFill>
            <a:srgbClr val="000000"/>
          </a:solidFill>
          <a:latin typeface="+mn-lt"/>
        </a:defRPr>
      </a:lvl5pPr>
      <a:lvl6pPr marL="1803400" algn="l" rtl="0" eaLnBrk="1" fontAlgn="base" hangingPunct="1">
        <a:spcBef>
          <a:spcPts val="423"/>
        </a:spcBef>
        <a:spcAft>
          <a:spcPct val="0"/>
        </a:spcAft>
        <a:buFont typeface="Verdana" pitchFamily="34" charset="0"/>
        <a:buChar char="»"/>
        <a:defRPr sz="1800" baseline="0">
          <a:solidFill>
            <a:srgbClr val="000000"/>
          </a:solidFill>
          <a:latin typeface="+mn-lt"/>
        </a:defRPr>
      </a:lvl6pPr>
      <a:lvl7pPr marL="226060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Char char="»"/>
        <a:defRPr sz="2200">
          <a:solidFill>
            <a:srgbClr val="000000"/>
          </a:solidFill>
          <a:latin typeface="+mn-lt"/>
        </a:defRPr>
      </a:lvl7pPr>
      <a:lvl8pPr marL="271780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Char char="»"/>
        <a:defRPr sz="2200">
          <a:solidFill>
            <a:srgbClr val="000000"/>
          </a:solidFill>
          <a:latin typeface="+mn-lt"/>
        </a:defRPr>
      </a:lvl8pPr>
      <a:lvl9pPr marL="317500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Char char="»"/>
        <a:defRPr sz="2200">
          <a:solidFill>
            <a:srgbClr val="000000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ndertitel 1"/>
          <p:cNvSpPr>
            <a:spLocks noGrp="1"/>
          </p:cNvSpPr>
          <p:nvPr>
            <p:ph type="subTitle" idx="1"/>
          </p:nvPr>
        </p:nvSpPr>
        <p:spPr>
          <a:xfrm>
            <a:off x="6552000" y="3657600"/>
            <a:ext cx="5202196" cy="1828800"/>
          </a:xfrm>
        </p:spPr>
        <p:txBody>
          <a:bodyPr/>
          <a:lstStyle/>
          <a:p>
            <a:r>
              <a:rPr lang="nl-NL" dirty="0"/>
              <a:t>Adviesorganisatie </a:t>
            </a:r>
            <a:r>
              <a:rPr lang="nl-NL" dirty="0" err="1"/>
              <a:t>Over-Bruggen</a:t>
            </a:r>
            <a:r>
              <a:rPr lang="nl-NL" dirty="0"/>
              <a:t> (AOB</a:t>
            </a:r>
            <a:r>
              <a:rPr lang="nl-NL" dirty="0" smtClean="0"/>
              <a:t>)</a:t>
            </a:r>
            <a:endParaRPr lang="nl-NL" dirty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Marktconsultatie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nl-NL" dirty="0" smtClean="0"/>
              <a:t>8 </a:t>
            </a:r>
            <a:r>
              <a:rPr lang="nl-NL" dirty="0"/>
              <a:t>februari 2023</a:t>
            </a:r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nl-NL" dirty="0" smtClean="0"/>
              <a:t>RWS Bedrijfsvertrouwelijk</a:t>
            </a:r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14" y="2688035"/>
            <a:ext cx="5837133" cy="1671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23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4417" y="1370032"/>
            <a:ext cx="11203200" cy="400110"/>
          </a:xfrm>
        </p:spPr>
        <p:txBody>
          <a:bodyPr/>
          <a:lstStyle/>
          <a:p>
            <a:r>
              <a:rPr lang="nl-NL" dirty="0" smtClean="0"/>
              <a:t>Aanpak project </a:t>
            </a:r>
            <a:r>
              <a:rPr lang="nl-NL" dirty="0" err="1" smtClean="0"/>
              <a:t>Over-Bruggen</a:t>
            </a:r>
            <a:r>
              <a:rPr lang="nl-NL" dirty="0" smtClean="0"/>
              <a:t> (1)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b="1" dirty="0" smtClean="0"/>
              <a:t>Stappen:</a:t>
            </a:r>
          </a:p>
          <a:p>
            <a:pPr>
              <a:buFont typeface="+mj-lt"/>
              <a:buAutoNum type="arabicPeriod"/>
            </a:pPr>
            <a:r>
              <a:rPr lang="nl-NL" dirty="0" smtClean="0"/>
              <a:t>Verzamelen en analyseren beschikbare informatie van de objecten en verwerken in een groslijst.</a:t>
            </a:r>
          </a:p>
          <a:p>
            <a:pPr>
              <a:buFont typeface="+mj-lt"/>
              <a:buAutoNum type="arabicPeriod"/>
            </a:pPr>
            <a:endParaRPr lang="nl-NL" dirty="0" smtClean="0"/>
          </a:p>
          <a:p>
            <a:pPr>
              <a:buFont typeface="+mj-lt"/>
              <a:buAutoNum type="arabicPeriod"/>
            </a:pPr>
            <a:r>
              <a:rPr lang="nl-NL" dirty="0" smtClean="0"/>
              <a:t>Afwegen van de potentiele onderhoudsmaatregelen uit de groslijst o</a:t>
            </a:r>
            <a:r>
              <a:rPr lang="nl-NL" u="sng" dirty="0" smtClean="0"/>
              <a:t>p veiligheid en beschikbaarheid</a:t>
            </a:r>
            <a:r>
              <a:rPr lang="nl-NL" dirty="0" smtClean="0"/>
              <a:t> (zeef 1).</a:t>
            </a:r>
          </a:p>
          <a:p>
            <a:pPr>
              <a:buFont typeface="+mj-lt"/>
              <a:buAutoNum type="arabicPeriod"/>
            </a:pPr>
            <a:endParaRPr lang="nl-NL" dirty="0" smtClean="0"/>
          </a:p>
          <a:p>
            <a:pPr>
              <a:buFont typeface="+mj-lt"/>
              <a:buAutoNum type="arabicPeriod"/>
            </a:pPr>
            <a:r>
              <a:rPr lang="nl-NL" dirty="0" smtClean="0"/>
              <a:t>Analyseren en uitwerken van de </a:t>
            </a:r>
            <a:r>
              <a:rPr lang="nl-NL" dirty="0"/>
              <a:t>potentiele onderhoudsmaatregelen uit de groslijst </a:t>
            </a:r>
            <a:r>
              <a:rPr lang="nl-NL" dirty="0" smtClean="0"/>
              <a:t>en toetsen aan de criteria voorkomen </a:t>
            </a:r>
            <a:r>
              <a:rPr lang="nl-NL" u="sng" dirty="0" smtClean="0"/>
              <a:t>dubbel werk, kosteneffectiviteit en organisatorische maakbaarheid </a:t>
            </a:r>
            <a:r>
              <a:rPr lang="nl-NL" dirty="0" smtClean="0"/>
              <a:t>(zeef 2)</a:t>
            </a:r>
          </a:p>
          <a:p>
            <a:pPr>
              <a:buFont typeface="+mj-lt"/>
              <a:buAutoNum type="arabicPeriod"/>
            </a:pPr>
            <a:endParaRPr lang="nl-NL" dirty="0" smtClean="0"/>
          </a:p>
          <a:p>
            <a:pPr>
              <a:buFont typeface="+mj-lt"/>
              <a:buAutoNum type="arabicPeriod"/>
            </a:pPr>
            <a:r>
              <a:rPr lang="nl-NL" dirty="0" smtClean="0"/>
              <a:t>Opstellen Projectopdrachtformulier (POF per brug)</a:t>
            </a:r>
          </a:p>
          <a:p>
            <a:pPr>
              <a:buFont typeface="+mj-lt"/>
              <a:buAutoNum type="arabicPeriod"/>
            </a:pPr>
            <a:endParaRPr lang="nl-NL" dirty="0"/>
          </a:p>
          <a:p>
            <a:pPr>
              <a:buFont typeface="+mj-lt"/>
              <a:buAutoNum type="arabicPeriod"/>
            </a:pPr>
            <a:endParaRPr lang="nl-NL" dirty="0" smtClean="0"/>
          </a:p>
          <a:p>
            <a:pPr>
              <a:buFont typeface="+mj-lt"/>
              <a:buAutoNum type="arabicPeriod"/>
            </a:pPr>
            <a:endParaRPr lang="nl-NL" dirty="0" smtClean="0"/>
          </a:p>
          <a:p>
            <a:pPr>
              <a:buFont typeface="+mj-lt"/>
              <a:buAutoNum type="arabicPeriod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4363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4000" y="1370816"/>
            <a:ext cx="11203200" cy="400110"/>
          </a:xfrm>
        </p:spPr>
        <p:txBody>
          <a:bodyPr/>
          <a:lstStyle/>
          <a:p>
            <a:r>
              <a:rPr lang="nl-NL" dirty="0"/>
              <a:t>Aanpak project </a:t>
            </a:r>
            <a:r>
              <a:rPr lang="nl-NL" dirty="0" err="1"/>
              <a:t>Over-Bruggen</a:t>
            </a:r>
            <a:r>
              <a:rPr lang="nl-NL" dirty="0"/>
              <a:t> </a:t>
            </a:r>
            <a:r>
              <a:rPr lang="nl-NL" dirty="0" smtClean="0"/>
              <a:t>(2)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b="1" dirty="0" smtClean="0"/>
              <a:t>Stappen:</a:t>
            </a:r>
          </a:p>
          <a:p>
            <a:pPr>
              <a:buFont typeface="+mj-lt"/>
              <a:buAutoNum type="arabicPeriod" startAt="5"/>
            </a:pPr>
            <a:r>
              <a:rPr lang="nl-NL" dirty="0" smtClean="0"/>
              <a:t>Opstellen vraagspecificatie onderhoudsmaatregelen per brug</a:t>
            </a:r>
          </a:p>
          <a:p>
            <a:pPr>
              <a:buFont typeface="+mj-lt"/>
              <a:buAutoNum type="arabicPeriod" startAt="5"/>
            </a:pPr>
            <a:endParaRPr lang="nl-NL" dirty="0" smtClean="0"/>
          </a:p>
          <a:p>
            <a:pPr>
              <a:buFont typeface="+mj-lt"/>
              <a:buAutoNum type="arabicPeriod" startAt="5"/>
            </a:pPr>
            <a:r>
              <a:rPr lang="nl-NL" dirty="0" smtClean="0"/>
              <a:t>Inkopen en contracteren onderhoudsmaatregelen per brug</a:t>
            </a:r>
          </a:p>
          <a:p>
            <a:pPr>
              <a:buFont typeface="+mj-lt"/>
              <a:buAutoNum type="arabicPeriod" startAt="5"/>
            </a:pPr>
            <a:endParaRPr lang="nl-NL" dirty="0" smtClean="0"/>
          </a:p>
          <a:p>
            <a:pPr>
              <a:buFont typeface="+mj-lt"/>
              <a:buAutoNum type="arabicPeriod" startAt="5"/>
            </a:pPr>
            <a:r>
              <a:rPr lang="nl-NL" dirty="0" smtClean="0"/>
              <a:t>Voorbereiden en uitvoeren onderhoudsmaatregelen per brug</a:t>
            </a:r>
          </a:p>
          <a:p>
            <a:pPr>
              <a:buFont typeface="+mj-lt"/>
              <a:buAutoNum type="arabicPeriod" startAt="5"/>
            </a:pPr>
            <a:endParaRPr lang="nl-NL" dirty="0" smtClean="0"/>
          </a:p>
          <a:p>
            <a:pPr>
              <a:buFont typeface="+mj-lt"/>
              <a:buAutoNum type="arabicPeriod" startAt="5"/>
            </a:pPr>
            <a:r>
              <a:rPr lang="nl-NL" dirty="0" smtClean="0"/>
              <a:t>Overdragen gegevens naar de beheerder</a:t>
            </a:r>
            <a:endParaRPr lang="nl-NL" dirty="0"/>
          </a:p>
          <a:p>
            <a:pPr>
              <a:buFont typeface="+mj-lt"/>
              <a:buAutoNum type="arabicPeriod" startAt="5"/>
            </a:pPr>
            <a:endParaRPr lang="nl-NL" dirty="0" smtClean="0"/>
          </a:p>
          <a:p>
            <a:pPr>
              <a:buFont typeface="+mj-lt"/>
              <a:buAutoNum type="arabicPeriod" startAt="5"/>
            </a:pPr>
            <a:endParaRPr lang="nl-NL" dirty="0" smtClean="0"/>
          </a:p>
          <a:p>
            <a:pPr>
              <a:buFont typeface="+mj-lt"/>
              <a:buAutoNum type="arabicPeriod" startAt="5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8893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fgeronde rechthoek 10"/>
          <p:cNvSpPr/>
          <p:nvPr/>
        </p:nvSpPr>
        <p:spPr bwMode="auto">
          <a:xfrm>
            <a:off x="300038" y="2085475"/>
            <a:ext cx="11727604" cy="20264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50000"/>
              </a:spcBef>
            </a:pPr>
            <a:endParaRPr lang="nl-NL" sz="1400" dirty="0"/>
          </a:p>
        </p:txBody>
      </p:sp>
      <p:sp>
        <p:nvSpPr>
          <p:cNvPr id="7" name="Afgeronde rechthoek 6"/>
          <p:cNvSpPr/>
          <p:nvPr/>
        </p:nvSpPr>
        <p:spPr bwMode="auto">
          <a:xfrm>
            <a:off x="300038" y="4381883"/>
            <a:ext cx="11727604" cy="1719660"/>
          </a:xfrm>
          <a:prstGeom prst="roundRect">
            <a:avLst/>
          </a:prstGeom>
          <a:solidFill>
            <a:srgbClr val="99CCFF"/>
          </a:solidFill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50000"/>
              </a:spcBef>
            </a:pPr>
            <a:endParaRPr lang="nl-NL" sz="1400" dirty="0"/>
          </a:p>
        </p:txBody>
      </p:sp>
      <p:sp>
        <p:nvSpPr>
          <p:cNvPr id="10" name="Rechthoek 9"/>
          <p:cNvSpPr/>
          <p:nvPr/>
        </p:nvSpPr>
        <p:spPr>
          <a:xfrm>
            <a:off x="9515137" y="5789418"/>
            <a:ext cx="239485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1400" i="1" dirty="0" smtClean="0">
                <a:solidFill>
                  <a:schemeClr val="accent4">
                    <a:lumMod val="50000"/>
                  </a:schemeClr>
                </a:solidFill>
              </a:rPr>
              <a:t>Begeleiding realisatie</a:t>
            </a:r>
            <a:endParaRPr lang="nl-NL" sz="1400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Afgeronde rechthoek 4"/>
          <p:cNvSpPr/>
          <p:nvPr/>
        </p:nvSpPr>
        <p:spPr bwMode="auto">
          <a:xfrm>
            <a:off x="300038" y="1700687"/>
            <a:ext cx="11727603" cy="1924829"/>
          </a:xfrm>
          <a:prstGeom prst="roundRect">
            <a:avLst/>
          </a:prstGeom>
          <a:solidFill>
            <a:schemeClr val="bg1">
              <a:lumMod val="95000"/>
            </a:schemeClr>
          </a:solidFill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50000"/>
              </a:spcBef>
            </a:pPr>
            <a:endParaRPr lang="nl-NL" sz="1400" dirty="0"/>
          </a:p>
        </p:txBody>
      </p:sp>
      <p:sp>
        <p:nvSpPr>
          <p:cNvPr id="6" name="Rechthoek 5"/>
          <p:cNvSpPr/>
          <p:nvPr/>
        </p:nvSpPr>
        <p:spPr>
          <a:xfrm>
            <a:off x="9634388" y="3797959"/>
            <a:ext cx="21932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NL" sz="1400" i="1" dirty="0" smtClean="0">
                <a:solidFill>
                  <a:schemeClr val="accent4">
                    <a:lumMod val="50000"/>
                  </a:schemeClr>
                </a:solidFill>
              </a:rPr>
              <a:t>Contractvoorbereiding</a:t>
            </a:r>
            <a:endParaRPr lang="nl-NL" sz="1400" i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624417" y="1171309"/>
            <a:ext cx="11203200" cy="400110"/>
          </a:xfrm>
        </p:spPr>
        <p:txBody>
          <a:bodyPr/>
          <a:lstStyle/>
          <a:p>
            <a:r>
              <a:rPr lang="nl-NL" dirty="0" smtClean="0"/>
              <a:t>Scope AOB contract</a:t>
            </a:r>
            <a:endParaRPr lang="nl-NL" dirty="0"/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11"/>
          </p:nvPr>
        </p:nvSpPr>
        <p:spPr>
          <a:xfrm>
            <a:off x="824443" y="1731087"/>
            <a:ext cx="10539056" cy="4523722"/>
          </a:xfrm>
        </p:spPr>
        <p:txBody>
          <a:bodyPr/>
          <a:lstStyle/>
          <a:p>
            <a:r>
              <a:rPr lang="nl-NL" sz="1400" dirty="0" smtClean="0"/>
              <a:t>Afwegen </a:t>
            </a:r>
            <a:r>
              <a:rPr lang="nl-NL" sz="1400" dirty="0"/>
              <a:t>van de potentiele onderhoudsmaatregelen uit de groslijst op veiligheid en beschikbaarheid (zeef 1</a:t>
            </a:r>
            <a:r>
              <a:rPr lang="nl-NL" sz="1400" dirty="0" smtClean="0"/>
              <a:t>)</a:t>
            </a:r>
            <a:endParaRPr lang="nl-NL" sz="1400" dirty="0"/>
          </a:p>
          <a:p>
            <a:r>
              <a:rPr lang="nl-NL" sz="1400" dirty="0"/>
              <a:t>Analyseren en uitwerken van de potentiele onderhoudsmaatregelen uit de groslijst en toetsen aan de criteria voorkomen dubbel werk, kosteneffectiviteit en organisatorische maakbaarheid (zeef 2</a:t>
            </a:r>
            <a:r>
              <a:rPr lang="nl-NL" sz="1400" dirty="0" smtClean="0"/>
              <a:t>)</a:t>
            </a:r>
          </a:p>
          <a:p>
            <a:pPr lvl="1"/>
            <a:r>
              <a:rPr lang="nl-NL" sz="1400" dirty="0" smtClean="0"/>
              <a:t>Voorstel uit te voeren inspecties en onderzoeken</a:t>
            </a:r>
          </a:p>
          <a:p>
            <a:pPr lvl="1"/>
            <a:r>
              <a:rPr lang="nl-NL" sz="1400" dirty="0" smtClean="0"/>
              <a:t>Uitvoeren inspecties en onderzoeken</a:t>
            </a:r>
          </a:p>
          <a:p>
            <a:pPr lvl="1"/>
            <a:r>
              <a:rPr lang="nl-NL" sz="1400" dirty="0" smtClean="0"/>
              <a:t>Voorstel tot definitieve maatregelen (voorstel tot scope)</a:t>
            </a:r>
          </a:p>
          <a:p>
            <a:r>
              <a:rPr lang="nl-NL" sz="1400" dirty="0"/>
              <a:t>Opstellen vraagspecificatie onderhoudsmaatregelen per </a:t>
            </a:r>
            <a:r>
              <a:rPr lang="nl-NL" sz="1400" dirty="0" smtClean="0"/>
              <a:t>brug</a:t>
            </a:r>
          </a:p>
          <a:p>
            <a:endParaRPr lang="en-US" sz="1400" dirty="0" smtClean="0"/>
          </a:p>
          <a:p>
            <a:r>
              <a:rPr lang="nl-NL" sz="1400" dirty="0" smtClean="0"/>
              <a:t>Opstellen </a:t>
            </a:r>
            <a:r>
              <a:rPr lang="nl-NL" sz="1400" dirty="0"/>
              <a:t>realisatiecontract </a:t>
            </a:r>
          </a:p>
          <a:p>
            <a:endParaRPr lang="nl-NL" sz="1400" dirty="0"/>
          </a:p>
          <a:p>
            <a:endParaRPr lang="nl-NL" sz="700" dirty="0" smtClean="0"/>
          </a:p>
          <a:p>
            <a:r>
              <a:rPr lang="nl-NL" sz="1400" dirty="0" smtClean="0"/>
              <a:t>Ondersteuning bij aanbesteding realisatiecontract</a:t>
            </a:r>
          </a:p>
          <a:p>
            <a:r>
              <a:rPr lang="nl-NL" sz="1400" dirty="0" smtClean="0"/>
              <a:t>Advisering, toetsing en begeleiding realisatiemaatregelen</a:t>
            </a:r>
          </a:p>
          <a:p>
            <a:r>
              <a:rPr lang="nl-NL" sz="1400" dirty="0" smtClean="0"/>
              <a:t>Toetsen van documenten bij oplevering en overdracht</a:t>
            </a:r>
          </a:p>
          <a:p>
            <a:r>
              <a:rPr lang="nl-NL" sz="1400" dirty="0" smtClean="0"/>
              <a:t>Advisering techniek, conditionerende werkzaamheden en contractbeheersing</a:t>
            </a:r>
          </a:p>
          <a:p>
            <a:r>
              <a:rPr lang="nl-NL" sz="1400" dirty="0" smtClean="0"/>
              <a:t>Opstellen overdrachtsdossier per brug naar beheerder</a:t>
            </a:r>
          </a:p>
          <a:p>
            <a:endParaRPr lang="en-US" sz="1400" dirty="0" smtClean="0"/>
          </a:p>
          <a:p>
            <a:endParaRPr lang="nl-NL" sz="1400" dirty="0" smtClean="0"/>
          </a:p>
          <a:p>
            <a:endParaRPr lang="nl-NL" sz="1400" dirty="0" smtClean="0"/>
          </a:p>
          <a:p>
            <a:endParaRPr lang="nl-NL" sz="1400" dirty="0" smtClean="0"/>
          </a:p>
          <a:p>
            <a:pPr marL="0" indent="0">
              <a:buNone/>
            </a:pPr>
            <a:endParaRPr lang="nl-NL" sz="1400" dirty="0"/>
          </a:p>
        </p:txBody>
      </p:sp>
    </p:spTree>
    <p:extLst>
      <p:ext uri="{BB962C8B-B14F-4D97-AF65-F5344CB8AC3E}">
        <p14:creationId xmlns:p14="http://schemas.microsoft.com/office/powerpoint/2010/main" val="130343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Schematische weergave AOB contract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999" y="1696109"/>
            <a:ext cx="9646559" cy="45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75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Bijzonderheden inkoop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altLang="nl-NL" dirty="0" smtClean="0"/>
              <a:t>Wij ervaren dit project als atypisch:</a:t>
            </a:r>
          </a:p>
          <a:p>
            <a:r>
              <a:rPr lang="nl-NL" altLang="nl-NL" dirty="0" smtClean="0"/>
              <a:t>Exacte scope is nog niet bekend;</a:t>
            </a:r>
          </a:p>
          <a:p>
            <a:r>
              <a:rPr lang="nl-NL" altLang="nl-NL" dirty="0" smtClean="0"/>
              <a:t>Werkwijze/aanpak is anders;</a:t>
            </a:r>
          </a:p>
          <a:p>
            <a:r>
              <a:rPr lang="nl-NL" altLang="nl-NL" dirty="0" smtClean="0"/>
              <a:t>Afstemming met interne organisatie is anders.</a:t>
            </a:r>
          </a:p>
          <a:p>
            <a:pPr marL="0" indent="0">
              <a:buNone/>
            </a:pPr>
            <a:endParaRPr lang="nl-NL" altLang="nl-NL" dirty="0" smtClean="0"/>
          </a:p>
          <a:p>
            <a:pPr marL="0" indent="0">
              <a:buNone/>
            </a:pPr>
            <a:r>
              <a:rPr lang="nl-NL" altLang="nl-NL" dirty="0" smtClean="0"/>
              <a:t>Waar staan we als team voor:</a:t>
            </a:r>
          </a:p>
          <a:p>
            <a:r>
              <a:rPr lang="nl-NL" altLang="nl-NL" dirty="0" smtClean="0"/>
              <a:t>Hoe gaan we het regelen;</a:t>
            </a:r>
          </a:p>
          <a:p>
            <a:r>
              <a:rPr lang="nl-NL" altLang="nl-NL" dirty="0"/>
              <a:t>Oprechte </a:t>
            </a:r>
            <a:r>
              <a:rPr lang="nl-NL" altLang="nl-NL" dirty="0" smtClean="0"/>
              <a:t>samenwerking.</a:t>
            </a:r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87088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Beoogde inkoopafweging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>
          <a:xfrm>
            <a:off x="624000" y="1853140"/>
            <a:ext cx="11203200" cy="4140000"/>
          </a:xfrm>
        </p:spPr>
        <p:txBody>
          <a:bodyPr/>
          <a:lstStyle/>
          <a:p>
            <a:r>
              <a:rPr lang="nl-NL" dirty="0" smtClean="0"/>
              <a:t>Samenwerkingspartner die meehelpt om opgave verder </a:t>
            </a:r>
            <a:r>
              <a:rPr lang="nl-NL" dirty="0" smtClean="0"/>
              <a:t>vorm </a:t>
            </a:r>
            <a:r>
              <a:rPr lang="nl-NL" dirty="0" smtClean="0"/>
              <a:t>te geven (leertraject).</a:t>
            </a:r>
          </a:p>
          <a:p>
            <a:r>
              <a:rPr lang="nl-NL" dirty="0" smtClean="0"/>
              <a:t>Langdurig contract met één Opdrachtnemer, waarin bruggen gefaseerd worden opgedragen (in batches van 2 á 3 bruggen per jaar) tot een maximum van 20.</a:t>
            </a:r>
          </a:p>
          <a:p>
            <a:r>
              <a:rPr lang="nl-NL" dirty="0" smtClean="0"/>
              <a:t>Combinatie van disciplines civiel, werktuigbouw, elektra, IA in één contract.</a:t>
            </a:r>
          </a:p>
          <a:p>
            <a:r>
              <a:rPr lang="nl-NL" dirty="0" smtClean="0"/>
              <a:t>Multidisciplinaire uitvraag: contractvoorbereiding en begeleiding realisatiefase.</a:t>
            </a:r>
          </a:p>
          <a:p>
            <a:r>
              <a:rPr lang="nl-NL" dirty="0" smtClean="0"/>
              <a:t>Raamcontract met basisopdrachten en beloningsopdrachten.</a:t>
            </a:r>
          </a:p>
          <a:p>
            <a:r>
              <a:rPr lang="nl-NL" dirty="0" smtClean="0"/>
              <a:t>Separate opdracht voor opstellen realisatiecontract en ondersteunen aanbesteding.</a:t>
            </a:r>
          </a:p>
          <a:p>
            <a:r>
              <a:rPr lang="nl-NL" dirty="0" smtClean="0"/>
              <a:t>Prijsvorming:</a:t>
            </a:r>
          </a:p>
          <a:p>
            <a:pPr lvl="1"/>
            <a:r>
              <a:rPr lang="nl-NL" dirty="0" smtClean="0"/>
              <a:t>Inschrijving:</a:t>
            </a:r>
          </a:p>
          <a:p>
            <a:pPr lvl="2"/>
            <a:r>
              <a:rPr lang="nl-NL" dirty="0" smtClean="0"/>
              <a:t>Prijs: voor 2 bruggen en opstellen realisatiecontract;</a:t>
            </a:r>
          </a:p>
          <a:p>
            <a:pPr lvl="2"/>
            <a:r>
              <a:rPr lang="nl-NL" dirty="0" smtClean="0"/>
              <a:t>Kwaliteit (BPKV);</a:t>
            </a:r>
          </a:p>
          <a:p>
            <a:pPr lvl="1"/>
            <a:r>
              <a:rPr lang="nl-NL" dirty="0" smtClean="0"/>
              <a:t>Vervolg opdrachten o.b.v. </a:t>
            </a:r>
            <a:r>
              <a:rPr lang="nl-NL" dirty="0" err="1" smtClean="0"/>
              <a:t>PxQ</a:t>
            </a:r>
            <a:r>
              <a:rPr lang="nl-NL" dirty="0" smtClean="0"/>
              <a:t> en ‘rolling forecast’.</a:t>
            </a:r>
          </a:p>
          <a:p>
            <a:endParaRPr lang="nl-NL" dirty="0" smtClean="0"/>
          </a:p>
          <a:p>
            <a:r>
              <a:rPr lang="nl-NL" dirty="0" smtClean="0"/>
              <a:t>Hulpvraag: hoe werkbaar, voorspelbaar en beheersbaar doen?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1744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247" y="1354189"/>
            <a:ext cx="4670946" cy="467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99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2D6C98-302B-593D-A81E-0E8337DA0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Rondetafelgesprekken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A8859A9-5886-F8A1-EDB6-BA9DE3BD1E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4000" y="1877494"/>
            <a:ext cx="6341867" cy="4140000"/>
          </a:xfrm>
        </p:spPr>
        <p:txBody>
          <a:bodyPr/>
          <a:lstStyle/>
          <a:p>
            <a:r>
              <a:rPr lang="nl-NL" dirty="0"/>
              <a:t>Drie tafels met ieder een eigen thema:</a:t>
            </a:r>
          </a:p>
          <a:p>
            <a:pPr lvl="1"/>
            <a:r>
              <a:rPr lang="nl-NL" sz="1600" dirty="0"/>
              <a:t>Aanpak ingenieursdiensten</a:t>
            </a:r>
          </a:p>
          <a:p>
            <a:pPr lvl="1"/>
            <a:r>
              <a:rPr lang="nl-NL" sz="1600" dirty="0"/>
              <a:t>Aanpak inkoop</a:t>
            </a:r>
          </a:p>
          <a:p>
            <a:pPr lvl="1"/>
            <a:r>
              <a:rPr lang="nl-NL" sz="1600" dirty="0"/>
              <a:t>Samenwerken </a:t>
            </a:r>
          </a:p>
          <a:p>
            <a:endParaRPr lang="nl-NL" dirty="0"/>
          </a:p>
          <a:p>
            <a:r>
              <a:rPr lang="nl-NL" dirty="0"/>
              <a:t>Rouleren in drie groepen en in drie rondes langs alle tafels/thema’s</a:t>
            </a:r>
          </a:p>
          <a:p>
            <a:r>
              <a:rPr lang="nl-NL" dirty="0"/>
              <a:t>Rondes van ca. 20 min. </a:t>
            </a:r>
          </a:p>
          <a:p>
            <a:r>
              <a:rPr lang="nl-NL" dirty="0"/>
              <a:t>Zelf groepen maken van ongeveer dezelfde omvang -  door bij een tafel te gaan staan</a:t>
            </a:r>
          </a:p>
          <a:p>
            <a:r>
              <a:rPr lang="nl-NL" dirty="0"/>
              <a:t>Met zelfde groep langs de tafels</a:t>
            </a:r>
          </a:p>
          <a:p>
            <a:r>
              <a:rPr lang="nl-NL" dirty="0"/>
              <a:t>Plenaire terugkoppeling</a:t>
            </a:r>
          </a:p>
        </p:txBody>
      </p:sp>
      <p:pic>
        <p:nvPicPr>
          <p:cNvPr id="5" name="Afbeelding 4" descr="Afbeelding met persoon, binnen, scène, mensen&#10;&#10;Automatisch gegenereerde beschrijving">
            <a:extLst>
              <a:ext uri="{FF2B5EF4-FFF2-40B4-BE49-F238E27FC236}">
                <a16:creationId xmlns:a16="http://schemas.microsoft.com/office/drawing/2014/main" id="{AEC2C8E3-DB99-D86A-82A4-AE662EFEA4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29" r="18424"/>
          <a:stretch/>
        </p:blipFill>
        <p:spPr>
          <a:xfrm>
            <a:off x="6966284" y="2070000"/>
            <a:ext cx="5077327" cy="3554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3338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Ronde tafelgesprekken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sz="1600" dirty="0" smtClean="0"/>
              <a:t>10:35 – 10:55</a:t>
            </a:r>
          </a:p>
          <a:p>
            <a:r>
              <a:rPr lang="nl-NL" sz="1600" dirty="0" smtClean="0"/>
              <a:t>[groep 1 -&gt; tafel 1]</a:t>
            </a:r>
          </a:p>
          <a:p>
            <a:r>
              <a:rPr lang="nl-NL" sz="1600" dirty="0" smtClean="0"/>
              <a:t>[groep 2 -&gt; tafel 2]</a:t>
            </a:r>
          </a:p>
          <a:p>
            <a:r>
              <a:rPr lang="nl-NL" sz="1600" dirty="0" smtClean="0"/>
              <a:t>[groep 3 -&gt; tafel 3]</a:t>
            </a:r>
          </a:p>
          <a:p>
            <a:pPr marL="0" indent="0">
              <a:buNone/>
            </a:pPr>
            <a:endParaRPr lang="nl-NL" sz="1600" dirty="0"/>
          </a:p>
          <a:p>
            <a:pPr marL="0" indent="0">
              <a:buNone/>
            </a:pPr>
            <a:r>
              <a:rPr lang="nl-NL" sz="1600" dirty="0" smtClean="0"/>
              <a:t>11:00 – 11:20</a:t>
            </a:r>
          </a:p>
          <a:p>
            <a:r>
              <a:rPr lang="nl-NL" sz="1600" dirty="0"/>
              <a:t>[groep 1 -&gt; tafel </a:t>
            </a:r>
            <a:r>
              <a:rPr lang="nl-NL" sz="1600" dirty="0" smtClean="0"/>
              <a:t>2]</a:t>
            </a:r>
            <a:endParaRPr lang="nl-NL" sz="1600" dirty="0"/>
          </a:p>
          <a:p>
            <a:r>
              <a:rPr lang="nl-NL" sz="1600" dirty="0"/>
              <a:t>[groep 2 -&gt; tafel </a:t>
            </a:r>
            <a:r>
              <a:rPr lang="nl-NL" sz="1600" dirty="0" smtClean="0"/>
              <a:t>3]</a:t>
            </a:r>
            <a:endParaRPr lang="nl-NL" sz="1600" dirty="0"/>
          </a:p>
          <a:p>
            <a:r>
              <a:rPr lang="nl-NL" sz="1600" dirty="0"/>
              <a:t>[groep 3 -&gt; tafel </a:t>
            </a:r>
            <a:r>
              <a:rPr lang="nl-NL" sz="1600" dirty="0" smtClean="0"/>
              <a:t>1]</a:t>
            </a:r>
            <a:endParaRPr lang="nl-NL" sz="1600" dirty="0"/>
          </a:p>
          <a:p>
            <a:pPr marL="0" indent="0">
              <a:buNone/>
            </a:pPr>
            <a:endParaRPr lang="nl-NL" sz="1600" dirty="0" smtClean="0"/>
          </a:p>
          <a:p>
            <a:pPr marL="0" indent="0">
              <a:buNone/>
            </a:pPr>
            <a:r>
              <a:rPr lang="nl-NL" sz="1600" dirty="0" smtClean="0"/>
              <a:t>11:25 – 11:45</a:t>
            </a:r>
          </a:p>
          <a:p>
            <a:r>
              <a:rPr lang="nl-NL" sz="1600" dirty="0"/>
              <a:t>[groep 1 -&gt; tafel </a:t>
            </a:r>
            <a:r>
              <a:rPr lang="nl-NL" sz="1600" dirty="0" smtClean="0"/>
              <a:t>3]</a:t>
            </a:r>
            <a:endParaRPr lang="nl-NL" sz="1600" dirty="0"/>
          </a:p>
          <a:p>
            <a:r>
              <a:rPr lang="nl-NL" sz="1600" dirty="0"/>
              <a:t>[groep 2 -&gt; tafel 2]</a:t>
            </a:r>
          </a:p>
          <a:p>
            <a:r>
              <a:rPr lang="nl-NL" sz="1600" dirty="0"/>
              <a:t>[groep 3 -&gt; tafel </a:t>
            </a:r>
            <a:r>
              <a:rPr lang="nl-NL" sz="1600" dirty="0" smtClean="0"/>
              <a:t>1]</a:t>
            </a:r>
            <a:endParaRPr lang="nl-NL" sz="1600" dirty="0"/>
          </a:p>
        </p:txBody>
      </p:sp>
    </p:spTree>
    <p:extLst>
      <p:ext uri="{BB962C8B-B14F-4D97-AF65-F5344CB8AC3E}">
        <p14:creationId xmlns:p14="http://schemas.microsoft.com/office/powerpoint/2010/main" val="45956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Samenvatting en afsluiting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 smtClean="0"/>
              <a:t>Groep aanpak </a:t>
            </a:r>
          </a:p>
          <a:p>
            <a:r>
              <a:rPr lang="nl-NL" dirty="0" smtClean="0"/>
              <a:t>Groep inkoop</a:t>
            </a:r>
          </a:p>
          <a:p>
            <a:r>
              <a:rPr lang="nl-NL" dirty="0" smtClean="0"/>
              <a:t>Groep samenwerking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nl-NL" dirty="0"/>
              <a:t>Goede gesprekken?</a:t>
            </a:r>
          </a:p>
          <a:p>
            <a:r>
              <a:rPr lang="nl-NL" dirty="0"/>
              <a:t>Lastig/niet lastig?</a:t>
            </a:r>
          </a:p>
          <a:p>
            <a:r>
              <a:rPr lang="nl-NL" dirty="0"/>
              <a:t>Wat viel op?</a:t>
            </a:r>
          </a:p>
          <a:p>
            <a:r>
              <a:rPr lang="nl-NL" dirty="0"/>
              <a:t>Inhoudelijke punten die we zeker meenemen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5123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Welkom en doel van de marktconsultatie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>
          <a:xfrm>
            <a:off x="624417" y="2070000"/>
            <a:ext cx="11203200" cy="3356242"/>
          </a:xfrm>
        </p:spPr>
        <p:txBody>
          <a:bodyPr/>
          <a:lstStyle/>
          <a:p>
            <a:r>
              <a:rPr lang="nl-NL" altLang="nl-NL" sz="2400" dirty="0"/>
              <a:t>Welkom en fijn dat u er bent!</a:t>
            </a:r>
          </a:p>
          <a:p>
            <a:endParaRPr lang="nl-NL" altLang="nl-NL" sz="2000" dirty="0"/>
          </a:p>
          <a:p>
            <a:r>
              <a:rPr lang="nl-NL" altLang="nl-NL" sz="2400" dirty="0"/>
              <a:t>Doel marktconsultatie:</a:t>
            </a:r>
          </a:p>
          <a:p>
            <a:pPr lvl="1"/>
            <a:r>
              <a:rPr lang="nl-NL" altLang="nl-NL" sz="2000" dirty="0"/>
              <a:t>Kennismaken</a:t>
            </a:r>
          </a:p>
          <a:p>
            <a:pPr lvl="1"/>
            <a:r>
              <a:rPr lang="nl-NL" altLang="nl-NL" sz="2000" dirty="0"/>
              <a:t>Beeld krijgen van interesse vanuit de markt</a:t>
            </a:r>
          </a:p>
          <a:p>
            <a:pPr lvl="1"/>
            <a:r>
              <a:rPr lang="nl-NL" altLang="nl-NL" sz="2000" dirty="0"/>
              <a:t>Uitleg geven over de beoogde aanpak &amp; inkoop</a:t>
            </a:r>
          </a:p>
          <a:p>
            <a:pPr lvl="1"/>
            <a:r>
              <a:rPr lang="nl-NL" altLang="nl-NL" sz="2000" dirty="0"/>
              <a:t>Ophalen waar we deze </a:t>
            </a:r>
            <a:r>
              <a:rPr lang="nl-NL" altLang="nl-NL" sz="2000" dirty="0" smtClean="0"/>
              <a:t>aanpak nog </a:t>
            </a:r>
            <a:r>
              <a:rPr lang="nl-NL" altLang="nl-NL" sz="2000" dirty="0"/>
              <a:t>kunnen verbeteren / aanscherpen.</a:t>
            </a:r>
          </a:p>
          <a:p>
            <a:pPr marL="0" indent="0">
              <a:buNone/>
            </a:pPr>
            <a:endParaRPr lang="nl-NL" altLang="nl-NL" sz="2000" dirty="0"/>
          </a:p>
          <a:p>
            <a:endParaRPr lang="nl-NL" sz="2000" dirty="0"/>
          </a:p>
        </p:txBody>
      </p:sp>
    </p:spTree>
    <p:extLst>
      <p:ext uri="{BB962C8B-B14F-4D97-AF65-F5344CB8AC3E}">
        <p14:creationId xmlns:p14="http://schemas.microsoft.com/office/powerpoint/2010/main" val="309195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696" y="1696109"/>
            <a:ext cx="4273550" cy="427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805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E268D3-C662-E3A9-D5A1-A57719B568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4000" y="271853"/>
            <a:ext cx="11203200" cy="400110"/>
          </a:xfrm>
        </p:spPr>
        <p:txBody>
          <a:bodyPr/>
          <a:lstStyle/>
          <a:p>
            <a:r>
              <a:rPr lang="nl-NL" dirty="0"/>
              <a:t>Kennismaking</a:t>
            </a:r>
          </a:p>
        </p:txBody>
      </p:sp>
      <p:sp>
        <p:nvSpPr>
          <p:cNvPr id="4" name="Graphic 13">
            <a:extLst>
              <a:ext uri="{FF2B5EF4-FFF2-40B4-BE49-F238E27FC236}">
                <a16:creationId xmlns:a16="http://schemas.microsoft.com/office/drawing/2014/main" id="{11D7D01B-EB05-2F3A-FDC1-CD5D9A63E523}"/>
              </a:ext>
            </a:extLst>
          </p:cNvPr>
          <p:cNvSpPr>
            <a:spLocks noChangeAspect="1"/>
          </p:cNvSpPr>
          <p:nvPr/>
        </p:nvSpPr>
        <p:spPr>
          <a:xfrm>
            <a:off x="284044" y="1722963"/>
            <a:ext cx="1869210" cy="1907783"/>
          </a:xfrm>
          <a:custGeom>
            <a:avLst/>
            <a:gdLst>
              <a:gd name="connsiteX0" fmla="*/ 347821 w 1309173"/>
              <a:gd name="connsiteY0" fmla="*/ 124671 h 1137117"/>
              <a:gd name="connsiteX1" fmla="*/ 50872 w 1309173"/>
              <a:gd name="connsiteY1" fmla="*/ 854054 h 1137117"/>
              <a:gd name="connsiteX2" fmla="*/ 848954 w 1309173"/>
              <a:gd name="connsiteY2" fmla="*/ 1113865 h 1137117"/>
              <a:gd name="connsiteX3" fmla="*/ 1286170 w 1309173"/>
              <a:gd name="connsiteY3" fmla="*/ 429749 h 1137117"/>
              <a:gd name="connsiteX4" fmla="*/ 872703 w 1309173"/>
              <a:gd name="connsiteY4" fmla="*/ 24731 h 1137117"/>
              <a:gd name="connsiteX5" fmla="*/ 347821 w 1309173"/>
              <a:gd name="connsiteY5" fmla="*/ 124671 h 1137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09173" h="1137117">
                <a:moveTo>
                  <a:pt x="347821" y="124671"/>
                </a:moveTo>
                <a:cubicBezTo>
                  <a:pt x="52306" y="185718"/>
                  <a:pt x="-80947" y="608270"/>
                  <a:pt x="50872" y="854054"/>
                </a:cubicBezTo>
                <a:cubicBezTo>
                  <a:pt x="189703" y="1112750"/>
                  <a:pt x="584042" y="1178738"/>
                  <a:pt x="848954" y="1113865"/>
                </a:cubicBezTo>
                <a:cubicBezTo>
                  <a:pt x="1157539" y="1038313"/>
                  <a:pt x="1383878" y="759375"/>
                  <a:pt x="1286170" y="429749"/>
                </a:cubicBezTo>
                <a:cubicBezTo>
                  <a:pt x="1234686" y="255214"/>
                  <a:pt x="1052180" y="75737"/>
                  <a:pt x="872703" y="24731"/>
                </a:cubicBezTo>
                <a:cubicBezTo>
                  <a:pt x="599822" y="-53053"/>
                  <a:pt x="599344" y="72868"/>
                  <a:pt x="347821" y="124671"/>
                </a:cubicBezTo>
                <a:close/>
              </a:path>
            </a:pathLst>
          </a:custGeom>
          <a:blipFill>
            <a:blip r:embed="rId2"/>
            <a:stretch>
              <a:fillRect l="-1203" t="878" r="1203" b="-878"/>
            </a:stretch>
          </a:blipFill>
          <a:ln w="15914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NL"/>
          </a:p>
        </p:txBody>
      </p:sp>
      <p:sp>
        <p:nvSpPr>
          <p:cNvPr id="5" name="Graphic 17">
            <a:extLst>
              <a:ext uri="{FF2B5EF4-FFF2-40B4-BE49-F238E27FC236}">
                <a16:creationId xmlns:a16="http://schemas.microsoft.com/office/drawing/2014/main" id="{77084EDF-3F8E-D40C-A2F3-910E07179407}"/>
              </a:ext>
            </a:extLst>
          </p:cNvPr>
          <p:cNvSpPr>
            <a:spLocks noChangeAspect="1"/>
          </p:cNvSpPr>
          <p:nvPr/>
        </p:nvSpPr>
        <p:spPr>
          <a:xfrm>
            <a:off x="2396502" y="1817165"/>
            <a:ext cx="1418624" cy="1880295"/>
          </a:xfrm>
          <a:custGeom>
            <a:avLst/>
            <a:gdLst>
              <a:gd name="connsiteX0" fmla="*/ 335062 w 1720187"/>
              <a:gd name="connsiteY0" fmla="*/ 75689 h 1348598"/>
              <a:gd name="connsiteX1" fmla="*/ 40067 w 1720187"/>
              <a:gd name="connsiteY1" fmla="*/ 1071320 h 1348598"/>
              <a:gd name="connsiteX2" fmla="*/ 1259915 w 1720187"/>
              <a:gd name="connsiteY2" fmla="*/ 1202449 h 1348598"/>
              <a:gd name="connsiteX3" fmla="*/ 1474989 w 1720187"/>
              <a:gd name="connsiteY3" fmla="*/ 195297 h 1348598"/>
              <a:gd name="connsiteX4" fmla="*/ 335062 w 1720187"/>
              <a:gd name="connsiteY4" fmla="*/ 75689 h 1348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0187" h="1348598">
                <a:moveTo>
                  <a:pt x="335062" y="75689"/>
                </a:moveTo>
                <a:cubicBezTo>
                  <a:pt x="49943" y="158171"/>
                  <a:pt x="-69115" y="840152"/>
                  <a:pt x="40067" y="1071320"/>
                </a:cubicBezTo>
                <a:cubicBezTo>
                  <a:pt x="234658" y="1483544"/>
                  <a:pt x="931270" y="1354793"/>
                  <a:pt x="1259915" y="1202449"/>
                </a:cubicBezTo>
                <a:cubicBezTo>
                  <a:pt x="1678907" y="1008224"/>
                  <a:pt x="1936410" y="514981"/>
                  <a:pt x="1474989" y="195297"/>
                </a:cubicBezTo>
                <a:cubicBezTo>
                  <a:pt x="1197003" y="2718"/>
                  <a:pt x="648894" y="-66962"/>
                  <a:pt x="335062" y="75689"/>
                </a:cubicBezTo>
                <a:close/>
              </a:path>
            </a:pathLst>
          </a:custGeom>
          <a:blipFill>
            <a:blip r:embed="rId3"/>
            <a:stretch>
              <a:fillRect l="-1203" t="878" r="1203" b="-878"/>
            </a:stretch>
          </a:blipFill>
          <a:ln w="18239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NL"/>
          </a:p>
        </p:txBody>
      </p:sp>
      <p:sp>
        <p:nvSpPr>
          <p:cNvPr id="6" name="Graphic 21">
            <a:extLst>
              <a:ext uri="{FF2B5EF4-FFF2-40B4-BE49-F238E27FC236}">
                <a16:creationId xmlns:a16="http://schemas.microsoft.com/office/drawing/2014/main" id="{AF9ADADC-7EBB-AF7F-5BF3-8D701D148380}"/>
              </a:ext>
            </a:extLst>
          </p:cNvPr>
          <p:cNvSpPr>
            <a:spLocks noChangeAspect="1"/>
          </p:cNvSpPr>
          <p:nvPr/>
        </p:nvSpPr>
        <p:spPr>
          <a:xfrm>
            <a:off x="6036407" y="1690695"/>
            <a:ext cx="1843888" cy="1980102"/>
          </a:xfrm>
          <a:custGeom>
            <a:avLst/>
            <a:gdLst>
              <a:gd name="connsiteX0" fmla="*/ 663176 w 1546382"/>
              <a:gd name="connsiteY0" fmla="*/ 59818 h 1618784"/>
              <a:gd name="connsiteX1" fmla="*/ 1252410 w 1546382"/>
              <a:gd name="connsiteY1" fmla="*/ 217261 h 1618784"/>
              <a:gd name="connsiteX2" fmla="*/ 1530964 w 1546382"/>
              <a:gd name="connsiteY2" fmla="*/ 806495 h 1618784"/>
              <a:gd name="connsiteX3" fmla="*/ 1461485 w 1546382"/>
              <a:gd name="connsiteY3" fmla="*/ 1347795 h 1618784"/>
              <a:gd name="connsiteX4" fmla="*/ 978190 w 1546382"/>
              <a:gd name="connsiteY4" fmla="*/ 1618573 h 1618784"/>
              <a:gd name="connsiteX5" fmla="*/ 438420 w 1546382"/>
              <a:gd name="connsiteY5" fmla="*/ 1462659 h 1618784"/>
              <a:gd name="connsiteX6" fmla="*/ 147628 w 1546382"/>
              <a:gd name="connsiteY6" fmla="*/ 1250524 h 1618784"/>
              <a:gd name="connsiteX7" fmla="*/ 256 w 1546382"/>
              <a:gd name="connsiteY7" fmla="*/ 907463 h 1618784"/>
              <a:gd name="connsiteX8" fmla="*/ 69225 w 1546382"/>
              <a:gd name="connsiteY8" fmla="*/ 611571 h 1618784"/>
              <a:gd name="connsiteX9" fmla="*/ 337835 w 1546382"/>
              <a:gd name="connsiteY9" fmla="*/ 275394 h 1618784"/>
              <a:gd name="connsiteX10" fmla="*/ 663176 w 1546382"/>
              <a:gd name="connsiteY10" fmla="*/ 59818 h 1618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546382" h="1618784">
                <a:moveTo>
                  <a:pt x="663176" y="59818"/>
                </a:moveTo>
                <a:cubicBezTo>
                  <a:pt x="816285" y="-88574"/>
                  <a:pt x="1099938" y="67849"/>
                  <a:pt x="1252410" y="217261"/>
                </a:cubicBezTo>
                <a:cubicBezTo>
                  <a:pt x="1404881" y="366673"/>
                  <a:pt x="1495013" y="583780"/>
                  <a:pt x="1530964" y="806495"/>
                </a:cubicBezTo>
                <a:cubicBezTo>
                  <a:pt x="1560540" y="990328"/>
                  <a:pt x="1552764" y="1191244"/>
                  <a:pt x="1461485" y="1347795"/>
                </a:cubicBezTo>
                <a:cubicBezTo>
                  <a:pt x="1359242" y="1523214"/>
                  <a:pt x="1165848" y="1613983"/>
                  <a:pt x="978190" y="1618573"/>
                </a:cubicBezTo>
                <a:cubicBezTo>
                  <a:pt x="790660" y="1623162"/>
                  <a:pt x="607720" y="1552536"/>
                  <a:pt x="438420" y="1462659"/>
                </a:cubicBezTo>
                <a:cubicBezTo>
                  <a:pt x="333373" y="1406821"/>
                  <a:pt x="230110" y="1342058"/>
                  <a:pt x="147628" y="1250524"/>
                </a:cubicBezTo>
                <a:cubicBezTo>
                  <a:pt x="65145" y="1158863"/>
                  <a:pt x="4463" y="1037243"/>
                  <a:pt x="256" y="907463"/>
                </a:cubicBezTo>
                <a:cubicBezTo>
                  <a:pt x="-3186" y="804583"/>
                  <a:pt x="28557" y="703998"/>
                  <a:pt x="69225" y="611571"/>
                </a:cubicBezTo>
                <a:cubicBezTo>
                  <a:pt x="129525" y="474398"/>
                  <a:pt x="215322" y="343981"/>
                  <a:pt x="337835" y="275394"/>
                </a:cubicBezTo>
                <a:cubicBezTo>
                  <a:pt x="453591" y="210632"/>
                  <a:pt x="565523" y="154666"/>
                  <a:pt x="663176" y="59818"/>
                </a:cubicBezTo>
                <a:close/>
              </a:path>
            </a:pathLst>
          </a:cu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 l="-1203" t="878" r="1203" b="-878"/>
            </a:stretch>
          </a:blipFill>
          <a:ln w="12674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NL"/>
          </a:p>
        </p:txBody>
      </p:sp>
      <p:sp>
        <p:nvSpPr>
          <p:cNvPr id="7" name="Graphic 27">
            <a:extLst>
              <a:ext uri="{FF2B5EF4-FFF2-40B4-BE49-F238E27FC236}">
                <a16:creationId xmlns:a16="http://schemas.microsoft.com/office/drawing/2014/main" id="{095EFDE1-C5F5-6BE6-DA1F-2E5A426B349D}"/>
              </a:ext>
            </a:extLst>
          </p:cNvPr>
          <p:cNvSpPr>
            <a:spLocks noChangeAspect="1"/>
          </p:cNvSpPr>
          <p:nvPr/>
        </p:nvSpPr>
        <p:spPr>
          <a:xfrm>
            <a:off x="4058374" y="1806009"/>
            <a:ext cx="1739273" cy="1880295"/>
          </a:xfrm>
          <a:custGeom>
            <a:avLst/>
            <a:gdLst>
              <a:gd name="connsiteX0" fmla="*/ 429917 w 1458781"/>
              <a:gd name="connsiteY0" fmla="*/ 150142 h 1578279"/>
              <a:gd name="connsiteX1" fmla="*/ 35169 w 1458781"/>
              <a:gd name="connsiteY1" fmla="*/ 690124 h 1578279"/>
              <a:gd name="connsiteX2" fmla="*/ 142923 w 1458781"/>
              <a:gd name="connsiteY2" fmla="*/ 1300986 h 1578279"/>
              <a:gd name="connsiteX3" fmla="*/ 709807 w 1458781"/>
              <a:gd name="connsiteY3" fmla="*/ 1561985 h 1578279"/>
              <a:gd name="connsiteX4" fmla="*/ 1051357 w 1458781"/>
              <a:gd name="connsiteY4" fmla="*/ 1542943 h 1578279"/>
              <a:gd name="connsiteX5" fmla="*/ 1282131 w 1458781"/>
              <a:gd name="connsiteY5" fmla="*/ 1227840 h 1578279"/>
              <a:gd name="connsiteX6" fmla="*/ 1354521 w 1458781"/>
              <a:gd name="connsiteY6" fmla="*/ 831581 h 1578279"/>
              <a:gd name="connsiteX7" fmla="*/ 1453510 w 1458781"/>
              <a:gd name="connsiteY7" fmla="*/ 450585 h 1578279"/>
              <a:gd name="connsiteX8" fmla="*/ 1348627 w 1458781"/>
              <a:gd name="connsiteY8" fmla="*/ 87272 h 1578279"/>
              <a:gd name="connsiteX9" fmla="*/ 1022038 w 1458781"/>
              <a:gd name="connsiteY9" fmla="*/ 827 h 1578279"/>
              <a:gd name="connsiteX10" fmla="*/ 429917 w 1458781"/>
              <a:gd name="connsiteY10" fmla="*/ 150142 h 1578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58781" h="1578279">
                <a:moveTo>
                  <a:pt x="429917" y="150142"/>
                </a:moveTo>
                <a:cubicBezTo>
                  <a:pt x="249318" y="269836"/>
                  <a:pt x="105746" y="485194"/>
                  <a:pt x="35169" y="690124"/>
                </a:cubicBezTo>
                <a:cubicBezTo>
                  <a:pt x="-35408" y="895055"/>
                  <a:pt x="107" y="1138069"/>
                  <a:pt x="142923" y="1300986"/>
                </a:cubicBezTo>
                <a:cubicBezTo>
                  <a:pt x="282868" y="1460578"/>
                  <a:pt x="500494" y="1526772"/>
                  <a:pt x="709807" y="1561985"/>
                </a:cubicBezTo>
                <a:cubicBezTo>
                  <a:pt x="824060" y="1581178"/>
                  <a:pt x="946474" y="1592362"/>
                  <a:pt x="1051357" y="1542943"/>
                </a:cubicBezTo>
                <a:cubicBezTo>
                  <a:pt x="1172865" y="1485665"/>
                  <a:pt x="1246162" y="1357206"/>
                  <a:pt x="1282131" y="1227840"/>
                </a:cubicBezTo>
                <a:cubicBezTo>
                  <a:pt x="1318099" y="1098323"/>
                  <a:pt x="1324446" y="962458"/>
                  <a:pt x="1354521" y="831581"/>
                </a:cubicBezTo>
                <a:cubicBezTo>
                  <a:pt x="1383991" y="703575"/>
                  <a:pt x="1435979" y="580707"/>
                  <a:pt x="1453510" y="450585"/>
                </a:cubicBezTo>
                <a:cubicBezTo>
                  <a:pt x="1471041" y="320464"/>
                  <a:pt x="1447012" y="174171"/>
                  <a:pt x="1348627" y="87272"/>
                </a:cubicBezTo>
                <a:cubicBezTo>
                  <a:pt x="1262030" y="10801"/>
                  <a:pt x="1137501" y="-4009"/>
                  <a:pt x="1022038" y="827"/>
                </a:cubicBezTo>
                <a:cubicBezTo>
                  <a:pt x="821642" y="8988"/>
                  <a:pt x="597216" y="39213"/>
                  <a:pt x="429917" y="150142"/>
                </a:cubicBezTo>
                <a:close/>
              </a:path>
            </a:pathLst>
          </a:custGeom>
          <a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contrast="20000"/>
                      </a14:imgEffect>
                    </a14:imgLayer>
                  </a14:imgProps>
                </a:ext>
              </a:extLst>
            </a:blip>
            <a:stretch>
              <a:fillRect l="-1203" t="878" r="1203" b="-878"/>
            </a:stretch>
          </a:blipFill>
          <a:ln w="15024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NL"/>
          </a:p>
        </p:txBody>
      </p:sp>
      <p:sp>
        <p:nvSpPr>
          <p:cNvPr id="8" name="Graphic 29">
            <a:extLst>
              <a:ext uri="{FF2B5EF4-FFF2-40B4-BE49-F238E27FC236}">
                <a16:creationId xmlns:a16="http://schemas.microsoft.com/office/drawing/2014/main" id="{DD20A227-DDBE-0AB6-ECF5-5F7D57776FFA}"/>
              </a:ext>
            </a:extLst>
          </p:cNvPr>
          <p:cNvSpPr>
            <a:spLocks noChangeAspect="1"/>
          </p:cNvSpPr>
          <p:nvPr/>
        </p:nvSpPr>
        <p:spPr>
          <a:xfrm>
            <a:off x="8047616" y="1722963"/>
            <a:ext cx="1685840" cy="1969274"/>
          </a:xfrm>
          <a:custGeom>
            <a:avLst/>
            <a:gdLst>
              <a:gd name="connsiteX0" fmla="*/ 116589 w 1525314"/>
              <a:gd name="connsiteY0" fmla="*/ 240551 h 1388007"/>
              <a:gd name="connsiteX1" fmla="*/ 1431991 w 1525314"/>
              <a:gd name="connsiteY1" fmla="*/ 983754 h 1388007"/>
              <a:gd name="connsiteX2" fmla="*/ 1280300 w 1525314"/>
              <a:gd name="connsiteY2" fmla="*/ 50938 h 1388007"/>
              <a:gd name="connsiteX3" fmla="*/ 593912 w 1525314"/>
              <a:gd name="connsiteY3" fmla="*/ 104253 h 1388007"/>
              <a:gd name="connsiteX4" fmla="*/ 116589 w 1525314"/>
              <a:gd name="connsiteY4" fmla="*/ 240551 h 1388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314" h="1388007">
                <a:moveTo>
                  <a:pt x="116589" y="240551"/>
                </a:moveTo>
                <a:cubicBezTo>
                  <a:pt x="-417968" y="1006704"/>
                  <a:pt x="1036671" y="1936022"/>
                  <a:pt x="1431991" y="983754"/>
                </a:cubicBezTo>
                <a:cubicBezTo>
                  <a:pt x="1551637" y="695345"/>
                  <a:pt x="1606352" y="227957"/>
                  <a:pt x="1280300" y="50938"/>
                </a:cubicBezTo>
                <a:cubicBezTo>
                  <a:pt x="1055982" y="-70807"/>
                  <a:pt x="818650" y="57934"/>
                  <a:pt x="593912" y="104253"/>
                </a:cubicBezTo>
                <a:cubicBezTo>
                  <a:pt x="455795" y="132660"/>
                  <a:pt x="206848" y="111250"/>
                  <a:pt x="116589" y="240551"/>
                </a:cubicBezTo>
                <a:close/>
              </a:path>
            </a:pathLst>
          </a:custGeom>
          <a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/>
                      </a14:imgEffect>
                    </a14:imgLayer>
                  </a14:imgProps>
                </a:ext>
              </a:extLst>
            </a:blip>
            <a:stretch>
              <a:fillRect l="-1203" t="878" r="1203" b="-878"/>
            </a:stretch>
          </a:blipFill>
          <a:ln w="13982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NL"/>
          </a:p>
        </p:txBody>
      </p:sp>
      <p:sp>
        <p:nvSpPr>
          <p:cNvPr id="9" name="Tijdelijke aanduiding voor tekst 2">
            <a:extLst>
              <a:ext uri="{FF2B5EF4-FFF2-40B4-BE49-F238E27FC236}">
                <a16:creationId xmlns:a16="http://schemas.microsoft.com/office/drawing/2014/main" id="{6BE2FB7B-517A-C6F7-739B-5672A7B9CA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54873" y="4852454"/>
            <a:ext cx="3635179" cy="1463415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Inkoopteam	</a:t>
            </a:r>
            <a:endParaRPr lang="nl-NL" strike="dblStrike" dirty="0">
              <a:solidFill>
                <a:schemeClr val="accent3"/>
              </a:solidFill>
            </a:endParaRPr>
          </a:p>
          <a:p>
            <a:pPr lvl="1"/>
            <a:r>
              <a:rPr lang="nl-NL" altLang="nl-NL" sz="1600" dirty="0" err="1">
                <a:solidFill>
                  <a:schemeClr val="tx1"/>
                </a:solidFill>
              </a:rPr>
              <a:t>Tufan</a:t>
            </a:r>
            <a:r>
              <a:rPr lang="nl-NL" altLang="nl-NL" sz="1600" dirty="0">
                <a:solidFill>
                  <a:schemeClr val="tx1"/>
                </a:solidFill>
              </a:rPr>
              <a:t> </a:t>
            </a:r>
            <a:r>
              <a:rPr lang="nl-NL" altLang="nl-NL" sz="1600" dirty="0" err="1">
                <a:solidFill>
                  <a:schemeClr val="tx1"/>
                </a:solidFill>
              </a:rPr>
              <a:t>Baskal</a:t>
            </a:r>
            <a:endParaRPr lang="nl-NL" altLang="nl-NL" sz="1600" dirty="0">
              <a:solidFill>
                <a:schemeClr val="tx1"/>
              </a:solidFill>
            </a:endParaRPr>
          </a:p>
          <a:p>
            <a:pPr lvl="1"/>
            <a:r>
              <a:rPr lang="nl-NL" altLang="nl-NL" sz="1600" dirty="0">
                <a:solidFill>
                  <a:schemeClr val="tx1"/>
                </a:solidFill>
              </a:rPr>
              <a:t>Tim Pleysier</a:t>
            </a:r>
          </a:p>
          <a:p>
            <a:pPr lvl="1"/>
            <a:r>
              <a:rPr lang="nl-NL" altLang="nl-NL" sz="1600" dirty="0">
                <a:solidFill>
                  <a:schemeClr val="tx1"/>
                </a:solidFill>
              </a:rPr>
              <a:t>Roderik Samuels </a:t>
            </a:r>
            <a:r>
              <a:rPr lang="nl-NL" altLang="nl-NL" sz="1600" dirty="0" smtClean="0">
                <a:solidFill>
                  <a:schemeClr val="tx1"/>
                </a:solidFill>
              </a:rPr>
              <a:t>Brusse</a:t>
            </a:r>
          </a:p>
          <a:p>
            <a:pPr lvl="1"/>
            <a:r>
              <a:rPr lang="nl-NL" altLang="nl-NL" sz="1600" dirty="0" smtClean="0">
                <a:solidFill>
                  <a:schemeClr val="tx1"/>
                </a:solidFill>
              </a:rPr>
              <a:t>Jeroen Moonen</a:t>
            </a:r>
            <a:endParaRPr lang="nl-NL" altLang="nl-NL" sz="16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nl-NL" altLang="nl-NL" dirty="0"/>
          </a:p>
          <a:p>
            <a:endParaRPr lang="nl-NL" dirty="0"/>
          </a:p>
        </p:txBody>
      </p:sp>
      <p:sp>
        <p:nvSpPr>
          <p:cNvPr id="10" name="Tijdelijke aanduiding voor tekst 2">
            <a:extLst>
              <a:ext uri="{FF2B5EF4-FFF2-40B4-BE49-F238E27FC236}">
                <a16:creationId xmlns:a16="http://schemas.microsoft.com/office/drawing/2014/main" id="{0B21FE0A-9F80-A41B-3401-613E66912069}"/>
              </a:ext>
            </a:extLst>
          </p:cNvPr>
          <p:cNvSpPr txBox="1">
            <a:spLocks/>
          </p:cNvSpPr>
          <p:nvPr/>
        </p:nvSpPr>
        <p:spPr bwMode="auto">
          <a:xfrm>
            <a:off x="7636766" y="4852454"/>
            <a:ext cx="3635179" cy="1463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423"/>
              </a:spcBef>
              <a:spcAft>
                <a:spcPct val="0"/>
              </a:spcAft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1600" indent="-284400" algn="l" rtl="0" eaLnBrk="1" fontAlgn="base" hangingPunct="1">
              <a:spcBef>
                <a:spcPts val="423"/>
              </a:spcBef>
              <a:spcAft>
                <a:spcPct val="0"/>
              </a:spcAft>
              <a:buFont typeface="Verdana" pitchFamily="34" charset="0"/>
              <a:buChar char="–"/>
              <a:defRPr sz="1800">
                <a:solidFill>
                  <a:srgbClr val="000000"/>
                </a:solidFill>
                <a:latin typeface="+mn-lt"/>
              </a:defRPr>
            </a:lvl2pPr>
            <a:lvl3pPr marL="965200" indent="-342900" algn="l" rtl="0" eaLnBrk="1" fontAlgn="base" hangingPunct="1">
              <a:spcBef>
                <a:spcPts val="423"/>
              </a:spcBef>
              <a:spcAft>
                <a:spcPct val="0"/>
              </a:spcAft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+mn-lt"/>
              </a:defRPr>
            </a:lvl3pPr>
            <a:lvl4pPr marL="1274763" indent="-285750" algn="l" rtl="0" eaLnBrk="1" fontAlgn="base" hangingPunct="1">
              <a:spcBef>
                <a:spcPct val="5000"/>
              </a:spcBef>
              <a:spcAft>
                <a:spcPct val="0"/>
              </a:spcAft>
              <a:buFont typeface="Verdana" pitchFamily="34" charset="0"/>
              <a:buChar char="–"/>
              <a:defRPr sz="1800">
                <a:solidFill>
                  <a:srgbClr val="000000"/>
                </a:solidFill>
                <a:latin typeface="+mn-lt"/>
              </a:defRPr>
            </a:lvl4pPr>
            <a:lvl5pPr marL="1631950" indent="-285750" algn="l" rtl="0" eaLnBrk="1" fontAlgn="base" hangingPunct="1">
              <a:spcBef>
                <a:spcPts val="423"/>
              </a:spcBef>
              <a:spcAft>
                <a:spcPct val="0"/>
              </a:spcAft>
              <a:buFont typeface="Verdana" pitchFamily="34" charset="0"/>
              <a:buChar char="»"/>
              <a:defRPr sz="1800" baseline="0">
                <a:solidFill>
                  <a:srgbClr val="000000"/>
                </a:solidFill>
                <a:latin typeface="+mn-lt"/>
              </a:defRPr>
            </a:lvl5pPr>
            <a:lvl6pPr marL="1803400" algn="l" rtl="0" eaLnBrk="1" fontAlgn="base" hangingPunct="1">
              <a:spcBef>
                <a:spcPts val="423"/>
              </a:spcBef>
              <a:spcAft>
                <a:spcPct val="0"/>
              </a:spcAft>
              <a:buFont typeface="Verdana" pitchFamily="34" charset="0"/>
              <a:buChar char="»"/>
              <a:defRPr sz="1800" baseline="0">
                <a:solidFill>
                  <a:srgbClr val="000000"/>
                </a:solidFill>
                <a:latin typeface="+mn-lt"/>
              </a:defRPr>
            </a:lvl6pPr>
            <a:lvl7pPr marL="2260600" algn="l" rtl="0" eaLnBrk="1" fontAlgn="base" hangingPunct="1">
              <a:spcBef>
                <a:spcPct val="5000"/>
              </a:spcBef>
              <a:spcAft>
                <a:spcPct val="0"/>
              </a:spcAft>
              <a:buFont typeface="Verdana" pitchFamily="34" charset="0"/>
              <a:buChar char="»"/>
              <a:defRPr sz="2200">
                <a:solidFill>
                  <a:srgbClr val="000000"/>
                </a:solidFill>
                <a:latin typeface="+mn-lt"/>
              </a:defRPr>
            </a:lvl7pPr>
            <a:lvl8pPr marL="2717800" algn="l" rtl="0" eaLnBrk="1" fontAlgn="base" hangingPunct="1">
              <a:spcBef>
                <a:spcPct val="5000"/>
              </a:spcBef>
              <a:spcAft>
                <a:spcPct val="0"/>
              </a:spcAft>
              <a:buFont typeface="Verdana" pitchFamily="34" charset="0"/>
              <a:buChar char="»"/>
              <a:defRPr sz="2200">
                <a:solidFill>
                  <a:srgbClr val="000000"/>
                </a:solidFill>
                <a:latin typeface="+mn-lt"/>
              </a:defRPr>
            </a:lvl8pPr>
            <a:lvl9pPr marL="3175000" algn="l" rtl="0" eaLnBrk="1" fontAlgn="base" hangingPunct="1">
              <a:spcBef>
                <a:spcPct val="5000"/>
              </a:spcBef>
              <a:spcAft>
                <a:spcPct val="0"/>
              </a:spcAft>
              <a:buFont typeface="Verdana" pitchFamily="34" charset="0"/>
              <a:buChar char="»"/>
              <a:defRPr sz="2200">
                <a:solidFill>
                  <a:srgbClr val="000000"/>
                </a:solidFill>
                <a:latin typeface="+mn-lt"/>
              </a:defRPr>
            </a:lvl9pPr>
          </a:lstStyle>
          <a:p>
            <a:r>
              <a:rPr lang="nl-NL" kern="0" dirty="0">
                <a:solidFill>
                  <a:schemeClr val="tx1"/>
                </a:solidFill>
              </a:rPr>
              <a:t>RWS markt en innovatie</a:t>
            </a:r>
            <a:endParaRPr lang="nl-NL" strike="dblStrike" kern="0" dirty="0">
              <a:solidFill>
                <a:schemeClr val="accent3"/>
              </a:solidFill>
            </a:endParaRPr>
          </a:p>
          <a:p>
            <a:pPr lvl="1"/>
            <a:r>
              <a:rPr lang="nl-NL" sz="1600" dirty="0">
                <a:effectLst/>
                <a:latin typeface="Verdana" panose="020B0604030504040204" pitchFamily="34" charset="0"/>
                <a:ea typeface="Calibri" panose="020F0502020204030204" pitchFamily="34" charset="0"/>
              </a:rPr>
              <a:t>Wesley </a:t>
            </a:r>
            <a:r>
              <a:rPr lang="nl-NL" sz="1600" dirty="0" err="1">
                <a:effectLst/>
                <a:latin typeface="Verdana" panose="020B0604030504040204" pitchFamily="34" charset="0"/>
                <a:ea typeface="Calibri" panose="020F0502020204030204" pitchFamily="34" charset="0"/>
              </a:rPr>
              <a:t>Veekman</a:t>
            </a:r>
            <a:endParaRPr lang="nl-NL" sz="1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indent="0">
              <a:buFont typeface="Arial" pitchFamily="34" charset="0"/>
              <a:buNone/>
            </a:pPr>
            <a:endParaRPr lang="nl-NL" altLang="nl-NL" kern="0" dirty="0"/>
          </a:p>
          <a:p>
            <a:endParaRPr lang="nl-NL" kern="0" dirty="0"/>
          </a:p>
        </p:txBody>
      </p:sp>
      <p:sp>
        <p:nvSpPr>
          <p:cNvPr id="11" name="Tijdelijke aanduiding voor tekst 2">
            <a:extLst>
              <a:ext uri="{FF2B5EF4-FFF2-40B4-BE49-F238E27FC236}">
                <a16:creationId xmlns:a16="http://schemas.microsoft.com/office/drawing/2014/main" id="{F7895137-C8B6-95B1-A842-8DA4A608FEED}"/>
              </a:ext>
            </a:extLst>
          </p:cNvPr>
          <p:cNvSpPr txBox="1">
            <a:spLocks/>
          </p:cNvSpPr>
          <p:nvPr/>
        </p:nvSpPr>
        <p:spPr bwMode="auto">
          <a:xfrm>
            <a:off x="4695806" y="4852454"/>
            <a:ext cx="2635206" cy="1463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423"/>
              </a:spcBef>
              <a:spcAft>
                <a:spcPct val="0"/>
              </a:spcAft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1600" indent="-284400" algn="l" rtl="0" eaLnBrk="1" fontAlgn="base" hangingPunct="1">
              <a:spcBef>
                <a:spcPts val="423"/>
              </a:spcBef>
              <a:spcAft>
                <a:spcPct val="0"/>
              </a:spcAft>
              <a:buFont typeface="Verdana" pitchFamily="34" charset="0"/>
              <a:buChar char="–"/>
              <a:defRPr sz="1800">
                <a:solidFill>
                  <a:srgbClr val="000000"/>
                </a:solidFill>
                <a:latin typeface="+mn-lt"/>
              </a:defRPr>
            </a:lvl2pPr>
            <a:lvl3pPr marL="965200" indent="-342900" algn="l" rtl="0" eaLnBrk="1" fontAlgn="base" hangingPunct="1">
              <a:spcBef>
                <a:spcPts val="423"/>
              </a:spcBef>
              <a:spcAft>
                <a:spcPct val="0"/>
              </a:spcAft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+mn-lt"/>
              </a:defRPr>
            </a:lvl3pPr>
            <a:lvl4pPr marL="1274763" indent="-285750" algn="l" rtl="0" eaLnBrk="1" fontAlgn="base" hangingPunct="1">
              <a:spcBef>
                <a:spcPct val="5000"/>
              </a:spcBef>
              <a:spcAft>
                <a:spcPct val="0"/>
              </a:spcAft>
              <a:buFont typeface="Verdana" pitchFamily="34" charset="0"/>
              <a:buChar char="–"/>
              <a:defRPr sz="1800">
                <a:solidFill>
                  <a:srgbClr val="000000"/>
                </a:solidFill>
                <a:latin typeface="+mn-lt"/>
              </a:defRPr>
            </a:lvl4pPr>
            <a:lvl5pPr marL="1631950" indent="-285750" algn="l" rtl="0" eaLnBrk="1" fontAlgn="base" hangingPunct="1">
              <a:spcBef>
                <a:spcPts val="423"/>
              </a:spcBef>
              <a:spcAft>
                <a:spcPct val="0"/>
              </a:spcAft>
              <a:buFont typeface="Verdana" pitchFamily="34" charset="0"/>
              <a:buChar char="»"/>
              <a:defRPr sz="1800" baseline="0">
                <a:solidFill>
                  <a:srgbClr val="000000"/>
                </a:solidFill>
                <a:latin typeface="+mn-lt"/>
              </a:defRPr>
            </a:lvl5pPr>
            <a:lvl6pPr marL="1803400" algn="l" rtl="0" eaLnBrk="1" fontAlgn="base" hangingPunct="1">
              <a:spcBef>
                <a:spcPts val="423"/>
              </a:spcBef>
              <a:spcAft>
                <a:spcPct val="0"/>
              </a:spcAft>
              <a:buFont typeface="Verdana" pitchFamily="34" charset="0"/>
              <a:buChar char="»"/>
              <a:defRPr sz="1800" baseline="0">
                <a:solidFill>
                  <a:srgbClr val="000000"/>
                </a:solidFill>
                <a:latin typeface="+mn-lt"/>
              </a:defRPr>
            </a:lvl6pPr>
            <a:lvl7pPr marL="2260600" algn="l" rtl="0" eaLnBrk="1" fontAlgn="base" hangingPunct="1">
              <a:spcBef>
                <a:spcPct val="5000"/>
              </a:spcBef>
              <a:spcAft>
                <a:spcPct val="0"/>
              </a:spcAft>
              <a:buFont typeface="Verdana" pitchFamily="34" charset="0"/>
              <a:buChar char="»"/>
              <a:defRPr sz="2200">
                <a:solidFill>
                  <a:srgbClr val="000000"/>
                </a:solidFill>
                <a:latin typeface="+mn-lt"/>
              </a:defRPr>
            </a:lvl7pPr>
            <a:lvl8pPr marL="2717800" algn="l" rtl="0" eaLnBrk="1" fontAlgn="base" hangingPunct="1">
              <a:spcBef>
                <a:spcPct val="5000"/>
              </a:spcBef>
              <a:spcAft>
                <a:spcPct val="0"/>
              </a:spcAft>
              <a:buFont typeface="Verdana" pitchFamily="34" charset="0"/>
              <a:buChar char="»"/>
              <a:defRPr sz="2200">
                <a:solidFill>
                  <a:srgbClr val="000000"/>
                </a:solidFill>
                <a:latin typeface="+mn-lt"/>
              </a:defRPr>
            </a:lvl8pPr>
            <a:lvl9pPr marL="3175000" algn="l" rtl="0" eaLnBrk="1" fontAlgn="base" hangingPunct="1">
              <a:spcBef>
                <a:spcPct val="5000"/>
              </a:spcBef>
              <a:spcAft>
                <a:spcPct val="0"/>
              </a:spcAft>
              <a:buFont typeface="Verdana" pitchFamily="34" charset="0"/>
              <a:buChar char="»"/>
              <a:defRPr sz="2200">
                <a:solidFill>
                  <a:srgbClr val="000000"/>
                </a:solidFill>
                <a:latin typeface="+mn-lt"/>
              </a:defRPr>
            </a:lvl9pPr>
          </a:lstStyle>
          <a:p>
            <a:r>
              <a:rPr lang="nl-NL" kern="0" dirty="0">
                <a:solidFill>
                  <a:schemeClr val="tx1"/>
                </a:solidFill>
              </a:rPr>
              <a:t>Techniek	</a:t>
            </a:r>
            <a:endParaRPr lang="nl-NL" strike="dblStrike" kern="0" dirty="0">
              <a:solidFill>
                <a:schemeClr val="accent3"/>
              </a:solidFill>
            </a:endParaRPr>
          </a:p>
          <a:p>
            <a:pPr lvl="1"/>
            <a:r>
              <a:rPr lang="nl-NL" altLang="nl-NL" sz="1600" kern="0" dirty="0">
                <a:solidFill>
                  <a:schemeClr val="tx1"/>
                </a:solidFill>
              </a:rPr>
              <a:t>Theo </a:t>
            </a:r>
            <a:r>
              <a:rPr lang="nl-NL" altLang="nl-NL" sz="1600" kern="0" dirty="0" err="1">
                <a:solidFill>
                  <a:schemeClr val="tx1"/>
                </a:solidFill>
              </a:rPr>
              <a:t>Pernot</a:t>
            </a:r>
            <a:endParaRPr lang="nl-NL" altLang="nl-NL" sz="1600" kern="0" dirty="0">
              <a:solidFill>
                <a:schemeClr val="tx1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nl-NL" altLang="nl-NL" kern="0" dirty="0"/>
          </a:p>
          <a:p>
            <a:endParaRPr lang="nl-NL" kern="0" dirty="0"/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18235B33-BD80-17C9-4DC6-D1A44953838F}"/>
              </a:ext>
            </a:extLst>
          </p:cNvPr>
          <p:cNvSpPr txBox="1"/>
          <p:nvPr/>
        </p:nvSpPr>
        <p:spPr>
          <a:xfrm>
            <a:off x="804751" y="1213208"/>
            <a:ext cx="609399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000" dirty="0"/>
              <a:t>IPM-team </a:t>
            </a:r>
            <a:r>
              <a:rPr lang="nl-NL" sz="2000" dirty="0" err="1"/>
              <a:t>Over-Bruggen</a:t>
            </a:r>
            <a:endParaRPr lang="nl-NL" sz="2000" dirty="0"/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4F766B2F-6B6C-1CBD-6776-15C43B9F51BC}"/>
              </a:ext>
            </a:extLst>
          </p:cNvPr>
          <p:cNvSpPr txBox="1"/>
          <p:nvPr/>
        </p:nvSpPr>
        <p:spPr>
          <a:xfrm>
            <a:off x="2257568" y="3698668"/>
            <a:ext cx="18053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1600" dirty="0">
                <a:latin typeface="Verdana Pro Cond Semibold" panose="020B0706030504040204" pitchFamily="34" charset="0"/>
              </a:rPr>
              <a:t>Kim van den Berg</a:t>
            </a:r>
          </a:p>
          <a:p>
            <a:pPr algn="ctr"/>
            <a:r>
              <a:rPr lang="nl-NL" sz="1600" dirty="0">
                <a:latin typeface="Verdana Pro Cond Semibold" panose="020B0706030504040204" pitchFamily="34" charset="0"/>
              </a:rPr>
              <a:t>MPB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D3250F62-6333-21C1-6860-EB551DA6D76D}"/>
              </a:ext>
            </a:extLst>
          </p:cNvPr>
          <p:cNvSpPr txBox="1"/>
          <p:nvPr/>
        </p:nvSpPr>
        <p:spPr>
          <a:xfrm>
            <a:off x="440396" y="3698668"/>
            <a:ext cx="14686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1600" dirty="0">
                <a:latin typeface="Verdana Pro Cond Semibold" panose="020B0706030504040204" pitchFamily="34" charset="0"/>
              </a:rPr>
              <a:t>Henk </a:t>
            </a:r>
            <a:r>
              <a:rPr lang="nl-NL" sz="1600" dirty="0" err="1">
                <a:latin typeface="Verdana Pro Cond Semibold" panose="020B0706030504040204" pitchFamily="34" charset="0"/>
              </a:rPr>
              <a:t>Meuldijk</a:t>
            </a:r>
            <a:endParaRPr lang="nl-NL" sz="1600" dirty="0">
              <a:latin typeface="Verdana Pro Cond Semibold" panose="020B0706030504040204" pitchFamily="34" charset="0"/>
            </a:endParaRPr>
          </a:p>
          <a:p>
            <a:pPr algn="ctr"/>
            <a:r>
              <a:rPr lang="nl-NL" sz="1600" dirty="0">
                <a:latin typeface="Verdana Pro Cond Semibold" panose="020B0706030504040204" pitchFamily="34" charset="0"/>
              </a:rPr>
              <a:t>PM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69271E32-BF28-4407-D075-67237A3DFA70}"/>
              </a:ext>
            </a:extLst>
          </p:cNvPr>
          <p:cNvSpPr txBox="1"/>
          <p:nvPr/>
        </p:nvSpPr>
        <p:spPr>
          <a:xfrm>
            <a:off x="4189739" y="3748174"/>
            <a:ext cx="16626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1600" dirty="0">
                <a:latin typeface="Verdana Pro Cond Semibold" panose="020B0706030504040204" pitchFamily="34" charset="0"/>
              </a:rPr>
              <a:t>Remko Lelieveld</a:t>
            </a:r>
          </a:p>
          <a:p>
            <a:pPr algn="ctr"/>
            <a:r>
              <a:rPr lang="nl-NL" sz="1600" dirty="0">
                <a:latin typeface="Verdana Pro Cond Semibold" panose="020B0706030504040204" pitchFamily="34" charset="0"/>
              </a:rPr>
              <a:t>TM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B181ED60-DF3E-2485-0681-2F5DE4A6506F}"/>
              </a:ext>
            </a:extLst>
          </p:cNvPr>
          <p:cNvSpPr txBox="1"/>
          <p:nvPr/>
        </p:nvSpPr>
        <p:spPr>
          <a:xfrm>
            <a:off x="5979243" y="3705945"/>
            <a:ext cx="208262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1600" dirty="0">
                <a:latin typeface="Verdana Pro Cond Semibold" panose="020B0706030504040204" pitchFamily="34" charset="0"/>
              </a:rPr>
              <a:t>Bram van </a:t>
            </a:r>
            <a:r>
              <a:rPr lang="nl-NL" sz="1600" dirty="0" err="1">
                <a:latin typeface="Verdana Pro Cond Semibold" panose="020B0706030504040204" pitchFamily="34" charset="0"/>
              </a:rPr>
              <a:t>Bemmelen</a:t>
            </a:r>
            <a:endParaRPr lang="nl-NL" sz="1600" dirty="0">
              <a:latin typeface="Verdana Pro Cond Semibold" panose="020B0706030504040204" pitchFamily="34" charset="0"/>
            </a:endParaRPr>
          </a:p>
          <a:p>
            <a:pPr algn="ctr"/>
            <a:r>
              <a:rPr lang="nl-NL" sz="1600" dirty="0">
                <a:latin typeface="Verdana Pro Cond Semibold" panose="020B0706030504040204" pitchFamily="34" charset="0"/>
              </a:rPr>
              <a:t>CM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CDE0433C-58B5-D879-4EF2-20DE7913FE25}"/>
              </a:ext>
            </a:extLst>
          </p:cNvPr>
          <p:cNvSpPr txBox="1"/>
          <p:nvPr/>
        </p:nvSpPr>
        <p:spPr>
          <a:xfrm>
            <a:off x="8297479" y="3744794"/>
            <a:ext cx="13676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1600" dirty="0">
                <a:latin typeface="Verdana Pro Cond Semibold" panose="020B0706030504040204" pitchFamily="34" charset="0"/>
              </a:rPr>
              <a:t>Menno Kamp</a:t>
            </a:r>
          </a:p>
          <a:p>
            <a:pPr algn="ctr"/>
            <a:r>
              <a:rPr lang="nl-NL" sz="1600" dirty="0">
                <a:latin typeface="Verdana Pro Cond Semibold" panose="020B0706030504040204" pitchFamily="34" charset="0"/>
              </a:rPr>
              <a:t>OM</a:t>
            </a:r>
          </a:p>
        </p:txBody>
      </p:sp>
      <p:sp>
        <p:nvSpPr>
          <p:cNvPr id="23" name="Tijdelijke aanduiding voor tekst 2">
            <a:extLst>
              <a:ext uri="{FF2B5EF4-FFF2-40B4-BE49-F238E27FC236}">
                <a16:creationId xmlns:a16="http://schemas.microsoft.com/office/drawing/2014/main" id="{03B6607B-C900-0D47-1E92-A5F21C5A6000}"/>
              </a:ext>
            </a:extLst>
          </p:cNvPr>
          <p:cNvSpPr txBox="1">
            <a:spLocks/>
          </p:cNvSpPr>
          <p:nvPr/>
        </p:nvSpPr>
        <p:spPr bwMode="auto">
          <a:xfrm>
            <a:off x="720526" y="4394820"/>
            <a:ext cx="3635179" cy="309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ts val="423"/>
              </a:spcBef>
              <a:spcAft>
                <a:spcPct val="0"/>
              </a:spcAft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1600" indent="-284400" algn="l" rtl="0" eaLnBrk="1" fontAlgn="base" hangingPunct="1">
              <a:spcBef>
                <a:spcPts val="423"/>
              </a:spcBef>
              <a:spcAft>
                <a:spcPct val="0"/>
              </a:spcAft>
              <a:buFont typeface="Verdana" pitchFamily="34" charset="0"/>
              <a:buChar char="–"/>
              <a:defRPr sz="1800">
                <a:solidFill>
                  <a:srgbClr val="000000"/>
                </a:solidFill>
                <a:latin typeface="+mn-lt"/>
              </a:defRPr>
            </a:lvl2pPr>
            <a:lvl3pPr marL="965200" indent="-342900" algn="l" rtl="0" eaLnBrk="1" fontAlgn="base" hangingPunct="1">
              <a:spcBef>
                <a:spcPts val="423"/>
              </a:spcBef>
              <a:spcAft>
                <a:spcPct val="0"/>
              </a:spcAft>
              <a:buFont typeface="Arial" pitchFamily="34" charset="0"/>
              <a:buChar char="•"/>
              <a:defRPr sz="1800">
                <a:solidFill>
                  <a:srgbClr val="000000"/>
                </a:solidFill>
                <a:latin typeface="+mn-lt"/>
              </a:defRPr>
            </a:lvl3pPr>
            <a:lvl4pPr marL="1274763" indent="-285750" algn="l" rtl="0" eaLnBrk="1" fontAlgn="base" hangingPunct="1">
              <a:spcBef>
                <a:spcPct val="5000"/>
              </a:spcBef>
              <a:spcAft>
                <a:spcPct val="0"/>
              </a:spcAft>
              <a:buFont typeface="Verdana" pitchFamily="34" charset="0"/>
              <a:buChar char="–"/>
              <a:defRPr sz="1800">
                <a:solidFill>
                  <a:srgbClr val="000000"/>
                </a:solidFill>
                <a:latin typeface="+mn-lt"/>
              </a:defRPr>
            </a:lvl4pPr>
            <a:lvl5pPr marL="1631950" indent="-285750" algn="l" rtl="0" eaLnBrk="1" fontAlgn="base" hangingPunct="1">
              <a:spcBef>
                <a:spcPts val="423"/>
              </a:spcBef>
              <a:spcAft>
                <a:spcPct val="0"/>
              </a:spcAft>
              <a:buFont typeface="Verdana" pitchFamily="34" charset="0"/>
              <a:buChar char="»"/>
              <a:defRPr sz="1800" baseline="0">
                <a:solidFill>
                  <a:srgbClr val="000000"/>
                </a:solidFill>
                <a:latin typeface="+mn-lt"/>
              </a:defRPr>
            </a:lvl5pPr>
            <a:lvl6pPr marL="1803400" algn="l" rtl="0" eaLnBrk="1" fontAlgn="base" hangingPunct="1">
              <a:spcBef>
                <a:spcPts val="423"/>
              </a:spcBef>
              <a:spcAft>
                <a:spcPct val="0"/>
              </a:spcAft>
              <a:buFont typeface="Verdana" pitchFamily="34" charset="0"/>
              <a:buChar char="»"/>
              <a:defRPr sz="1800" baseline="0">
                <a:solidFill>
                  <a:srgbClr val="000000"/>
                </a:solidFill>
                <a:latin typeface="+mn-lt"/>
              </a:defRPr>
            </a:lvl6pPr>
            <a:lvl7pPr marL="2260600" algn="l" rtl="0" eaLnBrk="1" fontAlgn="base" hangingPunct="1">
              <a:spcBef>
                <a:spcPct val="5000"/>
              </a:spcBef>
              <a:spcAft>
                <a:spcPct val="0"/>
              </a:spcAft>
              <a:buFont typeface="Verdana" pitchFamily="34" charset="0"/>
              <a:buChar char="»"/>
              <a:defRPr sz="2200">
                <a:solidFill>
                  <a:srgbClr val="000000"/>
                </a:solidFill>
                <a:latin typeface="+mn-lt"/>
              </a:defRPr>
            </a:lvl7pPr>
            <a:lvl8pPr marL="2717800" algn="l" rtl="0" eaLnBrk="1" fontAlgn="base" hangingPunct="1">
              <a:spcBef>
                <a:spcPct val="5000"/>
              </a:spcBef>
              <a:spcAft>
                <a:spcPct val="0"/>
              </a:spcAft>
              <a:buFont typeface="Verdana" pitchFamily="34" charset="0"/>
              <a:buChar char="»"/>
              <a:defRPr sz="2200">
                <a:solidFill>
                  <a:srgbClr val="000000"/>
                </a:solidFill>
                <a:latin typeface="+mn-lt"/>
              </a:defRPr>
            </a:lvl8pPr>
            <a:lvl9pPr marL="3175000" algn="l" rtl="0" eaLnBrk="1" fontAlgn="base" hangingPunct="1">
              <a:spcBef>
                <a:spcPct val="5000"/>
              </a:spcBef>
              <a:spcAft>
                <a:spcPct val="0"/>
              </a:spcAft>
              <a:buFont typeface="Verdana" pitchFamily="34" charset="0"/>
              <a:buChar char="»"/>
              <a:defRPr sz="2200">
                <a:solidFill>
                  <a:srgbClr val="000000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nl-NL" sz="2000" kern="0" dirty="0">
                <a:solidFill>
                  <a:schemeClr val="tx1"/>
                </a:solidFill>
              </a:rPr>
              <a:t>Verder aanwezig:</a:t>
            </a:r>
            <a:endParaRPr lang="nl-NL" altLang="nl-NL" kern="0" dirty="0">
              <a:solidFill>
                <a:schemeClr val="tx1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nl-NL" altLang="nl-NL" sz="2000" kern="0" dirty="0"/>
          </a:p>
          <a:p>
            <a:endParaRPr lang="nl-NL" sz="2000" kern="0" dirty="0"/>
          </a:p>
        </p:txBody>
      </p:sp>
      <p:sp>
        <p:nvSpPr>
          <p:cNvPr id="3" name="Graphic 29">
            <a:extLst>
              <a:ext uri="{FF2B5EF4-FFF2-40B4-BE49-F238E27FC236}">
                <a16:creationId xmlns:a16="http://schemas.microsoft.com/office/drawing/2014/main" id="{62407B94-8AC2-51B7-1093-31547DDDFF62}"/>
              </a:ext>
            </a:extLst>
          </p:cNvPr>
          <p:cNvSpPr/>
          <p:nvPr/>
        </p:nvSpPr>
        <p:spPr>
          <a:xfrm>
            <a:off x="9900777" y="1782297"/>
            <a:ext cx="1957318" cy="1909940"/>
          </a:xfrm>
          <a:custGeom>
            <a:avLst/>
            <a:gdLst>
              <a:gd name="connsiteX0" fmla="*/ 116589 w 1525314"/>
              <a:gd name="connsiteY0" fmla="*/ 240551 h 1388007"/>
              <a:gd name="connsiteX1" fmla="*/ 1431991 w 1525314"/>
              <a:gd name="connsiteY1" fmla="*/ 983754 h 1388007"/>
              <a:gd name="connsiteX2" fmla="*/ 1280300 w 1525314"/>
              <a:gd name="connsiteY2" fmla="*/ 50938 h 1388007"/>
              <a:gd name="connsiteX3" fmla="*/ 593912 w 1525314"/>
              <a:gd name="connsiteY3" fmla="*/ 104253 h 1388007"/>
              <a:gd name="connsiteX4" fmla="*/ 116589 w 1525314"/>
              <a:gd name="connsiteY4" fmla="*/ 240551 h 1388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5314" h="1388007">
                <a:moveTo>
                  <a:pt x="116589" y="240551"/>
                </a:moveTo>
                <a:cubicBezTo>
                  <a:pt x="-417968" y="1006704"/>
                  <a:pt x="1036671" y="1936022"/>
                  <a:pt x="1431991" y="983754"/>
                </a:cubicBezTo>
                <a:cubicBezTo>
                  <a:pt x="1551637" y="695345"/>
                  <a:pt x="1606352" y="227957"/>
                  <a:pt x="1280300" y="50938"/>
                </a:cubicBezTo>
                <a:cubicBezTo>
                  <a:pt x="1055982" y="-70807"/>
                  <a:pt x="818650" y="57934"/>
                  <a:pt x="593912" y="104253"/>
                </a:cubicBezTo>
                <a:cubicBezTo>
                  <a:pt x="455795" y="132660"/>
                  <a:pt x="206848" y="111250"/>
                  <a:pt x="116589" y="240551"/>
                </a:cubicBezTo>
                <a:close/>
              </a:path>
            </a:pathLst>
          </a:custGeom>
          <a:blipFill>
            <a:blip r:embed="rId10"/>
            <a:stretch>
              <a:fillRect l="-1203" t="878" r="1203" b="-878"/>
            </a:stretch>
          </a:blipFill>
          <a:ln w="13982" cap="flat">
            <a:solidFill>
              <a:schemeClr val="bg2"/>
            </a:solidFill>
            <a:prstDash val="solid"/>
            <a:miter/>
          </a:ln>
        </p:spPr>
        <p:txBody>
          <a:bodyPr rtlCol="0" anchor="ctr"/>
          <a:lstStyle/>
          <a:p>
            <a:endParaRPr lang="en-NL"/>
          </a:p>
        </p:txBody>
      </p:sp>
      <p:sp>
        <p:nvSpPr>
          <p:cNvPr id="13" name="Tekstvak 12">
            <a:extLst>
              <a:ext uri="{FF2B5EF4-FFF2-40B4-BE49-F238E27FC236}">
                <a16:creationId xmlns:a16="http://schemas.microsoft.com/office/drawing/2014/main" id="{A466C3AC-C44F-0696-E148-4A897C1E4E64}"/>
              </a:ext>
            </a:extLst>
          </p:cNvPr>
          <p:cNvSpPr txBox="1"/>
          <p:nvPr/>
        </p:nvSpPr>
        <p:spPr>
          <a:xfrm>
            <a:off x="9900777" y="3698869"/>
            <a:ext cx="20906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1600" dirty="0">
                <a:latin typeface="Verdana Pro Cond Semibold" panose="020B0706030504040204" pitchFamily="34" charset="0"/>
              </a:rPr>
              <a:t>Govert van Meerkerk</a:t>
            </a:r>
          </a:p>
          <a:p>
            <a:pPr algn="ctr"/>
            <a:r>
              <a:rPr lang="nl-NL" sz="1600" dirty="0">
                <a:latin typeface="Verdana Pro Cond Semibold" panose="020B0706030504040204" pitchFamily="34" charset="0"/>
              </a:rPr>
              <a:t>RAM</a:t>
            </a:r>
          </a:p>
        </p:txBody>
      </p:sp>
    </p:spTree>
    <p:extLst>
      <p:ext uri="{BB962C8B-B14F-4D97-AF65-F5344CB8AC3E}">
        <p14:creationId xmlns:p14="http://schemas.microsoft.com/office/powerpoint/2010/main" val="3263195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Programma van de ochtend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i="1" dirty="0"/>
              <a:t>09:30 – 10:00	</a:t>
            </a:r>
            <a:r>
              <a:rPr lang="nl-NL" i="1" dirty="0" smtClean="0"/>
              <a:t>Inloop </a:t>
            </a:r>
            <a:r>
              <a:rPr lang="nl-NL" i="1" dirty="0"/>
              <a:t>+ koffie</a:t>
            </a: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10:00 – </a:t>
            </a:r>
            <a:r>
              <a:rPr lang="nl-NL" dirty="0" smtClean="0"/>
              <a:t>10:05</a:t>
            </a:r>
            <a:r>
              <a:rPr lang="nl-NL" dirty="0"/>
              <a:t>	</a:t>
            </a:r>
            <a:r>
              <a:rPr lang="nl-NL" dirty="0" smtClean="0"/>
              <a:t>Introductie en doel </a:t>
            </a:r>
            <a:r>
              <a:rPr lang="nl-NL" dirty="0"/>
              <a:t>van deze </a:t>
            </a:r>
            <a:r>
              <a:rPr lang="nl-NL" dirty="0" smtClean="0"/>
              <a:t>bijeenkomst</a:t>
            </a:r>
          </a:p>
          <a:p>
            <a:pPr marL="0" indent="0">
              <a:buNone/>
            </a:pPr>
            <a:r>
              <a:rPr lang="nl-NL" dirty="0" smtClean="0"/>
              <a:t>10:05 – 10:15	Toelichting </a:t>
            </a:r>
            <a:r>
              <a:rPr lang="nl-NL" dirty="0"/>
              <a:t>scope en </a:t>
            </a:r>
            <a:r>
              <a:rPr lang="nl-NL" dirty="0" smtClean="0"/>
              <a:t>aanpak (waarom en wat)</a:t>
            </a:r>
            <a:endParaRPr lang="nl-NL" dirty="0"/>
          </a:p>
          <a:p>
            <a:pPr marL="0" indent="0">
              <a:buNone/>
            </a:pPr>
            <a:r>
              <a:rPr lang="nl-NL" dirty="0" smtClean="0"/>
              <a:t>10:15 </a:t>
            </a:r>
            <a:r>
              <a:rPr lang="nl-NL" dirty="0"/>
              <a:t>– </a:t>
            </a:r>
            <a:r>
              <a:rPr lang="nl-NL" dirty="0" smtClean="0"/>
              <a:t>10:30	Toelichting </a:t>
            </a:r>
            <a:r>
              <a:rPr lang="nl-NL" dirty="0"/>
              <a:t>inkoop en </a:t>
            </a:r>
            <a:r>
              <a:rPr lang="nl-NL" dirty="0" smtClean="0"/>
              <a:t>samenwerking (hoe)</a:t>
            </a:r>
            <a:endParaRPr lang="nl-NL" i="1" dirty="0"/>
          </a:p>
          <a:p>
            <a:pPr marL="0" indent="0">
              <a:buNone/>
            </a:pPr>
            <a:endParaRPr lang="nl-NL" i="1" dirty="0"/>
          </a:p>
          <a:p>
            <a:pPr marL="0" indent="0">
              <a:buNone/>
            </a:pPr>
            <a:r>
              <a:rPr lang="nl-NL" i="1" dirty="0"/>
              <a:t>Koffiebreak </a:t>
            </a:r>
            <a:r>
              <a:rPr lang="nl-NL" i="1" dirty="0" smtClean="0"/>
              <a:t>(5 </a:t>
            </a:r>
            <a:r>
              <a:rPr lang="nl-NL" i="1" dirty="0"/>
              <a:t>min)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 smtClean="0"/>
              <a:t>10:35 </a:t>
            </a:r>
            <a:r>
              <a:rPr lang="nl-NL" dirty="0"/>
              <a:t>– </a:t>
            </a:r>
            <a:r>
              <a:rPr lang="nl-NL" dirty="0" smtClean="0"/>
              <a:t>11:50	Ronde </a:t>
            </a:r>
            <a:r>
              <a:rPr lang="nl-NL" dirty="0"/>
              <a:t>tafel </a:t>
            </a:r>
            <a:r>
              <a:rPr lang="nl-NL" dirty="0" smtClean="0"/>
              <a:t>gesprekken: aanpak, inkoop, samenwerking </a:t>
            </a:r>
            <a:r>
              <a:rPr lang="nl-NL" dirty="0"/>
              <a:t>(3 ronden)</a:t>
            </a:r>
          </a:p>
          <a:p>
            <a:pPr marL="0" indent="0">
              <a:buNone/>
            </a:pPr>
            <a:r>
              <a:rPr lang="nl-NL" dirty="0"/>
              <a:t>11:50 – </a:t>
            </a:r>
            <a:r>
              <a:rPr lang="nl-NL" dirty="0" smtClean="0"/>
              <a:t>12:00	Samenvatting </a:t>
            </a:r>
            <a:r>
              <a:rPr lang="nl-NL" dirty="0"/>
              <a:t>&amp; afsluiting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i="1" dirty="0"/>
              <a:t>12:00 – </a:t>
            </a:r>
            <a:r>
              <a:rPr lang="nl-NL" i="1" dirty="0" smtClean="0"/>
              <a:t>13:00	Gezamenlijke </a:t>
            </a:r>
            <a:r>
              <a:rPr lang="nl-NL" i="1" dirty="0"/>
              <a:t>lunch (netwerken)</a:t>
            </a:r>
          </a:p>
        </p:txBody>
      </p:sp>
    </p:spTree>
    <p:extLst>
      <p:ext uri="{BB962C8B-B14F-4D97-AF65-F5344CB8AC3E}">
        <p14:creationId xmlns:p14="http://schemas.microsoft.com/office/powerpoint/2010/main" val="76306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2D6C98-302B-593D-A81E-0E8337DA0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Rondetafelgesprekken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A8859A9-5886-F8A1-EDB6-BA9DE3BD1E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4417" y="2070000"/>
            <a:ext cx="6341867" cy="4140000"/>
          </a:xfrm>
        </p:spPr>
        <p:txBody>
          <a:bodyPr/>
          <a:lstStyle/>
          <a:p>
            <a:r>
              <a:rPr lang="nl-NL" dirty="0"/>
              <a:t>Drie tafels met ieder een eigen thema:</a:t>
            </a:r>
          </a:p>
          <a:p>
            <a:pPr lvl="1"/>
            <a:r>
              <a:rPr lang="nl-NL" dirty="0"/>
              <a:t>Aanpak ingenieursdiensten</a:t>
            </a:r>
          </a:p>
          <a:p>
            <a:pPr lvl="1"/>
            <a:r>
              <a:rPr lang="nl-NL" dirty="0"/>
              <a:t>Aanpak inkoop</a:t>
            </a:r>
          </a:p>
          <a:p>
            <a:pPr lvl="1"/>
            <a:r>
              <a:rPr lang="nl-NL" dirty="0"/>
              <a:t>Samenwerken </a:t>
            </a:r>
          </a:p>
          <a:p>
            <a:endParaRPr lang="nl-NL" dirty="0"/>
          </a:p>
          <a:p>
            <a:r>
              <a:rPr lang="nl-NL" dirty="0"/>
              <a:t>Rouleren in drie groepen en in drie rondes langs alle tafels/thema’s</a:t>
            </a:r>
          </a:p>
          <a:p>
            <a:r>
              <a:rPr lang="nl-NL" dirty="0"/>
              <a:t>Rondes van ca. 20 min. </a:t>
            </a:r>
          </a:p>
          <a:p>
            <a:r>
              <a:rPr lang="nl-NL" dirty="0"/>
              <a:t>Zelf groepen maken van ongeveer dezelfde omvang -  door bij een tafel te gaan staan</a:t>
            </a:r>
          </a:p>
          <a:p>
            <a:r>
              <a:rPr lang="nl-NL" dirty="0"/>
              <a:t>Met zelfde groep langs de tafels</a:t>
            </a:r>
          </a:p>
          <a:p>
            <a:r>
              <a:rPr lang="nl-NL" dirty="0"/>
              <a:t>Plenaire terugkoppeling</a:t>
            </a:r>
          </a:p>
        </p:txBody>
      </p:sp>
      <p:pic>
        <p:nvPicPr>
          <p:cNvPr id="5" name="Afbeelding 4" descr="Afbeelding met persoon, binnen, scène, mensen&#10;&#10;Automatisch gegenereerde beschrijving">
            <a:extLst>
              <a:ext uri="{FF2B5EF4-FFF2-40B4-BE49-F238E27FC236}">
                <a16:creationId xmlns:a16="http://schemas.microsoft.com/office/drawing/2014/main" id="{AEC2C8E3-DB99-D86A-82A4-AE662EFEA4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29" r="18424"/>
          <a:stretch/>
        </p:blipFill>
        <p:spPr>
          <a:xfrm>
            <a:off x="6966284" y="2070000"/>
            <a:ext cx="5077327" cy="3554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650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624417" y="1171309"/>
            <a:ext cx="11203200" cy="400110"/>
          </a:xfrm>
        </p:spPr>
        <p:txBody>
          <a:bodyPr/>
          <a:lstStyle/>
          <a:p>
            <a:r>
              <a:rPr lang="nl-NL" dirty="0" smtClean="0"/>
              <a:t>Scope project </a:t>
            </a:r>
            <a:r>
              <a:rPr lang="nl-NL" dirty="0" err="1" smtClean="0"/>
              <a:t>Over-Bruggen</a:t>
            </a:r>
            <a:endParaRPr lang="nl-NL" dirty="0"/>
          </a:p>
        </p:txBody>
      </p:sp>
      <p:sp>
        <p:nvSpPr>
          <p:cNvPr id="9" name="Tijdelijke aanduiding voor tekst 8"/>
          <p:cNvSpPr>
            <a:spLocks noGrp="1"/>
          </p:cNvSpPr>
          <p:nvPr>
            <p:ph type="body" sz="quarter" idx="11"/>
          </p:nvPr>
        </p:nvSpPr>
        <p:spPr>
          <a:xfrm>
            <a:off x="624417" y="1767269"/>
            <a:ext cx="11203200" cy="4571270"/>
          </a:xfrm>
        </p:spPr>
        <p:txBody>
          <a:bodyPr/>
          <a:lstStyle/>
          <a:p>
            <a:r>
              <a:rPr lang="nl-NL" sz="1400" b="1" dirty="0" smtClean="0"/>
              <a:t>Opdracht:</a:t>
            </a:r>
            <a:br>
              <a:rPr lang="nl-NL" sz="1400" b="1" dirty="0" smtClean="0"/>
            </a:br>
            <a:r>
              <a:rPr lang="nl-NL" sz="1400" dirty="0" smtClean="0"/>
              <a:t>Het realiseren van het hoogstnoodzakelijke variabel onderhoud aan WNZ-bruggen t.b.v. de veiligheid en beschikbaarheid, zodat deze hun Vervanging en Renovatie (</a:t>
            </a:r>
            <a:r>
              <a:rPr lang="nl-NL" sz="1400" dirty="0" err="1" smtClean="0"/>
              <a:t>VenR</a:t>
            </a:r>
            <a:r>
              <a:rPr lang="nl-NL" sz="1400" dirty="0" smtClean="0"/>
              <a:t>)-datum halen, met de mogelijkheid om dit soort onderhoud in beperkte mate en bij uitzondering ook uit te voeren voor niet-</a:t>
            </a:r>
            <a:r>
              <a:rPr lang="nl-NL" sz="1400" dirty="0" err="1" smtClean="0"/>
              <a:t>VenR</a:t>
            </a:r>
            <a:r>
              <a:rPr lang="nl-NL" sz="1400" dirty="0" smtClean="0"/>
              <a:t>-bruggen en buiten de regio WNZ.</a:t>
            </a:r>
          </a:p>
          <a:p>
            <a:endParaRPr lang="nl-NL" sz="500" dirty="0" smtClean="0"/>
          </a:p>
          <a:p>
            <a:r>
              <a:rPr lang="nl-NL" sz="1400" b="1" dirty="0" smtClean="0"/>
              <a:t>Projectscope:</a:t>
            </a:r>
          </a:p>
          <a:p>
            <a:pPr marL="0" indent="0">
              <a:buNone/>
            </a:pPr>
            <a:endParaRPr lang="nl-NL" sz="1400" dirty="0" smtClean="0"/>
          </a:p>
          <a:p>
            <a:pPr marL="0" indent="0">
              <a:buNone/>
            </a:pPr>
            <a:endParaRPr lang="nl-NL" sz="1400" dirty="0" smtClean="0"/>
          </a:p>
          <a:p>
            <a:pPr marL="0" indent="0">
              <a:buNone/>
            </a:pPr>
            <a:endParaRPr lang="nl-NL" sz="1400" dirty="0" smtClean="0"/>
          </a:p>
          <a:p>
            <a:pPr marL="0" indent="0">
              <a:buNone/>
            </a:pPr>
            <a:endParaRPr lang="nl-NL" sz="1400" dirty="0" smtClean="0"/>
          </a:p>
          <a:p>
            <a:pPr marL="0" indent="0">
              <a:buNone/>
            </a:pPr>
            <a:endParaRPr lang="nl-NL" sz="1400" dirty="0" smtClean="0"/>
          </a:p>
          <a:p>
            <a:pPr marL="0" indent="0">
              <a:buNone/>
            </a:pPr>
            <a:endParaRPr lang="nl-NL" sz="1400" dirty="0" smtClean="0"/>
          </a:p>
          <a:p>
            <a:pPr marL="0" indent="0">
              <a:buNone/>
            </a:pPr>
            <a:endParaRPr lang="nl-NL" sz="1400" dirty="0" smtClean="0"/>
          </a:p>
          <a:p>
            <a:pPr marL="0" indent="0">
              <a:buNone/>
            </a:pPr>
            <a:endParaRPr lang="nl-NL" sz="1400" dirty="0" smtClean="0"/>
          </a:p>
          <a:p>
            <a:pPr marL="0" indent="0">
              <a:buNone/>
            </a:pPr>
            <a:endParaRPr lang="nl-NL" sz="1400" dirty="0" smtClean="0"/>
          </a:p>
          <a:p>
            <a:pPr marL="0" indent="0">
              <a:buNone/>
            </a:pPr>
            <a:endParaRPr lang="nl-NL" sz="1400" dirty="0" smtClean="0"/>
          </a:p>
          <a:p>
            <a:pPr marL="0" indent="0">
              <a:buNone/>
            </a:pPr>
            <a:endParaRPr lang="nl-NL" sz="1100" i="1" dirty="0" smtClean="0"/>
          </a:p>
          <a:p>
            <a:pPr marL="0" indent="0">
              <a:buNone/>
            </a:pPr>
            <a:r>
              <a:rPr lang="nl-NL" sz="1100" i="1" dirty="0" smtClean="0"/>
              <a:t>     * Uit te breiden tot een maximum van 20 bruggen</a:t>
            </a:r>
          </a:p>
          <a:p>
            <a:pPr marL="0" indent="0">
              <a:buNone/>
            </a:pPr>
            <a:r>
              <a:rPr lang="nl-NL" sz="1100" i="1" dirty="0"/>
              <a:t> </a:t>
            </a:r>
            <a:r>
              <a:rPr lang="nl-NL" sz="1100" i="1" dirty="0" smtClean="0"/>
              <a:t>    ** geen onderdeel van de AOB contractscope</a:t>
            </a:r>
          </a:p>
          <a:p>
            <a:pPr marL="0" indent="0">
              <a:buNone/>
            </a:pPr>
            <a:endParaRPr lang="nl-NL" sz="1400" dirty="0" smtClean="0"/>
          </a:p>
          <a:p>
            <a:pPr marL="0" indent="0">
              <a:buNone/>
            </a:pPr>
            <a:endParaRPr lang="nl-NL" sz="1400" dirty="0" smtClean="0"/>
          </a:p>
          <a:p>
            <a:pPr marL="0" indent="0">
              <a:buNone/>
            </a:pPr>
            <a:endParaRPr lang="nl-NL" sz="1400" dirty="0" smtClean="0"/>
          </a:p>
          <a:p>
            <a:pPr marL="0" indent="0">
              <a:buNone/>
            </a:pPr>
            <a:endParaRPr lang="nl-NL" sz="1400" dirty="0"/>
          </a:p>
        </p:txBody>
      </p:sp>
      <p:graphicFrame>
        <p:nvGraphicFramePr>
          <p:cNvPr id="4" name="Tabe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214940"/>
              </p:ext>
            </p:extLst>
          </p:nvPr>
        </p:nvGraphicFramePr>
        <p:xfrm>
          <a:off x="906566" y="3055988"/>
          <a:ext cx="6480000" cy="2838483"/>
        </p:xfrm>
        <a:graphic>
          <a:graphicData uri="http://schemas.openxmlformats.org/drawingml/2006/table">
            <a:tbl>
              <a:tblPr firstRow="1" firstCol="1" bandRow="1"/>
              <a:tblGrid>
                <a:gridCol w="3240000">
                  <a:extLst>
                    <a:ext uri="{9D8B030D-6E8A-4147-A177-3AD203B41FA5}">
                      <a16:colId xmlns:a16="http://schemas.microsoft.com/office/drawing/2014/main" val="4258680200"/>
                    </a:ext>
                  </a:extLst>
                </a:gridCol>
                <a:gridCol w="3240000">
                  <a:extLst>
                    <a:ext uri="{9D8B030D-6E8A-4147-A177-3AD203B41FA5}">
                      <a16:colId xmlns:a16="http://schemas.microsoft.com/office/drawing/2014/main" val="3565059661"/>
                    </a:ext>
                  </a:extLst>
                </a:gridCol>
              </a:tblGrid>
              <a:tr h="318483">
                <a:tc>
                  <a:txBody>
                    <a:bodyPr/>
                    <a:lstStyle/>
                    <a:p>
                      <a:pPr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400" b="1" dirty="0" smtClean="0">
                          <a:effectLst/>
                          <a:latin typeface="Verdana" panose="020B0604030504040204" pitchFamily="34" charset="0"/>
                          <a:ea typeface="DejaVu Sans"/>
                          <a:cs typeface="Times New Roman" panose="02020603050405020304" pitchFamily="18" charset="0"/>
                        </a:rPr>
                        <a:t>Bruggen*</a:t>
                      </a:r>
                      <a:endParaRPr lang="nl-NL" sz="1400" dirty="0">
                        <a:effectLst/>
                        <a:latin typeface="Verdana" panose="020B0604030504040204" pitchFamily="34" charset="0"/>
                        <a:ea typeface="DejaVu Sans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8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CAE7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nl-NL" sz="1400" dirty="0">
                        <a:effectLst/>
                        <a:latin typeface="Verdana" panose="020B0604030504040204" pitchFamily="34" charset="0"/>
                        <a:ea typeface="DejaVu Sans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8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CA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74375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400" kern="1200" dirty="0" err="1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DejaVu Sans"/>
                          <a:cs typeface="Times New Roman" panose="02020603050405020304" pitchFamily="18" charset="0"/>
                        </a:rPr>
                        <a:t>Algerabrug</a:t>
                      </a:r>
                      <a:r>
                        <a:rPr lang="nl-NL" sz="1400" kern="1200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DejaVu Sans"/>
                          <a:cs typeface="Times New Roman" panose="02020603050405020304" pitchFamily="18" charset="0"/>
                        </a:rPr>
                        <a:t> 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DejaVu Sans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kern="1200" dirty="0" err="1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DejaVu Sans"/>
                          <a:cs typeface="Times New Roman" panose="02020603050405020304" pitchFamily="18" charset="0"/>
                        </a:rPr>
                        <a:t>Goereesebrug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DejaVu Sans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FCAE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255308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400" b="0" dirty="0" smtClean="0">
                          <a:effectLst/>
                          <a:latin typeface="Verdana" panose="020B0604030504040204" pitchFamily="34" charset="0"/>
                          <a:ea typeface="DejaVu Sans"/>
                          <a:cs typeface="Times New Roman" panose="02020603050405020304" pitchFamily="18" charset="0"/>
                        </a:rPr>
                        <a:t>Brug </a:t>
                      </a:r>
                      <a:r>
                        <a:rPr lang="nl-NL" sz="1400" b="0" dirty="0">
                          <a:effectLst/>
                          <a:latin typeface="Verdana" panose="020B0604030504040204" pitchFamily="34" charset="0"/>
                          <a:ea typeface="DejaVu Sans"/>
                          <a:cs typeface="Times New Roman" panose="02020603050405020304" pitchFamily="18" charset="0"/>
                        </a:rPr>
                        <a:t>o/d Boven Merwede [A27]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4FA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 err="1">
                          <a:effectLst/>
                          <a:latin typeface="Verdana" panose="020B0604030504040204" pitchFamily="34" charset="0"/>
                          <a:ea typeface="DejaVu Sans"/>
                          <a:cs typeface="Times New Roman" panose="02020603050405020304" pitchFamily="18" charset="0"/>
                        </a:rPr>
                        <a:t>Suurhoffbrug</a:t>
                      </a:r>
                      <a:endParaRPr lang="nl-NL" sz="1400" dirty="0">
                        <a:effectLst/>
                        <a:latin typeface="Verdana" panose="020B0604030504040204" pitchFamily="34" charset="0"/>
                        <a:ea typeface="DejaVu Sans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783732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 smtClean="0">
                          <a:effectLst/>
                          <a:latin typeface="Verdana" panose="020B0604030504040204" pitchFamily="34" charset="0"/>
                          <a:ea typeface="DejaVu Sans"/>
                          <a:cs typeface="Times New Roman" panose="02020603050405020304" pitchFamily="18" charset="0"/>
                        </a:rPr>
                        <a:t>Brug </a:t>
                      </a:r>
                      <a:r>
                        <a:rPr lang="nl-NL" sz="1400" dirty="0">
                          <a:effectLst/>
                          <a:latin typeface="Verdana" panose="020B0604030504040204" pitchFamily="34" charset="0"/>
                          <a:ea typeface="DejaVu Sans"/>
                          <a:cs typeface="Times New Roman" panose="02020603050405020304" pitchFamily="18" charset="0"/>
                        </a:rPr>
                        <a:t>o/d Beneden Merwede [N3]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  <a:latin typeface="Verdana" panose="020B0604030504040204" pitchFamily="34" charset="0"/>
                          <a:ea typeface="DejaVu Sans"/>
                          <a:cs typeface="Times New Roman" panose="02020603050405020304" pitchFamily="18" charset="0"/>
                        </a:rPr>
                        <a:t>Brug o/d Noord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732785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  <a:latin typeface="Verdana" panose="020B0604030504040204" pitchFamily="34" charset="0"/>
                          <a:ea typeface="DejaVu Sans"/>
                          <a:cs typeface="Times New Roman" panose="02020603050405020304" pitchFamily="18" charset="0"/>
                        </a:rPr>
                        <a:t>Harmsenbrug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4FA"/>
                    </a:solidFill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 err="1">
                          <a:effectLst/>
                          <a:latin typeface="Verdana" panose="020B0604030504040204" pitchFamily="34" charset="0"/>
                          <a:ea typeface="DejaVu Sans"/>
                          <a:cs typeface="Times New Roman" panose="02020603050405020304" pitchFamily="18" charset="0"/>
                        </a:rPr>
                        <a:t>Calandbrug</a:t>
                      </a:r>
                      <a:endParaRPr lang="nl-NL" sz="1400" dirty="0">
                        <a:effectLst/>
                        <a:latin typeface="Verdana" panose="020B0604030504040204" pitchFamily="34" charset="0"/>
                        <a:ea typeface="DejaVu Sans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807946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  <a:latin typeface="Verdana" panose="020B0604030504040204" pitchFamily="34" charset="0"/>
                          <a:ea typeface="DejaVu Sans"/>
                          <a:cs typeface="Times New Roman" panose="02020603050405020304" pitchFamily="18" charset="0"/>
                        </a:rPr>
                        <a:t>Haringvlietbrug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  <a:latin typeface="Verdana" panose="020B0604030504040204" pitchFamily="34" charset="0"/>
                          <a:ea typeface="DejaVu Sans"/>
                          <a:cs typeface="Times New Roman" panose="02020603050405020304" pitchFamily="18" charset="0"/>
                        </a:rPr>
                        <a:t>Giessenbrug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5719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fontAlgn="base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400" dirty="0">
                          <a:effectLst/>
                          <a:latin typeface="Verdana" panose="020B0604030504040204" pitchFamily="34" charset="0"/>
                          <a:ea typeface="DejaVu Sans"/>
                          <a:cs typeface="Times New Roman" panose="02020603050405020304" pitchFamily="18" charset="0"/>
                        </a:rPr>
                        <a:t>Verkeersbrug Dordrecht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4F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1400" i="1" dirty="0" err="1" smtClean="0"/>
                        <a:t>Spijkenisserbrug</a:t>
                      </a:r>
                      <a:r>
                        <a:rPr lang="nl-NL" sz="1400" i="1" dirty="0" smtClean="0"/>
                        <a:t>**</a:t>
                      </a:r>
                      <a:endParaRPr lang="nl-NL" sz="1400" i="1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4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556956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400" i="1" kern="1200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DejaVu Sans"/>
                          <a:cs typeface="Times New Roman" panose="02020603050405020304" pitchFamily="18" charset="0"/>
                        </a:rPr>
                        <a:t>Van </a:t>
                      </a:r>
                      <a:r>
                        <a:rPr lang="nl-NL" sz="1400" i="1" kern="1200" dirty="0" err="1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DejaVu Sans"/>
                          <a:cs typeface="Times New Roman" panose="02020603050405020304" pitchFamily="18" charset="0"/>
                        </a:rPr>
                        <a:t>Brienenoordbrug</a:t>
                      </a:r>
                      <a:r>
                        <a:rPr lang="nl-NL" sz="1400" i="1" kern="1200" dirty="0" smtClean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DejaVu Sans"/>
                          <a:cs typeface="Times New Roman" panose="02020603050405020304" pitchFamily="18" charset="0"/>
                        </a:rPr>
                        <a:t>**</a:t>
                      </a:r>
                      <a:endParaRPr lang="nl-NL" sz="1400" i="1" kern="12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DejaVu Sans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DejaVu Sans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BDF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42602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611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624417" y="1171309"/>
            <a:ext cx="11203200" cy="400110"/>
          </a:xfrm>
        </p:spPr>
        <p:txBody>
          <a:bodyPr/>
          <a:lstStyle/>
          <a:p>
            <a:r>
              <a:rPr lang="nl-NL" dirty="0" smtClean="0"/>
              <a:t>Scope project </a:t>
            </a:r>
            <a:r>
              <a:rPr lang="nl-NL" dirty="0" err="1" smtClean="0"/>
              <a:t>Over-Bruggen</a:t>
            </a:r>
            <a:endParaRPr lang="nl-NL" dirty="0"/>
          </a:p>
        </p:txBody>
      </p:sp>
      <p:pic>
        <p:nvPicPr>
          <p:cNvPr id="50" name="Afbeelding 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647885"/>
            <a:ext cx="9835628" cy="467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217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Scope, verdeling naar werksoort: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>
          <a:xfrm>
            <a:off x="624417" y="2070000"/>
            <a:ext cx="11203200" cy="3359250"/>
          </a:xfrm>
        </p:spPr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sz="1100" i="1" dirty="0" smtClean="0"/>
          </a:p>
          <a:p>
            <a:pPr marL="0" indent="0">
              <a:buNone/>
            </a:pPr>
            <a:r>
              <a:rPr lang="nl-NL" sz="1100" i="1" dirty="0" smtClean="0"/>
              <a:t>Inclusief inspecties &amp; onderzoeken.</a:t>
            </a:r>
          </a:p>
          <a:p>
            <a:pPr marL="0" indent="0">
              <a:buNone/>
            </a:pPr>
            <a:r>
              <a:rPr lang="nl-NL" sz="1100" i="1" dirty="0" smtClean="0"/>
              <a:t>NB Dit is een grove indicatie!!</a:t>
            </a:r>
            <a:endParaRPr lang="nl-NL" sz="1100" i="1" dirty="0"/>
          </a:p>
          <a:p>
            <a:endParaRPr lang="nl-NL" dirty="0"/>
          </a:p>
        </p:txBody>
      </p:sp>
      <p:graphicFrame>
        <p:nvGraphicFramePr>
          <p:cNvPr id="7" name="Grafiek 6"/>
          <p:cNvGraphicFramePr/>
          <p:nvPr>
            <p:extLst>
              <p:ext uri="{D42A27DB-BD31-4B8C-83A1-F6EECF244321}">
                <p14:modId xmlns:p14="http://schemas.microsoft.com/office/powerpoint/2010/main" val="1316037284"/>
              </p:ext>
            </p:extLst>
          </p:nvPr>
        </p:nvGraphicFramePr>
        <p:xfrm>
          <a:off x="472976" y="1817906"/>
          <a:ext cx="9401695" cy="4097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6577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Waar zijn we naar opzoek?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Een ingenieursbureau die, voor alle bruggen en gedurende de gehele duur van het project (10 jaar), het team van RWS in een goede samenwerking ondersteunt en adviseert bij:</a:t>
            </a:r>
          </a:p>
          <a:p>
            <a:r>
              <a:rPr lang="nl-NL" dirty="0" smtClean="0"/>
              <a:t>het definiëren van de realisatiescope;</a:t>
            </a:r>
          </a:p>
          <a:p>
            <a:r>
              <a:rPr lang="nl-NL" dirty="0" smtClean="0"/>
              <a:t>de contractvoorbereiding van de realisatiescope;</a:t>
            </a:r>
          </a:p>
          <a:p>
            <a:r>
              <a:rPr lang="nl-NL" dirty="0" smtClean="0"/>
              <a:t>de aanbesteding van het realisatiecontract;</a:t>
            </a:r>
          </a:p>
          <a:p>
            <a:r>
              <a:rPr lang="nl-NL" dirty="0" smtClean="0"/>
              <a:t>de contractbegeleiding van het realisatiecontract voor alle bruggen;</a:t>
            </a:r>
          </a:p>
          <a:p>
            <a:r>
              <a:rPr lang="nl-NL" dirty="0" smtClean="0"/>
              <a:t>de overdracht naar de beheerder.</a:t>
            </a:r>
          </a:p>
          <a:p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61387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WS 16:9 NL">
  <a:themeElements>
    <a:clrScheme name="RWS">
      <a:dk1>
        <a:srgbClr val="000000"/>
      </a:dk1>
      <a:lt1>
        <a:srgbClr val="FFFFFF"/>
      </a:lt1>
      <a:dk2>
        <a:srgbClr val="007BC7"/>
      </a:dk2>
      <a:lt2>
        <a:srgbClr val="FFFFFF"/>
      </a:lt2>
      <a:accent1>
        <a:srgbClr val="007BC7"/>
      </a:accent1>
      <a:accent2>
        <a:srgbClr val="F9E11E"/>
      </a:accent2>
      <a:accent3>
        <a:srgbClr val="000000"/>
      </a:accent3>
      <a:accent4>
        <a:srgbClr val="007BC7"/>
      </a:accent4>
      <a:accent5>
        <a:srgbClr val="F9E11E"/>
      </a:accent5>
      <a:accent6>
        <a:srgbClr val="000000"/>
      </a:accent6>
      <a:hlink>
        <a:srgbClr val="007BC7"/>
      </a:hlink>
      <a:folHlink>
        <a:srgbClr val="007BC7"/>
      </a:folHlink>
    </a:clrScheme>
    <a:fontScheme name="Rijkshuisstij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RWS 16X9 NL nieuw" id="{19A0BACC-3659-4C2E-97ED-55BE99EFB087}" vid="{49F572D2-CB11-4C13-A370-1BFC52EB747E}"/>
    </a:ext>
  </a:extLst>
</a:theme>
</file>

<file path=ppt/theme/theme2.xml><?xml version="1.0" encoding="utf-8"?>
<a:theme xmlns:a="http://schemas.openxmlformats.org/drawingml/2006/main" name="Rijkswaterstaat">
  <a:themeElements>
    <a:clrScheme name="Rijkswaterstaat">
      <a:dk1>
        <a:sysClr val="windowText" lastClr="000000"/>
      </a:dk1>
      <a:lt1>
        <a:sysClr val="window" lastClr="FFFFFF"/>
      </a:lt1>
      <a:dk2>
        <a:srgbClr val="007BC7"/>
      </a:dk2>
      <a:lt2>
        <a:srgbClr val="F9E11E"/>
      </a:lt2>
      <a:accent1>
        <a:srgbClr val="F9E11E"/>
      </a:accent1>
      <a:accent2>
        <a:srgbClr val="007BC7"/>
      </a:accent2>
      <a:accent3>
        <a:srgbClr val="D52B1E"/>
      </a:accent3>
      <a:accent4>
        <a:srgbClr val="8FCAE7"/>
      </a:accent4>
      <a:accent5>
        <a:srgbClr val="39870C"/>
      </a:accent5>
      <a:accent6>
        <a:srgbClr val="FFB612"/>
      </a:accent6>
      <a:hlink>
        <a:srgbClr val="007BC7"/>
      </a:hlink>
      <a:folHlink>
        <a:srgbClr val="A90061"/>
      </a:folHlink>
    </a:clrScheme>
    <a:fontScheme name="landmachtNL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landmachtNL1 1">
        <a:dk1>
          <a:srgbClr val="000000"/>
        </a:dk1>
        <a:lt1>
          <a:srgbClr val="FFFFFF"/>
        </a:lt1>
        <a:dk2>
          <a:srgbClr val="E17000"/>
        </a:dk2>
        <a:lt2>
          <a:srgbClr val="9ACCD4"/>
        </a:lt2>
        <a:accent1>
          <a:srgbClr val="2494C5"/>
        </a:accent1>
        <a:accent2>
          <a:srgbClr val="9ACCD4"/>
        </a:accent2>
        <a:accent3>
          <a:srgbClr val="FFFFFF"/>
        </a:accent3>
        <a:accent4>
          <a:srgbClr val="000000"/>
        </a:accent4>
        <a:accent5>
          <a:srgbClr val="ACC8DF"/>
        </a:accent5>
        <a:accent6>
          <a:srgbClr val="8BB9C0"/>
        </a:accent6>
        <a:hlink>
          <a:srgbClr val="004228"/>
        </a:hlink>
        <a:folHlink>
          <a:srgbClr val="E17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e RWS 16X9 NL nieuw" id="{19A0BACC-3659-4C2E-97ED-55BE99EFB087}" vid="{0492F18B-8343-4870-98AB-0702C5FDD4D0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Presentatie RWS 16X9 NL (1)</Template>
  <TotalTime>0</TotalTime>
  <Words>972</Words>
  <Application>Microsoft Office PowerPoint</Application>
  <PresentationFormat>Breedbeeld</PresentationFormat>
  <Paragraphs>218</Paragraphs>
  <Slides>20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2</vt:i4>
      </vt:variant>
      <vt:variant>
        <vt:lpstr>Diatitels</vt:lpstr>
      </vt:variant>
      <vt:variant>
        <vt:i4>20</vt:i4>
      </vt:variant>
    </vt:vector>
  </HeadingPairs>
  <TitlesOfParts>
    <vt:vector size="29" baseType="lpstr">
      <vt:lpstr>Arial</vt:lpstr>
      <vt:lpstr>Calibri</vt:lpstr>
      <vt:lpstr>DejaVu Sans</vt:lpstr>
      <vt:lpstr>Times New Roman</vt:lpstr>
      <vt:lpstr>Verdana</vt:lpstr>
      <vt:lpstr>Verdana Pro Cond Semibold</vt:lpstr>
      <vt:lpstr>Wingdings</vt:lpstr>
      <vt:lpstr>RWS 16:9 NL</vt:lpstr>
      <vt:lpstr>Rijkswaterstaat</vt:lpstr>
      <vt:lpstr>Marktconsultatie</vt:lpstr>
      <vt:lpstr>Welkom en doel van de marktconsultatie</vt:lpstr>
      <vt:lpstr>Kennismaking</vt:lpstr>
      <vt:lpstr>Programma van de ochtend</vt:lpstr>
      <vt:lpstr>Rondetafelgesprekken</vt:lpstr>
      <vt:lpstr>Scope project Over-Bruggen</vt:lpstr>
      <vt:lpstr>Scope project Over-Bruggen</vt:lpstr>
      <vt:lpstr>Scope, verdeling naar werksoort:</vt:lpstr>
      <vt:lpstr>Waar zijn we naar opzoek?</vt:lpstr>
      <vt:lpstr>Aanpak project Over-Bruggen (1)</vt:lpstr>
      <vt:lpstr>Aanpak project Over-Bruggen (2)</vt:lpstr>
      <vt:lpstr>Scope AOB contract</vt:lpstr>
      <vt:lpstr>Schematische weergave AOB contract</vt:lpstr>
      <vt:lpstr>Bijzonderheden inkoop</vt:lpstr>
      <vt:lpstr>Beoogde inkoopafweging</vt:lpstr>
      <vt:lpstr>PowerPoint-presentatie</vt:lpstr>
      <vt:lpstr>Rondetafelgesprekken</vt:lpstr>
      <vt:lpstr>Ronde tafelgesprekken</vt:lpstr>
      <vt:lpstr>Samenvatting en afsluiting</vt:lpstr>
      <vt:lpstr>PowerPoint-presentatie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2022-09-19T09:09:07Z</dcterms:created>
  <dcterms:modified xsi:type="dcterms:W3CDTF">2023-02-07T13:12:39Z</dcterms:modified>
</cp:coreProperties>
</file>