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3" r:id="rId5"/>
  </p:sldMasterIdLst>
  <p:notesMasterIdLst>
    <p:notesMasterId r:id="rId33"/>
  </p:notesMasterIdLst>
  <p:handoutMasterIdLst>
    <p:handoutMasterId r:id="rId34"/>
  </p:handoutMasterIdLst>
  <p:sldIdLst>
    <p:sldId id="583" r:id="rId6"/>
    <p:sldId id="914" r:id="rId7"/>
    <p:sldId id="1066" r:id="rId8"/>
    <p:sldId id="1075" r:id="rId9"/>
    <p:sldId id="267" r:id="rId10"/>
    <p:sldId id="276" r:id="rId11"/>
    <p:sldId id="270" r:id="rId12"/>
    <p:sldId id="273" r:id="rId13"/>
    <p:sldId id="1072" r:id="rId14"/>
    <p:sldId id="1073" r:id="rId15"/>
    <p:sldId id="1074" r:id="rId16"/>
    <p:sldId id="1076" r:id="rId17"/>
    <p:sldId id="1077" r:id="rId18"/>
    <p:sldId id="1078" r:id="rId19"/>
    <p:sldId id="1079" r:id="rId20"/>
    <p:sldId id="992" r:id="rId21"/>
    <p:sldId id="1081" r:id="rId22"/>
    <p:sldId id="1080" r:id="rId23"/>
    <p:sldId id="895" r:id="rId24"/>
    <p:sldId id="668" r:id="rId25"/>
    <p:sldId id="1050" r:id="rId26"/>
    <p:sldId id="688" r:id="rId27"/>
    <p:sldId id="1065" r:id="rId28"/>
    <p:sldId id="894" r:id="rId29"/>
    <p:sldId id="1064" r:id="rId30"/>
    <p:sldId id="1069" r:id="rId31"/>
    <p:sldId id="107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550C351-9EDB-A563-C645-EE355ED727E1}" name="Buizert, Sjoerd" initials="BS" userId="S::s.buizert@nieuwegein.nl::d1b897a8-6172-4924-a95d-dff999eb75b4" providerId="AD"/>
  <p188:author id="{C6CBB6F0-8DD9-5DAD-FAD8-3C5D88370A9D}" name="Vliet, Arno van" initials="VAv" userId="S::Arno.vanVliet@nieuwegein.nl::0134f736-56b3-43cd-b746-fabb80b6d1d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uuk van Dijk | Republiq" initials="LvD|R" lastIdx="2" clrIdx="0">
    <p:extLst>
      <p:ext uri="{19B8F6BF-5375-455C-9EA6-DF929625EA0E}">
        <p15:presenceInfo xmlns:p15="http://schemas.microsoft.com/office/powerpoint/2012/main" userId="S::l.van.dijk@republiq.nl::7beb7c5b-c635-431d-b5b6-e2b8b84ac9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BFCD"/>
    <a:srgbClr val="E05494"/>
    <a:srgbClr val="0090AB"/>
    <a:srgbClr val="EDBED3"/>
    <a:srgbClr val="EEEEEE"/>
    <a:srgbClr val="EFEFEF"/>
    <a:srgbClr val="79146A"/>
    <a:srgbClr val="C921B1"/>
    <a:srgbClr val="DB538C"/>
    <a:srgbClr val="F3C5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578D7D-801F-40C9-99E5-88E90E9AEB45}" v="33" dt="2022-09-05T13:40:37.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76"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handoutMaster" Target="handoutMasters/handoutMaster1.xml"/><Relationship Id="rId42"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liet, Arno van" userId="0134f736-56b3-43cd-b746-fabb80b6d1db" providerId="ADAL" clId="{9D578D7D-801F-40C9-99E5-88E90E9AEB45}"/>
    <pc:docChg chg="undo custSel modSld">
      <pc:chgData name="Vliet, Arno van" userId="0134f736-56b3-43cd-b746-fabb80b6d1db" providerId="ADAL" clId="{9D578D7D-801F-40C9-99E5-88E90E9AEB45}" dt="2022-09-06T13:22:35.148" v="153" actId="478"/>
      <pc:docMkLst>
        <pc:docMk/>
      </pc:docMkLst>
      <pc:sldChg chg="modSp mod">
        <pc:chgData name="Vliet, Arno van" userId="0134f736-56b3-43cd-b746-fabb80b6d1db" providerId="ADAL" clId="{9D578D7D-801F-40C9-99E5-88E90E9AEB45}" dt="2022-08-29T10:09:32.085" v="14" actId="20577"/>
        <pc:sldMkLst>
          <pc:docMk/>
          <pc:sldMk cId="4282155070" sldId="273"/>
        </pc:sldMkLst>
        <pc:spChg chg="mod">
          <ac:chgData name="Vliet, Arno van" userId="0134f736-56b3-43cd-b746-fabb80b6d1db" providerId="ADAL" clId="{9D578D7D-801F-40C9-99E5-88E90E9AEB45}" dt="2022-08-29T10:09:32.085" v="14" actId="20577"/>
          <ac:spMkLst>
            <pc:docMk/>
            <pc:sldMk cId="4282155070" sldId="273"/>
            <ac:spMk id="28" creationId="{2730BA78-65CE-4BBE-8F30-8840147BCECE}"/>
          </ac:spMkLst>
        </pc:spChg>
      </pc:sldChg>
      <pc:sldChg chg="addSp delSp modSp mod">
        <pc:chgData name="Vliet, Arno van" userId="0134f736-56b3-43cd-b746-fabb80b6d1db" providerId="ADAL" clId="{9D578D7D-801F-40C9-99E5-88E90E9AEB45}" dt="2022-09-05T13:40:37.476" v="63" actId="14100"/>
        <pc:sldMkLst>
          <pc:docMk/>
          <pc:sldMk cId="2776787283" sldId="894"/>
        </pc:sldMkLst>
        <pc:picChg chg="del">
          <ac:chgData name="Vliet, Arno van" userId="0134f736-56b3-43cd-b746-fabb80b6d1db" providerId="ADAL" clId="{9D578D7D-801F-40C9-99E5-88E90E9AEB45}" dt="2022-09-05T13:40:17.330" v="59" actId="478"/>
          <ac:picMkLst>
            <pc:docMk/>
            <pc:sldMk cId="2776787283" sldId="894"/>
            <ac:picMk id="4" creationId="{0F5A25ED-43C3-8810-CE1B-8C37547117B0}"/>
          </ac:picMkLst>
        </pc:picChg>
        <pc:picChg chg="add del">
          <ac:chgData name="Vliet, Arno van" userId="0134f736-56b3-43cd-b746-fabb80b6d1db" providerId="ADAL" clId="{9D578D7D-801F-40C9-99E5-88E90E9AEB45}" dt="2022-08-29T11:27:46.850" v="48" actId="478"/>
          <ac:picMkLst>
            <pc:docMk/>
            <pc:sldMk cId="2776787283" sldId="894"/>
            <ac:picMk id="8" creationId="{D35546ED-CDE3-45B5-9834-55051112CC59}"/>
          </ac:picMkLst>
        </pc:picChg>
        <pc:picChg chg="add del mod">
          <ac:chgData name="Vliet, Arno van" userId="0134f736-56b3-43cd-b746-fabb80b6d1db" providerId="ADAL" clId="{9D578D7D-801F-40C9-99E5-88E90E9AEB45}" dt="2022-08-29T11:27:47.292" v="49" actId="478"/>
          <ac:picMkLst>
            <pc:docMk/>
            <pc:sldMk cId="2776787283" sldId="894"/>
            <ac:picMk id="9" creationId="{E23E7B12-7532-029F-C015-1B84625C4946}"/>
          </ac:picMkLst>
        </pc:picChg>
        <pc:picChg chg="add del mod">
          <ac:chgData name="Vliet, Arno van" userId="0134f736-56b3-43cd-b746-fabb80b6d1db" providerId="ADAL" clId="{9D578D7D-801F-40C9-99E5-88E90E9AEB45}" dt="2022-08-29T11:26:00.763" v="35"/>
          <ac:picMkLst>
            <pc:docMk/>
            <pc:sldMk cId="2776787283" sldId="894"/>
            <ac:picMk id="1026" creationId="{D0F787EE-27B7-E48A-075A-EAA4ABCB2EAB}"/>
          </ac:picMkLst>
        </pc:picChg>
        <pc:picChg chg="add mod">
          <ac:chgData name="Vliet, Arno van" userId="0134f736-56b3-43cd-b746-fabb80b6d1db" providerId="ADAL" clId="{9D578D7D-801F-40C9-99E5-88E90E9AEB45}" dt="2022-09-05T13:40:37.476" v="63" actId="14100"/>
          <ac:picMkLst>
            <pc:docMk/>
            <pc:sldMk cId="2776787283" sldId="894"/>
            <ac:picMk id="1026" creationId="{ECBC5B33-778E-B046-634F-3CFDF3C57692}"/>
          </ac:picMkLst>
        </pc:picChg>
        <pc:picChg chg="add del mod">
          <ac:chgData name="Vliet, Arno van" userId="0134f736-56b3-43cd-b746-fabb80b6d1db" providerId="ADAL" clId="{9D578D7D-801F-40C9-99E5-88E90E9AEB45}" dt="2022-08-29T11:27:46.502" v="47"/>
          <ac:picMkLst>
            <pc:docMk/>
            <pc:sldMk cId="2776787283" sldId="894"/>
            <ac:picMk id="1028" creationId="{E385E9D8-1912-2E46-D248-087B7642A667}"/>
          </ac:picMkLst>
        </pc:picChg>
      </pc:sldChg>
      <pc:sldChg chg="modSp mod">
        <pc:chgData name="Vliet, Arno van" userId="0134f736-56b3-43cd-b746-fabb80b6d1db" providerId="ADAL" clId="{9D578D7D-801F-40C9-99E5-88E90E9AEB45}" dt="2022-08-29T10:11:32.755" v="31" actId="1076"/>
        <pc:sldMkLst>
          <pc:docMk/>
          <pc:sldMk cId="3415402870" sldId="992"/>
        </pc:sldMkLst>
        <pc:spChg chg="mod">
          <ac:chgData name="Vliet, Arno van" userId="0134f736-56b3-43cd-b746-fabb80b6d1db" providerId="ADAL" clId="{9D578D7D-801F-40C9-99E5-88E90E9AEB45}" dt="2022-08-29T10:11:32.755" v="31" actId="1076"/>
          <ac:spMkLst>
            <pc:docMk/>
            <pc:sldMk cId="3415402870" sldId="992"/>
            <ac:spMk id="2" creationId="{B1354B76-BE52-21A0-E1FA-6B4E6A0CD196}"/>
          </ac:spMkLst>
        </pc:spChg>
      </pc:sldChg>
      <pc:sldChg chg="modSp mod">
        <pc:chgData name="Vliet, Arno van" userId="0134f736-56b3-43cd-b746-fabb80b6d1db" providerId="ADAL" clId="{9D578D7D-801F-40C9-99E5-88E90E9AEB45}" dt="2022-09-02T12:28:39.842" v="57" actId="20577"/>
        <pc:sldMkLst>
          <pc:docMk/>
          <pc:sldMk cId="182856974" sldId="1066"/>
        </pc:sldMkLst>
        <pc:spChg chg="mod">
          <ac:chgData name="Vliet, Arno van" userId="0134f736-56b3-43cd-b746-fabb80b6d1db" providerId="ADAL" clId="{9D578D7D-801F-40C9-99E5-88E90E9AEB45}" dt="2022-09-02T12:28:39.842" v="57" actId="20577"/>
          <ac:spMkLst>
            <pc:docMk/>
            <pc:sldMk cId="182856974" sldId="1066"/>
            <ac:spMk id="14" creationId="{75196B8E-10E6-4F0C-BED8-4DF56E5B5F90}"/>
          </ac:spMkLst>
        </pc:spChg>
      </pc:sldChg>
      <pc:sldChg chg="delSp mod">
        <pc:chgData name="Vliet, Arno van" userId="0134f736-56b3-43cd-b746-fabb80b6d1db" providerId="ADAL" clId="{9D578D7D-801F-40C9-99E5-88E90E9AEB45}" dt="2022-09-06T13:20:18.564" v="64" actId="478"/>
        <pc:sldMkLst>
          <pc:docMk/>
          <pc:sldMk cId="3786344313" sldId="1075"/>
        </pc:sldMkLst>
        <pc:spChg chg="del">
          <ac:chgData name="Vliet, Arno van" userId="0134f736-56b3-43cd-b746-fabb80b6d1db" providerId="ADAL" clId="{9D578D7D-801F-40C9-99E5-88E90E9AEB45}" dt="2022-09-06T13:20:18.564" v="64" actId="478"/>
          <ac:spMkLst>
            <pc:docMk/>
            <pc:sldMk cId="3786344313" sldId="1075"/>
            <ac:spMk id="3" creationId="{2D6F8030-13C4-69E0-81EB-20156D79BFFA}"/>
          </ac:spMkLst>
        </pc:spChg>
      </pc:sldChg>
      <pc:sldChg chg="addSp delSp modSp mod modClrScheme addCm delCm chgLayout">
        <pc:chgData name="Vliet, Arno van" userId="0134f736-56b3-43cd-b746-fabb80b6d1db" providerId="ADAL" clId="{9D578D7D-801F-40C9-99E5-88E90E9AEB45}" dt="2022-09-06T13:22:30.333" v="152"/>
        <pc:sldMkLst>
          <pc:docMk/>
          <pc:sldMk cId="1312256324" sldId="1078"/>
        </pc:sldMkLst>
        <pc:spChg chg="mod ord">
          <ac:chgData name="Vliet, Arno van" userId="0134f736-56b3-43cd-b746-fabb80b6d1db" providerId="ADAL" clId="{9D578D7D-801F-40C9-99E5-88E90E9AEB45}" dt="2022-08-29T08:33:09.728" v="11" actId="26606"/>
          <ac:spMkLst>
            <pc:docMk/>
            <pc:sldMk cId="1312256324" sldId="1078"/>
            <ac:spMk id="2" creationId="{572D2D0D-3A60-8B77-DD44-BA236766DC22}"/>
          </ac:spMkLst>
        </pc:spChg>
        <pc:spChg chg="mod">
          <ac:chgData name="Vliet, Arno van" userId="0134f736-56b3-43cd-b746-fabb80b6d1db" providerId="ADAL" clId="{9D578D7D-801F-40C9-99E5-88E90E9AEB45}" dt="2022-08-29T08:33:09.728" v="11" actId="26606"/>
          <ac:spMkLst>
            <pc:docMk/>
            <pc:sldMk cId="1312256324" sldId="1078"/>
            <ac:spMk id="3" creationId="{1C731454-C02A-FCA3-1AFC-E42FF9733AD7}"/>
          </ac:spMkLst>
        </pc:spChg>
        <pc:spChg chg="del">
          <ac:chgData name="Vliet, Arno van" userId="0134f736-56b3-43cd-b746-fabb80b6d1db" providerId="ADAL" clId="{9D578D7D-801F-40C9-99E5-88E90E9AEB45}" dt="2022-08-29T08:33:04.536" v="10" actId="478"/>
          <ac:spMkLst>
            <pc:docMk/>
            <pc:sldMk cId="1312256324" sldId="1078"/>
            <ac:spMk id="4" creationId="{F1171189-2028-FDAD-034E-953E71EA8769}"/>
          </ac:spMkLst>
        </pc:spChg>
        <pc:spChg chg="add del">
          <ac:chgData name="Vliet, Arno van" userId="0134f736-56b3-43cd-b746-fabb80b6d1db" providerId="ADAL" clId="{9D578D7D-801F-40C9-99E5-88E90E9AEB45}" dt="2022-08-29T08:32:46.261" v="9" actId="931"/>
          <ac:spMkLst>
            <pc:docMk/>
            <pc:sldMk cId="1312256324" sldId="1078"/>
            <ac:spMk id="5" creationId="{39DC8BD9-3A14-617C-4067-ED06A19729C8}"/>
          </ac:spMkLst>
        </pc:spChg>
        <pc:spChg chg="add mod">
          <ac:chgData name="Vliet, Arno van" userId="0134f736-56b3-43cd-b746-fabb80b6d1db" providerId="ADAL" clId="{9D578D7D-801F-40C9-99E5-88E90E9AEB45}" dt="2022-09-06T13:22:03.850" v="151" actId="20577"/>
          <ac:spMkLst>
            <pc:docMk/>
            <pc:sldMk cId="1312256324" sldId="1078"/>
            <ac:spMk id="5" creationId="{81ABE1AC-0978-2D05-EC53-EB08E16AB192}"/>
          </ac:spMkLst>
        </pc:spChg>
        <pc:spChg chg="add del mod">
          <ac:chgData name="Vliet, Arno van" userId="0134f736-56b3-43cd-b746-fabb80b6d1db" providerId="ADAL" clId="{9D578D7D-801F-40C9-99E5-88E90E9AEB45}" dt="2022-08-29T08:33:09.728" v="11" actId="26606"/>
          <ac:spMkLst>
            <pc:docMk/>
            <pc:sldMk cId="1312256324" sldId="1078"/>
            <ac:spMk id="13" creationId="{4AD47878-3925-F639-01D5-61E574C65675}"/>
          </ac:spMkLst>
        </pc:spChg>
        <pc:graphicFrameChg chg="add del mod">
          <ac:chgData name="Vliet, Arno van" userId="0134f736-56b3-43cd-b746-fabb80b6d1db" providerId="ADAL" clId="{9D578D7D-801F-40C9-99E5-88E90E9AEB45}" dt="2022-08-29T07:26:57.183" v="6" actId="478"/>
          <ac:graphicFrameMkLst>
            <pc:docMk/>
            <pc:sldMk cId="1312256324" sldId="1078"/>
            <ac:graphicFrameMk id="6" creationId="{187D7FB4-914C-B9A4-7CBD-59884E489A49}"/>
          </ac:graphicFrameMkLst>
        </pc:graphicFrameChg>
        <pc:graphicFrameChg chg="add mod">
          <ac:chgData name="Vliet, Arno van" userId="0134f736-56b3-43cd-b746-fabb80b6d1db" providerId="ADAL" clId="{9D578D7D-801F-40C9-99E5-88E90E9AEB45}" dt="2022-08-29T07:26:43.431" v="4" actId="571"/>
          <ac:graphicFrameMkLst>
            <pc:docMk/>
            <pc:sldMk cId="1312256324" sldId="1078"/>
            <ac:graphicFrameMk id="7" creationId="{3FA1EB03-C0BF-9C84-C014-4EEC642CD7E7}"/>
          </ac:graphicFrameMkLst>
        </pc:graphicFrameChg>
        <pc:picChg chg="add del mod">
          <ac:chgData name="Vliet, Arno van" userId="0134f736-56b3-43cd-b746-fabb80b6d1db" providerId="ADAL" clId="{9D578D7D-801F-40C9-99E5-88E90E9AEB45}" dt="2022-08-29T07:28:03.365" v="8" actId="931"/>
          <ac:picMkLst>
            <pc:docMk/>
            <pc:sldMk cId="1312256324" sldId="1078"/>
            <ac:picMk id="9" creationId="{FF7F2CE1-3C07-B8A2-0492-4177E04D39D2}"/>
          </ac:picMkLst>
        </pc:picChg>
        <pc:picChg chg="add mod">
          <ac:chgData name="Vliet, Arno van" userId="0134f736-56b3-43cd-b746-fabb80b6d1db" providerId="ADAL" clId="{9D578D7D-801F-40C9-99E5-88E90E9AEB45}" dt="2022-09-06T13:21:01.243" v="67" actId="1076"/>
          <ac:picMkLst>
            <pc:docMk/>
            <pc:sldMk cId="1312256324" sldId="1078"/>
            <ac:picMk id="11" creationId="{127A9BA2-5FCC-7705-A8CE-DF023AEF9B66}"/>
          </ac:picMkLst>
        </pc:picChg>
      </pc:sldChg>
      <pc:sldChg chg="delSp mod">
        <pc:chgData name="Vliet, Arno van" userId="0134f736-56b3-43cd-b746-fabb80b6d1db" providerId="ADAL" clId="{9D578D7D-801F-40C9-99E5-88E90E9AEB45}" dt="2022-09-06T13:22:35.148" v="153" actId="478"/>
        <pc:sldMkLst>
          <pc:docMk/>
          <pc:sldMk cId="1315707210" sldId="1079"/>
        </pc:sldMkLst>
        <pc:spChg chg="del">
          <ac:chgData name="Vliet, Arno van" userId="0134f736-56b3-43cd-b746-fabb80b6d1db" providerId="ADAL" clId="{9D578D7D-801F-40C9-99E5-88E90E9AEB45}" dt="2022-09-06T13:22:35.148" v="153" actId="478"/>
          <ac:spMkLst>
            <pc:docMk/>
            <pc:sldMk cId="1315707210" sldId="1079"/>
            <ac:spMk id="3" creationId="{6BC06EC4-8846-4325-55BF-D94A1BA54A88}"/>
          </ac:spMkLst>
        </pc:spChg>
      </pc:sldChg>
    </pc:docChg>
  </pc:docChgLst>
  <pc:docChgLst>
    <pc:chgData name="Buizert, Sjoerd" userId="d1b897a8-6172-4924-a95d-dff999eb75b4" providerId="ADAL" clId="{7A51D888-55E1-4371-8D8F-9085FB5CAB89}"/>
    <pc:docChg chg="sldOrd">
      <pc:chgData name="Buizert, Sjoerd" userId="d1b897a8-6172-4924-a95d-dff999eb75b4" providerId="ADAL" clId="{7A51D888-55E1-4371-8D8F-9085FB5CAB89}" dt="2022-08-29T10:47:07.610" v="0" actId="20578"/>
      <pc:docMkLst>
        <pc:docMk/>
      </pc:docMkLst>
      <pc:sldChg chg="ord">
        <pc:chgData name="Buizert, Sjoerd" userId="d1b897a8-6172-4924-a95d-dff999eb75b4" providerId="ADAL" clId="{7A51D888-55E1-4371-8D8F-9085FB5CAB89}" dt="2022-08-29T10:47:07.610" v="0" actId="20578"/>
        <pc:sldMkLst>
          <pc:docMk/>
          <pc:sldMk cId="3786344313" sldId="107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C40B21E-CCE2-4401-A5C3-5AC0C3A5D5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11595BA4-5C14-4D1C-A420-8F57ACFA9D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A84E1C-6438-48CC-BADA-2AF9D7BFAF13}" type="datetimeFigureOut">
              <a:rPr lang="nl-NL" smtClean="0"/>
              <a:t>6-9-2022</a:t>
            </a:fld>
            <a:endParaRPr lang="nl-NL"/>
          </a:p>
        </p:txBody>
      </p:sp>
      <p:sp>
        <p:nvSpPr>
          <p:cNvPr id="4" name="Tijdelijke aanduiding voor voettekst 3">
            <a:extLst>
              <a:ext uri="{FF2B5EF4-FFF2-40B4-BE49-F238E27FC236}">
                <a16:creationId xmlns:a16="http://schemas.microsoft.com/office/drawing/2014/main" id="{C0ED2367-7424-456C-BD9E-4BA3D904FD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5317275E-012A-4840-88FF-857E7D37AA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2E5376-4A7A-40EB-BE52-76C799B3C2FD}" type="slidenum">
              <a:rPr lang="nl-NL" smtClean="0"/>
              <a:t>‹nr.›</a:t>
            </a:fld>
            <a:endParaRPr lang="nl-NL"/>
          </a:p>
        </p:txBody>
      </p:sp>
    </p:spTree>
    <p:extLst>
      <p:ext uri="{BB962C8B-B14F-4D97-AF65-F5344CB8AC3E}">
        <p14:creationId xmlns:p14="http://schemas.microsoft.com/office/powerpoint/2010/main" val="4057077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C8646F-1830-4A5D-8FEA-C3EEB97E626E}" type="datetimeFigureOut">
              <a:rPr lang="nl-NL" smtClean="0"/>
              <a:t>6-9-2022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BBD4A0-D3A4-4493-B66B-0C58BFE3A72B}" type="slidenum">
              <a:rPr lang="nl-NL" smtClean="0"/>
              <a:t>‹nr.›</a:t>
            </a:fld>
            <a:endParaRPr lang="nl-NL"/>
          </a:p>
        </p:txBody>
      </p:sp>
    </p:spTree>
    <p:extLst>
      <p:ext uri="{BB962C8B-B14F-4D97-AF65-F5344CB8AC3E}">
        <p14:creationId xmlns:p14="http://schemas.microsoft.com/office/powerpoint/2010/main" val="3434600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8EBBD4A0-D3A4-4493-B66B-0C58BFE3A72B}" type="slidenum">
              <a:rPr lang="nl-NL" smtClean="0"/>
              <a:t>2</a:t>
            </a:fld>
            <a:endParaRPr lang="nl-NL"/>
          </a:p>
        </p:txBody>
      </p:sp>
    </p:spTree>
    <p:extLst>
      <p:ext uri="{BB962C8B-B14F-4D97-AF65-F5344CB8AC3E}">
        <p14:creationId xmlns:p14="http://schemas.microsoft.com/office/powerpoint/2010/main" val="3782616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8EBBD4A0-D3A4-4493-B66B-0C58BFE3A72B}" type="slidenum">
              <a:rPr lang="nl-NL" smtClean="0"/>
              <a:t>3</a:t>
            </a:fld>
            <a:endParaRPr lang="nl-NL"/>
          </a:p>
        </p:txBody>
      </p:sp>
    </p:spTree>
    <p:extLst>
      <p:ext uri="{BB962C8B-B14F-4D97-AF65-F5344CB8AC3E}">
        <p14:creationId xmlns:p14="http://schemas.microsoft.com/office/powerpoint/2010/main" val="33464176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FEE07006-BD9F-4AC5-90F5-89C8B59DF3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Afbeelding 4" descr="Afbeelding met LEGO, speelgoed&#10;&#10;Beschrijving is gegenereerd met zeer hoge betrouwbaarheid">
            <a:extLst>
              <a:ext uri="{FF2B5EF4-FFF2-40B4-BE49-F238E27FC236}">
                <a16:creationId xmlns:a16="http://schemas.microsoft.com/office/drawing/2014/main" id="{829EB66F-9C63-414A-A65E-35D8A4C030FE}"/>
              </a:ext>
            </a:extLst>
          </p:cNvPr>
          <p:cNvPicPr>
            <a:picLocks noChangeAspect="1"/>
          </p:cNvPicPr>
          <p:nvPr userDrawn="1"/>
        </p:nvPicPr>
        <p:blipFill>
          <a:blip r:embed="rId3"/>
          <a:stretch>
            <a:fillRect/>
          </a:stretch>
        </p:blipFill>
        <p:spPr>
          <a:xfrm>
            <a:off x="5629379" y="641603"/>
            <a:ext cx="5653972" cy="6550586"/>
          </a:xfrm>
          <a:prstGeom prst="rect">
            <a:avLst/>
          </a:prstGeom>
        </p:spPr>
      </p:pic>
      <p:pic>
        <p:nvPicPr>
          <p:cNvPr id="10" name="Afbeelding 9">
            <a:extLst>
              <a:ext uri="{FF2B5EF4-FFF2-40B4-BE49-F238E27FC236}">
                <a16:creationId xmlns:a16="http://schemas.microsoft.com/office/drawing/2014/main" id="{9A37C37E-0426-421C-A482-2CFC52199F5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876888" y="2887533"/>
            <a:ext cx="3752491" cy="1082933"/>
          </a:xfrm>
          <a:prstGeom prst="rect">
            <a:avLst/>
          </a:prstGeom>
        </p:spPr>
      </p:pic>
    </p:spTree>
    <p:extLst>
      <p:ext uri="{BB962C8B-B14F-4D97-AF65-F5344CB8AC3E}">
        <p14:creationId xmlns:p14="http://schemas.microsoft.com/office/powerpoint/2010/main" val="1131220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tartslide 2">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D055C6B8-5AD3-486A-9DCB-D80F1B6CC7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00699" y="2535725"/>
            <a:ext cx="6190601" cy="1786549"/>
          </a:xfrm>
          <a:prstGeom prst="rect">
            <a:avLst/>
          </a:prstGeom>
        </p:spPr>
      </p:pic>
    </p:spTree>
    <p:extLst>
      <p:ext uri="{BB962C8B-B14F-4D97-AF65-F5344CB8AC3E}">
        <p14:creationId xmlns:p14="http://schemas.microsoft.com/office/powerpoint/2010/main" val="1993908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tartslide 3">
    <p:bg>
      <p:bgPr>
        <a:solidFill>
          <a:schemeClr val="accent5"/>
        </a:solidFill>
        <a:effectLst/>
      </p:bgPr>
    </p:bg>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9A37C37E-0426-421C-A482-2CFC52199F5F}"/>
              </a:ext>
            </a:extLst>
          </p:cNvPr>
          <p:cNvPicPr>
            <a:picLocks noChangeAspect="1"/>
          </p:cNvPicPr>
          <p:nvPr userDrawn="1"/>
        </p:nvPicPr>
        <p:blipFill>
          <a:blip r:embed="rId2"/>
          <a:stretch>
            <a:fillRect/>
          </a:stretch>
        </p:blipFill>
        <p:spPr>
          <a:xfrm>
            <a:off x="3000699" y="2528508"/>
            <a:ext cx="6190601" cy="1800983"/>
          </a:xfrm>
          <a:prstGeom prst="rect">
            <a:avLst/>
          </a:prstGeom>
        </p:spPr>
      </p:pic>
    </p:spTree>
    <p:extLst>
      <p:ext uri="{BB962C8B-B14F-4D97-AF65-F5344CB8AC3E}">
        <p14:creationId xmlns:p14="http://schemas.microsoft.com/office/powerpoint/2010/main" val="3979345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F7356F-D20B-49F2-BF04-F67D3F3AC432}"/>
              </a:ext>
            </a:extLst>
          </p:cNvPr>
          <p:cNvSpPr>
            <a:spLocks noGrp="1"/>
          </p:cNvSpPr>
          <p:nvPr>
            <p:ph type="title" hasCustomPrompt="1"/>
          </p:nvPr>
        </p:nvSpPr>
        <p:spPr>
          <a:xfrm>
            <a:off x="838200" y="2530100"/>
            <a:ext cx="10515600" cy="717800"/>
          </a:xfrm>
        </p:spPr>
        <p:txBody>
          <a:bodyPr/>
          <a:lstStyle>
            <a:lvl1pPr algn="ctr">
              <a:defRPr/>
            </a:lvl1pPr>
          </a:lstStyle>
          <a:p>
            <a:r>
              <a:rPr lang="nl-NL"/>
              <a:t>&lt;Titel van de presentatie&gt;</a:t>
            </a:r>
          </a:p>
        </p:txBody>
      </p:sp>
      <p:sp>
        <p:nvSpPr>
          <p:cNvPr id="5" name="Tijdelijke aanduiding voor tekst 4">
            <a:extLst>
              <a:ext uri="{FF2B5EF4-FFF2-40B4-BE49-F238E27FC236}">
                <a16:creationId xmlns:a16="http://schemas.microsoft.com/office/drawing/2014/main" id="{1AADDC79-8E8B-4E21-B70D-C830E3C4F22B}"/>
              </a:ext>
            </a:extLst>
          </p:cNvPr>
          <p:cNvSpPr>
            <a:spLocks noGrp="1"/>
          </p:cNvSpPr>
          <p:nvPr>
            <p:ph type="body" sz="quarter" idx="10" hasCustomPrompt="1"/>
          </p:nvPr>
        </p:nvSpPr>
        <p:spPr>
          <a:xfrm>
            <a:off x="838200" y="3390525"/>
            <a:ext cx="10515600" cy="996950"/>
          </a:xfrm>
        </p:spPr>
        <p:txBody>
          <a:bodyPr>
            <a:noAutofit/>
          </a:bodyPr>
          <a:lstStyle>
            <a:lvl1pPr marL="0" marR="0" indent="0" algn="ctr" defTabSz="914400" rtl="0" eaLnBrk="1" fontAlgn="auto" latinLnBrk="0" hangingPunct="1">
              <a:lnSpc>
                <a:spcPct val="90000"/>
              </a:lnSpc>
              <a:spcBef>
                <a:spcPts val="1000"/>
              </a:spcBef>
              <a:spcAft>
                <a:spcPts val="0"/>
              </a:spcAft>
              <a:buClr>
                <a:srgbClr val="278B8C"/>
              </a:buClr>
              <a:buSzTx/>
              <a:buFont typeface="Ubuntu" panose="020B0504030602030204" pitchFamily="34" charset="0"/>
              <a:buNone/>
              <a:tabLst/>
              <a:defRPr/>
            </a:lvl1pPr>
            <a:lvl2pPr marL="457200" indent="0">
              <a:buNone/>
              <a:defRPr/>
            </a:lvl2pPr>
            <a:lvl3pPr marL="914400" indent="0">
              <a:buNone/>
              <a:defRPr/>
            </a:lvl3pPr>
            <a:lvl4pPr marL="1371600" indent="0">
              <a:buNone/>
              <a:defRPr/>
            </a:lvl4pPr>
            <a:lvl5pPr marL="1828800" indent="0">
              <a:buNone/>
              <a:defRPr/>
            </a:lvl5pPr>
          </a:lstStyle>
          <a:p>
            <a:pPr lvl="0"/>
            <a:r>
              <a:rPr lang="nl-NL"/>
              <a:t>&lt;..projectnaam..&gt;</a:t>
            </a:r>
            <a:br>
              <a:rPr lang="nl-NL"/>
            </a:br>
            <a:r>
              <a:rPr lang="nl-NL"/>
              <a:t>&lt;..ondertitel ..&gt;</a:t>
            </a:r>
            <a:br>
              <a:rPr lang="nl-NL"/>
            </a:br>
            <a:r>
              <a:rPr lang="nl-NL"/>
              <a:t>&lt;..datum..&gt;</a:t>
            </a:r>
          </a:p>
          <a:p>
            <a:pPr lvl="0"/>
            <a:endParaRPr lang="nl-NL"/>
          </a:p>
        </p:txBody>
      </p:sp>
    </p:spTree>
    <p:extLst>
      <p:ext uri="{BB962C8B-B14F-4D97-AF65-F5344CB8AC3E}">
        <p14:creationId xmlns:p14="http://schemas.microsoft.com/office/powerpoint/2010/main" val="2860650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asisdi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D14E85"/>
                </a:solidFill>
              </a:defRPr>
            </a:lvl1pPr>
          </a:lstStyle>
          <a:p>
            <a:fld id="{1D1F925E-8A53-514B-849F-8214C45A3BA6}" type="slidenum">
              <a:rPr lang="en-US" smtClean="0"/>
              <a:pPr/>
              <a:t>‹nr.›</a:t>
            </a:fld>
            <a:endParaRPr lang="en-US"/>
          </a:p>
        </p:txBody>
      </p:sp>
      <p:sp>
        <p:nvSpPr>
          <p:cNvPr id="7" name="Titel 1">
            <a:extLst>
              <a:ext uri="{FF2B5EF4-FFF2-40B4-BE49-F238E27FC236}">
                <a16:creationId xmlns:a16="http://schemas.microsoft.com/office/drawing/2014/main" id="{67E5C438-9257-4F7C-BA1A-7AC3A571C40D}"/>
              </a:ext>
            </a:extLst>
          </p:cNvPr>
          <p:cNvSpPr>
            <a:spLocks noGrp="1"/>
          </p:cNvSpPr>
          <p:nvPr>
            <p:ph type="title"/>
          </p:nvPr>
        </p:nvSpPr>
        <p:spPr>
          <a:xfrm>
            <a:off x="838200" y="612000"/>
            <a:ext cx="10515600" cy="1080000"/>
          </a:xfrm>
          <a:prstGeom prst="rect">
            <a:avLst/>
          </a:prstGeom>
        </p:spPr>
        <p:txBody>
          <a:bodyPr/>
          <a:lstStyle/>
          <a:p>
            <a:r>
              <a:rPr lang="nl-NL"/>
              <a:t>Klik om stijl te bewerken</a:t>
            </a:r>
          </a:p>
        </p:txBody>
      </p:sp>
      <p:sp>
        <p:nvSpPr>
          <p:cNvPr id="9" name="Tijdelijke aanduiding voor inhoud 8">
            <a:extLst>
              <a:ext uri="{FF2B5EF4-FFF2-40B4-BE49-F238E27FC236}">
                <a16:creationId xmlns:a16="http://schemas.microsoft.com/office/drawing/2014/main" id="{454BCFD0-A0DB-4DC8-B7C5-79F4EDF53656}"/>
              </a:ext>
            </a:extLst>
          </p:cNvPr>
          <p:cNvSpPr>
            <a:spLocks noGrp="1"/>
          </p:cNvSpPr>
          <p:nvPr>
            <p:ph sz="quarter" idx="13"/>
          </p:nvPr>
        </p:nvSpPr>
        <p:spPr>
          <a:xfrm>
            <a:off x="838200" y="1800000"/>
            <a:ext cx="10515599" cy="4389437"/>
          </a:xfrm>
          <a:prstGeom prst="rect">
            <a:avLst/>
          </a:prstGeom>
        </p:spPr>
        <p:txBody>
          <a:bodyPr>
            <a:noAutofit/>
          </a:bodyPr>
          <a:lstStyle>
            <a:lvl1pPr>
              <a:defRPr sz="1600"/>
            </a:lvl1pPr>
            <a:lvl2pPr>
              <a:defRPr sz="1600"/>
            </a:lvl2pPr>
            <a:lvl3pPr>
              <a:defRPr sz="1600"/>
            </a:lvl3pPr>
            <a:lvl4pPr>
              <a:defRPr sz="1600"/>
            </a:lvl4pPr>
            <a:lvl5pPr>
              <a:defRPr sz="16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093602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 met dubbele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2A8F41-0D4D-47EA-90F9-DE1AE5182BD1}"/>
              </a:ext>
            </a:extLst>
          </p:cNvPr>
          <p:cNvSpPr>
            <a:spLocks noGrp="1"/>
          </p:cNvSpPr>
          <p:nvPr>
            <p:ph type="title"/>
          </p:nvPr>
        </p:nvSpPr>
        <p:spPr/>
        <p:txBody>
          <a:bodyPr/>
          <a:lstStyle/>
          <a:p>
            <a:r>
              <a:rPr lang="nl-NL"/>
              <a:t>Klik om stijl te bewerken</a:t>
            </a:r>
          </a:p>
        </p:txBody>
      </p:sp>
      <p:sp>
        <p:nvSpPr>
          <p:cNvPr id="3" name="Tijdelijke aanduiding voor dianummer 2">
            <a:extLst>
              <a:ext uri="{FF2B5EF4-FFF2-40B4-BE49-F238E27FC236}">
                <a16:creationId xmlns:a16="http://schemas.microsoft.com/office/drawing/2014/main" id="{E3382C37-D571-4ECD-8DEB-EB3008B9349E}"/>
              </a:ext>
            </a:extLst>
          </p:cNvPr>
          <p:cNvSpPr>
            <a:spLocks noGrp="1"/>
          </p:cNvSpPr>
          <p:nvPr>
            <p:ph type="sldNum" sz="quarter" idx="10"/>
          </p:nvPr>
        </p:nvSpPr>
        <p:spPr/>
        <p:txBody>
          <a:bodyPr/>
          <a:lstStyle/>
          <a:p>
            <a:fld id="{1D1F925E-8A53-514B-849F-8214C45A3BA6}" type="slidenum">
              <a:rPr lang="en-US" smtClean="0"/>
              <a:pPr/>
              <a:t>‹nr.›</a:t>
            </a:fld>
            <a:endParaRPr lang="en-US"/>
          </a:p>
        </p:txBody>
      </p:sp>
      <p:sp>
        <p:nvSpPr>
          <p:cNvPr id="5" name="Tijdelijke aanduiding voor inhoud 4">
            <a:extLst>
              <a:ext uri="{FF2B5EF4-FFF2-40B4-BE49-F238E27FC236}">
                <a16:creationId xmlns:a16="http://schemas.microsoft.com/office/drawing/2014/main" id="{894198B5-0CB1-4CE8-9E12-FDC20D5A4839}"/>
              </a:ext>
            </a:extLst>
          </p:cNvPr>
          <p:cNvSpPr>
            <a:spLocks noGrp="1"/>
          </p:cNvSpPr>
          <p:nvPr>
            <p:ph sz="quarter" idx="11"/>
          </p:nvPr>
        </p:nvSpPr>
        <p:spPr>
          <a:xfrm>
            <a:off x="838200" y="1799999"/>
            <a:ext cx="5148000" cy="4388400"/>
          </a:xfrm>
        </p:spPr>
        <p:txBody>
          <a:bodyPr>
            <a:no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inhoud 4">
            <a:extLst>
              <a:ext uri="{FF2B5EF4-FFF2-40B4-BE49-F238E27FC236}">
                <a16:creationId xmlns:a16="http://schemas.microsoft.com/office/drawing/2014/main" id="{319DA714-358D-4B2D-ACE8-DC780D528D8A}"/>
              </a:ext>
            </a:extLst>
          </p:cNvPr>
          <p:cNvSpPr>
            <a:spLocks noGrp="1"/>
          </p:cNvSpPr>
          <p:nvPr>
            <p:ph sz="quarter" idx="12"/>
          </p:nvPr>
        </p:nvSpPr>
        <p:spPr>
          <a:xfrm>
            <a:off x="6205800" y="1799999"/>
            <a:ext cx="5148000" cy="4388400"/>
          </a:xfrm>
        </p:spPr>
        <p:txBody>
          <a:bodyPr>
            <a:no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43174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sisdia + afbeeldin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D14E85"/>
                </a:solidFill>
              </a:defRPr>
            </a:lvl1pPr>
          </a:lstStyle>
          <a:p>
            <a:fld id="{1D1F925E-8A53-514B-849F-8214C45A3BA6}" type="slidenum">
              <a:rPr lang="en-US" smtClean="0"/>
              <a:pPr/>
              <a:t>‹nr.›</a:t>
            </a:fld>
            <a:endParaRPr lang="en-US"/>
          </a:p>
        </p:txBody>
      </p:sp>
      <p:sp>
        <p:nvSpPr>
          <p:cNvPr id="7" name="Titel 1">
            <a:extLst>
              <a:ext uri="{FF2B5EF4-FFF2-40B4-BE49-F238E27FC236}">
                <a16:creationId xmlns:a16="http://schemas.microsoft.com/office/drawing/2014/main" id="{67E5C438-9257-4F7C-BA1A-7AC3A571C40D}"/>
              </a:ext>
            </a:extLst>
          </p:cNvPr>
          <p:cNvSpPr>
            <a:spLocks noGrp="1"/>
          </p:cNvSpPr>
          <p:nvPr>
            <p:ph type="title"/>
          </p:nvPr>
        </p:nvSpPr>
        <p:spPr>
          <a:xfrm>
            <a:off x="838200" y="612000"/>
            <a:ext cx="10515600" cy="1080000"/>
          </a:xfrm>
          <a:prstGeom prst="rect">
            <a:avLst/>
          </a:prstGeom>
        </p:spPr>
        <p:txBody>
          <a:bodyPr/>
          <a:lstStyle/>
          <a:p>
            <a:r>
              <a:rPr lang="nl-NL"/>
              <a:t>Klik om stijl te bewerken</a:t>
            </a:r>
          </a:p>
        </p:txBody>
      </p:sp>
      <p:sp>
        <p:nvSpPr>
          <p:cNvPr id="9" name="Tijdelijke aanduiding voor inhoud 8">
            <a:extLst>
              <a:ext uri="{FF2B5EF4-FFF2-40B4-BE49-F238E27FC236}">
                <a16:creationId xmlns:a16="http://schemas.microsoft.com/office/drawing/2014/main" id="{454BCFD0-A0DB-4DC8-B7C5-79F4EDF53656}"/>
              </a:ext>
            </a:extLst>
          </p:cNvPr>
          <p:cNvSpPr>
            <a:spLocks noGrp="1"/>
          </p:cNvSpPr>
          <p:nvPr>
            <p:ph sz="quarter" idx="13"/>
          </p:nvPr>
        </p:nvSpPr>
        <p:spPr>
          <a:xfrm>
            <a:off x="838201" y="1800000"/>
            <a:ext cx="6640902" cy="4389437"/>
          </a:xfrm>
          <a:prstGeom prst="rect">
            <a:avLst/>
          </a:prstGeom>
        </p:spPr>
        <p:txBody>
          <a:bodyPr>
            <a:no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afbeelding 2">
            <a:extLst>
              <a:ext uri="{FF2B5EF4-FFF2-40B4-BE49-F238E27FC236}">
                <a16:creationId xmlns:a16="http://schemas.microsoft.com/office/drawing/2014/main" id="{DF62EC8F-8A71-494B-B9C9-BD8F2DA8945B}"/>
              </a:ext>
            </a:extLst>
          </p:cNvPr>
          <p:cNvSpPr>
            <a:spLocks noGrp="1"/>
          </p:cNvSpPr>
          <p:nvPr>
            <p:ph type="pic" sz="quarter" idx="14"/>
          </p:nvPr>
        </p:nvSpPr>
        <p:spPr>
          <a:xfrm>
            <a:off x="7591246" y="1800000"/>
            <a:ext cx="3762554" cy="4389663"/>
          </a:xfrm>
        </p:spPr>
        <p:txBody>
          <a:bodyPr/>
          <a:lstStyle/>
          <a:p>
            <a:endParaRPr lang="nl-NL"/>
          </a:p>
        </p:txBody>
      </p:sp>
    </p:spTree>
    <p:extLst>
      <p:ext uri="{BB962C8B-B14F-4D97-AF65-F5344CB8AC3E}">
        <p14:creationId xmlns:p14="http://schemas.microsoft.com/office/powerpoint/2010/main" val="1802350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 me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941A99-2DCE-4E22-8C7C-2563C08FA18E}"/>
              </a:ext>
            </a:extLst>
          </p:cNvPr>
          <p:cNvSpPr>
            <a:spLocks noGrp="1"/>
          </p:cNvSpPr>
          <p:nvPr>
            <p:ph type="title"/>
          </p:nvPr>
        </p:nvSpPr>
        <p:spPr/>
        <p:txBody>
          <a:bodyPr/>
          <a:lstStyle/>
          <a:p>
            <a:r>
              <a:rPr lang="nl-NL"/>
              <a:t>Klik om stijl te bewerken</a:t>
            </a:r>
          </a:p>
        </p:txBody>
      </p:sp>
      <p:sp>
        <p:nvSpPr>
          <p:cNvPr id="3" name="Tijdelijke aanduiding voor dianummer 2">
            <a:extLst>
              <a:ext uri="{FF2B5EF4-FFF2-40B4-BE49-F238E27FC236}">
                <a16:creationId xmlns:a16="http://schemas.microsoft.com/office/drawing/2014/main" id="{4041CFD7-C344-4E23-B6B9-89FD19F198C2}"/>
              </a:ext>
            </a:extLst>
          </p:cNvPr>
          <p:cNvSpPr>
            <a:spLocks noGrp="1"/>
          </p:cNvSpPr>
          <p:nvPr>
            <p:ph type="sldNum" sz="quarter" idx="10"/>
          </p:nvPr>
        </p:nvSpPr>
        <p:spPr/>
        <p:txBody>
          <a:bodyPr/>
          <a:lstStyle/>
          <a:p>
            <a:fld id="{1D1F925E-8A53-514B-849F-8214C45A3BA6}" type="slidenum">
              <a:rPr lang="en-US" smtClean="0"/>
              <a:pPr/>
              <a:t>‹nr.›</a:t>
            </a:fld>
            <a:endParaRPr lang="en-US"/>
          </a:p>
        </p:txBody>
      </p:sp>
    </p:spTree>
    <p:extLst>
      <p:ext uri="{BB962C8B-B14F-4D97-AF65-F5344CB8AC3E}">
        <p14:creationId xmlns:p14="http://schemas.microsoft.com/office/powerpoint/2010/main" val="1125765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co dia">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4041CFD7-C344-4E23-B6B9-89FD19F198C2}"/>
              </a:ext>
            </a:extLst>
          </p:cNvPr>
          <p:cNvSpPr>
            <a:spLocks noGrp="1"/>
          </p:cNvSpPr>
          <p:nvPr>
            <p:ph type="sldNum" sz="quarter" idx="10"/>
          </p:nvPr>
        </p:nvSpPr>
        <p:spPr/>
        <p:txBody>
          <a:bodyPr/>
          <a:lstStyle/>
          <a:p>
            <a:fld id="{1D1F925E-8A53-514B-849F-8214C45A3BA6}" type="slidenum">
              <a:rPr lang="en-US" smtClean="0"/>
              <a:pPr/>
              <a:t>‹nr.›</a:t>
            </a:fld>
            <a:endParaRPr lang="en-US"/>
          </a:p>
        </p:txBody>
      </p:sp>
    </p:spTree>
    <p:extLst>
      <p:ext uri="{BB962C8B-B14F-4D97-AF65-F5344CB8AC3E}">
        <p14:creationId xmlns:p14="http://schemas.microsoft.com/office/powerpoint/2010/main" val="1277462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2">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FEE07006-BD9F-4AC5-90F5-89C8B59DF3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Afbeelding 3">
            <a:extLst>
              <a:ext uri="{FF2B5EF4-FFF2-40B4-BE49-F238E27FC236}">
                <a16:creationId xmlns:a16="http://schemas.microsoft.com/office/drawing/2014/main" id="{D055C6B8-5AD3-486A-9DCB-D80F1B6CC70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00699" y="2535725"/>
            <a:ext cx="6190601" cy="1786549"/>
          </a:xfrm>
          <a:prstGeom prst="rect">
            <a:avLst/>
          </a:prstGeom>
        </p:spPr>
      </p:pic>
    </p:spTree>
    <p:extLst>
      <p:ext uri="{BB962C8B-B14F-4D97-AF65-F5344CB8AC3E}">
        <p14:creationId xmlns:p14="http://schemas.microsoft.com/office/powerpoint/2010/main" val="1832445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3">
    <p:bg>
      <p:bgPr>
        <a:solidFill>
          <a:schemeClr val="accent1"/>
        </a:solidFill>
        <a:effectLst/>
      </p:bgPr>
    </p:bg>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9A37C37E-0426-421C-A482-2CFC52199F5F}"/>
              </a:ext>
            </a:extLst>
          </p:cNvPr>
          <p:cNvPicPr>
            <a:picLocks noChangeAspect="1"/>
          </p:cNvPicPr>
          <p:nvPr userDrawn="1"/>
        </p:nvPicPr>
        <p:blipFill>
          <a:blip r:embed="rId2"/>
          <a:stretch>
            <a:fillRect/>
          </a:stretch>
        </p:blipFill>
        <p:spPr>
          <a:xfrm>
            <a:off x="3000699" y="2528508"/>
            <a:ext cx="6190601" cy="1800983"/>
          </a:xfrm>
          <a:prstGeom prst="rect">
            <a:avLst/>
          </a:prstGeom>
        </p:spPr>
      </p:pic>
    </p:spTree>
    <p:extLst>
      <p:ext uri="{BB962C8B-B14F-4D97-AF65-F5344CB8AC3E}">
        <p14:creationId xmlns:p14="http://schemas.microsoft.com/office/powerpoint/2010/main" val="3347569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oject 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F7356F-D20B-49F2-BF04-F67D3F3AC432}"/>
              </a:ext>
            </a:extLst>
          </p:cNvPr>
          <p:cNvSpPr>
            <a:spLocks noGrp="1"/>
          </p:cNvSpPr>
          <p:nvPr>
            <p:ph type="title" hasCustomPrompt="1"/>
          </p:nvPr>
        </p:nvSpPr>
        <p:spPr>
          <a:xfrm>
            <a:off x="838200" y="2530100"/>
            <a:ext cx="10515600" cy="717800"/>
          </a:xfrm>
        </p:spPr>
        <p:txBody>
          <a:bodyPr/>
          <a:lstStyle>
            <a:lvl1pPr algn="ctr">
              <a:defRPr>
                <a:solidFill>
                  <a:schemeClr val="accent1"/>
                </a:solidFill>
              </a:defRPr>
            </a:lvl1pPr>
          </a:lstStyle>
          <a:p>
            <a:r>
              <a:rPr lang="nl-NL"/>
              <a:t>&lt;Titel van de presentatie&gt;</a:t>
            </a:r>
          </a:p>
        </p:txBody>
      </p:sp>
      <p:sp>
        <p:nvSpPr>
          <p:cNvPr id="5" name="Tijdelijke aanduiding voor tekst 4">
            <a:extLst>
              <a:ext uri="{FF2B5EF4-FFF2-40B4-BE49-F238E27FC236}">
                <a16:creationId xmlns:a16="http://schemas.microsoft.com/office/drawing/2014/main" id="{1AADDC79-8E8B-4E21-B70D-C830E3C4F22B}"/>
              </a:ext>
            </a:extLst>
          </p:cNvPr>
          <p:cNvSpPr>
            <a:spLocks noGrp="1"/>
          </p:cNvSpPr>
          <p:nvPr>
            <p:ph type="body" sz="quarter" idx="10" hasCustomPrompt="1"/>
          </p:nvPr>
        </p:nvSpPr>
        <p:spPr>
          <a:xfrm>
            <a:off x="838200" y="3390525"/>
            <a:ext cx="10515600" cy="996950"/>
          </a:xfrm>
        </p:spPr>
        <p:txBody>
          <a:bodyPr>
            <a:noAutofit/>
          </a:bodyPr>
          <a:lstStyle>
            <a:lvl1pPr marL="0" marR="0" indent="0" algn="ctr" defTabSz="914400" rtl="0" eaLnBrk="1" fontAlgn="auto" latinLnBrk="0" hangingPunct="1">
              <a:lnSpc>
                <a:spcPct val="90000"/>
              </a:lnSpc>
              <a:spcBef>
                <a:spcPts val="1000"/>
              </a:spcBef>
              <a:spcAft>
                <a:spcPts val="0"/>
              </a:spcAft>
              <a:buClr>
                <a:srgbClr val="278B8C"/>
              </a:buClr>
              <a:buSzTx/>
              <a:buFont typeface="Ubuntu" panose="020B0504030602030204" pitchFamily="34" charset="0"/>
              <a:buNone/>
              <a:tabLst/>
              <a:defRPr/>
            </a:lvl1pPr>
            <a:lvl2pPr marL="457200" indent="0">
              <a:buNone/>
              <a:defRPr/>
            </a:lvl2pPr>
            <a:lvl3pPr marL="914400" indent="0">
              <a:buNone/>
              <a:defRPr/>
            </a:lvl3pPr>
            <a:lvl4pPr marL="1371600" indent="0">
              <a:buNone/>
              <a:defRPr/>
            </a:lvl4pPr>
            <a:lvl5pPr marL="1828800" indent="0">
              <a:buNone/>
              <a:defRPr/>
            </a:lvl5pPr>
          </a:lstStyle>
          <a:p>
            <a:pPr lvl="0"/>
            <a:r>
              <a:rPr lang="nl-NL"/>
              <a:t>&lt;..projectnaam..&gt;</a:t>
            </a:r>
            <a:br>
              <a:rPr lang="nl-NL"/>
            </a:br>
            <a:r>
              <a:rPr lang="nl-NL"/>
              <a:t>&lt;..ondertitel ..&gt;</a:t>
            </a:r>
            <a:br>
              <a:rPr lang="nl-NL"/>
            </a:br>
            <a:r>
              <a:rPr lang="nl-NL"/>
              <a:t>&lt;..datum..&gt;</a:t>
            </a:r>
          </a:p>
          <a:p>
            <a:pPr lvl="0"/>
            <a:endParaRPr lang="nl-NL"/>
          </a:p>
        </p:txBody>
      </p:sp>
    </p:spTree>
    <p:extLst>
      <p:ext uri="{BB962C8B-B14F-4D97-AF65-F5344CB8AC3E}">
        <p14:creationId xmlns:p14="http://schemas.microsoft.com/office/powerpoint/2010/main" val="1251703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sdi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D14E85"/>
                </a:solidFill>
              </a:defRPr>
            </a:lvl1pPr>
          </a:lstStyle>
          <a:p>
            <a:fld id="{1D1F925E-8A53-514B-849F-8214C45A3BA6}" type="slidenum">
              <a:rPr lang="en-US" smtClean="0"/>
              <a:pPr/>
              <a:t>‹nr.›</a:t>
            </a:fld>
            <a:endParaRPr lang="en-US"/>
          </a:p>
        </p:txBody>
      </p:sp>
      <p:sp>
        <p:nvSpPr>
          <p:cNvPr id="7" name="Titel 1">
            <a:extLst>
              <a:ext uri="{FF2B5EF4-FFF2-40B4-BE49-F238E27FC236}">
                <a16:creationId xmlns:a16="http://schemas.microsoft.com/office/drawing/2014/main" id="{67E5C438-9257-4F7C-BA1A-7AC3A571C40D}"/>
              </a:ext>
            </a:extLst>
          </p:cNvPr>
          <p:cNvSpPr>
            <a:spLocks noGrp="1"/>
          </p:cNvSpPr>
          <p:nvPr>
            <p:ph type="title"/>
          </p:nvPr>
        </p:nvSpPr>
        <p:spPr>
          <a:xfrm>
            <a:off x="838200" y="612000"/>
            <a:ext cx="10515600" cy="1080000"/>
          </a:xfrm>
          <a:prstGeom prst="rect">
            <a:avLst/>
          </a:prstGeom>
        </p:spPr>
        <p:txBody>
          <a:bodyPr/>
          <a:lstStyle>
            <a:lvl1pPr>
              <a:defRPr>
                <a:solidFill>
                  <a:schemeClr val="accent1"/>
                </a:solidFill>
              </a:defRPr>
            </a:lvl1pPr>
          </a:lstStyle>
          <a:p>
            <a:r>
              <a:rPr lang="nl-NL"/>
              <a:t>Klik om stijl te bewerken</a:t>
            </a:r>
          </a:p>
        </p:txBody>
      </p:sp>
      <p:sp>
        <p:nvSpPr>
          <p:cNvPr id="9" name="Tijdelijke aanduiding voor inhoud 8">
            <a:extLst>
              <a:ext uri="{FF2B5EF4-FFF2-40B4-BE49-F238E27FC236}">
                <a16:creationId xmlns:a16="http://schemas.microsoft.com/office/drawing/2014/main" id="{454BCFD0-A0DB-4DC8-B7C5-79F4EDF53656}"/>
              </a:ext>
            </a:extLst>
          </p:cNvPr>
          <p:cNvSpPr>
            <a:spLocks noGrp="1"/>
          </p:cNvSpPr>
          <p:nvPr>
            <p:ph sz="quarter" idx="13"/>
          </p:nvPr>
        </p:nvSpPr>
        <p:spPr>
          <a:xfrm>
            <a:off x="838200" y="1800000"/>
            <a:ext cx="10515599" cy="4389437"/>
          </a:xfrm>
          <a:prstGeom prst="rect">
            <a:avLst/>
          </a:prstGeom>
        </p:spPr>
        <p:txBody>
          <a:bodyPr>
            <a:noAutofit/>
          </a:bodyPr>
          <a:lstStyle>
            <a:lvl1pPr>
              <a:defRPr sz="1600"/>
            </a:lvl1pPr>
            <a:lvl2pPr>
              <a:defRPr sz="1600"/>
            </a:lvl2pPr>
            <a:lvl3pPr>
              <a:defRPr sz="1600"/>
            </a:lvl3pPr>
            <a:lvl4pPr>
              <a:defRPr sz="1600"/>
            </a:lvl4pPr>
            <a:lvl5pPr>
              <a:defRPr sz="16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8860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 met dubbele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2A8F41-0D4D-47EA-90F9-DE1AE5182BD1}"/>
              </a:ext>
            </a:extLst>
          </p:cNvPr>
          <p:cNvSpPr>
            <a:spLocks noGrp="1"/>
          </p:cNvSpPr>
          <p:nvPr>
            <p:ph type="title"/>
          </p:nvPr>
        </p:nvSpPr>
        <p:spPr/>
        <p:txBody>
          <a:bodyPr/>
          <a:lstStyle>
            <a:lvl1pPr>
              <a:defRPr>
                <a:solidFill>
                  <a:schemeClr val="accent1"/>
                </a:solidFill>
              </a:defRPr>
            </a:lvl1pPr>
          </a:lstStyle>
          <a:p>
            <a:r>
              <a:rPr lang="nl-NL"/>
              <a:t>Klik om stijl te bewerken</a:t>
            </a:r>
          </a:p>
        </p:txBody>
      </p:sp>
      <p:sp>
        <p:nvSpPr>
          <p:cNvPr id="3" name="Tijdelijke aanduiding voor dianummer 2">
            <a:extLst>
              <a:ext uri="{FF2B5EF4-FFF2-40B4-BE49-F238E27FC236}">
                <a16:creationId xmlns:a16="http://schemas.microsoft.com/office/drawing/2014/main" id="{E3382C37-D571-4ECD-8DEB-EB3008B9349E}"/>
              </a:ext>
            </a:extLst>
          </p:cNvPr>
          <p:cNvSpPr>
            <a:spLocks noGrp="1"/>
          </p:cNvSpPr>
          <p:nvPr>
            <p:ph type="sldNum" sz="quarter" idx="10"/>
          </p:nvPr>
        </p:nvSpPr>
        <p:spPr/>
        <p:txBody>
          <a:bodyPr/>
          <a:lstStyle/>
          <a:p>
            <a:fld id="{1D1F925E-8A53-514B-849F-8214C45A3BA6}" type="slidenum">
              <a:rPr lang="en-US" smtClean="0"/>
              <a:pPr/>
              <a:t>‹nr.›</a:t>
            </a:fld>
            <a:endParaRPr lang="en-US"/>
          </a:p>
        </p:txBody>
      </p:sp>
      <p:sp>
        <p:nvSpPr>
          <p:cNvPr id="5" name="Tijdelijke aanduiding voor inhoud 4">
            <a:extLst>
              <a:ext uri="{FF2B5EF4-FFF2-40B4-BE49-F238E27FC236}">
                <a16:creationId xmlns:a16="http://schemas.microsoft.com/office/drawing/2014/main" id="{894198B5-0CB1-4CE8-9E12-FDC20D5A4839}"/>
              </a:ext>
            </a:extLst>
          </p:cNvPr>
          <p:cNvSpPr>
            <a:spLocks noGrp="1"/>
          </p:cNvSpPr>
          <p:nvPr>
            <p:ph sz="quarter" idx="11"/>
          </p:nvPr>
        </p:nvSpPr>
        <p:spPr>
          <a:xfrm>
            <a:off x="838200" y="1799999"/>
            <a:ext cx="5148000" cy="4388400"/>
          </a:xfrm>
        </p:spPr>
        <p:txBody>
          <a:bodyPr>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inhoud 4">
            <a:extLst>
              <a:ext uri="{FF2B5EF4-FFF2-40B4-BE49-F238E27FC236}">
                <a16:creationId xmlns:a16="http://schemas.microsoft.com/office/drawing/2014/main" id="{319DA714-358D-4B2D-ACE8-DC780D528D8A}"/>
              </a:ext>
            </a:extLst>
          </p:cNvPr>
          <p:cNvSpPr>
            <a:spLocks noGrp="1"/>
          </p:cNvSpPr>
          <p:nvPr>
            <p:ph sz="quarter" idx="12"/>
          </p:nvPr>
        </p:nvSpPr>
        <p:spPr>
          <a:xfrm>
            <a:off x="6205800" y="1799999"/>
            <a:ext cx="5148000" cy="4388400"/>
          </a:xfrm>
        </p:spPr>
        <p:txBody>
          <a:bodyPr>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34807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isdia + afbeeldin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D14E85"/>
                </a:solidFill>
              </a:defRPr>
            </a:lvl1pPr>
          </a:lstStyle>
          <a:p>
            <a:fld id="{1D1F925E-8A53-514B-849F-8214C45A3BA6}" type="slidenum">
              <a:rPr lang="en-US" smtClean="0"/>
              <a:pPr/>
              <a:t>‹nr.›</a:t>
            </a:fld>
            <a:endParaRPr lang="en-US"/>
          </a:p>
        </p:txBody>
      </p:sp>
      <p:sp>
        <p:nvSpPr>
          <p:cNvPr id="7" name="Titel 1">
            <a:extLst>
              <a:ext uri="{FF2B5EF4-FFF2-40B4-BE49-F238E27FC236}">
                <a16:creationId xmlns:a16="http://schemas.microsoft.com/office/drawing/2014/main" id="{67E5C438-9257-4F7C-BA1A-7AC3A571C40D}"/>
              </a:ext>
            </a:extLst>
          </p:cNvPr>
          <p:cNvSpPr>
            <a:spLocks noGrp="1"/>
          </p:cNvSpPr>
          <p:nvPr>
            <p:ph type="title"/>
          </p:nvPr>
        </p:nvSpPr>
        <p:spPr>
          <a:xfrm>
            <a:off x="838200" y="612000"/>
            <a:ext cx="10515600" cy="1080000"/>
          </a:xfrm>
          <a:prstGeom prst="rect">
            <a:avLst/>
          </a:prstGeom>
        </p:spPr>
        <p:txBody>
          <a:bodyPr/>
          <a:lstStyle>
            <a:lvl1pPr>
              <a:defRPr>
                <a:solidFill>
                  <a:schemeClr val="accent1"/>
                </a:solidFill>
              </a:defRPr>
            </a:lvl1pPr>
          </a:lstStyle>
          <a:p>
            <a:r>
              <a:rPr lang="nl-NL"/>
              <a:t>Klik om stijl te bewerken</a:t>
            </a:r>
          </a:p>
        </p:txBody>
      </p:sp>
      <p:sp>
        <p:nvSpPr>
          <p:cNvPr id="9" name="Tijdelijke aanduiding voor inhoud 8">
            <a:extLst>
              <a:ext uri="{FF2B5EF4-FFF2-40B4-BE49-F238E27FC236}">
                <a16:creationId xmlns:a16="http://schemas.microsoft.com/office/drawing/2014/main" id="{454BCFD0-A0DB-4DC8-B7C5-79F4EDF53656}"/>
              </a:ext>
            </a:extLst>
          </p:cNvPr>
          <p:cNvSpPr>
            <a:spLocks noGrp="1"/>
          </p:cNvSpPr>
          <p:nvPr>
            <p:ph sz="quarter" idx="13"/>
          </p:nvPr>
        </p:nvSpPr>
        <p:spPr>
          <a:xfrm>
            <a:off x="838201" y="1800000"/>
            <a:ext cx="6640902" cy="4389437"/>
          </a:xfrm>
          <a:prstGeom prst="rect">
            <a:avLst/>
          </a:prstGeom>
        </p:spPr>
        <p:txBody>
          <a:bodyPr>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afbeelding 2">
            <a:extLst>
              <a:ext uri="{FF2B5EF4-FFF2-40B4-BE49-F238E27FC236}">
                <a16:creationId xmlns:a16="http://schemas.microsoft.com/office/drawing/2014/main" id="{DF62EC8F-8A71-494B-B9C9-BD8F2DA8945B}"/>
              </a:ext>
            </a:extLst>
          </p:cNvPr>
          <p:cNvSpPr>
            <a:spLocks noGrp="1"/>
          </p:cNvSpPr>
          <p:nvPr>
            <p:ph type="pic" sz="quarter" idx="14"/>
          </p:nvPr>
        </p:nvSpPr>
        <p:spPr>
          <a:xfrm>
            <a:off x="7591246" y="1800000"/>
            <a:ext cx="3762554" cy="4389663"/>
          </a:xfrm>
        </p:spPr>
        <p:txBody>
          <a:bodyPr/>
          <a:lstStyle/>
          <a:p>
            <a:r>
              <a:rPr lang="nl-NL"/>
              <a:t>Klik op het pictogram als u een afbeelding wilt toevoegen</a:t>
            </a:r>
          </a:p>
        </p:txBody>
      </p:sp>
    </p:spTree>
    <p:extLst>
      <p:ext uri="{BB962C8B-B14F-4D97-AF65-F5344CB8AC3E}">
        <p14:creationId xmlns:p14="http://schemas.microsoft.com/office/powerpoint/2010/main" val="4062831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 me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941A99-2DCE-4E22-8C7C-2563C08FA18E}"/>
              </a:ext>
            </a:extLst>
          </p:cNvPr>
          <p:cNvSpPr>
            <a:spLocks noGrp="1"/>
          </p:cNvSpPr>
          <p:nvPr>
            <p:ph type="title"/>
          </p:nvPr>
        </p:nvSpPr>
        <p:spPr/>
        <p:txBody>
          <a:bodyPr/>
          <a:lstStyle>
            <a:lvl1pPr>
              <a:defRPr>
                <a:solidFill>
                  <a:schemeClr val="accent1"/>
                </a:solidFill>
              </a:defRPr>
            </a:lvl1pPr>
          </a:lstStyle>
          <a:p>
            <a:r>
              <a:rPr lang="nl-NL"/>
              <a:t>Klik om stijl te bewerken</a:t>
            </a:r>
          </a:p>
        </p:txBody>
      </p:sp>
      <p:sp>
        <p:nvSpPr>
          <p:cNvPr id="3" name="Tijdelijke aanduiding voor dianummer 2">
            <a:extLst>
              <a:ext uri="{FF2B5EF4-FFF2-40B4-BE49-F238E27FC236}">
                <a16:creationId xmlns:a16="http://schemas.microsoft.com/office/drawing/2014/main" id="{4041CFD7-C344-4E23-B6B9-89FD19F198C2}"/>
              </a:ext>
            </a:extLst>
          </p:cNvPr>
          <p:cNvSpPr>
            <a:spLocks noGrp="1"/>
          </p:cNvSpPr>
          <p:nvPr>
            <p:ph type="sldNum" sz="quarter" idx="10"/>
          </p:nvPr>
        </p:nvSpPr>
        <p:spPr/>
        <p:txBody>
          <a:bodyPr/>
          <a:lstStyle/>
          <a:p>
            <a:fld id="{1D1F925E-8A53-514B-849F-8214C45A3BA6}" type="slidenum">
              <a:rPr lang="en-US" smtClean="0"/>
              <a:pPr/>
              <a:t>‹nr.›</a:t>
            </a:fld>
            <a:endParaRPr lang="en-US"/>
          </a:p>
        </p:txBody>
      </p:sp>
    </p:spTree>
    <p:extLst>
      <p:ext uri="{BB962C8B-B14F-4D97-AF65-F5344CB8AC3E}">
        <p14:creationId xmlns:p14="http://schemas.microsoft.com/office/powerpoint/2010/main" val="1686731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co dia">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4041CFD7-C344-4E23-B6B9-89FD19F198C2}"/>
              </a:ext>
            </a:extLst>
          </p:cNvPr>
          <p:cNvSpPr>
            <a:spLocks noGrp="1"/>
          </p:cNvSpPr>
          <p:nvPr>
            <p:ph type="sldNum" sz="quarter" idx="10"/>
          </p:nvPr>
        </p:nvSpPr>
        <p:spPr/>
        <p:txBody>
          <a:bodyPr/>
          <a:lstStyle/>
          <a:p>
            <a:fld id="{1D1F925E-8A53-514B-849F-8214C45A3BA6}" type="slidenum">
              <a:rPr lang="en-US" smtClean="0"/>
              <a:pPr/>
              <a:t>‹nr.›</a:t>
            </a:fld>
            <a:endParaRPr lang="en-US"/>
          </a:p>
        </p:txBody>
      </p:sp>
    </p:spTree>
    <p:extLst>
      <p:ext uri="{BB962C8B-B14F-4D97-AF65-F5344CB8AC3E}">
        <p14:creationId xmlns:p14="http://schemas.microsoft.com/office/powerpoint/2010/main" val="1520144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8.svg"/><Relationship Id="rId5" Type="http://schemas.openxmlformats.org/officeDocument/2006/relationships/slideLayout" Target="../slideLayouts/slideLayout14.xml"/><Relationship Id="rId10" Type="http://schemas.openxmlformats.org/officeDocument/2006/relationships/image" Target="../media/image7.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3">
            <a:extLst>
              <a:ext uri="{FF2B5EF4-FFF2-40B4-BE49-F238E27FC236}">
                <a16:creationId xmlns:a16="http://schemas.microsoft.com/office/drawing/2014/main" id="{DC342568-4B92-4B22-AF22-B127414A6635}"/>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5">
            <a:extLst>
              <a:ext uri="{FF2B5EF4-FFF2-40B4-BE49-F238E27FC236}">
                <a16:creationId xmlns:a16="http://schemas.microsoft.com/office/drawing/2014/main" id="{2CB29677-35EC-4312-A869-3A4936B3AFA3}"/>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0548082" y="187198"/>
            <a:ext cx="1469294" cy="424024"/>
          </a:xfrm>
          <a:prstGeom prst="rect">
            <a:avLst/>
          </a:prstGeom>
        </p:spPr>
      </p:pic>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rgbClr val="D14E85"/>
                </a:solidFill>
                <a:latin typeface="Ubuntu" panose="020B0504030602030204" pitchFamily="34" charset="0"/>
                <a:ea typeface="Microsoft YaHei UI Light" panose="020B0502040204020203" pitchFamily="34" charset="-122"/>
              </a:defRPr>
            </a:lvl1pPr>
          </a:lstStyle>
          <a:p>
            <a:fld id="{1D1F925E-8A53-514B-849F-8214C45A3BA6}" type="slidenum">
              <a:rPr lang="en-US" smtClean="0"/>
              <a:pPr/>
              <a:t>‹nr.›</a:t>
            </a:fld>
            <a:endParaRPr lang="en-US"/>
          </a:p>
        </p:txBody>
      </p:sp>
      <p:sp>
        <p:nvSpPr>
          <p:cNvPr id="11" name="Tijdelijke aanduiding voor tekst 10">
            <a:extLst>
              <a:ext uri="{FF2B5EF4-FFF2-40B4-BE49-F238E27FC236}">
                <a16:creationId xmlns:a16="http://schemas.microsoft.com/office/drawing/2014/main" id="{4A0ED27D-04F6-4C13-B0C1-975A863FAEB0}"/>
              </a:ext>
            </a:extLst>
          </p:cNvPr>
          <p:cNvSpPr>
            <a:spLocks noGrp="1"/>
          </p:cNvSpPr>
          <p:nvPr>
            <p:ph type="body" idx="1"/>
          </p:nvPr>
        </p:nvSpPr>
        <p:spPr>
          <a:xfrm>
            <a:off x="838200" y="1800000"/>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titel 11">
            <a:extLst>
              <a:ext uri="{FF2B5EF4-FFF2-40B4-BE49-F238E27FC236}">
                <a16:creationId xmlns:a16="http://schemas.microsoft.com/office/drawing/2014/main" id="{879553E5-336B-484D-90B9-FF5FFDD2413B}"/>
              </a:ext>
            </a:extLst>
          </p:cNvPr>
          <p:cNvSpPr>
            <a:spLocks noGrp="1"/>
          </p:cNvSpPr>
          <p:nvPr>
            <p:ph type="title"/>
          </p:nvPr>
        </p:nvSpPr>
        <p:spPr>
          <a:xfrm>
            <a:off x="838200" y="612000"/>
            <a:ext cx="10515600" cy="1080000"/>
          </a:xfrm>
          <a:prstGeom prst="rect">
            <a:avLst/>
          </a:prstGeom>
        </p:spPr>
        <p:txBody>
          <a:bodyPr vert="horz" lIns="91440" tIns="45720" rIns="91440" bIns="45720" rtlCol="0" anchor="ctr">
            <a:normAutofit/>
          </a:bodyPr>
          <a:lstStyle/>
          <a:p>
            <a:r>
              <a:rPr lang="nl-NL"/>
              <a:t>Klik om stijl te bewerken</a:t>
            </a:r>
          </a:p>
        </p:txBody>
      </p:sp>
      <p:pic>
        <p:nvPicPr>
          <p:cNvPr id="1026" name="Picture 2" descr="logo gemeente Nieuwegein | Stichtingrobijn">
            <a:extLst>
              <a:ext uri="{FF2B5EF4-FFF2-40B4-BE49-F238E27FC236}">
                <a16:creationId xmlns:a16="http://schemas.microsoft.com/office/drawing/2014/main" id="{551767BC-1FF8-41B8-182D-7339FF05F164}"/>
              </a:ext>
            </a:extLst>
          </p:cNvPr>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241348" y="814507"/>
            <a:ext cx="1776028" cy="780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809885"/>
      </p:ext>
    </p:extLst>
  </p:cSld>
  <p:clrMap bg1="lt1" tx1="dk1" bg2="lt2" tx2="dk2" accent1="accent1" accent2="accent2" accent3="accent3" accent4="accent4" accent5="accent5" accent6="accent6" hlink="hlink" folHlink="folHlink"/>
  <p:sldLayoutIdLst>
    <p:sldLayoutId id="2147483673" r:id="rId1"/>
    <p:sldLayoutId id="2147483655" r:id="rId2"/>
    <p:sldLayoutId id="2147483656" r:id="rId3"/>
    <p:sldLayoutId id="2147483661" r:id="rId4"/>
    <p:sldLayoutId id="2147483650" r:id="rId5"/>
    <p:sldLayoutId id="2147483660" r:id="rId6"/>
    <p:sldLayoutId id="2147483653" r:id="rId7"/>
    <p:sldLayoutId id="2147483658" r:id="rId8"/>
    <p:sldLayoutId id="2147483662" r:id="rId9"/>
  </p:sldLayoutIdLst>
  <p:hf hdr="0" ftr="0" dt="0"/>
  <p:txStyles>
    <p:titleStyle>
      <a:lvl1pPr algn="l" defTabSz="914400" rtl="0" eaLnBrk="1" latinLnBrk="0" hangingPunct="1">
        <a:lnSpc>
          <a:spcPct val="90000"/>
        </a:lnSpc>
        <a:spcBef>
          <a:spcPct val="0"/>
        </a:spcBef>
        <a:buNone/>
        <a:defRPr sz="2800" b="1" kern="1200">
          <a:solidFill>
            <a:schemeClr val="accent1"/>
          </a:solidFill>
          <a:latin typeface="Ubuntu" panose="020B0504030602030204" pitchFamily="34" charset="0"/>
          <a:ea typeface="+mj-ea"/>
          <a:cs typeface="+mj-cs"/>
        </a:defRPr>
      </a:lvl1pPr>
    </p:titleStyle>
    <p:bodyStyle>
      <a:lvl1pPr marL="228600" indent="-228600" algn="l" defTabSz="914400" rtl="0" eaLnBrk="1" latinLnBrk="0" hangingPunct="1">
        <a:lnSpc>
          <a:spcPct val="90000"/>
        </a:lnSpc>
        <a:spcBef>
          <a:spcPts val="10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4pPr>
      <a:lvl5pPr marL="20574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5">
            <a:extLst>
              <a:ext uri="{FF2B5EF4-FFF2-40B4-BE49-F238E27FC236}">
                <a16:creationId xmlns:a16="http://schemas.microsoft.com/office/drawing/2014/main" id="{2CB29677-35EC-4312-A869-3A4936B3AFA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548082" y="187198"/>
            <a:ext cx="1469294" cy="424024"/>
          </a:xfrm>
          <a:prstGeom prst="rect">
            <a:avLst/>
          </a:prstGeom>
        </p:spPr>
      </p:pic>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rgbClr val="D14E85"/>
                </a:solidFill>
                <a:latin typeface="Ubuntu" panose="020B0504030602030204" pitchFamily="34" charset="0"/>
                <a:ea typeface="Microsoft YaHei UI Light" panose="020B0502040204020203" pitchFamily="34" charset="-122"/>
              </a:defRPr>
            </a:lvl1pPr>
          </a:lstStyle>
          <a:p>
            <a:fld id="{1D1F925E-8A53-514B-849F-8214C45A3BA6}" type="slidenum">
              <a:rPr lang="en-US" smtClean="0"/>
              <a:pPr/>
              <a:t>‹nr.›</a:t>
            </a:fld>
            <a:endParaRPr lang="en-US"/>
          </a:p>
        </p:txBody>
      </p:sp>
      <p:sp>
        <p:nvSpPr>
          <p:cNvPr id="11" name="Tijdelijke aanduiding voor tekst 10">
            <a:extLst>
              <a:ext uri="{FF2B5EF4-FFF2-40B4-BE49-F238E27FC236}">
                <a16:creationId xmlns:a16="http://schemas.microsoft.com/office/drawing/2014/main" id="{4A0ED27D-04F6-4C13-B0C1-975A863FAEB0}"/>
              </a:ext>
            </a:extLst>
          </p:cNvPr>
          <p:cNvSpPr>
            <a:spLocks noGrp="1"/>
          </p:cNvSpPr>
          <p:nvPr>
            <p:ph type="body" idx="1"/>
          </p:nvPr>
        </p:nvSpPr>
        <p:spPr>
          <a:xfrm>
            <a:off x="838200" y="1800000"/>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titel 11">
            <a:extLst>
              <a:ext uri="{FF2B5EF4-FFF2-40B4-BE49-F238E27FC236}">
                <a16:creationId xmlns:a16="http://schemas.microsoft.com/office/drawing/2014/main" id="{879553E5-336B-484D-90B9-FF5FFDD2413B}"/>
              </a:ext>
            </a:extLst>
          </p:cNvPr>
          <p:cNvSpPr>
            <a:spLocks noGrp="1"/>
          </p:cNvSpPr>
          <p:nvPr>
            <p:ph type="title"/>
          </p:nvPr>
        </p:nvSpPr>
        <p:spPr>
          <a:xfrm>
            <a:off x="838200" y="612000"/>
            <a:ext cx="10515600" cy="1080000"/>
          </a:xfrm>
          <a:prstGeom prst="rect">
            <a:avLst/>
          </a:prstGeom>
        </p:spPr>
        <p:txBody>
          <a:bodyPr vert="horz" lIns="91440" tIns="45720" rIns="91440" bIns="45720" rtlCol="0" anchor="ctr">
            <a:normAutofit/>
          </a:bodyPr>
          <a:lstStyle/>
          <a:p>
            <a:r>
              <a:rPr lang="nl-NL"/>
              <a:t>Klik om stijl te bewerken</a:t>
            </a:r>
          </a:p>
        </p:txBody>
      </p:sp>
    </p:spTree>
    <p:extLst>
      <p:ext uri="{BB962C8B-B14F-4D97-AF65-F5344CB8AC3E}">
        <p14:creationId xmlns:p14="http://schemas.microsoft.com/office/powerpoint/2010/main" val="782157836"/>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Lst>
  <p:hf hdr="0" ftr="0" dt="0"/>
  <p:txStyles>
    <p:titleStyle>
      <a:lvl1pPr algn="l" defTabSz="914400" rtl="0" eaLnBrk="1" latinLnBrk="0" hangingPunct="1">
        <a:lnSpc>
          <a:spcPct val="90000"/>
        </a:lnSpc>
        <a:spcBef>
          <a:spcPct val="0"/>
        </a:spcBef>
        <a:buNone/>
        <a:defRPr sz="2800" b="1" kern="1200">
          <a:solidFill>
            <a:schemeClr val="accent5"/>
          </a:solidFill>
          <a:latin typeface="Ubuntu" panose="020B0504030602030204" pitchFamily="34" charset="0"/>
          <a:ea typeface="+mj-ea"/>
          <a:cs typeface="+mj-cs"/>
        </a:defRPr>
      </a:lvl1pPr>
    </p:titleStyle>
    <p:bodyStyle>
      <a:lvl1pPr marL="228600" indent="-228600" algn="l" defTabSz="914400" rtl="0" eaLnBrk="1" latinLnBrk="0" hangingPunct="1">
        <a:lnSpc>
          <a:spcPct val="90000"/>
        </a:lnSpc>
        <a:spcBef>
          <a:spcPts val="10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4pPr>
      <a:lvl5pPr marL="20574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cid:D96C2056-67EA-4D00-AAA4-F95F5800DDED@AATVOS.local" TargetMode="External"/><Relationship Id="rId3" Type="http://schemas.openxmlformats.org/officeDocument/2006/relationships/image" Target="../media/image31.emf"/><Relationship Id="rId7" Type="http://schemas.openxmlformats.org/officeDocument/2006/relationships/image" Target="../media/image35.png"/><Relationship Id="rId2" Type="http://schemas.openxmlformats.org/officeDocument/2006/relationships/image" Target="../media/image30.jpeg"/><Relationship Id="rId1" Type="http://schemas.openxmlformats.org/officeDocument/2006/relationships/slideLayout" Target="../slideLayouts/slideLayout5.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9.emf"/><Relationship Id="rId2" Type="http://schemas.openxmlformats.org/officeDocument/2006/relationships/image" Target="../media/image36.jpeg"/><Relationship Id="rId1" Type="http://schemas.openxmlformats.org/officeDocument/2006/relationships/slideLayout" Target="../slideLayouts/slideLayout5.xml"/><Relationship Id="rId6" Type="http://schemas.openxmlformats.org/officeDocument/2006/relationships/image" Target="../media/image38.emf"/><Relationship Id="rId5" Type="http://schemas.openxmlformats.org/officeDocument/2006/relationships/image" Target="../media/image31.emf"/><Relationship Id="rId4" Type="http://schemas.openxmlformats.org/officeDocument/2006/relationships/image" Target="../media/image37.emf"/></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5.xml"/><Relationship Id="rId5" Type="http://schemas.openxmlformats.org/officeDocument/2006/relationships/image" Target="../media/image43.jpeg"/><Relationship Id="rId4" Type="http://schemas.openxmlformats.org/officeDocument/2006/relationships/image" Target="../media/image42.emf"/></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emf"/><Relationship Id="rId1" Type="http://schemas.openxmlformats.org/officeDocument/2006/relationships/slideLayout" Target="../slideLayouts/slideLayout5.xml"/><Relationship Id="rId6" Type="http://schemas.openxmlformats.org/officeDocument/2006/relationships/image" Target="../media/image48.png"/><Relationship Id="rId5" Type="http://schemas.openxmlformats.org/officeDocument/2006/relationships/image" Target="../media/image47.emf"/><Relationship Id="rId4" Type="http://schemas.openxmlformats.org/officeDocument/2006/relationships/image" Target="../media/image46.emf"/></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image" Target="../media/image11.png"/><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FDEB95-E408-4E0E-9DC9-E854298577BF}"/>
              </a:ext>
            </a:extLst>
          </p:cNvPr>
          <p:cNvSpPr>
            <a:spLocks noGrp="1"/>
          </p:cNvSpPr>
          <p:nvPr>
            <p:ph type="title"/>
          </p:nvPr>
        </p:nvSpPr>
        <p:spPr/>
        <p:txBody>
          <a:bodyPr>
            <a:normAutofit/>
          </a:bodyPr>
          <a:lstStyle/>
          <a:p>
            <a:r>
              <a:rPr lang="nl-NL"/>
              <a:t>Casus inrichtingsvoorstel werkplekconcept</a:t>
            </a:r>
          </a:p>
        </p:txBody>
      </p:sp>
    </p:spTree>
    <p:extLst>
      <p:ext uri="{BB962C8B-B14F-4D97-AF65-F5344CB8AC3E}">
        <p14:creationId xmlns:p14="http://schemas.microsoft.com/office/powerpoint/2010/main" val="4119500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60DB7C8D-2B4E-C993-78ED-57F9CE4CE025}"/>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D1F925E-8A53-514B-849F-8214C45A3BA6}" type="slidenum">
              <a:rPr lang="en-US" smtClean="0"/>
              <a:pPr>
                <a:spcAft>
                  <a:spcPts val="600"/>
                </a:spcAft>
              </a:pPr>
              <a:t>10</a:t>
            </a:fld>
            <a:endParaRPr lang="en-US"/>
          </a:p>
        </p:txBody>
      </p:sp>
      <p:sp>
        <p:nvSpPr>
          <p:cNvPr id="11" name="Title 2">
            <a:extLst>
              <a:ext uri="{FF2B5EF4-FFF2-40B4-BE49-F238E27FC236}">
                <a16:creationId xmlns:a16="http://schemas.microsoft.com/office/drawing/2014/main" id="{7BCE45E0-8D5F-9FD5-FBF2-D0DA7A5AE1E2}"/>
              </a:ext>
            </a:extLst>
          </p:cNvPr>
          <p:cNvSpPr>
            <a:spLocks noGrp="1"/>
          </p:cNvSpPr>
          <p:nvPr>
            <p:ph type="title"/>
          </p:nvPr>
        </p:nvSpPr>
        <p:spPr>
          <a:xfrm>
            <a:off x="838200" y="612000"/>
            <a:ext cx="10515600" cy="1080000"/>
          </a:xfrm>
        </p:spPr>
        <p:txBody>
          <a:bodyPr/>
          <a:lstStyle/>
          <a:p>
            <a:r>
              <a:rPr lang="en-US"/>
              <a:t>Huidige inrichting</a:t>
            </a:r>
          </a:p>
        </p:txBody>
      </p:sp>
      <p:pic>
        <p:nvPicPr>
          <p:cNvPr id="6" name="Tijdelijke aanduiding voor inhoud 5" descr="Afbeelding met binnen, vloer, venster, kamer&#10;&#10;Automatisch gegenereerde beschrijving">
            <a:extLst>
              <a:ext uri="{FF2B5EF4-FFF2-40B4-BE49-F238E27FC236}">
                <a16:creationId xmlns:a16="http://schemas.microsoft.com/office/drawing/2014/main" id="{FB03C75B-BDD6-5AE2-D96F-428D884BADD6}"/>
              </a:ext>
            </a:extLst>
          </p:cNvPr>
          <p:cNvPicPr>
            <a:picLocks noGrp="1" noChangeAspect="1"/>
          </p:cNvPicPr>
          <p:nvPr>
            <p:ph sz="quarter" idx="13"/>
          </p:nvPr>
        </p:nvPicPr>
        <p:blipFill rotWithShape="1">
          <a:blip r:embed="rId2"/>
          <a:srcRect t="16925" b="20540"/>
          <a:stretch/>
        </p:blipFill>
        <p:spPr>
          <a:xfrm>
            <a:off x="838200" y="1800000"/>
            <a:ext cx="10515599" cy="4389437"/>
          </a:xfrm>
          <a:noFill/>
        </p:spPr>
      </p:pic>
    </p:spTree>
    <p:extLst>
      <p:ext uri="{BB962C8B-B14F-4D97-AF65-F5344CB8AC3E}">
        <p14:creationId xmlns:p14="http://schemas.microsoft.com/office/powerpoint/2010/main" val="710303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0FDF8395-8C32-1EE1-2237-5575191E2B7A}"/>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D1F925E-8A53-514B-849F-8214C45A3BA6}" type="slidenum">
              <a:rPr lang="en-US" smtClean="0"/>
              <a:pPr>
                <a:spcAft>
                  <a:spcPts val="600"/>
                </a:spcAft>
              </a:pPr>
              <a:t>11</a:t>
            </a:fld>
            <a:endParaRPr lang="en-US"/>
          </a:p>
        </p:txBody>
      </p:sp>
      <p:sp>
        <p:nvSpPr>
          <p:cNvPr id="11" name="Title 2">
            <a:extLst>
              <a:ext uri="{FF2B5EF4-FFF2-40B4-BE49-F238E27FC236}">
                <a16:creationId xmlns:a16="http://schemas.microsoft.com/office/drawing/2014/main" id="{5BD563F8-3EE7-A69D-A2EB-55C931F89EA1}"/>
              </a:ext>
            </a:extLst>
          </p:cNvPr>
          <p:cNvSpPr>
            <a:spLocks noGrp="1"/>
          </p:cNvSpPr>
          <p:nvPr>
            <p:ph type="title"/>
          </p:nvPr>
        </p:nvSpPr>
        <p:spPr>
          <a:xfrm>
            <a:off x="838200" y="612000"/>
            <a:ext cx="10515600" cy="1080000"/>
          </a:xfrm>
        </p:spPr>
        <p:txBody>
          <a:bodyPr/>
          <a:lstStyle/>
          <a:p>
            <a:r>
              <a:rPr lang="en-US" err="1"/>
              <a:t>Huidige</a:t>
            </a:r>
            <a:r>
              <a:rPr lang="en-US"/>
              <a:t> </a:t>
            </a:r>
            <a:r>
              <a:rPr lang="en-US" err="1"/>
              <a:t>inrichting</a:t>
            </a:r>
            <a:endParaRPr lang="en-US"/>
          </a:p>
        </p:txBody>
      </p:sp>
      <p:pic>
        <p:nvPicPr>
          <p:cNvPr id="6" name="Tijdelijke aanduiding voor inhoud 5" descr="Afbeelding met binnen, vloer&#10;&#10;Automatisch gegenereerde beschrijving">
            <a:extLst>
              <a:ext uri="{FF2B5EF4-FFF2-40B4-BE49-F238E27FC236}">
                <a16:creationId xmlns:a16="http://schemas.microsoft.com/office/drawing/2014/main" id="{C3FF9FA7-0B3A-71FA-CD38-ACC587950262}"/>
              </a:ext>
            </a:extLst>
          </p:cNvPr>
          <p:cNvPicPr>
            <a:picLocks noGrp="1" noChangeAspect="1"/>
          </p:cNvPicPr>
          <p:nvPr>
            <p:ph sz="quarter" idx="13"/>
          </p:nvPr>
        </p:nvPicPr>
        <p:blipFill rotWithShape="1">
          <a:blip r:embed="rId2"/>
          <a:srcRect t="23699" b="13766"/>
          <a:stretch/>
        </p:blipFill>
        <p:spPr>
          <a:xfrm>
            <a:off x="838200" y="1800000"/>
            <a:ext cx="10515599" cy="4389437"/>
          </a:xfrm>
          <a:noFill/>
        </p:spPr>
      </p:pic>
    </p:spTree>
    <p:extLst>
      <p:ext uri="{BB962C8B-B14F-4D97-AF65-F5344CB8AC3E}">
        <p14:creationId xmlns:p14="http://schemas.microsoft.com/office/powerpoint/2010/main" val="3186102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79B3DDF-702C-425D-BCD2-965F2DC91B65}"/>
              </a:ext>
            </a:extLst>
          </p:cNvPr>
          <p:cNvSpPr>
            <a:spLocks noGrp="1"/>
          </p:cNvSpPr>
          <p:nvPr>
            <p:ph type="title"/>
          </p:nvPr>
        </p:nvSpPr>
        <p:spPr>
          <a:xfrm>
            <a:off x="838200" y="612000"/>
            <a:ext cx="10515600" cy="1080000"/>
          </a:xfrm>
        </p:spPr>
        <p:txBody>
          <a:bodyPr anchor="ctr">
            <a:normAutofit/>
          </a:bodyPr>
          <a:lstStyle/>
          <a:p>
            <a:r>
              <a:rPr lang="nl-NL"/>
              <a:t>6</a:t>
            </a:r>
            <a:r>
              <a:rPr lang="nl-NL" baseline="30000"/>
              <a:t>e</a:t>
            </a:r>
            <a:r>
              <a:rPr lang="nl-NL"/>
              <a:t> verdieping | Klimaat</a:t>
            </a:r>
          </a:p>
        </p:txBody>
      </p:sp>
      <p:sp>
        <p:nvSpPr>
          <p:cNvPr id="2" name="Tijdelijke aanduiding voor dianummer 1">
            <a:extLst>
              <a:ext uri="{FF2B5EF4-FFF2-40B4-BE49-F238E27FC236}">
                <a16:creationId xmlns:a16="http://schemas.microsoft.com/office/drawing/2014/main" id="{B17A8AD8-0D6D-47B7-BFD6-FF064FAFEC42}"/>
              </a:ext>
            </a:extLst>
          </p:cNvPr>
          <p:cNvSpPr>
            <a:spLocks noGrp="1"/>
          </p:cNvSpPr>
          <p:nvPr>
            <p:ph type="sldNum" sz="quarter" idx="10"/>
          </p:nvPr>
        </p:nvSpPr>
        <p:spPr>
          <a:xfrm>
            <a:off x="8610600" y="6356350"/>
            <a:ext cx="2743200" cy="365125"/>
          </a:xfrm>
        </p:spPr>
        <p:txBody>
          <a:bodyPr anchor="ctr">
            <a:normAutofit/>
          </a:bodyPr>
          <a:lstStyle/>
          <a:p>
            <a:pPr>
              <a:spcAft>
                <a:spcPts val="600"/>
              </a:spcAft>
            </a:pPr>
            <a:fld id="{1D1F925E-8A53-514B-849F-8214C45A3BA6}" type="slidenum">
              <a:rPr lang="en-US" smtClean="0"/>
              <a:pPr>
                <a:spcAft>
                  <a:spcPts val="600"/>
                </a:spcAft>
              </a:pPr>
              <a:t>12</a:t>
            </a:fld>
            <a:endParaRPr lang="en-US"/>
          </a:p>
        </p:txBody>
      </p:sp>
      <p:sp>
        <p:nvSpPr>
          <p:cNvPr id="11" name="Content Placeholder 3">
            <a:extLst>
              <a:ext uri="{FF2B5EF4-FFF2-40B4-BE49-F238E27FC236}">
                <a16:creationId xmlns:a16="http://schemas.microsoft.com/office/drawing/2014/main" id="{143AE1C9-3EA1-8119-E079-6ADC01FFADA7}"/>
              </a:ext>
            </a:extLst>
          </p:cNvPr>
          <p:cNvSpPr>
            <a:spLocks noGrp="1"/>
          </p:cNvSpPr>
          <p:nvPr>
            <p:ph sz="quarter" idx="11"/>
          </p:nvPr>
        </p:nvSpPr>
        <p:spPr>
          <a:xfrm>
            <a:off x="838200" y="1799999"/>
            <a:ext cx="5148000" cy="4388400"/>
          </a:xfrm>
        </p:spPr>
        <p:txBody>
          <a:bodyPr/>
          <a:lstStyle/>
          <a:p>
            <a:r>
              <a:rPr lang="en-US"/>
              <a:t>In </a:t>
            </a:r>
            <a:r>
              <a:rPr lang="en-US" err="1"/>
              <a:t>vergaderruimte</a:t>
            </a:r>
            <a:r>
              <a:rPr lang="en-US"/>
              <a:t> </a:t>
            </a:r>
            <a:r>
              <a:rPr lang="en-US" err="1"/>
              <a:t>klimaatplafonds</a:t>
            </a:r>
            <a:r>
              <a:rPr lang="en-US"/>
              <a:t> </a:t>
            </a:r>
            <a:r>
              <a:rPr lang="en-US" err="1"/>
              <a:t>toegepast</a:t>
            </a:r>
            <a:endParaRPr lang="en-US"/>
          </a:p>
          <a:p>
            <a:endParaRPr lang="en-US"/>
          </a:p>
        </p:txBody>
      </p:sp>
      <p:pic>
        <p:nvPicPr>
          <p:cNvPr id="4" name="Afbeelding 3">
            <a:extLst>
              <a:ext uri="{FF2B5EF4-FFF2-40B4-BE49-F238E27FC236}">
                <a16:creationId xmlns:a16="http://schemas.microsoft.com/office/drawing/2014/main" id="{D47AC167-1B8E-1E73-ECFE-FE586B2AAE51}"/>
              </a:ext>
            </a:extLst>
          </p:cNvPr>
          <p:cNvPicPr>
            <a:picLocks noChangeAspect="1"/>
          </p:cNvPicPr>
          <p:nvPr/>
        </p:nvPicPr>
        <p:blipFill>
          <a:blip r:embed="rId2">
            <a:clrChange>
              <a:clrFrom>
                <a:srgbClr val="FFFFFF"/>
              </a:clrFrom>
              <a:clrTo>
                <a:srgbClr val="FFFFFF">
                  <a:alpha val="0"/>
                </a:srgbClr>
              </a:clrTo>
            </a:clrChange>
            <a:grayscl/>
          </a:blip>
          <a:stretch>
            <a:fillRect/>
          </a:stretch>
        </p:blipFill>
        <p:spPr>
          <a:xfrm>
            <a:off x="6096000" y="1823110"/>
            <a:ext cx="5531494" cy="4284000"/>
          </a:xfrm>
          <a:prstGeom prst="rect">
            <a:avLst/>
          </a:prstGeom>
        </p:spPr>
      </p:pic>
      <p:sp>
        <p:nvSpPr>
          <p:cNvPr id="7" name="Rechthoek 6">
            <a:extLst>
              <a:ext uri="{FF2B5EF4-FFF2-40B4-BE49-F238E27FC236}">
                <a16:creationId xmlns:a16="http://schemas.microsoft.com/office/drawing/2014/main" id="{6F50AD6D-B7CD-9B61-FD09-8BB644869FA7}"/>
              </a:ext>
            </a:extLst>
          </p:cNvPr>
          <p:cNvSpPr/>
          <p:nvPr/>
        </p:nvSpPr>
        <p:spPr>
          <a:xfrm rot="451018">
            <a:off x="10354243" y="3592931"/>
            <a:ext cx="218446" cy="231140"/>
          </a:xfrm>
          <a:prstGeom prst="rect">
            <a:avLst/>
          </a:prstGeom>
          <a:solidFill>
            <a:schemeClr val="accent2">
              <a:alpha val="50196"/>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235A4CE6-118D-2F3C-F0C9-CA235578E6A1}"/>
              </a:ext>
            </a:extLst>
          </p:cNvPr>
          <p:cNvSpPr/>
          <p:nvPr/>
        </p:nvSpPr>
        <p:spPr>
          <a:xfrm rot="451018">
            <a:off x="10321554" y="4288929"/>
            <a:ext cx="141371" cy="231140"/>
          </a:xfrm>
          <a:prstGeom prst="rect">
            <a:avLst/>
          </a:prstGeom>
          <a:solidFill>
            <a:schemeClr val="accent2">
              <a:alpha val="50196"/>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87A6F4C3-FF77-373C-4134-8AEF349C0905}"/>
              </a:ext>
            </a:extLst>
          </p:cNvPr>
          <p:cNvSpPr/>
          <p:nvPr/>
        </p:nvSpPr>
        <p:spPr>
          <a:xfrm rot="451018">
            <a:off x="10642821" y="4334440"/>
            <a:ext cx="207799" cy="231140"/>
          </a:xfrm>
          <a:prstGeom prst="rect">
            <a:avLst/>
          </a:prstGeom>
          <a:solidFill>
            <a:schemeClr val="accent2">
              <a:alpha val="50196"/>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03B89100-FB7C-2825-9386-71028E1A4C6E}"/>
              </a:ext>
            </a:extLst>
          </p:cNvPr>
          <p:cNvSpPr/>
          <p:nvPr/>
        </p:nvSpPr>
        <p:spPr>
          <a:xfrm rot="451018">
            <a:off x="9824723" y="4217534"/>
            <a:ext cx="194184" cy="231140"/>
          </a:xfrm>
          <a:prstGeom prst="rect">
            <a:avLst/>
          </a:prstGeom>
          <a:solidFill>
            <a:schemeClr val="accent2">
              <a:alpha val="50196"/>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23B5261D-8AB1-ED7F-2FF9-9774BF4206FC}"/>
              </a:ext>
            </a:extLst>
          </p:cNvPr>
          <p:cNvSpPr/>
          <p:nvPr/>
        </p:nvSpPr>
        <p:spPr>
          <a:xfrm rot="451018">
            <a:off x="9624826" y="2988558"/>
            <a:ext cx="292534" cy="231140"/>
          </a:xfrm>
          <a:prstGeom prst="rect">
            <a:avLst/>
          </a:prstGeom>
          <a:solidFill>
            <a:schemeClr val="accent2">
              <a:alpha val="50196"/>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19EE64F6-4E26-66C2-337F-A88D751E89F4}"/>
              </a:ext>
            </a:extLst>
          </p:cNvPr>
          <p:cNvSpPr/>
          <p:nvPr/>
        </p:nvSpPr>
        <p:spPr>
          <a:xfrm rot="451018">
            <a:off x="10198571" y="3054919"/>
            <a:ext cx="155667" cy="231140"/>
          </a:xfrm>
          <a:prstGeom prst="rect">
            <a:avLst/>
          </a:prstGeom>
          <a:solidFill>
            <a:schemeClr val="accent2">
              <a:alpha val="50196"/>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152242DA-3120-9C5A-50B7-9ECAD33BFDA8}"/>
              </a:ext>
            </a:extLst>
          </p:cNvPr>
          <p:cNvSpPr/>
          <p:nvPr/>
        </p:nvSpPr>
        <p:spPr>
          <a:xfrm rot="451018">
            <a:off x="9498830" y="2595114"/>
            <a:ext cx="195409" cy="231140"/>
          </a:xfrm>
          <a:prstGeom prst="rect">
            <a:avLst/>
          </a:prstGeom>
          <a:solidFill>
            <a:schemeClr val="accent2">
              <a:alpha val="50196"/>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36">
            <a:extLst>
              <a:ext uri="{FF2B5EF4-FFF2-40B4-BE49-F238E27FC236}">
                <a16:creationId xmlns:a16="http://schemas.microsoft.com/office/drawing/2014/main" id="{57CD1D6A-3C26-12C2-D223-363E6D95886C}"/>
              </a:ext>
            </a:extLst>
          </p:cNvPr>
          <p:cNvSpPr/>
          <p:nvPr/>
        </p:nvSpPr>
        <p:spPr>
          <a:xfrm rot="451018">
            <a:off x="10418625" y="5537554"/>
            <a:ext cx="383652" cy="300127"/>
          </a:xfrm>
          <a:custGeom>
            <a:avLst/>
            <a:gdLst>
              <a:gd name="connsiteX0" fmla="*/ 0 w 382235"/>
              <a:gd name="connsiteY0" fmla="*/ 0 h 231140"/>
              <a:gd name="connsiteX1" fmla="*/ 382235 w 382235"/>
              <a:gd name="connsiteY1" fmla="*/ 0 h 231140"/>
              <a:gd name="connsiteX2" fmla="*/ 382235 w 382235"/>
              <a:gd name="connsiteY2" fmla="*/ 231140 h 231140"/>
              <a:gd name="connsiteX3" fmla="*/ 0 w 382235"/>
              <a:gd name="connsiteY3" fmla="*/ 231140 h 231140"/>
              <a:gd name="connsiteX4" fmla="*/ 0 w 382235"/>
              <a:gd name="connsiteY4" fmla="*/ 0 h 231140"/>
              <a:gd name="connsiteX0" fmla="*/ 0 w 383652"/>
              <a:gd name="connsiteY0" fmla="*/ 0 h 300127"/>
              <a:gd name="connsiteX1" fmla="*/ 382235 w 383652"/>
              <a:gd name="connsiteY1" fmla="*/ 0 h 300127"/>
              <a:gd name="connsiteX2" fmla="*/ 383652 w 383652"/>
              <a:gd name="connsiteY2" fmla="*/ 300127 h 300127"/>
              <a:gd name="connsiteX3" fmla="*/ 0 w 383652"/>
              <a:gd name="connsiteY3" fmla="*/ 231140 h 300127"/>
              <a:gd name="connsiteX4" fmla="*/ 0 w 383652"/>
              <a:gd name="connsiteY4" fmla="*/ 0 h 300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652" h="300127">
                <a:moveTo>
                  <a:pt x="0" y="0"/>
                </a:moveTo>
                <a:lnTo>
                  <a:pt x="382235" y="0"/>
                </a:lnTo>
                <a:cubicBezTo>
                  <a:pt x="382707" y="100042"/>
                  <a:pt x="383180" y="200085"/>
                  <a:pt x="383652" y="300127"/>
                </a:cubicBezTo>
                <a:lnTo>
                  <a:pt x="0" y="231140"/>
                </a:lnTo>
                <a:lnTo>
                  <a:pt x="0" y="0"/>
                </a:lnTo>
                <a:close/>
              </a:path>
            </a:pathLst>
          </a:custGeom>
          <a:solidFill>
            <a:schemeClr val="accent2">
              <a:alpha val="50196"/>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a:extLst>
              <a:ext uri="{FF2B5EF4-FFF2-40B4-BE49-F238E27FC236}">
                <a16:creationId xmlns:a16="http://schemas.microsoft.com/office/drawing/2014/main" id="{BA02EB24-9CC5-BB09-CA26-665E3055811E}"/>
              </a:ext>
            </a:extLst>
          </p:cNvPr>
          <p:cNvSpPr/>
          <p:nvPr/>
        </p:nvSpPr>
        <p:spPr>
          <a:xfrm rot="451018">
            <a:off x="8958221" y="2513845"/>
            <a:ext cx="136383" cy="231140"/>
          </a:xfrm>
          <a:prstGeom prst="rect">
            <a:avLst/>
          </a:prstGeom>
          <a:solidFill>
            <a:schemeClr val="accent2">
              <a:alpha val="50196"/>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98578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79B3DDF-702C-425D-BCD2-965F2DC91B65}"/>
              </a:ext>
            </a:extLst>
          </p:cNvPr>
          <p:cNvSpPr>
            <a:spLocks noGrp="1"/>
          </p:cNvSpPr>
          <p:nvPr>
            <p:ph type="title"/>
          </p:nvPr>
        </p:nvSpPr>
        <p:spPr>
          <a:xfrm>
            <a:off x="838200" y="612000"/>
            <a:ext cx="10515600" cy="1080000"/>
          </a:xfrm>
        </p:spPr>
        <p:txBody>
          <a:bodyPr anchor="ctr">
            <a:normAutofit/>
          </a:bodyPr>
          <a:lstStyle/>
          <a:p>
            <a:r>
              <a:rPr lang="nl-NL"/>
              <a:t>6</a:t>
            </a:r>
            <a:r>
              <a:rPr lang="nl-NL" baseline="30000"/>
              <a:t>e</a:t>
            </a:r>
            <a:r>
              <a:rPr lang="nl-NL"/>
              <a:t> verdieping | Klimaat</a:t>
            </a:r>
          </a:p>
        </p:txBody>
      </p:sp>
      <p:sp>
        <p:nvSpPr>
          <p:cNvPr id="2" name="Tijdelijke aanduiding voor dianummer 1">
            <a:extLst>
              <a:ext uri="{FF2B5EF4-FFF2-40B4-BE49-F238E27FC236}">
                <a16:creationId xmlns:a16="http://schemas.microsoft.com/office/drawing/2014/main" id="{B17A8AD8-0D6D-47B7-BFD6-FF064FAFEC42}"/>
              </a:ext>
            </a:extLst>
          </p:cNvPr>
          <p:cNvSpPr>
            <a:spLocks noGrp="1"/>
          </p:cNvSpPr>
          <p:nvPr>
            <p:ph type="sldNum" sz="quarter" idx="10"/>
          </p:nvPr>
        </p:nvSpPr>
        <p:spPr>
          <a:xfrm>
            <a:off x="8610600" y="6356350"/>
            <a:ext cx="2743200" cy="365125"/>
          </a:xfrm>
        </p:spPr>
        <p:txBody>
          <a:bodyPr anchor="ctr">
            <a:normAutofit/>
          </a:bodyPr>
          <a:lstStyle/>
          <a:p>
            <a:pPr>
              <a:spcAft>
                <a:spcPts val="600"/>
              </a:spcAft>
            </a:pPr>
            <a:fld id="{1D1F925E-8A53-514B-849F-8214C45A3BA6}" type="slidenum">
              <a:rPr lang="en-US" smtClean="0"/>
              <a:pPr>
                <a:spcAft>
                  <a:spcPts val="600"/>
                </a:spcAft>
              </a:pPr>
              <a:t>13</a:t>
            </a:fld>
            <a:endParaRPr lang="en-US"/>
          </a:p>
        </p:txBody>
      </p:sp>
      <p:sp>
        <p:nvSpPr>
          <p:cNvPr id="11" name="Content Placeholder 3">
            <a:extLst>
              <a:ext uri="{FF2B5EF4-FFF2-40B4-BE49-F238E27FC236}">
                <a16:creationId xmlns:a16="http://schemas.microsoft.com/office/drawing/2014/main" id="{143AE1C9-3EA1-8119-E079-6ADC01FFADA7}"/>
              </a:ext>
            </a:extLst>
          </p:cNvPr>
          <p:cNvSpPr>
            <a:spLocks noGrp="1"/>
          </p:cNvSpPr>
          <p:nvPr>
            <p:ph sz="quarter" idx="11"/>
          </p:nvPr>
        </p:nvSpPr>
        <p:spPr>
          <a:xfrm>
            <a:off x="838200" y="1799999"/>
            <a:ext cx="5148000" cy="4388400"/>
          </a:xfrm>
        </p:spPr>
        <p:txBody>
          <a:bodyPr>
            <a:normAutofit/>
          </a:bodyPr>
          <a:lstStyle/>
          <a:p>
            <a:r>
              <a:rPr lang="en-US" dirty="0"/>
              <a:t>In </a:t>
            </a:r>
            <a:r>
              <a:rPr lang="en-US" dirty="0" err="1"/>
              <a:t>vergaderruimte</a:t>
            </a:r>
            <a:r>
              <a:rPr lang="en-US" dirty="0"/>
              <a:t> </a:t>
            </a:r>
            <a:r>
              <a:rPr lang="en-US" dirty="0" err="1"/>
              <a:t>klimaatplafonds</a:t>
            </a:r>
            <a:r>
              <a:rPr lang="en-US" dirty="0"/>
              <a:t> </a:t>
            </a:r>
            <a:r>
              <a:rPr lang="en-US" dirty="0" err="1"/>
              <a:t>toegepast</a:t>
            </a:r>
            <a:endParaRPr lang="en-US" dirty="0"/>
          </a:p>
          <a:p>
            <a:r>
              <a:rPr lang="en-US" dirty="0" err="1"/>
              <a:t>Verder</a:t>
            </a:r>
            <a:r>
              <a:rPr lang="en-US" dirty="0"/>
              <a:t> </a:t>
            </a:r>
            <a:r>
              <a:rPr lang="en-US" dirty="0" err="1"/>
              <a:t>inductie</a:t>
            </a:r>
            <a:r>
              <a:rPr lang="en-US" dirty="0"/>
              <a:t>-units in </a:t>
            </a:r>
            <a:r>
              <a:rPr lang="en-US" dirty="0" err="1"/>
              <a:t>lijnen</a:t>
            </a:r>
            <a:r>
              <a:rPr lang="en-US" dirty="0"/>
              <a:t> </a:t>
            </a:r>
            <a:r>
              <a:rPr lang="en-US" dirty="0" err="1"/>
              <a:t>t.b.v</a:t>
            </a:r>
            <a:r>
              <a:rPr lang="en-US" dirty="0"/>
              <a:t>. </a:t>
            </a:r>
            <a:r>
              <a:rPr lang="en-US" dirty="0" err="1"/>
              <a:t>geklimatiseerde</a:t>
            </a:r>
            <a:r>
              <a:rPr lang="en-US" dirty="0"/>
              <a:t> </a:t>
            </a:r>
            <a:r>
              <a:rPr lang="en-US" dirty="0" err="1"/>
              <a:t>lucht</a:t>
            </a:r>
            <a:endParaRPr lang="en-US" dirty="0"/>
          </a:p>
          <a:p>
            <a:endParaRPr lang="en-US" dirty="0"/>
          </a:p>
        </p:txBody>
      </p:sp>
      <p:pic>
        <p:nvPicPr>
          <p:cNvPr id="6" name="Afbeelding 5" descr="Afbeelding met binnen, plafond, muur, vloer&#10;&#10;Automatisch gegenereerde beschrijving">
            <a:extLst>
              <a:ext uri="{FF2B5EF4-FFF2-40B4-BE49-F238E27FC236}">
                <a16:creationId xmlns:a16="http://schemas.microsoft.com/office/drawing/2014/main" id="{BBBB117B-6D87-4BDD-3DD0-92B88D4CCADF}"/>
              </a:ext>
            </a:extLst>
          </p:cNvPr>
          <p:cNvPicPr>
            <a:picLocks noChangeAspect="1"/>
          </p:cNvPicPr>
          <p:nvPr/>
        </p:nvPicPr>
        <p:blipFill rotWithShape="1">
          <a:blip r:embed="rId2"/>
          <a:srcRect l="9289" t="2461" r="12701" b="-2459"/>
          <a:stretch/>
        </p:blipFill>
        <p:spPr>
          <a:xfrm>
            <a:off x="6205800" y="1799999"/>
            <a:ext cx="5148000" cy="4388400"/>
          </a:xfrm>
          <a:prstGeom prst="rect">
            <a:avLst/>
          </a:prstGeom>
          <a:noFill/>
        </p:spPr>
      </p:pic>
      <p:sp>
        <p:nvSpPr>
          <p:cNvPr id="16" name="Vrije vorm: vorm 15">
            <a:extLst>
              <a:ext uri="{FF2B5EF4-FFF2-40B4-BE49-F238E27FC236}">
                <a16:creationId xmlns:a16="http://schemas.microsoft.com/office/drawing/2014/main" id="{B263D014-E856-168A-726A-C002E3D358DC}"/>
              </a:ext>
            </a:extLst>
          </p:cNvPr>
          <p:cNvSpPr/>
          <p:nvPr/>
        </p:nvSpPr>
        <p:spPr>
          <a:xfrm>
            <a:off x="8342811" y="1785257"/>
            <a:ext cx="3013166" cy="1036320"/>
          </a:xfrm>
          <a:custGeom>
            <a:avLst/>
            <a:gdLst>
              <a:gd name="connsiteX0" fmla="*/ 0 w 3013166"/>
              <a:gd name="connsiteY0" fmla="*/ 8709 h 1036320"/>
              <a:gd name="connsiteX1" fmla="*/ 2542903 w 3013166"/>
              <a:gd name="connsiteY1" fmla="*/ 1036320 h 1036320"/>
              <a:gd name="connsiteX2" fmla="*/ 3013166 w 3013166"/>
              <a:gd name="connsiteY2" fmla="*/ 966652 h 1036320"/>
              <a:gd name="connsiteX3" fmla="*/ 1280160 w 3013166"/>
              <a:gd name="connsiteY3" fmla="*/ 0 h 1036320"/>
              <a:gd name="connsiteX4" fmla="*/ 0 w 3013166"/>
              <a:gd name="connsiteY4" fmla="*/ 8709 h 1036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3166" h="1036320">
                <a:moveTo>
                  <a:pt x="0" y="8709"/>
                </a:moveTo>
                <a:lnTo>
                  <a:pt x="2542903" y="1036320"/>
                </a:lnTo>
                <a:lnTo>
                  <a:pt x="3013166" y="966652"/>
                </a:lnTo>
                <a:lnTo>
                  <a:pt x="1280160" y="0"/>
                </a:lnTo>
                <a:lnTo>
                  <a:pt x="0" y="8709"/>
                </a:lnTo>
                <a:close/>
              </a:path>
            </a:pathLst>
          </a:custGeom>
          <a:noFill/>
          <a:ln w="28575">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Vrije vorm: vorm 16">
            <a:extLst>
              <a:ext uri="{FF2B5EF4-FFF2-40B4-BE49-F238E27FC236}">
                <a16:creationId xmlns:a16="http://schemas.microsoft.com/office/drawing/2014/main" id="{BC5B18EA-C5BE-501B-61EE-ED0876706F87}"/>
              </a:ext>
            </a:extLst>
          </p:cNvPr>
          <p:cNvSpPr/>
          <p:nvPr/>
        </p:nvSpPr>
        <p:spPr>
          <a:xfrm>
            <a:off x="6627223" y="2960914"/>
            <a:ext cx="2151017" cy="296092"/>
          </a:xfrm>
          <a:custGeom>
            <a:avLst/>
            <a:gdLst>
              <a:gd name="connsiteX0" fmla="*/ 0 w 2151017"/>
              <a:gd name="connsiteY0" fmla="*/ 0 h 296092"/>
              <a:gd name="connsiteX1" fmla="*/ 2151017 w 2151017"/>
              <a:gd name="connsiteY1" fmla="*/ 243840 h 296092"/>
              <a:gd name="connsiteX2" fmla="*/ 1898468 w 2151017"/>
              <a:gd name="connsiteY2" fmla="*/ 296092 h 296092"/>
              <a:gd name="connsiteX3" fmla="*/ 26126 w 2151017"/>
              <a:gd name="connsiteY3" fmla="*/ 78377 h 296092"/>
              <a:gd name="connsiteX4" fmla="*/ 0 w 2151017"/>
              <a:gd name="connsiteY4" fmla="*/ 0 h 296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1017" h="296092">
                <a:moveTo>
                  <a:pt x="0" y="0"/>
                </a:moveTo>
                <a:lnTo>
                  <a:pt x="2151017" y="243840"/>
                </a:lnTo>
                <a:lnTo>
                  <a:pt x="1898468" y="296092"/>
                </a:lnTo>
                <a:lnTo>
                  <a:pt x="26126" y="78377"/>
                </a:lnTo>
                <a:lnTo>
                  <a:pt x="0" y="0"/>
                </a:lnTo>
                <a:close/>
              </a:path>
            </a:pathLst>
          </a:custGeom>
          <a:noFill/>
          <a:ln w="28575">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629598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1C731454-C02A-FCA3-1AFC-E42FF9733AD7}"/>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D1F925E-8A53-514B-849F-8214C45A3BA6}" type="slidenum">
              <a:rPr lang="en-US" smtClean="0"/>
              <a:pPr>
                <a:spcAft>
                  <a:spcPts val="600"/>
                </a:spcAft>
              </a:pPr>
              <a:t>14</a:t>
            </a:fld>
            <a:endParaRPr lang="en-US"/>
          </a:p>
        </p:txBody>
      </p:sp>
      <p:sp>
        <p:nvSpPr>
          <p:cNvPr id="2" name="Titel 1">
            <a:extLst>
              <a:ext uri="{FF2B5EF4-FFF2-40B4-BE49-F238E27FC236}">
                <a16:creationId xmlns:a16="http://schemas.microsoft.com/office/drawing/2014/main" id="{572D2D0D-3A60-8B77-DD44-BA236766DC22}"/>
              </a:ext>
            </a:extLst>
          </p:cNvPr>
          <p:cNvSpPr>
            <a:spLocks noGrp="1"/>
          </p:cNvSpPr>
          <p:nvPr>
            <p:ph type="title"/>
          </p:nvPr>
        </p:nvSpPr>
        <p:spPr>
          <a:xfrm>
            <a:off x="838200" y="612000"/>
            <a:ext cx="10515600" cy="1080000"/>
          </a:xfrm>
        </p:spPr>
        <p:txBody>
          <a:bodyPr anchor="ctr">
            <a:normAutofit/>
          </a:bodyPr>
          <a:lstStyle/>
          <a:p>
            <a:r>
              <a:rPr lang="nl-NL" dirty="0"/>
              <a:t>6</a:t>
            </a:r>
            <a:r>
              <a:rPr lang="nl-NL" baseline="30000" dirty="0"/>
              <a:t>e</a:t>
            </a:r>
            <a:r>
              <a:rPr lang="nl-NL" dirty="0"/>
              <a:t> verdieping | Electra en Data</a:t>
            </a:r>
          </a:p>
        </p:txBody>
      </p:sp>
      <p:pic>
        <p:nvPicPr>
          <p:cNvPr id="11" name="Tijdelijke aanduiding voor inhoud 10">
            <a:extLst>
              <a:ext uri="{FF2B5EF4-FFF2-40B4-BE49-F238E27FC236}">
                <a16:creationId xmlns:a16="http://schemas.microsoft.com/office/drawing/2014/main" id="{127A9BA2-5FCC-7705-A8CE-DF023AEF9B66}"/>
              </a:ext>
            </a:extLst>
          </p:cNvPr>
          <p:cNvPicPr>
            <a:picLocks noGrp="1" noChangeAspect="1"/>
          </p:cNvPicPr>
          <p:nvPr>
            <p:ph sz="quarter" idx="13"/>
          </p:nvPr>
        </p:nvPicPr>
        <p:blipFill>
          <a:blip r:embed="rId2"/>
          <a:stretch>
            <a:fillRect/>
          </a:stretch>
        </p:blipFill>
        <p:spPr>
          <a:xfrm>
            <a:off x="4200132" y="1473307"/>
            <a:ext cx="6666271" cy="4883043"/>
          </a:xfrm>
          <a:noFill/>
        </p:spPr>
      </p:pic>
      <p:sp>
        <p:nvSpPr>
          <p:cNvPr id="5" name="Tekstvak 4">
            <a:extLst>
              <a:ext uri="{FF2B5EF4-FFF2-40B4-BE49-F238E27FC236}">
                <a16:creationId xmlns:a16="http://schemas.microsoft.com/office/drawing/2014/main" id="{81ABE1AC-0978-2D05-EC53-EB08E16AB192}"/>
              </a:ext>
            </a:extLst>
          </p:cNvPr>
          <p:cNvSpPr txBox="1"/>
          <p:nvPr/>
        </p:nvSpPr>
        <p:spPr>
          <a:xfrm>
            <a:off x="838200" y="1692000"/>
            <a:ext cx="3146659" cy="757130"/>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
                <a:srgbClr val="278B8C"/>
              </a:buClr>
              <a:buSzTx/>
              <a:buFont typeface="Ubuntu" panose="020B0504030602030204" pitchFamily="34" charset="0"/>
              <a:buChar char="–"/>
              <a:tabLst/>
              <a:defRPr/>
            </a:pPr>
            <a:r>
              <a:rPr kumimoji="0" lang="en-US" sz="1600" b="0" i="0" u="none" strike="noStrike" kern="1200" cap="none" spc="0" normalizeH="0" baseline="0" noProof="0" dirty="0" err="1">
                <a:ln>
                  <a:noFill/>
                </a:ln>
                <a:solidFill>
                  <a:prstClr val="black">
                    <a:lumMod val="85000"/>
                    <a:lumOff val="15000"/>
                  </a:prstClr>
                </a:solidFill>
                <a:effectLst/>
                <a:uLnTx/>
                <a:uFillTx/>
                <a:latin typeface="Microsoft YaHei UI Light" panose="020B0502040204020203" pitchFamily="34" charset="-122"/>
                <a:ea typeface="Microsoft YaHei UI Light" panose="020B0502040204020203" pitchFamily="34" charset="-122"/>
                <a:cs typeface="+mn-cs"/>
              </a:rPr>
              <a:t>Verwerkt</a:t>
            </a:r>
            <a:r>
              <a:rPr kumimoji="0" lang="en-US" sz="1600" b="0" i="0" u="none" strike="noStrike" kern="1200" cap="none" spc="0" normalizeH="0" baseline="0" noProof="0" dirty="0">
                <a:ln>
                  <a:noFill/>
                </a:ln>
                <a:solidFill>
                  <a:prstClr val="black">
                    <a:lumMod val="85000"/>
                    <a:lumOff val="15000"/>
                  </a:prstClr>
                </a:solidFill>
                <a:effectLst/>
                <a:uLnTx/>
                <a:uFillTx/>
                <a:latin typeface="Microsoft YaHei UI Light" panose="020B0502040204020203" pitchFamily="34" charset="-122"/>
                <a:ea typeface="Microsoft YaHei UI Light" panose="020B0502040204020203" pitchFamily="34" charset="-122"/>
                <a:cs typeface="+mn-cs"/>
              </a:rPr>
              <a:t> in </a:t>
            </a:r>
            <a:r>
              <a:rPr kumimoji="0" lang="en-US" sz="1600" b="0" i="0" u="none" strike="noStrike" kern="1200" cap="none" spc="0" normalizeH="0" baseline="0" noProof="0" dirty="0" err="1">
                <a:ln>
                  <a:noFill/>
                </a:ln>
                <a:solidFill>
                  <a:prstClr val="black">
                    <a:lumMod val="85000"/>
                    <a:lumOff val="15000"/>
                  </a:prstClr>
                </a:solidFill>
                <a:effectLst/>
                <a:uLnTx/>
                <a:uFillTx/>
                <a:latin typeface="Microsoft YaHei UI Light" panose="020B0502040204020203" pitchFamily="34" charset="-122"/>
                <a:ea typeface="Microsoft YaHei UI Light" panose="020B0502040204020203" pitchFamily="34" charset="-122"/>
                <a:cs typeface="+mn-cs"/>
              </a:rPr>
              <a:t>gietvloer</a:t>
            </a:r>
            <a:r>
              <a:rPr kumimoji="0" lang="en-US" sz="1600" b="0" i="0" u="none" strike="noStrike" kern="1200" cap="none" spc="0" normalizeH="0" baseline="0" noProof="0" dirty="0">
                <a:ln>
                  <a:noFill/>
                </a:ln>
                <a:solidFill>
                  <a:prstClr val="black">
                    <a:lumMod val="85000"/>
                    <a:lumOff val="15000"/>
                  </a:prstClr>
                </a:solidFill>
                <a:effectLst/>
                <a:uLnTx/>
                <a:uFillTx/>
                <a:latin typeface="Microsoft YaHei UI Light" panose="020B0502040204020203" pitchFamily="34" charset="-122"/>
                <a:ea typeface="Microsoft YaHei UI Light" panose="020B0502040204020203" pitchFamily="34" charset="-122"/>
                <a:cs typeface="+mn-cs"/>
              </a:rPr>
              <a:t> en </a:t>
            </a:r>
            <a:r>
              <a:rPr kumimoji="0" lang="en-US" sz="1600" b="0" i="0" u="none" strike="noStrike" kern="1200" cap="none" spc="0" normalizeH="0" baseline="0" noProof="0" dirty="0" err="1">
                <a:ln>
                  <a:noFill/>
                </a:ln>
                <a:solidFill>
                  <a:prstClr val="black">
                    <a:lumMod val="85000"/>
                    <a:lumOff val="15000"/>
                  </a:prstClr>
                </a:solidFill>
                <a:effectLst/>
                <a:uLnTx/>
                <a:uFillTx/>
                <a:latin typeface="Microsoft YaHei UI Light" panose="020B0502040204020203" pitchFamily="34" charset="-122"/>
                <a:ea typeface="Microsoft YaHei UI Light" panose="020B0502040204020203" pitchFamily="34" charset="-122"/>
                <a:cs typeface="+mn-cs"/>
              </a:rPr>
              <a:t>toegankelijk</a:t>
            </a:r>
            <a:r>
              <a:rPr kumimoji="0" lang="en-US" sz="1600" b="0" i="0" u="none" strike="noStrike" kern="1200" cap="none" spc="0" normalizeH="0" baseline="0" noProof="0" dirty="0">
                <a:ln>
                  <a:noFill/>
                </a:ln>
                <a:solidFill>
                  <a:prstClr val="black">
                    <a:lumMod val="85000"/>
                    <a:lumOff val="15000"/>
                  </a:prstClr>
                </a:solidFill>
                <a:effectLst/>
                <a:uLnTx/>
                <a:uFillTx/>
                <a:latin typeface="Microsoft YaHei UI Light" panose="020B0502040204020203" pitchFamily="34" charset="-122"/>
                <a:ea typeface="Microsoft YaHei UI Light" panose="020B0502040204020203" pitchFamily="34" charset="-122"/>
                <a:cs typeface="+mn-cs"/>
              </a:rPr>
              <a:t> </a:t>
            </a:r>
            <a:r>
              <a:rPr kumimoji="0" lang="en-US" sz="1600" b="0" i="0" u="none" strike="noStrike" kern="1200" cap="none" spc="0" normalizeH="0" baseline="0" noProof="0" dirty="0" err="1">
                <a:ln>
                  <a:noFill/>
                </a:ln>
                <a:solidFill>
                  <a:prstClr val="black">
                    <a:lumMod val="85000"/>
                    <a:lumOff val="15000"/>
                  </a:prstClr>
                </a:solidFill>
                <a:effectLst/>
                <a:uLnTx/>
                <a:uFillTx/>
                <a:latin typeface="Microsoft YaHei UI Light" panose="020B0502040204020203" pitchFamily="34" charset="-122"/>
                <a:ea typeface="Microsoft YaHei UI Light" panose="020B0502040204020203" pitchFamily="34" charset="-122"/>
                <a:cs typeface="+mn-cs"/>
              </a:rPr>
              <a:t>middels</a:t>
            </a:r>
            <a:r>
              <a:rPr kumimoji="0" lang="en-US" sz="1600" b="0" i="0" u="none" strike="noStrike" kern="1200" cap="none" spc="0" normalizeH="0" baseline="0" noProof="0" dirty="0">
                <a:ln>
                  <a:noFill/>
                </a:ln>
                <a:solidFill>
                  <a:prstClr val="black">
                    <a:lumMod val="85000"/>
                    <a:lumOff val="15000"/>
                  </a:prstClr>
                </a:solidFill>
                <a:effectLst/>
                <a:uLnTx/>
                <a:uFillTx/>
                <a:latin typeface="Microsoft YaHei UI Light" panose="020B0502040204020203" pitchFamily="34" charset="-122"/>
                <a:ea typeface="Microsoft YaHei UI Light" panose="020B0502040204020203" pitchFamily="34" charset="-122"/>
                <a:cs typeface="+mn-cs"/>
              </a:rPr>
              <a:t> </a:t>
            </a:r>
            <a:r>
              <a:rPr kumimoji="0" lang="en-US" sz="1600" b="0" i="0" u="none" strike="noStrike" kern="1200" cap="none" spc="0" normalizeH="0" baseline="0" noProof="0" dirty="0" err="1">
                <a:ln>
                  <a:noFill/>
                </a:ln>
                <a:solidFill>
                  <a:prstClr val="black">
                    <a:lumMod val="85000"/>
                    <a:lumOff val="15000"/>
                  </a:prstClr>
                </a:solidFill>
                <a:effectLst/>
                <a:uLnTx/>
                <a:uFillTx/>
                <a:latin typeface="Microsoft YaHei UI Light" panose="020B0502040204020203" pitchFamily="34" charset="-122"/>
                <a:ea typeface="Microsoft YaHei UI Light" panose="020B0502040204020203" pitchFamily="34" charset="-122"/>
                <a:cs typeface="+mn-cs"/>
              </a:rPr>
              <a:t>vloerpotten</a:t>
            </a:r>
            <a:endParaRPr kumimoji="0" lang="en-US" sz="1600" b="0" i="0" u="none" strike="noStrike" kern="1200" cap="none" spc="0" normalizeH="0" baseline="0" noProof="0" dirty="0">
              <a:ln>
                <a:noFill/>
              </a:ln>
              <a:solidFill>
                <a:prstClr val="black">
                  <a:lumMod val="85000"/>
                  <a:lumOff val="15000"/>
                </a:prstClr>
              </a:solidFill>
              <a:effectLst/>
              <a:uLnTx/>
              <a:uFillTx/>
              <a:latin typeface="Microsoft YaHei UI Light" panose="020B0502040204020203" pitchFamily="34" charset="-122"/>
              <a:ea typeface="Microsoft YaHei UI Light" panose="020B0502040204020203" pitchFamily="34" charset="-122"/>
              <a:cs typeface="+mn-cs"/>
            </a:endParaRPr>
          </a:p>
        </p:txBody>
      </p:sp>
    </p:spTree>
    <p:extLst>
      <p:ext uri="{BB962C8B-B14F-4D97-AF65-F5344CB8AC3E}">
        <p14:creationId xmlns:p14="http://schemas.microsoft.com/office/powerpoint/2010/main" val="1312256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46F1F8-A4A8-6EC6-EE1F-804D092BA23C}"/>
              </a:ext>
            </a:extLst>
          </p:cNvPr>
          <p:cNvSpPr>
            <a:spLocks noGrp="1"/>
          </p:cNvSpPr>
          <p:nvPr>
            <p:ph type="title"/>
          </p:nvPr>
        </p:nvSpPr>
        <p:spPr/>
        <p:txBody>
          <a:bodyPr/>
          <a:lstStyle/>
          <a:p>
            <a:r>
              <a:rPr lang="nl-NL"/>
              <a:t>Nieuwe werkplekconcept</a:t>
            </a:r>
          </a:p>
        </p:txBody>
      </p:sp>
    </p:spTree>
    <p:extLst>
      <p:ext uri="{BB962C8B-B14F-4D97-AF65-F5344CB8AC3E}">
        <p14:creationId xmlns:p14="http://schemas.microsoft.com/office/powerpoint/2010/main" val="1315707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4D202B3B-3F55-420F-AD5C-955996B22568">
            <a:extLst>
              <a:ext uri="{FF2B5EF4-FFF2-40B4-BE49-F238E27FC236}">
                <a16:creationId xmlns:a16="http://schemas.microsoft.com/office/drawing/2014/main" id="{7495C7A0-484C-4A62-9317-8B245645685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332" t="16006" r="19300" b="5689"/>
          <a:stretch/>
        </p:blipFill>
        <p:spPr bwMode="auto">
          <a:xfrm>
            <a:off x="2898775" y="157267"/>
            <a:ext cx="7251700" cy="654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Vrije vorm: vorm 8">
            <a:extLst>
              <a:ext uri="{FF2B5EF4-FFF2-40B4-BE49-F238E27FC236}">
                <a16:creationId xmlns:a16="http://schemas.microsoft.com/office/drawing/2014/main" id="{FC7D67D9-5F65-424A-B782-27235D1AB79A}"/>
              </a:ext>
            </a:extLst>
          </p:cNvPr>
          <p:cNvSpPr/>
          <p:nvPr/>
        </p:nvSpPr>
        <p:spPr>
          <a:xfrm>
            <a:off x="7578725" y="330200"/>
            <a:ext cx="2393950" cy="2343150"/>
          </a:xfrm>
          <a:custGeom>
            <a:avLst/>
            <a:gdLst>
              <a:gd name="connsiteX0" fmla="*/ 1403350 w 2393950"/>
              <a:gd name="connsiteY0" fmla="*/ 622300 h 2343150"/>
              <a:gd name="connsiteX1" fmla="*/ 1028700 w 2393950"/>
              <a:gd name="connsiteY1" fmla="*/ 996950 h 2343150"/>
              <a:gd name="connsiteX2" fmla="*/ 1403350 w 2393950"/>
              <a:gd name="connsiteY2" fmla="*/ 1371600 h 2343150"/>
              <a:gd name="connsiteX3" fmla="*/ 1778000 w 2393950"/>
              <a:gd name="connsiteY3" fmla="*/ 996950 h 2343150"/>
              <a:gd name="connsiteX4" fmla="*/ 1403350 w 2393950"/>
              <a:gd name="connsiteY4" fmla="*/ 622300 h 2343150"/>
              <a:gd name="connsiteX5" fmla="*/ 2393950 w 2393950"/>
              <a:gd name="connsiteY5" fmla="*/ 0 h 2343150"/>
              <a:gd name="connsiteX6" fmla="*/ 2044700 w 2393950"/>
              <a:gd name="connsiteY6" fmla="*/ 2343150 h 2343150"/>
              <a:gd name="connsiteX7" fmla="*/ 736600 w 2393950"/>
              <a:gd name="connsiteY7" fmla="*/ 2165350 h 2343150"/>
              <a:gd name="connsiteX8" fmla="*/ 889000 w 2393950"/>
              <a:gd name="connsiteY8" fmla="*/ 1136650 h 2343150"/>
              <a:gd name="connsiteX9" fmla="*/ 0 w 2393950"/>
              <a:gd name="connsiteY9" fmla="*/ 1009650 h 2343150"/>
              <a:gd name="connsiteX10" fmla="*/ 133350 w 2393950"/>
              <a:gd name="connsiteY10" fmla="*/ 25400 h 23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3950" h="2343150">
                <a:moveTo>
                  <a:pt x="1403350" y="622300"/>
                </a:moveTo>
                <a:cubicBezTo>
                  <a:pt x="1196437" y="622300"/>
                  <a:pt x="1028700" y="790037"/>
                  <a:pt x="1028700" y="996950"/>
                </a:cubicBezTo>
                <a:cubicBezTo>
                  <a:pt x="1028700" y="1203863"/>
                  <a:pt x="1196437" y="1371600"/>
                  <a:pt x="1403350" y="1371600"/>
                </a:cubicBezTo>
                <a:cubicBezTo>
                  <a:pt x="1610263" y="1371600"/>
                  <a:pt x="1778000" y="1203863"/>
                  <a:pt x="1778000" y="996950"/>
                </a:cubicBezTo>
                <a:cubicBezTo>
                  <a:pt x="1778000" y="790037"/>
                  <a:pt x="1610263" y="622300"/>
                  <a:pt x="1403350" y="622300"/>
                </a:cubicBezTo>
                <a:close/>
                <a:moveTo>
                  <a:pt x="2393950" y="0"/>
                </a:moveTo>
                <a:lnTo>
                  <a:pt x="2044700" y="2343150"/>
                </a:lnTo>
                <a:lnTo>
                  <a:pt x="736600" y="2165350"/>
                </a:lnTo>
                <a:lnTo>
                  <a:pt x="889000" y="1136650"/>
                </a:lnTo>
                <a:lnTo>
                  <a:pt x="0" y="1009650"/>
                </a:lnTo>
                <a:lnTo>
                  <a:pt x="133350" y="25400"/>
                </a:lnTo>
                <a:close/>
              </a:path>
            </a:pathLst>
          </a:custGeom>
          <a:solidFill>
            <a:schemeClr val="bg1">
              <a:lumMod val="50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0" name="Tekstvak 9">
            <a:extLst>
              <a:ext uri="{FF2B5EF4-FFF2-40B4-BE49-F238E27FC236}">
                <a16:creationId xmlns:a16="http://schemas.microsoft.com/office/drawing/2014/main" id="{0964A3E8-0C1D-4CBE-AAA1-7224177BCEC5}"/>
              </a:ext>
            </a:extLst>
          </p:cNvPr>
          <p:cNvSpPr txBox="1"/>
          <p:nvPr/>
        </p:nvSpPr>
        <p:spPr>
          <a:xfrm>
            <a:off x="8710249" y="459215"/>
            <a:ext cx="709214" cy="415498"/>
          </a:xfrm>
          <a:prstGeom prst="rect">
            <a:avLst/>
          </a:prstGeom>
          <a:noFill/>
        </p:spPr>
        <p:txBody>
          <a:bodyPr wrap="square" rtlCol="0">
            <a:spAutoFit/>
          </a:bodyPr>
          <a:lstStyle/>
          <a:p>
            <a:pPr algn="ctr"/>
            <a:r>
              <a:rPr lang="nl-NL" sz="700" b="1">
                <a:solidFill>
                  <a:schemeClr val="bg1"/>
                </a:solidFill>
                <a:effectLst>
                  <a:outerShdw blurRad="50800" dist="38100" dir="2700000" algn="tl" rotWithShape="0">
                    <a:prstClr val="black">
                      <a:alpha val="40000"/>
                    </a:prstClr>
                  </a:outerShdw>
                </a:effectLst>
                <a:latin typeface="+mj-lt"/>
              </a:rPr>
              <a:t>CAD- en individuele  zone</a:t>
            </a:r>
          </a:p>
        </p:txBody>
      </p:sp>
      <p:sp>
        <p:nvSpPr>
          <p:cNvPr id="4" name="Vrije vorm: vorm 3">
            <a:extLst>
              <a:ext uri="{FF2B5EF4-FFF2-40B4-BE49-F238E27FC236}">
                <a16:creationId xmlns:a16="http://schemas.microsoft.com/office/drawing/2014/main" id="{0A935D3A-08DD-2D6B-16BA-F8A4101570D4}"/>
              </a:ext>
            </a:extLst>
          </p:cNvPr>
          <p:cNvSpPr/>
          <p:nvPr/>
        </p:nvSpPr>
        <p:spPr>
          <a:xfrm>
            <a:off x="3527425" y="323849"/>
            <a:ext cx="2466975" cy="1647825"/>
          </a:xfrm>
          <a:custGeom>
            <a:avLst/>
            <a:gdLst>
              <a:gd name="connsiteX0" fmla="*/ 1417615 w 2466975"/>
              <a:gd name="connsiteY0" fmla="*/ 1602421 h 1647825"/>
              <a:gd name="connsiteX1" fmla="*/ 2239424 w 2466975"/>
              <a:gd name="connsiteY1" fmla="*/ 1640351 h 1647825"/>
              <a:gd name="connsiteX2" fmla="*/ 2238375 w 2466975"/>
              <a:gd name="connsiteY2" fmla="*/ 1647825 h 1647825"/>
              <a:gd name="connsiteX3" fmla="*/ 1704593 w 2466975"/>
              <a:gd name="connsiteY3" fmla="*/ 1254695 h 1647825"/>
              <a:gd name="connsiteX4" fmla="*/ 1671592 w 2466975"/>
              <a:gd name="connsiteY4" fmla="*/ 1313362 h 1647825"/>
              <a:gd name="connsiteX5" fmla="*/ 1575955 w 2466975"/>
              <a:gd name="connsiteY5" fmla="*/ 1382917 h 1647825"/>
              <a:gd name="connsiteX6" fmla="*/ 1647512 w 2466975"/>
              <a:gd name="connsiteY6" fmla="*/ 1323877 h 1647825"/>
              <a:gd name="connsiteX7" fmla="*/ 190500 w 2466975"/>
              <a:gd name="connsiteY7" fmla="*/ 0 h 1647825"/>
              <a:gd name="connsiteX8" fmla="*/ 2466975 w 2466975"/>
              <a:gd name="connsiteY8" fmla="*/ 19050 h 1647825"/>
              <a:gd name="connsiteX9" fmla="*/ 2327366 w 2466975"/>
              <a:gd name="connsiteY9" fmla="*/ 1013768 h 1647825"/>
              <a:gd name="connsiteX10" fmla="*/ 1804204 w 2466975"/>
              <a:gd name="connsiteY10" fmla="*/ 949968 h 1647825"/>
              <a:gd name="connsiteX11" fmla="*/ 1804787 w 2466975"/>
              <a:gd name="connsiteY11" fmla="*/ 944181 h 1647825"/>
              <a:gd name="connsiteX12" fmla="*/ 1713081 w 2466975"/>
              <a:gd name="connsiteY12" fmla="*/ 643955 h 1647825"/>
              <a:gd name="connsiteX13" fmla="*/ 1688666 w 2466975"/>
              <a:gd name="connsiteY13" fmla="*/ 614364 h 1647825"/>
              <a:gd name="connsiteX14" fmla="*/ 846964 w 2466975"/>
              <a:gd name="connsiteY14" fmla="*/ 614364 h 1647825"/>
              <a:gd name="connsiteX15" fmla="*/ 822550 w 2466975"/>
              <a:gd name="connsiteY15" fmla="*/ 643955 h 1647825"/>
              <a:gd name="connsiteX16" fmla="*/ 730843 w 2466975"/>
              <a:gd name="connsiteY16" fmla="*/ 944181 h 1647825"/>
              <a:gd name="connsiteX17" fmla="*/ 1159597 w 2466975"/>
              <a:gd name="connsiteY17" fmla="*/ 1470244 h 1647825"/>
              <a:gd name="connsiteX18" fmla="*/ 1192621 w 2466975"/>
              <a:gd name="connsiteY18" fmla="*/ 1473573 h 1647825"/>
              <a:gd name="connsiteX19" fmla="*/ 1192621 w 2466975"/>
              <a:gd name="connsiteY19" fmla="*/ 1589975 h 1647825"/>
              <a:gd name="connsiteX20" fmla="*/ 0 w 2466975"/>
              <a:gd name="connsiteY20" fmla="*/ 152400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66975" h="1647825">
                <a:moveTo>
                  <a:pt x="1417615" y="1602421"/>
                </a:moveTo>
                <a:lnTo>
                  <a:pt x="2239424" y="1640351"/>
                </a:lnTo>
                <a:lnTo>
                  <a:pt x="2238375" y="1647825"/>
                </a:lnTo>
                <a:close/>
                <a:moveTo>
                  <a:pt x="1704593" y="1254695"/>
                </a:moveTo>
                <a:lnTo>
                  <a:pt x="1671592" y="1313362"/>
                </a:lnTo>
                <a:lnTo>
                  <a:pt x="1575955" y="1382917"/>
                </a:lnTo>
                <a:lnTo>
                  <a:pt x="1647512" y="1323877"/>
                </a:lnTo>
                <a:close/>
                <a:moveTo>
                  <a:pt x="190500" y="0"/>
                </a:moveTo>
                <a:lnTo>
                  <a:pt x="2466975" y="19050"/>
                </a:lnTo>
                <a:lnTo>
                  <a:pt x="2327366" y="1013768"/>
                </a:lnTo>
                <a:lnTo>
                  <a:pt x="1804204" y="949968"/>
                </a:lnTo>
                <a:lnTo>
                  <a:pt x="1804787" y="944181"/>
                </a:lnTo>
                <a:cubicBezTo>
                  <a:pt x="1804787" y="832971"/>
                  <a:pt x="1770979" y="729656"/>
                  <a:pt x="1713081" y="643955"/>
                </a:cubicBezTo>
                <a:lnTo>
                  <a:pt x="1688666" y="614364"/>
                </a:lnTo>
                <a:lnTo>
                  <a:pt x="846964" y="614364"/>
                </a:lnTo>
                <a:lnTo>
                  <a:pt x="822550" y="643955"/>
                </a:lnTo>
                <a:cubicBezTo>
                  <a:pt x="764651" y="729656"/>
                  <a:pt x="730843" y="832971"/>
                  <a:pt x="730843" y="944181"/>
                </a:cubicBezTo>
                <a:cubicBezTo>
                  <a:pt x="730843" y="1203672"/>
                  <a:pt x="914908" y="1420173"/>
                  <a:pt x="1159597" y="1470244"/>
                </a:cubicBezTo>
                <a:lnTo>
                  <a:pt x="1192621" y="1473573"/>
                </a:lnTo>
                <a:lnTo>
                  <a:pt x="1192621" y="1589975"/>
                </a:lnTo>
                <a:lnTo>
                  <a:pt x="0" y="1524000"/>
                </a:lnTo>
                <a:close/>
              </a:path>
            </a:pathLst>
          </a:custGeom>
          <a:solidFill>
            <a:schemeClr val="accent2">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2" name="Vrije vorm: vorm 21">
            <a:extLst>
              <a:ext uri="{FF2B5EF4-FFF2-40B4-BE49-F238E27FC236}">
                <a16:creationId xmlns:a16="http://schemas.microsoft.com/office/drawing/2014/main" id="{2B00810B-F557-4408-B4AA-36A6A4FE4A27}"/>
              </a:ext>
            </a:extLst>
          </p:cNvPr>
          <p:cNvSpPr/>
          <p:nvPr/>
        </p:nvSpPr>
        <p:spPr>
          <a:xfrm>
            <a:off x="6371463" y="3925888"/>
            <a:ext cx="3048000" cy="2124075"/>
          </a:xfrm>
          <a:custGeom>
            <a:avLst/>
            <a:gdLst>
              <a:gd name="connsiteX0" fmla="*/ 1303046 w 3048000"/>
              <a:gd name="connsiteY0" fmla="*/ 440722 h 2124075"/>
              <a:gd name="connsiteX1" fmla="*/ 1271738 w 3048000"/>
              <a:gd name="connsiteY1" fmla="*/ 461701 h 2124075"/>
              <a:gd name="connsiteX2" fmla="*/ 1095986 w 3048000"/>
              <a:gd name="connsiteY2" fmla="*/ 720414 h 2124075"/>
              <a:gd name="connsiteX3" fmla="*/ 1419288 w 3048000"/>
              <a:gd name="connsiteY3" fmla="*/ 1389231 h 2124075"/>
              <a:gd name="connsiteX4" fmla="*/ 2072875 w 3048000"/>
              <a:gd name="connsiteY4" fmla="*/ 1036154 h 2124075"/>
              <a:gd name="connsiteX5" fmla="*/ 2081790 w 3048000"/>
              <a:gd name="connsiteY5" fmla="*/ 723518 h 2124075"/>
              <a:gd name="connsiteX6" fmla="*/ 2068682 w 3048000"/>
              <a:gd name="connsiteY6" fmla="*/ 688183 h 2124075"/>
              <a:gd name="connsiteX7" fmla="*/ 600075 w 3048000"/>
              <a:gd name="connsiteY7" fmla="*/ 0 h 2124075"/>
              <a:gd name="connsiteX8" fmla="*/ 3048000 w 3048000"/>
              <a:gd name="connsiteY8" fmla="*/ 361950 h 2124075"/>
              <a:gd name="connsiteX9" fmla="*/ 2809875 w 3048000"/>
              <a:gd name="connsiteY9" fmla="*/ 1962150 h 2124075"/>
              <a:gd name="connsiteX10" fmla="*/ 1352550 w 3048000"/>
              <a:gd name="connsiteY10" fmla="*/ 1743075 h 2124075"/>
              <a:gd name="connsiteX11" fmla="*/ 1323975 w 3048000"/>
              <a:gd name="connsiteY11" fmla="*/ 2028825 h 2124075"/>
              <a:gd name="connsiteX12" fmla="*/ 1295400 w 3048000"/>
              <a:gd name="connsiteY12" fmla="*/ 2124075 h 2124075"/>
              <a:gd name="connsiteX13" fmla="*/ 0 w 3048000"/>
              <a:gd name="connsiteY13" fmla="*/ 1695450 h 212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8000" h="2124075">
                <a:moveTo>
                  <a:pt x="1303046" y="440722"/>
                </a:moveTo>
                <a:lnTo>
                  <a:pt x="1271738" y="461701"/>
                </a:lnTo>
                <a:cubicBezTo>
                  <a:pt x="1192715" y="526226"/>
                  <a:pt x="1130188" y="614594"/>
                  <a:pt x="1095986" y="720414"/>
                </a:cubicBezTo>
                <a:cubicBezTo>
                  <a:pt x="1004780" y="1002602"/>
                  <a:pt x="1149527" y="1302042"/>
                  <a:pt x="1419288" y="1389231"/>
                </a:cubicBezTo>
                <a:cubicBezTo>
                  <a:pt x="1689048" y="1476420"/>
                  <a:pt x="1981669" y="1318342"/>
                  <a:pt x="2072875" y="1036154"/>
                </a:cubicBezTo>
                <a:cubicBezTo>
                  <a:pt x="2107077" y="930334"/>
                  <a:pt x="2108098" y="822087"/>
                  <a:pt x="2081790" y="723518"/>
                </a:cubicBezTo>
                <a:lnTo>
                  <a:pt x="2068682" y="688183"/>
                </a:lnTo>
                <a:close/>
                <a:moveTo>
                  <a:pt x="600075" y="0"/>
                </a:moveTo>
                <a:lnTo>
                  <a:pt x="3048000" y="361950"/>
                </a:lnTo>
                <a:lnTo>
                  <a:pt x="2809875" y="1962150"/>
                </a:lnTo>
                <a:lnTo>
                  <a:pt x="1352550" y="1743075"/>
                </a:lnTo>
                <a:lnTo>
                  <a:pt x="1323975" y="2028825"/>
                </a:lnTo>
                <a:lnTo>
                  <a:pt x="1295400" y="2124075"/>
                </a:lnTo>
                <a:lnTo>
                  <a:pt x="0" y="1695450"/>
                </a:lnTo>
                <a:close/>
              </a:path>
            </a:pathLst>
          </a:custGeom>
          <a:solidFill>
            <a:schemeClr val="accent2">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6" name="Vrije vorm: vorm 5">
            <a:extLst>
              <a:ext uri="{FF2B5EF4-FFF2-40B4-BE49-F238E27FC236}">
                <a16:creationId xmlns:a16="http://schemas.microsoft.com/office/drawing/2014/main" id="{9A5A537B-777B-8ECA-A8BC-39E7744FE446}"/>
              </a:ext>
            </a:extLst>
          </p:cNvPr>
          <p:cNvSpPr/>
          <p:nvPr/>
        </p:nvSpPr>
        <p:spPr>
          <a:xfrm>
            <a:off x="4720045" y="1271450"/>
            <a:ext cx="4855754" cy="2605224"/>
          </a:xfrm>
          <a:custGeom>
            <a:avLst/>
            <a:gdLst>
              <a:gd name="connsiteX0" fmla="*/ 592183 w 4855754"/>
              <a:gd name="connsiteY0" fmla="*/ 0 h 2605224"/>
              <a:gd name="connsiteX1" fmla="*/ 1149797 w 4855754"/>
              <a:gd name="connsiteY1" fmla="*/ 68002 h 2605224"/>
              <a:gd name="connsiteX2" fmla="*/ 1150529 w 4855754"/>
              <a:gd name="connsiteY2" fmla="*/ 62049 h 2605224"/>
              <a:gd name="connsiteX3" fmla="*/ 2350679 w 4855754"/>
              <a:gd name="connsiteY3" fmla="*/ 223974 h 2605224"/>
              <a:gd name="connsiteX4" fmla="*/ 2312579 w 4855754"/>
              <a:gd name="connsiteY4" fmla="*/ 624024 h 2605224"/>
              <a:gd name="connsiteX5" fmla="*/ 3531779 w 4855754"/>
              <a:gd name="connsiteY5" fmla="*/ 795474 h 2605224"/>
              <a:gd name="connsiteX6" fmla="*/ 3417479 w 4855754"/>
              <a:gd name="connsiteY6" fmla="*/ 1643199 h 2605224"/>
              <a:gd name="connsiteX7" fmla="*/ 4855754 w 4855754"/>
              <a:gd name="connsiteY7" fmla="*/ 1824174 h 2605224"/>
              <a:gd name="connsiteX8" fmla="*/ 4750979 w 4855754"/>
              <a:gd name="connsiteY8" fmla="*/ 2605224 h 2605224"/>
              <a:gd name="connsiteX9" fmla="*/ 2379254 w 4855754"/>
              <a:gd name="connsiteY9" fmla="*/ 2271849 h 2605224"/>
              <a:gd name="connsiteX10" fmla="*/ 2588804 w 4855754"/>
              <a:gd name="connsiteY10" fmla="*/ 1671774 h 2605224"/>
              <a:gd name="connsiteX11" fmla="*/ 2607854 w 4855754"/>
              <a:gd name="connsiteY11" fmla="*/ 1490799 h 2605224"/>
              <a:gd name="connsiteX12" fmla="*/ 2560229 w 4855754"/>
              <a:gd name="connsiteY12" fmla="*/ 1300299 h 2605224"/>
              <a:gd name="connsiteX13" fmla="*/ 2493554 w 4855754"/>
              <a:gd name="connsiteY13" fmla="*/ 1119324 h 2605224"/>
              <a:gd name="connsiteX14" fmla="*/ 2379254 w 4855754"/>
              <a:gd name="connsiteY14" fmla="*/ 995499 h 2605224"/>
              <a:gd name="connsiteX15" fmla="*/ 2274479 w 4855754"/>
              <a:gd name="connsiteY15" fmla="*/ 890724 h 2605224"/>
              <a:gd name="connsiteX16" fmla="*/ 2131604 w 4855754"/>
              <a:gd name="connsiteY16" fmla="*/ 804999 h 2605224"/>
              <a:gd name="connsiteX17" fmla="*/ 1950629 w 4855754"/>
              <a:gd name="connsiteY17" fmla="*/ 757374 h 2605224"/>
              <a:gd name="connsiteX18" fmla="*/ 1788704 w 4855754"/>
              <a:gd name="connsiteY18" fmla="*/ 738324 h 2605224"/>
              <a:gd name="connsiteX19" fmla="*/ 1135156 w 4855754"/>
              <a:gd name="connsiteY19" fmla="*/ 686040 h 2605224"/>
              <a:gd name="connsiteX20" fmla="*/ 1132114 w 4855754"/>
              <a:gd name="connsiteY20" fmla="*/ 696686 h 2605224"/>
              <a:gd name="connsiteX21" fmla="*/ 0 w 4855754"/>
              <a:gd name="connsiteY21" fmla="*/ 644435 h 2605224"/>
              <a:gd name="connsiteX22" fmla="*/ 0 w 4855754"/>
              <a:gd name="connsiteY22" fmla="*/ 522515 h 2605224"/>
              <a:gd name="connsiteX23" fmla="*/ 182880 w 4855754"/>
              <a:gd name="connsiteY23" fmla="*/ 513806 h 2605224"/>
              <a:gd name="connsiteX24" fmla="*/ 243840 w 4855754"/>
              <a:gd name="connsiteY24" fmla="*/ 487680 h 2605224"/>
              <a:gd name="connsiteX25" fmla="*/ 383177 w 4855754"/>
              <a:gd name="connsiteY25" fmla="*/ 435429 h 2605224"/>
              <a:gd name="connsiteX26" fmla="*/ 478971 w 4855754"/>
              <a:gd name="connsiteY26" fmla="*/ 365760 h 2605224"/>
              <a:gd name="connsiteX27" fmla="*/ 557348 w 4855754"/>
              <a:gd name="connsiteY27" fmla="*/ 226423 h 260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855754" h="2605224">
                <a:moveTo>
                  <a:pt x="592183" y="0"/>
                </a:moveTo>
                <a:lnTo>
                  <a:pt x="1149797" y="68002"/>
                </a:lnTo>
                <a:lnTo>
                  <a:pt x="1150529" y="62049"/>
                </a:lnTo>
                <a:lnTo>
                  <a:pt x="2350679" y="223974"/>
                </a:lnTo>
                <a:lnTo>
                  <a:pt x="2312579" y="624024"/>
                </a:lnTo>
                <a:lnTo>
                  <a:pt x="3531779" y="795474"/>
                </a:lnTo>
                <a:lnTo>
                  <a:pt x="3417479" y="1643199"/>
                </a:lnTo>
                <a:lnTo>
                  <a:pt x="4855754" y="1824174"/>
                </a:lnTo>
                <a:lnTo>
                  <a:pt x="4750979" y="2605224"/>
                </a:lnTo>
                <a:lnTo>
                  <a:pt x="2379254" y="2271849"/>
                </a:lnTo>
                <a:lnTo>
                  <a:pt x="2588804" y="1671774"/>
                </a:lnTo>
                <a:lnTo>
                  <a:pt x="2607854" y="1490799"/>
                </a:lnTo>
                <a:lnTo>
                  <a:pt x="2560229" y="1300299"/>
                </a:lnTo>
                <a:lnTo>
                  <a:pt x="2493554" y="1119324"/>
                </a:lnTo>
                <a:lnTo>
                  <a:pt x="2379254" y="995499"/>
                </a:lnTo>
                <a:lnTo>
                  <a:pt x="2274479" y="890724"/>
                </a:lnTo>
                <a:lnTo>
                  <a:pt x="2131604" y="804999"/>
                </a:lnTo>
                <a:lnTo>
                  <a:pt x="1950629" y="757374"/>
                </a:lnTo>
                <a:lnTo>
                  <a:pt x="1788704" y="738324"/>
                </a:lnTo>
                <a:lnTo>
                  <a:pt x="1135156" y="686040"/>
                </a:lnTo>
                <a:lnTo>
                  <a:pt x="1132114" y="696686"/>
                </a:lnTo>
                <a:lnTo>
                  <a:pt x="0" y="644435"/>
                </a:lnTo>
                <a:lnTo>
                  <a:pt x="0" y="522515"/>
                </a:lnTo>
                <a:lnTo>
                  <a:pt x="182880" y="513806"/>
                </a:lnTo>
                <a:lnTo>
                  <a:pt x="243840" y="487680"/>
                </a:lnTo>
                <a:lnTo>
                  <a:pt x="383177" y="435429"/>
                </a:lnTo>
                <a:lnTo>
                  <a:pt x="478971" y="365760"/>
                </a:lnTo>
                <a:lnTo>
                  <a:pt x="557348" y="226423"/>
                </a:lnTo>
                <a:close/>
              </a:path>
            </a:pathLst>
          </a:custGeom>
          <a:solidFill>
            <a:srgbClr val="0090AB">
              <a:alpha val="50000"/>
            </a:srgb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5" name="Tekstvak 24">
            <a:extLst>
              <a:ext uri="{FF2B5EF4-FFF2-40B4-BE49-F238E27FC236}">
                <a16:creationId xmlns:a16="http://schemas.microsoft.com/office/drawing/2014/main" id="{24573F07-11B4-4967-9D91-64C9114C5A1D}"/>
              </a:ext>
            </a:extLst>
          </p:cNvPr>
          <p:cNvSpPr txBox="1"/>
          <p:nvPr/>
        </p:nvSpPr>
        <p:spPr>
          <a:xfrm>
            <a:off x="7335838" y="2371923"/>
            <a:ext cx="709214" cy="307777"/>
          </a:xfrm>
          <a:prstGeom prst="rect">
            <a:avLst/>
          </a:prstGeom>
          <a:noFill/>
        </p:spPr>
        <p:txBody>
          <a:bodyPr wrap="square" rtlCol="0">
            <a:spAutoFit/>
          </a:bodyPr>
          <a:lstStyle/>
          <a:p>
            <a:pPr algn="ctr"/>
            <a:r>
              <a:rPr lang="nl-NL" sz="700" b="1">
                <a:solidFill>
                  <a:schemeClr val="bg1"/>
                </a:solidFill>
                <a:effectLst>
                  <a:outerShdw blurRad="50800" dist="38100" dir="2700000" algn="tl" rotWithShape="0">
                    <a:prstClr val="black">
                      <a:alpha val="40000"/>
                    </a:prstClr>
                  </a:outerShdw>
                </a:effectLst>
                <a:latin typeface="+mj-lt"/>
              </a:rPr>
              <a:t>Teamwerk zone</a:t>
            </a:r>
          </a:p>
        </p:txBody>
      </p:sp>
      <p:sp>
        <p:nvSpPr>
          <p:cNvPr id="26" name="Tekstvak 25">
            <a:extLst>
              <a:ext uri="{FF2B5EF4-FFF2-40B4-BE49-F238E27FC236}">
                <a16:creationId xmlns:a16="http://schemas.microsoft.com/office/drawing/2014/main" id="{76BC3311-DF8A-4E07-BDAF-35AC7A8BC0D1}"/>
              </a:ext>
            </a:extLst>
          </p:cNvPr>
          <p:cNvSpPr txBox="1"/>
          <p:nvPr/>
        </p:nvSpPr>
        <p:spPr>
          <a:xfrm>
            <a:off x="3664681" y="459215"/>
            <a:ext cx="822579" cy="415498"/>
          </a:xfrm>
          <a:prstGeom prst="rect">
            <a:avLst/>
          </a:prstGeom>
          <a:noFill/>
        </p:spPr>
        <p:txBody>
          <a:bodyPr wrap="square" rtlCol="0">
            <a:spAutoFit/>
          </a:bodyPr>
          <a:lstStyle/>
          <a:p>
            <a:pPr algn="ctr"/>
            <a:r>
              <a:rPr lang="nl-NL" sz="700" b="1">
                <a:solidFill>
                  <a:schemeClr val="bg1"/>
                </a:solidFill>
                <a:effectLst>
                  <a:outerShdw blurRad="50800" dist="38100" dir="2700000" algn="tl" rotWithShape="0">
                    <a:prstClr val="black">
                      <a:alpha val="40000"/>
                    </a:prstClr>
                  </a:outerShdw>
                </a:effectLst>
                <a:latin typeface="+mj-lt"/>
              </a:rPr>
              <a:t>Ontmoetings- en creatieve zone</a:t>
            </a:r>
          </a:p>
        </p:txBody>
      </p:sp>
      <p:sp>
        <p:nvSpPr>
          <p:cNvPr id="27" name="Tekstvak 26">
            <a:extLst>
              <a:ext uri="{FF2B5EF4-FFF2-40B4-BE49-F238E27FC236}">
                <a16:creationId xmlns:a16="http://schemas.microsoft.com/office/drawing/2014/main" id="{7810C27B-CC91-46A4-97E9-067CA6688A25}"/>
              </a:ext>
            </a:extLst>
          </p:cNvPr>
          <p:cNvSpPr txBox="1"/>
          <p:nvPr/>
        </p:nvSpPr>
        <p:spPr>
          <a:xfrm>
            <a:off x="7011510" y="5399162"/>
            <a:ext cx="1631950" cy="200055"/>
          </a:xfrm>
          <a:prstGeom prst="rect">
            <a:avLst/>
          </a:prstGeom>
          <a:noFill/>
        </p:spPr>
        <p:txBody>
          <a:bodyPr wrap="square" rtlCol="0">
            <a:spAutoFit/>
          </a:bodyPr>
          <a:lstStyle/>
          <a:p>
            <a:pPr algn="ctr"/>
            <a:r>
              <a:rPr lang="nl-NL" sz="700" b="1">
                <a:solidFill>
                  <a:schemeClr val="bg1"/>
                </a:solidFill>
                <a:effectLst>
                  <a:outerShdw blurRad="50800" dist="38100" dir="2700000" algn="tl" rotWithShape="0">
                    <a:prstClr val="black">
                      <a:alpha val="40000"/>
                    </a:prstClr>
                  </a:outerShdw>
                </a:effectLst>
                <a:latin typeface="+mj-lt"/>
              </a:rPr>
              <a:t>Ontmoetings- en creatieve zone</a:t>
            </a:r>
          </a:p>
        </p:txBody>
      </p:sp>
      <p:sp>
        <p:nvSpPr>
          <p:cNvPr id="17" name="Vrije vorm: vorm 16">
            <a:extLst>
              <a:ext uri="{FF2B5EF4-FFF2-40B4-BE49-F238E27FC236}">
                <a16:creationId xmlns:a16="http://schemas.microsoft.com/office/drawing/2014/main" id="{29F3E2EE-FE8E-C510-233D-04F2EB9EE261}"/>
              </a:ext>
            </a:extLst>
          </p:cNvPr>
          <p:cNvSpPr/>
          <p:nvPr/>
        </p:nvSpPr>
        <p:spPr>
          <a:xfrm>
            <a:off x="4313813" y="971550"/>
            <a:ext cx="984250" cy="796926"/>
          </a:xfrm>
          <a:custGeom>
            <a:avLst/>
            <a:gdLst>
              <a:gd name="connsiteX0" fmla="*/ 118049 w 984250"/>
              <a:gd name="connsiteY0" fmla="*/ 0 h 796926"/>
              <a:gd name="connsiteX1" fmla="*/ 866202 w 984250"/>
              <a:gd name="connsiteY1" fmla="*/ 0 h 796926"/>
              <a:gd name="connsiteX2" fmla="*/ 900203 w 984250"/>
              <a:gd name="connsiteY2" fmla="*/ 40621 h 796926"/>
              <a:gd name="connsiteX3" fmla="*/ 984250 w 984250"/>
              <a:gd name="connsiteY3" fmla="*/ 311838 h 796926"/>
              <a:gd name="connsiteX4" fmla="*/ 492125 w 984250"/>
              <a:gd name="connsiteY4" fmla="*/ 796926 h 796926"/>
              <a:gd name="connsiteX5" fmla="*/ 0 w 984250"/>
              <a:gd name="connsiteY5" fmla="*/ 311838 h 796926"/>
              <a:gd name="connsiteX6" fmla="*/ 84047 w 984250"/>
              <a:gd name="connsiteY6" fmla="*/ 40621 h 79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4250" h="796926">
                <a:moveTo>
                  <a:pt x="118049" y="0"/>
                </a:moveTo>
                <a:lnTo>
                  <a:pt x="866202" y="0"/>
                </a:lnTo>
                <a:lnTo>
                  <a:pt x="900203" y="40621"/>
                </a:lnTo>
                <a:cubicBezTo>
                  <a:pt x="953266" y="118041"/>
                  <a:pt x="984250" y="211373"/>
                  <a:pt x="984250" y="311838"/>
                </a:cubicBezTo>
                <a:cubicBezTo>
                  <a:pt x="984250" y="579745"/>
                  <a:pt x="763918" y="796926"/>
                  <a:pt x="492125" y="796926"/>
                </a:cubicBezTo>
                <a:cubicBezTo>
                  <a:pt x="220332" y="796926"/>
                  <a:pt x="0" y="579745"/>
                  <a:pt x="0" y="311838"/>
                </a:cubicBezTo>
                <a:cubicBezTo>
                  <a:pt x="0" y="211373"/>
                  <a:pt x="30984" y="118041"/>
                  <a:pt x="84047" y="40621"/>
                </a:cubicBezTo>
                <a:close/>
              </a:path>
            </a:pathLst>
          </a:custGeom>
          <a:solidFill>
            <a:srgbClr val="C921B1">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Vrije vorm: vorm 17">
            <a:extLst>
              <a:ext uri="{FF2B5EF4-FFF2-40B4-BE49-F238E27FC236}">
                <a16:creationId xmlns:a16="http://schemas.microsoft.com/office/drawing/2014/main" id="{172217AB-5764-EC6C-2D85-09169765E2AB}"/>
              </a:ext>
            </a:extLst>
          </p:cNvPr>
          <p:cNvSpPr/>
          <p:nvPr/>
        </p:nvSpPr>
        <p:spPr>
          <a:xfrm>
            <a:off x="7639994" y="4136133"/>
            <a:ext cx="873252" cy="621185"/>
          </a:xfrm>
          <a:custGeom>
            <a:avLst/>
            <a:gdLst>
              <a:gd name="connsiteX0" fmla="*/ 426384 w 873252"/>
              <a:gd name="connsiteY0" fmla="*/ 0 h 621185"/>
              <a:gd name="connsiteX1" fmla="*/ 873252 w 873252"/>
              <a:gd name="connsiteY1" fmla="*/ 446868 h 621185"/>
              <a:gd name="connsiteX2" fmla="*/ 838135 w 873252"/>
              <a:gd name="connsiteY2" fmla="*/ 620809 h 621185"/>
              <a:gd name="connsiteX3" fmla="*/ 837931 w 873252"/>
              <a:gd name="connsiteY3" fmla="*/ 621185 h 621185"/>
              <a:gd name="connsiteX4" fmla="*/ 827590 w 873252"/>
              <a:gd name="connsiteY4" fmla="*/ 565877 h 621185"/>
              <a:gd name="connsiteX5" fmla="*/ 808492 w 873252"/>
              <a:gd name="connsiteY5" fmla="*/ 513962 h 621185"/>
              <a:gd name="connsiteX6" fmla="*/ 80232 w 873252"/>
              <a:gd name="connsiteY6" fmla="*/ 262006 h 621185"/>
              <a:gd name="connsiteX7" fmla="*/ 33135 w 873252"/>
              <a:gd name="connsiteY7" fmla="*/ 291019 h 621185"/>
              <a:gd name="connsiteX8" fmla="*/ 0 w 873252"/>
              <a:gd name="connsiteY8" fmla="*/ 320068 h 621185"/>
              <a:gd name="connsiteX9" fmla="*/ 14633 w 873252"/>
              <a:gd name="connsiteY9" fmla="*/ 272927 h 621185"/>
              <a:gd name="connsiteX10" fmla="*/ 426384 w 873252"/>
              <a:gd name="connsiteY10" fmla="*/ 0 h 62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252" h="621185">
                <a:moveTo>
                  <a:pt x="426384" y="0"/>
                </a:moveTo>
                <a:cubicBezTo>
                  <a:pt x="673182" y="0"/>
                  <a:pt x="873252" y="200070"/>
                  <a:pt x="873252" y="446868"/>
                </a:cubicBezTo>
                <a:cubicBezTo>
                  <a:pt x="873252" y="508568"/>
                  <a:pt x="860748" y="567347"/>
                  <a:pt x="838135" y="620809"/>
                </a:cubicBezTo>
                <a:lnTo>
                  <a:pt x="837931" y="621185"/>
                </a:lnTo>
                <a:lnTo>
                  <a:pt x="827590" y="565877"/>
                </a:lnTo>
                <a:lnTo>
                  <a:pt x="808492" y="513962"/>
                </a:lnTo>
                <a:lnTo>
                  <a:pt x="80232" y="262006"/>
                </a:lnTo>
                <a:lnTo>
                  <a:pt x="33135" y="291019"/>
                </a:lnTo>
                <a:lnTo>
                  <a:pt x="0" y="320068"/>
                </a:lnTo>
                <a:lnTo>
                  <a:pt x="14633" y="272927"/>
                </a:lnTo>
                <a:cubicBezTo>
                  <a:pt x="82472" y="112540"/>
                  <a:pt x="241286" y="0"/>
                  <a:pt x="426384" y="0"/>
                </a:cubicBezTo>
                <a:close/>
              </a:path>
            </a:pathLst>
          </a:custGeom>
          <a:solidFill>
            <a:srgbClr val="79146A">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9" name="Vrije vorm: vorm 18">
            <a:extLst>
              <a:ext uri="{FF2B5EF4-FFF2-40B4-BE49-F238E27FC236}">
                <a16:creationId xmlns:a16="http://schemas.microsoft.com/office/drawing/2014/main" id="{8403E8C2-B2C4-D214-09B8-0B8071E97D66}"/>
              </a:ext>
            </a:extLst>
          </p:cNvPr>
          <p:cNvSpPr/>
          <p:nvPr/>
        </p:nvSpPr>
        <p:spPr>
          <a:xfrm rot="1145045">
            <a:off x="7440133" y="4501032"/>
            <a:ext cx="1013798" cy="840012"/>
          </a:xfrm>
          <a:custGeom>
            <a:avLst/>
            <a:gdLst>
              <a:gd name="connsiteX0" fmla="*/ 118049 w 984250"/>
              <a:gd name="connsiteY0" fmla="*/ 0 h 796926"/>
              <a:gd name="connsiteX1" fmla="*/ 866202 w 984250"/>
              <a:gd name="connsiteY1" fmla="*/ 0 h 796926"/>
              <a:gd name="connsiteX2" fmla="*/ 900203 w 984250"/>
              <a:gd name="connsiteY2" fmla="*/ 40621 h 796926"/>
              <a:gd name="connsiteX3" fmla="*/ 984250 w 984250"/>
              <a:gd name="connsiteY3" fmla="*/ 311838 h 796926"/>
              <a:gd name="connsiteX4" fmla="*/ 492125 w 984250"/>
              <a:gd name="connsiteY4" fmla="*/ 796926 h 796926"/>
              <a:gd name="connsiteX5" fmla="*/ 0 w 984250"/>
              <a:gd name="connsiteY5" fmla="*/ 311838 h 796926"/>
              <a:gd name="connsiteX6" fmla="*/ 84047 w 984250"/>
              <a:gd name="connsiteY6" fmla="*/ 40621 h 79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4250" h="796926">
                <a:moveTo>
                  <a:pt x="118049" y="0"/>
                </a:moveTo>
                <a:lnTo>
                  <a:pt x="866202" y="0"/>
                </a:lnTo>
                <a:lnTo>
                  <a:pt x="900203" y="40621"/>
                </a:lnTo>
                <a:cubicBezTo>
                  <a:pt x="953266" y="118041"/>
                  <a:pt x="984250" y="211373"/>
                  <a:pt x="984250" y="311838"/>
                </a:cubicBezTo>
                <a:cubicBezTo>
                  <a:pt x="984250" y="579745"/>
                  <a:pt x="763918" y="796926"/>
                  <a:pt x="492125" y="796926"/>
                </a:cubicBezTo>
                <a:cubicBezTo>
                  <a:pt x="220332" y="796926"/>
                  <a:pt x="0" y="579745"/>
                  <a:pt x="0" y="311838"/>
                </a:cubicBezTo>
                <a:cubicBezTo>
                  <a:pt x="0" y="211373"/>
                  <a:pt x="30984" y="118041"/>
                  <a:pt x="84047" y="40621"/>
                </a:cubicBezTo>
                <a:close/>
              </a:path>
            </a:pathLst>
          </a:custGeom>
          <a:solidFill>
            <a:srgbClr val="C921B1">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1" name="Vrije vorm: vorm 20">
            <a:extLst>
              <a:ext uri="{FF2B5EF4-FFF2-40B4-BE49-F238E27FC236}">
                <a16:creationId xmlns:a16="http://schemas.microsoft.com/office/drawing/2014/main" id="{CD5F2468-E9FC-39E8-61D2-B6B75B5C9C92}"/>
              </a:ext>
            </a:extLst>
          </p:cNvPr>
          <p:cNvSpPr/>
          <p:nvPr/>
        </p:nvSpPr>
        <p:spPr>
          <a:xfrm rot="20387138">
            <a:off x="4325383" y="569985"/>
            <a:ext cx="873252" cy="621185"/>
          </a:xfrm>
          <a:custGeom>
            <a:avLst/>
            <a:gdLst>
              <a:gd name="connsiteX0" fmla="*/ 426384 w 873252"/>
              <a:gd name="connsiteY0" fmla="*/ 0 h 621185"/>
              <a:gd name="connsiteX1" fmla="*/ 873252 w 873252"/>
              <a:gd name="connsiteY1" fmla="*/ 446868 h 621185"/>
              <a:gd name="connsiteX2" fmla="*/ 838135 w 873252"/>
              <a:gd name="connsiteY2" fmla="*/ 620809 h 621185"/>
              <a:gd name="connsiteX3" fmla="*/ 837931 w 873252"/>
              <a:gd name="connsiteY3" fmla="*/ 621185 h 621185"/>
              <a:gd name="connsiteX4" fmla="*/ 827590 w 873252"/>
              <a:gd name="connsiteY4" fmla="*/ 565877 h 621185"/>
              <a:gd name="connsiteX5" fmla="*/ 808492 w 873252"/>
              <a:gd name="connsiteY5" fmla="*/ 513962 h 621185"/>
              <a:gd name="connsiteX6" fmla="*/ 80232 w 873252"/>
              <a:gd name="connsiteY6" fmla="*/ 262006 h 621185"/>
              <a:gd name="connsiteX7" fmla="*/ 33135 w 873252"/>
              <a:gd name="connsiteY7" fmla="*/ 291019 h 621185"/>
              <a:gd name="connsiteX8" fmla="*/ 0 w 873252"/>
              <a:gd name="connsiteY8" fmla="*/ 320068 h 621185"/>
              <a:gd name="connsiteX9" fmla="*/ 14633 w 873252"/>
              <a:gd name="connsiteY9" fmla="*/ 272927 h 621185"/>
              <a:gd name="connsiteX10" fmla="*/ 426384 w 873252"/>
              <a:gd name="connsiteY10" fmla="*/ 0 h 62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252" h="621185">
                <a:moveTo>
                  <a:pt x="426384" y="0"/>
                </a:moveTo>
                <a:cubicBezTo>
                  <a:pt x="673182" y="0"/>
                  <a:pt x="873252" y="200070"/>
                  <a:pt x="873252" y="446868"/>
                </a:cubicBezTo>
                <a:cubicBezTo>
                  <a:pt x="873252" y="508568"/>
                  <a:pt x="860748" y="567347"/>
                  <a:pt x="838135" y="620809"/>
                </a:cubicBezTo>
                <a:lnTo>
                  <a:pt x="837931" y="621185"/>
                </a:lnTo>
                <a:lnTo>
                  <a:pt x="827590" y="565877"/>
                </a:lnTo>
                <a:lnTo>
                  <a:pt x="808492" y="513962"/>
                </a:lnTo>
                <a:lnTo>
                  <a:pt x="80232" y="262006"/>
                </a:lnTo>
                <a:lnTo>
                  <a:pt x="33135" y="291019"/>
                </a:lnTo>
                <a:lnTo>
                  <a:pt x="0" y="320068"/>
                </a:lnTo>
                <a:lnTo>
                  <a:pt x="14633" y="272927"/>
                </a:lnTo>
                <a:cubicBezTo>
                  <a:pt x="82472" y="112540"/>
                  <a:pt x="241286" y="0"/>
                  <a:pt x="426384" y="0"/>
                </a:cubicBezTo>
                <a:close/>
              </a:path>
            </a:pathLst>
          </a:custGeom>
          <a:solidFill>
            <a:srgbClr val="79146A">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4" name="Tekstvak 23">
            <a:extLst>
              <a:ext uri="{FF2B5EF4-FFF2-40B4-BE49-F238E27FC236}">
                <a16:creationId xmlns:a16="http://schemas.microsoft.com/office/drawing/2014/main" id="{11C8FF79-AEFE-E666-8893-E41011195E69}"/>
              </a:ext>
            </a:extLst>
          </p:cNvPr>
          <p:cNvSpPr txBox="1"/>
          <p:nvPr/>
        </p:nvSpPr>
        <p:spPr>
          <a:xfrm>
            <a:off x="4450494" y="640523"/>
            <a:ext cx="709214" cy="307777"/>
          </a:xfrm>
          <a:prstGeom prst="rect">
            <a:avLst/>
          </a:prstGeom>
          <a:noFill/>
        </p:spPr>
        <p:txBody>
          <a:bodyPr wrap="square" rtlCol="0">
            <a:spAutoFit/>
          </a:bodyPr>
          <a:lstStyle/>
          <a:p>
            <a:pPr algn="ctr"/>
            <a:r>
              <a:rPr lang="nl-NL" sz="700" b="1">
                <a:solidFill>
                  <a:schemeClr val="bg1"/>
                </a:solidFill>
                <a:effectLst>
                  <a:outerShdw blurRad="50800" dist="38100" dir="2700000" algn="tl" rotWithShape="0">
                    <a:prstClr val="black">
                      <a:alpha val="40000"/>
                    </a:prstClr>
                  </a:outerShdw>
                </a:effectLst>
                <a:latin typeface="+mj-lt"/>
              </a:rPr>
              <a:t>Landing</a:t>
            </a:r>
          </a:p>
          <a:p>
            <a:pPr algn="ctr"/>
            <a:r>
              <a:rPr lang="nl-NL" sz="700" b="1">
                <a:solidFill>
                  <a:schemeClr val="bg1"/>
                </a:solidFill>
                <a:effectLst>
                  <a:outerShdw blurRad="50800" dist="38100" dir="2700000" algn="tl" rotWithShape="0">
                    <a:prstClr val="black">
                      <a:alpha val="40000"/>
                    </a:prstClr>
                  </a:outerShdw>
                </a:effectLst>
                <a:latin typeface="+mj-lt"/>
              </a:rPr>
              <a:t>strip</a:t>
            </a:r>
          </a:p>
        </p:txBody>
      </p:sp>
      <p:sp>
        <p:nvSpPr>
          <p:cNvPr id="28" name="Tekstvak 27">
            <a:extLst>
              <a:ext uri="{FF2B5EF4-FFF2-40B4-BE49-F238E27FC236}">
                <a16:creationId xmlns:a16="http://schemas.microsoft.com/office/drawing/2014/main" id="{F5A16462-F943-AB54-472E-B2EB004ABB25}"/>
              </a:ext>
            </a:extLst>
          </p:cNvPr>
          <p:cNvSpPr txBox="1"/>
          <p:nvPr/>
        </p:nvSpPr>
        <p:spPr>
          <a:xfrm>
            <a:off x="7767305" y="4196592"/>
            <a:ext cx="709214" cy="307777"/>
          </a:xfrm>
          <a:prstGeom prst="rect">
            <a:avLst/>
          </a:prstGeom>
          <a:noFill/>
        </p:spPr>
        <p:txBody>
          <a:bodyPr wrap="square" rtlCol="0">
            <a:spAutoFit/>
          </a:bodyPr>
          <a:lstStyle/>
          <a:p>
            <a:pPr algn="ctr"/>
            <a:r>
              <a:rPr lang="nl-NL" sz="700" b="1">
                <a:solidFill>
                  <a:schemeClr val="bg1"/>
                </a:solidFill>
                <a:effectLst>
                  <a:outerShdw blurRad="50800" dist="38100" dir="2700000" algn="tl" rotWithShape="0">
                    <a:prstClr val="black">
                      <a:alpha val="40000"/>
                    </a:prstClr>
                  </a:outerShdw>
                </a:effectLst>
                <a:latin typeface="+mj-lt"/>
              </a:rPr>
              <a:t>Landing</a:t>
            </a:r>
          </a:p>
          <a:p>
            <a:pPr algn="ctr"/>
            <a:r>
              <a:rPr lang="nl-NL" sz="700" b="1">
                <a:solidFill>
                  <a:schemeClr val="bg1"/>
                </a:solidFill>
                <a:effectLst>
                  <a:outerShdw blurRad="50800" dist="38100" dir="2700000" algn="tl" rotWithShape="0">
                    <a:prstClr val="black">
                      <a:alpha val="40000"/>
                    </a:prstClr>
                  </a:outerShdw>
                </a:effectLst>
                <a:latin typeface="+mj-lt"/>
              </a:rPr>
              <a:t>strip</a:t>
            </a:r>
          </a:p>
        </p:txBody>
      </p:sp>
      <p:sp>
        <p:nvSpPr>
          <p:cNvPr id="2" name="Titel 1">
            <a:extLst>
              <a:ext uri="{FF2B5EF4-FFF2-40B4-BE49-F238E27FC236}">
                <a16:creationId xmlns:a16="http://schemas.microsoft.com/office/drawing/2014/main" id="{B1354B76-BE52-21A0-E1FA-6B4E6A0CD196}"/>
              </a:ext>
            </a:extLst>
          </p:cNvPr>
          <p:cNvSpPr>
            <a:spLocks noGrp="1"/>
          </p:cNvSpPr>
          <p:nvPr>
            <p:ph type="title"/>
          </p:nvPr>
        </p:nvSpPr>
        <p:spPr>
          <a:xfrm>
            <a:off x="385527" y="558811"/>
            <a:ext cx="10515600" cy="1080000"/>
          </a:xfrm>
        </p:spPr>
        <p:txBody>
          <a:bodyPr/>
          <a:lstStyle/>
          <a:p>
            <a:r>
              <a:rPr lang="nl-NL"/>
              <a:t>Zonering</a:t>
            </a:r>
            <a:br>
              <a:rPr lang="nl-NL"/>
            </a:br>
            <a:r>
              <a:rPr lang="nl-NL"/>
              <a:t>6</a:t>
            </a:r>
            <a:r>
              <a:rPr lang="nl-NL" baseline="30000"/>
              <a:t>e</a:t>
            </a:r>
            <a:r>
              <a:rPr lang="nl-NL"/>
              <a:t> verdieping</a:t>
            </a:r>
          </a:p>
        </p:txBody>
      </p:sp>
    </p:spTree>
    <p:extLst>
      <p:ext uri="{BB962C8B-B14F-4D97-AF65-F5344CB8AC3E}">
        <p14:creationId xmlns:p14="http://schemas.microsoft.com/office/powerpoint/2010/main" val="3415402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0A493F2B-E850-B425-5C20-C637A47FB624}"/>
              </a:ext>
            </a:extLst>
          </p:cNvPr>
          <p:cNvSpPr>
            <a:spLocks noGrp="1"/>
          </p:cNvSpPr>
          <p:nvPr>
            <p:ph type="sldNum" sz="quarter" idx="12"/>
          </p:nvPr>
        </p:nvSpPr>
        <p:spPr/>
        <p:txBody>
          <a:bodyPr/>
          <a:lstStyle/>
          <a:p>
            <a:fld id="{1D1F925E-8A53-514B-849F-8214C45A3BA6}" type="slidenum">
              <a:rPr lang="en-US" smtClean="0"/>
              <a:pPr/>
              <a:t>17</a:t>
            </a:fld>
            <a:endParaRPr lang="en-US"/>
          </a:p>
        </p:txBody>
      </p:sp>
      <p:sp>
        <p:nvSpPr>
          <p:cNvPr id="3" name="Titel 2">
            <a:extLst>
              <a:ext uri="{FF2B5EF4-FFF2-40B4-BE49-F238E27FC236}">
                <a16:creationId xmlns:a16="http://schemas.microsoft.com/office/drawing/2014/main" id="{091B7AE6-B829-4674-9AEA-CBE797338623}"/>
              </a:ext>
            </a:extLst>
          </p:cNvPr>
          <p:cNvSpPr>
            <a:spLocks noGrp="1"/>
          </p:cNvSpPr>
          <p:nvPr>
            <p:ph type="title"/>
          </p:nvPr>
        </p:nvSpPr>
        <p:spPr/>
        <p:txBody>
          <a:bodyPr/>
          <a:lstStyle/>
          <a:p>
            <a:r>
              <a:rPr lang="nl-NL"/>
              <a:t>Geplande afdeling 6</a:t>
            </a:r>
            <a:r>
              <a:rPr lang="nl-NL" baseline="30000"/>
              <a:t>e</a:t>
            </a:r>
            <a:r>
              <a:rPr lang="nl-NL"/>
              <a:t> verdieping</a:t>
            </a:r>
          </a:p>
        </p:txBody>
      </p:sp>
      <p:sp>
        <p:nvSpPr>
          <p:cNvPr id="4" name="Tijdelijke aanduiding voor inhoud 3">
            <a:extLst>
              <a:ext uri="{FF2B5EF4-FFF2-40B4-BE49-F238E27FC236}">
                <a16:creationId xmlns:a16="http://schemas.microsoft.com/office/drawing/2014/main" id="{7F1A1B44-5C34-8E40-6884-96BFD550433F}"/>
              </a:ext>
            </a:extLst>
          </p:cNvPr>
          <p:cNvSpPr>
            <a:spLocks noGrp="1"/>
          </p:cNvSpPr>
          <p:nvPr>
            <p:ph sz="quarter" idx="13"/>
          </p:nvPr>
        </p:nvSpPr>
        <p:spPr/>
        <p:txBody>
          <a:bodyPr/>
          <a:lstStyle/>
          <a:p>
            <a:r>
              <a:rPr lang="nl-NL"/>
              <a:t>Afdeling - Ruimtelijk Domein</a:t>
            </a:r>
          </a:p>
          <a:p>
            <a:r>
              <a:rPr lang="nl-NL"/>
              <a:t>Afdeling - Openbaar Domein</a:t>
            </a:r>
          </a:p>
          <a:p>
            <a:r>
              <a:rPr lang="nl-NL"/>
              <a:t>Afdeling - Toezicht, veiligheid en leefbaarheid</a:t>
            </a:r>
          </a:p>
          <a:p>
            <a:r>
              <a:rPr lang="nl-NL"/>
              <a:t>Team Maatschappelijk vastgoed van afdeling Support (interne dienstverlening)</a:t>
            </a:r>
          </a:p>
        </p:txBody>
      </p:sp>
    </p:spTree>
    <p:extLst>
      <p:ext uri="{BB962C8B-B14F-4D97-AF65-F5344CB8AC3E}">
        <p14:creationId xmlns:p14="http://schemas.microsoft.com/office/powerpoint/2010/main" val="2371108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B0BA38B6-F77C-431D-90F7-98D045F26911}"/>
              </a:ext>
            </a:extLst>
          </p:cNvPr>
          <p:cNvSpPr>
            <a:spLocks noGrp="1"/>
          </p:cNvSpPr>
          <p:nvPr>
            <p:ph type="sldNum" sz="quarter" idx="12"/>
          </p:nvPr>
        </p:nvSpPr>
        <p:spPr/>
        <p:txBody>
          <a:bodyPr/>
          <a:lstStyle/>
          <a:p>
            <a:fld id="{1D1F925E-8A53-514B-849F-8214C45A3BA6}" type="slidenum">
              <a:rPr lang="en-US" smtClean="0"/>
              <a:pPr/>
              <a:t>18</a:t>
            </a:fld>
            <a:endParaRPr lang="en-US"/>
          </a:p>
        </p:txBody>
      </p:sp>
      <p:sp>
        <p:nvSpPr>
          <p:cNvPr id="3" name="Titel 2">
            <a:extLst>
              <a:ext uri="{FF2B5EF4-FFF2-40B4-BE49-F238E27FC236}">
                <a16:creationId xmlns:a16="http://schemas.microsoft.com/office/drawing/2014/main" id="{40778BBB-D29A-4A86-A275-B39CE555F650}"/>
              </a:ext>
            </a:extLst>
          </p:cNvPr>
          <p:cNvSpPr>
            <a:spLocks noGrp="1"/>
          </p:cNvSpPr>
          <p:nvPr>
            <p:ph type="title"/>
          </p:nvPr>
        </p:nvSpPr>
        <p:spPr/>
        <p:txBody>
          <a:bodyPr/>
          <a:lstStyle/>
          <a:p>
            <a:r>
              <a:rPr lang="nl-NL"/>
              <a:t>Landing strip</a:t>
            </a:r>
          </a:p>
        </p:txBody>
      </p:sp>
      <p:pic>
        <p:nvPicPr>
          <p:cNvPr id="13" name="Afbeelding 12" descr="Afbeelding met binnen, tafel, plafond, gebouw&#10;&#10;Automatisch gegenereerde beschrijving">
            <a:extLst>
              <a:ext uri="{FF2B5EF4-FFF2-40B4-BE49-F238E27FC236}">
                <a16:creationId xmlns:a16="http://schemas.microsoft.com/office/drawing/2014/main" id="{2C185908-5BE7-4A75-BC56-E9BFC84E731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6411" r="11400"/>
          <a:stretch/>
        </p:blipFill>
        <p:spPr>
          <a:xfrm>
            <a:off x="6293187" y="3975986"/>
            <a:ext cx="2527540" cy="2048916"/>
          </a:xfrm>
          <a:prstGeom prst="rect">
            <a:avLst/>
          </a:prstGeom>
        </p:spPr>
      </p:pic>
      <p:sp>
        <p:nvSpPr>
          <p:cNvPr id="14" name="Tijdelijke aanduiding voor inhoud 3">
            <a:extLst>
              <a:ext uri="{FF2B5EF4-FFF2-40B4-BE49-F238E27FC236}">
                <a16:creationId xmlns:a16="http://schemas.microsoft.com/office/drawing/2014/main" id="{75196B8E-10E6-4F0C-BED8-4DF56E5B5F90}"/>
              </a:ext>
            </a:extLst>
          </p:cNvPr>
          <p:cNvSpPr txBox="1">
            <a:spLocks/>
          </p:cNvSpPr>
          <p:nvPr/>
        </p:nvSpPr>
        <p:spPr>
          <a:xfrm>
            <a:off x="838200" y="1692000"/>
            <a:ext cx="5060614" cy="4496399"/>
          </a:xfrm>
          <a:prstGeom prst="rect">
            <a:avLst/>
          </a:prstGeom>
        </p:spPr>
        <p:txBody>
          <a:bodyPr/>
          <a:lstStyle>
            <a:lvl1pPr marL="228600" indent="-228600" algn="l" defTabSz="914400" rtl="0" eaLnBrk="1" latinLnBrk="0" hangingPunct="1">
              <a:lnSpc>
                <a:spcPct val="90000"/>
              </a:lnSpc>
              <a:spcBef>
                <a:spcPts val="10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4pPr>
            <a:lvl5pPr marL="20574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 typeface="Ubuntu" panose="020B0504030602030204" pitchFamily="34" charset="0"/>
              <a:buNone/>
            </a:pPr>
            <a:r>
              <a:rPr lang="nl-NL" sz="1200" b="1"/>
              <a:t>Toelichting</a:t>
            </a:r>
          </a:p>
          <a:p>
            <a:pPr marL="0" indent="0">
              <a:lnSpc>
                <a:spcPct val="100000"/>
              </a:lnSpc>
              <a:spcBef>
                <a:spcPts val="0"/>
              </a:spcBef>
              <a:buFont typeface="Ubuntu" panose="020B0504030602030204" pitchFamily="34" charset="0"/>
              <a:buNone/>
            </a:pPr>
            <a:r>
              <a:rPr lang="nl-NL" sz="1200"/>
              <a:t>Een belangrijk punt in de getransformeerde werkomgeving is de entreezone. Veel meer als in de huidige situatie willen we hier de </a:t>
            </a:r>
            <a:r>
              <a:rPr lang="nl-NL" sz="1200" b="1"/>
              <a:t>aandacht trekken en mensen inspireren en informeren</a:t>
            </a:r>
            <a:r>
              <a:rPr lang="nl-NL" sz="1200"/>
              <a:t>. Wanden/elementen loodrecht op de ingang bij het trappenhuis zijn cruciaal om deze zichtbaarheid te bereiken. Er ontstaat een soort </a:t>
            </a:r>
            <a:r>
              <a:rPr lang="nl-NL" sz="1200" b="1"/>
              <a:t>'landingsbaan’ of 'decompressiezone': </a:t>
            </a:r>
            <a:r>
              <a:rPr lang="nl-NL" sz="1200"/>
              <a:t>een overzichtelijk deel, direct na de ingang, waar gebruikers hun looppas vertragen. De landingstrip is de plek waar je binnenkomt op de verdiepingen. Dit is de plek waar je je spullen opbergt, je </a:t>
            </a:r>
            <a:r>
              <a:rPr lang="nl-NL" sz="1200" b="1"/>
              <a:t>oriënteert</a:t>
            </a:r>
            <a:r>
              <a:rPr lang="nl-NL" sz="1200"/>
              <a:t> en vervolgens een keuze maakt in welk gebied je gaat werken. Hier kunnen medewerkers direct bij binnenkomst </a:t>
            </a:r>
            <a:r>
              <a:rPr lang="nl-NL" sz="1200" b="1"/>
              <a:t>een beeld vormen </a:t>
            </a:r>
            <a:r>
              <a:rPr lang="nl-NL" sz="1200"/>
              <a:t>van de ruimte en gaan ze zich oriënteren op de route/indeling. Maar het is voor ons ook de belangrijkste plek om een eerste beeld te krijgen van </a:t>
            </a:r>
            <a:r>
              <a:rPr lang="nl-NL" sz="1200" b="1"/>
              <a:t>de gemeente Nieuwegein en wat we hier doen (of voor wie). </a:t>
            </a:r>
            <a:r>
              <a:rPr lang="nl-NL" sz="1200"/>
              <a:t>In dit gebied zie je waar het op de verdieping om draait en </a:t>
            </a:r>
            <a:r>
              <a:rPr lang="nl-NL" sz="1200" b="1"/>
              <a:t>wat de afdelingen doen </a:t>
            </a:r>
            <a:r>
              <a:rPr lang="nl-NL" sz="1200"/>
              <a:t>voor de stad. Hier wordt ons </a:t>
            </a:r>
            <a:r>
              <a:rPr lang="nl-NL" sz="1200" b="1"/>
              <a:t>werk zichtbaar. </a:t>
            </a:r>
            <a:r>
              <a:rPr lang="nl-NL" sz="1200"/>
              <a:t>De zone loopt over in de ontmoetingszone, of wordt zelfs ervaren als onderdeel van de ontmoetingszone</a:t>
            </a:r>
          </a:p>
          <a:p>
            <a:pPr marL="0" indent="0">
              <a:lnSpc>
                <a:spcPct val="100000"/>
              </a:lnSpc>
              <a:spcBef>
                <a:spcPts val="0"/>
              </a:spcBef>
              <a:buFont typeface="Ubuntu" panose="020B0504030602030204" pitchFamily="34" charset="0"/>
              <a:buNone/>
            </a:pPr>
            <a:endParaRPr lang="nl-NL" sz="1200"/>
          </a:p>
          <a:p>
            <a:pPr marL="0" indent="0">
              <a:lnSpc>
                <a:spcPct val="100000"/>
              </a:lnSpc>
              <a:spcBef>
                <a:spcPts val="0"/>
              </a:spcBef>
              <a:buFont typeface="Ubuntu" panose="020B0504030602030204" pitchFamily="34" charset="0"/>
              <a:buNone/>
            </a:pPr>
            <a:endParaRPr lang="nl-NL" sz="1200"/>
          </a:p>
        </p:txBody>
      </p:sp>
      <p:pic>
        <p:nvPicPr>
          <p:cNvPr id="7" name="Afbeelding 6">
            <a:extLst>
              <a:ext uri="{FF2B5EF4-FFF2-40B4-BE49-F238E27FC236}">
                <a16:creationId xmlns:a16="http://schemas.microsoft.com/office/drawing/2014/main" id="{270EA627-2075-32A1-141B-1A0D476F8882}"/>
              </a:ext>
            </a:extLst>
          </p:cNvPr>
          <p:cNvPicPr>
            <a:picLocks noChangeAspect="1"/>
          </p:cNvPicPr>
          <p:nvPr/>
        </p:nvPicPr>
        <p:blipFill rotWithShape="1">
          <a:blip r:embed="rId3"/>
          <a:srcRect l="16101"/>
          <a:stretch/>
        </p:blipFill>
        <p:spPr>
          <a:xfrm>
            <a:off x="9501809" y="3975986"/>
            <a:ext cx="2473278" cy="2048916"/>
          </a:xfrm>
          <a:prstGeom prst="rect">
            <a:avLst/>
          </a:prstGeom>
        </p:spPr>
      </p:pic>
      <p:pic>
        <p:nvPicPr>
          <p:cNvPr id="10" name="Picture 4" descr="CooLoo | Red Bull - Habitoor - Casper Schwarz Architects - architectenweb.nl">
            <a:extLst>
              <a:ext uri="{FF2B5EF4-FFF2-40B4-BE49-F238E27FC236}">
                <a16:creationId xmlns:a16="http://schemas.microsoft.com/office/drawing/2014/main" id="{78848C8C-FCF4-3FF9-B40F-15BA5F704B0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630" r="8707"/>
          <a:stretch/>
        </p:blipFill>
        <p:spPr bwMode="auto">
          <a:xfrm>
            <a:off x="5931357" y="1800000"/>
            <a:ext cx="3251200" cy="20495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a:extLst>
              <a:ext uri="{FF2B5EF4-FFF2-40B4-BE49-F238E27FC236}">
                <a16:creationId xmlns:a16="http://schemas.microsoft.com/office/drawing/2014/main" id="{FDE4DCF0-2185-A138-C4AC-24953F1A5E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1357" y="3947688"/>
            <a:ext cx="3081570" cy="205279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a:extLst>
              <a:ext uri="{FF2B5EF4-FFF2-40B4-BE49-F238E27FC236}">
                <a16:creationId xmlns:a16="http://schemas.microsoft.com/office/drawing/2014/main" id="{8173E95A-396B-234B-F0A9-EAEB230B426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 r="25050"/>
          <a:stretch/>
        </p:blipFill>
        <p:spPr bwMode="auto">
          <a:xfrm>
            <a:off x="9182557" y="3931035"/>
            <a:ext cx="2792530" cy="2093867"/>
          </a:xfrm>
          <a:prstGeom prst="rect">
            <a:avLst/>
          </a:prstGeom>
          <a:noFill/>
          <a:extLst>
            <a:ext uri="{909E8E84-426E-40DD-AFC4-6F175D3DCCD1}">
              <a14:hiddenFill xmlns:a14="http://schemas.microsoft.com/office/drawing/2010/main">
                <a:solidFill>
                  <a:srgbClr val="FFFFFF"/>
                </a:solidFill>
              </a14:hiddenFill>
            </a:ext>
          </a:extLst>
        </p:spPr>
      </p:pic>
      <p:pic>
        <p:nvPicPr>
          <p:cNvPr id="17" name="Afbeelding 16">
            <a:extLst>
              <a:ext uri="{FF2B5EF4-FFF2-40B4-BE49-F238E27FC236}">
                <a16:creationId xmlns:a16="http://schemas.microsoft.com/office/drawing/2014/main" id="{AB5F0585-E812-D402-C350-AF42870EC143}"/>
              </a:ext>
            </a:extLst>
          </p:cNvPr>
          <p:cNvPicPr>
            <a:picLocks noChangeAspect="1"/>
          </p:cNvPicPr>
          <p:nvPr/>
        </p:nvPicPr>
        <p:blipFill rotWithShape="1">
          <a:blip r:embed="rId7" r:link="rId8" cstate="print">
            <a:extLst>
              <a:ext uri="{28A0092B-C50C-407E-A947-70E740481C1C}">
                <a14:useLocalDpi xmlns:a14="http://schemas.microsoft.com/office/drawing/2010/main"/>
              </a:ext>
            </a:extLst>
          </a:blip>
          <a:srcRect/>
          <a:stretch>
            <a:fillRect/>
          </a:stretch>
        </p:blipFill>
        <p:spPr bwMode="auto">
          <a:xfrm>
            <a:off x="9306593" y="1783872"/>
            <a:ext cx="2668494" cy="2065676"/>
          </a:xfrm>
          <a:prstGeom prst="rect">
            <a:avLst/>
          </a:prstGeom>
          <a:noFill/>
          <a:ln>
            <a:solidFill>
              <a:schemeClr val="tx1">
                <a:lumMod val="50000"/>
                <a:lumOff val="5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02612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4D202B3B-3F55-420F-AD5C-955996B22568">
            <a:extLst>
              <a:ext uri="{FF2B5EF4-FFF2-40B4-BE49-F238E27FC236}">
                <a16:creationId xmlns:a16="http://schemas.microsoft.com/office/drawing/2014/main" id="{7495C7A0-484C-4A62-9317-8B245645685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332" t="16006" r="19300" b="5689"/>
          <a:stretch/>
        </p:blipFill>
        <p:spPr bwMode="auto">
          <a:xfrm>
            <a:off x="2324100" y="157267"/>
            <a:ext cx="7251700" cy="654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Vrije vorm: vorm 16">
            <a:extLst>
              <a:ext uri="{FF2B5EF4-FFF2-40B4-BE49-F238E27FC236}">
                <a16:creationId xmlns:a16="http://schemas.microsoft.com/office/drawing/2014/main" id="{29F3E2EE-FE8E-C510-233D-04F2EB9EE261}"/>
              </a:ext>
            </a:extLst>
          </p:cNvPr>
          <p:cNvSpPr/>
          <p:nvPr/>
        </p:nvSpPr>
        <p:spPr>
          <a:xfrm>
            <a:off x="3739138" y="971550"/>
            <a:ext cx="984250" cy="796926"/>
          </a:xfrm>
          <a:custGeom>
            <a:avLst/>
            <a:gdLst>
              <a:gd name="connsiteX0" fmla="*/ 118049 w 984250"/>
              <a:gd name="connsiteY0" fmla="*/ 0 h 796926"/>
              <a:gd name="connsiteX1" fmla="*/ 866202 w 984250"/>
              <a:gd name="connsiteY1" fmla="*/ 0 h 796926"/>
              <a:gd name="connsiteX2" fmla="*/ 900203 w 984250"/>
              <a:gd name="connsiteY2" fmla="*/ 40621 h 796926"/>
              <a:gd name="connsiteX3" fmla="*/ 984250 w 984250"/>
              <a:gd name="connsiteY3" fmla="*/ 311838 h 796926"/>
              <a:gd name="connsiteX4" fmla="*/ 492125 w 984250"/>
              <a:gd name="connsiteY4" fmla="*/ 796926 h 796926"/>
              <a:gd name="connsiteX5" fmla="*/ 0 w 984250"/>
              <a:gd name="connsiteY5" fmla="*/ 311838 h 796926"/>
              <a:gd name="connsiteX6" fmla="*/ 84047 w 984250"/>
              <a:gd name="connsiteY6" fmla="*/ 40621 h 79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4250" h="796926">
                <a:moveTo>
                  <a:pt x="118049" y="0"/>
                </a:moveTo>
                <a:lnTo>
                  <a:pt x="866202" y="0"/>
                </a:lnTo>
                <a:lnTo>
                  <a:pt x="900203" y="40621"/>
                </a:lnTo>
                <a:cubicBezTo>
                  <a:pt x="953266" y="118041"/>
                  <a:pt x="984250" y="211373"/>
                  <a:pt x="984250" y="311838"/>
                </a:cubicBezTo>
                <a:cubicBezTo>
                  <a:pt x="984250" y="579745"/>
                  <a:pt x="763918" y="796926"/>
                  <a:pt x="492125" y="796926"/>
                </a:cubicBezTo>
                <a:cubicBezTo>
                  <a:pt x="220332" y="796926"/>
                  <a:pt x="0" y="579745"/>
                  <a:pt x="0" y="311838"/>
                </a:cubicBezTo>
                <a:cubicBezTo>
                  <a:pt x="0" y="211373"/>
                  <a:pt x="30984" y="118041"/>
                  <a:pt x="84047" y="40621"/>
                </a:cubicBezTo>
                <a:close/>
              </a:path>
            </a:pathLst>
          </a:custGeom>
          <a:solidFill>
            <a:srgbClr val="C921B1">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Microsoft YaHei UI Light"/>
              <a:ea typeface="+mn-ea"/>
              <a:cs typeface="+mn-cs"/>
            </a:endParaRPr>
          </a:p>
        </p:txBody>
      </p:sp>
      <p:sp>
        <p:nvSpPr>
          <p:cNvPr id="18" name="Vrije vorm: vorm 17">
            <a:extLst>
              <a:ext uri="{FF2B5EF4-FFF2-40B4-BE49-F238E27FC236}">
                <a16:creationId xmlns:a16="http://schemas.microsoft.com/office/drawing/2014/main" id="{172217AB-5764-EC6C-2D85-09169765E2AB}"/>
              </a:ext>
            </a:extLst>
          </p:cNvPr>
          <p:cNvSpPr/>
          <p:nvPr/>
        </p:nvSpPr>
        <p:spPr>
          <a:xfrm>
            <a:off x="7065319" y="4136133"/>
            <a:ext cx="873252" cy="621185"/>
          </a:xfrm>
          <a:custGeom>
            <a:avLst/>
            <a:gdLst>
              <a:gd name="connsiteX0" fmla="*/ 426384 w 873252"/>
              <a:gd name="connsiteY0" fmla="*/ 0 h 621185"/>
              <a:gd name="connsiteX1" fmla="*/ 873252 w 873252"/>
              <a:gd name="connsiteY1" fmla="*/ 446868 h 621185"/>
              <a:gd name="connsiteX2" fmla="*/ 838135 w 873252"/>
              <a:gd name="connsiteY2" fmla="*/ 620809 h 621185"/>
              <a:gd name="connsiteX3" fmla="*/ 837931 w 873252"/>
              <a:gd name="connsiteY3" fmla="*/ 621185 h 621185"/>
              <a:gd name="connsiteX4" fmla="*/ 827590 w 873252"/>
              <a:gd name="connsiteY4" fmla="*/ 565877 h 621185"/>
              <a:gd name="connsiteX5" fmla="*/ 808492 w 873252"/>
              <a:gd name="connsiteY5" fmla="*/ 513962 h 621185"/>
              <a:gd name="connsiteX6" fmla="*/ 80232 w 873252"/>
              <a:gd name="connsiteY6" fmla="*/ 262006 h 621185"/>
              <a:gd name="connsiteX7" fmla="*/ 33135 w 873252"/>
              <a:gd name="connsiteY7" fmla="*/ 291019 h 621185"/>
              <a:gd name="connsiteX8" fmla="*/ 0 w 873252"/>
              <a:gd name="connsiteY8" fmla="*/ 320068 h 621185"/>
              <a:gd name="connsiteX9" fmla="*/ 14633 w 873252"/>
              <a:gd name="connsiteY9" fmla="*/ 272927 h 621185"/>
              <a:gd name="connsiteX10" fmla="*/ 426384 w 873252"/>
              <a:gd name="connsiteY10" fmla="*/ 0 h 62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252" h="621185">
                <a:moveTo>
                  <a:pt x="426384" y="0"/>
                </a:moveTo>
                <a:cubicBezTo>
                  <a:pt x="673182" y="0"/>
                  <a:pt x="873252" y="200070"/>
                  <a:pt x="873252" y="446868"/>
                </a:cubicBezTo>
                <a:cubicBezTo>
                  <a:pt x="873252" y="508568"/>
                  <a:pt x="860748" y="567347"/>
                  <a:pt x="838135" y="620809"/>
                </a:cubicBezTo>
                <a:lnTo>
                  <a:pt x="837931" y="621185"/>
                </a:lnTo>
                <a:lnTo>
                  <a:pt x="827590" y="565877"/>
                </a:lnTo>
                <a:lnTo>
                  <a:pt x="808492" y="513962"/>
                </a:lnTo>
                <a:lnTo>
                  <a:pt x="80232" y="262006"/>
                </a:lnTo>
                <a:lnTo>
                  <a:pt x="33135" y="291019"/>
                </a:lnTo>
                <a:lnTo>
                  <a:pt x="0" y="320068"/>
                </a:lnTo>
                <a:lnTo>
                  <a:pt x="14633" y="272927"/>
                </a:lnTo>
                <a:cubicBezTo>
                  <a:pt x="82472" y="112540"/>
                  <a:pt x="241286" y="0"/>
                  <a:pt x="426384" y="0"/>
                </a:cubicBezTo>
                <a:close/>
              </a:path>
            </a:pathLst>
          </a:custGeom>
          <a:solidFill>
            <a:srgbClr val="79146A">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Microsoft YaHei UI Light"/>
              <a:ea typeface="+mn-ea"/>
              <a:cs typeface="+mn-cs"/>
            </a:endParaRPr>
          </a:p>
        </p:txBody>
      </p:sp>
      <p:sp>
        <p:nvSpPr>
          <p:cNvPr id="19" name="Vrije vorm: vorm 18">
            <a:extLst>
              <a:ext uri="{FF2B5EF4-FFF2-40B4-BE49-F238E27FC236}">
                <a16:creationId xmlns:a16="http://schemas.microsoft.com/office/drawing/2014/main" id="{8403E8C2-B2C4-D214-09B8-0B8071E97D66}"/>
              </a:ext>
            </a:extLst>
          </p:cNvPr>
          <p:cNvSpPr/>
          <p:nvPr/>
        </p:nvSpPr>
        <p:spPr>
          <a:xfrm rot="1145045">
            <a:off x="6865458" y="4501032"/>
            <a:ext cx="1013798" cy="840012"/>
          </a:xfrm>
          <a:custGeom>
            <a:avLst/>
            <a:gdLst>
              <a:gd name="connsiteX0" fmla="*/ 118049 w 984250"/>
              <a:gd name="connsiteY0" fmla="*/ 0 h 796926"/>
              <a:gd name="connsiteX1" fmla="*/ 866202 w 984250"/>
              <a:gd name="connsiteY1" fmla="*/ 0 h 796926"/>
              <a:gd name="connsiteX2" fmla="*/ 900203 w 984250"/>
              <a:gd name="connsiteY2" fmla="*/ 40621 h 796926"/>
              <a:gd name="connsiteX3" fmla="*/ 984250 w 984250"/>
              <a:gd name="connsiteY3" fmla="*/ 311838 h 796926"/>
              <a:gd name="connsiteX4" fmla="*/ 492125 w 984250"/>
              <a:gd name="connsiteY4" fmla="*/ 796926 h 796926"/>
              <a:gd name="connsiteX5" fmla="*/ 0 w 984250"/>
              <a:gd name="connsiteY5" fmla="*/ 311838 h 796926"/>
              <a:gd name="connsiteX6" fmla="*/ 84047 w 984250"/>
              <a:gd name="connsiteY6" fmla="*/ 40621 h 79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4250" h="796926">
                <a:moveTo>
                  <a:pt x="118049" y="0"/>
                </a:moveTo>
                <a:lnTo>
                  <a:pt x="866202" y="0"/>
                </a:lnTo>
                <a:lnTo>
                  <a:pt x="900203" y="40621"/>
                </a:lnTo>
                <a:cubicBezTo>
                  <a:pt x="953266" y="118041"/>
                  <a:pt x="984250" y="211373"/>
                  <a:pt x="984250" y="311838"/>
                </a:cubicBezTo>
                <a:cubicBezTo>
                  <a:pt x="984250" y="579745"/>
                  <a:pt x="763918" y="796926"/>
                  <a:pt x="492125" y="796926"/>
                </a:cubicBezTo>
                <a:cubicBezTo>
                  <a:pt x="220332" y="796926"/>
                  <a:pt x="0" y="579745"/>
                  <a:pt x="0" y="311838"/>
                </a:cubicBezTo>
                <a:cubicBezTo>
                  <a:pt x="0" y="211373"/>
                  <a:pt x="30984" y="118041"/>
                  <a:pt x="84047" y="40621"/>
                </a:cubicBezTo>
                <a:close/>
              </a:path>
            </a:pathLst>
          </a:custGeom>
          <a:solidFill>
            <a:srgbClr val="C921B1">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Microsoft YaHei UI Light"/>
              <a:ea typeface="+mn-ea"/>
              <a:cs typeface="+mn-cs"/>
            </a:endParaRPr>
          </a:p>
        </p:txBody>
      </p:sp>
      <p:sp>
        <p:nvSpPr>
          <p:cNvPr id="21" name="Vrije vorm: vorm 20">
            <a:extLst>
              <a:ext uri="{FF2B5EF4-FFF2-40B4-BE49-F238E27FC236}">
                <a16:creationId xmlns:a16="http://schemas.microsoft.com/office/drawing/2014/main" id="{CD5F2468-E9FC-39E8-61D2-B6B75B5C9C92}"/>
              </a:ext>
            </a:extLst>
          </p:cNvPr>
          <p:cNvSpPr/>
          <p:nvPr/>
        </p:nvSpPr>
        <p:spPr>
          <a:xfrm rot="20387138">
            <a:off x="3750708" y="569985"/>
            <a:ext cx="873252" cy="621185"/>
          </a:xfrm>
          <a:custGeom>
            <a:avLst/>
            <a:gdLst>
              <a:gd name="connsiteX0" fmla="*/ 426384 w 873252"/>
              <a:gd name="connsiteY0" fmla="*/ 0 h 621185"/>
              <a:gd name="connsiteX1" fmla="*/ 873252 w 873252"/>
              <a:gd name="connsiteY1" fmla="*/ 446868 h 621185"/>
              <a:gd name="connsiteX2" fmla="*/ 838135 w 873252"/>
              <a:gd name="connsiteY2" fmla="*/ 620809 h 621185"/>
              <a:gd name="connsiteX3" fmla="*/ 837931 w 873252"/>
              <a:gd name="connsiteY3" fmla="*/ 621185 h 621185"/>
              <a:gd name="connsiteX4" fmla="*/ 827590 w 873252"/>
              <a:gd name="connsiteY4" fmla="*/ 565877 h 621185"/>
              <a:gd name="connsiteX5" fmla="*/ 808492 w 873252"/>
              <a:gd name="connsiteY5" fmla="*/ 513962 h 621185"/>
              <a:gd name="connsiteX6" fmla="*/ 80232 w 873252"/>
              <a:gd name="connsiteY6" fmla="*/ 262006 h 621185"/>
              <a:gd name="connsiteX7" fmla="*/ 33135 w 873252"/>
              <a:gd name="connsiteY7" fmla="*/ 291019 h 621185"/>
              <a:gd name="connsiteX8" fmla="*/ 0 w 873252"/>
              <a:gd name="connsiteY8" fmla="*/ 320068 h 621185"/>
              <a:gd name="connsiteX9" fmla="*/ 14633 w 873252"/>
              <a:gd name="connsiteY9" fmla="*/ 272927 h 621185"/>
              <a:gd name="connsiteX10" fmla="*/ 426384 w 873252"/>
              <a:gd name="connsiteY10" fmla="*/ 0 h 62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252" h="621185">
                <a:moveTo>
                  <a:pt x="426384" y="0"/>
                </a:moveTo>
                <a:cubicBezTo>
                  <a:pt x="673182" y="0"/>
                  <a:pt x="873252" y="200070"/>
                  <a:pt x="873252" y="446868"/>
                </a:cubicBezTo>
                <a:cubicBezTo>
                  <a:pt x="873252" y="508568"/>
                  <a:pt x="860748" y="567347"/>
                  <a:pt x="838135" y="620809"/>
                </a:cubicBezTo>
                <a:lnTo>
                  <a:pt x="837931" y="621185"/>
                </a:lnTo>
                <a:lnTo>
                  <a:pt x="827590" y="565877"/>
                </a:lnTo>
                <a:lnTo>
                  <a:pt x="808492" y="513962"/>
                </a:lnTo>
                <a:lnTo>
                  <a:pt x="80232" y="262006"/>
                </a:lnTo>
                <a:lnTo>
                  <a:pt x="33135" y="291019"/>
                </a:lnTo>
                <a:lnTo>
                  <a:pt x="0" y="320068"/>
                </a:lnTo>
                <a:lnTo>
                  <a:pt x="14633" y="272927"/>
                </a:lnTo>
                <a:cubicBezTo>
                  <a:pt x="82472" y="112540"/>
                  <a:pt x="241286" y="0"/>
                  <a:pt x="426384" y="0"/>
                </a:cubicBezTo>
                <a:close/>
              </a:path>
            </a:pathLst>
          </a:custGeom>
          <a:solidFill>
            <a:srgbClr val="79146A">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Microsoft YaHei UI Light"/>
              <a:ea typeface="+mn-ea"/>
              <a:cs typeface="+mn-cs"/>
            </a:endParaRPr>
          </a:p>
        </p:txBody>
      </p:sp>
      <p:sp>
        <p:nvSpPr>
          <p:cNvPr id="24" name="Tekstvak 23">
            <a:extLst>
              <a:ext uri="{FF2B5EF4-FFF2-40B4-BE49-F238E27FC236}">
                <a16:creationId xmlns:a16="http://schemas.microsoft.com/office/drawing/2014/main" id="{11C8FF79-AEFE-E666-8893-E41011195E69}"/>
              </a:ext>
            </a:extLst>
          </p:cNvPr>
          <p:cNvSpPr txBox="1"/>
          <p:nvPr/>
        </p:nvSpPr>
        <p:spPr>
          <a:xfrm>
            <a:off x="3875819" y="640523"/>
            <a:ext cx="70921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1"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Ubuntu"/>
                <a:ea typeface="+mn-ea"/>
                <a:cs typeface="+mn-cs"/>
              </a:rPr>
              <a:t>Landing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1"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Ubuntu"/>
                <a:ea typeface="+mn-ea"/>
                <a:cs typeface="+mn-cs"/>
              </a:rPr>
              <a:t>strip</a:t>
            </a:r>
          </a:p>
        </p:txBody>
      </p:sp>
      <p:sp>
        <p:nvSpPr>
          <p:cNvPr id="28" name="Tekstvak 27">
            <a:extLst>
              <a:ext uri="{FF2B5EF4-FFF2-40B4-BE49-F238E27FC236}">
                <a16:creationId xmlns:a16="http://schemas.microsoft.com/office/drawing/2014/main" id="{F5A16462-F943-AB54-472E-B2EB004ABB25}"/>
              </a:ext>
            </a:extLst>
          </p:cNvPr>
          <p:cNvSpPr txBox="1"/>
          <p:nvPr/>
        </p:nvSpPr>
        <p:spPr>
          <a:xfrm>
            <a:off x="7192630" y="4196592"/>
            <a:ext cx="70921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1"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Ubuntu"/>
                <a:ea typeface="+mn-ea"/>
                <a:cs typeface="+mn-cs"/>
              </a:rPr>
              <a:t>Landing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700" b="1"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Ubuntu"/>
                <a:ea typeface="+mn-ea"/>
                <a:cs typeface="+mn-cs"/>
              </a:rPr>
              <a:t>strip</a:t>
            </a:r>
          </a:p>
        </p:txBody>
      </p:sp>
      <p:sp>
        <p:nvSpPr>
          <p:cNvPr id="15" name="Tekstvak 14">
            <a:extLst>
              <a:ext uri="{FF2B5EF4-FFF2-40B4-BE49-F238E27FC236}">
                <a16:creationId xmlns:a16="http://schemas.microsoft.com/office/drawing/2014/main" id="{157404FE-F7C6-1A98-474F-A3A658202EFF}"/>
              </a:ext>
            </a:extLst>
          </p:cNvPr>
          <p:cNvSpPr txBox="1"/>
          <p:nvPr/>
        </p:nvSpPr>
        <p:spPr>
          <a:xfrm>
            <a:off x="168085" y="2011543"/>
            <a:ext cx="2530350" cy="2123658"/>
          </a:xfrm>
          <a:prstGeom prst="rect">
            <a:avLst/>
          </a:prstGeom>
          <a:solidFill>
            <a:schemeClr val="tx1">
              <a:lumMod val="95000"/>
              <a:lumOff val="5000"/>
              <a:alpha val="44000"/>
            </a:schemeClr>
          </a:solidFill>
        </p:spPr>
        <p:txBody>
          <a:bodyPr wrap="square" rtlCol="0">
            <a:spAutoFit/>
          </a:bodyPr>
          <a:lstStyle>
            <a:defPPr>
              <a:defRPr lang="en-US"/>
            </a:defPPr>
            <a:lvl1pPr>
              <a:defRPr sz="900" b="1">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defRPr>
            </a:lvl1pPr>
          </a:lstStyle>
          <a:p>
            <a:r>
              <a:rPr lang="nl-NL" sz="1200">
                <a:effectLst>
                  <a:outerShdw blurRad="38100" dist="38100" dir="2700000" algn="tl">
                    <a:srgbClr val="000000">
                      <a:alpha val="43137"/>
                    </a:srgbClr>
                  </a:outerShdw>
                </a:effectLst>
                <a:latin typeface="+mn-lt"/>
                <a:sym typeface="Wingdings" panose="05000000000000000000" pitchFamily="2" charset="2"/>
              </a:rPr>
              <a:t>Functionaliteiten op de landing strip:</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Presentatiedisplay / attractieve beeldende elementen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Lockers</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Garderobevoorzieningen</a:t>
            </a:r>
          </a:p>
          <a:p>
            <a:pPr marL="171450" indent="-171450">
              <a:buFontTx/>
              <a:buChar char="-"/>
            </a:pPr>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Bijzonderheden: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Landingstrip loopt over in de ontmoetings- en creatieve zone</a:t>
            </a:r>
          </a:p>
        </p:txBody>
      </p:sp>
    </p:spTree>
    <p:extLst>
      <p:ext uri="{BB962C8B-B14F-4D97-AF65-F5344CB8AC3E}">
        <p14:creationId xmlns:p14="http://schemas.microsoft.com/office/powerpoint/2010/main" val="4211341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B0BA38B6-F77C-431D-90F7-98D045F26911}"/>
              </a:ext>
            </a:extLst>
          </p:cNvPr>
          <p:cNvSpPr>
            <a:spLocks noGrp="1"/>
          </p:cNvSpPr>
          <p:nvPr>
            <p:ph type="sldNum" sz="quarter" idx="12"/>
          </p:nvPr>
        </p:nvSpPr>
        <p:spPr/>
        <p:txBody>
          <a:bodyPr/>
          <a:lstStyle/>
          <a:p>
            <a:fld id="{1D1F925E-8A53-514B-849F-8214C45A3BA6}" type="slidenum">
              <a:rPr lang="en-US" smtClean="0"/>
              <a:pPr/>
              <a:t>2</a:t>
            </a:fld>
            <a:endParaRPr lang="en-US"/>
          </a:p>
        </p:txBody>
      </p:sp>
      <p:sp>
        <p:nvSpPr>
          <p:cNvPr id="3" name="Titel 2">
            <a:extLst>
              <a:ext uri="{FF2B5EF4-FFF2-40B4-BE49-F238E27FC236}">
                <a16:creationId xmlns:a16="http://schemas.microsoft.com/office/drawing/2014/main" id="{40778BBB-D29A-4A86-A275-B39CE555F650}"/>
              </a:ext>
            </a:extLst>
          </p:cNvPr>
          <p:cNvSpPr>
            <a:spLocks noGrp="1"/>
          </p:cNvSpPr>
          <p:nvPr>
            <p:ph type="title"/>
          </p:nvPr>
        </p:nvSpPr>
        <p:spPr/>
        <p:txBody>
          <a:bodyPr/>
          <a:lstStyle/>
          <a:p>
            <a:r>
              <a:rPr lang="nl-NL"/>
              <a:t>Nieuw werkplekconcept</a:t>
            </a:r>
          </a:p>
        </p:txBody>
      </p:sp>
      <p:sp>
        <p:nvSpPr>
          <p:cNvPr id="14" name="Tijdelijke aanduiding voor inhoud 3">
            <a:extLst>
              <a:ext uri="{FF2B5EF4-FFF2-40B4-BE49-F238E27FC236}">
                <a16:creationId xmlns:a16="http://schemas.microsoft.com/office/drawing/2014/main" id="{75196B8E-10E6-4F0C-BED8-4DF56E5B5F90}"/>
              </a:ext>
            </a:extLst>
          </p:cNvPr>
          <p:cNvSpPr txBox="1">
            <a:spLocks/>
          </p:cNvSpPr>
          <p:nvPr/>
        </p:nvSpPr>
        <p:spPr>
          <a:xfrm>
            <a:off x="838200" y="1692000"/>
            <a:ext cx="10515600" cy="4496399"/>
          </a:xfrm>
          <a:prstGeom prst="rect">
            <a:avLst/>
          </a:prstGeom>
        </p:spPr>
        <p:txBody>
          <a:bodyPr/>
          <a:lstStyle>
            <a:lvl1pPr marL="228600" indent="-228600" algn="l" defTabSz="914400" rtl="0" eaLnBrk="1" latinLnBrk="0" hangingPunct="1">
              <a:lnSpc>
                <a:spcPct val="90000"/>
              </a:lnSpc>
              <a:spcBef>
                <a:spcPts val="10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4pPr>
            <a:lvl5pPr marL="20574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Ubuntu" panose="020B0504030602030204" pitchFamily="34" charset="0"/>
              <a:buNone/>
              <a:tabLst/>
              <a:defRPr/>
            </a:pPr>
            <a:r>
              <a:rPr kumimoji="0" lang="nl-NL" b="0" i="0" u="none" strike="noStrike" kern="1200" cap="none" spc="0" normalizeH="0" baseline="0" noProof="0">
                <a:ln>
                  <a:noFill/>
                </a:ln>
                <a:solidFill>
                  <a:prstClr val="black"/>
                </a:solidFill>
                <a:effectLst/>
                <a:uLnTx/>
                <a:uFillTx/>
                <a:latin typeface="Microsoft YaHei UI Light"/>
                <a:ea typeface="+mn-ea"/>
                <a:cs typeface="+mn-cs"/>
              </a:rPr>
              <a:t>Op dit moment is het kantoor van de gemeente Nieuwegein (5e en 6e verdieping Stadshuis) voornamelijk ingericht als één grote kantoortuin met standaard werkplekken en meubilair. Er zijn afgesloten ruimtes om te vergaderen die variëren in grootte (2 – 12 persoons ruimtes). Als gevolg van veranderende behoefte en dankzij de groeiende mogelijkheden voor het thuiswerken als gevolg van de </a:t>
            </a:r>
            <a:r>
              <a:rPr kumimoji="0" lang="nl-NL" b="0" i="0" u="none" strike="noStrike" kern="1200" cap="none" spc="0" normalizeH="0" baseline="0" noProof="0" err="1">
                <a:ln>
                  <a:noFill/>
                </a:ln>
                <a:solidFill>
                  <a:prstClr val="black"/>
                </a:solidFill>
                <a:effectLst/>
                <a:uLnTx/>
                <a:uFillTx/>
                <a:latin typeface="Microsoft YaHei UI Light"/>
                <a:ea typeface="+mn-ea"/>
                <a:cs typeface="+mn-cs"/>
              </a:rPr>
              <a:t>Corona-crisis</a:t>
            </a:r>
            <a:r>
              <a:rPr kumimoji="0" lang="nl-NL" b="0" i="0" u="none" strike="noStrike" kern="1200" cap="none" spc="0" normalizeH="0" baseline="0" noProof="0">
                <a:ln>
                  <a:noFill/>
                </a:ln>
                <a:solidFill>
                  <a:prstClr val="black"/>
                </a:solidFill>
                <a:effectLst/>
                <a:uLnTx/>
                <a:uFillTx/>
                <a:latin typeface="Microsoft YaHei UI Light"/>
                <a:ea typeface="+mn-ea"/>
                <a:cs typeface="+mn-cs"/>
              </a:rPr>
              <a:t> wil de gemeente nu verder invulling geven aan een nieuw werkplekconcept.</a:t>
            </a:r>
          </a:p>
          <a:p>
            <a:pPr marL="0" marR="0" lvl="0" indent="0" algn="l" defTabSz="914400" rtl="0" eaLnBrk="1" fontAlgn="auto" latinLnBrk="0" hangingPunct="1">
              <a:lnSpc>
                <a:spcPct val="100000"/>
              </a:lnSpc>
              <a:spcBef>
                <a:spcPts val="0"/>
              </a:spcBef>
              <a:spcAft>
                <a:spcPts val="0"/>
              </a:spcAft>
              <a:buClrTx/>
              <a:buSzTx/>
              <a:buFont typeface="Ubuntu" panose="020B0504030602030204" pitchFamily="34" charset="0"/>
              <a:buNone/>
              <a:tabLst/>
              <a:defRPr/>
            </a:pPr>
            <a:endParaRPr lang="nl-NL">
              <a:solidFill>
                <a:prstClr val="black"/>
              </a:solidFill>
              <a:latin typeface="Microsoft YaHei UI Light"/>
              <a:ea typeface="+mn-ea"/>
            </a:endParaRPr>
          </a:p>
          <a:p>
            <a:pPr marL="0" marR="0" lvl="0" indent="0" algn="l" defTabSz="914400" rtl="0" eaLnBrk="1" fontAlgn="auto" latinLnBrk="0" hangingPunct="1">
              <a:lnSpc>
                <a:spcPct val="100000"/>
              </a:lnSpc>
              <a:spcBef>
                <a:spcPts val="0"/>
              </a:spcBef>
              <a:spcAft>
                <a:spcPts val="0"/>
              </a:spcAft>
              <a:buClrTx/>
              <a:buSzTx/>
              <a:buFont typeface="Ubuntu" panose="020B0504030602030204" pitchFamily="34" charset="0"/>
              <a:buNone/>
              <a:tabLst/>
              <a:defRPr/>
            </a:pPr>
            <a:r>
              <a:rPr kumimoji="0" lang="nl-NL" b="0" i="0" u="none" strike="noStrike" kern="1200" cap="none" spc="0" normalizeH="0" baseline="0" noProof="0">
                <a:ln>
                  <a:noFill/>
                </a:ln>
                <a:solidFill>
                  <a:prstClr val="black"/>
                </a:solidFill>
                <a:effectLst/>
                <a:uLnTx/>
                <a:uFillTx/>
                <a:latin typeface="Microsoft YaHei UI Light"/>
                <a:ea typeface="+mn-ea"/>
                <a:cs typeface="+mn-cs"/>
              </a:rPr>
              <a:t>Afgelopen jaren is geëxperimenteerd met verschillende pilotgebieden waaronder een werkatelier, een stiltegebied, samenwerkplekken en een huiskamer. Deze pilotgebieden zijn ingericht met bestaand meubilair. De huidige indeling is te anoniem en sluit nog onvoldoende aan bij de wensen en behoeften van medewerkers na corona. Er is naast de standaard werkplek bijvoorbeeld behoefte aan ruimte om te ontmoeten, samen te werken, te brainstormen, projectmatig te werken en te bellen of online te vergaderen. Daarnaast mag de werkomgeving meer uitstralen voor welke organisatie we werken en waar we het voor doen. </a:t>
            </a:r>
          </a:p>
          <a:p>
            <a:pPr marL="0" marR="0" lvl="0" indent="0" algn="l" defTabSz="914400" rtl="0" eaLnBrk="1" fontAlgn="auto" latinLnBrk="0" hangingPunct="1">
              <a:lnSpc>
                <a:spcPct val="100000"/>
              </a:lnSpc>
              <a:spcBef>
                <a:spcPts val="0"/>
              </a:spcBef>
              <a:spcAft>
                <a:spcPts val="0"/>
              </a:spcAft>
              <a:buClrTx/>
              <a:buSzTx/>
              <a:buFont typeface="Ubuntu" panose="020B0504030602030204" pitchFamily="34" charset="0"/>
              <a:buNone/>
              <a:tabLst/>
              <a:defRPr/>
            </a:pPr>
            <a:endParaRPr lang="nl-NL">
              <a:solidFill>
                <a:prstClr val="black"/>
              </a:solidFill>
              <a:latin typeface="Microsoft YaHei UI Light"/>
              <a:ea typeface="+mn-ea"/>
            </a:endParaRPr>
          </a:p>
          <a:p>
            <a:pPr marL="0" marR="0" lvl="0" indent="0" algn="l" defTabSz="914400" rtl="0" eaLnBrk="1" fontAlgn="auto" latinLnBrk="0" hangingPunct="1">
              <a:lnSpc>
                <a:spcPct val="100000"/>
              </a:lnSpc>
              <a:spcBef>
                <a:spcPts val="0"/>
              </a:spcBef>
              <a:spcAft>
                <a:spcPts val="0"/>
              </a:spcAft>
              <a:buClrTx/>
              <a:buSzTx/>
              <a:buFont typeface="Ubuntu" panose="020B0504030602030204" pitchFamily="34" charset="0"/>
              <a:buNone/>
              <a:tabLst/>
              <a:defRPr/>
            </a:pPr>
            <a:r>
              <a:rPr kumimoji="0" lang="nl-NL" b="0" i="0" u="none" strike="noStrike" kern="1200" cap="none" spc="0" normalizeH="0" baseline="0" noProof="0">
                <a:ln>
                  <a:noFill/>
                </a:ln>
                <a:solidFill>
                  <a:prstClr val="black"/>
                </a:solidFill>
                <a:effectLst/>
                <a:uLnTx/>
                <a:uFillTx/>
                <a:latin typeface="Microsoft YaHei UI Light"/>
                <a:ea typeface="+mn-ea"/>
                <a:cs typeface="+mn-cs"/>
              </a:rPr>
              <a:t>De afgelopen periode zijn we erin geslaagd om de wensen en behoeften van medewerkers door te vertalen in een nieuw werkplekconcept. In dit concept brengen we meer variatie in verschillende soorten plekken door te werken met zones waarbij de activiteit leidend is. Zo komt er per verdieping een zone voor individueel werk, teamwerk en creativiteit/ ontmoeten. </a:t>
            </a:r>
          </a:p>
        </p:txBody>
      </p:sp>
    </p:spTree>
    <p:extLst>
      <p:ext uri="{BB962C8B-B14F-4D97-AF65-F5344CB8AC3E}">
        <p14:creationId xmlns:p14="http://schemas.microsoft.com/office/powerpoint/2010/main" val="1145758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B0BA38B6-F77C-431D-90F7-98D045F26911}"/>
              </a:ext>
            </a:extLst>
          </p:cNvPr>
          <p:cNvSpPr>
            <a:spLocks noGrp="1"/>
          </p:cNvSpPr>
          <p:nvPr>
            <p:ph type="sldNum" sz="quarter" idx="12"/>
          </p:nvPr>
        </p:nvSpPr>
        <p:spPr/>
        <p:txBody>
          <a:bodyPr/>
          <a:lstStyle/>
          <a:p>
            <a:fld id="{1D1F925E-8A53-514B-849F-8214C45A3BA6}" type="slidenum">
              <a:rPr lang="en-US" smtClean="0"/>
              <a:pPr/>
              <a:t>20</a:t>
            </a:fld>
            <a:endParaRPr lang="en-US"/>
          </a:p>
        </p:txBody>
      </p:sp>
      <p:sp>
        <p:nvSpPr>
          <p:cNvPr id="3" name="Titel 2">
            <a:extLst>
              <a:ext uri="{FF2B5EF4-FFF2-40B4-BE49-F238E27FC236}">
                <a16:creationId xmlns:a16="http://schemas.microsoft.com/office/drawing/2014/main" id="{40778BBB-D29A-4A86-A275-B39CE555F650}"/>
              </a:ext>
            </a:extLst>
          </p:cNvPr>
          <p:cNvSpPr>
            <a:spLocks noGrp="1"/>
          </p:cNvSpPr>
          <p:nvPr>
            <p:ph type="title"/>
          </p:nvPr>
        </p:nvSpPr>
        <p:spPr/>
        <p:txBody>
          <a:bodyPr/>
          <a:lstStyle/>
          <a:p>
            <a:r>
              <a:rPr lang="nl-NL"/>
              <a:t>Werkgebied – Ontmoetings- en creatieve zone </a:t>
            </a:r>
          </a:p>
        </p:txBody>
      </p:sp>
      <p:pic>
        <p:nvPicPr>
          <p:cNvPr id="11" name="Tijdelijke aanduiding voor inhoud 8" descr="Afbeelding met gebouw, tafel, binnen, vloer&#10;&#10;Beschrijving is gegenereerd met zeer hoge betrouwbaarheid">
            <a:extLst>
              <a:ext uri="{FF2B5EF4-FFF2-40B4-BE49-F238E27FC236}">
                <a16:creationId xmlns:a16="http://schemas.microsoft.com/office/drawing/2014/main" id="{DB06C405-5FC4-4B23-840F-6F51D31A1E5F}"/>
              </a:ext>
            </a:extLst>
          </p:cNvPr>
          <p:cNvPicPr>
            <a:picLocks noChangeAspect="1"/>
          </p:cNvPicPr>
          <p:nvPr/>
        </p:nvPicPr>
        <p:blipFill rotWithShape="1">
          <a:blip r:embed="rId2"/>
          <a:srcRect l="7131" t="5029" r="8579" b="27275"/>
          <a:stretch/>
        </p:blipFill>
        <p:spPr>
          <a:xfrm>
            <a:off x="6293187" y="1800000"/>
            <a:ext cx="3856050" cy="2065636"/>
          </a:xfrm>
          <a:prstGeom prst="rect">
            <a:avLst/>
          </a:prstGeom>
        </p:spPr>
      </p:pic>
      <p:pic>
        <p:nvPicPr>
          <p:cNvPr id="13" name="Afbeelding 12" descr="Afbeelding met binnen, tafel, plafond, gebouw&#10;&#10;Automatisch gegenereerde beschrijving">
            <a:extLst>
              <a:ext uri="{FF2B5EF4-FFF2-40B4-BE49-F238E27FC236}">
                <a16:creationId xmlns:a16="http://schemas.microsoft.com/office/drawing/2014/main" id="{2C185908-5BE7-4A75-BC56-E9BFC84E731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6411" r="11400"/>
          <a:stretch/>
        </p:blipFill>
        <p:spPr>
          <a:xfrm>
            <a:off x="6293187" y="3975986"/>
            <a:ext cx="2527540" cy="2048916"/>
          </a:xfrm>
          <a:prstGeom prst="rect">
            <a:avLst/>
          </a:prstGeom>
        </p:spPr>
      </p:pic>
      <p:sp>
        <p:nvSpPr>
          <p:cNvPr id="14" name="Tijdelijke aanduiding voor inhoud 3">
            <a:extLst>
              <a:ext uri="{FF2B5EF4-FFF2-40B4-BE49-F238E27FC236}">
                <a16:creationId xmlns:a16="http://schemas.microsoft.com/office/drawing/2014/main" id="{75196B8E-10E6-4F0C-BED8-4DF56E5B5F90}"/>
              </a:ext>
            </a:extLst>
          </p:cNvPr>
          <p:cNvSpPr txBox="1">
            <a:spLocks/>
          </p:cNvSpPr>
          <p:nvPr/>
        </p:nvSpPr>
        <p:spPr>
          <a:xfrm>
            <a:off x="838200" y="1692000"/>
            <a:ext cx="5486400" cy="4496399"/>
          </a:xfrm>
          <a:prstGeom prst="rect">
            <a:avLst/>
          </a:prstGeom>
        </p:spPr>
        <p:txBody>
          <a:bodyPr/>
          <a:lstStyle>
            <a:lvl1pPr marL="228600" indent="-228600" algn="l" defTabSz="914400" rtl="0" eaLnBrk="1" latinLnBrk="0" hangingPunct="1">
              <a:lnSpc>
                <a:spcPct val="90000"/>
              </a:lnSpc>
              <a:spcBef>
                <a:spcPts val="10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4pPr>
            <a:lvl5pPr marL="20574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 typeface="Ubuntu" panose="020B0504030602030204" pitchFamily="34" charset="0"/>
              <a:buNone/>
            </a:pPr>
            <a:r>
              <a:rPr lang="nl-NL" sz="1200" b="1"/>
              <a:t>Toelichting</a:t>
            </a:r>
          </a:p>
          <a:p>
            <a:pPr marL="0" indent="0">
              <a:lnSpc>
                <a:spcPct val="100000"/>
              </a:lnSpc>
              <a:spcBef>
                <a:spcPts val="0"/>
              </a:spcBef>
              <a:buFont typeface="Ubuntu" panose="020B0504030602030204" pitchFamily="34" charset="0"/>
              <a:buNone/>
            </a:pPr>
            <a:r>
              <a:rPr lang="nl-NL" sz="1200"/>
              <a:t>Nadat je bent binnengekomen via de landingsstrip kom je in de ontmoetingszone. Hier </a:t>
            </a:r>
            <a:r>
              <a:rPr lang="nl-NL" sz="1200" b="1"/>
              <a:t>start de dag </a:t>
            </a:r>
            <a:r>
              <a:rPr lang="nl-NL" sz="1200"/>
              <a:t>voor veel collega’s. Ze </a:t>
            </a:r>
            <a:r>
              <a:rPr lang="nl-NL" sz="1200" b="1"/>
              <a:t>komen elkaar hier de hele dag tegen, ze overleggen er met elkaar en ontspannen er</a:t>
            </a:r>
            <a:r>
              <a:rPr lang="nl-NL" sz="1200"/>
              <a:t>. De ruimte functioneert als een </a:t>
            </a:r>
            <a:r>
              <a:rPr lang="nl-NL" sz="1200" b="1"/>
              <a:t>‘huiskamer’ </a:t>
            </a:r>
            <a:r>
              <a:rPr lang="nl-NL" sz="1200"/>
              <a:t>voor de medewerkers.</a:t>
            </a:r>
          </a:p>
          <a:p>
            <a:pPr marL="0" indent="0">
              <a:lnSpc>
                <a:spcPct val="100000"/>
              </a:lnSpc>
              <a:spcBef>
                <a:spcPts val="0"/>
              </a:spcBef>
              <a:buFont typeface="Ubuntu" panose="020B0504030602030204" pitchFamily="34" charset="0"/>
              <a:buNone/>
            </a:pPr>
            <a:r>
              <a:rPr lang="nl-NL" sz="1200"/>
              <a:t>In deze zone ontmoeten collega’s elkaar, spontaan én bewust. Dat </a:t>
            </a:r>
            <a:r>
              <a:rPr lang="nl-NL" sz="1200" b="1"/>
              <a:t>ontmoeten wordt gefaciliteerd in verschillende vormen</a:t>
            </a:r>
            <a:r>
              <a:rPr lang="nl-NL" sz="1200"/>
              <a:t>. De zone leent zich om informeel contact te leggen, samen koffie te drinken, of juist alleen te ontspannen en stoom af te blazen. Het is een goede plek voor teams of individuele collega’s om meer van zichzelf te laten zien of horen. Of juist</a:t>
            </a:r>
          </a:p>
          <a:p>
            <a:pPr marL="0" indent="0">
              <a:lnSpc>
                <a:spcPct val="100000"/>
              </a:lnSpc>
              <a:spcBef>
                <a:spcPts val="0"/>
              </a:spcBef>
              <a:buFont typeface="Ubuntu" panose="020B0504030602030204" pitchFamily="34" charset="0"/>
              <a:buNone/>
            </a:pPr>
            <a:r>
              <a:rPr lang="nl-NL" sz="1200"/>
              <a:t>om even samen iets te vieren of te verwerken. Vanwege de </a:t>
            </a:r>
            <a:r>
              <a:rPr lang="nl-NL" sz="1200" b="1"/>
              <a:t>dynamiek in deze zone </a:t>
            </a:r>
            <a:r>
              <a:rPr lang="nl-NL" sz="1200"/>
              <a:t>worden ook plekken om te kunnen </a:t>
            </a:r>
            <a:r>
              <a:rPr lang="nl-NL" sz="1200" b="1"/>
              <a:t>brainstormen en creatiever te werken</a:t>
            </a:r>
            <a:r>
              <a:rPr lang="nl-NL" sz="1200"/>
              <a:t> zoveel mogelijk aan deze zone gesitueerd. Er komt een verscheidenheid aan ruimtes en plekken, om voor verschillende doelen een gepaste setting te creëren. Al deze plekken faciliteren verschillende soorten werk.   </a:t>
            </a:r>
          </a:p>
          <a:p>
            <a:pPr marL="0" indent="0">
              <a:lnSpc>
                <a:spcPct val="100000"/>
              </a:lnSpc>
              <a:spcBef>
                <a:spcPts val="0"/>
              </a:spcBef>
              <a:buFont typeface="Ubuntu" panose="020B0504030602030204" pitchFamily="34" charset="0"/>
              <a:buNone/>
            </a:pPr>
            <a:endParaRPr lang="nl-NL" sz="1200"/>
          </a:p>
          <a:p>
            <a:pPr marL="0" indent="0">
              <a:lnSpc>
                <a:spcPct val="100000"/>
              </a:lnSpc>
              <a:spcBef>
                <a:spcPts val="0"/>
              </a:spcBef>
              <a:buFont typeface="Ubuntu" panose="020B0504030602030204" pitchFamily="34" charset="0"/>
              <a:buNone/>
            </a:pPr>
            <a:r>
              <a:rPr lang="nl-NL" sz="1200" b="1"/>
              <a:t>Belangrijkste activiteiten:</a:t>
            </a:r>
          </a:p>
          <a:p>
            <a:pPr fontAlgn="b">
              <a:lnSpc>
                <a:spcPct val="100000"/>
              </a:lnSpc>
              <a:spcBef>
                <a:spcPts val="0"/>
              </a:spcBef>
            </a:pPr>
            <a:r>
              <a:rPr lang="nl-NL" sz="1200"/>
              <a:t>Ontmoeten</a:t>
            </a:r>
          </a:p>
          <a:p>
            <a:pPr fontAlgn="b">
              <a:lnSpc>
                <a:spcPct val="100000"/>
              </a:lnSpc>
              <a:spcBef>
                <a:spcPts val="0"/>
              </a:spcBef>
            </a:pPr>
            <a:r>
              <a:rPr lang="nl-NL" sz="1200"/>
              <a:t>Ontspannen en pauzeren</a:t>
            </a:r>
          </a:p>
          <a:p>
            <a:pPr fontAlgn="b">
              <a:lnSpc>
                <a:spcPct val="100000"/>
              </a:lnSpc>
              <a:spcBef>
                <a:spcPts val="0"/>
              </a:spcBef>
            </a:pPr>
            <a:r>
              <a:rPr lang="nl-NL" sz="1200"/>
              <a:t>Samenwerken en (informeel) overleggen</a:t>
            </a:r>
          </a:p>
          <a:p>
            <a:pPr fontAlgn="b">
              <a:lnSpc>
                <a:spcPct val="100000"/>
              </a:lnSpc>
              <a:spcBef>
                <a:spcPts val="0"/>
              </a:spcBef>
            </a:pPr>
            <a:r>
              <a:rPr lang="nl-NL" sz="1200"/>
              <a:t>Aanlanden</a:t>
            </a:r>
          </a:p>
          <a:p>
            <a:pPr fontAlgn="b">
              <a:lnSpc>
                <a:spcPct val="100000"/>
              </a:lnSpc>
              <a:spcBef>
                <a:spcPts val="0"/>
              </a:spcBef>
            </a:pPr>
            <a:r>
              <a:rPr lang="nl-NL" sz="1200"/>
              <a:t>Successen vieren</a:t>
            </a:r>
          </a:p>
          <a:p>
            <a:pPr fontAlgn="b">
              <a:lnSpc>
                <a:spcPct val="100000"/>
              </a:lnSpc>
              <a:spcBef>
                <a:spcPts val="0"/>
              </a:spcBef>
            </a:pPr>
            <a:r>
              <a:rPr lang="nl-NL" sz="1200"/>
              <a:t>Informeren en inspireren</a:t>
            </a:r>
          </a:p>
          <a:p>
            <a:pPr fontAlgn="b">
              <a:lnSpc>
                <a:spcPct val="100000"/>
              </a:lnSpc>
              <a:spcBef>
                <a:spcPts val="0"/>
              </a:spcBef>
            </a:pPr>
            <a:r>
              <a:rPr lang="nl-NL" sz="1200"/>
              <a:t>Brainstormen en creëren</a:t>
            </a:r>
          </a:p>
          <a:p>
            <a:pPr marL="0" indent="0">
              <a:lnSpc>
                <a:spcPct val="100000"/>
              </a:lnSpc>
              <a:spcBef>
                <a:spcPts val="0"/>
              </a:spcBef>
              <a:buFont typeface="Ubuntu" panose="020B0504030602030204" pitchFamily="34" charset="0"/>
              <a:buNone/>
            </a:pPr>
            <a:endParaRPr lang="nl-NL" sz="1200"/>
          </a:p>
        </p:txBody>
      </p:sp>
      <p:pic>
        <p:nvPicPr>
          <p:cNvPr id="5" name="Afbeelding 4">
            <a:extLst>
              <a:ext uri="{FF2B5EF4-FFF2-40B4-BE49-F238E27FC236}">
                <a16:creationId xmlns:a16="http://schemas.microsoft.com/office/drawing/2014/main" id="{E388D30A-59F3-F08F-A16A-23922E809585}"/>
              </a:ext>
            </a:extLst>
          </p:cNvPr>
          <p:cNvPicPr>
            <a:picLocks noChangeAspect="1"/>
          </p:cNvPicPr>
          <p:nvPr/>
        </p:nvPicPr>
        <p:blipFill>
          <a:blip r:embed="rId4"/>
          <a:stretch>
            <a:fillRect/>
          </a:stretch>
        </p:blipFill>
        <p:spPr>
          <a:xfrm>
            <a:off x="6293187" y="3975986"/>
            <a:ext cx="3081570" cy="2048916"/>
          </a:xfrm>
          <a:prstGeom prst="rect">
            <a:avLst/>
          </a:prstGeom>
        </p:spPr>
      </p:pic>
      <p:pic>
        <p:nvPicPr>
          <p:cNvPr id="7" name="Afbeelding 6">
            <a:extLst>
              <a:ext uri="{FF2B5EF4-FFF2-40B4-BE49-F238E27FC236}">
                <a16:creationId xmlns:a16="http://schemas.microsoft.com/office/drawing/2014/main" id="{270EA627-2075-32A1-141B-1A0D476F8882}"/>
              </a:ext>
            </a:extLst>
          </p:cNvPr>
          <p:cNvPicPr>
            <a:picLocks noChangeAspect="1"/>
          </p:cNvPicPr>
          <p:nvPr/>
        </p:nvPicPr>
        <p:blipFill rotWithShape="1">
          <a:blip r:embed="rId5"/>
          <a:srcRect l="16101"/>
          <a:stretch/>
        </p:blipFill>
        <p:spPr>
          <a:xfrm>
            <a:off x="9501809" y="3975986"/>
            <a:ext cx="2473278" cy="2048916"/>
          </a:xfrm>
          <a:prstGeom prst="rect">
            <a:avLst/>
          </a:prstGeom>
        </p:spPr>
      </p:pic>
      <p:pic>
        <p:nvPicPr>
          <p:cNvPr id="4" name="Afbeelding 3">
            <a:extLst>
              <a:ext uri="{FF2B5EF4-FFF2-40B4-BE49-F238E27FC236}">
                <a16:creationId xmlns:a16="http://schemas.microsoft.com/office/drawing/2014/main" id="{6BEEDE67-D657-7A16-EEC9-41D43C0672D2}"/>
              </a:ext>
            </a:extLst>
          </p:cNvPr>
          <p:cNvPicPr>
            <a:picLocks noChangeAspect="1"/>
          </p:cNvPicPr>
          <p:nvPr/>
        </p:nvPicPr>
        <p:blipFill rotWithShape="1">
          <a:blip r:embed="rId6"/>
          <a:srcRect l="3691" r="-3691"/>
          <a:stretch/>
        </p:blipFill>
        <p:spPr>
          <a:xfrm>
            <a:off x="6293187" y="3975986"/>
            <a:ext cx="3199676" cy="2048916"/>
          </a:xfrm>
          <a:prstGeom prst="rect">
            <a:avLst/>
          </a:prstGeom>
        </p:spPr>
      </p:pic>
      <p:pic>
        <p:nvPicPr>
          <p:cNvPr id="9" name="Afbeelding 8">
            <a:extLst>
              <a:ext uri="{FF2B5EF4-FFF2-40B4-BE49-F238E27FC236}">
                <a16:creationId xmlns:a16="http://schemas.microsoft.com/office/drawing/2014/main" id="{39B38953-D627-74DB-450D-4162F6C28E8B}"/>
              </a:ext>
            </a:extLst>
          </p:cNvPr>
          <p:cNvPicPr>
            <a:picLocks noChangeAspect="1"/>
          </p:cNvPicPr>
          <p:nvPr/>
        </p:nvPicPr>
        <p:blipFill>
          <a:blip r:embed="rId7"/>
          <a:stretch>
            <a:fillRect/>
          </a:stretch>
        </p:blipFill>
        <p:spPr>
          <a:xfrm>
            <a:off x="10265051" y="1816720"/>
            <a:ext cx="1710036" cy="2048916"/>
          </a:xfrm>
          <a:prstGeom prst="rect">
            <a:avLst/>
          </a:prstGeom>
        </p:spPr>
      </p:pic>
    </p:spTree>
    <p:extLst>
      <p:ext uri="{BB962C8B-B14F-4D97-AF65-F5344CB8AC3E}">
        <p14:creationId xmlns:p14="http://schemas.microsoft.com/office/powerpoint/2010/main" val="3001146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4D202B3B-3F55-420F-AD5C-955996B22568">
            <a:extLst>
              <a:ext uri="{FF2B5EF4-FFF2-40B4-BE49-F238E27FC236}">
                <a16:creationId xmlns:a16="http://schemas.microsoft.com/office/drawing/2014/main" id="{7495C7A0-484C-4A62-9317-8B245645685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332" t="16006" r="19300" b="5689"/>
          <a:stretch/>
        </p:blipFill>
        <p:spPr bwMode="auto">
          <a:xfrm>
            <a:off x="2324100" y="157267"/>
            <a:ext cx="7251700" cy="654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Vrije vorm: vorm 9">
            <a:extLst>
              <a:ext uri="{FF2B5EF4-FFF2-40B4-BE49-F238E27FC236}">
                <a16:creationId xmlns:a16="http://schemas.microsoft.com/office/drawing/2014/main" id="{198907D4-83FD-F4BB-69AD-82A184DDC2F2}"/>
              </a:ext>
            </a:extLst>
          </p:cNvPr>
          <p:cNvSpPr/>
          <p:nvPr/>
        </p:nvSpPr>
        <p:spPr>
          <a:xfrm>
            <a:off x="2952751" y="342324"/>
            <a:ext cx="2466975" cy="1647825"/>
          </a:xfrm>
          <a:custGeom>
            <a:avLst/>
            <a:gdLst>
              <a:gd name="connsiteX0" fmla="*/ 846964 w 2466975"/>
              <a:gd name="connsiteY0" fmla="*/ 614364 h 1647825"/>
              <a:gd name="connsiteX1" fmla="*/ 822550 w 2466975"/>
              <a:gd name="connsiteY1" fmla="*/ 643955 h 1647825"/>
              <a:gd name="connsiteX2" fmla="*/ 730843 w 2466975"/>
              <a:gd name="connsiteY2" fmla="*/ 944181 h 1647825"/>
              <a:gd name="connsiteX3" fmla="*/ 1267815 w 2466975"/>
              <a:gd name="connsiteY3" fmla="*/ 1481153 h 1647825"/>
              <a:gd name="connsiteX4" fmla="*/ 1804787 w 2466975"/>
              <a:gd name="connsiteY4" fmla="*/ 944181 h 1647825"/>
              <a:gd name="connsiteX5" fmla="*/ 1713081 w 2466975"/>
              <a:gd name="connsiteY5" fmla="*/ 643955 h 1647825"/>
              <a:gd name="connsiteX6" fmla="*/ 1688666 w 2466975"/>
              <a:gd name="connsiteY6" fmla="*/ 614364 h 1647825"/>
              <a:gd name="connsiteX7" fmla="*/ 190500 w 2466975"/>
              <a:gd name="connsiteY7" fmla="*/ 0 h 1647825"/>
              <a:gd name="connsiteX8" fmla="*/ 2466975 w 2466975"/>
              <a:gd name="connsiteY8" fmla="*/ 19050 h 1647825"/>
              <a:gd name="connsiteX9" fmla="*/ 2238375 w 2466975"/>
              <a:gd name="connsiteY9" fmla="*/ 1647825 h 1647825"/>
              <a:gd name="connsiteX10" fmla="*/ 0 w 2466975"/>
              <a:gd name="connsiteY10" fmla="*/ 1524000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6975" h="1647825">
                <a:moveTo>
                  <a:pt x="846964" y="614364"/>
                </a:moveTo>
                <a:lnTo>
                  <a:pt x="822550" y="643955"/>
                </a:lnTo>
                <a:cubicBezTo>
                  <a:pt x="764651" y="729656"/>
                  <a:pt x="730843" y="832971"/>
                  <a:pt x="730843" y="944181"/>
                </a:cubicBezTo>
                <a:cubicBezTo>
                  <a:pt x="730843" y="1240742"/>
                  <a:pt x="971254" y="1481153"/>
                  <a:pt x="1267815" y="1481153"/>
                </a:cubicBezTo>
                <a:cubicBezTo>
                  <a:pt x="1564376" y="1481153"/>
                  <a:pt x="1804787" y="1240742"/>
                  <a:pt x="1804787" y="944181"/>
                </a:cubicBezTo>
                <a:cubicBezTo>
                  <a:pt x="1804787" y="832971"/>
                  <a:pt x="1770979" y="729656"/>
                  <a:pt x="1713081" y="643955"/>
                </a:cubicBezTo>
                <a:lnTo>
                  <a:pt x="1688666" y="614364"/>
                </a:lnTo>
                <a:close/>
                <a:moveTo>
                  <a:pt x="190500" y="0"/>
                </a:moveTo>
                <a:lnTo>
                  <a:pt x="2466975" y="19050"/>
                </a:lnTo>
                <a:lnTo>
                  <a:pt x="2238375" y="1647825"/>
                </a:lnTo>
                <a:lnTo>
                  <a:pt x="0" y="1524000"/>
                </a:lnTo>
                <a:close/>
              </a:path>
            </a:pathLst>
          </a:custGeom>
          <a:solidFill>
            <a:schemeClr val="accent2">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Microsoft YaHei UI Light"/>
              <a:ea typeface="+mn-ea"/>
              <a:cs typeface="+mn-cs"/>
            </a:endParaRPr>
          </a:p>
        </p:txBody>
      </p:sp>
      <p:sp>
        <p:nvSpPr>
          <p:cNvPr id="11" name="Vrije vorm: vorm 10">
            <a:extLst>
              <a:ext uri="{FF2B5EF4-FFF2-40B4-BE49-F238E27FC236}">
                <a16:creationId xmlns:a16="http://schemas.microsoft.com/office/drawing/2014/main" id="{2062DA7E-F798-63F7-A078-41CA8DC4AAFC}"/>
              </a:ext>
            </a:extLst>
          </p:cNvPr>
          <p:cNvSpPr/>
          <p:nvPr/>
        </p:nvSpPr>
        <p:spPr>
          <a:xfrm>
            <a:off x="5796788" y="3923880"/>
            <a:ext cx="3048000" cy="2124075"/>
          </a:xfrm>
          <a:custGeom>
            <a:avLst/>
            <a:gdLst>
              <a:gd name="connsiteX0" fmla="*/ 1303046 w 3048000"/>
              <a:gd name="connsiteY0" fmla="*/ 440722 h 2124075"/>
              <a:gd name="connsiteX1" fmla="*/ 1271738 w 3048000"/>
              <a:gd name="connsiteY1" fmla="*/ 461701 h 2124075"/>
              <a:gd name="connsiteX2" fmla="*/ 1095986 w 3048000"/>
              <a:gd name="connsiteY2" fmla="*/ 720414 h 2124075"/>
              <a:gd name="connsiteX3" fmla="*/ 1419288 w 3048000"/>
              <a:gd name="connsiteY3" fmla="*/ 1389231 h 2124075"/>
              <a:gd name="connsiteX4" fmla="*/ 2072875 w 3048000"/>
              <a:gd name="connsiteY4" fmla="*/ 1036154 h 2124075"/>
              <a:gd name="connsiteX5" fmla="*/ 2081790 w 3048000"/>
              <a:gd name="connsiteY5" fmla="*/ 723518 h 2124075"/>
              <a:gd name="connsiteX6" fmla="*/ 2068682 w 3048000"/>
              <a:gd name="connsiteY6" fmla="*/ 688183 h 2124075"/>
              <a:gd name="connsiteX7" fmla="*/ 600075 w 3048000"/>
              <a:gd name="connsiteY7" fmla="*/ 0 h 2124075"/>
              <a:gd name="connsiteX8" fmla="*/ 3048000 w 3048000"/>
              <a:gd name="connsiteY8" fmla="*/ 361950 h 2124075"/>
              <a:gd name="connsiteX9" fmla="*/ 2809875 w 3048000"/>
              <a:gd name="connsiteY9" fmla="*/ 1962150 h 2124075"/>
              <a:gd name="connsiteX10" fmla="*/ 1352550 w 3048000"/>
              <a:gd name="connsiteY10" fmla="*/ 1743075 h 2124075"/>
              <a:gd name="connsiteX11" fmla="*/ 1323975 w 3048000"/>
              <a:gd name="connsiteY11" fmla="*/ 2028825 h 2124075"/>
              <a:gd name="connsiteX12" fmla="*/ 1295400 w 3048000"/>
              <a:gd name="connsiteY12" fmla="*/ 2124075 h 2124075"/>
              <a:gd name="connsiteX13" fmla="*/ 0 w 3048000"/>
              <a:gd name="connsiteY13" fmla="*/ 1695450 h 212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8000" h="2124075">
                <a:moveTo>
                  <a:pt x="1303046" y="440722"/>
                </a:moveTo>
                <a:lnTo>
                  <a:pt x="1271738" y="461701"/>
                </a:lnTo>
                <a:cubicBezTo>
                  <a:pt x="1192715" y="526226"/>
                  <a:pt x="1130188" y="614594"/>
                  <a:pt x="1095986" y="720414"/>
                </a:cubicBezTo>
                <a:cubicBezTo>
                  <a:pt x="1004780" y="1002602"/>
                  <a:pt x="1149527" y="1302042"/>
                  <a:pt x="1419288" y="1389231"/>
                </a:cubicBezTo>
                <a:cubicBezTo>
                  <a:pt x="1689048" y="1476420"/>
                  <a:pt x="1981669" y="1318342"/>
                  <a:pt x="2072875" y="1036154"/>
                </a:cubicBezTo>
                <a:cubicBezTo>
                  <a:pt x="2107077" y="930334"/>
                  <a:pt x="2108098" y="822087"/>
                  <a:pt x="2081790" y="723518"/>
                </a:cubicBezTo>
                <a:lnTo>
                  <a:pt x="2068682" y="688183"/>
                </a:lnTo>
                <a:close/>
                <a:moveTo>
                  <a:pt x="600075" y="0"/>
                </a:moveTo>
                <a:lnTo>
                  <a:pt x="3048000" y="361950"/>
                </a:lnTo>
                <a:lnTo>
                  <a:pt x="2809875" y="1962150"/>
                </a:lnTo>
                <a:lnTo>
                  <a:pt x="1352550" y="1743075"/>
                </a:lnTo>
                <a:lnTo>
                  <a:pt x="1323975" y="2028825"/>
                </a:lnTo>
                <a:lnTo>
                  <a:pt x="1295400" y="2124075"/>
                </a:lnTo>
                <a:lnTo>
                  <a:pt x="0" y="1695450"/>
                </a:lnTo>
                <a:close/>
              </a:path>
            </a:pathLst>
          </a:custGeom>
          <a:solidFill>
            <a:schemeClr val="accent2">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Microsoft YaHei UI Light"/>
              <a:ea typeface="+mn-ea"/>
              <a:cs typeface="+mn-cs"/>
            </a:endParaRPr>
          </a:p>
        </p:txBody>
      </p:sp>
      <p:sp>
        <p:nvSpPr>
          <p:cNvPr id="14" name="Ovaal 13">
            <a:extLst>
              <a:ext uri="{FF2B5EF4-FFF2-40B4-BE49-F238E27FC236}">
                <a16:creationId xmlns:a16="http://schemas.microsoft.com/office/drawing/2014/main" id="{6D6E9807-6AD5-1ADC-9733-E05E0153AF83}"/>
              </a:ext>
            </a:extLst>
          </p:cNvPr>
          <p:cNvSpPr/>
          <p:nvPr/>
        </p:nvSpPr>
        <p:spPr>
          <a:xfrm rot="314834">
            <a:off x="3783535" y="267349"/>
            <a:ext cx="1610060" cy="645216"/>
          </a:xfrm>
          <a:prstGeom prst="ellipse">
            <a:avLst/>
          </a:pr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Ovaal 24">
            <a:extLst>
              <a:ext uri="{FF2B5EF4-FFF2-40B4-BE49-F238E27FC236}">
                <a16:creationId xmlns:a16="http://schemas.microsoft.com/office/drawing/2014/main" id="{2C36CE40-2857-9756-CF45-E47C9B98BCED}"/>
              </a:ext>
            </a:extLst>
          </p:cNvPr>
          <p:cNvSpPr/>
          <p:nvPr/>
        </p:nvSpPr>
        <p:spPr>
          <a:xfrm rot="314834">
            <a:off x="3119817" y="365969"/>
            <a:ext cx="583043" cy="1439186"/>
          </a:xfrm>
          <a:prstGeom prst="ellipse">
            <a:avLst/>
          </a:pr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Tekstvak 31">
            <a:extLst>
              <a:ext uri="{FF2B5EF4-FFF2-40B4-BE49-F238E27FC236}">
                <a16:creationId xmlns:a16="http://schemas.microsoft.com/office/drawing/2014/main" id="{53718D0C-C379-8899-E95D-61824D056BAB}"/>
              </a:ext>
            </a:extLst>
          </p:cNvPr>
          <p:cNvSpPr txBox="1"/>
          <p:nvPr/>
        </p:nvSpPr>
        <p:spPr>
          <a:xfrm>
            <a:off x="168085" y="1166236"/>
            <a:ext cx="2530350" cy="5078313"/>
          </a:xfrm>
          <a:prstGeom prst="rect">
            <a:avLst/>
          </a:prstGeom>
          <a:solidFill>
            <a:schemeClr val="tx1">
              <a:lumMod val="95000"/>
              <a:lumOff val="5000"/>
              <a:alpha val="44000"/>
            </a:schemeClr>
          </a:solidFill>
        </p:spPr>
        <p:txBody>
          <a:bodyPr wrap="square" rtlCol="0">
            <a:spAutoFit/>
          </a:bodyPr>
          <a:lstStyle>
            <a:defPPr>
              <a:defRPr lang="en-US"/>
            </a:defPPr>
            <a:lvl1pPr>
              <a:defRPr sz="900" b="1">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defRPr>
            </a:lvl1pPr>
          </a:lstStyle>
          <a:p>
            <a:r>
              <a:rPr lang="nl-NL" sz="1200">
                <a:effectLst>
                  <a:outerShdw blurRad="38100" dist="38100" dir="2700000" algn="tl">
                    <a:srgbClr val="000000">
                      <a:alpha val="43137"/>
                    </a:srgbClr>
                  </a:outerShdw>
                </a:effectLst>
                <a:latin typeface="+mn-lt"/>
                <a:sym typeface="Wingdings" panose="05000000000000000000" pitchFamily="2" charset="2"/>
              </a:rPr>
              <a:t>Functionaliteiten in de ontmoetings- en creatieve zone:</a:t>
            </a:r>
          </a:p>
          <a:p>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Creatieve plek</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Invulling van creatieve plek voor brainstorm, scrumsessies, informeel samenzijn, etc.</a:t>
            </a:r>
          </a:p>
          <a:p>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Werkcafé</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Informele ontmoetings- en overlegplekken waar je ook kunt aanlanden</a:t>
            </a:r>
          </a:p>
          <a:p>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Multifunctionele briefingruimte</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Ruimte multifunctioneel inrichten. O.a. voor briefings, teambijeenkomsten, etc.</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Wanneer niet in gebruik door een groep ook te gebruiken als informele ontmoetings- en overlegplek</a:t>
            </a:r>
          </a:p>
          <a:p>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Conversation kitchen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Hergebruik bestaand pantrymeubel</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Inrichten als informele ontmoetingsplek</a:t>
            </a:r>
          </a:p>
        </p:txBody>
      </p:sp>
      <p:sp>
        <p:nvSpPr>
          <p:cNvPr id="37" name="Ovaal 36">
            <a:extLst>
              <a:ext uri="{FF2B5EF4-FFF2-40B4-BE49-F238E27FC236}">
                <a16:creationId xmlns:a16="http://schemas.microsoft.com/office/drawing/2014/main" id="{82D32FC5-47E4-F3DA-8090-C56F49520E54}"/>
              </a:ext>
            </a:extLst>
          </p:cNvPr>
          <p:cNvSpPr/>
          <p:nvPr/>
        </p:nvSpPr>
        <p:spPr>
          <a:xfrm rot="314834">
            <a:off x="5942408" y="5164852"/>
            <a:ext cx="1173891" cy="595690"/>
          </a:xfrm>
          <a:prstGeom prst="ellipse">
            <a:avLst/>
          </a:pr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kstvak 2">
            <a:extLst>
              <a:ext uri="{FF2B5EF4-FFF2-40B4-BE49-F238E27FC236}">
                <a16:creationId xmlns:a16="http://schemas.microsoft.com/office/drawing/2014/main" id="{5709A1E8-2814-2855-330D-12545F09C2B5}"/>
              </a:ext>
            </a:extLst>
          </p:cNvPr>
          <p:cNvSpPr txBox="1"/>
          <p:nvPr/>
        </p:nvSpPr>
        <p:spPr>
          <a:xfrm rot="16574872">
            <a:off x="2674982" y="881736"/>
            <a:ext cx="1423643" cy="276999"/>
          </a:xfrm>
          <a:prstGeom prst="rect">
            <a:avLst/>
          </a:prstGeom>
          <a:noFill/>
        </p:spPr>
        <p:txBody>
          <a:bodyPr wrap="square" rtlCol="0">
            <a:spAutoFit/>
          </a:bodyPr>
          <a:lstStyle/>
          <a:p>
            <a:r>
              <a:rPr lang="nl-NL" sz="1200" b="1">
                <a:solidFill>
                  <a:schemeClr val="bg1"/>
                </a:solidFill>
              </a:rPr>
              <a:t>Creatieve plek</a:t>
            </a:r>
          </a:p>
        </p:txBody>
      </p:sp>
      <p:sp>
        <p:nvSpPr>
          <p:cNvPr id="21" name="Tekstvak 20">
            <a:extLst>
              <a:ext uri="{FF2B5EF4-FFF2-40B4-BE49-F238E27FC236}">
                <a16:creationId xmlns:a16="http://schemas.microsoft.com/office/drawing/2014/main" id="{40EB5840-86CB-2E52-1FED-E9838A42E9F2}"/>
              </a:ext>
            </a:extLst>
          </p:cNvPr>
          <p:cNvSpPr txBox="1"/>
          <p:nvPr/>
        </p:nvSpPr>
        <p:spPr>
          <a:xfrm rot="282023">
            <a:off x="3775574" y="478884"/>
            <a:ext cx="1704839" cy="276999"/>
          </a:xfrm>
          <a:prstGeom prst="rect">
            <a:avLst/>
          </a:prstGeom>
          <a:noFill/>
        </p:spPr>
        <p:txBody>
          <a:bodyPr wrap="square" rtlCol="0">
            <a:spAutoFit/>
          </a:bodyPr>
          <a:lstStyle/>
          <a:p>
            <a:r>
              <a:rPr lang="nl-NL" sz="1200" b="1">
                <a:solidFill>
                  <a:schemeClr val="bg1"/>
                </a:solidFill>
              </a:rPr>
              <a:t>Conversation kitchen</a:t>
            </a:r>
          </a:p>
        </p:txBody>
      </p:sp>
      <p:sp>
        <p:nvSpPr>
          <p:cNvPr id="22" name="Tekstvak 21">
            <a:extLst>
              <a:ext uri="{FF2B5EF4-FFF2-40B4-BE49-F238E27FC236}">
                <a16:creationId xmlns:a16="http://schemas.microsoft.com/office/drawing/2014/main" id="{A8FC7687-BD0E-2BA1-CF3C-ECCE15FD7F17}"/>
              </a:ext>
            </a:extLst>
          </p:cNvPr>
          <p:cNvSpPr txBox="1"/>
          <p:nvPr/>
        </p:nvSpPr>
        <p:spPr>
          <a:xfrm>
            <a:off x="6164564" y="4157190"/>
            <a:ext cx="1121553" cy="461665"/>
          </a:xfrm>
          <a:prstGeom prst="rect">
            <a:avLst/>
          </a:prstGeom>
          <a:noFill/>
        </p:spPr>
        <p:txBody>
          <a:bodyPr wrap="square" rtlCol="0">
            <a:spAutoFit/>
          </a:bodyPr>
          <a:lstStyle/>
          <a:p>
            <a:r>
              <a:rPr lang="nl-NL" sz="1200" b="1">
                <a:solidFill>
                  <a:schemeClr val="bg1"/>
                </a:solidFill>
              </a:rPr>
              <a:t>Conversation kitchen</a:t>
            </a:r>
          </a:p>
        </p:txBody>
      </p:sp>
      <p:sp>
        <p:nvSpPr>
          <p:cNvPr id="6" name="Vrije vorm: vorm 5">
            <a:extLst>
              <a:ext uri="{FF2B5EF4-FFF2-40B4-BE49-F238E27FC236}">
                <a16:creationId xmlns:a16="http://schemas.microsoft.com/office/drawing/2014/main" id="{731AD625-0932-B1F3-153D-3BD13D2875BE}"/>
              </a:ext>
            </a:extLst>
          </p:cNvPr>
          <p:cNvSpPr/>
          <p:nvPr/>
        </p:nvSpPr>
        <p:spPr>
          <a:xfrm>
            <a:off x="6259286" y="3962400"/>
            <a:ext cx="1012371" cy="1055914"/>
          </a:xfrm>
          <a:custGeom>
            <a:avLst/>
            <a:gdLst>
              <a:gd name="connsiteX0" fmla="*/ 163285 w 1012371"/>
              <a:gd name="connsiteY0" fmla="*/ 1023257 h 1055914"/>
              <a:gd name="connsiteX1" fmla="*/ 163285 w 1012371"/>
              <a:gd name="connsiteY1" fmla="*/ 1023257 h 1055914"/>
              <a:gd name="connsiteX2" fmla="*/ 76200 w 1012371"/>
              <a:gd name="connsiteY2" fmla="*/ 925286 h 1055914"/>
              <a:gd name="connsiteX3" fmla="*/ 32657 w 1012371"/>
              <a:gd name="connsiteY3" fmla="*/ 892629 h 1055914"/>
              <a:gd name="connsiteX4" fmla="*/ 0 w 1012371"/>
              <a:gd name="connsiteY4" fmla="*/ 783771 h 1055914"/>
              <a:gd name="connsiteX5" fmla="*/ 10885 w 1012371"/>
              <a:gd name="connsiteY5" fmla="*/ 631371 h 1055914"/>
              <a:gd name="connsiteX6" fmla="*/ 21771 w 1012371"/>
              <a:gd name="connsiteY6" fmla="*/ 587829 h 1055914"/>
              <a:gd name="connsiteX7" fmla="*/ 32657 w 1012371"/>
              <a:gd name="connsiteY7" fmla="*/ 304800 h 1055914"/>
              <a:gd name="connsiteX8" fmla="*/ 43543 w 1012371"/>
              <a:gd name="connsiteY8" fmla="*/ 272143 h 1055914"/>
              <a:gd name="connsiteX9" fmla="*/ 54428 w 1012371"/>
              <a:gd name="connsiteY9" fmla="*/ 228600 h 1055914"/>
              <a:gd name="connsiteX10" fmla="*/ 76200 w 1012371"/>
              <a:gd name="connsiteY10" fmla="*/ 195943 h 1055914"/>
              <a:gd name="connsiteX11" fmla="*/ 141514 w 1012371"/>
              <a:gd name="connsiteY11" fmla="*/ 119743 h 1055914"/>
              <a:gd name="connsiteX12" fmla="*/ 163285 w 1012371"/>
              <a:gd name="connsiteY12" fmla="*/ 76200 h 1055914"/>
              <a:gd name="connsiteX13" fmla="*/ 217714 w 1012371"/>
              <a:gd name="connsiteY13" fmla="*/ 32657 h 1055914"/>
              <a:gd name="connsiteX14" fmla="*/ 261257 w 1012371"/>
              <a:gd name="connsiteY14" fmla="*/ 10886 h 1055914"/>
              <a:gd name="connsiteX15" fmla="*/ 315685 w 1012371"/>
              <a:gd name="connsiteY15" fmla="*/ 0 h 1055914"/>
              <a:gd name="connsiteX16" fmla="*/ 685800 w 1012371"/>
              <a:gd name="connsiteY16" fmla="*/ 21771 h 1055914"/>
              <a:gd name="connsiteX17" fmla="*/ 740228 w 1012371"/>
              <a:gd name="connsiteY17" fmla="*/ 54429 h 1055914"/>
              <a:gd name="connsiteX18" fmla="*/ 859971 w 1012371"/>
              <a:gd name="connsiteY18" fmla="*/ 108857 h 1055914"/>
              <a:gd name="connsiteX19" fmla="*/ 881743 w 1012371"/>
              <a:gd name="connsiteY19" fmla="*/ 130629 h 1055914"/>
              <a:gd name="connsiteX20" fmla="*/ 968828 w 1012371"/>
              <a:gd name="connsiteY20" fmla="*/ 163286 h 1055914"/>
              <a:gd name="connsiteX21" fmla="*/ 1012371 w 1012371"/>
              <a:gd name="connsiteY21" fmla="*/ 206829 h 1055914"/>
              <a:gd name="connsiteX22" fmla="*/ 990600 w 1012371"/>
              <a:gd name="connsiteY22" fmla="*/ 283029 h 1055914"/>
              <a:gd name="connsiteX23" fmla="*/ 968828 w 1012371"/>
              <a:gd name="connsiteY23" fmla="*/ 326571 h 1055914"/>
              <a:gd name="connsiteX24" fmla="*/ 957943 w 1012371"/>
              <a:gd name="connsiteY24" fmla="*/ 359229 h 1055914"/>
              <a:gd name="connsiteX25" fmla="*/ 881743 w 1012371"/>
              <a:gd name="connsiteY25" fmla="*/ 391886 h 1055914"/>
              <a:gd name="connsiteX26" fmla="*/ 685800 w 1012371"/>
              <a:gd name="connsiteY26" fmla="*/ 424543 h 1055914"/>
              <a:gd name="connsiteX27" fmla="*/ 642257 w 1012371"/>
              <a:gd name="connsiteY27" fmla="*/ 489857 h 1055914"/>
              <a:gd name="connsiteX28" fmla="*/ 631371 w 1012371"/>
              <a:gd name="connsiteY28" fmla="*/ 522514 h 1055914"/>
              <a:gd name="connsiteX29" fmla="*/ 598714 w 1012371"/>
              <a:gd name="connsiteY29" fmla="*/ 544286 h 1055914"/>
              <a:gd name="connsiteX30" fmla="*/ 566057 w 1012371"/>
              <a:gd name="connsiteY30" fmla="*/ 576943 h 1055914"/>
              <a:gd name="connsiteX31" fmla="*/ 533400 w 1012371"/>
              <a:gd name="connsiteY31" fmla="*/ 729343 h 1055914"/>
              <a:gd name="connsiteX32" fmla="*/ 511628 w 1012371"/>
              <a:gd name="connsiteY32" fmla="*/ 849086 h 1055914"/>
              <a:gd name="connsiteX33" fmla="*/ 500743 w 1012371"/>
              <a:gd name="connsiteY33" fmla="*/ 881743 h 1055914"/>
              <a:gd name="connsiteX34" fmla="*/ 489857 w 1012371"/>
              <a:gd name="connsiteY34" fmla="*/ 925286 h 1055914"/>
              <a:gd name="connsiteX35" fmla="*/ 457200 w 1012371"/>
              <a:gd name="connsiteY35" fmla="*/ 947057 h 1055914"/>
              <a:gd name="connsiteX36" fmla="*/ 413657 w 1012371"/>
              <a:gd name="connsiteY36" fmla="*/ 1034143 h 1055914"/>
              <a:gd name="connsiteX37" fmla="*/ 370114 w 1012371"/>
              <a:gd name="connsiteY37" fmla="*/ 1055914 h 1055914"/>
              <a:gd name="connsiteX38" fmla="*/ 174171 w 1012371"/>
              <a:gd name="connsiteY38" fmla="*/ 1045029 h 1055914"/>
              <a:gd name="connsiteX39" fmla="*/ 108857 w 1012371"/>
              <a:gd name="connsiteY39" fmla="*/ 968829 h 1055914"/>
              <a:gd name="connsiteX40" fmla="*/ 97971 w 1012371"/>
              <a:gd name="connsiteY40" fmla="*/ 968829 h 1055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12371" h="1055914">
                <a:moveTo>
                  <a:pt x="163285" y="1023257"/>
                </a:moveTo>
                <a:lnTo>
                  <a:pt x="163285" y="1023257"/>
                </a:lnTo>
                <a:cubicBezTo>
                  <a:pt x="134257" y="990600"/>
                  <a:pt x="107096" y="956182"/>
                  <a:pt x="76200" y="925286"/>
                </a:cubicBezTo>
                <a:cubicBezTo>
                  <a:pt x="63371" y="912457"/>
                  <a:pt x="42721" y="907725"/>
                  <a:pt x="32657" y="892629"/>
                </a:cubicBezTo>
                <a:cubicBezTo>
                  <a:pt x="22054" y="876724"/>
                  <a:pt x="6085" y="808115"/>
                  <a:pt x="0" y="783771"/>
                </a:cubicBezTo>
                <a:cubicBezTo>
                  <a:pt x="3628" y="732971"/>
                  <a:pt x="5261" y="681989"/>
                  <a:pt x="10885" y="631371"/>
                </a:cubicBezTo>
                <a:cubicBezTo>
                  <a:pt x="12537" y="616502"/>
                  <a:pt x="20776" y="602757"/>
                  <a:pt x="21771" y="587829"/>
                </a:cubicBezTo>
                <a:cubicBezTo>
                  <a:pt x="28051" y="493625"/>
                  <a:pt x="26161" y="398989"/>
                  <a:pt x="32657" y="304800"/>
                </a:cubicBezTo>
                <a:cubicBezTo>
                  <a:pt x="33446" y="293353"/>
                  <a:pt x="40391" y="283176"/>
                  <a:pt x="43543" y="272143"/>
                </a:cubicBezTo>
                <a:cubicBezTo>
                  <a:pt x="47653" y="257758"/>
                  <a:pt x="48535" y="242351"/>
                  <a:pt x="54428" y="228600"/>
                </a:cubicBezTo>
                <a:cubicBezTo>
                  <a:pt x="59582" y="216575"/>
                  <a:pt x="69266" y="207037"/>
                  <a:pt x="76200" y="195943"/>
                </a:cubicBezTo>
                <a:cubicBezTo>
                  <a:pt x="118403" y="128419"/>
                  <a:pt x="89512" y="154411"/>
                  <a:pt x="141514" y="119743"/>
                </a:cubicBezTo>
                <a:cubicBezTo>
                  <a:pt x="148771" y="105229"/>
                  <a:pt x="154284" y="89702"/>
                  <a:pt x="163285" y="76200"/>
                </a:cubicBezTo>
                <a:cubicBezTo>
                  <a:pt x="174287" y="59697"/>
                  <a:pt x="202040" y="41613"/>
                  <a:pt x="217714" y="32657"/>
                </a:cubicBezTo>
                <a:cubicBezTo>
                  <a:pt x="231803" y="24606"/>
                  <a:pt x="245862" y="16018"/>
                  <a:pt x="261257" y="10886"/>
                </a:cubicBezTo>
                <a:cubicBezTo>
                  <a:pt x="278810" y="5035"/>
                  <a:pt x="297542" y="3629"/>
                  <a:pt x="315685" y="0"/>
                </a:cubicBezTo>
                <a:cubicBezTo>
                  <a:pt x="439057" y="7257"/>
                  <a:pt x="562619" y="11783"/>
                  <a:pt x="685800" y="21771"/>
                </a:cubicBezTo>
                <a:cubicBezTo>
                  <a:pt x="733343" y="25626"/>
                  <a:pt x="705738" y="33735"/>
                  <a:pt x="740228" y="54429"/>
                </a:cubicBezTo>
                <a:cubicBezTo>
                  <a:pt x="801066" y="90932"/>
                  <a:pt x="809433" y="92011"/>
                  <a:pt x="859971" y="108857"/>
                </a:cubicBezTo>
                <a:cubicBezTo>
                  <a:pt x="867228" y="116114"/>
                  <a:pt x="872563" y="126039"/>
                  <a:pt x="881743" y="130629"/>
                </a:cubicBezTo>
                <a:cubicBezTo>
                  <a:pt x="947837" y="163676"/>
                  <a:pt x="904518" y="115053"/>
                  <a:pt x="968828" y="163286"/>
                </a:cubicBezTo>
                <a:cubicBezTo>
                  <a:pt x="985249" y="175602"/>
                  <a:pt x="1012371" y="206829"/>
                  <a:pt x="1012371" y="206829"/>
                </a:cubicBezTo>
                <a:cubicBezTo>
                  <a:pt x="1005114" y="232229"/>
                  <a:pt x="999628" y="258203"/>
                  <a:pt x="990600" y="283029"/>
                </a:cubicBezTo>
                <a:cubicBezTo>
                  <a:pt x="985054" y="298279"/>
                  <a:pt x="975220" y="311656"/>
                  <a:pt x="968828" y="326571"/>
                </a:cubicBezTo>
                <a:cubicBezTo>
                  <a:pt x="964308" y="337118"/>
                  <a:pt x="965111" y="350269"/>
                  <a:pt x="957943" y="359229"/>
                </a:cubicBezTo>
                <a:cubicBezTo>
                  <a:pt x="940610" y="380895"/>
                  <a:pt x="906218" y="387436"/>
                  <a:pt x="881743" y="391886"/>
                </a:cubicBezTo>
                <a:cubicBezTo>
                  <a:pt x="816596" y="403731"/>
                  <a:pt x="751114" y="413657"/>
                  <a:pt x="685800" y="424543"/>
                </a:cubicBezTo>
                <a:cubicBezTo>
                  <a:pt x="656721" y="453621"/>
                  <a:pt x="662029" y="443723"/>
                  <a:pt x="642257" y="489857"/>
                </a:cubicBezTo>
                <a:cubicBezTo>
                  <a:pt x="637737" y="500404"/>
                  <a:pt x="638539" y="513554"/>
                  <a:pt x="631371" y="522514"/>
                </a:cubicBezTo>
                <a:cubicBezTo>
                  <a:pt x="623198" y="532730"/>
                  <a:pt x="608765" y="535910"/>
                  <a:pt x="598714" y="544286"/>
                </a:cubicBezTo>
                <a:cubicBezTo>
                  <a:pt x="586888" y="554141"/>
                  <a:pt x="576943" y="566057"/>
                  <a:pt x="566057" y="576943"/>
                </a:cubicBezTo>
                <a:cubicBezTo>
                  <a:pt x="552854" y="629753"/>
                  <a:pt x="541637" y="671687"/>
                  <a:pt x="533400" y="729343"/>
                </a:cubicBezTo>
                <a:cubicBezTo>
                  <a:pt x="524589" y="791020"/>
                  <a:pt x="526294" y="797756"/>
                  <a:pt x="511628" y="849086"/>
                </a:cubicBezTo>
                <a:cubicBezTo>
                  <a:pt x="508476" y="860119"/>
                  <a:pt x="503895" y="870710"/>
                  <a:pt x="500743" y="881743"/>
                </a:cubicBezTo>
                <a:cubicBezTo>
                  <a:pt x="496633" y="896128"/>
                  <a:pt x="498156" y="912838"/>
                  <a:pt x="489857" y="925286"/>
                </a:cubicBezTo>
                <a:cubicBezTo>
                  <a:pt x="482600" y="936172"/>
                  <a:pt x="468086" y="939800"/>
                  <a:pt x="457200" y="947057"/>
                </a:cubicBezTo>
                <a:cubicBezTo>
                  <a:pt x="450053" y="964924"/>
                  <a:pt x="433222" y="1017839"/>
                  <a:pt x="413657" y="1034143"/>
                </a:cubicBezTo>
                <a:cubicBezTo>
                  <a:pt x="401191" y="1044532"/>
                  <a:pt x="384628" y="1048657"/>
                  <a:pt x="370114" y="1055914"/>
                </a:cubicBezTo>
                <a:cubicBezTo>
                  <a:pt x="304800" y="1052286"/>
                  <a:pt x="238431" y="1057269"/>
                  <a:pt x="174171" y="1045029"/>
                </a:cubicBezTo>
                <a:cubicBezTo>
                  <a:pt x="159536" y="1042241"/>
                  <a:pt x="114395" y="974367"/>
                  <a:pt x="108857" y="968829"/>
                </a:cubicBezTo>
                <a:cubicBezTo>
                  <a:pt x="106291" y="966263"/>
                  <a:pt x="101600" y="968829"/>
                  <a:pt x="97971" y="968829"/>
                </a:cubicBezTo>
              </a:path>
            </a:pathLst>
          </a:cu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Vrije vorm: vorm 7">
            <a:extLst>
              <a:ext uri="{FF2B5EF4-FFF2-40B4-BE49-F238E27FC236}">
                <a16:creationId xmlns:a16="http://schemas.microsoft.com/office/drawing/2014/main" id="{34D1F8A4-511D-F2F5-0857-3FBD2746EB3D}"/>
              </a:ext>
            </a:extLst>
          </p:cNvPr>
          <p:cNvSpPr/>
          <p:nvPr/>
        </p:nvSpPr>
        <p:spPr>
          <a:xfrm>
            <a:off x="7674429" y="4242242"/>
            <a:ext cx="936171" cy="1407444"/>
          </a:xfrm>
          <a:custGeom>
            <a:avLst/>
            <a:gdLst>
              <a:gd name="connsiteX0" fmla="*/ 337457 w 936171"/>
              <a:gd name="connsiteY0" fmla="*/ 405958 h 1407444"/>
              <a:gd name="connsiteX1" fmla="*/ 337457 w 936171"/>
              <a:gd name="connsiteY1" fmla="*/ 405958 h 1407444"/>
              <a:gd name="connsiteX2" fmla="*/ 272142 w 936171"/>
              <a:gd name="connsiteY2" fmla="*/ 340644 h 1407444"/>
              <a:gd name="connsiteX3" fmla="*/ 250371 w 936171"/>
              <a:gd name="connsiteY3" fmla="*/ 307987 h 1407444"/>
              <a:gd name="connsiteX4" fmla="*/ 228600 w 936171"/>
              <a:gd name="connsiteY4" fmla="*/ 231787 h 1407444"/>
              <a:gd name="connsiteX5" fmla="*/ 239485 w 936171"/>
              <a:gd name="connsiteY5" fmla="*/ 90272 h 1407444"/>
              <a:gd name="connsiteX6" fmla="*/ 370114 w 936171"/>
              <a:gd name="connsiteY6" fmla="*/ 35844 h 1407444"/>
              <a:gd name="connsiteX7" fmla="*/ 566057 w 936171"/>
              <a:gd name="connsiteY7" fmla="*/ 24958 h 1407444"/>
              <a:gd name="connsiteX8" fmla="*/ 609600 w 936171"/>
              <a:gd name="connsiteY8" fmla="*/ 35844 h 1407444"/>
              <a:gd name="connsiteX9" fmla="*/ 674914 w 936171"/>
              <a:gd name="connsiteY9" fmla="*/ 57615 h 1407444"/>
              <a:gd name="connsiteX10" fmla="*/ 696685 w 936171"/>
              <a:gd name="connsiteY10" fmla="*/ 79387 h 1407444"/>
              <a:gd name="connsiteX11" fmla="*/ 740228 w 936171"/>
              <a:gd name="connsiteY11" fmla="*/ 90272 h 1407444"/>
              <a:gd name="connsiteX12" fmla="*/ 772885 w 936171"/>
              <a:gd name="connsiteY12" fmla="*/ 101158 h 1407444"/>
              <a:gd name="connsiteX13" fmla="*/ 859971 w 936171"/>
              <a:gd name="connsiteY13" fmla="*/ 122929 h 1407444"/>
              <a:gd name="connsiteX14" fmla="*/ 881742 w 936171"/>
              <a:gd name="connsiteY14" fmla="*/ 155587 h 1407444"/>
              <a:gd name="connsiteX15" fmla="*/ 914400 w 936171"/>
              <a:gd name="connsiteY15" fmla="*/ 199129 h 1407444"/>
              <a:gd name="connsiteX16" fmla="*/ 936171 w 936171"/>
              <a:gd name="connsiteY16" fmla="*/ 286215 h 1407444"/>
              <a:gd name="connsiteX17" fmla="*/ 925285 w 936171"/>
              <a:gd name="connsiteY17" fmla="*/ 667215 h 1407444"/>
              <a:gd name="connsiteX18" fmla="*/ 903514 w 936171"/>
              <a:gd name="connsiteY18" fmla="*/ 699872 h 1407444"/>
              <a:gd name="connsiteX19" fmla="*/ 892628 w 936171"/>
              <a:gd name="connsiteY19" fmla="*/ 765187 h 1407444"/>
              <a:gd name="connsiteX20" fmla="*/ 881742 w 936171"/>
              <a:gd name="connsiteY20" fmla="*/ 808729 h 1407444"/>
              <a:gd name="connsiteX21" fmla="*/ 859971 w 936171"/>
              <a:gd name="connsiteY21" fmla="*/ 982901 h 1407444"/>
              <a:gd name="connsiteX22" fmla="*/ 849085 w 936171"/>
              <a:gd name="connsiteY22" fmla="*/ 1069987 h 1407444"/>
              <a:gd name="connsiteX23" fmla="*/ 827314 w 936171"/>
              <a:gd name="connsiteY23" fmla="*/ 1353015 h 1407444"/>
              <a:gd name="connsiteX24" fmla="*/ 816428 w 936171"/>
              <a:gd name="connsiteY24" fmla="*/ 1385672 h 1407444"/>
              <a:gd name="connsiteX25" fmla="*/ 794657 w 936171"/>
              <a:gd name="connsiteY25" fmla="*/ 1407444 h 1407444"/>
              <a:gd name="connsiteX26" fmla="*/ 587828 w 936171"/>
              <a:gd name="connsiteY26" fmla="*/ 1396558 h 1407444"/>
              <a:gd name="connsiteX27" fmla="*/ 457200 w 936171"/>
              <a:gd name="connsiteY27" fmla="*/ 1363901 h 1407444"/>
              <a:gd name="connsiteX28" fmla="*/ 54428 w 936171"/>
              <a:gd name="connsiteY28" fmla="*/ 1353015 h 1407444"/>
              <a:gd name="connsiteX29" fmla="*/ 21771 w 936171"/>
              <a:gd name="connsiteY29" fmla="*/ 1320358 h 1407444"/>
              <a:gd name="connsiteX30" fmla="*/ 0 w 936171"/>
              <a:gd name="connsiteY30" fmla="*/ 1200615 h 1407444"/>
              <a:gd name="connsiteX31" fmla="*/ 43542 w 936171"/>
              <a:gd name="connsiteY31" fmla="*/ 1124415 h 1407444"/>
              <a:gd name="connsiteX32" fmla="*/ 76200 w 936171"/>
              <a:gd name="connsiteY32" fmla="*/ 1113529 h 1407444"/>
              <a:gd name="connsiteX33" fmla="*/ 119742 w 936171"/>
              <a:gd name="connsiteY33" fmla="*/ 1091758 h 1407444"/>
              <a:gd name="connsiteX34" fmla="*/ 195942 w 936171"/>
              <a:gd name="connsiteY34" fmla="*/ 1037329 h 1407444"/>
              <a:gd name="connsiteX35" fmla="*/ 228600 w 936171"/>
              <a:gd name="connsiteY35" fmla="*/ 1015558 h 1407444"/>
              <a:gd name="connsiteX36" fmla="*/ 283028 w 936171"/>
              <a:gd name="connsiteY36" fmla="*/ 939358 h 1407444"/>
              <a:gd name="connsiteX37" fmla="*/ 304800 w 936171"/>
              <a:gd name="connsiteY37" fmla="*/ 874044 h 1407444"/>
              <a:gd name="connsiteX38" fmla="*/ 315685 w 936171"/>
              <a:gd name="connsiteY38" fmla="*/ 808729 h 1407444"/>
              <a:gd name="connsiteX39" fmla="*/ 326571 w 936171"/>
              <a:gd name="connsiteY39" fmla="*/ 765187 h 1407444"/>
              <a:gd name="connsiteX40" fmla="*/ 348342 w 936171"/>
              <a:gd name="connsiteY40" fmla="*/ 656329 h 1407444"/>
              <a:gd name="connsiteX41" fmla="*/ 326571 w 936171"/>
              <a:gd name="connsiteY41" fmla="*/ 427729 h 1407444"/>
              <a:gd name="connsiteX42" fmla="*/ 337457 w 936171"/>
              <a:gd name="connsiteY42" fmla="*/ 405958 h 140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36171" h="1407444">
                <a:moveTo>
                  <a:pt x="337457" y="405958"/>
                </a:moveTo>
                <a:lnTo>
                  <a:pt x="337457" y="405958"/>
                </a:lnTo>
                <a:cubicBezTo>
                  <a:pt x="315685" y="384187"/>
                  <a:pt x="292598" y="363656"/>
                  <a:pt x="272142" y="340644"/>
                </a:cubicBezTo>
                <a:cubicBezTo>
                  <a:pt x="263450" y="330866"/>
                  <a:pt x="256222" y="319689"/>
                  <a:pt x="250371" y="307987"/>
                </a:cubicBezTo>
                <a:cubicBezTo>
                  <a:pt x="242562" y="292368"/>
                  <a:pt x="232089" y="245742"/>
                  <a:pt x="228600" y="231787"/>
                </a:cubicBezTo>
                <a:cubicBezTo>
                  <a:pt x="232228" y="184615"/>
                  <a:pt x="217349" y="132085"/>
                  <a:pt x="239485" y="90272"/>
                </a:cubicBezTo>
                <a:cubicBezTo>
                  <a:pt x="254811" y="61322"/>
                  <a:pt x="334333" y="44789"/>
                  <a:pt x="370114" y="35844"/>
                </a:cubicBezTo>
                <a:cubicBezTo>
                  <a:pt x="431908" y="-25953"/>
                  <a:pt x="387929" y="7145"/>
                  <a:pt x="566057" y="24958"/>
                </a:cubicBezTo>
                <a:cubicBezTo>
                  <a:pt x="580944" y="26447"/>
                  <a:pt x="595270" y="31545"/>
                  <a:pt x="609600" y="35844"/>
                </a:cubicBezTo>
                <a:cubicBezTo>
                  <a:pt x="631581" y="42438"/>
                  <a:pt x="674914" y="57615"/>
                  <a:pt x="674914" y="57615"/>
                </a:cubicBezTo>
                <a:cubicBezTo>
                  <a:pt x="682171" y="64872"/>
                  <a:pt x="687505" y="74797"/>
                  <a:pt x="696685" y="79387"/>
                </a:cubicBezTo>
                <a:cubicBezTo>
                  <a:pt x="710066" y="86078"/>
                  <a:pt x="725843" y="86162"/>
                  <a:pt x="740228" y="90272"/>
                </a:cubicBezTo>
                <a:cubicBezTo>
                  <a:pt x="751261" y="93424"/>
                  <a:pt x="761815" y="98139"/>
                  <a:pt x="772885" y="101158"/>
                </a:cubicBezTo>
                <a:cubicBezTo>
                  <a:pt x="801753" y="109031"/>
                  <a:pt x="859971" y="122929"/>
                  <a:pt x="859971" y="122929"/>
                </a:cubicBezTo>
                <a:cubicBezTo>
                  <a:pt x="867228" y="133815"/>
                  <a:pt x="874138" y="144941"/>
                  <a:pt x="881742" y="155587"/>
                </a:cubicBezTo>
                <a:cubicBezTo>
                  <a:pt x="892287" y="170350"/>
                  <a:pt x="905399" y="183377"/>
                  <a:pt x="914400" y="199129"/>
                </a:cubicBezTo>
                <a:cubicBezTo>
                  <a:pt x="924697" y="217148"/>
                  <a:pt x="933416" y="272441"/>
                  <a:pt x="936171" y="286215"/>
                </a:cubicBezTo>
                <a:cubicBezTo>
                  <a:pt x="932542" y="413215"/>
                  <a:pt x="935284" y="540557"/>
                  <a:pt x="925285" y="667215"/>
                </a:cubicBezTo>
                <a:cubicBezTo>
                  <a:pt x="924255" y="680257"/>
                  <a:pt x="907651" y="687460"/>
                  <a:pt x="903514" y="699872"/>
                </a:cubicBezTo>
                <a:cubicBezTo>
                  <a:pt x="896534" y="720811"/>
                  <a:pt x="896957" y="743544"/>
                  <a:pt x="892628" y="765187"/>
                </a:cubicBezTo>
                <a:cubicBezTo>
                  <a:pt x="889694" y="779857"/>
                  <a:pt x="884418" y="794010"/>
                  <a:pt x="881742" y="808729"/>
                </a:cubicBezTo>
                <a:cubicBezTo>
                  <a:pt x="872193" y="861248"/>
                  <a:pt x="866029" y="931412"/>
                  <a:pt x="859971" y="982901"/>
                </a:cubicBezTo>
                <a:cubicBezTo>
                  <a:pt x="856553" y="1011955"/>
                  <a:pt x="851656" y="1040846"/>
                  <a:pt x="849085" y="1069987"/>
                </a:cubicBezTo>
                <a:cubicBezTo>
                  <a:pt x="840768" y="1164242"/>
                  <a:pt x="857237" y="1263250"/>
                  <a:pt x="827314" y="1353015"/>
                </a:cubicBezTo>
                <a:cubicBezTo>
                  <a:pt x="823685" y="1363901"/>
                  <a:pt x="822332" y="1375833"/>
                  <a:pt x="816428" y="1385672"/>
                </a:cubicBezTo>
                <a:cubicBezTo>
                  <a:pt x="811148" y="1394473"/>
                  <a:pt x="801914" y="1400187"/>
                  <a:pt x="794657" y="1407444"/>
                </a:cubicBezTo>
                <a:cubicBezTo>
                  <a:pt x="725714" y="1403815"/>
                  <a:pt x="656375" y="1404784"/>
                  <a:pt x="587828" y="1396558"/>
                </a:cubicBezTo>
                <a:cubicBezTo>
                  <a:pt x="400711" y="1374104"/>
                  <a:pt x="642159" y="1372504"/>
                  <a:pt x="457200" y="1363901"/>
                </a:cubicBezTo>
                <a:cubicBezTo>
                  <a:pt x="323039" y="1357661"/>
                  <a:pt x="188685" y="1356644"/>
                  <a:pt x="54428" y="1353015"/>
                </a:cubicBezTo>
                <a:cubicBezTo>
                  <a:pt x="43542" y="1342129"/>
                  <a:pt x="29409" y="1333724"/>
                  <a:pt x="21771" y="1320358"/>
                </a:cubicBezTo>
                <a:cubicBezTo>
                  <a:pt x="11993" y="1303247"/>
                  <a:pt x="427" y="1203606"/>
                  <a:pt x="0" y="1200615"/>
                </a:cubicBezTo>
                <a:cubicBezTo>
                  <a:pt x="10851" y="1168059"/>
                  <a:pt x="13125" y="1149763"/>
                  <a:pt x="43542" y="1124415"/>
                </a:cubicBezTo>
                <a:cubicBezTo>
                  <a:pt x="52357" y="1117069"/>
                  <a:pt x="65653" y="1118049"/>
                  <a:pt x="76200" y="1113529"/>
                </a:cubicBezTo>
                <a:cubicBezTo>
                  <a:pt x="91115" y="1107137"/>
                  <a:pt x="105653" y="1099809"/>
                  <a:pt x="119742" y="1091758"/>
                </a:cubicBezTo>
                <a:cubicBezTo>
                  <a:pt x="145414" y="1077089"/>
                  <a:pt x="172556" y="1054033"/>
                  <a:pt x="195942" y="1037329"/>
                </a:cubicBezTo>
                <a:cubicBezTo>
                  <a:pt x="206588" y="1029725"/>
                  <a:pt x="217714" y="1022815"/>
                  <a:pt x="228600" y="1015558"/>
                </a:cubicBezTo>
                <a:cubicBezTo>
                  <a:pt x="232987" y="1009709"/>
                  <a:pt x="277239" y="952383"/>
                  <a:pt x="283028" y="939358"/>
                </a:cubicBezTo>
                <a:cubicBezTo>
                  <a:pt x="292349" y="918387"/>
                  <a:pt x="304800" y="874044"/>
                  <a:pt x="304800" y="874044"/>
                </a:cubicBezTo>
                <a:cubicBezTo>
                  <a:pt x="308428" y="852272"/>
                  <a:pt x="311356" y="830372"/>
                  <a:pt x="315685" y="808729"/>
                </a:cubicBezTo>
                <a:cubicBezTo>
                  <a:pt x="318619" y="794059"/>
                  <a:pt x="323895" y="779906"/>
                  <a:pt x="326571" y="765187"/>
                </a:cubicBezTo>
                <a:cubicBezTo>
                  <a:pt x="346586" y="655106"/>
                  <a:pt x="325987" y="723401"/>
                  <a:pt x="348342" y="656329"/>
                </a:cubicBezTo>
                <a:cubicBezTo>
                  <a:pt x="344211" y="586095"/>
                  <a:pt x="350596" y="499802"/>
                  <a:pt x="326571" y="427729"/>
                </a:cubicBezTo>
                <a:cubicBezTo>
                  <a:pt x="324005" y="420032"/>
                  <a:pt x="335643" y="409586"/>
                  <a:pt x="337457" y="405958"/>
                </a:cubicBezTo>
                <a:close/>
              </a:path>
            </a:pathLst>
          </a:cu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Tekstvak 29">
            <a:extLst>
              <a:ext uri="{FF2B5EF4-FFF2-40B4-BE49-F238E27FC236}">
                <a16:creationId xmlns:a16="http://schemas.microsoft.com/office/drawing/2014/main" id="{E3CCEAD7-4EB2-A25E-9475-E4EAE443357C}"/>
              </a:ext>
            </a:extLst>
          </p:cNvPr>
          <p:cNvSpPr txBox="1"/>
          <p:nvPr/>
        </p:nvSpPr>
        <p:spPr>
          <a:xfrm rot="18351696">
            <a:off x="7548495" y="4797392"/>
            <a:ext cx="1310220" cy="461665"/>
          </a:xfrm>
          <a:prstGeom prst="rect">
            <a:avLst/>
          </a:prstGeom>
          <a:noFill/>
        </p:spPr>
        <p:txBody>
          <a:bodyPr wrap="square" rtlCol="0">
            <a:spAutoFit/>
          </a:bodyPr>
          <a:lstStyle/>
          <a:p>
            <a:pPr algn="ctr"/>
            <a:r>
              <a:rPr lang="nl-NL" sz="1200" b="1">
                <a:solidFill>
                  <a:schemeClr val="bg1"/>
                </a:solidFill>
              </a:rPr>
              <a:t>Multifunctionele briefingruimte</a:t>
            </a:r>
          </a:p>
        </p:txBody>
      </p:sp>
      <p:sp>
        <p:nvSpPr>
          <p:cNvPr id="31" name="Tekstvak 30">
            <a:extLst>
              <a:ext uri="{FF2B5EF4-FFF2-40B4-BE49-F238E27FC236}">
                <a16:creationId xmlns:a16="http://schemas.microsoft.com/office/drawing/2014/main" id="{58FCFA12-06CA-84EF-8D78-FCCCF8BF8023}"/>
              </a:ext>
            </a:extLst>
          </p:cNvPr>
          <p:cNvSpPr txBox="1"/>
          <p:nvPr/>
        </p:nvSpPr>
        <p:spPr>
          <a:xfrm>
            <a:off x="6096000" y="5342026"/>
            <a:ext cx="1121553" cy="276999"/>
          </a:xfrm>
          <a:prstGeom prst="rect">
            <a:avLst/>
          </a:prstGeom>
          <a:noFill/>
        </p:spPr>
        <p:txBody>
          <a:bodyPr wrap="square" rtlCol="0">
            <a:spAutoFit/>
          </a:bodyPr>
          <a:lstStyle/>
          <a:p>
            <a:r>
              <a:rPr lang="nl-NL" sz="1200" b="1">
                <a:solidFill>
                  <a:schemeClr val="bg1"/>
                </a:solidFill>
              </a:rPr>
              <a:t>Werkcafé</a:t>
            </a:r>
          </a:p>
        </p:txBody>
      </p:sp>
    </p:spTree>
    <p:extLst>
      <p:ext uri="{BB962C8B-B14F-4D97-AF65-F5344CB8AC3E}">
        <p14:creationId xmlns:p14="http://schemas.microsoft.com/office/powerpoint/2010/main" val="429187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07352FD8-A06B-452E-B9C5-6F94EBD218BD}"/>
              </a:ext>
            </a:extLst>
          </p:cNvPr>
          <p:cNvSpPr>
            <a:spLocks noGrp="1"/>
          </p:cNvSpPr>
          <p:nvPr>
            <p:ph type="sldNum" sz="quarter" idx="12"/>
          </p:nvPr>
        </p:nvSpPr>
        <p:spPr/>
        <p:txBody>
          <a:bodyPr/>
          <a:lstStyle/>
          <a:p>
            <a:fld id="{1D1F925E-8A53-514B-849F-8214C45A3BA6}" type="slidenum">
              <a:rPr lang="en-US" smtClean="0"/>
              <a:pPr/>
              <a:t>22</a:t>
            </a:fld>
            <a:endParaRPr lang="en-US"/>
          </a:p>
        </p:txBody>
      </p:sp>
      <p:sp>
        <p:nvSpPr>
          <p:cNvPr id="3" name="Titel 2">
            <a:extLst>
              <a:ext uri="{FF2B5EF4-FFF2-40B4-BE49-F238E27FC236}">
                <a16:creationId xmlns:a16="http://schemas.microsoft.com/office/drawing/2014/main" id="{89A71CE2-F5AE-44CF-9044-A5BEC8E44353}"/>
              </a:ext>
            </a:extLst>
          </p:cNvPr>
          <p:cNvSpPr>
            <a:spLocks noGrp="1"/>
          </p:cNvSpPr>
          <p:nvPr>
            <p:ph type="title"/>
          </p:nvPr>
        </p:nvSpPr>
        <p:spPr/>
        <p:txBody>
          <a:bodyPr/>
          <a:lstStyle/>
          <a:p>
            <a:r>
              <a:rPr lang="nl-NL"/>
              <a:t>Individuele zone</a:t>
            </a:r>
          </a:p>
        </p:txBody>
      </p:sp>
      <p:pic>
        <p:nvPicPr>
          <p:cNvPr id="11" name="Afbeelding 10">
            <a:extLst>
              <a:ext uri="{FF2B5EF4-FFF2-40B4-BE49-F238E27FC236}">
                <a16:creationId xmlns:a16="http://schemas.microsoft.com/office/drawing/2014/main" id="{3E5892F5-3FE1-45AC-9516-13E33B51A030}"/>
              </a:ext>
            </a:extLst>
          </p:cNvPr>
          <p:cNvPicPr>
            <a:picLocks noChangeAspect="1"/>
          </p:cNvPicPr>
          <p:nvPr/>
        </p:nvPicPr>
        <p:blipFill rotWithShape="1">
          <a:blip r:embed="rId2"/>
          <a:srcRect l="15565" r="4528"/>
          <a:stretch/>
        </p:blipFill>
        <p:spPr>
          <a:xfrm>
            <a:off x="6593196" y="4241991"/>
            <a:ext cx="2432711" cy="1960423"/>
          </a:xfrm>
          <a:prstGeom prst="rect">
            <a:avLst/>
          </a:prstGeom>
        </p:spPr>
      </p:pic>
      <p:pic>
        <p:nvPicPr>
          <p:cNvPr id="14" name="Afbeelding 13">
            <a:extLst>
              <a:ext uri="{FF2B5EF4-FFF2-40B4-BE49-F238E27FC236}">
                <a16:creationId xmlns:a16="http://schemas.microsoft.com/office/drawing/2014/main" id="{CDB0750E-6730-4C7E-BD3E-47F675D3F3B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6063" t="-377" r="12494" b="377"/>
          <a:stretch/>
        </p:blipFill>
        <p:spPr>
          <a:xfrm>
            <a:off x="6590812" y="1677985"/>
            <a:ext cx="1850824" cy="2368982"/>
          </a:xfrm>
          <a:prstGeom prst="rect">
            <a:avLst/>
          </a:prstGeom>
        </p:spPr>
      </p:pic>
      <p:sp>
        <p:nvSpPr>
          <p:cNvPr id="13" name="Tijdelijke aanduiding voor inhoud 3">
            <a:extLst>
              <a:ext uri="{FF2B5EF4-FFF2-40B4-BE49-F238E27FC236}">
                <a16:creationId xmlns:a16="http://schemas.microsoft.com/office/drawing/2014/main" id="{0F8C133A-F86D-4508-AA9B-36C16D0322DB}"/>
              </a:ext>
            </a:extLst>
          </p:cNvPr>
          <p:cNvSpPr txBox="1">
            <a:spLocks/>
          </p:cNvSpPr>
          <p:nvPr/>
        </p:nvSpPr>
        <p:spPr>
          <a:xfrm>
            <a:off x="838200" y="1692000"/>
            <a:ext cx="5486400" cy="4496399"/>
          </a:xfrm>
          <a:prstGeom prst="rect">
            <a:avLst/>
          </a:prstGeom>
        </p:spPr>
        <p:txBody>
          <a:bodyPr/>
          <a:lstStyle>
            <a:lvl1pPr marL="228600" indent="-228600" algn="l" defTabSz="914400" rtl="0" eaLnBrk="1" latinLnBrk="0" hangingPunct="1">
              <a:lnSpc>
                <a:spcPct val="90000"/>
              </a:lnSpc>
              <a:spcBef>
                <a:spcPts val="10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4pPr>
            <a:lvl5pPr marL="20574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 typeface="Ubuntu" panose="020B0504030602030204" pitchFamily="34" charset="0"/>
              <a:buNone/>
            </a:pPr>
            <a:r>
              <a:rPr lang="nl-NL" sz="1200" b="1"/>
              <a:t>Toelichting</a:t>
            </a:r>
          </a:p>
          <a:p>
            <a:pPr marL="0" indent="0">
              <a:lnSpc>
                <a:spcPct val="100000"/>
              </a:lnSpc>
              <a:spcBef>
                <a:spcPts val="0"/>
              </a:spcBef>
              <a:buFont typeface="Ubuntu" panose="020B0504030602030204" pitchFamily="34" charset="0"/>
              <a:buNone/>
            </a:pPr>
            <a:r>
              <a:rPr lang="nl-NL" sz="1200"/>
              <a:t>De individuele zone is er om vooral </a:t>
            </a:r>
            <a:r>
              <a:rPr lang="nl-NL" sz="1200" b="1"/>
              <a:t>individuele werkzaamheden te faciliteren</a:t>
            </a:r>
            <a:r>
              <a:rPr lang="nl-NL" sz="1200"/>
              <a:t>. Medewerkers kunnen hier </a:t>
            </a:r>
            <a:r>
              <a:rPr lang="nl-NL" sz="1200" b="1"/>
              <a:t>gefocust</a:t>
            </a:r>
            <a:r>
              <a:rPr lang="nl-NL" sz="1200"/>
              <a:t> werken een rustigere en stillere omgeving. Het geeft een </a:t>
            </a:r>
            <a:r>
              <a:rPr lang="nl-NL" sz="1200" b="1"/>
              <a:t>geborgen gevoel</a:t>
            </a:r>
            <a:r>
              <a:rPr lang="nl-NL" sz="1200"/>
              <a:t>. Er is </a:t>
            </a:r>
            <a:r>
              <a:rPr lang="nl-NL" sz="1200" b="1"/>
              <a:t>minder akoestische of visuele afleiding</a:t>
            </a:r>
            <a:r>
              <a:rPr lang="nl-NL" sz="1200"/>
              <a:t>. Deze zone vormt een goede plek om te lezen, overdenken, schrijven en creëren. De rustige en plezierige inrichting en sfeer dragen bij aan de concentratie. Services die het werk ondersteunen, zijn vlakbij beschikbaar.</a:t>
            </a:r>
          </a:p>
          <a:p>
            <a:pPr marL="0" indent="0">
              <a:lnSpc>
                <a:spcPct val="100000"/>
              </a:lnSpc>
              <a:spcBef>
                <a:spcPts val="0"/>
              </a:spcBef>
              <a:buFont typeface="Ubuntu" panose="020B0504030602030204" pitchFamily="34" charset="0"/>
              <a:buNone/>
            </a:pPr>
            <a:endParaRPr lang="nl-NL" sz="1200"/>
          </a:p>
          <a:p>
            <a:pPr marL="0" indent="0">
              <a:lnSpc>
                <a:spcPct val="100000"/>
              </a:lnSpc>
              <a:spcBef>
                <a:spcPts val="0"/>
              </a:spcBef>
              <a:buFont typeface="Ubuntu" panose="020B0504030602030204" pitchFamily="34" charset="0"/>
              <a:buNone/>
            </a:pPr>
            <a:r>
              <a:rPr lang="nl-NL" sz="1200" b="1"/>
              <a:t>Belangrijkste activiteiten:</a:t>
            </a:r>
          </a:p>
          <a:p>
            <a:pPr fontAlgn="b">
              <a:lnSpc>
                <a:spcPct val="100000"/>
              </a:lnSpc>
              <a:spcBef>
                <a:spcPts val="0"/>
              </a:spcBef>
            </a:pPr>
            <a:r>
              <a:rPr lang="nl-NL" sz="1200"/>
              <a:t>Geconcentreerd werken</a:t>
            </a:r>
          </a:p>
          <a:p>
            <a:pPr fontAlgn="b">
              <a:lnSpc>
                <a:spcPct val="100000"/>
              </a:lnSpc>
              <a:spcBef>
                <a:spcPts val="0"/>
              </a:spcBef>
            </a:pPr>
            <a:r>
              <a:rPr lang="nl-NL" sz="1200"/>
              <a:t>Lezen</a:t>
            </a:r>
          </a:p>
          <a:p>
            <a:pPr fontAlgn="b">
              <a:lnSpc>
                <a:spcPct val="100000"/>
              </a:lnSpc>
              <a:spcBef>
                <a:spcPts val="0"/>
              </a:spcBef>
            </a:pPr>
            <a:r>
              <a:rPr lang="nl-NL" sz="1200"/>
              <a:t>Studeren</a:t>
            </a:r>
          </a:p>
          <a:p>
            <a:pPr fontAlgn="b">
              <a:lnSpc>
                <a:spcPct val="100000"/>
              </a:lnSpc>
              <a:spcBef>
                <a:spcPts val="0"/>
              </a:spcBef>
            </a:pPr>
            <a:r>
              <a:rPr lang="nl-NL" sz="1200"/>
              <a:t>Nadenken</a:t>
            </a:r>
          </a:p>
          <a:p>
            <a:pPr fontAlgn="b">
              <a:lnSpc>
                <a:spcPct val="100000"/>
              </a:lnSpc>
              <a:spcBef>
                <a:spcPts val="0"/>
              </a:spcBef>
            </a:pPr>
            <a:r>
              <a:rPr lang="nl-NL" sz="1200"/>
              <a:t>Ontspannen</a:t>
            </a:r>
          </a:p>
          <a:p>
            <a:pPr marL="0" indent="0" fontAlgn="b">
              <a:lnSpc>
                <a:spcPct val="100000"/>
              </a:lnSpc>
              <a:spcBef>
                <a:spcPts val="0"/>
              </a:spcBef>
              <a:buNone/>
            </a:pPr>
            <a:endParaRPr lang="nl-NL" sz="1200"/>
          </a:p>
          <a:p>
            <a:pPr marL="0" indent="0">
              <a:lnSpc>
                <a:spcPct val="100000"/>
              </a:lnSpc>
              <a:spcBef>
                <a:spcPts val="0"/>
              </a:spcBef>
              <a:buFont typeface="Ubuntu" panose="020B0504030602030204" pitchFamily="34" charset="0"/>
              <a:buNone/>
            </a:pPr>
            <a:endParaRPr lang="nl-NL" sz="1200"/>
          </a:p>
        </p:txBody>
      </p:sp>
      <p:pic>
        <p:nvPicPr>
          <p:cNvPr id="5" name="Afbeelding 4">
            <a:extLst>
              <a:ext uri="{FF2B5EF4-FFF2-40B4-BE49-F238E27FC236}">
                <a16:creationId xmlns:a16="http://schemas.microsoft.com/office/drawing/2014/main" id="{C9E84E40-CC29-919D-328D-1469FE07DA44}"/>
              </a:ext>
            </a:extLst>
          </p:cNvPr>
          <p:cNvPicPr>
            <a:picLocks noChangeAspect="1"/>
          </p:cNvPicPr>
          <p:nvPr/>
        </p:nvPicPr>
        <p:blipFill rotWithShape="1">
          <a:blip r:embed="rId4"/>
          <a:srcRect l="3678" r="3036"/>
          <a:stretch/>
        </p:blipFill>
        <p:spPr>
          <a:xfrm>
            <a:off x="9223341" y="4241992"/>
            <a:ext cx="2743200" cy="1960422"/>
          </a:xfrm>
          <a:prstGeom prst="rect">
            <a:avLst/>
          </a:prstGeom>
        </p:spPr>
      </p:pic>
      <p:pic>
        <p:nvPicPr>
          <p:cNvPr id="4" name="Picture 2">
            <a:extLst>
              <a:ext uri="{FF2B5EF4-FFF2-40B4-BE49-F238E27FC236}">
                <a16:creationId xmlns:a16="http://schemas.microsoft.com/office/drawing/2014/main" id="{15DCB1D1-C6B4-B168-C2BE-03CDF3936FDB}"/>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l="-12910" r="12910" b="8369"/>
          <a:stretch/>
        </p:blipFill>
        <p:spPr bwMode="auto">
          <a:xfrm>
            <a:off x="8113114" y="1692000"/>
            <a:ext cx="3853427" cy="2353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326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4D202B3B-3F55-420F-AD5C-955996B22568">
            <a:extLst>
              <a:ext uri="{FF2B5EF4-FFF2-40B4-BE49-F238E27FC236}">
                <a16:creationId xmlns:a16="http://schemas.microsoft.com/office/drawing/2014/main" id="{7495C7A0-484C-4A62-9317-8B245645685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332" t="16006" r="19300" b="5689"/>
          <a:stretch/>
        </p:blipFill>
        <p:spPr bwMode="auto">
          <a:xfrm>
            <a:off x="2324100" y="157267"/>
            <a:ext cx="7251700" cy="654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Vrije vorm: vorm 5">
            <a:extLst>
              <a:ext uri="{FF2B5EF4-FFF2-40B4-BE49-F238E27FC236}">
                <a16:creationId xmlns:a16="http://schemas.microsoft.com/office/drawing/2014/main" id="{2527B670-53C3-3A1F-70C8-90B0FE7A5141}"/>
              </a:ext>
            </a:extLst>
          </p:cNvPr>
          <p:cNvSpPr/>
          <p:nvPr/>
        </p:nvSpPr>
        <p:spPr>
          <a:xfrm>
            <a:off x="7004050" y="330200"/>
            <a:ext cx="2393950" cy="2343150"/>
          </a:xfrm>
          <a:custGeom>
            <a:avLst/>
            <a:gdLst>
              <a:gd name="connsiteX0" fmla="*/ 1403350 w 2393950"/>
              <a:gd name="connsiteY0" fmla="*/ 622300 h 2343150"/>
              <a:gd name="connsiteX1" fmla="*/ 1028700 w 2393950"/>
              <a:gd name="connsiteY1" fmla="*/ 996950 h 2343150"/>
              <a:gd name="connsiteX2" fmla="*/ 1403350 w 2393950"/>
              <a:gd name="connsiteY2" fmla="*/ 1371600 h 2343150"/>
              <a:gd name="connsiteX3" fmla="*/ 1778000 w 2393950"/>
              <a:gd name="connsiteY3" fmla="*/ 996950 h 2343150"/>
              <a:gd name="connsiteX4" fmla="*/ 1403350 w 2393950"/>
              <a:gd name="connsiteY4" fmla="*/ 622300 h 2343150"/>
              <a:gd name="connsiteX5" fmla="*/ 2393950 w 2393950"/>
              <a:gd name="connsiteY5" fmla="*/ 0 h 2343150"/>
              <a:gd name="connsiteX6" fmla="*/ 2044700 w 2393950"/>
              <a:gd name="connsiteY6" fmla="*/ 2343150 h 2343150"/>
              <a:gd name="connsiteX7" fmla="*/ 736600 w 2393950"/>
              <a:gd name="connsiteY7" fmla="*/ 2165350 h 2343150"/>
              <a:gd name="connsiteX8" fmla="*/ 889000 w 2393950"/>
              <a:gd name="connsiteY8" fmla="*/ 1136650 h 2343150"/>
              <a:gd name="connsiteX9" fmla="*/ 0 w 2393950"/>
              <a:gd name="connsiteY9" fmla="*/ 1009650 h 2343150"/>
              <a:gd name="connsiteX10" fmla="*/ 133350 w 2393950"/>
              <a:gd name="connsiteY10" fmla="*/ 25400 h 23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3950" h="2343150">
                <a:moveTo>
                  <a:pt x="1403350" y="622300"/>
                </a:moveTo>
                <a:cubicBezTo>
                  <a:pt x="1196437" y="622300"/>
                  <a:pt x="1028700" y="790037"/>
                  <a:pt x="1028700" y="996950"/>
                </a:cubicBezTo>
                <a:cubicBezTo>
                  <a:pt x="1028700" y="1203863"/>
                  <a:pt x="1196437" y="1371600"/>
                  <a:pt x="1403350" y="1371600"/>
                </a:cubicBezTo>
                <a:cubicBezTo>
                  <a:pt x="1610263" y="1371600"/>
                  <a:pt x="1778000" y="1203863"/>
                  <a:pt x="1778000" y="996950"/>
                </a:cubicBezTo>
                <a:cubicBezTo>
                  <a:pt x="1778000" y="790037"/>
                  <a:pt x="1610263" y="622300"/>
                  <a:pt x="1403350" y="622300"/>
                </a:cubicBezTo>
                <a:close/>
                <a:moveTo>
                  <a:pt x="2393950" y="0"/>
                </a:moveTo>
                <a:lnTo>
                  <a:pt x="2044700" y="2343150"/>
                </a:lnTo>
                <a:lnTo>
                  <a:pt x="736600" y="2165350"/>
                </a:lnTo>
                <a:lnTo>
                  <a:pt x="889000" y="1136650"/>
                </a:lnTo>
                <a:lnTo>
                  <a:pt x="0" y="1009650"/>
                </a:lnTo>
                <a:lnTo>
                  <a:pt x="133350" y="25400"/>
                </a:lnTo>
                <a:close/>
              </a:path>
            </a:pathLst>
          </a:custGeom>
          <a:solidFill>
            <a:schemeClr val="bg1">
              <a:lumMod val="50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Microsoft YaHei UI Light"/>
              <a:ea typeface="+mn-ea"/>
              <a:cs typeface="+mn-cs"/>
            </a:endParaRPr>
          </a:p>
        </p:txBody>
      </p:sp>
      <p:sp>
        <p:nvSpPr>
          <p:cNvPr id="9" name="Tekstvak 8">
            <a:extLst>
              <a:ext uri="{FF2B5EF4-FFF2-40B4-BE49-F238E27FC236}">
                <a16:creationId xmlns:a16="http://schemas.microsoft.com/office/drawing/2014/main" id="{FCFC5162-D93A-B048-C0A1-B5561D642FB3}"/>
              </a:ext>
            </a:extLst>
          </p:cNvPr>
          <p:cNvSpPr txBox="1"/>
          <p:nvPr/>
        </p:nvSpPr>
        <p:spPr>
          <a:xfrm>
            <a:off x="7723912" y="489040"/>
            <a:ext cx="709214" cy="415498"/>
          </a:xfrm>
          <a:prstGeom prst="rect">
            <a:avLst/>
          </a:prstGeom>
          <a:noFill/>
        </p:spPr>
        <p:txBody>
          <a:bodyPr wrap="square" rtlCol="0">
            <a:spAutoFit/>
          </a:bodyPr>
          <a:lstStyle/>
          <a:p>
            <a:pPr algn="ctr"/>
            <a:r>
              <a:rPr lang="nl-NL" sz="700" b="1">
                <a:solidFill>
                  <a:schemeClr val="bg1"/>
                </a:solidFill>
                <a:effectLst>
                  <a:outerShdw blurRad="50800" dist="38100" dir="2700000" algn="tl" rotWithShape="0">
                    <a:prstClr val="black">
                      <a:alpha val="40000"/>
                    </a:prstClr>
                  </a:outerShdw>
                </a:effectLst>
                <a:latin typeface="+mj-lt"/>
              </a:rPr>
              <a:t>CAD en individuele  zone</a:t>
            </a:r>
          </a:p>
        </p:txBody>
      </p:sp>
      <p:sp>
        <p:nvSpPr>
          <p:cNvPr id="18" name="Tekstvak 17">
            <a:extLst>
              <a:ext uri="{FF2B5EF4-FFF2-40B4-BE49-F238E27FC236}">
                <a16:creationId xmlns:a16="http://schemas.microsoft.com/office/drawing/2014/main" id="{362A8667-F42B-92E3-2414-4A96BA418718}"/>
              </a:ext>
            </a:extLst>
          </p:cNvPr>
          <p:cNvSpPr txBox="1"/>
          <p:nvPr/>
        </p:nvSpPr>
        <p:spPr>
          <a:xfrm>
            <a:off x="168085" y="2011543"/>
            <a:ext cx="2530350" cy="3600986"/>
          </a:xfrm>
          <a:prstGeom prst="rect">
            <a:avLst/>
          </a:prstGeom>
          <a:solidFill>
            <a:schemeClr val="tx1">
              <a:lumMod val="95000"/>
              <a:lumOff val="5000"/>
              <a:alpha val="44000"/>
            </a:schemeClr>
          </a:solidFill>
        </p:spPr>
        <p:txBody>
          <a:bodyPr wrap="square" rtlCol="0">
            <a:spAutoFit/>
          </a:bodyPr>
          <a:lstStyle>
            <a:defPPr>
              <a:defRPr lang="en-US"/>
            </a:defPPr>
            <a:lvl1pPr>
              <a:defRPr sz="900" b="1">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defRPr>
            </a:lvl1pPr>
          </a:lstStyle>
          <a:p>
            <a:r>
              <a:rPr lang="nl-NL" sz="1200">
                <a:effectLst>
                  <a:outerShdw blurRad="38100" dist="38100" dir="2700000" algn="tl">
                    <a:srgbClr val="000000">
                      <a:alpha val="43137"/>
                    </a:srgbClr>
                  </a:outerShdw>
                </a:effectLst>
                <a:latin typeface="+mn-lt"/>
                <a:sym typeface="Wingdings" panose="05000000000000000000" pitchFamily="2" charset="2"/>
              </a:rPr>
              <a:t>Functionaliteiten in de individuele zone:</a:t>
            </a:r>
          </a:p>
          <a:p>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Werkplekken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20 CAD werkplekken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18 individuele werkplekken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Hergebruik bestaande bureaus</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Voorzien van schotten voor concentratie en uitstraling individueel werkgebied</a:t>
            </a:r>
          </a:p>
          <a:p>
            <a:pPr marL="171450" indent="-171450">
              <a:buFontTx/>
              <a:buChar char="-"/>
            </a:pPr>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Overige voorzieningen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Toevoegen afgesloten ruimtes om te bellen/teamsen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Hergebruik kasten en planten op de kasten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Afschermpanelen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Toevoegen van individuele zitjes voor aanlanden</a:t>
            </a:r>
          </a:p>
        </p:txBody>
      </p:sp>
    </p:spTree>
    <p:extLst>
      <p:ext uri="{BB962C8B-B14F-4D97-AF65-F5344CB8AC3E}">
        <p14:creationId xmlns:p14="http://schemas.microsoft.com/office/powerpoint/2010/main" val="853864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07352FD8-A06B-452E-B9C5-6F94EBD218BD}"/>
              </a:ext>
            </a:extLst>
          </p:cNvPr>
          <p:cNvSpPr>
            <a:spLocks noGrp="1"/>
          </p:cNvSpPr>
          <p:nvPr>
            <p:ph type="sldNum" sz="quarter" idx="12"/>
          </p:nvPr>
        </p:nvSpPr>
        <p:spPr/>
        <p:txBody>
          <a:bodyPr/>
          <a:lstStyle/>
          <a:p>
            <a:fld id="{1D1F925E-8A53-514B-849F-8214C45A3BA6}" type="slidenum">
              <a:rPr lang="en-US" smtClean="0"/>
              <a:pPr/>
              <a:t>24</a:t>
            </a:fld>
            <a:endParaRPr lang="en-US"/>
          </a:p>
        </p:txBody>
      </p:sp>
      <p:sp>
        <p:nvSpPr>
          <p:cNvPr id="3" name="Titel 2">
            <a:extLst>
              <a:ext uri="{FF2B5EF4-FFF2-40B4-BE49-F238E27FC236}">
                <a16:creationId xmlns:a16="http://schemas.microsoft.com/office/drawing/2014/main" id="{89A71CE2-F5AE-44CF-9044-A5BEC8E44353}"/>
              </a:ext>
            </a:extLst>
          </p:cNvPr>
          <p:cNvSpPr>
            <a:spLocks noGrp="1"/>
          </p:cNvSpPr>
          <p:nvPr>
            <p:ph type="title"/>
          </p:nvPr>
        </p:nvSpPr>
        <p:spPr/>
        <p:txBody>
          <a:bodyPr/>
          <a:lstStyle/>
          <a:p>
            <a:r>
              <a:rPr lang="nl-NL"/>
              <a:t>Werkgebied - Teamwerkzone </a:t>
            </a:r>
          </a:p>
        </p:txBody>
      </p:sp>
      <p:pic>
        <p:nvPicPr>
          <p:cNvPr id="8" name="Afbeelding 7">
            <a:extLst>
              <a:ext uri="{FF2B5EF4-FFF2-40B4-BE49-F238E27FC236}">
                <a16:creationId xmlns:a16="http://schemas.microsoft.com/office/drawing/2014/main" id="{D35546ED-CDE3-45B5-9834-55051112CC5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3521" t="895" r="-13521" b="-895"/>
          <a:stretch/>
        </p:blipFill>
        <p:spPr>
          <a:xfrm>
            <a:off x="6762161" y="4011856"/>
            <a:ext cx="2919041" cy="1984035"/>
          </a:xfrm>
          <a:prstGeom prst="rect">
            <a:avLst/>
          </a:prstGeom>
        </p:spPr>
      </p:pic>
      <p:pic>
        <p:nvPicPr>
          <p:cNvPr id="10" name="Afbeelding 9" descr="Afbeelding met binnen, plafond, gebouw, kamer&#10;&#10;Automatisch gegenereerde beschrijving">
            <a:extLst>
              <a:ext uri="{FF2B5EF4-FFF2-40B4-BE49-F238E27FC236}">
                <a16:creationId xmlns:a16="http://schemas.microsoft.com/office/drawing/2014/main" id="{5392983D-DB6B-4778-871A-93CBA2C7D88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3655" r="3943"/>
          <a:stretch/>
        </p:blipFill>
        <p:spPr>
          <a:xfrm>
            <a:off x="9411854" y="3998656"/>
            <a:ext cx="2570564" cy="1984035"/>
          </a:xfrm>
          <a:prstGeom prst="rect">
            <a:avLst/>
          </a:prstGeom>
        </p:spPr>
      </p:pic>
      <p:sp>
        <p:nvSpPr>
          <p:cNvPr id="13" name="Tijdelijke aanduiding voor inhoud 3">
            <a:extLst>
              <a:ext uri="{FF2B5EF4-FFF2-40B4-BE49-F238E27FC236}">
                <a16:creationId xmlns:a16="http://schemas.microsoft.com/office/drawing/2014/main" id="{7E555471-B9C4-4070-8889-11E544C0CEF8}"/>
              </a:ext>
            </a:extLst>
          </p:cNvPr>
          <p:cNvSpPr txBox="1">
            <a:spLocks/>
          </p:cNvSpPr>
          <p:nvPr/>
        </p:nvSpPr>
        <p:spPr>
          <a:xfrm>
            <a:off x="838200" y="1692000"/>
            <a:ext cx="5370968" cy="4496399"/>
          </a:xfrm>
          <a:prstGeom prst="rect">
            <a:avLst/>
          </a:prstGeom>
        </p:spPr>
        <p:txBody>
          <a:bodyPr/>
          <a:lstStyle>
            <a:lvl1pPr marL="228600" indent="-228600" algn="l" defTabSz="914400" rtl="0" eaLnBrk="1" latinLnBrk="0" hangingPunct="1">
              <a:lnSpc>
                <a:spcPct val="90000"/>
              </a:lnSpc>
              <a:spcBef>
                <a:spcPts val="10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4pPr>
            <a:lvl5pPr marL="20574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 typeface="Ubuntu" panose="020B0504030602030204" pitchFamily="34" charset="0"/>
              <a:buNone/>
            </a:pPr>
            <a:r>
              <a:rPr lang="nl-NL" sz="1200" b="1" dirty="0"/>
              <a:t>Toelichting</a:t>
            </a:r>
          </a:p>
          <a:p>
            <a:pPr marL="0" indent="0">
              <a:lnSpc>
                <a:spcPct val="100000"/>
              </a:lnSpc>
              <a:spcBef>
                <a:spcPts val="0"/>
              </a:spcBef>
              <a:buFont typeface="Ubuntu" panose="020B0504030602030204" pitchFamily="34" charset="0"/>
              <a:buNone/>
            </a:pPr>
            <a:r>
              <a:rPr lang="nl-NL" sz="1200" dirty="0"/>
              <a:t>De teamwerkzone is er voor </a:t>
            </a:r>
            <a:r>
              <a:rPr lang="nl-NL" sz="1200" b="1" dirty="0"/>
              <a:t>(samen)werken</a:t>
            </a:r>
            <a:r>
              <a:rPr lang="nl-NL" sz="1200" dirty="0"/>
              <a:t>, onderzoeken en overleggen. Samenwerken doe je met elkaar achter het bureau of op speciaal ingerichte </a:t>
            </a:r>
            <a:r>
              <a:rPr lang="nl-NL" sz="1200" b="1" dirty="0"/>
              <a:t>samenwerkplekken</a:t>
            </a:r>
            <a:r>
              <a:rPr lang="nl-NL" sz="1200" dirty="0"/>
              <a:t>. Naast </a:t>
            </a:r>
            <a:r>
              <a:rPr lang="nl-NL" sz="1200" b="1" dirty="0"/>
              <a:t>individuele werkplekken waar je in teams </a:t>
            </a:r>
            <a:r>
              <a:rPr lang="nl-NL" sz="1200" dirty="0"/>
              <a:t>terecht kunt zijn er zijn verschillende soorten ruimten die ook verschillende </a:t>
            </a:r>
            <a:r>
              <a:rPr lang="nl-NL" sz="1200" b="1" dirty="0"/>
              <a:t>vormen van (samen)werken faciliteren</a:t>
            </a:r>
            <a:r>
              <a:rPr lang="nl-NL" sz="1200" dirty="0"/>
              <a:t>. Samenwerken wordt gestimuleerd door de materiaalkeuze en inrichting van de ruimten en de benodigde </a:t>
            </a:r>
            <a:r>
              <a:rPr lang="nl-NL" sz="1200" b="1" dirty="0"/>
              <a:t>ondersteunende voorzieningen zijn aanwezig </a:t>
            </a:r>
            <a:r>
              <a:rPr lang="nl-NL" sz="1200" dirty="0"/>
              <a:t>(whiteboard, digiboard, </a:t>
            </a:r>
            <a:r>
              <a:rPr lang="nl-NL" sz="1200" dirty="0" err="1"/>
              <a:t>etc</a:t>
            </a:r>
            <a:r>
              <a:rPr lang="nl-NL" sz="1200" dirty="0"/>
              <a:t>). De teamzone is een aantrekkelijke zone die uitnodigt tot samenwerken. Medewerkers kunnen er </a:t>
            </a:r>
            <a:r>
              <a:rPr lang="nl-NL" sz="1200" b="1" dirty="0"/>
              <a:t>gewoon met elkaar praten en zaken afstemmen</a:t>
            </a:r>
            <a:r>
              <a:rPr lang="nl-NL" sz="1200" dirty="0"/>
              <a:t>. Voor wie meer geluid moet maken of juist iets vertrouwelijks wil bespreken, kan naar een besloten ruimte, zoals een belruimte of kan terecht in de meer individuele werkzone. </a:t>
            </a:r>
          </a:p>
          <a:p>
            <a:pPr marL="0" indent="0">
              <a:lnSpc>
                <a:spcPct val="100000"/>
              </a:lnSpc>
              <a:spcBef>
                <a:spcPts val="0"/>
              </a:spcBef>
              <a:buFont typeface="Ubuntu" panose="020B0504030602030204" pitchFamily="34" charset="0"/>
              <a:buNone/>
            </a:pPr>
            <a:endParaRPr lang="nl-NL" sz="1200" dirty="0"/>
          </a:p>
          <a:p>
            <a:pPr marL="0" indent="0">
              <a:lnSpc>
                <a:spcPct val="100000"/>
              </a:lnSpc>
              <a:spcBef>
                <a:spcPts val="0"/>
              </a:spcBef>
              <a:buFont typeface="Ubuntu" panose="020B0504030602030204" pitchFamily="34" charset="0"/>
              <a:buNone/>
            </a:pPr>
            <a:r>
              <a:rPr lang="nl-NL" sz="1200" b="1" dirty="0"/>
              <a:t>Belangrijkste activiteiten:</a:t>
            </a:r>
          </a:p>
          <a:p>
            <a:pPr fontAlgn="b">
              <a:lnSpc>
                <a:spcPct val="100000"/>
              </a:lnSpc>
              <a:spcBef>
                <a:spcPts val="0"/>
              </a:spcBef>
            </a:pPr>
            <a:r>
              <a:rPr lang="nl-NL" sz="1200" dirty="0"/>
              <a:t>Samenwerken</a:t>
            </a:r>
          </a:p>
          <a:p>
            <a:pPr fontAlgn="b">
              <a:lnSpc>
                <a:spcPct val="100000"/>
              </a:lnSpc>
              <a:spcBef>
                <a:spcPts val="0"/>
              </a:spcBef>
            </a:pPr>
            <a:r>
              <a:rPr lang="nl-NL" sz="1200" dirty="0"/>
              <a:t>Individueel werken</a:t>
            </a:r>
          </a:p>
          <a:p>
            <a:pPr fontAlgn="b">
              <a:lnSpc>
                <a:spcPct val="100000"/>
              </a:lnSpc>
              <a:spcBef>
                <a:spcPts val="0"/>
              </a:spcBef>
            </a:pPr>
            <a:r>
              <a:rPr lang="nl-NL" sz="1200"/>
              <a:t>Overleggen formeel &amp; informeel &amp; digitaal/hybride</a:t>
            </a:r>
          </a:p>
          <a:p>
            <a:pPr fontAlgn="b">
              <a:lnSpc>
                <a:spcPct val="100000"/>
              </a:lnSpc>
              <a:spcBef>
                <a:spcPts val="0"/>
              </a:spcBef>
            </a:pPr>
            <a:r>
              <a:rPr lang="nl-NL" sz="1200" dirty="0"/>
              <a:t>Bellen</a:t>
            </a:r>
          </a:p>
          <a:p>
            <a:pPr fontAlgn="b">
              <a:lnSpc>
                <a:spcPct val="100000"/>
              </a:lnSpc>
              <a:spcBef>
                <a:spcPts val="0"/>
              </a:spcBef>
            </a:pPr>
            <a:r>
              <a:rPr lang="nl-NL" sz="1200" dirty="0"/>
              <a:t>Informeren</a:t>
            </a:r>
          </a:p>
          <a:p>
            <a:pPr fontAlgn="b">
              <a:lnSpc>
                <a:spcPct val="100000"/>
              </a:lnSpc>
              <a:spcBef>
                <a:spcPts val="0"/>
              </a:spcBef>
            </a:pPr>
            <a:endParaRPr lang="nl-NL" sz="1200" dirty="0"/>
          </a:p>
          <a:p>
            <a:pPr marL="0" indent="0">
              <a:lnSpc>
                <a:spcPct val="100000"/>
              </a:lnSpc>
              <a:spcBef>
                <a:spcPts val="0"/>
              </a:spcBef>
              <a:buFont typeface="Ubuntu" panose="020B0504030602030204" pitchFamily="34" charset="0"/>
              <a:buNone/>
            </a:pPr>
            <a:endParaRPr lang="nl-NL" sz="1200" dirty="0"/>
          </a:p>
        </p:txBody>
      </p:sp>
      <p:pic>
        <p:nvPicPr>
          <p:cNvPr id="9" name="Afbeelding 8">
            <a:extLst>
              <a:ext uri="{FF2B5EF4-FFF2-40B4-BE49-F238E27FC236}">
                <a16:creationId xmlns:a16="http://schemas.microsoft.com/office/drawing/2014/main" id="{E23E7B12-7532-029F-C015-1B84625C4946}"/>
              </a:ext>
            </a:extLst>
          </p:cNvPr>
          <p:cNvPicPr>
            <a:picLocks noChangeAspect="1"/>
          </p:cNvPicPr>
          <p:nvPr/>
        </p:nvPicPr>
        <p:blipFill rotWithShape="1">
          <a:blip r:embed="rId4"/>
          <a:srcRect t="2755"/>
          <a:stretch/>
        </p:blipFill>
        <p:spPr>
          <a:xfrm>
            <a:off x="6209168" y="3998656"/>
            <a:ext cx="3058331" cy="1982708"/>
          </a:xfrm>
          <a:prstGeom prst="rect">
            <a:avLst/>
          </a:prstGeom>
        </p:spPr>
      </p:pic>
      <p:pic>
        <p:nvPicPr>
          <p:cNvPr id="7" name="Afbeelding 6">
            <a:extLst>
              <a:ext uri="{FF2B5EF4-FFF2-40B4-BE49-F238E27FC236}">
                <a16:creationId xmlns:a16="http://schemas.microsoft.com/office/drawing/2014/main" id="{970526CA-6E92-59C2-B89A-8E216BB4C4A3}"/>
              </a:ext>
            </a:extLst>
          </p:cNvPr>
          <p:cNvPicPr>
            <a:picLocks noChangeAspect="1"/>
          </p:cNvPicPr>
          <p:nvPr/>
        </p:nvPicPr>
        <p:blipFill rotWithShape="1">
          <a:blip r:embed="rId5"/>
          <a:srcRect l="-9340" r="9340"/>
          <a:stretch/>
        </p:blipFill>
        <p:spPr>
          <a:xfrm>
            <a:off x="9147200" y="1678668"/>
            <a:ext cx="2833556" cy="2112953"/>
          </a:xfrm>
          <a:prstGeom prst="rect">
            <a:avLst/>
          </a:prstGeom>
        </p:spPr>
      </p:pic>
      <p:pic>
        <p:nvPicPr>
          <p:cNvPr id="1026" name="Picture 2">
            <a:extLst>
              <a:ext uri="{FF2B5EF4-FFF2-40B4-BE49-F238E27FC236}">
                <a16:creationId xmlns:a16="http://schemas.microsoft.com/office/drawing/2014/main" id="{ECBC5B33-778E-B046-634F-3CFDF3C576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9168" y="1692000"/>
            <a:ext cx="3058331" cy="2099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787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050" name="4D202B3B-3F55-420F-AD5C-955996B22568">
            <a:extLst>
              <a:ext uri="{FF2B5EF4-FFF2-40B4-BE49-F238E27FC236}">
                <a16:creationId xmlns:a16="http://schemas.microsoft.com/office/drawing/2014/main" id="{7495C7A0-484C-4A62-9317-8B245645685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332" t="16006" r="19300" b="5689"/>
          <a:stretch/>
        </p:blipFill>
        <p:spPr bwMode="auto">
          <a:xfrm>
            <a:off x="2324100" y="157267"/>
            <a:ext cx="7251700" cy="654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Vrije vorm: vorm 5">
            <a:extLst>
              <a:ext uri="{FF2B5EF4-FFF2-40B4-BE49-F238E27FC236}">
                <a16:creationId xmlns:a16="http://schemas.microsoft.com/office/drawing/2014/main" id="{8B93281B-A46C-54F3-DC64-A0A8CF4ECCE1}"/>
              </a:ext>
            </a:extLst>
          </p:cNvPr>
          <p:cNvSpPr/>
          <p:nvPr/>
        </p:nvSpPr>
        <p:spPr>
          <a:xfrm>
            <a:off x="4256314" y="1222210"/>
            <a:ext cx="4659086" cy="2634343"/>
          </a:xfrm>
          <a:custGeom>
            <a:avLst/>
            <a:gdLst>
              <a:gd name="connsiteX0" fmla="*/ 0 w 4767943"/>
              <a:gd name="connsiteY0" fmla="*/ 566057 h 2634343"/>
              <a:gd name="connsiteX1" fmla="*/ 174172 w 4767943"/>
              <a:gd name="connsiteY1" fmla="*/ 500743 h 2634343"/>
              <a:gd name="connsiteX2" fmla="*/ 272143 w 4767943"/>
              <a:gd name="connsiteY2" fmla="*/ 446314 h 2634343"/>
              <a:gd name="connsiteX3" fmla="*/ 370114 w 4767943"/>
              <a:gd name="connsiteY3" fmla="*/ 370114 h 2634343"/>
              <a:gd name="connsiteX4" fmla="*/ 446314 w 4767943"/>
              <a:gd name="connsiteY4" fmla="*/ 272143 h 2634343"/>
              <a:gd name="connsiteX5" fmla="*/ 468086 w 4767943"/>
              <a:gd name="connsiteY5" fmla="*/ 163286 h 2634343"/>
              <a:gd name="connsiteX6" fmla="*/ 511629 w 4767943"/>
              <a:gd name="connsiteY6" fmla="*/ 43543 h 2634343"/>
              <a:gd name="connsiteX7" fmla="*/ 511629 w 4767943"/>
              <a:gd name="connsiteY7" fmla="*/ 0 h 2634343"/>
              <a:gd name="connsiteX8" fmla="*/ 2275114 w 4767943"/>
              <a:gd name="connsiteY8" fmla="*/ 239486 h 2634343"/>
              <a:gd name="connsiteX9" fmla="*/ 2231572 w 4767943"/>
              <a:gd name="connsiteY9" fmla="*/ 631371 h 2634343"/>
              <a:gd name="connsiteX10" fmla="*/ 3461657 w 4767943"/>
              <a:gd name="connsiteY10" fmla="*/ 816428 h 2634343"/>
              <a:gd name="connsiteX11" fmla="*/ 3341914 w 4767943"/>
              <a:gd name="connsiteY11" fmla="*/ 1665514 h 2634343"/>
              <a:gd name="connsiteX12" fmla="*/ 4767943 w 4767943"/>
              <a:gd name="connsiteY12" fmla="*/ 1850571 h 2634343"/>
              <a:gd name="connsiteX13" fmla="*/ 4659086 w 4767943"/>
              <a:gd name="connsiteY13" fmla="*/ 2634343 h 2634343"/>
              <a:gd name="connsiteX14" fmla="*/ 2503714 w 4767943"/>
              <a:gd name="connsiteY14" fmla="*/ 2340428 h 2634343"/>
              <a:gd name="connsiteX15" fmla="*/ 2503714 w 4767943"/>
              <a:gd name="connsiteY15" fmla="*/ 1458686 h 2634343"/>
              <a:gd name="connsiteX16" fmla="*/ 2492829 w 4767943"/>
              <a:gd name="connsiteY16" fmla="*/ 1306286 h 2634343"/>
              <a:gd name="connsiteX17" fmla="*/ 2449286 w 4767943"/>
              <a:gd name="connsiteY17" fmla="*/ 1197428 h 2634343"/>
              <a:gd name="connsiteX18" fmla="*/ 2416629 w 4767943"/>
              <a:gd name="connsiteY18" fmla="*/ 1143000 h 2634343"/>
              <a:gd name="connsiteX19" fmla="*/ 2383972 w 4767943"/>
              <a:gd name="connsiteY19" fmla="*/ 1099457 h 2634343"/>
              <a:gd name="connsiteX20" fmla="*/ 2340429 w 4767943"/>
              <a:gd name="connsiteY20" fmla="*/ 1045028 h 2634343"/>
              <a:gd name="connsiteX21" fmla="*/ 2253343 w 4767943"/>
              <a:gd name="connsiteY21" fmla="*/ 968828 h 2634343"/>
              <a:gd name="connsiteX22" fmla="*/ 2188029 w 4767943"/>
              <a:gd name="connsiteY22" fmla="*/ 925286 h 2634343"/>
              <a:gd name="connsiteX23" fmla="*/ 2100943 w 4767943"/>
              <a:gd name="connsiteY23" fmla="*/ 870857 h 2634343"/>
              <a:gd name="connsiteX24" fmla="*/ 1992086 w 4767943"/>
              <a:gd name="connsiteY24" fmla="*/ 827314 h 2634343"/>
              <a:gd name="connsiteX25" fmla="*/ 1861457 w 4767943"/>
              <a:gd name="connsiteY25" fmla="*/ 762000 h 2634343"/>
              <a:gd name="connsiteX26" fmla="*/ 21772 w 4767943"/>
              <a:gd name="connsiteY26" fmla="*/ 642257 h 2634343"/>
              <a:gd name="connsiteX27" fmla="*/ 0 w 4767943"/>
              <a:gd name="connsiteY27" fmla="*/ 566057 h 26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767943" h="2634343">
                <a:moveTo>
                  <a:pt x="0" y="566057"/>
                </a:moveTo>
                <a:lnTo>
                  <a:pt x="174172" y="500743"/>
                </a:lnTo>
                <a:lnTo>
                  <a:pt x="272143" y="446314"/>
                </a:lnTo>
                <a:lnTo>
                  <a:pt x="370114" y="370114"/>
                </a:lnTo>
                <a:lnTo>
                  <a:pt x="446314" y="272143"/>
                </a:lnTo>
                <a:lnTo>
                  <a:pt x="468086" y="163286"/>
                </a:lnTo>
                <a:lnTo>
                  <a:pt x="511629" y="43543"/>
                </a:lnTo>
                <a:lnTo>
                  <a:pt x="511629" y="0"/>
                </a:lnTo>
                <a:lnTo>
                  <a:pt x="2275114" y="239486"/>
                </a:lnTo>
                <a:lnTo>
                  <a:pt x="2231572" y="631371"/>
                </a:lnTo>
                <a:lnTo>
                  <a:pt x="3461657" y="816428"/>
                </a:lnTo>
                <a:lnTo>
                  <a:pt x="3341914" y="1665514"/>
                </a:lnTo>
                <a:lnTo>
                  <a:pt x="4767943" y="1850571"/>
                </a:lnTo>
                <a:lnTo>
                  <a:pt x="4659086" y="2634343"/>
                </a:lnTo>
                <a:lnTo>
                  <a:pt x="2503714" y="2340428"/>
                </a:lnTo>
                <a:lnTo>
                  <a:pt x="2503714" y="1458686"/>
                </a:lnTo>
                <a:lnTo>
                  <a:pt x="2492829" y="1306286"/>
                </a:lnTo>
                <a:lnTo>
                  <a:pt x="2449286" y="1197428"/>
                </a:lnTo>
                <a:lnTo>
                  <a:pt x="2416629" y="1143000"/>
                </a:lnTo>
                <a:lnTo>
                  <a:pt x="2383972" y="1099457"/>
                </a:lnTo>
                <a:lnTo>
                  <a:pt x="2340429" y="1045028"/>
                </a:lnTo>
                <a:lnTo>
                  <a:pt x="2253343" y="968828"/>
                </a:lnTo>
                <a:lnTo>
                  <a:pt x="2188029" y="925286"/>
                </a:lnTo>
                <a:lnTo>
                  <a:pt x="2100943" y="870857"/>
                </a:lnTo>
                <a:lnTo>
                  <a:pt x="1992086" y="827314"/>
                </a:lnTo>
                <a:lnTo>
                  <a:pt x="1861457" y="762000"/>
                </a:lnTo>
                <a:lnTo>
                  <a:pt x="21772" y="642257"/>
                </a:lnTo>
                <a:lnTo>
                  <a:pt x="0" y="566057"/>
                </a:lnTo>
                <a:close/>
              </a:path>
            </a:pathLst>
          </a:custGeom>
          <a:solidFill>
            <a:srgbClr val="0090AB">
              <a:alpha val="50000"/>
            </a:srgbClr>
          </a:solidFill>
          <a:ln>
            <a:solidFill>
              <a:schemeClr val="accent5">
                <a:alpha val="99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D0661735-5B63-1D23-6950-53DF16FF5930}"/>
              </a:ext>
            </a:extLst>
          </p:cNvPr>
          <p:cNvSpPr txBox="1"/>
          <p:nvPr/>
        </p:nvSpPr>
        <p:spPr>
          <a:xfrm>
            <a:off x="168085" y="2011543"/>
            <a:ext cx="2530350" cy="2677656"/>
          </a:xfrm>
          <a:prstGeom prst="rect">
            <a:avLst/>
          </a:prstGeom>
          <a:solidFill>
            <a:schemeClr val="tx1">
              <a:lumMod val="95000"/>
              <a:lumOff val="5000"/>
              <a:alpha val="44000"/>
            </a:schemeClr>
          </a:solidFill>
        </p:spPr>
        <p:txBody>
          <a:bodyPr wrap="square" rtlCol="0">
            <a:spAutoFit/>
          </a:bodyPr>
          <a:lstStyle>
            <a:defPPr>
              <a:defRPr lang="en-US"/>
            </a:defPPr>
            <a:lvl1pPr>
              <a:defRPr sz="900" b="1">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defRPr>
            </a:lvl1pPr>
          </a:lstStyle>
          <a:p>
            <a:r>
              <a:rPr lang="nl-NL" sz="1200">
                <a:effectLst>
                  <a:outerShdw blurRad="38100" dist="38100" dir="2700000" algn="tl">
                    <a:srgbClr val="000000">
                      <a:alpha val="43137"/>
                    </a:srgbClr>
                  </a:outerShdw>
                </a:effectLst>
                <a:latin typeface="+mn-lt"/>
                <a:sym typeface="Wingdings" panose="05000000000000000000" pitchFamily="2" charset="2"/>
              </a:rPr>
              <a:t>Functionaliteiten in de teamwerkzone</a:t>
            </a:r>
          </a:p>
          <a:p>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Werkplekken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40 werkplekken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Hergebruik bestaande bureaus</a:t>
            </a:r>
          </a:p>
          <a:p>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Overige voorzieningen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Bilaterale samenwerkplekken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Wandmeubel met samenwerkplekken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Hergebruik kasten en planten op de kasten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Afschermpanelen</a:t>
            </a:r>
          </a:p>
        </p:txBody>
      </p:sp>
      <p:sp>
        <p:nvSpPr>
          <p:cNvPr id="4" name="Tekstvak 3">
            <a:extLst>
              <a:ext uri="{FF2B5EF4-FFF2-40B4-BE49-F238E27FC236}">
                <a16:creationId xmlns:a16="http://schemas.microsoft.com/office/drawing/2014/main" id="{1250FCEF-0E2C-6C53-447A-DCF505173B1F}"/>
              </a:ext>
            </a:extLst>
          </p:cNvPr>
          <p:cNvSpPr txBox="1"/>
          <p:nvPr/>
        </p:nvSpPr>
        <p:spPr>
          <a:xfrm>
            <a:off x="6602683" y="2187211"/>
            <a:ext cx="919345" cy="200055"/>
          </a:xfrm>
          <a:prstGeom prst="rect">
            <a:avLst/>
          </a:prstGeom>
          <a:noFill/>
        </p:spPr>
        <p:txBody>
          <a:bodyPr wrap="square" rtlCol="0">
            <a:spAutoFit/>
          </a:bodyPr>
          <a:lstStyle/>
          <a:p>
            <a:pPr algn="ctr"/>
            <a:r>
              <a:rPr lang="nl-NL" sz="700" b="1">
                <a:solidFill>
                  <a:schemeClr val="bg1"/>
                </a:solidFill>
                <a:effectLst>
                  <a:outerShdw blurRad="50800" dist="38100" dir="2700000" algn="tl" rotWithShape="0">
                    <a:prstClr val="black">
                      <a:alpha val="40000"/>
                    </a:prstClr>
                  </a:outerShdw>
                </a:effectLst>
                <a:latin typeface="+mj-lt"/>
              </a:rPr>
              <a:t>Teamwerkzone</a:t>
            </a:r>
          </a:p>
        </p:txBody>
      </p:sp>
    </p:spTree>
    <p:extLst>
      <p:ext uri="{BB962C8B-B14F-4D97-AF65-F5344CB8AC3E}">
        <p14:creationId xmlns:p14="http://schemas.microsoft.com/office/powerpoint/2010/main" val="1951774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AD63E8-4289-85F3-00F5-2F05F6D045CF}"/>
              </a:ext>
            </a:extLst>
          </p:cNvPr>
          <p:cNvSpPr>
            <a:spLocks noGrp="1"/>
          </p:cNvSpPr>
          <p:nvPr>
            <p:ph type="title"/>
          </p:nvPr>
        </p:nvSpPr>
        <p:spPr/>
        <p:txBody>
          <a:bodyPr>
            <a:normAutofit/>
          </a:bodyPr>
          <a:lstStyle/>
          <a:p>
            <a:r>
              <a:rPr lang="nl-NL"/>
              <a:t>Overlegruimten en teamsruimten</a:t>
            </a:r>
          </a:p>
        </p:txBody>
      </p:sp>
    </p:spTree>
    <p:extLst>
      <p:ext uri="{BB962C8B-B14F-4D97-AF65-F5344CB8AC3E}">
        <p14:creationId xmlns:p14="http://schemas.microsoft.com/office/powerpoint/2010/main" val="760091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4D202B3B-3F55-420F-AD5C-955996B22568">
            <a:extLst>
              <a:ext uri="{FF2B5EF4-FFF2-40B4-BE49-F238E27FC236}">
                <a16:creationId xmlns:a16="http://schemas.microsoft.com/office/drawing/2014/main" id="{7495C7A0-484C-4A62-9317-8B245645685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332" t="16006" r="19300" b="5689"/>
          <a:stretch/>
        </p:blipFill>
        <p:spPr bwMode="auto">
          <a:xfrm>
            <a:off x="2324100" y="157267"/>
            <a:ext cx="7251700" cy="654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Rechthoek 56">
            <a:extLst>
              <a:ext uri="{FF2B5EF4-FFF2-40B4-BE49-F238E27FC236}">
                <a16:creationId xmlns:a16="http://schemas.microsoft.com/office/drawing/2014/main" id="{5C05A233-F908-5696-9C3E-4E568033F707}"/>
              </a:ext>
            </a:extLst>
          </p:cNvPr>
          <p:cNvSpPr/>
          <p:nvPr/>
        </p:nvSpPr>
        <p:spPr>
          <a:xfrm rot="459290">
            <a:off x="6259180" y="872442"/>
            <a:ext cx="352615" cy="414669"/>
          </a:xfrm>
          <a:prstGeom prst="rect">
            <a:avLst/>
          </a:prstGeom>
          <a:solidFill>
            <a:schemeClr val="accent1">
              <a:lumMod val="60000"/>
              <a:lumOff val="40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Microsoft YaHei UI Light"/>
                <a:ea typeface="+mn-ea"/>
                <a:cs typeface="+mn-cs"/>
              </a:rPr>
              <a:t>6</a:t>
            </a:r>
          </a:p>
        </p:txBody>
      </p:sp>
      <p:sp>
        <p:nvSpPr>
          <p:cNvPr id="58" name="Rechthoek 57">
            <a:extLst>
              <a:ext uri="{FF2B5EF4-FFF2-40B4-BE49-F238E27FC236}">
                <a16:creationId xmlns:a16="http://schemas.microsoft.com/office/drawing/2014/main" id="{4BE0E1BE-6E8E-3F64-C508-C2CBF0371539}"/>
              </a:ext>
            </a:extLst>
          </p:cNvPr>
          <p:cNvSpPr/>
          <p:nvPr/>
        </p:nvSpPr>
        <p:spPr>
          <a:xfrm rot="459290">
            <a:off x="7438095" y="1667927"/>
            <a:ext cx="252910" cy="375331"/>
          </a:xfrm>
          <a:prstGeom prst="rect">
            <a:avLst/>
          </a:prstGeom>
          <a:solidFill>
            <a:schemeClr val="accent1">
              <a:lumMod val="60000"/>
              <a:lumOff val="40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Microsoft YaHei UI Light"/>
                <a:ea typeface="+mn-ea"/>
                <a:cs typeface="+mn-cs"/>
              </a:rPr>
              <a:t>4</a:t>
            </a:r>
          </a:p>
        </p:txBody>
      </p:sp>
      <p:sp>
        <p:nvSpPr>
          <p:cNvPr id="59" name="Rechthoek 58">
            <a:extLst>
              <a:ext uri="{FF2B5EF4-FFF2-40B4-BE49-F238E27FC236}">
                <a16:creationId xmlns:a16="http://schemas.microsoft.com/office/drawing/2014/main" id="{91385261-1412-E655-3056-F6BBE8DA836D}"/>
              </a:ext>
            </a:extLst>
          </p:cNvPr>
          <p:cNvSpPr/>
          <p:nvPr/>
        </p:nvSpPr>
        <p:spPr>
          <a:xfrm rot="459290">
            <a:off x="6474221" y="1536906"/>
            <a:ext cx="503809" cy="370791"/>
          </a:xfrm>
          <a:prstGeom prst="rect">
            <a:avLst/>
          </a:prstGeom>
          <a:solidFill>
            <a:schemeClr val="accent1">
              <a:lumMod val="60000"/>
              <a:lumOff val="40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Microsoft YaHei UI Light"/>
                <a:ea typeface="+mn-ea"/>
                <a:cs typeface="+mn-cs"/>
              </a:rPr>
              <a:t>12</a:t>
            </a:r>
          </a:p>
        </p:txBody>
      </p:sp>
      <p:sp>
        <p:nvSpPr>
          <p:cNvPr id="60" name="Rechthoek 59">
            <a:extLst>
              <a:ext uri="{FF2B5EF4-FFF2-40B4-BE49-F238E27FC236}">
                <a16:creationId xmlns:a16="http://schemas.microsoft.com/office/drawing/2014/main" id="{DF5274DA-748A-2159-335D-5F4B6CA14289}"/>
              </a:ext>
            </a:extLst>
          </p:cNvPr>
          <p:cNvSpPr/>
          <p:nvPr/>
        </p:nvSpPr>
        <p:spPr>
          <a:xfrm rot="459290">
            <a:off x="7715360" y="2560613"/>
            <a:ext cx="366342" cy="375278"/>
          </a:xfrm>
          <a:prstGeom prst="rect">
            <a:avLst/>
          </a:prstGeom>
          <a:solidFill>
            <a:schemeClr val="accent1">
              <a:lumMod val="60000"/>
              <a:lumOff val="40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Microsoft YaHei UI Light"/>
                <a:ea typeface="+mn-ea"/>
                <a:cs typeface="+mn-cs"/>
              </a:rPr>
              <a:t>4</a:t>
            </a:r>
          </a:p>
        </p:txBody>
      </p:sp>
      <p:sp>
        <p:nvSpPr>
          <p:cNvPr id="61" name="Rechthoek 60">
            <a:extLst>
              <a:ext uri="{FF2B5EF4-FFF2-40B4-BE49-F238E27FC236}">
                <a16:creationId xmlns:a16="http://schemas.microsoft.com/office/drawing/2014/main" id="{59B5BB3B-3596-7313-D326-A930B6E10DD6}"/>
              </a:ext>
            </a:extLst>
          </p:cNvPr>
          <p:cNvSpPr/>
          <p:nvPr/>
        </p:nvSpPr>
        <p:spPr>
          <a:xfrm rot="459290">
            <a:off x="6811630" y="3629683"/>
            <a:ext cx="340485" cy="368978"/>
          </a:xfrm>
          <a:prstGeom prst="rect">
            <a:avLst/>
          </a:prstGeom>
          <a:solidFill>
            <a:schemeClr val="accent1">
              <a:lumMod val="60000"/>
              <a:lumOff val="40000"/>
              <a:alpha val="50000"/>
            </a:schemeClr>
          </a:solidFill>
          <a:ln>
            <a:solidFill>
              <a:schemeClr val="accent5">
                <a:alpha val="97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Microsoft YaHei UI Light"/>
                <a:ea typeface="+mn-ea"/>
                <a:cs typeface="+mn-cs"/>
              </a:rPr>
              <a:t>4</a:t>
            </a:r>
          </a:p>
        </p:txBody>
      </p:sp>
      <p:sp>
        <p:nvSpPr>
          <p:cNvPr id="65" name="Rechthoek 64">
            <a:extLst>
              <a:ext uri="{FF2B5EF4-FFF2-40B4-BE49-F238E27FC236}">
                <a16:creationId xmlns:a16="http://schemas.microsoft.com/office/drawing/2014/main" id="{F4A39123-20EF-BE48-F070-F237988E11D1}"/>
              </a:ext>
            </a:extLst>
          </p:cNvPr>
          <p:cNvSpPr/>
          <p:nvPr/>
        </p:nvSpPr>
        <p:spPr>
          <a:xfrm rot="459290">
            <a:off x="7661690" y="3733825"/>
            <a:ext cx="246084" cy="381667"/>
          </a:xfrm>
          <a:prstGeom prst="rect">
            <a:avLst/>
          </a:prstGeom>
          <a:solidFill>
            <a:schemeClr val="accent1">
              <a:lumMod val="60000"/>
              <a:lumOff val="40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Microsoft YaHei UI Light"/>
                <a:ea typeface="+mn-ea"/>
                <a:cs typeface="+mn-cs"/>
              </a:rPr>
              <a:t>4</a:t>
            </a:r>
          </a:p>
        </p:txBody>
      </p:sp>
      <p:sp>
        <p:nvSpPr>
          <p:cNvPr id="2" name="Vrije vorm: vorm 1">
            <a:extLst>
              <a:ext uri="{FF2B5EF4-FFF2-40B4-BE49-F238E27FC236}">
                <a16:creationId xmlns:a16="http://schemas.microsoft.com/office/drawing/2014/main" id="{E866C6F3-11E9-C46D-9B4C-DDB0D5C585C9}"/>
              </a:ext>
            </a:extLst>
          </p:cNvPr>
          <p:cNvSpPr/>
          <p:nvPr/>
        </p:nvSpPr>
        <p:spPr>
          <a:xfrm>
            <a:off x="7786048" y="5800298"/>
            <a:ext cx="812042" cy="727501"/>
          </a:xfrm>
          <a:custGeom>
            <a:avLst/>
            <a:gdLst>
              <a:gd name="connsiteX0" fmla="*/ 75062 w 812042"/>
              <a:gd name="connsiteY0" fmla="*/ 0 h 675564"/>
              <a:gd name="connsiteX1" fmla="*/ 709683 w 812042"/>
              <a:gd name="connsiteY1" fmla="*/ 81886 h 675564"/>
              <a:gd name="connsiteX2" fmla="*/ 689212 w 812042"/>
              <a:gd name="connsiteY2" fmla="*/ 170597 h 675564"/>
              <a:gd name="connsiteX3" fmla="*/ 812042 w 812042"/>
              <a:gd name="connsiteY3" fmla="*/ 191068 h 675564"/>
              <a:gd name="connsiteX4" fmla="*/ 723331 w 812042"/>
              <a:gd name="connsiteY4" fmla="*/ 675564 h 675564"/>
              <a:gd name="connsiteX5" fmla="*/ 0 w 812042"/>
              <a:gd name="connsiteY5" fmla="*/ 457200 h 675564"/>
              <a:gd name="connsiteX6" fmla="*/ 75062 w 812042"/>
              <a:gd name="connsiteY6" fmla="*/ 0 h 675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042" h="675564">
                <a:moveTo>
                  <a:pt x="75062" y="0"/>
                </a:moveTo>
                <a:lnTo>
                  <a:pt x="709683" y="81886"/>
                </a:lnTo>
                <a:lnTo>
                  <a:pt x="689212" y="170597"/>
                </a:lnTo>
                <a:lnTo>
                  <a:pt x="812042" y="191068"/>
                </a:lnTo>
                <a:lnTo>
                  <a:pt x="723331" y="675564"/>
                </a:lnTo>
                <a:lnTo>
                  <a:pt x="0" y="457200"/>
                </a:lnTo>
                <a:lnTo>
                  <a:pt x="75062" y="0"/>
                </a:lnTo>
                <a:close/>
              </a:path>
            </a:pathLst>
          </a:custGeom>
          <a:solidFill>
            <a:schemeClr val="accent1">
              <a:lumMod val="60000"/>
              <a:lumOff val="40000"/>
              <a:alpha val="50000"/>
            </a:schemeClr>
          </a:solidFill>
          <a:ln>
            <a:solidFill>
              <a:schemeClr val="accent2">
                <a:lumMod val="75000"/>
                <a:alpha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12</a:t>
            </a:r>
          </a:p>
        </p:txBody>
      </p:sp>
      <p:sp>
        <p:nvSpPr>
          <p:cNvPr id="22" name="Tekstvak 21">
            <a:extLst>
              <a:ext uri="{FF2B5EF4-FFF2-40B4-BE49-F238E27FC236}">
                <a16:creationId xmlns:a16="http://schemas.microsoft.com/office/drawing/2014/main" id="{6EA10C03-6255-9ED4-1E59-454314E3B3E2}"/>
              </a:ext>
            </a:extLst>
          </p:cNvPr>
          <p:cNvSpPr txBox="1"/>
          <p:nvPr/>
        </p:nvSpPr>
        <p:spPr>
          <a:xfrm>
            <a:off x="168085" y="2011543"/>
            <a:ext cx="2530350" cy="3600986"/>
          </a:xfrm>
          <a:prstGeom prst="rect">
            <a:avLst/>
          </a:prstGeom>
          <a:solidFill>
            <a:schemeClr val="tx1">
              <a:lumMod val="95000"/>
              <a:lumOff val="5000"/>
              <a:alpha val="44000"/>
            </a:schemeClr>
          </a:solidFill>
        </p:spPr>
        <p:txBody>
          <a:bodyPr wrap="square" rtlCol="0">
            <a:spAutoFit/>
          </a:bodyPr>
          <a:lstStyle>
            <a:defPPr>
              <a:defRPr lang="en-US"/>
            </a:defPPr>
            <a:lvl1pPr>
              <a:defRPr sz="900" b="1">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defRPr>
            </a:lvl1pPr>
          </a:lstStyle>
          <a:p>
            <a:r>
              <a:rPr lang="nl-NL" sz="1200">
                <a:effectLst>
                  <a:outerShdw blurRad="38100" dist="38100" dir="2700000" algn="tl">
                    <a:srgbClr val="000000">
                      <a:alpha val="43137"/>
                    </a:srgbClr>
                  </a:outerShdw>
                </a:effectLst>
                <a:latin typeface="+mn-lt"/>
                <a:sym typeface="Wingdings" panose="05000000000000000000" pitchFamily="2" charset="2"/>
              </a:rPr>
              <a:t>Functionaliteiten </a:t>
            </a:r>
          </a:p>
          <a:p>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Overlegruimten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4-6-12 personen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Variatie in soorten ruimtes (formeel, informeel)</a:t>
            </a:r>
          </a:p>
          <a:p>
            <a:pPr marL="171450" indent="-171450">
              <a:buFontTx/>
              <a:buChar char="-"/>
            </a:pPr>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Groene stadsoase/rustruimte</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Inrichten stadsoase met groen, te gebruiken voor een persoonlijk gesprek of om tot rust te komen</a:t>
            </a:r>
          </a:p>
          <a:p>
            <a:pPr marL="171450" indent="-171450">
              <a:buFontTx/>
              <a:buChar char="-"/>
            </a:pPr>
            <a:endParaRPr lang="nl-NL" sz="1200">
              <a:effectLst>
                <a:outerShdw blurRad="38100" dist="38100" dir="2700000" algn="tl">
                  <a:srgbClr val="000000">
                    <a:alpha val="43137"/>
                  </a:srgbClr>
                </a:outerShdw>
              </a:effectLst>
              <a:latin typeface="+mn-lt"/>
              <a:sym typeface="Wingdings" panose="05000000000000000000" pitchFamily="2" charset="2"/>
            </a:endParaRPr>
          </a:p>
          <a:p>
            <a:r>
              <a:rPr lang="nl-NL" sz="1200">
                <a:effectLst>
                  <a:outerShdw blurRad="38100" dist="38100" dir="2700000" algn="tl">
                    <a:srgbClr val="000000">
                      <a:alpha val="43137"/>
                    </a:srgbClr>
                  </a:outerShdw>
                </a:effectLst>
                <a:latin typeface="+mn-lt"/>
                <a:sym typeface="Wingdings" panose="05000000000000000000" pitchFamily="2" charset="2"/>
              </a:rPr>
              <a:t>Bel/teamsruimten</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Inrichten voor kort gebruik</a:t>
            </a:r>
          </a:p>
          <a:p>
            <a:pPr marL="171450" indent="-171450">
              <a:buFontTx/>
              <a:buChar char="-"/>
            </a:pPr>
            <a:r>
              <a:rPr lang="nl-NL" sz="1200">
                <a:effectLst>
                  <a:outerShdw blurRad="38100" dist="38100" dir="2700000" algn="tl">
                    <a:srgbClr val="000000">
                      <a:alpha val="43137"/>
                    </a:srgbClr>
                  </a:outerShdw>
                </a:effectLst>
                <a:latin typeface="+mn-lt"/>
                <a:sym typeface="Wingdings" panose="05000000000000000000" pitchFamily="2" charset="2"/>
              </a:rPr>
              <a:t>Faciliteren met middelen (bijv. bord om aantekeningen te maken) om een telefoongesprek te voeren</a:t>
            </a:r>
          </a:p>
        </p:txBody>
      </p:sp>
      <p:sp>
        <p:nvSpPr>
          <p:cNvPr id="24" name="Rechthoek 23">
            <a:extLst>
              <a:ext uri="{FF2B5EF4-FFF2-40B4-BE49-F238E27FC236}">
                <a16:creationId xmlns:a16="http://schemas.microsoft.com/office/drawing/2014/main" id="{AF2C6F4F-1B66-11E7-CF36-816BD4B25F52}"/>
              </a:ext>
            </a:extLst>
          </p:cNvPr>
          <p:cNvSpPr/>
          <p:nvPr/>
        </p:nvSpPr>
        <p:spPr>
          <a:xfrm rot="459290">
            <a:off x="8597481" y="2674227"/>
            <a:ext cx="431818" cy="394120"/>
          </a:xfrm>
          <a:prstGeom prst="rect">
            <a:avLst/>
          </a:prstGeom>
          <a:solidFill>
            <a:srgbClr val="00B050">
              <a:alpha val="50000"/>
            </a:srgb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Microsoft YaHei UI Light"/>
                <a:ea typeface="+mn-ea"/>
                <a:cs typeface="+mn-cs"/>
              </a:rPr>
              <a:t>G</a:t>
            </a:r>
          </a:p>
        </p:txBody>
      </p:sp>
      <p:sp>
        <p:nvSpPr>
          <p:cNvPr id="35" name="Rechthoek 34">
            <a:extLst>
              <a:ext uri="{FF2B5EF4-FFF2-40B4-BE49-F238E27FC236}">
                <a16:creationId xmlns:a16="http://schemas.microsoft.com/office/drawing/2014/main" id="{D2EA7C77-6967-9099-BE35-6B78D7698AF2}"/>
              </a:ext>
            </a:extLst>
          </p:cNvPr>
          <p:cNvSpPr/>
          <p:nvPr/>
        </p:nvSpPr>
        <p:spPr>
          <a:xfrm rot="459290">
            <a:off x="5360069" y="733792"/>
            <a:ext cx="247043" cy="399294"/>
          </a:xfrm>
          <a:prstGeom prst="rect">
            <a:avLst/>
          </a:prstGeom>
          <a:solidFill>
            <a:schemeClr val="accent2">
              <a:lumMod val="75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l-NL"/>
              <a:t>T</a:t>
            </a:r>
          </a:p>
        </p:txBody>
      </p:sp>
      <p:sp>
        <p:nvSpPr>
          <p:cNvPr id="36" name="Rechthoek 35">
            <a:extLst>
              <a:ext uri="{FF2B5EF4-FFF2-40B4-BE49-F238E27FC236}">
                <a16:creationId xmlns:a16="http://schemas.microsoft.com/office/drawing/2014/main" id="{834E35FC-DE28-8962-D873-269FED0B941F}"/>
              </a:ext>
            </a:extLst>
          </p:cNvPr>
          <p:cNvSpPr/>
          <p:nvPr/>
        </p:nvSpPr>
        <p:spPr>
          <a:xfrm rot="459290">
            <a:off x="6074621" y="841988"/>
            <a:ext cx="203788" cy="387350"/>
          </a:xfrm>
          <a:prstGeom prst="rect">
            <a:avLst/>
          </a:prstGeom>
          <a:solidFill>
            <a:schemeClr val="accent2">
              <a:lumMod val="75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l-NL"/>
              <a:t>T</a:t>
            </a:r>
          </a:p>
        </p:txBody>
      </p:sp>
      <p:sp>
        <p:nvSpPr>
          <p:cNvPr id="37" name="Rechthoek 36">
            <a:extLst>
              <a:ext uri="{FF2B5EF4-FFF2-40B4-BE49-F238E27FC236}">
                <a16:creationId xmlns:a16="http://schemas.microsoft.com/office/drawing/2014/main" id="{F02AB784-231B-DBDF-1516-59D9A3453EE9}"/>
              </a:ext>
            </a:extLst>
          </p:cNvPr>
          <p:cNvSpPr/>
          <p:nvPr/>
        </p:nvSpPr>
        <p:spPr>
          <a:xfrm rot="459290">
            <a:off x="5620521" y="950006"/>
            <a:ext cx="191507" cy="216022"/>
          </a:xfrm>
          <a:prstGeom prst="rect">
            <a:avLst/>
          </a:prstGeom>
          <a:solidFill>
            <a:schemeClr val="accent2">
              <a:lumMod val="75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l-NL"/>
              <a:t>T</a:t>
            </a:r>
          </a:p>
        </p:txBody>
      </p:sp>
      <p:sp>
        <p:nvSpPr>
          <p:cNvPr id="38" name="Rechthoek 37">
            <a:extLst>
              <a:ext uri="{FF2B5EF4-FFF2-40B4-BE49-F238E27FC236}">
                <a16:creationId xmlns:a16="http://schemas.microsoft.com/office/drawing/2014/main" id="{082BA2B1-50B9-50D7-195A-A7CF1C200CEA}"/>
              </a:ext>
            </a:extLst>
          </p:cNvPr>
          <p:cNvSpPr/>
          <p:nvPr/>
        </p:nvSpPr>
        <p:spPr>
          <a:xfrm rot="459290">
            <a:off x="7218894" y="1634482"/>
            <a:ext cx="203788" cy="387350"/>
          </a:xfrm>
          <a:prstGeom prst="rect">
            <a:avLst/>
          </a:prstGeom>
          <a:solidFill>
            <a:schemeClr val="accent2">
              <a:lumMod val="75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l-NL"/>
              <a:t>T</a:t>
            </a:r>
          </a:p>
        </p:txBody>
      </p:sp>
      <p:sp>
        <p:nvSpPr>
          <p:cNvPr id="39" name="Rechthoek 38">
            <a:extLst>
              <a:ext uri="{FF2B5EF4-FFF2-40B4-BE49-F238E27FC236}">
                <a16:creationId xmlns:a16="http://schemas.microsoft.com/office/drawing/2014/main" id="{41AE2821-70E3-5D81-A009-DEA1BEBB727D}"/>
              </a:ext>
            </a:extLst>
          </p:cNvPr>
          <p:cNvSpPr/>
          <p:nvPr/>
        </p:nvSpPr>
        <p:spPr>
          <a:xfrm rot="459290">
            <a:off x="7150915" y="3652965"/>
            <a:ext cx="203788" cy="387350"/>
          </a:xfrm>
          <a:prstGeom prst="rect">
            <a:avLst/>
          </a:prstGeom>
          <a:solidFill>
            <a:schemeClr val="accent2">
              <a:lumMod val="75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l-NL"/>
              <a:t>T</a:t>
            </a:r>
          </a:p>
        </p:txBody>
      </p:sp>
      <p:sp>
        <p:nvSpPr>
          <p:cNvPr id="40" name="Rechthoek 39">
            <a:extLst>
              <a:ext uri="{FF2B5EF4-FFF2-40B4-BE49-F238E27FC236}">
                <a16:creationId xmlns:a16="http://schemas.microsoft.com/office/drawing/2014/main" id="{AB4EA869-0340-9A5F-3A3C-E1F2AD972CFD}"/>
              </a:ext>
            </a:extLst>
          </p:cNvPr>
          <p:cNvSpPr/>
          <p:nvPr/>
        </p:nvSpPr>
        <p:spPr>
          <a:xfrm rot="459290">
            <a:off x="7146243" y="5725948"/>
            <a:ext cx="301422" cy="390469"/>
          </a:xfrm>
          <a:prstGeom prst="rect">
            <a:avLst/>
          </a:prstGeom>
          <a:solidFill>
            <a:schemeClr val="accent2">
              <a:lumMod val="75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l-NL"/>
              <a:t>T</a:t>
            </a:r>
          </a:p>
        </p:txBody>
      </p:sp>
      <p:sp>
        <p:nvSpPr>
          <p:cNvPr id="41" name="Rechthoek 40">
            <a:extLst>
              <a:ext uri="{FF2B5EF4-FFF2-40B4-BE49-F238E27FC236}">
                <a16:creationId xmlns:a16="http://schemas.microsoft.com/office/drawing/2014/main" id="{96FC8DAF-9553-50E6-FC7F-AAB2FFD50D9E}"/>
              </a:ext>
            </a:extLst>
          </p:cNvPr>
          <p:cNvSpPr/>
          <p:nvPr/>
        </p:nvSpPr>
        <p:spPr>
          <a:xfrm rot="459290">
            <a:off x="7471621" y="5769385"/>
            <a:ext cx="353274" cy="428401"/>
          </a:xfrm>
          <a:prstGeom prst="rect">
            <a:avLst/>
          </a:prstGeom>
          <a:solidFill>
            <a:schemeClr val="accent2">
              <a:lumMod val="75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l-NL"/>
              <a:t>T</a:t>
            </a:r>
          </a:p>
        </p:txBody>
      </p:sp>
      <p:sp>
        <p:nvSpPr>
          <p:cNvPr id="42" name="Rechthoek 41">
            <a:extLst>
              <a:ext uri="{FF2B5EF4-FFF2-40B4-BE49-F238E27FC236}">
                <a16:creationId xmlns:a16="http://schemas.microsoft.com/office/drawing/2014/main" id="{5DB40599-04C3-A5DB-00FD-5C2CB0165276}"/>
              </a:ext>
            </a:extLst>
          </p:cNvPr>
          <p:cNvSpPr/>
          <p:nvPr/>
        </p:nvSpPr>
        <p:spPr>
          <a:xfrm rot="459290">
            <a:off x="8213455" y="3820450"/>
            <a:ext cx="301174" cy="374263"/>
          </a:xfrm>
          <a:prstGeom prst="rect">
            <a:avLst/>
          </a:prstGeom>
          <a:solidFill>
            <a:schemeClr val="accent2">
              <a:lumMod val="75000"/>
              <a:alpha val="50000"/>
            </a:schemeClr>
          </a:solidFill>
          <a:ln>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nl-NL"/>
              <a:t>T</a:t>
            </a:r>
          </a:p>
        </p:txBody>
      </p:sp>
    </p:spTree>
    <p:extLst>
      <p:ext uri="{BB962C8B-B14F-4D97-AF65-F5344CB8AC3E}">
        <p14:creationId xmlns:p14="http://schemas.microsoft.com/office/powerpoint/2010/main" val="391309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B0BA38B6-F77C-431D-90F7-98D045F26911}"/>
              </a:ext>
            </a:extLst>
          </p:cNvPr>
          <p:cNvSpPr>
            <a:spLocks noGrp="1"/>
          </p:cNvSpPr>
          <p:nvPr>
            <p:ph type="sldNum" sz="quarter" idx="12"/>
          </p:nvPr>
        </p:nvSpPr>
        <p:spPr/>
        <p:txBody>
          <a:bodyPr/>
          <a:lstStyle/>
          <a:p>
            <a:fld id="{1D1F925E-8A53-514B-849F-8214C45A3BA6}" type="slidenum">
              <a:rPr lang="en-US" smtClean="0"/>
              <a:pPr/>
              <a:t>3</a:t>
            </a:fld>
            <a:endParaRPr lang="en-US"/>
          </a:p>
        </p:txBody>
      </p:sp>
      <p:sp>
        <p:nvSpPr>
          <p:cNvPr id="3" name="Titel 2">
            <a:extLst>
              <a:ext uri="{FF2B5EF4-FFF2-40B4-BE49-F238E27FC236}">
                <a16:creationId xmlns:a16="http://schemas.microsoft.com/office/drawing/2014/main" id="{40778BBB-D29A-4A86-A275-B39CE555F650}"/>
              </a:ext>
            </a:extLst>
          </p:cNvPr>
          <p:cNvSpPr>
            <a:spLocks noGrp="1"/>
          </p:cNvSpPr>
          <p:nvPr>
            <p:ph type="title"/>
          </p:nvPr>
        </p:nvSpPr>
        <p:spPr/>
        <p:txBody>
          <a:bodyPr/>
          <a:lstStyle/>
          <a:p>
            <a:r>
              <a:rPr lang="nl-NL"/>
              <a:t>Opdrachtomschrijving</a:t>
            </a:r>
          </a:p>
        </p:txBody>
      </p:sp>
      <p:sp>
        <p:nvSpPr>
          <p:cNvPr id="14" name="Tijdelijke aanduiding voor inhoud 3">
            <a:extLst>
              <a:ext uri="{FF2B5EF4-FFF2-40B4-BE49-F238E27FC236}">
                <a16:creationId xmlns:a16="http://schemas.microsoft.com/office/drawing/2014/main" id="{75196B8E-10E6-4F0C-BED8-4DF56E5B5F90}"/>
              </a:ext>
            </a:extLst>
          </p:cNvPr>
          <p:cNvSpPr txBox="1">
            <a:spLocks/>
          </p:cNvSpPr>
          <p:nvPr/>
        </p:nvSpPr>
        <p:spPr>
          <a:xfrm>
            <a:off x="838200" y="1692000"/>
            <a:ext cx="10515600" cy="4948286"/>
          </a:xfrm>
          <a:prstGeom prst="rect">
            <a:avLst/>
          </a:prstGeom>
        </p:spPr>
        <p:txBody>
          <a:bodyPr/>
          <a:lstStyle>
            <a:lvl1pPr marL="228600" indent="-228600" algn="l" defTabSz="914400" rtl="0" eaLnBrk="1" latinLnBrk="0" hangingPunct="1">
              <a:lnSpc>
                <a:spcPct val="90000"/>
              </a:lnSpc>
              <a:spcBef>
                <a:spcPts val="10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1pPr>
            <a:lvl2pPr marL="6858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2pPr>
            <a:lvl3pPr marL="11430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3pPr>
            <a:lvl4pPr marL="16002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4pPr>
            <a:lvl5pPr marL="2057400" indent="-228600" algn="l" defTabSz="914400" rtl="0" eaLnBrk="1" latinLnBrk="0" hangingPunct="1">
              <a:lnSpc>
                <a:spcPct val="90000"/>
              </a:lnSpc>
              <a:spcBef>
                <a:spcPts val="500"/>
              </a:spcBef>
              <a:buClr>
                <a:srgbClr val="278B8C"/>
              </a:buClr>
              <a:buFont typeface="Ubuntu" panose="020B0504030602030204" pitchFamily="34" charset="0"/>
              <a:buChar char="–"/>
              <a:defRPr sz="1600" kern="1200">
                <a:solidFill>
                  <a:schemeClr val="tx1">
                    <a:lumMod val="85000"/>
                    <a:lumOff val="15000"/>
                  </a:schemeClr>
                </a:solidFill>
                <a:latin typeface="Microsoft YaHei UI Light" panose="020B0502040204020203" pitchFamily="34" charset="-122"/>
                <a:ea typeface="Microsoft YaHei UI Light" panose="020B0502040204020203" pitchFamily="34" charset="-122"/>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Ubuntu" panose="020B0504030602030204" pitchFamily="34" charset="0"/>
              <a:buNone/>
              <a:tabLst/>
              <a:defRPr/>
            </a:pPr>
            <a:r>
              <a:rPr kumimoji="0" lang="nl-NL" b="0" i="0" u="none" strike="noStrike" kern="1200" cap="none" spc="0" normalizeH="0" baseline="0" noProof="0" dirty="0">
                <a:ln>
                  <a:noFill/>
                </a:ln>
                <a:solidFill>
                  <a:prstClr val="black"/>
                </a:solidFill>
                <a:effectLst/>
                <a:uLnTx/>
                <a:uFillTx/>
                <a:latin typeface="Microsoft YaHei UI Light"/>
                <a:ea typeface="+mn-ea"/>
                <a:cs typeface="+mn-cs"/>
              </a:rPr>
              <a:t>Wij zijn op zoek naar een partner die op een creatieve manier het werkplekconcept samen met ons uitwerkt naar een concreet inrichtingsvoorstel en uitgewerkte plattegrond. Op basis van het werkplekconcept verwachten we van Inschrijvers een voorstel voor de 6e verdieping waarbij u een sfeerimpressie geeft en o.a. ingaat op de volgende onderwerpen:</a:t>
            </a:r>
          </a:p>
          <a:p>
            <a:pPr marL="0" marR="0" lvl="0" indent="0" algn="l" defTabSz="914400" rtl="0" eaLnBrk="1" fontAlgn="auto" latinLnBrk="0" hangingPunct="1">
              <a:lnSpc>
                <a:spcPct val="100000"/>
              </a:lnSpc>
              <a:spcBef>
                <a:spcPts val="0"/>
              </a:spcBef>
              <a:spcAft>
                <a:spcPts val="0"/>
              </a:spcAft>
              <a:buClrTx/>
              <a:buSzTx/>
              <a:buFont typeface="Ubuntu" panose="020B0504030602030204" pitchFamily="34" charset="0"/>
              <a:buNone/>
              <a:tabLst/>
              <a:defRPr/>
            </a:pPr>
            <a:endParaRPr kumimoji="0" lang="nl-NL" b="0" i="0" u="none" strike="noStrike" kern="1200" cap="none" spc="0" normalizeH="0" baseline="0" noProof="0" dirty="0">
              <a:ln>
                <a:noFill/>
              </a:ln>
              <a:solidFill>
                <a:prstClr val="black"/>
              </a:solidFill>
              <a:effectLst/>
              <a:uLnTx/>
              <a:uFillTx/>
              <a:latin typeface="Microsoft YaHei UI Light"/>
              <a:ea typeface="+mn-ea"/>
              <a:cs typeface="+mn-cs"/>
            </a:endParaRPr>
          </a:p>
          <a:p>
            <a:pPr>
              <a:lnSpc>
                <a:spcPct val="100000"/>
              </a:lnSpc>
              <a:spcBef>
                <a:spcPts val="0"/>
              </a:spcBef>
              <a:buClrTx/>
              <a:defRPr/>
            </a:pPr>
            <a:r>
              <a:rPr kumimoji="0" lang="nl-NL" b="0" i="0" u="none" strike="noStrike" kern="1200" cap="none" spc="0" normalizeH="0" baseline="0" noProof="0" dirty="0">
                <a:ln>
                  <a:noFill/>
                </a:ln>
                <a:solidFill>
                  <a:prstClr val="black"/>
                </a:solidFill>
                <a:effectLst/>
                <a:uLnTx/>
                <a:uFillTx/>
                <a:latin typeface="Microsoft YaHei UI Light"/>
                <a:ea typeface="+mn-ea"/>
                <a:cs typeface="+mn-cs"/>
              </a:rPr>
              <a:t>Welke toegevoegde waarde levert u bij het realiseren van het werkplekconcept binnen het taakstellend budget? Voor het uitwerken van deze casus dient uitgegaan te worden van een budget van € 275.000,- voor de 6e verdieping.</a:t>
            </a:r>
          </a:p>
          <a:p>
            <a:pPr marL="0" indent="0">
              <a:lnSpc>
                <a:spcPct val="100000"/>
              </a:lnSpc>
              <a:spcBef>
                <a:spcPts val="0"/>
              </a:spcBef>
              <a:buClrTx/>
              <a:buNone/>
              <a:defRPr/>
            </a:pPr>
            <a:endParaRPr kumimoji="0" lang="nl-NL" b="0" i="0" u="none" strike="noStrike" kern="1200" cap="none" spc="0" normalizeH="0" baseline="0" noProof="0" dirty="0">
              <a:ln>
                <a:noFill/>
              </a:ln>
              <a:solidFill>
                <a:prstClr val="black"/>
              </a:solidFill>
              <a:effectLst/>
              <a:uLnTx/>
              <a:uFillTx/>
              <a:latin typeface="Microsoft YaHei UI Light"/>
              <a:ea typeface="+mn-ea"/>
              <a:cs typeface="+mn-cs"/>
            </a:endParaRPr>
          </a:p>
          <a:p>
            <a:pPr>
              <a:lnSpc>
                <a:spcPct val="100000"/>
              </a:lnSpc>
              <a:spcBef>
                <a:spcPts val="0"/>
              </a:spcBef>
              <a:buClrTx/>
              <a:defRPr/>
            </a:pPr>
            <a:r>
              <a:rPr kumimoji="0" lang="nl-NL" b="0" i="0" u="none" strike="noStrike" kern="1200" cap="none" spc="0" normalizeH="0" baseline="0" noProof="0" dirty="0">
                <a:ln>
                  <a:noFill/>
                </a:ln>
                <a:solidFill>
                  <a:prstClr val="black"/>
                </a:solidFill>
                <a:effectLst/>
                <a:uLnTx/>
                <a:uFillTx/>
                <a:latin typeface="Microsoft YaHei UI Light"/>
                <a:ea typeface="+mn-ea"/>
                <a:cs typeface="+mn-cs"/>
              </a:rPr>
              <a:t>De huidige bouwkundige en installatietechnische indeling kent weinig flexibiliteit (zie sheets hierna). We verwachten van u </a:t>
            </a:r>
            <a:r>
              <a:rPr kumimoji="0" lang="nl-NL" b="0" i="0" u="none" strike="noStrike" kern="1200" cap="none" spc="0" normalizeH="0" baseline="0" noProof="0" dirty="0" err="1">
                <a:ln>
                  <a:noFill/>
                </a:ln>
                <a:solidFill>
                  <a:prstClr val="black"/>
                </a:solidFill>
                <a:effectLst/>
                <a:uLnTx/>
                <a:uFillTx/>
                <a:latin typeface="Microsoft YaHei UI Light"/>
                <a:ea typeface="+mn-ea"/>
                <a:cs typeface="+mn-cs"/>
              </a:rPr>
              <a:t>ee</a:t>
            </a:r>
            <a:r>
              <a:rPr lang="nl-NL" dirty="0">
                <a:solidFill>
                  <a:prstClr val="black"/>
                </a:solidFill>
                <a:latin typeface="Microsoft YaHei UI Light"/>
                <a:ea typeface="+mn-ea"/>
              </a:rPr>
              <a:t>n visie hoe we hier slim mee om kunnen gaan bij de uitwerking van de nieuwe inrichting. </a:t>
            </a:r>
          </a:p>
          <a:p>
            <a:pPr marL="0" indent="0">
              <a:lnSpc>
                <a:spcPct val="100000"/>
              </a:lnSpc>
              <a:spcBef>
                <a:spcPts val="0"/>
              </a:spcBef>
              <a:buClrTx/>
              <a:buNone/>
              <a:defRPr/>
            </a:pPr>
            <a:endParaRPr kumimoji="0" lang="nl-NL" b="0" i="0" u="none" strike="noStrike" kern="1200" cap="none" spc="0" normalizeH="0" baseline="0" noProof="0" dirty="0">
              <a:ln>
                <a:noFill/>
              </a:ln>
              <a:solidFill>
                <a:prstClr val="black"/>
              </a:solidFill>
              <a:effectLst/>
              <a:uLnTx/>
              <a:uFillTx/>
              <a:latin typeface="Microsoft YaHei UI Light"/>
              <a:ea typeface="+mn-ea"/>
              <a:cs typeface="+mn-cs"/>
            </a:endParaRPr>
          </a:p>
          <a:p>
            <a:pPr>
              <a:lnSpc>
                <a:spcPct val="100000"/>
              </a:lnSpc>
              <a:spcBef>
                <a:spcPts val="0"/>
              </a:spcBef>
              <a:buClrTx/>
              <a:defRPr/>
            </a:pPr>
            <a:r>
              <a:rPr kumimoji="0" lang="nl-NL" b="0" i="0" u="none" strike="noStrike" kern="1200" cap="none" spc="0" normalizeH="0" baseline="0" noProof="0" dirty="0">
                <a:ln>
                  <a:noFill/>
                </a:ln>
                <a:solidFill>
                  <a:prstClr val="black"/>
                </a:solidFill>
                <a:effectLst/>
                <a:uLnTx/>
                <a:uFillTx/>
                <a:latin typeface="Microsoft YaHei UI Light"/>
                <a:ea typeface="+mn-ea"/>
                <a:cs typeface="+mn-cs"/>
              </a:rPr>
              <a:t>Het is een kenmerkend gebouw van een beroemde </a:t>
            </a:r>
            <a:r>
              <a:rPr lang="nl-NL" dirty="0">
                <a:solidFill>
                  <a:prstClr val="black"/>
                </a:solidFill>
                <a:latin typeface="Microsoft YaHei UI Light"/>
                <a:ea typeface="+mn-ea"/>
              </a:rPr>
              <a:t>Deense architect (3XN). </a:t>
            </a:r>
            <a:r>
              <a:rPr kumimoji="0" lang="nl-NL" b="0" i="0" u="none" strike="noStrike" kern="1200" cap="none" spc="0" normalizeH="0" baseline="0" noProof="0" dirty="0">
                <a:ln>
                  <a:noFill/>
                </a:ln>
                <a:solidFill>
                  <a:prstClr val="black"/>
                </a:solidFill>
                <a:effectLst/>
                <a:uLnTx/>
                <a:uFillTx/>
                <a:latin typeface="Microsoft YaHei UI Light"/>
                <a:ea typeface="+mn-ea"/>
                <a:cs typeface="+mn-cs"/>
              </a:rPr>
              <a:t>Hoe sluit u met uw voorstel aan bij de bestaande architectuur van het gebouw en op welke wijze laat u </a:t>
            </a:r>
            <a:r>
              <a:rPr kumimoji="0" lang="nl-NL" b="0" i="0" u="none" strike="noStrike" kern="1200" cap="none" spc="0" normalizeH="0" baseline="0" noProof="0" dirty="0" err="1">
                <a:ln>
                  <a:noFill/>
                </a:ln>
                <a:solidFill>
                  <a:prstClr val="black"/>
                </a:solidFill>
                <a:effectLst/>
                <a:uLnTx/>
                <a:uFillTx/>
                <a:latin typeface="Microsoft YaHei UI Light"/>
                <a:ea typeface="+mn-ea"/>
                <a:cs typeface="+mn-cs"/>
              </a:rPr>
              <a:t>Nieuwegeinse</a:t>
            </a:r>
            <a:r>
              <a:rPr kumimoji="0" lang="nl-NL" b="0" i="0" u="none" strike="noStrike" kern="1200" cap="none" spc="0" normalizeH="0" baseline="0" noProof="0" dirty="0">
                <a:ln>
                  <a:noFill/>
                </a:ln>
                <a:solidFill>
                  <a:prstClr val="black"/>
                </a:solidFill>
                <a:effectLst/>
                <a:uLnTx/>
                <a:uFillTx/>
                <a:latin typeface="Microsoft YaHei UI Light"/>
                <a:ea typeface="+mn-ea"/>
                <a:cs typeface="+mn-cs"/>
              </a:rPr>
              <a:t> invloeden terugkomen?</a:t>
            </a:r>
          </a:p>
          <a:p>
            <a:pPr marL="0" indent="0">
              <a:lnSpc>
                <a:spcPct val="100000"/>
              </a:lnSpc>
              <a:spcBef>
                <a:spcPts val="0"/>
              </a:spcBef>
              <a:buClrTx/>
              <a:buNone/>
              <a:defRPr/>
            </a:pPr>
            <a:endParaRPr kumimoji="0" lang="nl-NL" b="0" i="0" u="none" strike="noStrike" kern="1200" cap="none" spc="0" normalizeH="0" baseline="0" noProof="0" dirty="0">
              <a:ln>
                <a:noFill/>
              </a:ln>
              <a:solidFill>
                <a:prstClr val="black"/>
              </a:solidFill>
              <a:effectLst/>
              <a:uLnTx/>
              <a:uFillTx/>
              <a:latin typeface="Microsoft YaHei UI Light"/>
              <a:ea typeface="+mn-ea"/>
              <a:cs typeface="+mn-cs"/>
            </a:endParaRPr>
          </a:p>
          <a:p>
            <a:pPr>
              <a:lnSpc>
                <a:spcPct val="100000"/>
              </a:lnSpc>
              <a:spcBef>
                <a:spcPts val="0"/>
              </a:spcBef>
              <a:buClrTx/>
              <a:defRPr/>
            </a:pPr>
            <a:r>
              <a:rPr kumimoji="0" lang="nl-NL" b="0" i="0" u="none" strike="noStrike" kern="1200" cap="none" spc="0" normalizeH="0" baseline="0" noProof="0" dirty="0">
                <a:ln>
                  <a:noFill/>
                </a:ln>
                <a:solidFill>
                  <a:prstClr val="black"/>
                </a:solidFill>
                <a:effectLst/>
                <a:uLnTx/>
                <a:uFillTx/>
                <a:latin typeface="Microsoft YaHei UI Light"/>
                <a:ea typeface="+mn-ea"/>
                <a:cs typeface="+mn-cs"/>
              </a:rPr>
              <a:t>Hoe sluit u qua kleur en materiaalgebruik aan bij het nieuwe werkplekconcept en de activiteiten in de verschillende zones?   Hoe geeft u </a:t>
            </a:r>
            <a:r>
              <a:rPr kumimoji="0" lang="nl-NL" b="0" i="0" u="none" strike="noStrike" kern="1200" cap="none" spc="0" normalizeH="0" baseline="0" noProof="0">
                <a:ln>
                  <a:noFill/>
                </a:ln>
                <a:solidFill>
                  <a:prstClr val="black"/>
                </a:solidFill>
                <a:effectLst/>
                <a:uLnTx/>
                <a:uFillTx/>
                <a:latin typeface="Microsoft YaHei UI Light"/>
                <a:ea typeface="+mn-ea"/>
                <a:cs typeface="+mn-cs"/>
              </a:rPr>
              <a:t>de overgang </a:t>
            </a:r>
            <a:r>
              <a:rPr kumimoji="0" lang="nl-NL" b="0" i="0" u="none" strike="noStrike" kern="1200" cap="none" spc="0" normalizeH="0" baseline="0" noProof="0" dirty="0">
                <a:ln>
                  <a:noFill/>
                </a:ln>
                <a:solidFill>
                  <a:prstClr val="black"/>
                </a:solidFill>
                <a:effectLst/>
                <a:uLnTx/>
                <a:uFillTx/>
                <a:latin typeface="Microsoft YaHei UI Light"/>
                <a:ea typeface="+mn-ea"/>
                <a:cs typeface="+mn-cs"/>
              </a:rPr>
              <a:t>tussen de zones vorm?</a:t>
            </a:r>
          </a:p>
          <a:p>
            <a:pPr marL="0" indent="0">
              <a:lnSpc>
                <a:spcPct val="100000"/>
              </a:lnSpc>
              <a:spcBef>
                <a:spcPts val="0"/>
              </a:spcBef>
              <a:buClrTx/>
              <a:buNone/>
              <a:defRPr/>
            </a:pPr>
            <a:endParaRPr kumimoji="0" lang="nl-NL" b="0" i="0" u="none" strike="noStrike" kern="1200" cap="none" spc="0" normalizeH="0" baseline="0" noProof="0" dirty="0">
              <a:ln>
                <a:noFill/>
              </a:ln>
              <a:solidFill>
                <a:prstClr val="black"/>
              </a:solidFill>
              <a:effectLst/>
              <a:uLnTx/>
              <a:uFillTx/>
              <a:latin typeface="Microsoft YaHei UI Light"/>
              <a:ea typeface="+mn-ea"/>
              <a:cs typeface="+mn-cs"/>
            </a:endParaRPr>
          </a:p>
          <a:p>
            <a:pPr>
              <a:lnSpc>
                <a:spcPct val="100000"/>
              </a:lnSpc>
              <a:spcBef>
                <a:spcPts val="0"/>
              </a:spcBef>
              <a:buClrTx/>
              <a:defRPr/>
            </a:pPr>
            <a:r>
              <a:rPr kumimoji="0" lang="nl-NL" b="0" i="0" u="none" strike="noStrike" kern="1200" cap="none" spc="0" normalizeH="0" baseline="0" noProof="0" dirty="0">
                <a:ln>
                  <a:noFill/>
                </a:ln>
                <a:solidFill>
                  <a:prstClr val="black"/>
                </a:solidFill>
                <a:effectLst/>
                <a:uLnTx/>
                <a:uFillTx/>
                <a:latin typeface="Microsoft YaHei UI Light"/>
                <a:ea typeface="+mn-ea"/>
                <a:cs typeface="+mn-cs"/>
              </a:rPr>
              <a:t>Op welke wijze geeft u invulling aan hergebruik van materialen en hoe zorgt u ervoor dat de elementen die worden toegevoegd en de elementen die worden hergebruikt één geheel vormen</a:t>
            </a:r>
          </a:p>
          <a:p>
            <a:pPr marL="0" marR="0" lvl="0" indent="0" algn="l" defTabSz="914400" rtl="0" eaLnBrk="1" fontAlgn="auto" latinLnBrk="0" hangingPunct="1">
              <a:lnSpc>
                <a:spcPct val="100000"/>
              </a:lnSpc>
              <a:spcBef>
                <a:spcPts val="0"/>
              </a:spcBef>
              <a:spcAft>
                <a:spcPts val="0"/>
              </a:spcAft>
              <a:buClrTx/>
              <a:buSzTx/>
              <a:buFont typeface="Ubuntu" panose="020B0504030602030204" pitchFamily="34" charset="0"/>
              <a:buNone/>
              <a:tabLst/>
              <a:defRPr/>
            </a:pPr>
            <a:endParaRPr kumimoji="0" lang="nl-NL" b="0" i="0" u="none" strike="noStrike" kern="1200" cap="none" spc="0" normalizeH="0" baseline="0" noProof="0" dirty="0">
              <a:ln>
                <a:noFill/>
              </a:ln>
              <a:solidFill>
                <a:prstClr val="black"/>
              </a:solidFill>
              <a:effectLst/>
              <a:uLnTx/>
              <a:uFillTx/>
              <a:latin typeface="Microsoft YaHei UI Light"/>
              <a:ea typeface="+mn-ea"/>
              <a:cs typeface="+mn-cs"/>
            </a:endParaRPr>
          </a:p>
        </p:txBody>
      </p:sp>
    </p:spTree>
    <p:extLst>
      <p:ext uri="{BB962C8B-B14F-4D97-AF65-F5344CB8AC3E}">
        <p14:creationId xmlns:p14="http://schemas.microsoft.com/office/powerpoint/2010/main" val="182856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8F1035-9B6B-E4A7-72DF-D6E00CD42380}"/>
              </a:ext>
            </a:extLst>
          </p:cNvPr>
          <p:cNvSpPr>
            <a:spLocks noGrp="1"/>
          </p:cNvSpPr>
          <p:nvPr>
            <p:ph type="title"/>
          </p:nvPr>
        </p:nvSpPr>
        <p:spPr/>
        <p:txBody>
          <a:bodyPr/>
          <a:lstStyle/>
          <a:p>
            <a:r>
              <a:rPr lang="nl-NL"/>
              <a:t>Bestaande situatie</a:t>
            </a:r>
          </a:p>
        </p:txBody>
      </p:sp>
    </p:spTree>
    <p:extLst>
      <p:ext uri="{BB962C8B-B14F-4D97-AF65-F5344CB8AC3E}">
        <p14:creationId xmlns:p14="http://schemas.microsoft.com/office/powerpoint/2010/main" val="3786344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D8A68AA3-E6F6-422B-834C-1A9CA6CF8492}"/>
              </a:ext>
            </a:extLst>
          </p:cNvPr>
          <p:cNvSpPr>
            <a:spLocks noGrp="1"/>
          </p:cNvSpPr>
          <p:nvPr>
            <p:ph type="sldNum" sz="quarter" idx="12"/>
          </p:nvPr>
        </p:nvSpPr>
        <p:spPr/>
        <p:txBody>
          <a:bodyPr/>
          <a:lstStyle/>
          <a:p>
            <a:fld id="{1D1F925E-8A53-514B-849F-8214C45A3BA6}" type="slidenum">
              <a:rPr lang="en-US" smtClean="0"/>
              <a:pPr/>
              <a:t>5</a:t>
            </a:fld>
            <a:endParaRPr lang="en-US"/>
          </a:p>
        </p:txBody>
      </p:sp>
      <p:sp>
        <p:nvSpPr>
          <p:cNvPr id="3" name="Titel 2">
            <a:extLst>
              <a:ext uri="{FF2B5EF4-FFF2-40B4-BE49-F238E27FC236}">
                <a16:creationId xmlns:a16="http://schemas.microsoft.com/office/drawing/2014/main" id="{6CCA09E6-4F27-4EFA-934D-F8958360C636}"/>
              </a:ext>
            </a:extLst>
          </p:cNvPr>
          <p:cNvSpPr>
            <a:spLocks noGrp="1"/>
          </p:cNvSpPr>
          <p:nvPr>
            <p:ph type="title"/>
          </p:nvPr>
        </p:nvSpPr>
        <p:spPr/>
        <p:txBody>
          <a:bodyPr/>
          <a:lstStyle/>
          <a:p>
            <a:r>
              <a:rPr lang="nl-NL"/>
              <a:t>Doorsnede stadshuis Nieuwegein</a:t>
            </a:r>
          </a:p>
        </p:txBody>
      </p:sp>
      <p:pic>
        <p:nvPicPr>
          <p:cNvPr id="10" name="Afbeelding 9">
            <a:extLst>
              <a:ext uri="{FF2B5EF4-FFF2-40B4-BE49-F238E27FC236}">
                <a16:creationId xmlns:a16="http://schemas.microsoft.com/office/drawing/2014/main" id="{28E26E78-1395-425A-8C36-84CA6355BF39}"/>
              </a:ext>
            </a:extLst>
          </p:cNvPr>
          <p:cNvPicPr>
            <a:picLocks noChangeAspect="1"/>
          </p:cNvPicPr>
          <p:nvPr/>
        </p:nvPicPr>
        <p:blipFill>
          <a:blip r:embed="rId2"/>
          <a:stretch>
            <a:fillRect/>
          </a:stretch>
        </p:blipFill>
        <p:spPr>
          <a:xfrm>
            <a:off x="3938235" y="1753126"/>
            <a:ext cx="7049242" cy="4351283"/>
          </a:xfrm>
          <a:prstGeom prst="rect">
            <a:avLst/>
          </a:prstGeom>
        </p:spPr>
      </p:pic>
      <p:sp>
        <p:nvSpPr>
          <p:cNvPr id="30" name="Rechthoek 29">
            <a:extLst>
              <a:ext uri="{FF2B5EF4-FFF2-40B4-BE49-F238E27FC236}">
                <a16:creationId xmlns:a16="http://schemas.microsoft.com/office/drawing/2014/main" id="{F3D2A22A-C9B9-4E7B-AAAA-B639B62EFF54}"/>
              </a:ext>
            </a:extLst>
          </p:cNvPr>
          <p:cNvSpPr/>
          <p:nvPr/>
        </p:nvSpPr>
        <p:spPr>
          <a:xfrm>
            <a:off x="1276066" y="4703006"/>
            <a:ext cx="9030205" cy="515855"/>
          </a:xfrm>
          <a:prstGeom prst="rect">
            <a:avLst/>
          </a:prstGeom>
          <a:gradFill flip="none" rotWithShape="1">
            <a:gsLst>
              <a:gs pos="0">
                <a:schemeClr val="bg1">
                  <a:alpha val="30000"/>
                </a:schemeClr>
              </a:gs>
              <a:gs pos="76000">
                <a:schemeClr val="accent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66700" algn="l"/>
              </a:tabLst>
            </a:pPr>
            <a:r>
              <a:rPr lang="nl-NL"/>
              <a:t>	</a:t>
            </a:r>
            <a:r>
              <a:rPr lang="nl-NL" sz="1400" b="1"/>
              <a:t>Front office</a:t>
            </a:r>
            <a:endParaRPr lang="nl-NL" b="1"/>
          </a:p>
        </p:txBody>
      </p:sp>
      <p:sp>
        <p:nvSpPr>
          <p:cNvPr id="31" name="Rechthoek 30">
            <a:extLst>
              <a:ext uri="{FF2B5EF4-FFF2-40B4-BE49-F238E27FC236}">
                <a16:creationId xmlns:a16="http://schemas.microsoft.com/office/drawing/2014/main" id="{4A9E66C5-E4BF-4D30-8052-6A66E14D1F59}"/>
              </a:ext>
            </a:extLst>
          </p:cNvPr>
          <p:cNvSpPr/>
          <p:nvPr/>
        </p:nvSpPr>
        <p:spPr>
          <a:xfrm>
            <a:off x="1276066" y="4244077"/>
            <a:ext cx="9030205" cy="305234"/>
          </a:xfrm>
          <a:prstGeom prst="rect">
            <a:avLst/>
          </a:prstGeom>
          <a:gradFill flip="none" rotWithShape="1">
            <a:gsLst>
              <a:gs pos="0">
                <a:schemeClr val="bg1">
                  <a:alpha val="30000"/>
                </a:schemeClr>
              </a:gs>
              <a:gs pos="76000">
                <a:schemeClr val="accent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66700" algn="l"/>
              </a:tabLst>
            </a:pPr>
            <a:r>
              <a:rPr lang="nl-NL" sz="1400" b="1"/>
              <a:t>	Front-office | Geynwijs</a:t>
            </a:r>
          </a:p>
        </p:txBody>
      </p:sp>
      <p:sp>
        <p:nvSpPr>
          <p:cNvPr id="32" name="Rechthoek 31">
            <a:extLst>
              <a:ext uri="{FF2B5EF4-FFF2-40B4-BE49-F238E27FC236}">
                <a16:creationId xmlns:a16="http://schemas.microsoft.com/office/drawing/2014/main" id="{959D32CD-700F-4154-A872-670A63CC05C4}"/>
              </a:ext>
            </a:extLst>
          </p:cNvPr>
          <p:cNvSpPr/>
          <p:nvPr/>
        </p:nvSpPr>
        <p:spPr>
          <a:xfrm>
            <a:off x="1276066" y="3894205"/>
            <a:ext cx="9030205" cy="300192"/>
          </a:xfrm>
          <a:prstGeom prst="rect">
            <a:avLst/>
          </a:prstGeom>
          <a:gradFill flip="none" rotWithShape="1">
            <a:gsLst>
              <a:gs pos="0">
                <a:schemeClr val="bg1">
                  <a:alpha val="30000"/>
                </a:schemeClr>
              </a:gs>
              <a:gs pos="76000">
                <a:schemeClr val="accent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66700" algn="l"/>
              </a:tabLst>
            </a:pPr>
            <a:r>
              <a:rPr lang="nl-NL" sz="1400"/>
              <a:t>	</a:t>
            </a:r>
            <a:r>
              <a:rPr lang="nl-NL" sz="1400" b="1"/>
              <a:t>Bibliotheek</a:t>
            </a:r>
          </a:p>
        </p:txBody>
      </p:sp>
      <p:sp>
        <p:nvSpPr>
          <p:cNvPr id="33" name="Rechthoek 32">
            <a:extLst>
              <a:ext uri="{FF2B5EF4-FFF2-40B4-BE49-F238E27FC236}">
                <a16:creationId xmlns:a16="http://schemas.microsoft.com/office/drawing/2014/main" id="{38FF6C04-28BE-4E10-975B-24F121C22381}"/>
              </a:ext>
            </a:extLst>
          </p:cNvPr>
          <p:cNvSpPr/>
          <p:nvPr/>
        </p:nvSpPr>
        <p:spPr>
          <a:xfrm>
            <a:off x="1276066" y="3544332"/>
            <a:ext cx="9030205" cy="300192"/>
          </a:xfrm>
          <a:prstGeom prst="rect">
            <a:avLst/>
          </a:prstGeom>
          <a:gradFill flip="none" rotWithShape="1">
            <a:gsLst>
              <a:gs pos="0">
                <a:schemeClr val="bg1">
                  <a:alpha val="30000"/>
                </a:schemeClr>
              </a:gs>
              <a:gs pos="76000">
                <a:schemeClr val="accent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66700" algn="l"/>
              </a:tabLst>
            </a:pPr>
            <a:r>
              <a:rPr lang="nl-NL"/>
              <a:t>	</a:t>
            </a:r>
            <a:r>
              <a:rPr lang="nl-NL" sz="1400" b="1"/>
              <a:t>WIL</a:t>
            </a:r>
            <a:endParaRPr lang="nl-NL" b="1"/>
          </a:p>
        </p:txBody>
      </p:sp>
      <p:sp>
        <p:nvSpPr>
          <p:cNvPr id="34" name="Rechthoek 33">
            <a:extLst>
              <a:ext uri="{FF2B5EF4-FFF2-40B4-BE49-F238E27FC236}">
                <a16:creationId xmlns:a16="http://schemas.microsoft.com/office/drawing/2014/main" id="{603D1AEF-9CC4-4917-B4F1-A4062B89D9A5}"/>
              </a:ext>
            </a:extLst>
          </p:cNvPr>
          <p:cNvSpPr/>
          <p:nvPr/>
        </p:nvSpPr>
        <p:spPr>
          <a:xfrm>
            <a:off x="1276066" y="3194459"/>
            <a:ext cx="9030205" cy="300192"/>
          </a:xfrm>
          <a:prstGeom prst="rect">
            <a:avLst/>
          </a:prstGeom>
          <a:gradFill flip="none" rotWithShape="1">
            <a:gsLst>
              <a:gs pos="0">
                <a:schemeClr val="bg1">
                  <a:alpha val="30000"/>
                </a:schemeClr>
              </a:gs>
              <a:gs pos="76000">
                <a:schemeClr val="accent1">
                  <a:alpha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66700" algn="l"/>
              </a:tabLst>
            </a:pPr>
            <a:r>
              <a:rPr lang="nl-NL" sz="1400" b="1"/>
              <a:t>	Kantine + vergaderen</a:t>
            </a:r>
          </a:p>
        </p:txBody>
      </p:sp>
      <p:sp>
        <p:nvSpPr>
          <p:cNvPr id="35" name="Rechthoek 34">
            <a:extLst>
              <a:ext uri="{FF2B5EF4-FFF2-40B4-BE49-F238E27FC236}">
                <a16:creationId xmlns:a16="http://schemas.microsoft.com/office/drawing/2014/main" id="{2738D266-A8A6-4B0A-BE79-18919955026D}"/>
              </a:ext>
            </a:extLst>
          </p:cNvPr>
          <p:cNvSpPr/>
          <p:nvPr/>
        </p:nvSpPr>
        <p:spPr>
          <a:xfrm>
            <a:off x="1276066" y="2844586"/>
            <a:ext cx="9030205" cy="300192"/>
          </a:xfrm>
          <a:prstGeom prst="rect">
            <a:avLst/>
          </a:prstGeom>
          <a:gradFill flip="none" rotWithShape="1">
            <a:gsLst>
              <a:gs pos="0">
                <a:schemeClr val="bg1">
                  <a:alpha val="30000"/>
                </a:schemeClr>
              </a:gs>
              <a:gs pos="76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66700" algn="l"/>
              </a:tabLst>
            </a:pPr>
            <a:r>
              <a:rPr lang="nl-NL" sz="1400" b="1"/>
              <a:t>	Back-office Nieuwegein</a:t>
            </a:r>
          </a:p>
        </p:txBody>
      </p:sp>
      <p:sp>
        <p:nvSpPr>
          <p:cNvPr id="36" name="Rechthoek 35">
            <a:extLst>
              <a:ext uri="{FF2B5EF4-FFF2-40B4-BE49-F238E27FC236}">
                <a16:creationId xmlns:a16="http://schemas.microsoft.com/office/drawing/2014/main" id="{6ACE4EA9-B744-469A-B5BA-CC105A3DA15D}"/>
              </a:ext>
            </a:extLst>
          </p:cNvPr>
          <p:cNvSpPr/>
          <p:nvPr/>
        </p:nvSpPr>
        <p:spPr>
          <a:xfrm>
            <a:off x="1276066" y="2494713"/>
            <a:ext cx="9030205" cy="300192"/>
          </a:xfrm>
          <a:prstGeom prst="rect">
            <a:avLst/>
          </a:prstGeom>
          <a:gradFill flip="none" rotWithShape="1">
            <a:gsLst>
              <a:gs pos="0">
                <a:schemeClr val="bg1">
                  <a:alpha val="30000"/>
                </a:schemeClr>
              </a:gs>
              <a:gs pos="76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66700" algn="l"/>
              </a:tabLst>
            </a:pPr>
            <a:r>
              <a:rPr lang="nl-NL" sz="1400" b="1"/>
              <a:t>	Back-office Nieuwegein</a:t>
            </a:r>
          </a:p>
        </p:txBody>
      </p:sp>
      <p:sp>
        <p:nvSpPr>
          <p:cNvPr id="22" name="Ovaal 21">
            <a:extLst>
              <a:ext uri="{FF2B5EF4-FFF2-40B4-BE49-F238E27FC236}">
                <a16:creationId xmlns:a16="http://schemas.microsoft.com/office/drawing/2014/main" id="{3FB2B648-67DB-4102-AEC2-A3204B40A7DF}"/>
              </a:ext>
            </a:extLst>
          </p:cNvPr>
          <p:cNvSpPr/>
          <p:nvPr/>
        </p:nvSpPr>
        <p:spPr>
          <a:xfrm>
            <a:off x="1123570" y="4248074"/>
            <a:ext cx="300192" cy="300192"/>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solidFill>
                  <a:sysClr val="windowText" lastClr="000000"/>
                </a:solidFill>
                <a:latin typeface="+mj-lt"/>
              </a:rPr>
              <a:t>1</a:t>
            </a:r>
          </a:p>
        </p:txBody>
      </p:sp>
      <p:sp>
        <p:nvSpPr>
          <p:cNvPr id="24" name="Ovaal 23">
            <a:extLst>
              <a:ext uri="{FF2B5EF4-FFF2-40B4-BE49-F238E27FC236}">
                <a16:creationId xmlns:a16="http://schemas.microsoft.com/office/drawing/2014/main" id="{956829C9-2E5D-441B-8F2E-22A1F3F97CC3}"/>
              </a:ext>
            </a:extLst>
          </p:cNvPr>
          <p:cNvSpPr/>
          <p:nvPr/>
        </p:nvSpPr>
        <p:spPr>
          <a:xfrm>
            <a:off x="1123570" y="3899321"/>
            <a:ext cx="300192" cy="300192"/>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solidFill>
                  <a:sysClr val="windowText" lastClr="000000"/>
                </a:solidFill>
                <a:latin typeface="+mj-lt"/>
              </a:rPr>
              <a:t>2</a:t>
            </a:r>
          </a:p>
        </p:txBody>
      </p:sp>
      <p:sp>
        <p:nvSpPr>
          <p:cNvPr id="25" name="Ovaal 24">
            <a:extLst>
              <a:ext uri="{FF2B5EF4-FFF2-40B4-BE49-F238E27FC236}">
                <a16:creationId xmlns:a16="http://schemas.microsoft.com/office/drawing/2014/main" id="{89E6625E-99C9-4E42-9DF7-077F190D7365}"/>
              </a:ext>
            </a:extLst>
          </p:cNvPr>
          <p:cNvSpPr/>
          <p:nvPr/>
        </p:nvSpPr>
        <p:spPr>
          <a:xfrm>
            <a:off x="1123570" y="3543745"/>
            <a:ext cx="300192" cy="300192"/>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solidFill>
                  <a:sysClr val="windowText" lastClr="000000"/>
                </a:solidFill>
                <a:latin typeface="+mj-lt"/>
              </a:rPr>
              <a:t>3</a:t>
            </a:r>
          </a:p>
        </p:txBody>
      </p:sp>
      <p:sp>
        <p:nvSpPr>
          <p:cNvPr id="26" name="Ovaal 25">
            <a:extLst>
              <a:ext uri="{FF2B5EF4-FFF2-40B4-BE49-F238E27FC236}">
                <a16:creationId xmlns:a16="http://schemas.microsoft.com/office/drawing/2014/main" id="{76001AFD-2A05-4C1A-8E3D-3C1B103CB89A}"/>
              </a:ext>
            </a:extLst>
          </p:cNvPr>
          <p:cNvSpPr/>
          <p:nvPr/>
        </p:nvSpPr>
        <p:spPr>
          <a:xfrm>
            <a:off x="1123570" y="3194993"/>
            <a:ext cx="300192" cy="300192"/>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solidFill>
                  <a:sysClr val="windowText" lastClr="000000"/>
                </a:solidFill>
                <a:latin typeface="+mj-lt"/>
              </a:rPr>
              <a:t>4</a:t>
            </a:r>
          </a:p>
        </p:txBody>
      </p:sp>
      <p:sp>
        <p:nvSpPr>
          <p:cNvPr id="27" name="Ovaal 26">
            <a:extLst>
              <a:ext uri="{FF2B5EF4-FFF2-40B4-BE49-F238E27FC236}">
                <a16:creationId xmlns:a16="http://schemas.microsoft.com/office/drawing/2014/main" id="{E10BE38C-E9F7-48BF-8A0A-AC4F3FBCC6DB}"/>
              </a:ext>
            </a:extLst>
          </p:cNvPr>
          <p:cNvSpPr/>
          <p:nvPr/>
        </p:nvSpPr>
        <p:spPr>
          <a:xfrm>
            <a:off x="1123570" y="2839417"/>
            <a:ext cx="300192" cy="300192"/>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solidFill>
                  <a:sysClr val="windowText" lastClr="000000"/>
                </a:solidFill>
                <a:latin typeface="+mj-lt"/>
              </a:rPr>
              <a:t>5</a:t>
            </a:r>
          </a:p>
        </p:txBody>
      </p:sp>
      <p:sp>
        <p:nvSpPr>
          <p:cNvPr id="28" name="Ovaal 27">
            <a:extLst>
              <a:ext uri="{FF2B5EF4-FFF2-40B4-BE49-F238E27FC236}">
                <a16:creationId xmlns:a16="http://schemas.microsoft.com/office/drawing/2014/main" id="{095E687F-EDF6-4996-A9F7-98BAAFC1CD22}"/>
              </a:ext>
            </a:extLst>
          </p:cNvPr>
          <p:cNvSpPr/>
          <p:nvPr/>
        </p:nvSpPr>
        <p:spPr>
          <a:xfrm>
            <a:off x="1123570" y="2483841"/>
            <a:ext cx="300192" cy="300192"/>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solidFill>
                  <a:sysClr val="windowText" lastClr="000000"/>
                </a:solidFill>
                <a:latin typeface="+mj-lt"/>
              </a:rPr>
              <a:t>6</a:t>
            </a:r>
          </a:p>
        </p:txBody>
      </p:sp>
      <p:sp>
        <p:nvSpPr>
          <p:cNvPr id="29" name="Ovaal 28">
            <a:extLst>
              <a:ext uri="{FF2B5EF4-FFF2-40B4-BE49-F238E27FC236}">
                <a16:creationId xmlns:a16="http://schemas.microsoft.com/office/drawing/2014/main" id="{8FA03444-330A-4B67-9EE8-CB7BC2757D94}"/>
              </a:ext>
            </a:extLst>
          </p:cNvPr>
          <p:cNvSpPr/>
          <p:nvPr/>
        </p:nvSpPr>
        <p:spPr>
          <a:xfrm>
            <a:off x="1123570" y="4803496"/>
            <a:ext cx="300192" cy="300192"/>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solidFill>
                  <a:sysClr val="windowText" lastClr="000000"/>
                </a:solidFill>
                <a:latin typeface="+mj-lt"/>
              </a:rPr>
              <a:t>0</a:t>
            </a:r>
          </a:p>
        </p:txBody>
      </p:sp>
    </p:spTree>
    <p:extLst>
      <p:ext uri="{BB962C8B-B14F-4D97-AF65-F5344CB8AC3E}">
        <p14:creationId xmlns:p14="http://schemas.microsoft.com/office/powerpoint/2010/main" val="2532349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B17A8AD8-0D6D-47B7-BFD6-FF064FAFEC42}"/>
              </a:ext>
            </a:extLst>
          </p:cNvPr>
          <p:cNvSpPr>
            <a:spLocks noGrp="1"/>
          </p:cNvSpPr>
          <p:nvPr>
            <p:ph type="sldNum" sz="quarter" idx="12"/>
          </p:nvPr>
        </p:nvSpPr>
        <p:spPr/>
        <p:txBody>
          <a:bodyPr/>
          <a:lstStyle/>
          <a:p>
            <a:fld id="{1D1F925E-8A53-514B-849F-8214C45A3BA6}" type="slidenum">
              <a:rPr lang="en-US" smtClean="0"/>
              <a:pPr/>
              <a:t>6</a:t>
            </a:fld>
            <a:endParaRPr lang="en-US"/>
          </a:p>
        </p:txBody>
      </p:sp>
      <p:sp>
        <p:nvSpPr>
          <p:cNvPr id="3" name="Titel 2">
            <a:extLst>
              <a:ext uri="{FF2B5EF4-FFF2-40B4-BE49-F238E27FC236}">
                <a16:creationId xmlns:a16="http://schemas.microsoft.com/office/drawing/2014/main" id="{279B3DDF-702C-425D-BCD2-965F2DC91B65}"/>
              </a:ext>
            </a:extLst>
          </p:cNvPr>
          <p:cNvSpPr>
            <a:spLocks noGrp="1"/>
          </p:cNvSpPr>
          <p:nvPr>
            <p:ph type="title"/>
          </p:nvPr>
        </p:nvSpPr>
        <p:spPr/>
        <p:txBody>
          <a:bodyPr/>
          <a:lstStyle/>
          <a:p>
            <a:r>
              <a:rPr lang="nl-NL"/>
              <a:t>5</a:t>
            </a:r>
            <a:r>
              <a:rPr lang="nl-NL" baseline="30000"/>
              <a:t>e</a:t>
            </a:r>
            <a:r>
              <a:rPr lang="nl-NL"/>
              <a:t> + 6</a:t>
            </a:r>
            <a:r>
              <a:rPr lang="nl-NL" baseline="30000"/>
              <a:t>e</a:t>
            </a:r>
            <a:r>
              <a:rPr lang="nl-NL"/>
              <a:t> verdieping | Indeling (situatie voor Corona)</a:t>
            </a:r>
          </a:p>
        </p:txBody>
      </p:sp>
      <p:pic>
        <p:nvPicPr>
          <p:cNvPr id="5" name="Afbeelding 4">
            <a:extLst>
              <a:ext uri="{FF2B5EF4-FFF2-40B4-BE49-F238E27FC236}">
                <a16:creationId xmlns:a16="http://schemas.microsoft.com/office/drawing/2014/main" id="{A49F2CEF-B557-4C40-ADB1-C701022BE4A0}"/>
              </a:ext>
            </a:extLst>
          </p:cNvPr>
          <p:cNvPicPr>
            <a:picLocks noChangeAspect="1"/>
          </p:cNvPicPr>
          <p:nvPr/>
        </p:nvPicPr>
        <p:blipFill>
          <a:blip r:embed="rId2">
            <a:clrChange>
              <a:clrFrom>
                <a:srgbClr val="FFFFFF"/>
              </a:clrFrom>
              <a:clrTo>
                <a:srgbClr val="FFFFFF">
                  <a:alpha val="0"/>
                </a:srgbClr>
              </a:clrTo>
            </a:clrChange>
            <a:grayscl/>
          </a:blip>
          <a:stretch>
            <a:fillRect/>
          </a:stretch>
        </p:blipFill>
        <p:spPr>
          <a:xfrm>
            <a:off x="215441" y="1894880"/>
            <a:ext cx="5566782" cy="4258589"/>
          </a:xfrm>
          <a:prstGeom prst="rect">
            <a:avLst/>
          </a:prstGeom>
          <a:noFill/>
        </p:spPr>
      </p:pic>
      <p:pic>
        <p:nvPicPr>
          <p:cNvPr id="6" name="Afbeelding 5">
            <a:extLst>
              <a:ext uri="{FF2B5EF4-FFF2-40B4-BE49-F238E27FC236}">
                <a16:creationId xmlns:a16="http://schemas.microsoft.com/office/drawing/2014/main" id="{5F024EB7-5C28-44F5-8E74-C79605234DC0}"/>
              </a:ext>
            </a:extLst>
          </p:cNvPr>
          <p:cNvPicPr>
            <a:picLocks noChangeAspect="1"/>
          </p:cNvPicPr>
          <p:nvPr/>
        </p:nvPicPr>
        <p:blipFill>
          <a:blip r:embed="rId3">
            <a:clrChange>
              <a:clrFrom>
                <a:srgbClr val="FFFFFF"/>
              </a:clrFrom>
              <a:clrTo>
                <a:srgbClr val="FFFFFF">
                  <a:alpha val="0"/>
                </a:srgbClr>
              </a:clrTo>
            </a:clrChange>
            <a:grayscl/>
          </a:blip>
          <a:stretch>
            <a:fillRect/>
          </a:stretch>
        </p:blipFill>
        <p:spPr>
          <a:xfrm>
            <a:off x="5960134" y="1878552"/>
            <a:ext cx="5531494" cy="4284000"/>
          </a:xfrm>
          <a:prstGeom prst="rect">
            <a:avLst/>
          </a:prstGeom>
        </p:spPr>
      </p:pic>
    </p:spTree>
    <p:extLst>
      <p:ext uri="{BB962C8B-B14F-4D97-AF65-F5344CB8AC3E}">
        <p14:creationId xmlns:p14="http://schemas.microsoft.com/office/powerpoint/2010/main" val="2105916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3B640DC8-7B3B-4D3E-8644-D9F34B2766E2}"/>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D1F925E-8A53-514B-849F-8214C45A3BA6}" type="slidenum">
              <a:rPr lang="en-US" smtClean="0"/>
              <a:pPr>
                <a:spcAft>
                  <a:spcPts val="600"/>
                </a:spcAft>
              </a:pPr>
              <a:t>7</a:t>
            </a:fld>
            <a:endParaRPr lang="en-US"/>
          </a:p>
        </p:txBody>
      </p:sp>
      <p:sp>
        <p:nvSpPr>
          <p:cNvPr id="3" name="Titel 2">
            <a:extLst>
              <a:ext uri="{FF2B5EF4-FFF2-40B4-BE49-F238E27FC236}">
                <a16:creationId xmlns:a16="http://schemas.microsoft.com/office/drawing/2014/main" id="{6E5DD46F-EC80-45BF-8197-6F39CD228EEA}"/>
              </a:ext>
            </a:extLst>
          </p:cNvPr>
          <p:cNvSpPr>
            <a:spLocks noGrp="1"/>
          </p:cNvSpPr>
          <p:nvPr>
            <p:ph type="title"/>
          </p:nvPr>
        </p:nvSpPr>
        <p:spPr>
          <a:xfrm>
            <a:off x="838200" y="612000"/>
            <a:ext cx="10515600" cy="1080000"/>
          </a:xfrm>
        </p:spPr>
        <p:txBody>
          <a:bodyPr anchor="ctr">
            <a:normAutofit/>
          </a:bodyPr>
          <a:lstStyle/>
          <a:p>
            <a:r>
              <a:rPr lang="nl-NL"/>
              <a:t>5</a:t>
            </a:r>
            <a:r>
              <a:rPr lang="nl-NL" baseline="30000"/>
              <a:t>e</a:t>
            </a:r>
            <a:r>
              <a:rPr lang="nl-NL"/>
              <a:t> + 6</a:t>
            </a:r>
            <a:r>
              <a:rPr lang="nl-NL" baseline="30000"/>
              <a:t>e</a:t>
            </a:r>
            <a:r>
              <a:rPr lang="nl-NL"/>
              <a:t> verdieping | Constructief</a:t>
            </a:r>
          </a:p>
        </p:txBody>
      </p:sp>
      <p:pic>
        <p:nvPicPr>
          <p:cNvPr id="6" name="Afbeelding 5">
            <a:extLst>
              <a:ext uri="{FF2B5EF4-FFF2-40B4-BE49-F238E27FC236}">
                <a16:creationId xmlns:a16="http://schemas.microsoft.com/office/drawing/2014/main" id="{1BAF1A11-E47E-44CA-BC9B-C71538D79438}"/>
              </a:ext>
            </a:extLst>
          </p:cNvPr>
          <p:cNvPicPr>
            <a:picLocks noChangeAspect="1"/>
          </p:cNvPicPr>
          <p:nvPr/>
        </p:nvPicPr>
        <p:blipFill>
          <a:blip r:embed="rId2">
            <a:clrChange>
              <a:clrFrom>
                <a:srgbClr val="FFFFFF"/>
              </a:clrFrom>
              <a:clrTo>
                <a:srgbClr val="FFFFFF">
                  <a:alpha val="0"/>
                </a:srgbClr>
              </a:clrTo>
            </a:clrChange>
            <a:grayscl/>
          </a:blip>
          <a:stretch>
            <a:fillRect/>
          </a:stretch>
        </p:blipFill>
        <p:spPr>
          <a:xfrm>
            <a:off x="215441" y="1894880"/>
            <a:ext cx="5566782" cy="4258589"/>
          </a:xfrm>
          <a:prstGeom prst="rect">
            <a:avLst/>
          </a:prstGeom>
          <a:noFill/>
        </p:spPr>
      </p:pic>
      <p:pic>
        <p:nvPicPr>
          <p:cNvPr id="5" name="Afbeelding 4">
            <a:extLst>
              <a:ext uri="{FF2B5EF4-FFF2-40B4-BE49-F238E27FC236}">
                <a16:creationId xmlns:a16="http://schemas.microsoft.com/office/drawing/2014/main" id="{CA702EA4-911C-4328-AF72-5F71B5B2798A}"/>
              </a:ext>
            </a:extLst>
          </p:cNvPr>
          <p:cNvPicPr>
            <a:picLocks noChangeAspect="1"/>
          </p:cNvPicPr>
          <p:nvPr/>
        </p:nvPicPr>
        <p:blipFill>
          <a:blip r:embed="rId3">
            <a:clrChange>
              <a:clrFrom>
                <a:srgbClr val="FFFFFF"/>
              </a:clrFrom>
              <a:clrTo>
                <a:srgbClr val="FFFFFF">
                  <a:alpha val="0"/>
                </a:srgbClr>
              </a:clrTo>
            </a:clrChange>
            <a:grayscl/>
          </a:blip>
          <a:stretch>
            <a:fillRect/>
          </a:stretch>
        </p:blipFill>
        <p:spPr>
          <a:xfrm>
            <a:off x="5960134" y="1878552"/>
            <a:ext cx="5531494" cy="4284000"/>
          </a:xfrm>
          <a:prstGeom prst="rect">
            <a:avLst/>
          </a:prstGeom>
        </p:spPr>
      </p:pic>
      <p:sp>
        <p:nvSpPr>
          <p:cNvPr id="4" name="Ovaal 3">
            <a:extLst>
              <a:ext uri="{FF2B5EF4-FFF2-40B4-BE49-F238E27FC236}">
                <a16:creationId xmlns:a16="http://schemas.microsoft.com/office/drawing/2014/main" id="{F3F8BD67-22AE-468B-82D3-B626AC6080DE}"/>
              </a:ext>
            </a:extLst>
          </p:cNvPr>
          <p:cNvSpPr/>
          <p:nvPr/>
        </p:nvSpPr>
        <p:spPr>
          <a:xfrm>
            <a:off x="4724400" y="2707640"/>
            <a:ext cx="426720" cy="42672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a:extLst>
              <a:ext uri="{FF2B5EF4-FFF2-40B4-BE49-F238E27FC236}">
                <a16:creationId xmlns:a16="http://schemas.microsoft.com/office/drawing/2014/main" id="{44C3875E-E1FF-46E3-9330-79E38077D15A}"/>
              </a:ext>
            </a:extLst>
          </p:cNvPr>
          <p:cNvSpPr/>
          <p:nvPr/>
        </p:nvSpPr>
        <p:spPr>
          <a:xfrm>
            <a:off x="4022238" y="4718686"/>
            <a:ext cx="591062" cy="566868"/>
          </a:xfrm>
          <a:custGeom>
            <a:avLst/>
            <a:gdLst>
              <a:gd name="connsiteX0" fmla="*/ 0 w 599440"/>
              <a:gd name="connsiteY0" fmla="*/ 299720 h 599440"/>
              <a:gd name="connsiteX1" fmla="*/ 299720 w 599440"/>
              <a:gd name="connsiteY1" fmla="*/ 0 h 599440"/>
              <a:gd name="connsiteX2" fmla="*/ 599440 w 599440"/>
              <a:gd name="connsiteY2" fmla="*/ 299720 h 599440"/>
              <a:gd name="connsiteX3" fmla="*/ 299720 w 599440"/>
              <a:gd name="connsiteY3" fmla="*/ 599440 h 599440"/>
              <a:gd name="connsiteX4" fmla="*/ 0 w 599440"/>
              <a:gd name="connsiteY4" fmla="*/ 299720 h 599440"/>
              <a:gd name="connsiteX0" fmla="*/ 1802 w 601242"/>
              <a:gd name="connsiteY0" fmla="*/ 327076 h 626796"/>
              <a:gd name="connsiteX1" fmla="*/ 182142 w 601242"/>
              <a:gd name="connsiteY1" fmla="*/ 47676 h 626796"/>
              <a:gd name="connsiteX2" fmla="*/ 301522 w 601242"/>
              <a:gd name="connsiteY2" fmla="*/ 27356 h 626796"/>
              <a:gd name="connsiteX3" fmla="*/ 601242 w 601242"/>
              <a:gd name="connsiteY3" fmla="*/ 327076 h 626796"/>
              <a:gd name="connsiteX4" fmla="*/ 301522 w 601242"/>
              <a:gd name="connsiteY4" fmla="*/ 626796 h 626796"/>
              <a:gd name="connsiteX5" fmla="*/ 1802 w 601242"/>
              <a:gd name="connsiteY5" fmla="*/ 327076 h 626796"/>
              <a:gd name="connsiteX0" fmla="*/ 1802 w 614961"/>
              <a:gd name="connsiteY0" fmla="*/ 316762 h 616482"/>
              <a:gd name="connsiteX1" fmla="*/ 182142 w 614961"/>
              <a:gd name="connsiteY1" fmla="*/ 37362 h 616482"/>
              <a:gd name="connsiteX2" fmla="*/ 301522 w 614961"/>
              <a:gd name="connsiteY2" fmla="*/ 17042 h 616482"/>
              <a:gd name="connsiteX3" fmla="*/ 537742 w 614961"/>
              <a:gd name="connsiteY3" fmla="*/ 169442 h 616482"/>
              <a:gd name="connsiteX4" fmla="*/ 601242 w 614961"/>
              <a:gd name="connsiteY4" fmla="*/ 316762 h 616482"/>
              <a:gd name="connsiteX5" fmla="*/ 301522 w 614961"/>
              <a:gd name="connsiteY5" fmla="*/ 616482 h 616482"/>
              <a:gd name="connsiteX6" fmla="*/ 1802 w 614961"/>
              <a:gd name="connsiteY6" fmla="*/ 316762 h 616482"/>
              <a:gd name="connsiteX0" fmla="*/ 1802 w 614961"/>
              <a:gd name="connsiteY0" fmla="*/ 293049 h 592769"/>
              <a:gd name="connsiteX1" fmla="*/ 182142 w 614961"/>
              <a:gd name="connsiteY1" fmla="*/ 13649 h 592769"/>
              <a:gd name="connsiteX2" fmla="*/ 359942 w 614961"/>
              <a:gd name="connsiteY2" fmla="*/ 87309 h 592769"/>
              <a:gd name="connsiteX3" fmla="*/ 537742 w 614961"/>
              <a:gd name="connsiteY3" fmla="*/ 145729 h 592769"/>
              <a:gd name="connsiteX4" fmla="*/ 601242 w 614961"/>
              <a:gd name="connsiteY4" fmla="*/ 293049 h 592769"/>
              <a:gd name="connsiteX5" fmla="*/ 301522 w 614961"/>
              <a:gd name="connsiteY5" fmla="*/ 592769 h 592769"/>
              <a:gd name="connsiteX6" fmla="*/ 1802 w 614961"/>
              <a:gd name="connsiteY6" fmla="*/ 293049 h 592769"/>
              <a:gd name="connsiteX0" fmla="*/ 2341 w 615500"/>
              <a:gd name="connsiteY0" fmla="*/ 282927 h 582647"/>
              <a:gd name="connsiteX1" fmla="*/ 182681 w 615500"/>
              <a:gd name="connsiteY1" fmla="*/ 3527 h 582647"/>
              <a:gd name="connsiteX2" fmla="*/ 538281 w 615500"/>
              <a:gd name="connsiteY2" fmla="*/ 135607 h 582647"/>
              <a:gd name="connsiteX3" fmla="*/ 601781 w 615500"/>
              <a:gd name="connsiteY3" fmla="*/ 282927 h 582647"/>
              <a:gd name="connsiteX4" fmla="*/ 302061 w 615500"/>
              <a:gd name="connsiteY4" fmla="*/ 582647 h 582647"/>
              <a:gd name="connsiteX5" fmla="*/ 2341 w 615500"/>
              <a:gd name="connsiteY5" fmla="*/ 282927 h 582647"/>
              <a:gd name="connsiteX0" fmla="*/ 2341 w 615500"/>
              <a:gd name="connsiteY0" fmla="*/ 282927 h 582647"/>
              <a:gd name="connsiteX1" fmla="*/ 182681 w 615500"/>
              <a:gd name="connsiteY1" fmla="*/ 3527 h 582647"/>
              <a:gd name="connsiteX2" fmla="*/ 538281 w 615500"/>
              <a:gd name="connsiteY2" fmla="*/ 135607 h 582647"/>
              <a:gd name="connsiteX3" fmla="*/ 601781 w 615500"/>
              <a:gd name="connsiteY3" fmla="*/ 282927 h 582647"/>
              <a:gd name="connsiteX4" fmla="*/ 302061 w 615500"/>
              <a:gd name="connsiteY4" fmla="*/ 582647 h 582647"/>
              <a:gd name="connsiteX5" fmla="*/ 2341 w 615500"/>
              <a:gd name="connsiteY5" fmla="*/ 282927 h 582647"/>
              <a:gd name="connsiteX0" fmla="*/ 2394 w 615553"/>
              <a:gd name="connsiteY0" fmla="*/ 279425 h 579145"/>
              <a:gd name="connsiteX1" fmla="*/ 182734 w 615553"/>
              <a:gd name="connsiteY1" fmla="*/ 25 h 579145"/>
              <a:gd name="connsiteX2" fmla="*/ 538334 w 615553"/>
              <a:gd name="connsiteY2" fmla="*/ 132105 h 579145"/>
              <a:gd name="connsiteX3" fmla="*/ 601834 w 615553"/>
              <a:gd name="connsiteY3" fmla="*/ 279425 h 579145"/>
              <a:gd name="connsiteX4" fmla="*/ 302114 w 615553"/>
              <a:gd name="connsiteY4" fmla="*/ 579145 h 579145"/>
              <a:gd name="connsiteX5" fmla="*/ 2394 w 615553"/>
              <a:gd name="connsiteY5" fmla="*/ 279425 h 579145"/>
              <a:gd name="connsiteX0" fmla="*/ 3733 w 616892"/>
              <a:gd name="connsiteY0" fmla="*/ 269903 h 569623"/>
              <a:gd name="connsiteX1" fmla="*/ 163118 w 616892"/>
              <a:gd name="connsiteY1" fmla="*/ 28 h 569623"/>
              <a:gd name="connsiteX2" fmla="*/ 539673 w 616892"/>
              <a:gd name="connsiteY2" fmla="*/ 122583 h 569623"/>
              <a:gd name="connsiteX3" fmla="*/ 603173 w 616892"/>
              <a:gd name="connsiteY3" fmla="*/ 269903 h 569623"/>
              <a:gd name="connsiteX4" fmla="*/ 303453 w 616892"/>
              <a:gd name="connsiteY4" fmla="*/ 569623 h 569623"/>
              <a:gd name="connsiteX5" fmla="*/ 3733 w 616892"/>
              <a:gd name="connsiteY5" fmla="*/ 269903 h 569623"/>
              <a:gd name="connsiteX0" fmla="*/ 5842 w 619001"/>
              <a:gd name="connsiteY0" fmla="*/ 269903 h 569623"/>
              <a:gd name="connsiteX1" fmla="*/ 165227 w 619001"/>
              <a:gd name="connsiteY1" fmla="*/ 28 h 569623"/>
              <a:gd name="connsiteX2" fmla="*/ 541782 w 619001"/>
              <a:gd name="connsiteY2" fmla="*/ 122583 h 569623"/>
              <a:gd name="connsiteX3" fmla="*/ 605282 w 619001"/>
              <a:gd name="connsiteY3" fmla="*/ 269903 h 569623"/>
              <a:gd name="connsiteX4" fmla="*/ 305562 w 619001"/>
              <a:gd name="connsiteY4" fmla="*/ 569623 h 569623"/>
              <a:gd name="connsiteX5" fmla="*/ 5842 w 619001"/>
              <a:gd name="connsiteY5" fmla="*/ 269903 h 569623"/>
              <a:gd name="connsiteX0" fmla="*/ 5862 w 615211"/>
              <a:gd name="connsiteY0" fmla="*/ 331464 h 576441"/>
              <a:gd name="connsiteX1" fmla="*/ 161437 w 615211"/>
              <a:gd name="connsiteY1" fmla="*/ 6344 h 576441"/>
              <a:gd name="connsiteX2" fmla="*/ 537992 w 615211"/>
              <a:gd name="connsiteY2" fmla="*/ 128899 h 576441"/>
              <a:gd name="connsiteX3" fmla="*/ 601492 w 615211"/>
              <a:gd name="connsiteY3" fmla="*/ 276219 h 576441"/>
              <a:gd name="connsiteX4" fmla="*/ 301772 w 615211"/>
              <a:gd name="connsiteY4" fmla="*/ 575939 h 576441"/>
              <a:gd name="connsiteX5" fmla="*/ 5862 w 615211"/>
              <a:gd name="connsiteY5" fmla="*/ 331464 h 576441"/>
              <a:gd name="connsiteX0" fmla="*/ 6061 w 620742"/>
              <a:gd name="connsiteY0" fmla="*/ 330455 h 575432"/>
              <a:gd name="connsiteX1" fmla="*/ 161636 w 620742"/>
              <a:gd name="connsiteY1" fmla="*/ 5335 h 575432"/>
              <a:gd name="connsiteX2" fmla="*/ 564861 w 620742"/>
              <a:gd name="connsiteY2" fmla="*/ 139320 h 575432"/>
              <a:gd name="connsiteX3" fmla="*/ 601691 w 620742"/>
              <a:gd name="connsiteY3" fmla="*/ 275210 h 575432"/>
              <a:gd name="connsiteX4" fmla="*/ 301971 w 620742"/>
              <a:gd name="connsiteY4" fmla="*/ 574930 h 575432"/>
              <a:gd name="connsiteX5" fmla="*/ 6061 w 620742"/>
              <a:gd name="connsiteY5" fmla="*/ 330455 h 575432"/>
              <a:gd name="connsiteX0" fmla="*/ 6061 w 620742"/>
              <a:gd name="connsiteY0" fmla="*/ 325120 h 570097"/>
              <a:gd name="connsiteX1" fmla="*/ 161636 w 620742"/>
              <a:gd name="connsiteY1" fmla="*/ 0 h 570097"/>
              <a:gd name="connsiteX2" fmla="*/ 564861 w 620742"/>
              <a:gd name="connsiteY2" fmla="*/ 133985 h 570097"/>
              <a:gd name="connsiteX3" fmla="*/ 601691 w 620742"/>
              <a:gd name="connsiteY3" fmla="*/ 269875 h 570097"/>
              <a:gd name="connsiteX4" fmla="*/ 301971 w 620742"/>
              <a:gd name="connsiteY4" fmla="*/ 569595 h 570097"/>
              <a:gd name="connsiteX5" fmla="*/ 6061 w 620742"/>
              <a:gd name="connsiteY5" fmla="*/ 325120 h 570097"/>
              <a:gd name="connsiteX0" fmla="*/ 6061 w 594733"/>
              <a:gd name="connsiteY0" fmla="*/ 325120 h 571731"/>
              <a:gd name="connsiteX1" fmla="*/ 161636 w 594733"/>
              <a:gd name="connsiteY1" fmla="*/ 0 h 571731"/>
              <a:gd name="connsiteX2" fmla="*/ 564861 w 594733"/>
              <a:gd name="connsiteY2" fmla="*/ 133985 h 571731"/>
              <a:gd name="connsiteX3" fmla="*/ 555971 w 594733"/>
              <a:gd name="connsiteY3" fmla="*/ 426085 h 571731"/>
              <a:gd name="connsiteX4" fmla="*/ 301971 w 594733"/>
              <a:gd name="connsiteY4" fmla="*/ 569595 h 571731"/>
              <a:gd name="connsiteX5" fmla="*/ 6061 w 594733"/>
              <a:gd name="connsiteY5" fmla="*/ 325120 h 571731"/>
              <a:gd name="connsiteX0" fmla="*/ 6061 w 594733"/>
              <a:gd name="connsiteY0" fmla="*/ 325120 h 570633"/>
              <a:gd name="connsiteX1" fmla="*/ 161636 w 594733"/>
              <a:gd name="connsiteY1" fmla="*/ 0 h 570633"/>
              <a:gd name="connsiteX2" fmla="*/ 564861 w 594733"/>
              <a:gd name="connsiteY2" fmla="*/ 133985 h 570633"/>
              <a:gd name="connsiteX3" fmla="*/ 555971 w 594733"/>
              <a:gd name="connsiteY3" fmla="*/ 426085 h 570633"/>
              <a:gd name="connsiteX4" fmla="*/ 301971 w 594733"/>
              <a:gd name="connsiteY4" fmla="*/ 569595 h 570633"/>
              <a:gd name="connsiteX5" fmla="*/ 6061 w 594733"/>
              <a:gd name="connsiteY5" fmla="*/ 325120 h 570633"/>
              <a:gd name="connsiteX0" fmla="*/ 2390 w 591062"/>
              <a:gd name="connsiteY0" fmla="*/ 325120 h 566868"/>
              <a:gd name="connsiteX1" fmla="*/ 157965 w 591062"/>
              <a:gd name="connsiteY1" fmla="*/ 0 h 566868"/>
              <a:gd name="connsiteX2" fmla="*/ 561190 w 591062"/>
              <a:gd name="connsiteY2" fmla="*/ 133985 h 566868"/>
              <a:gd name="connsiteX3" fmla="*/ 552300 w 591062"/>
              <a:gd name="connsiteY3" fmla="*/ 426085 h 566868"/>
              <a:gd name="connsiteX4" fmla="*/ 262105 w 591062"/>
              <a:gd name="connsiteY4" fmla="*/ 565785 h 566868"/>
              <a:gd name="connsiteX5" fmla="*/ 2390 w 591062"/>
              <a:gd name="connsiteY5" fmla="*/ 325120 h 566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062" h="566868">
                <a:moveTo>
                  <a:pt x="2390" y="325120"/>
                </a:moveTo>
                <a:cubicBezTo>
                  <a:pt x="-14967" y="230823"/>
                  <a:pt x="64832" y="31856"/>
                  <a:pt x="157965" y="0"/>
                </a:cubicBezTo>
                <a:lnTo>
                  <a:pt x="561190" y="133985"/>
                </a:lnTo>
                <a:cubicBezTo>
                  <a:pt x="611143" y="183938"/>
                  <a:pt x="591670" y="351578"/>
                  <a:pt x="552300" y="426085"/>
                </a:cubicBezTo>
                <a:cubicBezTo>
                  <a:pt x="512930" y="500592"/>
                  <a:pt x="384237" y="576898"/>
                  <a:pt x="262105" y="565785"/>
                </a:cubicBezTo>
                <a:cubicBezTo>
                  <a:pt x="139973" y="554672"/>
                  <a:pt x="19747" y="419418"/>
                  <a:pt x="2390" y="325120"/>
                </a:cubicBezTo>
                <a:close/>
              </a:path>
            </a:pathLst>
          </a:cu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7">
            <a:extLst>
              <a:ext uri="{FF2B5EF4-FFF2-40B4-BE49-F238E27FC236}">
                <a16:creationId xmlns:a16="http://schemas.microsoft.com/office/drawing/2014/main" id="{5E5E39B5-F3D2-4DB7-B3F4-7242612B9BB6}"/>
              </a:ext>
            </a:extLst>
          </p:cNvPr>
          <p:cNvSpPr/>
          <p:nvPr/>
        </p:nvSpPr>
        <p:spPr>
          <a:xfrm rot="20442013">
            <a:off x="2174390" y="2637566"/>
            <a:ext cx="591062" cy="566868"/>
          </a:xfrm>
          <a:custGeom>
            <a:avLst/>
            <a:gdLst>
              <a:gd name="connsiteX0" fmla="*/ 0 w 599440"/>
              <a:gd name="connsiteY0" fmla="*/ 299720 h 599440"/>
              <a:gd name="connsiteX1" fmla="*/ 299720 w 599440"/>
              <a:gd name="connsiteY1" fmla="*/ 0 h 599440"/>
              <a:gd name="connsiteX2" fmla="*/ 599440 w 599440"/>
              <a:gd name="connsiteY2" fmla="*/ 299720 h 599440"/>
              <a:gd name="connsiteX3" fmla="*/ 299720 w 599440"/>
              <a:gd name="connsiteY3" fmla="*/ 599440 h 599440"/>
              <a:gd name="connsiteX4" fmla="*/ 0 w 599440"/>
              <a:gd name="connsiteY4" fmla="*/ 299720 h 599440"/>
              <a:gd name="connsiteX0" fmla="*/ 1802 w 601242"/>
              <a:gd name="connsiteY0" fmla="*/ 327076 h 626796"/>
              <a:gd name="connsiteX1" fmla="*/ 182142 w 601242"/>
              <a:gd name="connsiteY1" fmla="*/ 47676 h 626796"/>
              <a:gd name="connsiteX2" fmla="*/ 301522 w 601242"/>
              <a:gd name="connsiteY2" fmla="*/ 27356 h 626796"/>
              <a:gd name="connsiteX3" fmla="*/ 601242 w 601242"/>
              <a:gd name="connsiteY3" fmla="*/ 327076 h 626796"/>
              <a:gd name="connsiteX4" fmla="*/ 301522 w 601242"/>
              <a:gd name="connsiteY4" fmla="*/ 626796 h 626796"/>
              <a:gd name="connsiteX5" fmla="*/ 1802 w 601242"/>
              <a:gd name="connsiteY5" fmla="*/ 327076 h 626796"/>
              <a:gd name="connsiteX0" fmla="*/ 1802 w 614961"/>
              <a:gd name="connsiteY0" fmla="*/ 316762 h 616482"/>
              <a:gd name="connsiteX1" fmla="*/ 182142 w 614961"/>
              <a:gd name="connsiteY1" fmla="*/ 37362 h 616482"/>
              <a:gd name="connsiteX2" fmla="*/ 301522 w 614961"/>
              <a:gd name="connsiteY2" fmla="*/ 17042 h 616482"/>
              <a:gd name="connsiteX3" fmla="*/ 537742 w 614961"/>
              <a:gd name="connsiteY3" fmla="*/ 169442 h 616482"/>
              <a:gd name="connsiteX4" fmla="*/ 601242 w 614961"/>
              <a:gd name="connsiteY4" fmla="*/ 316762 h 616482"/>
              <a:gd name="connsiteX5" fmla="*/ 301522 w 614961"/>
              <a:gd name="connsiteY5" fmla="*/ 616482 h 616482"/>
              <a:gd name="connsiteX6" fmla="*/ 1802 w 614961"/>
              <a:gd name="connsiteY6" fmla="*/ 316762 h 616482"/>
              <a:gd name="connsiteX0" fmla="*/ 1802 w 614961"/>
              <a:gd name="connsiteY0" fmla="*/ 293049 h 592769"/>
              <a:gd name="connsiteX1" fmla="*/ 182142 w 614961"/>
              <a:gd name="connsiteY1" fmla="*/ 13649 h 592769"/>
              <a:gd name="connsiteX2" fmla="*/ 359942 w 614961"/>
              <a:gd name="connsiteY2" fmla="*/ 87309 h 592769"/>
              <a:gd name="connsiteX3" fmla="*/ 537742 w 614961"/>
              <a:gd name="connsiteY3" fmla="*/ 145729 h 592769"/>
              <a:gd name="connsiteX4" fmla="*/ 601242 w 614961"/>
              <a:gd name="connsiteY4" fmla="*/ 293049 h 592769"/>
              <a:gd name="connsiteX5" fmla="*/ 301522 w 614961"/>
              <a:gd name="connsiteY5" fmla="*/ 592769 h 592769"/>
              <a:gd name="connsiteX6" fmla="*/ 1802 w 614961"/>
              <a:gd name="connsiteY6" fmla="*/ 293049 h 592769"/>
              <a:gd name="connsiteX0" fmla="*/ 2341 w 615500"/>
              <a:gd name="connsiteY0" fmla="*/ 282927 h 582647"/>
              <a:gd name="connsiteX1" fmla="*/ 182681 w 615500"/>
              <a:gd name="connsiteY1" fmla="*/ 3527 h 582647"/>
              <a:gd name="connsiteX2" fmla="*/ 538281 w 615500"/>
              <a:gd name="connsiteY2" fmla="*/ 135607 h 582647"/>
              <a:gd name="connsiteX3" fmla="*/ 601781 w 615500"/>
              <a:gd name="connsiteY3" fmla="*/ 282927 h 582647"/>
              <a:gd name="connsiteX4" fmla="*/ 302061 w 615500"/>
              <a:gd name="connsiteY4" fmla="*/ 582647 h 582647"/>
              <a:gd name="connsiteX5" fmla="*/ 2341 w 615500"/>
              <a:gd name="connsiteY5" fmla="*/ 282927 h 582647"/>
              <a:gd name="connsiteX0" fmla="*/ 2341 w 615500"/>
              <a:gd name="connsiteY0" fmla="*/ 282927 h 582647"/>
              <a:gd name="connsiteX1" fmla="*/ 182681 w 615500"/>
              <a:gd name="connsiteY1" fmla="*/ 3527 h 582647"/>
              <a:gd name="connsiteX2" fmla="*/ 538281 w 615500"/>
              <a:gd name="connsiteY2" fmla="*/ 135607 h 582647"/>
              <a:gd name="connsiteX3" fmla="*/ 601781 w 615500"/>
              <a:gd name="connsiteY3" fmla="*/ 282927 h 582647"/>
              <a:gd name="connsiteX4" fmla="*/ 302061 w 615500"/>
              <a:gd name="connsiteY4" fmla="*/ 582647 h 582647"/>
              <a:gd name="connsiteX5" fmla="*/ 2341 w 615500"/>
              <a:gd name="connsiteY5" fmla="*/ 282927 h 582647"/>
              <a:gd name="connsiteX0" fmla="*/ 2394 w 615553"/>
              <a:gd name="connsiteY0" fmla="*/ 279425 h 579145"/>
              <a:gd name="connsiteX1" fmla="*/ 182734 w 615553"/>
              <a:gd name="connsiteY1" fmla="*/ 25 h 579145"/>
              <a:gd name="connsiteX2" fmla="*/ 538334 w 615553"/>
              <a:gd name="connsiteY2" fmla="*/ 132105 h 579145"/>
              <a:gd name="connsiteX3" fmla="*/ 601834 w 615553"/>
              <a:gd name="connsiteY3" fmla="*/ 279425 h 579145"/>
              <a:gd name="connsiteX4" fmla="*/ 302114 w 615553"/>
              <a:gd name="connsiteY4" fmla="*/ 579145 h 579145"/>
              <a:gd name="connsiteX5" fmla="*/ 2394 w 615553"/>
              <a:gd name="connsiteY5" fmla="*/ 279425 h 579145"/>
              <a:gd name="connsiteX0" fmla="*/ 3733 w 616892"/>
              <a:gd name="connsiteY0" fmla="*/ 269903 h 569623"/>
              <a:gd name="connsiteX1" fmla="*/ 163118 w 616892"/>
              <a:gd name="connsiteY1" fmla="*/ 28 h 569623"/>
              <a:gd name="connsiteX2" fmla="*/ 539673 w 616892"/>
              <a:gd name="connsiteY2" fmla="*/ 122583 h 569623"/>
              <a:gd name="connsiteX3" fmla="*/ 603173 w 616892"/>
              <a:gd name="connsiteY3" fmla="*/ 269903 h 569623"/>
              <a:gd name="connsiteX4" fmla="*/ 303453 w 616892"/>
              <a:gd name="connsiteY4" fmla="*/ 569623 h 569623"/>
              <a:gd name="connsiteX5" fmla="*/ 3733 w 616892"/>
              <a:gd name="connsiteY5" fmla="*/ 269903 h 569623"/>
              <a:gd name="connsiteX0" fmla="*/ 5842 w 619001"/>
              <a:gd name="connsiteY0" fmla="*/ 269903 h 569623"/>
              <a:gd name="connsiteX1" fmla="*/ 165227 w 619001"/>
              <a:gd name="connsiteY1" fmla="*/ 28 h 569623"/>
              <a:gd name="connsiteX2" fmla="*/ 541782 w 619001"/>
              <a:gd name="connsiteY2" fmla="*/ 122583 h 569623"/>
              <a:gd name="connsiteX3" fmla="*/ 605282 w 619001"/>
              <a:gd name="connsiteY3" fmla="*/ 269903 h 569623"/>
              <a:gd name="connsiteX4" fmla="*/ 305562 w 619001"/>
              <a:gd name="connsiteY4" fmla="*/ 569623 h 569623"/>
              <a:gd name="connsiteX5" fmla="*/ 5842 w 619001"/>
              <a:gd name="connsiteY5" fmla="*/ 269903 h 569623"/>
              <a:gd name="connsiteX0" fmla="*/ 5862 w 615211"/>
              <a:gd name="connsiteY0" fmla="*/ 331464 h 576441"/>
              <a:gd name="connsiteX1" fmla="*/ 161437 w 615211"/>
              <a:gd name="connsiteY1" fmla="*/ 6344 h 576441"/>
              <a:gd name="connsiteX2" fmla="*/ 537992 w 615211"/>
              <a:gd name="connsiteY2" fmla="*/ 128899 h 576441"/>
              <a:gd name="connsiteX3" fmla="*/ 601492 w 615211"/>
              <a:gd name="connsiteY3" fmla="*/ 276219 h 576441"/>
              <a:gd name="connsiteX4" fmla="*/ 301772 w 615211"/>
              <a:gd name="connsiteY4" fmla="*/ 575939 h 576441"/>
              <a:gd name="connsiteX5" fmla="*/ 5862 w 615211"/>
              <a:gd name="connsiteY5" fmla="*/ 331464 h 576441"/>
              <a:gd name="connsiteX0" fmla="*/ 6061 w 620742"/>
              <a:gd name="connsiteY0" fmla="*/ 330455 h 575432"/>
              <a:gd name="connsiteX1" fmla="*/ 161636 w 620742"/>
              <a:gd name="connsiteY1" fmla="*/ 5335 h 575432"/>
              <a:gd name="connsiteX2" fmla="*/ 564861 w 620742"/>
              <a:gd name="connsiteY2" fmla="*/ 139320 h 575432"/>
              <a:gd name="connsiteX3" fmla="*/ 601691 w 620742"/>
              <a:gd name="connsiteY3" fmla="*/ 275210 h 575432"/>
              <a:gd name="connsiteX4" fmla="*/ 301971 w 620742"/>
              <a:gd name="connsiteY4" fmla="*/ 574930 h 575432"/>
              <a:gd name="connsiteX5" fmla="*/ 6061 w 620742"/>
              <a:gd name="connsiteY5" fmla="*/ 330455 h 575432"/>
              <a:gd name="connsiteX0" fmla="*/ 6061 w 620742"/>
              <a:gd name="connsiteY0" fmla="*/ 325120 h 570097"/>
              <a:gd name="connsiteX1" fmla="*/ 161636 w 620742"/>
              <a:gd name="connsiteY1" fmla="*/ 0 h 570097"/>
              <a:gd name="connsiteX2" fmla="*/ 564861 w 620742"/>
              <a:gd name="connsiteY2" fmla="*/ 133985 h 570097"/>
              <a:gd name="connsiteX3" fmla="*/ 601691 w 620742"/>
              <a:gd name="connsiteY3" fmla="*/ 269875 h 570097"/>
              <a:gd name="connsiteX4" fmla="*/ 301971 w 620742"/>
              <a:gd name="connsiteY4" fmla="*/ 569595 h 570097"/>
              <a:gd name="connsiteX5" fmla="*/ 6061 w 620742"/>
              <a:gd name="connsiteY5" fmla="*/ 325120 h 570097"/>
              <a:gd name="connsiteX0" fmla="*/ 6061 w 594733"/>
              <a:gd name="connsiteY0" fmla="*/ 325120 h 571731"/>
              <a:gd name="connsiteX1" fmla="*/ 161636 w 594733"/>
              <a:gd name="connsiteY1" fmla="*/ 0 h 571731"/>
              <a:gd name="connsiteX2" fmla="*/ 564861 w 594733"/>
              <a:gd name="connsiteY2" fmla="*/ 133985 h 571731"/>
              <a:gd name="connsiteX3" fmla="*/ 555971 w 594733"/>
              <a:gd name="connsiteY3" fmla="*/ 426085 h 571731"/>
              <a:gd name="connsiteX4" fmla="*/ 301971 w 594733"/>
              <a:gd name="connsiteY4" fmla="*/ 569595 h 571731"/>
              <a:gd name="connsiteX5" fmla="*/ 6061 w 594733"/>
              <a:gd name="connsiteY5" fmla="*/ 325120 h 571731"/>
              <a:gd name="connsiteX0" fmla="*/ 6061 w 594733"/>
              <a:gd name="connsiteY0" fmla="*/ 325120 h 570633"/>
              <a:gd name="connsiteX1" fmla="*/ 161636 w 594733"/>
              <a:gd name="connsiteY1" fmla="*/ 0 h 570633"/>
              <a:gd name="connsiteX2" fmla="*/ 564861 w 594733"/>
              <a:gd name="connsiteY2" fmla="*/ 133985 h 570633"/>
              <a:gd name="connsiteX3" fmla="*/ 555971 w 594733"/>
              <a:gd name="connsiteY3" fmla="*/ 426085 h 570633"/>
              <a:gd name="connsiteX4" fmla="*/ 301971 w 594733"/>
              <a:gd name="connsiteY4" fmla="*/ 569595 h 570633"/>
              <a:gd name="connsiteX5" fmla="*/ 6061 w 594733"/>
              <a:gd name="connsiteY5" fmla="*/ 325120 h 570633"/>
              <a:gd name="connsiteX0" fmla="*/ 2390 w 591062"/>
              <a:gd name="connsiteY0" fmla="*/ 325120 h 566868"/>
              <a:gd name="connsiteX1" fmla="*/ 157965 w 591062"/>
              <a:gd name="connsiteY1" fmla="*/ 0 h 566868"/>
              <a:gd name="connsiteX2" fmla="*/ 561190 w 591062"/>
              <a:gd name="connsiteY2" fmla="*/ 133985 h 566868"/>
              <a:gd name="connsiteX3" fmla="*/ 552300 w 591062"/>
              <a:gd name="connsiteY3" fmla="*/ 426085 h 566868"/>
              <a:gd name="connsiteX4" fmla="*/ 262105 w 591062"/>
              <a:gd name="connsiteY4" fmla="*/ 565785 h 566868"/>
              <a:gd name="connsiteX5" fmla="*/ 2390 w 591062"/>
              <a:gd name="connsiteY5" fmla="*/ 325120 h 566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062" h="566868">
                <a:moveTo>
                  <a:pt x="2390" y="325120"/>
                </a:moveTo>
                <a:cubicBezTo>
                  <a:pt x="-14967" y="230823"/>
                  <a:pt x="64832" y="31856"/>
                  <a:pt x="157965" y="0"/>
                </a:cubicBezTo>
                <a:lnTo>
                  <a:pt x="561190" y="133985"/>
                </a:lnTo>
                <a:cubicBezTo>
                  <a:pt x="611143" y="183938"/>
                  <a:pt x="591670" y="351578"/>
                  <a:pt x="552300" y="426085"/>
                </a:cubicBezTo>
                <a:cubicBezTo>
                  <a:pt x="512930" y="500592"/>
                  <a:pt x="384237" y="576898"/>
                  <a:pt x="262105" y="565785"/>
                </a:cubicBezTo>
                <a:cubicBezTo>
                  <a:pt x="139973" y="554672"/>
                  <a:pt x="19747" y="419418"/>
                  <a:pt x="2390" y="325120"/>
                </a:cubicBezTo>
                <a:close/>
              </a:path>
            </a:pathLst>
          </a:cu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a:extLst>
              <a:ext uri="{FF2B5EF4-FFF2-40B4-BE49-F238E27FC236}">
                <a16:creationId xmlns:a16="http://schemas.microsoft.com/office/drawing/2014/main" id="{14C6B9D0-79EA-4586-90E6-8CCB5DDE5FC9}"/>
              </a:ext>
            </a:extLst>
          </p:cNvPr>
          <p:cNvSpPr/>
          <p:nvPr/>
        </p:nvSpPr>
        <p:spPr>
          <a:xfrm>
            <a:off x="10405872" y="2707640"/>
            <a:ext cx="426720" cy="42672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al 7">
            <a:extLst>
              <a:ext uri="{FF2B5EF4-FFF2-40B4-BE49-F238E27FC236}">
                <a16:creationId xmlns:a16="http://schemas.microsoft.com/office/drawing/2014/main" id="{C7608230-FB10-4293-B752-E91CCDC938D1}"/>
              </a:ext>
            </a:extLst>
          </p:cNvPr>
          <p:cNvSpPr/>
          <p:nvPr/>
        </p:nvSpPr>
        <p:spPr>
          <a:xfrm>
            <a:off x="9703710" y="4718686"/>
            <a:ext cx="591062" cy="566868"/>
          </a:xfrm>
          <a:custGeom>
            <a:avLst/>
            <a:gdLst>
              <a:gd name="connsiteX0" fmla="*/ 0 w 599440"/>
              <a:gd name="connsiteY0" fmla="*/ 299720 h 599440"/>
              <a:gd name="connsiteX1" fmla="*/ 299720 w 599440"/>
              <a:gd name="connsiteY1" fmla="*/ 0 h 599440"/>
              <a:gd name="connsiteX2" fmla="*/ 599440 w 599440"/>
              <a:gd name="connsiteY2" fmla="*/ 299720 h 599440"/>
              <a:gd name="connsiteX3" fmla="*/ 299720 w 599440"/>
              <a:gd name="connsiteY3" fmla="*/ 599440 h 599440"/>
              <a:gd name="connsiteX4" fmla="*/ 0 w 599440"/>
              <a:gd name="connsiteY4" fmla="*/ 299720 h 599440"/>
              <a:gd name="connsiteX0" fmla="*/ 1802 w 601242"/>
              <a:gd name="connsiteY0" fmla="*/ 327076 h 626796"/>
              <a:gd name="connsiteX1" fmla="*/ 182142 w 601242"/>
              <a:gd name="connsiteY1" fmla="*/ 47676 h 626796"/>
              <a:gd name="connsiteX2" fmla="*/ 301522 w 601242"/>
              <a:gd name="connsiteY2" fmla="*/ 27356 h 626796"/>
              <a:gd name="connsiteX3" fmla="*/ 601242 w 601242"/>
              <a:gd name="connsiteY3" fmla="*/ 327076 h 626796"/>
              <a:gd name="connsiteX4" fmla="*/ 301522 w 601242"/>
              <a:gd name="connsiteY4" fmla="*/ 626796 h 626796"/>
              <a:gd name="connsiteX5" fmla="*/ 1802 w 601242"/>
              <a:gd name="connsiteY5" fmla="*/ 327076 h 626796"/>
              <a:gd name="connsiteX0" fmla="*/ 1802 w 614961"/>
              <a:gd name="connsiteY0" fmla="*/ 316762 h 616482"/>
              <a:gd name="connsiteX1" fmla="*/ 182142 w 614961"/>
              <a:gd name="connsiteY1" fmla="*/ 37362 h 616482"/>
              <a:gd name="connsiteX2" fmla="*/ 301522 w 614961"/>
              <a:gd name="connsiteY2" fmla="*/ 17042 h 616482"/>
              <a:gd name="connsiteX3" fmla="*/ 537742 w 614961"/>
              <a:gd name="connsiteY3" fmla="*/ 169442 h 616482"/>
              <a:gd name="connsiteX4" fmla="*/ 601242 w 614961"/>
              <a:gd name="connsiteY4" fmla="*/ 316762 h 616482"/>
              <a:gd name="connsiteX5" fmla="*/ 301522 w 614961"/>
              <a:gd name="connsiteY5" fmla="*/ 616482 h 616482"/>
              <a:gd name="connsiteX6" fmla="*/ 1802 w 614961"/>
              <a:gd name="connsiteY6" fmla="*/ 316762 h 616482"/>
              <a:gd name="connsiteX0" fmla="*/ 1802 w 614961"/>
              <a:gd name="connsiteY0" fmla="*/ 293049 h 592769"/>
              <a:gd name="connsiteX1" fmla="*/ 182142 w 614961"/>
              <a:gd name="connsiteY1" fmla="*/ 13649 h 592769"/>
              <a:gd name="connsiteX2" fmla="*/ 359942 w 614961"/>
              <a:gd name="connsiteY2" fmla="*/ 87309 h 592769"/>
              <a:gd name="connsiteX3" fmla="*/ 537742 w 614961"/>
              <a:gd name="connsiteY3" fmla="*/ 145729 h 592769"/>
              <a:gd name="connsiteX4" fmla="*/ 601242 w 614961"/>
              <a:gd name="connsiteY4" fmla="*/ 293049 h 592769"/>
              <a:gd name="connsiteX5" fmla="*/ 301522 w 614961"/>
              <a:gd name="connsiteY5" fmla="*/ 592769 h 592769"/>
              <a:gd name="connsiteX6" fmla="*/ 1802 w 614961"/>
              <a:gd name="connsiteY6" fmla="*/ 293049 h 592769"/>
              <a:gd name="connsiteX0" fmla="*/ 2341 w 615500"/>
              <a:gd name="connsiteY0" fmla="*/ 282927 h 582647"/>
              <a:gd name="connsiteX1" fmla="*/ 182681 w 615500"/>
              <a:gd name="connsiteY1" fmla="*/ 3527 h 582647"/>
              <a:gd name="connsiteX2" fmla="*/ 538281 w 615500"/>
              <a:gd name="connsiteY2" fmla="*/ 135607 h 582647"/>
              <a:gd name="connsiteX3" fmla="*/ 601781 w 615500"/>
              <a:gd name="connsiteY3" fmla="*/ 282927 h 582647"/>
              <a:gd name="connsiteX4" fmla="*/ 302061 w 615500"/>
              <a:gd name="connsiteY4" fmla="*/ 582647 h 582647"/>
              <a:gd name="connsiteX5" fmla="*/ 2341 w 615500"/>
              <a:gd name="connsiteY5" fmla="*/ 282927 h 582647"/>
              <a:gd name="connsiteX0" fmla="*/ 2341 w 615500"/>
              <a:gd name="connsiteY0" fmla="*/ 282927 h 582647"/>
              <a:gd name="connsiteX1" fmla="*/ 182681 w 615500"/>
              <a:gd name="connsiteY1" fmla="*/ 3527 h 582647"/>
              <a:gd name="connsiteX2" fmla="*/ 538281 w 615500"/>
              <a:gd name="connsiteY2" fmla="*/ 135607 h 582647"/>
              <a:gd name="connsiteX3" fmla="*/ 601781 w 615500"/>
              <a:gd name="connsiteY3" fmla="*/ 282927 h 582647"/>
              <a:gd name="connsiteX4" fmla="*/ 302061 w 615500"/>
              <a:gd name="connsiteY4" fmla="*/ 582647 h 582647"/>
              <a:gd name="connsiteX5" fmla="*/ 2341 w 615500"/>
              <a:gd name="connsiteY5" fmla="*/ 282927 h 582647"/>
              <a:gd name="connsiteX0" fmla="*/ 2394 w 615553"/>
              <a:gd name="connsiteY0" fmla="*/ 279425 h 579145"/>
              <a:gd name="connsiteX1" fmla="*/ 182734 w 615553"/>
              <a:gd name="connsiteY1" fmla="*/ 25 h 579145"/>
              <a:gd name="connsiteX2" fmla="*/ 538334 w 615553"/>
              <a:gd name="connsiteY2" fmla="*/ 132105 h 579145"/>
              <a:gd name="connsiteX3" fmla="*/ 601834 w 615553"/>
              <a:gd name="connsiteY3" fmla="*/ 279425 h 579145"/>
              <a:gd name="connsiteX4" fmla="*/ 302114 w 615553"/>
              <a:gd name="connsiteY4" fmla="*/ 579145 h 579145"/>
              <a:gd name="connsiteX5" fmla="*/ 2394 w 615553"/>
              <a:gd name="connsiteY5" fmla="*/ 279425 h 579145"/>
              <a:gd name="connsiteX0" fmla="*/ 3733 w 616892"/>
              <a:gd name="connsiteY0" fmla="*/ 269903 h 569623"/>
              <a:gd name="connsiteX1" fmla="*/ 163118 w 616892"/>
              <a:gd name="connsiteY1" fmla="*/ 28 h 569623"/>
              <a:gd name="connsiteX2" fmla="*/ 539673 w 616892"/>
              <a:gd name="connsiteY2" fmla="*/ 122583 h 569623"/>
              <a:gd name="connsiteX3" fmla="*/ 603173 w 616892"/>
              <a:gd name="connsiteY3" fmla="*/ 269903 h 569623"/>
              <a:gd name="connsiteX4" fmla="*/ 303453 w 616892"/>
              <a:gd name="connsiteY4" fmla="*/ 569623 h 569623"/>
              <a:gd name="connsiteX5" fmla="*/ 3733 w 616892"/>
              <a:gd name="connsiteY5" fmla="*/ 269903 h 569623"/>
              <a:gd name="connsiteX0" fmla="*/ 5842 w 619001"/>
              <a:gd name="connsiteY0" fmla="*/ 269903 h 569623"/>
              <a:gd name="connsiteX1" fmla="*/ 165227 w 619001"/>
              <a:gd name="connsiteY1" fmla="*/ 28 h 569623"/>
              <a:gd name="connsiteX2" fmla="*/ 541782 w 619001"/>
              <a:gd name="connsiteY2" fmla="*/ 122583 h 569623"/>
              <a:gd name="connsiteX3" fmla="*/ 605282 w 619001"/>
              <a:gd name="connsiteY3" fmla="*/ 269903 h 569623"/>
              <a:gd name="connsiteX4" fmla="*/ 305562 w 619001"/>
              <a:gd name="connsiteY4" fmla="*/ 569623 h 569623"/>
              <a:gd name="connsiteX5" fmla="*/ 5842 w 619001"/>
              <a:gd name="connsiteY5" fmla="*/ 269903 h 569623"/>
              <a:gd name="connsiteX0" fmla="*/ 5862 w 615211"/>
              <a:gd name="connsiteY0" fmla="*/ 331464 h 576441"/>
              <a:gd name="connsiteX1" fmla="*/ 161437 w 615211"/>
              <a:gd name="connsiteY1" fmla="*/ 6344 h 576441"/>
              <a:gd name="connsiteX2" fmla="*/ 537992 w 615211"/>
              <a:gd name="connsiteY2" fmla="*/ 128899 h 576441"/>
              <a:gd name="connsiteX3" fmla="*/ 601492 w 615211"/>
              <a:gd name="connsiteY3" fmla="*/ 276219 h 576441"/>
              <a:gd name="connsiteX4" fmla="*/ 301772 w 615211"/>
              <a:gd name="connsiteY4" fmla="*/ 575939 h 576441"/>
              <a:gd name="connsiteX5" fmla="*/ 5862 w 615211"/>
              <a:gd name="connsiteY5" fmla="*/ 331464 h 576441"/>
              <a:gd name="connsiteX0" fmla="*/ 6061 w 620742"/>
              <a:gd name="connsiteY0" fmla="*/ 330455 h 575432"/>
              <a:gd name="connsiteX1" fmla="*/ 161636 w 620742"/>
              <a:gd name="connsiteY1" fmla="*/ 5335 h 575432"/>
              <a:gd name="connsiteX2" fmla="*/ 564861 w 620742"/>
              <a:gd name="connsiteY2" fmla="*/ 139320 h 575432"/>
              <a:gd name="connsiteX3" fmla="*/ 601691 w 620742"/>
              <a:gd name="connsiteY3" fmla="*/ 275210 h 575432"/>
              <a:gd name="connsiteX4" fmla="*/ 301971 w 620742"/>
              <a:gd name="connsiteY4" fmla="*/ 574930 h 575432"/>
              <a:gd name="connsiteX5" fmla="*/ 6061 w 620742"/>
              <a:gd name="connsiteY5" fmla="*/ 330455 h 575432"/>
              <a:gd name="connsiteX0" fmla="*/ 6061 w 620742"/>
              <a:gd name="connsiteY0" fmla="*/ 325120 h 570097"/>
              <a:gd name="connsiteX1" fmla="*/ 161636 w 620742"/>
              <a:gd name="connsiteY1" fmla="*/ 0 h 570097"/>
              <a:gd name="connsiteX2" fmla="*/ 564861 w 620742"/>
              <a:gd name="connsiteY2" fmla="*/ 133985 h 570097"/>
              <a:gd name="connsiteX3" fmla="*/ 601691 w 620742"/>
              <a:gd name="connsiteY3" fmla="*/ 269875 h 570097"/>
              <a:gd name="connsiteX4" fmla="*/ 301971 w 620742"/>
              <a:gd name="connsiteY4" fmla="*/ 569595 h 570097"/>
              <a:gd name="connsiteX5" fmla="*/ 6061 w 620742"/>
              <a:gd name="connsiteY5" fmla="*/ 325120 h 570097"/>
              <a:gd name="connsiteX0" fmla="*/ 6061 w 594733"/>
              <a:gd name="connsiteY0" fmla="*/ 325120 h 571731"/>
              <a:gd name="connsiteX1" fmla="*/ 161636 w 594733"/>
              <a:gd name="connsiteY1" fmla="*/ 0 h 571731"/>
              <a:gd name="connsiteX2" fmla="*/ 564861 w 594733"/>
              <a:gd name="connsiteY2" fmla="*/ 133985 h 571731"/>
              <a:gd name="connsiteX3" fmla="*/ 555971 w 594733"/>
              <a:gd name="connsiteY3" fmla="*/ 426085 h 571731"/>
              <a:gd name="connsiteX4" fmla="*/ 301971 w 594733"/>
              <a:gd name="connsiteY4" fmla="*/ 569595 h 571731"/>
              <a:gd name="connsiteX5" fmla="*/ 6061 w 594733"/>
              <a:gd name="connsiteY5" fmla="*/ 325120 h 571731"/>
              <a:gd name="connsiteX0" fmla="*/ 6061 w 594733"/>
              <a:gd name="connsiteY0" fmla="*/ 325120 h 570633"/>
              <a:gd name="connsiteX1" fmla="*/ 161636 w 594733"/>
              <a:gd name="connsiteY1" fmla="*/ 0 h 570633"/>
              <a:gd name="connsiteX2" fmla="*/ 564861 w 594733"/>
              <a:gd name="connsiteY2" fmla="*/ 133985 h 570633"/>
              <a:gd name="connsiteX3" fmla="*/ 555971 w 594733"/>
              <a:gd name="connsiteY3" fmla="*/ 426085 h 570633"/>
              <a:gd name="connsiteX4" fmla="*/ 301971 w 594733"/>
              <a:gd name="connsiteY4" fmla="*/ 569595 h 570633"/>
              <a:gd name="connsiteX5" fmla="*/ 6061 w 594733"/>
              <a:gd name="connsiteY5" fmla="*/ 325120 h 570633"/>
              <a:gd name="connsiteX0" fmla="*/ 2390 w 591062"/>
              <a:gd name="connsiteY0" fmla="*/ 325120 h 566868"/>
              <a:gd name="connsiteX1" fmla="*/ 157965 w 591062"/>
              <a:gd name="connsiteY1" fmla="*/ 0 h 566868"/>
              <a:gd name="connsiteX2" fmla="*/ 561190 w 591062"/>
              <a:gd name="connsiteY2" fmla="*/ 133985 h 566868"/>
              <a:gd name="connsiteX3" fmla="*/ 552300 w 591062"/>
              <a:gd name="connsiteY3" fmla="*/ 426085 h 566868"/>
              <a:gd name="connsiteX4" fmla="*/ 262105 w 591062"/>
              <a:gd name="connsiteY4" fmla="*/ 565785 h 566868"/>
              <a:gd name="connsiteX5" fmla="*/ 2390 w 591062"/>
              <a:gd name="connsiteY5" fmla="*/ 325120 h 566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062" h="566868">
                <a:moveTo>
                  <a:pt x="2390" y="325120"/>
                </a:moveTo>
                <a:cubicBezTo>
                  <a:pt x="-14967" y="230823"/>
                  <a:pt x="64832" y="31856"/>
                  <a:pt x="157965" y="0"/>
                </a:cubicBezTo>
                <a:lnTo>
                  <a:pt x="561190" y="133985"/>
                </a:lnTo>
                <a:cubicBezTo>
                  <a:pt x="611143" y="183938"/>
                  <a:pt x="591670" y="351578"/>
                  <a:pt x="552300" y="426085"/>
                </a:cubicBezTo>
                <a:cubicBezTo>
                  <a:pt x="512930" y="500592"/>
                  <a:pt x="384237" y="576898"/>
                  <a:pt x="262105" y="565785"/>
                </a:cubicBezTo>
                <a:cubicBezTo>
                  <a:pt x="139973" y="554672"/>
                  <a:pt x="19747" y="419418"/>
                  <a:pt x="2390" y="325120"/>
                </a:cubicBezTo>
                <a:close/>
              </a:path>
            </a:pathLst>
          </a:cu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Ovaal 7">
            <a:extLst>
              <a:ext uri="{FF2B5EF4-FFF2-40B4-BE49-F238E27FC236}">
                <a16:creationId xmlns:a16="http://schemas.microsoft.com/office/drawing/2014/main" id="{7FEBB87C-463B-4711-A643-B0BDFDB0C8B3}"/>
              </a:ext>
            </a:extLst>
          </p:cNvPr>
          <p:cNvSpPr/>
          <p:nvPr/>
        </p:nvSpPr>
        <p:spPr>
          <a:xfrm rot="20442013">
            <a:off x="7855862" y="2637566"/>
            <a:ext cx="591062" cy="566868"/>
          </a:xfrm>
          <a:custGeom>
            <a:avLst/>
            <a:gdLst>
              <a:gd name="connsiteX0" fmla="*/ 0 w 599440"/>
              <a:gd name="connsiteY0" fmla="*/ 299720 h 599440"/>
              <a:gd name="connsiteX1" fmla="*/ 299720 w 599440"/>
              <a:gd name="connsiteY1" fmla="*/ 0 h 599440"/>
              <a:gd name="connsiteX2" fmla="*/ 599440 w 599440"/>
              <a:gd name="connsiteY2" fmla="*/ 299720 h 599440"/>
              <a:gd name="connsiteX3" fmla="*/ 299720 w 599440"/>
              <a:gd name="connsiteY3" fmla="*/ 599440 h 599440"/>
              <a:gd name="connsiteX4" fmla="*/ 0 w 599440"/>
              <a:gd name="connsiteY4" fmla="*/ 299720 h 599440"/>
              <a:gd name="connsiteX0" fmla="*/ 1802 w 601242"/>
              <a:gd name="connsiteY0" fmla="*/ 327076 h 626796"/>
              <a:gd name="connsiteX1" fmla="*/ 182142 w 601242"/>
              <a:gd name="connsiteY1" fmla="*/ 47676 h 626796"/>
              <a:gd name="connsiteX2" fmla="*/ 301522 w 601242"/>
              <a:gd name="connsiteY2" fmla="*/ 27356 h 626796"/>
              <a:gd name="connsiteX3" fmla="*/ 601242 w 601242"/>
              <a:gd name="connsiteY3" fmla="*/ 327076 h 626796"/>
              <a:gd name="connsiteX4" fmla="*/ 301522 w 601242"/>
              <a:gd name="connsiteY4" fmla="*/ 626796 h 626796"/>
              <a:gd name="connsiteX5" fmla="*/ 1802 w 601242"/>
              <a:gd name="connsiteY5" fmla="*/ 327076 h 626796"/>
              <a:gd name="connsiteX0" fmla="*/ 1802 w 614961"/>
              <a:gd name="connsiteY0" fmla="*/ 316762 h 616482"/>
              <a:gd name="connsiteX1" fmla="*/ 182142 w 614961"/>
              <a:gd name="connsiteY1" fmla="*/ 37362 h 616482"/>
              <a:gd name="connsiteX2" fmla="*/ 301522 w 614961"/>
              <a:gd name="connsiteY2" fmla="*/ 17042 h 616482"/>
              <a:gd name="connsiteX3" fmla="*/ 537742 w 614961"/>
              <a:gd name="connsiteY3" fmla="*/ 169442 h 616482"/>
              <a:gd name="connsiteX4" fmla="*/ 601242 w 614961"/>
              <a:gd name="connsiteY4" fmla="*/ 316762 h 616482"/>
              <a:gd name="connsiteX5" fmla="*/ 301522 w 614961"/>
              <a:gd name="connsiteY5" fmla="*/ 616482 h 616482"/>
              <a:gd name="connsiteX6" fmla="*/ 1802 w 614961"/>
              <a:gd name="connsiteY6" fmla="*/ 316762 h 616482"/>
              <a:gd name="connsiteX0" fmla="*/ 1802 w 614961"/>
              <a:gd name="connsiteY0" fmla="*/ 293049 h 592769"/>
              <a:gd name="connsiteX1" fmla="*/ 182142 w 614961"/>
              <a:gd name="connsiteY1" fmla="*/ 13649 h 592769"/>
              <a:gd name="connsiteX2" fmla="*/ 359942 w 614961"/>
              <a:gd name="connsiteY2" fmla="*/ 87309 h 592769"/>
              <a:gd name="connsiteX3" fmla="*/ 537742 w 614961"/>
              <a:gd name="connsiteY3" fmla="*/ 145729 h 592769"/>
              <a:gd name="connsiteX4" fmla="*/ 601242 w 614961"/>
              <a:gd name="connsiteY4" fmla="*/ 293049 h 592769"/>
              <a:gd name="connsiteX5" fmla="*/ 301522 w 614961"/>
              <a:gd name="connsiteY5" fmla="*/ 592769 h 592769"/>
              <a:gd name="connsiteX6" fmla="*/ 1802 w 614961"/>
              <a:gd name="connsiteY6" fmla="*/ 293049 h 592769"/>
              <a:gd name="connsiteX0" fmla="*/ 2341 w 615500"/>
              <a:gd name="connsiteY0" fmla="*/ 282927 h 582647"/>
              <a:gd name="connsiteX1" fmla="*/ 182681 w 615500"/>
              <a:gd name="connsiteY1" fmla="*/ 3527 h 582647"/>
              <a:gd name="connsiteX2" fmla="*/ 538281 w 615500"/>
              <a:gd name="connsiteY2" fmla="*/ 135607 h 582647"/>
              <a:gd name="connsiteX3" fmla="*/ 601781 w 615500"/>
              <a:gd name="connsiteY3" fmla="*/ 282927 h 582647"/>
              <a:gd name="connsiteX4" fmla="*/ 302061 w 615500"/>
              <a:gd name="connsiteY4" fmla="*/ 582647 h 582647"/>
              <a:gd name="connsiteX5" fmla="*/ 2341 w 615500"/>
              <a:gd name="connsiteY5" fmla="*/ 282927 h 582647"/>
              <a:gd name="connsiteX0" fmla="*/ 2341 w 615500"/>
              <a:gd name="connsiteY0" fmla="*/ 282927 h 582647"/>
              <a:gd name="connsiteX1" fmla="*/ 182681 w 615500"/>
              <a:gd name="connsiteY1" fmla="*/ 3527 h 582647"/>
              <a:gd name="connsiteX2" fmla="*/ 538281 w 615500"/>
              <a:gd name="connsiteY2" fmla="*/ 135607 h 582647"/>
              <a:gd name="connsiteX3" fmla="*/ 601781 w 615500"/>
              <a:gd name="connsiteY3" fmla="*/ 282927 h 582647"/>
              <a:gd name="connsiteX4" fmla="*/ 302061 w 615500"/>
              <a:gd name="connsiteY4" fmla="*/ 582647 h 582647"/>
              <a:gd name="connsiteX5" fmla="*/ 2341 w 615500"/>
              <a:gd name="connsiteY5" fmla="*/ 282927 h 582647"/>
              <a:gd name="connsiteX0" fmla="*/ 2394 w 615553"/>
              <a:gd name="connsiteY0" fmla="*/ 279425 h 579145"/>
              <a:gd name="connsiteX1" fmla="*/ 182734 w 615553"/>
              <a:gd name="connsiteY1" fmla="*/ 25 h 579145"/>
              <a:gd name="connsiteX2" fmla="*/ 538334 w 615553"/>
              <a:gd name="connsiteY2" fmla="*/ 132105 h 579145"/>
              <a:gd name="connsiteX3" fmla="*/ 601834 w 615553"/>
              <a:gd name="connsiteY3" fmla="*/ 279425 h 579145"/>
              <a:gd name="connsiteX4" fmla="*/ 302114 w 615553"/>
              <a:gd name="connsiteY4" fmla="*/ 579145 h 579145"/>
              <a:gd name="connsiteX5" fmla="*/ 2394 w 615553"/>
              <a:gd name="connsiteY5" fmla="*/ 279425 h 579145"/>
              <a:gd name="connsiteX0" fmla="*/ 3733 w 616892"/>
              <a:gd name="connsiteY0" fmla="*/ 269903 h 569623"/>
              <a:gd name="connsiteX1" fmla="*/ 163118 w 616892"/>
              <a:gd name="connsiteY1" fmla="*/ 28 h 569623"/>
              <a:gd name="connsiteX2" fmla="*/ 539673 w 616892"/>
              <a:gd name="connsiteY2" fmla="*/ 122583 h 569623"/>
              <a:gd name="connsiteX3" fmla="*/ 603173 w 616892"/>
              <a:gd name="connsiteY3" fmla="*/ 269903 h 569623"/>
              <a:gd name="connsiteX4" fmla="*/ 303453 w 616892"/>
              <a:gd name="connsiteY4" fmla="*/ 569623 h 569623"/>
              <a:gd name="connsiteX5" fmla="*/ 3733 w 616892"/>
              <a:gd name="connsiteY5" fmla="*/ 269903 h 569623"/>
              <a:gd name="connsiteX0" fmla="*/ 5842 w 619001"/>
              <a:gd name="connsiteY0" fmla="*/ 269903 h 569623"/>
              <a:gd name="connsiteX1" fmla="*/ 165227 w 619001"/>
              <a:gd name="connsiteY1" fmla="*/ 28 h 569623"/>
              <a:gd name="connsiteX2" fmla="*/ 541782 w 619001"/>
              <a:gd name="connsiteY2" fmla="*/ 122583 h 569623"/>
              <a:gd name="connsiteX3" fmla="*/ 605282 w 619001"/>
              <a:gd name="connsiteY3" fmla="*/ 269903 h 569623"/>
              <a:gd name="connsiteX4" fmla="*/ 305562 w 619001"/>
              <a:gd name="connsiteY4" fmla="*/ 569623 h 569623"/>
              <a:gd name="connsiteX5" fmla="*/ 5842 w 619001"/>
              <a:gd name="connsiteY5" fmla="*/ 269903 h 569623"/>
              <a:gd name="connsiteX0" fmla="*/ 5862 w 615211"/>
              <a:gd name="connsiteY0" fmla="*/ 331464 h 576441"/>
              <a:gd name="connsiteX1" fmla="*/ 161437 w 615211"/>
              <a:gd name="connsiteY1" fmla="*/ 6344 h 576441"/>
              <a:gd name="connsiteX2" fmla="*/ 537992 w 615211"/>
              <a:gd name="connsiteY2" fmla="*/ 128899 h 576441"/>
              <a:gd name="connsiteX3" fmla="*/ 601492 w 615211"/>
              <a:gd name="connsiteY3" fmla="*/ 276219 h 576441"/>
              <a:gd name="connsiteX4" fmla="*/ 301772 w 615211"/>
              <a:gd name="connsiteY4" fmla="*/ 575939 h 576441"/>
              <a:gd name="connsiteX5" fmla="*/ 5862 w 615211"/>
              <a:gd name="connsiteY5" fmla="*/ 331464 h 576441"/>
              <a:gd name="connsiteX0" fmla="*/ 6061 w 620742"/>
              <a:gd name="connsiteY0" fmla="*/ 330455 h 575432"/>
              <a:gd name="connsiteX1" fmla="*/ 161636 w 620742"/>
              <a:gd name="connsiteY1" fmla="*/ 5335 h 575432"/>
              <a:gd name="connsiteX2" fmla="*/ 564861 w 620742"/>
              <a:gd name="connsiteY2" fmla="*/ 139320 h 575432"/>
              <a:gd name="connsiteX3" fmla="*/ 601691 w 620742"/>
              <a:gd name="connsiteY3" fmla="*/ 275210 h 575432"/>
              <a:gd name="connsiteX4" fmla="*/ 301971 w 620742"/>
              <a:gd name="connsiteY4" fmla="*/ 574930 h 575432"/>
              <a:gd name="connsiteX5" fmla="*/ 6061 w 620742"/>
              <a:gd name="connsiteY5" fmla="*/ 330455 h 575432"/>
              <a:gd name="connsiteX0" fmla="*/ 6061 w 620742"/>
              <a:gd name="connsiteY0" fmla="*/ 325120 h 570097"/>
              <a:gd name="connsiteX1" fmla="*/ 161636 w 620742"/>
              <a:gd name="connsiteY1" fmla="*/ 0 h 570097"/>
              <a:gd name="connsiteX2" fmla="*/ 564861 w 620742"/>
              <a:gd name="connsiteY2" fmla="*/ 133985 h 570097"/>
              <a:gd name="connsiteX3" fmla="*/ 601691 w 620742"/>
              <a:gd name="connsiteY3" fmla="*/ 269875 h 570097"/>
              <a:gd name="connsiteX4" fmla="*/ 301971 w 620742"/>
              <a:gd name="connsiteY4" fmla="*/ 569595 h 570097"/>
              <a:gd name="connsiteX5" fmla="*/ 6061 w 620742"/>
              <a:gd name="connsiteY5" fmla="*/ 325120 h 570097"/>
              <a:gd name="connsiteX0" fmla="*/ 6061 w 594733"/>
              <a:gd name="connsiteY0" fmla="*/ 325120 h 571731"/>
              <a:gd name="connsiteX1" fmla="*/ 161636 w 594733"/>
              <a:gd name="connsiteY1" fmla="*/ 0 h 571731"/>
              <a:gd name="connsiteX2" fmla="*/ 564861 w 594733"/>
              <a:gd name="connsiteY2" fmla="*/ 133985 h 571731"/>
              <a:gd name="connsiteX3" fmla="*/ 555971 w 594733"/>
              <a:gd name="connsiteY3" fmla="*/ 426085 h 571731"/>
              <a:gd name="connsiteX4" fmla="*/ 301971 w 594733"/>
              <a:gd name="connsiteY4" fmla="*/ 569595 h 571731"/>
              <a:gd name="connsiteX5" fmla="*/ 6061 w 594733"/>
              <a:gd name="connsiteY5" fmla="*/ 325120 h 571731"/>
              <a:gd name="connsiteX0" fmla="*/ 6061 w 594733"/>
              <a:gd name="connsiteY0" fmla="*/ 325120 h 570633"/>
              <a:gd name="connsiteX1" fmla="*/ 161636 w 594733"/>
              <a:gd name="connsiteY1" fmla="*/ 0 h 570633"/>
              <a:gd name="connsiteX2" fmla="*/ 564861 w 594733"/>
              <a:gd name="connsiteY2" fmla="*/ 133985 h 570633"/>
              <a:gd name="connsiteX3" fmla="*/ 555971 w 594733"/>
              <a:gd name="connsiteY3" fmla="*/ 426085 h 570633"/>
              <a:gd name="connsiteX4" fmla="*/ 301971 w 594733"/>
              <a:gd name="connsiteY4" fmla="*/ 569595 h 570633"/>
              <a:gd name="connsiteX5" fmla="*/ 6061 w 594733"/>
              <a:gd name="connsiteY5" fmla="*/ 325120 h 570633"/>
              <a:gd name="connsiteX0" fmla="*/ 2390 w 591062"/>
              <a:gd name="connsiteY0" fmla="*/ 325120 h 566868"/>
              <a:gd name="connsiteX1" fmla="*/ 157965 w 591062"/>
              <a:gd name="connsiteY1" fmla="*/ 0 h 566868"/>
              <a:gd name="connsiteX2" fmla="*/ 561190 w 591062"/>
              <a:gd name="connsiteY2" fmla="*/ 133985 h 566868"/>
              <a:gd name="connsiteX3" fmla="*/ 552300 w 591062"/>
              <a:gd name="connsiteY3" fmla="*/ 426085 h 566868"/>
              <a:gd name="connsiteX4" fmla="*/ 262105 w 591062"/>
              <a:gd name="connsiteY4" fmla="*/ 565785 h 566868"/>
              <a:gd name="connsiteX5" fmla="*/ 2390 w 591062"/>
              <a:gd name="connsiteY5" fmla="*/ 325120 h 566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062" h="566868">
                <a:moveTo>
                  <a:pt x="2390" y="325120"/>
                </a:moveTo>
                <a:cubicBezTo>
                  <a:pt x="-14967" y="230823"/>
                  <a:pt x="64832" y="31856"/>
                  <a:pt x="157965" y="0"/>
                </a:cubicBezTo>
                <a:lnTo>
                  <a:pt x="561190" y="133985"/>
                </a:lnTo>
                <a:cubicBezTo>
                  <a:pt x="611143" y="183938"/>
                  <a:pt x="591670" y="351578"/>
                  <a:pt x="552300" y="426085"/>
                </a:cubicBezTo>
                <a:cubicBezTo>
                  <a:pt x="512930" y="500592"/>
                  <a:pt x="384237" y="576898"/>
                  <a:pt x="262105" y="565785"/>
                </a:cubicBezTo>
                <a:cubicBezTo>
                  <a:pt x="139973" y="554672"/>
                  <a:pt x="19747" y="419418"/>
                  <a:pt x="2390" y="325120"/>
                </a:cubicBezTo>
                <a:close/>
              </a:path>
            </a:pathLst>
          </a:cu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a:extLst>
              <a:ext uri="{FF2B5EF4-FFF2-40B4-BE49-F238E27FC236}">
                <a16:creationId xmlns:a16="http://schemas.microsoft.com/office/drawing/2014/main" id="{09B4819D-50C8-42B2-9003-F6EBC3D578B6}"/>
              </a:ext>
            </a:extLst>
          </p:cNvPr>
          <p:cNvSpPr/>
          <p:nvPr/>
        </p:nvSpPr>
        <p:spPr>
          <a:xfrm>
            <a:off x="2179320" y="2335530"/>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A74179D7-C60D-4A03-9DCF-F9DC80FCDE8C}"/>
              </a:ext>
            </a:extLst>
          </p:cNvPr>
          <p:cNvSpPr/>
          <p:nvPr/>
        </p:nvSpPr>
        <p:spPr>
          <a:xfrm>
            <a:off x="1714500" y="2335530"/>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a:extLst>
              <a:ext uri="{FF2B5EF4-FFF2-40B4-BE49-F238E27FC236}">
                <a16:creationId xmlns:a16="http://schemas.microsoft.com/office/drawing/2014/main" id="{A98206C9-0EAB-406E-B72A-EC4558A6B77D}"/>
              </a:ext>
            </a:extLst>
          </p:cNvPr>
          <p:cNvSpPr/>
          <p:nvPr/>
        </p:nvSpPr>
        <p:spPr>
          <a:xfrm>
            <a:off x="1649730" y="252152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a:extLst>
              <a:ext uri="{FF2B5EF4-FFF2-40B4-BE49-F238E27FC236}">
                <a16:creationId xmlns:a16="http://schemas.microsoft.com/office/drawing/2014/main" id="{B81D7B36-0E8F-4505-9891-79C209C529E5}"/>
              </a:ext>
            </a:extLst>
          </p:cNvPr>
          <p:cNvSpPr/>
          <p:nvPr/>
        </p:nvSpPr>
        <p:spPr>
          <a:xfrm>
            <a:off x="1516380" y="294824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a:extLst>
              <a:ext uri="{FF2B5EF4-FFF2-40B4-BE49-F238E27FC236}">
                <a16:creationId xmlns:a16="http://schemas.microsoft.com/office/drawing/2014/main" id="{393E0F86-C6C6-499C-8E2A-C427E03B0380}"/>
              </a:ext>
            </a:extLst>
          </p:cNvPr>
          <p:cNvSpPr/>
          <p:nvPr/>
        </p:nvSpPr>
        <p:spPr>
          <a:xfrm>
            <a:off x="2070735" y="265360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a:extLst>
              <a:ext uri="{FF2B5EF4-FFF2-40B4-BE49-F238E27FC236}">
                <a16:creationId xmlns:a16="http://schemas.microsoft.com/office/drawing/2014/main" id="{C5783E65-DDA5-4DA3-BE20-8E43D0EC92DD}"/>
              </a:ext>
            </a:extLst>
          </p:cNvPr>
          <p:cNvSpPr/>
          <p:nvPr/>
        </p:nvSpPr>
        <p:spPr>
          <a:xfrm>
            <a:off x="1937385" y="308032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Ovaal 18">
            <a:extLst>
              <a:ext uri="{FF2B5EF4-FFF2-40B4-BE49-F238E27FC236}">
                <a16:creationId xmlns:a16="http://schemas.microsoft.com/office/drawing/2014/main" id="{81C1E138-74E9-4793-B758-88D29E8B3011}"/>
              </a:ext>
            </a:extLst>
          </p:cNvPr>
          <p:cNvSpPr/>
          <p:nvPr/>
        </p:nvSpPr>
        <p:spPr>
          <a:xfrm>
            <a:off x="3026782" y="258502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Ovaal 19">
            <a:extLst>
              <a:ext uri="{FF2B5EF4-FFF2-40B4-BE49-F238E27FC236}">
                <a16:creationId xmlns:a16="http://schemas.microsoft.com/office/drawing/2014/main" id="{DDC9BBC0-9430-4BBF-B609-B3A32E5E4E8B}"/>
              </a:ext>
            </a:extLst>
          </p:cNvPr>
          <p:cNvSpPr/>
          <p:nvPr/>
        </p:nvSpPr>
        <p:spPr>
          <a:xfrm>
            <a:off x="2918205" y="2934335"/>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Ovaal 22">
            <a:extLst>
              <a:ext uri="{FF2B5EF4-FFF2-40B4-BE49-F238E27FC236}">
                <a16:creationId xmlns:a16="http://schemas.microsoft.com/office/drawing/2014/main" id="{C03AFBFF-8361-42B4-8801-58CC17868764}"/>
              </a:ext>
            </a:extLst>
          </p:cNvPr>
          <p:cNvSpPr/>
          <p:nvPr/>
        </p:nvSpPr>
        <p:spPr>
          <a:xfrm>
            <a:off x="2331720" y="319018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vaal 23">
            <a:extLst>
              <a:ext uri="{FF2B5EF4-FFF2-40B4-BE49-F238E27FC236}">
                <a16:creationId xmlns:a16="http://schemas.microsoft.com/office/drawing/2014/main" id="{72EB22E6-47D3-4A6D-8EE5-E1AFA827980E}"/>
              </a:ext>
            </a:extLst>
          </p:cNvPr>
          <p:cNvSpPr/>
          <p:nvPr/>
        </p:nvSpPr>
        <p:spPr>
          <a:xfrm>
            <a:off x="3306949" y="319018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Ovaal 24">
            <a:extLst>
              <a:ext uri="{FF2B5EF4-FFF2-40B4-BE49-F238E27FC236}">
                <a16:creationId xmlns:a16="http://schemas.microsoft.com/office/drawing/2014/main" id="{719D0D8D-139D-4355-89DF-BB7F7AC85D4F}"/>
              </a:ext>
            </a:extLst>
          </p:cNvPr>
          <p:cNvSpPr/>
          <p:nvPr/>
        </p:nvSpPr>
        <p:spPr>
          <a:xfrm>
            <a:off x="3897499" y="278632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Ovaal 27">
            <a:extLst>
              <a:ext uri="{FF2B5EF4-FFF2-40B4-BE49-F238E27FC236}">
                <a16:creationId xmlns:a16="http://schemas.microsoft.com/office/drawing/2014/main" id="{D8B0F5AF-282E-4C88-9B04-84EEBB7A783D}"/>
              </a:ext>
            </a:extLst>
          </p:cNvPr>
          <p:cNvSpPr/>
          <p:nvPr/>
        </p:nvSpPr>
        <p:spPr>
          <a:xfrm>
            <a:off x="4453890" y="250057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Ovaal 32">
            <a:extLst>
              <a:ext uri="{FF2B5EF4-FFF2-40B4-BE49-F238E27FC236}">
                <a16:creationId xmlns:a16="http://schemas.microsoft.com/office/drawing/2014/main" id="{29444FFE-4F90-4B3B-88C3-23C31E5532A4}"/>
              </a:ext>
            </a:extLst>
          </p:cNvPr>
          <p:cNvSpPr/>
          <p:nvPr/>
        </p:nvSpPr>
        <p:spPr>
          <a:xfrm>
            <a:off x="4320475" y="291649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Ovaal 33">
            <a:extLst>
              <a:ext uri="{FF2B5EF4-FFF2-40B4-BE49-F238E27FC236}">
                <a16:creationId xmlns:a16="http://schemas.microsoft.com/office/drawing/2014/main" id="{4385E5B1-6C16-4BBB-9CEB-AB2BDB24A7D8}"/>
              </a:ext>
            </a:extLst>
          </p:cNvPr>
          <p:cNvSpPr/>
          <p:nvPr/>
        </p:nvSpPr>
        <p:spPr>
          <a:xfrm>
            <a:off x="4185220" y="334321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Ovaal 34">
            <a:extLst>
              <a:ext uri="{FF2B5EF4-FFF2-40B4-BE49-F238E27FC236}">
                <a16:creationId xmlns:a16="http://schemas.microsoft.com/office/drawing/2014/main" id="{3CCF9A1E-3E4C-469B-B707-D9CC1C36A8B8}"/>
              </a:ext>
            </a:extLst>
          </p:cNvPr>
          <p:cNvSpPr/>
          <p:nvPr/>
        </p:nvSpPr>
        <p:spPr>
          <a:xfrm>
            <a:off x="3973019" y="3280056"/>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Ovaal 35">
            <a:extLst>
              <a:ext uri="{FF2B5EF4-FFF2-40B4-BE49-F238E27FC236}">
                <a16:creationId xmlns:a16="http://schemas.microsoft.com/office/drawing/2014/main" id="{8098140E-D24A-4B9C-8E7B-F0A5F7B6062C}"/>
              </a:ext>
            </a:extLst>
          </p:cNvPr>
          <p:cNvSpPr/>
          <p:nvPr/>
        </p:nvSpPr>
        <p:spPr>
          <a:xfrm>
            <a:off x="4613300" y="3481986"/>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Ovaal 36">
            <a:extLst>
              <a:ext uri="{FF2B5EF4-FFF2-40B4-BE49-F238E27FC236}">
                <a16:creationId xmlns:a16="http://schemas.microsoft.com/office/drawing/2014/main" id="{4EBD69CE-D21A-4E67-A1AE-BFD768DE146F}"/>
              </a:ext>
            </a:extLst>
          </p:cNvPr>
          <p:cNvSpPr/>
          <p:nvPr/>
        </p:nvSpPr>
        <p:spPr>
          <a:xfrm>
            <a:off x="5011445" y="3611526"/>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Ovaal 37">
            <a:extLst>
              <a:ext uri="{FF2B5EF4-FFF2-40B4-BE49-F238E27FC236}">
                <a16:creationId xmlns:a16="http://schemas.microsoft.com/office/drawing/2014/main" id="{827A751D-49FC-47B6-8174-28288F39823C}"/>
              </a:ext>
            </a:extLst>
          </p:cNvPr>
          <p:cNvSpPr/>
          <p:nvPr/>
        </p:nvSpPr>
        <p:spPr>
          <a:xfrm>
            <a:off x="5151120" y="319018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Ovaal 38">
            <a:extLst>
              <a:ext uri="{FF2B5EF4-FFF2-40B4-BE49-F238E27FC236}">
                <a16:creationId xmlns:a16="http://schemas.microsoft.com/office/drawing/2014/main" id="{B50C3889-BB57-41D0-A3F5-ACC6BBFA19FA}"/>
              </a:ext>
            </a:extLst>
          </p:cNvPr>
          <p:cNvSpPr/>
          <p:nvPr/>
        </p:nvSpPr>
        <p:spPr>
          <a:xfrm>
            <a:off x="4869180" y="4036341"/>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Ovaal 39">
            <a:extLst>
              <a:ext uri="{FF2B5EF4-FFF2-40B4-BE49-F238E27FC236}">
                <a16:creationId xmlns:a16="http://schemas.microsoft.com/office/drawing/2014/main" id="{4E27EA0B-3A6A-41AE-8065-CCC94E5797D7}"/>
              </a:ext>
            </a:extLst>
          </p:cNvPr>
          <p:cNvSpPr/>
          <p:nvPr/>
        </p:nvSpPr>
        <p:spPr>
          <a:xfrm>
            <a:off x="4468520" y="390300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Ovaal 40">
            <a:extLst>
              <a:ext uri="{FF2B5EF4-FFF2-40B4-BE49-F238E27FC236}">
                <a16:creationId xmlns:a16="http://schemas.microsoft.com/office/drawing/2014/main" id="{CE038E4D-9823-4802-BFEB-415E21C84013}"/>
              </a:ext>
            </a:extLst>
          </p:cNvPr>
          <p:cNvSpPr/>
          <p:nvPr/>
        </p:nvSpPr>
        <p:spPr>
          <a:xfrm>
            <a:off x="4046704" y="3768806"/>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Ovaal 41">
            <a:extLst>
              <a:ext uri="{FF2B5EF4-FFF2-40B4-BE49-F238E27FC236}">
                <a16:creationId xmlns:a16="http://schemas.microsoft.com/office/drawing/2014/main" id="{1327D9F3-F263-4CA2-8234-0A78281E55A6}"/>
              </a:ext>
            </a:extLst>
          </p:cNvPr>
          <p:cNvSpPr/>
          <p:nvPr/>
        </p:nvSpPr>
        <p:spPr>
          <a:xfrm>
            <a:off x="3938729" y="4198169"/>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6" name="Ovaal 45">
            <a:extLst>
              <a:ext uri="{FF2B5EF4-FFF2-40B4-BE49-F238E27FC236}">
                <a16:creationId xmlns:a16="http://schemas.microsoft.com/office/drawing/2014/main" id="{ABE4F7E8-0D89-4334-B0C5-3B5584EB61A8}"/>
              </a:ext>
            </a:extLst>
          </p:cNvPr>
          <p:cNvSpPr/>
          <p:nvPr/>
        </p:nvSpPr>
        <p:spPr>
          <a:xfrm>
            <a:off x="4744544" y="445799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Ovaal 46">
            <a:extLst>
              <a:ext uri="{FF2B5EF4-FFF2-40B4-BE49-F238E27FC236}">
                <a16:creationId xmlns:a16="http://schemas.microsoft.com/office/drawing/2014/main" id="{963B45B8-78E7-48F5-A0A8-39A5552EFC3F}"/>
              </a:ext>
            </a:extLst>
          </p:cNvPr>
          <p:cNvSpPr/>
          <p:nvPr/>
        </p:nvSpPr>
        <p:spPr>
          <a:xfrm>
            <a:off x="4325379" y="432083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8" name="Ovaal 47">
            <a:extLst>
              <a:ext uri="{FF2B5EF4-FFF2-40B4-BE49-F238E27FC236}">
                <a16:creationId xmlns:a16="http://schemas.microsoft.com/office/drawing/2014/main" id="{87B8AB1F-BB48-4C78-906E-4A26644BB6B2}"/>
              </a:ext>
            </a:extLst>
          </p:cNvPr>
          <p:cNvSpPr/>
          <p:nvPr/>
        </p:nvSpPr>
        <p:spPr>
          <a:xfrm>
            <a:off x="4468520" y="530544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Ovaal 50">
            <a:extLst>
              <a:ext uri="{FF2B5EF4-FFF2-40B4-BE49-F238E27FC236}">
                <a16:creationId xmlns:a16="http://schemas.microsoft.com/office/drawing/2014/main" id="{6918FCD2-0828-41F2-BA58-BD2BF2F3C093}"/>
              </a:ext>
            </a:extLst>
          </p:cNvPr>
          <p:cNvSpPr/>
          <p:nvPr/>
        </p:nvSpPr>
        <p:spPr>
          <a:xfrm>
            <a:off x="7760295" y="265360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Ovaal 51">
            <a:extLst>
              <a:ext uri="{FF2B5EF4-FFF2-40B4-BE49-F238E27FC236}">
                <a16:creationId xmlns:a16="http://schemas.microsoft.com/office/drawing/2014/main" id="{285F14E2-04B5-43BB-B037-FF093AFD9BCE}"/>
              </a:ext>
            </a:extLst>
          </p:cNvPr>
          <p:cNvSpPr/>
          <p:nvPr/>
        </p:nvSpPr>
        <p:spPr>
          <a:xfrm>
            <a:off x="7621257" y="308032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3" name="Ovaal 52">
            <a:extLst>
              <a:ext uri="{FF2B5EF4-FFF2-40B4-BE49-F238E27FC236}">
                <a16:creationId xmlns:a16="http://schemas.microsoft.com/office/drawing/2014/main" id="{D9928019-F240-4AAE-9FC5-BFA29E11CA1F}"/>
              </a:ext>
            </a:extLst>
          </p:cNvPr>
          <p:cNvSpPr/>
          <p:nvPr/>
        </p:nvSpPr>
        <p:spPr>
          <a:xfrm>
            <a:off x="8610600" y="2927871"/>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4" name="Ovaal 53">
            <a:extLst>
              <a:ext uri="{FF2B5EF4-FFF2-40B4-BE49-F238E27FC236}">
                <a16:creationId xmlns:a16="http://schemas.microsoft.com/office/drawing/2014/main" id="{5251E942-6FBE-4BC8-B826-37EABCDA05E1}"/>
              </a:ext>
            </a:extLst>
          </p:cNvPr>
          <p:cNvSpPr/>
          <p:nvPr/>
        </p:nvSpPr>
        <p:spPr>
          <a:xfrm>
            <a:off x="8718261" y="2584914"/>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5" name="Ovaal 54">
            <a:extLst>
              <a:ext uri="{FF2B5EF4-FFF2-40B4-BE49-F238E27FC236}">
                <a16:creationId xmlns:a16="http://schemas.microsoft.com/office/drawing/2014/main" id="{45004240-0FB3-4433-8924-48C9B3E79ABC}"/>
              </a:ext>
            </a:extLst>
          </p:cNvPr>
          <p:cNvSpPr/>
          <p:nvPr/>
        </p:nvSpPr>
        <p:spPr>
          <a:xfrm>
            <a:off x="8016240" y="319018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Ovaal 55">
            <a:extLst>
              <a:ext uri="{FF2B5EF4-FFF2-40B4-BE49-F238E27FC236}">
                <a16:creationId xmlns:a16="http://schemas.microsoft.com/office/drawing/2014/main" id="{2F7C3BAA-4EE7-4474-BEB0-BCD7CE1310B0}"/>
              </a:ext>
            </a:extLst>
          </p:cNvPr>
          <p:cNvSpPr/>
          <p:nvPr/>
        </p:nvSpPr>
        <p:spPr>
          <a:xfrm>
            <a:off x="8518257" y="3217602"/>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Ovaal 56">
            <a:extLst>
              <a:ext uri="{FF2B5EF4-FFF2-40B4-BE49-F238E27FC236}">
                <a16:creationId xmlns:a16="http://schemas.microsoft.com/office/drawing/2014/main" id="{34412827-3A12-455E-A153-A025353BC291}"/>
              </a:ext>
            </a:extLst>
          </p:cNvPr>
          <p:cNvSpPr/>
          <p:nvPr/>
        </p:nvSpPr>
        <p:spPr>
          <a:xfrm>
            <a:off x="8993604" y="3183312"/>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Ovaal 57">
            <a:extLst>
              <a:ext uri="{FF2B5EF4-FFF2-40B4-BE49-F238E27FC236}">
                <a16:creationId xmlns:a16="http://schemas.microsoft.com/office/drawing/2014/main" id="{072AD7A2-D3FA-46E0-9FB5-2C66B2FF8AEE}"/>
              </a:ext>
            </a:extLst>
          </p:cNvPr>
          <p:cNvSpPr/>
          <p:nvPr/>
        </p:nvSpPr>
        <p:spPr>
          <a:xfrm>
            <a:off x="9663705" y="327463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Ovaal 58">
            <a:extLst>
              <a:ext uri="{FF2B5EF4-FFF2-40B4-BE49-F238E27FC236}">
                <a16:creationId xmlns:a16="http://schemas.microsoft.com/office/drawing/2014/main" id="{5A11FE81-FD45-4B77-9F09-446E3A6A7890}"/>
              </a:ext>
            </a:extLst>
          </p:cNvPr>
          <p:cNvSpPr/>
          <p:nvPr/>
        </p:nvSpPr>
        <p:spPr>
          <a:xfrm>
            <a:off x="9875906" y="3342864"/>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0" name="Ovaal 59">
            <a:extLst>
              <a:ext uri="{FF2B5EF4-FFF2-40B4-BE49-F238E27FC236}">
                <a16:creationId xmlns:a16="http://schemas.microsoft.com/office/drawing/2014/main" id="{C4AD514B-93E3-49EC-BCC2-E3921BE9D866}"/>
              </a:ext>
            </a:extLst>
          </p:cNvPr>
          <p:cNvSpPr/>
          <p:nvPr/>
        </p:nvSpPr>
        <p:spPr>
          <a:xfrm>
            <a:off x="10011057" y="2917992"/>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1" name="Ovaal 60">
            <a:extLst>
              <a:ext uri="{FF2B5EF4-FFF2-40B4-BE49-F238E27FC236}">
                <a16:creationId xmlns:a16="http://schemas.microsoft.com/office/drawing/2014/main" id="{7B7A40E3-DC3F-4FE9-A4E9-56990154F548}"/>
              </a:ext>
            </a:extLst>
          </p:cNvPr>
          <p:cNvSpPr/>
          <p:nvPr/>
        </p:nvSpPr>
        <p:spPr>
          <a:xfrm>
            <a:off x="9587505" y="278251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2" name="Ovaal 61">
            <a:extLst>
              <a:ext uri="{FF2B5EF4-FFF2-40B4-BE49-F238E27FC236}">
                <a16:creationId xmlns:a16="http://schemas.microsoft.com/office/drawing/2014/main" id="{DC02A950-22ED-4E59-B67A-1AEC0B24F977}"/>
              </a:ext>
            </a:extLst>
          </p:cNvPr>
          <p:cNvSpPr/>
          <p:nvPr/>
        </p:nvSpPr>
        <p:spPr>
          <a:xfrm>
            <a:off x="10147575" y="249676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3" name="Ovaal 62">
            <a:extLst>
              <a:ext uri="{FF2B5EF4-FFF2-40B4-BE49-F238E27FC236}">
                <a16:creationId xmlns:a16="http://schemas.microsoft.com/office/drawing/2014/main" id="{680EB8F1-191F-432E-B5D8-56C4C9D5F727}"/>
              </a:ext>
            </a:extLst>
          </p:cNvPr>
          <p:cNvSpPr/>
          <p:nvPr/>
        </p:nvSpPr>
        <p:spPr>
          <a:xfrm>
            <a:off x="10839852" y="319018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4" name="Ovaal 63">
            <a:extLst>
              <a:ext uri="{FF2B5EF4-FFF2-40B4-BE49-F238E27FC236}">
                <a16:creationId xmlns:a16="http://schemas.microsoft.com/office/drawing/2014/main" id="{7603ABB7-E7D5-4738-A5B2-5AADA633293F}"/>
              </a:ext>
            </a:extLst>
          </p:cNvPr>
          <p:cNvSpPr/>
          <p:nvPr/>
        </p:nvSpPr>
        <p:spPr>
          <a:xfrm>
            <a:off x="10696977" y="3611526"/>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5" name="Ovaal 64">
            <a:extLst>
              <a:ext uri="{FF2B5EF4-FFF2-40B4-BE49-F238E27FC236}">
                <a16:creationId xmlns:a16="http://schemas.microsoft.com/office/drawing/2014/main" id="{B67CE9BA-F79A-4D74-8EF4-A44E7FAB5823}"/>
              </a:ext>
            </a:extLst>
          </p:cNvPr>
          <p:cNvSpPr/>
          <p:nvPr/>
        </p:nvSpPr>
        <p:spPr>
          <a:xfrm>
            <a:off x="10295174" y="3481986"/>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6" name="Ovaal 65">
            <a:extLst>
              <a:ext uri="{FF2B5EF4-FFF2-40B4-BE49-F238E27FC236}">
                <a16:creationId xmlns:a16="http://schemas.microsoft.com/office/drawing/2014/main" id="{4BCFAE5F-2FD2-455A-8CEF-49777A398794}"/>
              </a:ext>
            </a:extLst>
          </p:cNvPr>
          <p:cNvSpPr/>
          <p:nvPr/>
        </p:nvSpPr>
        <p:spPr>
          <a:xfrm>
            <a:off x="9732285" y="3768789"/>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7" name="Ovaal 66">
            <a:extLst>
              <a:ext uri="{FF2B5EF4-FFF2-40B4-BE49-F238E27FC236}">
                <a16:creationId xmlns:a16="http://schemas.microsoft.com/office/drawing/2014/main" id="{3E578370-6C13-46CF-9FCA-E19FEE9A522C}"/>
              </a:ext>
            </a:extLst>
          </p:cNvPr>
          <p:cNvSpPr/>
          <p:nvPr/>
        </p:nvSpPr>
        <p:spPr>
          <a:xfrm>
            <a:off x="10149120" y="390300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8" name="Ovaal 67">
            <a:extLst>
              <a:ext uri="{FF2B5EF4-FFF2-40B4-BE49-F238E27FC236}">
                <a16:creationId xmlns:a16="http://schemas.microsoft.com/office/drawing/2014/main" id="{B6D58F9E-B44C-4D03-86D7-032ABC3BA5D7}"/>
              </a:ext>
            </a:extLst>
          </p:cNvPr>
          <p:cNvSpPr/>
          <p:nvPr/>
        </p:nvSpPr>
        <p:spPr>
          <a:xfrm>
            <a:off x="10563627" y="4032531"/>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9" name="Ovaal 68">
            <a:extLst>
              <a:ext uri="{FF2B5EF4-FFF2-40B4-BE49-F238E27FC236}">
                <a16:creationId xmlns:a16="http://schemas.microsoft.com/office/drawing/2014/main" id="{86A1F0E9-C75C-494E-BA2F-9C9FC12E10C9}"/>
              </a:ext>
            </a:extLst>
          </p:cNvPr>
          <p:cNvSpPr/>
          <p:nvPr/>
        </p:nvSpPr>
        <p:spPr>
          <a:xfrm>
            <a:off x="10025295" y="4327750"/>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0" name="Ovaal 69">
            <a:extLst>
              <a:ext uri="{FF2B5EF4-FFF2-40B4-BE49-F238E27FC236}">
                <a16:creationId xmlns:a16="http://schemas.microsoft.com/office/drawing/2014/main" id="{8321FF94-ECD9-4380-A957-D57AB64BF505}"/>
              </a:ext>
            </a:extLst>
          </p:cNvPr>
          <p:cNvSpPr/>
          <p:nvPr/>
        </p:nvSpPr>
        <p:spPr>
          <a:xfrm>
            <a:off x="9622980" y="4196562"/>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1" name="Ovaal 70">
            <a:extLst>
              <a:ext uri="{FF2B5EF4-FFF2-40B4-BE49-F238E27FC236}">
                <a16:creationId xmlns:a16="http://schemas.microsoft.com/office/drawing/2014/main" id="{BD0AF49B-9ED8-4EC0-A87D-C03396D259B5}"/>
              </a:ext>
            </a:extLst>
          </p:cNvPr>
          <p:cNvSpPr/>
          <p:nvPr/>
        </p:nvSpPr>
        <p:spPr>
          <a:xfrm>
            <a:off x="10424985" y="445799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2" name="Ovaal 71">
            <a:extLst>
              <a:ext uri="{FF2B5EF4-FFF2-40B4-BE49-F238E27FC236}">
                <a16:creationId xmlns:a16="http://schemas.microsoft.com/office/drawing/2014/main" id="{23F4DC3F-3BF7-4477-94A7-A0A047D91DBC}"/>
              </a:ext>
            </a:extLst>
          </p:cNvPr>
          <p:cNvSpPr/>
          <p:nvPr/>
        </p:nvSpPr>
        <p:spPr>
          <a:xfrm>
            <a:off x="9466770" y="461420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3" name="Ovaal 72">
            <a:extLst>
              <a:ext uri="{FF2B5EF4-FFF2-40B4-BE49-F238E27FC236}">
                <a16:creationId xmlns:a16="http://schemas.microsoft.com/office/drawing/2014/main" id="{A630880F-9195-4FF7-A9D5-E1B5BDB0A58B}"/>
              </a:ext>
            </a:extLst>
          </p:cNvPr>
          <p:cNvSpPr/>
          <p:nvPr/>
        </p:nvSpPr>
        <p:spPr>
          <a:xfrm>
            <a:off x="9329610" y="5033308"/>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4" name="Ovaal 73">
            <a:extLst>
              <a:ext uri="{FF2B5EF4-FFF2-40B4-BE49-F238E27FC236}">
                <a16:creationId xmlns:a16="http://schemas.microsoft.com/office/drawing/2014/main" id="{5D0298C6-6805-4774-9A8C-AA45861E8086}"/>
              </a:ext>
            </a:extLst>
          </p:cNvPr>
          <p:cNvSpPr/>
          <p:nvPr/>
        </p:nvSpPr>
        <p:spPr>
          <a:xfrm>
            <a:off x="10152930" y="5301633"/>
            <a:ext cx="68580" cy="68580"/>
          </a:xfrm>
          <a:prstGeom prst="ellipse">
            <a:avLst/>
          </a:prstGeom>
          <a:solidFill>
            <a:srgbClr val="03939B">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78018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3B640DC8-7B3B-4D3E-8644-D9F34B2766E2}"/>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D1F925E-8A53-514B-849F-8214C45A3BA6}" type="slidenum">
              <a:rPr lang="en-US" smtClean="0"/>
              <a:pPr>
                <a:spcAft>
                  <a:spcPts val="600"/>
                </a:spcAft>
              </a:pPr>
              <a:t>8</a:t>
            </a:fld>
            <a:endParaRPr lang="en-US"/>
          </a:p>
        </p:txBody>
      </p:sp>
      <p:sp>
        <p:nvSpPr>
          <p:cNvPr id="3" name="Titel 2">
            <a:extLst>
              <a:ext uri="{FF2B5EF4-FFF2-40B4-BE49-F238E27FC236}">
                <a16:creationId xmlns:a16="http://schemas.microsoft.com/office/drawing/2014/main" id="{6E5DD46F-EC80-45BF-8197-6F39CD228EEA}"/>
              </a:ext>
            </a:extLst>
          </p:cNvPr>
          <p:cNvSpPr>
            <a:spLocks noGrp="1"/>
          </p:cNvSpPr>
          <p:nvPr>
            <p:ph type="title"/>
          </p:nvPr>
        </p:nvSpPr>
        <p:spPr>
          <a:xfrm>
            <a:off x="838200" y="612000"/>
            <a:ext cx="10515600" cy="1080000"/>
          </a:xfrm>
        </p:spPr>
        <p:txBody>
          <a:bodyPr anchor="ctr">
            <a:normAutofit/>
          </a:bodyPr>
          <a:lstStyle/>
          <a:p>
            <a:r>
              <a:rPr lang="nl-NL"/>
              <a:t>5</a:t>
            </a:r>
            <a:r>
              <a:rPr lang="nl-NL" baseline="30000"/>
              <a:t>e</a:t>
            </a:r>
            <a:r>
              <a:rPr lang="nl-NL"/>
              <a:t> + 6</a:t>
            </a:r>
            <a:r>
              <a:rPr lang="nl-NL" baseline="30000"/>
              <a:t>e</a:t>
            </a:r>
            <a:r>
              <a:rPr lang="nl-NL"/>
              <a:t> verdieping | Voorzieningen</a:t>
            </a:r>
          </a:p>
        </p:txBody>
      </p:sp>
      <p:pic>
        <p:nvPicPr>
          <p:cNvPr id="6" name="Afbeelding 5">
            <a:extLst>
              <a:ext uri="{FF2B5EF4-FFF2-40B4-BE49-F238E27FC236}">
                <a16:creationId xmlns:a16="http://schemas.microsoft.com/office/drawing/2014/main" id="{1BAF1A11-E47E-44CA-BC9B-C71538D79438}"/>
              </a:ext>
            </a:extLst>
          </p:cNvPr>
          <p:cNvPicPr>
            <a:picLocks noChangeAspect="1"/>
          </p:cNvPicPr>
          <p:nvPr/>
        </p:nvPicPr>
        <p:blipFill>
          <a:blip r:embed="rId2">
            <a:clrChange>
              <a:clrFrom>
                <a:srgbClr val="FFFFFF"/>
              </a:clrFrom>
              <a:clrTo>
                <a:srgbClr val="FFFFFF">
                  <a:alpha val="0"/>
                </a:srgbClr>
              </a:clrTo>
            </a:clrChange>
            <a:grayscl/>
          </a:blip>
          <a:stretch>
            <a:fillRect/>
          </a:stretch>
        </p:blipFill>
        <p:spPr>
          <a:xfrm>
            <a:off x="215441" y="1894880"/>
            <a:ext cx="5566782" cy="4258589"/>
          </a:xfrm>
          <a:prstGeom prst="rect">
            <a:avLst/>
          </a:prstGeom>
          <a:noFill/>
        </p:spPr>
      </p:pic>
      <p:pic>
        <p:nvPicPr>
          <p:cNvPr id="5" name="Afbeelding 4">
            <a:extLst>
              <a:ext uri="{FF2B5EF4-FFF2-40B4-BE49-F238E27FC236}">
                <a16:creationId xmlns:a16="http://schemas.microsoft.com/office/drawing/2014/main" id="{CA702EA4-911C-4328-AF72-5F71B5B2798A}"/>
              </a:ext>
            </a:extLst>
          </p:cNvPr>
          <p:cNvPicPr>
            <a:picLocks noChangeAspect="1"/>
          </p:cNvPicPr>
          <p:nvPr/>
        </p:nvPicPr>
        <p:blipFill>
          <a:blip r:embed="rId3">
            <a:clrChange>
              <a:clrFrom>
                <a:srgbClr val="FFFFFF"/>
              </a:clrFrom>
              <a:clrTo>
                <a:srgbClr val="FFFFFF">
                  <a:alpha val="0"/>
                </a:srgbClr>
              </a:clrTo>
            </a:clrChange>
            <a:grayscl/>
          </a:blip>
          <a:stretch>
            <a:fillRect/>
          </a:stretch>
        </p:blipFill>
        <p:spPr>
          <a:xfrm>
            <a:off x="5960134" y="1878552"/>
            <a:ext cx="5531494" cy="4284000"/>
          </a:xfrm>
          <a:prstGeom prst="rect">
            <a:avLst/>
          </a:prstGeom>
        </p:spPr>
      </p:pic>
      <p:sp>
        <p:nvSpPr>
          <p:cNvPr id="28" name="Tekstvak 27">
            <a:extLst>
              <a:ext uri="{FF2B5EF4-FFF2-40B4-BE49-F238E27FC236}">
                <a16:creationId xmlns:a16="http://schemas.microsoft.com/office/drawing/2014/main" id="{2730BA78-65CE-4BBE-8F30-8840147BCECE}"/>
              </a:ext>
            </a:extLst>
          </p:cNvPr>
          <p:cNvSpPr txBox="1"/>
          <p:nvPr/>
        </p:nvSpPr>
        <p:spPr>
          <a:xfrm>
            <a:off x="7277105" y="6323753"/>
            <a:ext cx="1322798" cy="276999"/>
          </a:xfrm>
          <a:prstGeom prst="rect">
            <a:avLst/>
          </a:prstGeom>
          <a:noFill/>
        </p:spPr>
        <p:txBody>
          <a:bodyPr wrap="none" rtlCol="0">
            <a:spAutoFit/>
          </a:bodyPr>
          <a:lstStyle/>
          <a:p>
            <a:r>
              <a:rPr lang="nl-NL" sz="1200" b="1"/>
              <a:t>Printvoorziening</a:t>
            </a:r>
          </a:p>
        </p:txBody>
      </p:sp>
      <p:grpSp>
        <p:nvGrpSpPr>
          <p:cNvPr id="43" name="Groep 42">
            <a:extLst>
              <a:ext uri="{FF2B5EF4-FFF2-40B4-BE49-F238E27FC236}">
                <a16:creationId xmlns:a16="http://schemas.microsoft.com/office/drawing/2014/main" id="{4AC5A121-2CA7-4193-8E1A-5F1EF130F90D}"/>
              </a:ext>
            </a:extLst>
          </p:cNvPr>
          <p:cNvGrpSpPr/>
          <p:nvPr/>
        </p:nvGrpSpPr>
        <p:grpSpPr>
          <a:xfrm>
            <a:off x="6783900" y="6172004"/>
            <a:ext cx="576000" cy="576000"/>
            <a:chOff x="8508560" y="6298006"/>
            <a:chExt cx="434641" cy="434641"/>
          </a:xfrm>
        </p:grpSpPr>
        <p:grpSp>
          <p:nvGrpSpPr>
            <p:cNvPr id="25" name="Groep 24">
              <a:extLst>
                <a:ext uri="{FF2B5EF4-FFF2-40B4-BE49-F238E27FC236}">
                  <a16:creationId xmlns:a16="http://schemas.microsoft.com/office/drawing/2014/main" id="{F9ED0561-46B4-4242-BD82-817D7C320D29}"/>
                </a:ext>
              </a:extLst>
            </p:cNvPr>
            <p:cNvGrpSpPr/>
            <p:nvPr/>
          </p:nvGrpSpPr>
          <p:grpSpPr>
            <a:xfrm>
              <a:off x="8508560" y="6298006"/>
              <a:ext cx="434641" cy="434641"/>
              <a:chOff x="5782223" y="5396604"/>
              <a:chExt cx="952500" cy="952500"/>
            </a:xfrm>
          </p:grpSpPr>
          <p:sp>
            <p:nvSpPr>
              <p:cNvPr id="26" name="Ovaal 25">
                <a:extLst>
                  <a:ext uri="{FF2B5EF4-FFF2-40B4-BE49-F238E27FC236}">
                    <a16:creationId xmlns:a16="http://schemas.microsoft.com/office/drawing/2014/main" id="{EA6FDB79-90D4-4F33-81E5-83032DB5CD26}"/>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7" name="Graphic 26">
                <a:extLst>
                  <a:ext uri="{FF2B5EF4-FFF2-40B4-BE49-F238E27FC236}">
                    <a16:creationId xmlns:a16="http://schemas.microsoft.com/office/drawing/2014/main" id="{FE8A6844-1B90-482E-922B-456C531297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30" name="Graphic 29">
              <a:extLst>
                <a:ext uri="{FF2B5EF4-FFF2-40B4-BE49-F238E27FC236}">
                  <a16:creationId xmlns:a16="http://schemas.microsoft.com/office/drawing/2014/main" id="{25EC393B-C982-411F-9839-E05EE34481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32038" y="6378697"/>
              <a:ext cx="194737" cy="194737"/>
            </a:xfrm>
            <a:prstGeom prst="rect">
              <a:avLst/>
            </a:prstGeom>
          </p:spPr>
        </p:pic>
      </p:grpSp>
      <p:grpSp>
        <p:nvGrpSpPr>
          <p:cNvPr id="42" name="Groep 41">
            <a:extLst>
              <a:ext uri="{FF2B5EF4-FFF2-40B4-BE49-F238E27FC236}">
                <a16:creationId xmlns:a16="http://schemas.microsoft.com/office/drawing/2014/main" id="{C58FA6C4-9237-49F9-824C-BB3681E25F35}"/>
              </a:ext>
            </a:extLst>
          </p:cNvPr>
          <p:cNvGrpSpPr/>
          <p:nvPr/>
        </p:nvGrpSpPr>
        <p:grpSpPr>
          <a:xfrm>
            <a:off x="3973089" y="4650017"/>
            <a:ext cx="366320" cy="366320"/>
            <a:chOff x="3948879" y="4723485"/>
            <a:chExt cx="366320" cy="366320"/>
          </a:xfrm>
        </p:grpSpPr>
        <p:grpSp>
          <p:nvGrpSpPr>
            <p:cNvPr id="13" name="Groep 12">
              <a:extLst>
                <a:ext uri="{FF2B5EF4-FFF2-40B4-BE49-F238E27FC236}">
                  <a16:creationId xmlns:a16="http://schemas.microsoft.com/office/drawing/2014/main" id="{C6F1E6E6-450D-4772-B9B3-4A4B3DD7F8F0}"/>
                </a:ext>
              </a:extLst>
            </p:cNvPr>
            <p:cNvGrpSpPr/>
            <p:nvPr/>
          </p:nvGrpSpPr>
          <p:grpSpPr>
            <a:xfrm>
              <a:off x="3948879" y="4723485"/>
              <a:ext cx="366320" cy="366320"/>
              <a:chOff x="5782223" y="5396604"/>
              <a:chExt cx="952500" cy="952500"/>
            </a:xfrm>
          </p:grpSpPr>
          <p:sp>
            <p:nvSpPr>
              <p:cNvPr id="14" name="Ovaal 13">
                <a:extLst>
                  <a:ext uri="{FF2B5EF4-FFF2-40B4-BE49-F238E27FC236}">
                    <a16:creationId xmlns:a16="http://schemas.microsoft.com/office/drawing/2014/main" id="{CBF9F77C-AD50-40AA-A4C1-3F8F91CA53BB}"/>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Graphic 14">
                <a:extLst>
                  <a:ext uri="{FF2B5EF4-FFF2-40B4-BE49-F238E27FC236}">
                    <a16:creationId xmlns:a16="http://schemas.microsoft.com/office/drawing/2014/main" id="{BF42B5D7-7FA9-4307-A9F2-93591BFC57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32" name="Graphic 31">
              <a:extLst>
                <a:ext uri="{FF2B5EF4-FFF2-40B4-BE49-F238E27FC236}">
                  <a16:creationId xmlns:a16="http://schemas.microsoft.com/office/drawing/2014/main" id="{23F47951-09FC-4AC1-B1AC-272E2C48A5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64996" y="4803237"/>
              <a:ext cx="130665" cy="130665"/>
            </a:xfrm>
            <a:prstGeom prst="rect">
              <a:avLst/>
            </a:prstGeom>
          </p:spPr>
        </p:pic>
      </p:grpSp>
      <p:grpSp>
        <p:nvGrpSpPr>
          <p:cNvPr id="41" name="Groep 40">
            <a:extLst>
              <a:ext uri="{FF2B5EF4-FFF2-40B4-BE49-F238E27FC236}">
                <a16:creationId xmlns:a16="http://schemas.microsoft.com/office/drawing/2014/main" id="{9790DC6E-EBB6-4C66-93D5-9B70C81A42C4}"/>
              </a:ext>
            </a:extLst>
          </p:cNvPr>
          <p:cNvGrpSpPr/>
          <p:nvPr/>
        </p:nvGrpSpPr>
        <p:grpSpPr>
          <a:xfrm>
            <a:off x="4156249" y="4466142"/>
            <a:ext cx="366320" cy="366320"/>
            <a:chOff x="4112730" y="4450410"/>
            <a:chExt cx="366320" cy="366320"/>
          </a:xfrm>
        </p:grpSpPr>
        <p:grpSp>
          <p:nvGrpSpPr>
            <p:cNvPr id="10" name="Groep 9">
              <a:extLst>
                <a:ext uri="{FF2B5EF4-FFF2-40B4-BE49-F238E27FC236}">
                  <a16:creationId xmlns:a16="http://schemas.microsoft.com/office/drawing/2014/main" id="{697BAD7A-9AB6-488D-AAEA-D3C605F9E121}"/>
                </a:ext>
              </a:extLst>
            </p:cNvPr>
            <p:cNvGrpSpPr/>
            <p:nvPr/>
          </p:nvGrpSpPr>
          <p:grpSpPr>
            <a:xfrm>
              <a:off x="4112730" y="4450410"/>
              <a:ext cx="366320" cy="366320"/>
              <a:chOff x="5782223" y="5396604"/>
              <a:chExt cx="952500" cy="952500"/>
            </a:xfrm>
          </p:grpSpPr>
          <p:sp>
            <p:nvSpPr>
              <p:cNvPr id="11" name="Ovaal 10">
                <a:extLst>
                  <a:ext uri="{FF2B5EF4-FFF2-40B4-BE49-F238E27FC236}">
                    <a16:creationId xmlns:a16="http://schemas.microsoft.com/office/drawing/2014/main" id="{8A235148-0923-4AB7-8962-5A58E6DCAF85}"/>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Graphic 11">
                <a:extLst>
                  <a:ext uri="{FF2B5EF4-FFF2-40B4-BE49-F238E27FC236}">
                    <a16:creationId xmlns:a16="http://schemas.microsoft.com/office/drawing/2014/main" id="{89B15271-5501-457E-9CBA-52DD64DE540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34" name="Graphic 33">
              <a:extLst>
                <a:ext uri="{FF2B5EF4-FFF2-40B4-BE49-F238E27FC236}">
                  <a16:creationId xmlns:a16="http://schemas.microsoft.com/office/drawing/2014/main" id="{4AA94B8F-C3AF-414A-BD18-50354B8D30EC}"/>
                </a:ext>
              </a:extLst>
            </p:cNvPr>
            <p:cNvPicPr>
              <a:picLocks noChangeAspect="1"/>
            </p:cNvPicPr>
            <p:nvPr/>
          </p:nvPicPr>
          <p:blipFill>
            <a:blip r:embed="rId10">
              <a:clrChange>
                <a:clrFrom>
                  <a:srgbClr val="FFFFFF"/>
                </a:clrFrom>
                <a:clrTo>
                  <a:srgbClr val="FFFFFF">
                    <a:alpha val="0"/>
                  </a:srgbClr>
                </a:clrTo>
              </a:clrChange>
              <a:extLst>
                <a:ext uri="{96DAC541-7B7A-43D3-8B79-37D633B846F1}">
                  <asvg:svgBlip xmlns:asvg="http://schemas.microsoft.com/office/drawing/2016/SVG/main" r:embed="rId11"/>
                </a:ext>
              </a:extLst>
            </a:blip>
            <a:stretch>
              <a:fillRect/>
            </a:stretch>
          </p:blipFill>
          <p:spPr>
            <a:xfrm flipH="1" flipV="1">
              <a:off x="4228893" y="4531328"/>
              <a:ext cx="118689" cy="118689"/>
            </a:xfrm>
            <a:prstGeom prst="rect">
              <a:avLst/>
            </a:prstGeom>
          </p:spPr>
        </p:pic>
      </p:grpSp>
      <p:grpSp>
        <p:nvGrpSpPr>
          <p:cNvPr id="40" name="Groep 39">
            <a:extLst>
              <a:ext uri="{FF2B5EF4-FFF2-40B4-BE49-F238E27FC236}">
                <a16:creationId xmlns:a16="http://schemas.microsoft.com/office/drawing/2014/main" id="{3DBA392C-6AD3-4DE2-B252-8B3416D7582E}"/>
              </a:ext>
            </a:extLst>
          </p:cNvPr>
          <p:cNvGrpSpPr/>
          <p:nvPr/>
        </p:nvGrpSpPr>
        <p:grpSpPr>
          <a:xfrm>
            <a:off x="4312282" y="4722249"/>
            <a:ext cx="422278" cy="422278"/>
            <a:chOff x="4333399" y="4750742"/>
            <a:chExt cx="366320" cy="366320"/>
          </a:xfrm>
        </p:grpSpPr>
        <p:grpSp>
          <p:nvGrpSpPr>
            <p:cNvPr id="9" name="Groep 8">
              <a:extLst>
                <a:ext uri="{FF2B5EF4-FFF2-40B4-BE49-F238E27FC236}">
                  <a16:creationId xmlns:a16="http://schemas.microsoft.com/office/drawing/2014/main" id="{1FA7E320-0824-4CB6-8235-2D5CC121642F}"/>
                </a:ext>
              </a:extLst>
            </p:cNvPr>
            <p:cNvGrpSpPr/>
            <p:nvPr/>
          </p:nvGrpSpPr>
          <p:grpSpPr>
            <a:xfrm>
              <a:off x="4333399" y="4750742"/>
              <a:ext cx="366320" cy="366320"/>
              <a:chOff x="5782223" y="5396604"/>
              <a:chExt cx="952500" cy="952500"/>
            </a:xfrm>
          </p:grpSpPr>
          <p:sp>
            <p:nvSpPr>
              <p:cNvPr id="8" name="Ovaal 7">
                <a:extLst>
                  <a:ext uri="{FF2B5EF4-FFF2-40B4-BE49-F238E27FC236}">
                    <a16:creationId xmlns:a16="http://schemas.microsoft.com/office/drawing/2014/main" id="{0B6B8F4F-0A7F-4A57-9BE5-EFAB1BC2FD2C}"/>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Graphic 6">
                <a:extLst>
                  <a:ext uri="{FF2B5EF4-FFF2-40B4-BE49-F238E27FC236}">
                    <a16:creationId xmlns:a16="http://schemas.microsoft.com/office/drawing/2014/main" id="{95453803-0CDA-4293-B293-A9AE0C45943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36" name="Graphic 35">
              <a:extLst>
                <a:ext uri="{FF2B5EF4-FFF2-40B4-BE49-F238E27FC236}">
                  <a16:creationId xmlns:a16="http://schemas.microsoft.com/office/drawing/2014/main" id="{6FDCB078-A903-48C7-B0FC-24C00FCD985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20437" y="4792822"/>
              <a:ext cx="192245" cy="192245"/>
            </a:xfrm>
            <a:prstGeom prst="rect">
              <a:avLst/>
            </a:prstGeom>
          </p:spPr>
        </p:pic>
      </p:grpSp>
      <p:grpSp>
        <p:nvGrpSpPr>
          <p:cNvPr id="39" name="Groep 38">
            <a:extLst>
              <a:ext uri="{FF2B5EF4-FFF2-40B4-BE49-F238E27FC236}">
                <a16:creationId xmlns:a16="http://schemas.microsoft.com/office/drawing/2014/main" id="{88DCF02E-5331-4E9B-9C46-491D4CC3AF4B}"/>
              </a:ext>
            </a:extLst>
          </p:cNvPr>
          <p:cNvGrpSpPr/>
          <p:nvPr/>
        </p:nvGrpSpPr>
        <p:grpSpPr>
          <a:xfrm>
            <a:off x="4759536" y="4412536"/>
            <a:ext cx="498855" cy="498855"/>
            <a:chOff x="4663319" y="4279234"/>
            <a:chExt cx="570096" cy="570096"/>
          </a:xfrm>
        </p:grpSpPr>
        <p:grpSp>
          <p:nvGrpSpPr>
            <p:cNvPr id="16" name="Groep 15">
              <a:extLst>
                <a:ext uri="{FF2B5EF4-FFF2-40B4-BE49-F238E27FC236}">
                  <a16:creationId xmlns:a16="http://schemas.microsoft.com/office/drawing/2014/main" id="{7FDEE8F0-D2C2-459E-AB3B-8110E4DEEAC4}"/>
                </a:ext>
              </a:extLst>
            </p:cNvPr>
            <p:cNvGrpSpPr/>
            <p:nvPr/>
          </p:nvGrpSpPr>
          <p:grpSpPr>
            <a:xfrm>
              <a:off x="4663319" y="4279234"/>
              <a:ext cx="570096" cy="570096"/>
              <a:chOff x="5782223" y="5396604"/>
              <a:chExt cx="952500" cy="952500"/>
            </a:xfrm>
          </p:grpSpPr>
          <p:sp>
            <p:nvSpPr>
              <p:cNvPr id="17" name="Ovaal 16">
                <a:extLst>
                  <a:ext uri="{FF2B5EF4-FFF2-40B4-BE49-F238E27FC236}">
                    <a16:creationId xmlns:a16="http://schemas.microsoft.com/office/drawing/2014/main" id="{1D62768E-B4EC-4717-8E9D-3843E7EB298C}"/>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8" name="Graphic 17">
                <a:extLst>
                  <a:ext uri="{FF2B5EF4-FFF2-40B4-BE49-F238E27FC236}">
                    <a16:creationId xmlns:a16="http://schemas.microsoft.com/office/drawing/2014/main" id="{1988AF6D-5B12-4C6C-8090-E10109B3A1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38" name="Graphic 37">
              <a:extLst>
                <a:ext uri="{FF2B5EF4-FFF2-40B4-BE49-F238E27FC236}">
                  <a16:creationId xmlns:a16="http://schemas.microsoft.com/office/drawing/2014/main" id="{791DE1E6-C5C8-4FF8-AE8E-3ED2A0E9AF6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857622" y="4392107"/>
              <a:ext cx="201923" cy="201923"/>
            </a:xfrm>
            <a:prstGeom prst="rect">
              <a:avLst/>
            </a:prstGeom>
          </p:spPr>
        </p:pic>
      </p:grpSp>
      <p:grpSp>
        <p:nvGrpSpPr>
          <p:cNvPr id="44" name="Groep 43">
            <a:extLst>
              <a:ext uri="{FF2B5EF4-FFF2-40B4-BE49-F238E27FC236}">
                <a16:creationId xmlns:a16="http://schemas.microsoft.com/office/drawing/2014/main" id="{4DBD68D6-A1DF-40CA-AC9A-1B8B2727D406}"/>
              </a:ext>
            </a:extLst>
          </p:cNvPr>
          <p:cNvGrpSpPr/>
          <p:nvPr/>
        </p:nvGrpSpPr>
        <p:grpSpPr>
          <a:xfrm>
            <a:off x="4734560" y="2612028"/>
            <a:ext cx="366320" cy="366320"/>
            <a:chOff x="3948879" y="4723485"/>
            <a:chExt cx="366320" cy="366320"/>
          </a:xfrm>
        </p:grpSpPr>
        <p:grpSp>
          <p:nvGrpSpPr>
            <p:cNvPr id="45" name="Groep 44">
              <a:extLst>
                <a:ext uri="{FF2B5EF4-FFF2-40B4-BE49-F238E27FC236}">
                  <a16:creationId xmlns:a16="http://schemas.microsoft.com/office/drawing/2014/main" id="{642B5087-8899-49F8-BDDD-A58DE6204203}"/>
                </a:ext>
              </a:extLst>
            </p:cNvPr>
            <p:cNvGrpSpPr/>
            <p:nvPr/>
          </p:nvGrpSpPr>
          <p:grpSpPr>
            <a:xfrm>
              <a:off x="3948879" y="4723485"/>
              <a:ext cx="366320" cy="366320"/>
              <a:chOff x="5782223" y="5396604"/>
              <a:chExt cx="952500" cy="952500"/>
            </a:xfrm>
          </p:grpSpPr>
          <p:sp>
            <p:nvSpPr>
              <p:cNvPr id="47" name="Ovaal 46">
                <a:extLst>
                  <a:ext uri="{FF2B5EF4-FFF2-40B4-BE49-F238E27FC236}">
                    <a16:creationId xmlns:a16="http://schemas.microsoft.com/office/drawing/2014/main" id="{205174A0-86E7-4BFB-8617-5B00528313AD}"/>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8" name="Graphic 47">
                <a:extLst>
                  <a:ext uri="{FF2B5EF4-FFF2-40B4-BE49-F238E27FC236}">
                    <a16:creationId xmlns:a16="http://schemas.microsoft.com/office/drawing/2014/main" id="{64F33A10-C7A0-49FB-B2EA-E18401F2F2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46" name="Graphic 45">
              <a:extLst>
                <a:ext uri="{FF2B5EF4-FFF2-40B4-BE49-F238E27FC236}">
                  <a16:creationId xmlns:a16="http://schemas.microsoft.com/office/drawing/2014/main" id="{C71AD39A-E2B2-4C58-9F0D-8FBF3C4B048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64996" y="4803237"/>
              <a:ext cx="130665" cy="130665"/>
            </a:xfrm>
            <a:prstGeom prst="rect">
              <a:avLst/>
            </a:prstGeom>
          </p:spPr>
        </p:pic>
      </p:grpSp>
      <p:grpSp>
        <p:nvGrpSpPr>
          <p:cNvPr id="49" name="Groep 48">
            <a:extLst>
              <a:ext uri="{FF2B5EF4-FFF2-40B4-BE49-F238E27FC236}">
                <a16:creationId xmlns:a16="http://schemas.microsoft.com/office/drawing/2014/main" id="{C26A1AE7-A1F8-472A-A749-C5DA1C2D007C}"/>
              </a:ext>
            </a:extLst>
          </p:cNvPr>
          <p:cNvGrpSpPr/>
          <p:nvPr/>
        </p:nvGrpSpPr>
        <p:grpSpPr>
          <a:xfrm>
            <a:off x="2497775" y="2612028"/>
            <a:ext cx="366320" cy="366320"/>
            <a:chOff x="3948879" y="4723485"/>
            <a:chExt cx="366320" cy="366320"/>
          </a:xfrm>
        </p:grpSpPr>
        <p:grpSp>
          <p:nvGrpSpPr>
            <p:cNvPr id="50" name="Groep 49">
              <a:extLst>
                <a:ext uri="{FF2B5EF4-FFF2-40B4-BE49-F238E27FC236}">
                  <a16:creationId xmlns:a16="http://schemas.microsoft.com/office/drawing/2014/main" id="{2EA8EA16-210D-4747-9FCA-4B9C644EE0EA}"/>
                </a:ext>
              </a:extLst>
            </p:cNvPr>
            <p:cNvGrpSpPr/>
            <p:nvPr/>
          </p:nvGrpSpPr>
          <p:grpSpPr>
            <a:xfrm>
              <a:off x="3948879" y="4723485"/>
              <a:ext cx="366320" cy="366320"/>
              <a:chOff x="5782223" y="5396604"/>
              <a:chExt cx="952500" cy="952500"/>
            </a:xfrm>
          </p:grpSpPr>
          <p:sp>
            <p:nvSpPr>
              <p:cNvPr id="52" name="Ovaal 51">
                <a:extLst>
                  <a:ext uri="{FF2B5EF4-FFF2-40B4-BE49-F238E27FC236}">
                    <a16:creationId xmlns:a16="http://schemas.microsoft.com/office/drawing/2014/main" id="{FCCA91CB-DBA7-41A2-931E-F0A81C473484}"/>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3" name="Graphic 52">
                <a:extLst>
                  <a:ext uri="{FF2B5EF4-FFF2-40B4-BE49-F238E27FC236}">
                    <a16:creationId xmlns:a16="http://schemas.microsoft.com/office/drawing/2014/main" id="{0848EB51-3487-43BA-9CFA-26917172F3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51" name="Graphic 50">
              <a:extLst>
                <a:ext uri="{FF2B5EF4-FFF2-40B4-BE49-F238E27FC236}">
                  <a16:creationId xmlns:a16="http://schemas.microsoft.com/office/drawing/2014/main" id="{62CCF593-8618-459C-BF2E-75DFC03E8B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64996" y="4803237"/>
              <a:ext cx="130665" cy="130665"/>
            </a:xfrm>
            <a:prstGeom prst="rect">
              <a:avLst/>
            </a:prstGeom>
          </p:spPr>
        </p:pic>
      </p:grpSp>
      <p:grpSp>
        <p:nvGrpSpPr>
          <p:cNvPr id="54" name="Groep 53">
            <a:extLst>
              <a:ext uri="{FF2B5EF4-FFF2-40B4-BE49-F238E27FC236}">
                <a16:creationId xmlns:a16="http://schemas.microsoft.com/office/drawing/2014/main" id="{A99C2BFD-9EE5-4E1D-A02E-EDDD02CDD849}"/>
              </a:ext>
            </a:extLst>
          </p:cNvPr>
          <p:cNvGrpSpPr/>
          <p:nvPr/>
        </p:nvGrpSpPr>
        <p:grpSpPr>
          <a:xfrm>
            <a:off x="2318308" y="2428740"/>
            <a:ext cx="366320" cy="366320"/>
            <a:chOff x="4112730" y="4450410"/>
            <a:chExt cx="366320" cy="366320"/>
          </a:xfrm>
        </p:grpSpPr>
        <p:grpSp>
          <p:nvGrpSpPr>
            <p:cNvPr id="55" name="Groep 54">
              <a:extLst>
                <a:ext uri="{FF2B5EF4-FFF2-40B4-BE49-F238E27FC236}">
                  <a16:creationId xmlns:a16="http://schemas.microsoft.com/office/drawing/2014/main" id="{6C1AFCC4-4B04-4202-8FD1-C920EF2D8AD9}"/>
                </a:ext>
              </a:extLst>
            </p:cNvPr>
            <p:cNvGrpSpPr/>
            <p:nvPr/>
          </p:nvGrpSpPr>
          <p:grpSpPr>
            <a:xfrm>
              <a:off x="4112730" y="4450410"/>
              <a:ext cx="366320" cy="366320"/>
              <a:chOff x="5782223" y="5396604"/>
              <a:chExt cx="952500" cy="952500"/>
            </a:xfrm>
          </p:grpSpPr>
          <p:sp>
            <p:nvSpPr>
              <p:cNvPr id="57" name="Ovaal 56">
                <a:extLst>
                  <a:ext uri="{FF2B5EF4-FFF2-40B4-BE49-F238E27FC236}">
                    <a16:creationId xmlns:a16="http://schemas.microsoft.com/office/drawing/2014/main" id="{2B86EA07-726E-42C5-835C-A28D818B249C}"/>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8" name="Graphic 57">
                <a:extLst>
                  <a:ext uri="{FF2B5EF4-FFF2-40B4-BE49-F238E27FC236}">
                    <a16:creationId xmlns:a16="http://schemas.microsoft.com/office/drawing/2014/main" id="{14A5B08F-858B-4B4D-B252-406874ECF7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56" name="Graphic 55">
              <a:extLst>
                <a:ext uri="{FF2B5EF4-FFF2-40B4-BE49-F238E27FC236}">
                  <a16:creationId xmlns:a16="http://schemas.microsoft.com/office/drawing/2014/main" id="{57940B4E-AC8D-4CCE-9E84-4D1A3EC58E20}"/>
                </a:ext>
              </a:extLst>
            </p:cNvPr>
            <p:cNvPicPr>
              <a:picLocks noChangeAspect="1"/>
            </p:cNvPicPr>
            <p:nvPr/>
          </p:nvPicPr>
          <p:blipFill>
            <a:blip r:embed="rId10">
              <a:clrChange>
                <a:clrFrom>
                  <a:srgbClr val="FFFFFF"/>
                </a:clrFrom>
                <a:clrTo>
                  <a:srgbClr val="FFFFFF">
                    <a:alpha val="0"/>
                  </a:srgbClr>
                </a:clrTo>
              </a:clrChange>
              <a:extLst>
                <a:ext uri="{96DAC541-7B7A-43D3-8B79-37D633B846F1}">
                  <asvg:svgBlip xmlns:asvg="http://schemas.microsoft.com/office/drawing/2016/SVG/main" r:embed="rId11"/>
                </a:ext>
              </a:extLst>
            </a:blip>
            <a:stretch>
              <a:fillRect/>
            </a:stretch>
          </p:blipFill>
          <p:spPr>
            <a:xfrm flipH="1" flipV="1">
              <a:off x="4228893" y="4531328"/>
              <a:ext cx="118689" cy="118689"/>
            </a:xfrm>
            <a:prstGeom prst="rect">
              <a:avLst/>
            </a:prstGeom>
          </p:spPr>
        </p:pic>
      </p:grpSp>
      <p:grpSp>
        <p:nvGrpSpPr>
          <p:cNvPr id="59" name="Groep 58">
            <a:extLst>
              <a:ext uri="{FF2B5EF4-FFF2-40B4-BE49-F238E27FC236}">
                <a16:creationId xmlns:a16="http://schemas.microsoft.com/office/drawing/2014/main" id="{7057350A-9849-4658-B03F-606C69C02B0E}"/>
              </a:ext>
            </a:extLst>
          </p:cNvPr>
          <p:cNvGrpSpPr/>
          <p:nvPr/>
        </p:nvGrpSpPr>
        <p:grpSpPr>
          <a:xfrm>
            <a:off x="2085958" y="2007328"/>
            <a:ext cx="498855" cy="498855"/>
            <a:chOff x="4663319" y="4279234"/>
            <a:chExt cx="570096" cy="570096"/>
          </a:xfrm>
        </p:grpSpPr>
        <p:grpSp>
          <p:nvGrpSpPr>
            <p:cNvPr id="60" name="Groep 59">
              <a:extLst>
                <a:ext uri="{FF2B5EF4-FFF2-40B4-BE49-F238E27FC236}">
                  <a16:creationId xmlns:a16="http://schemas.microsoft.com/office/drawing/2014/main" id="{7A0ACDA4-24E4-458C-9892-827E2C073350}"/>
                </a:ext>
              </a:extLst>
            </p:cNvPr>
            <p:cNvGrpSpPr/>
            <p:nvPr/>
          </p:nvGrpSpPr>
          <p:grpSpPr>
            <a:xfrm>
              <a:off x="4663319" y="4279234"/>
              <a:ext cx="570096" cy="570096"/>
              <a:chOff x="5782223" y="5396604"/>
              <a:chExt cx="952500" cy="952500"/>
            </a:xfrm>
          </p:grpSpPr>
          <p:sp>
            <p:nvSpPr>
              <p:cNvPr id="62" name="Ovaal 61">
                <a:extLst>
                  <a:ext uri="{FF2B5EF4-FFF2-40B4-BE49-F238E27FC236}">
                    <a16:creationId xmlns:a16="http://schemas.microsoft.com/office/drawing/2014/main" id="{161B0567-9083-4389-8E8E-4819333DD6E7}"/>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3" name="Graphic 62">
                <a:extLst>
                  <a:ext uri="{FF2B5EF4-FFF2-40B4-BE49-F238E27FC236}">
                    <a16:creationId xmlns:a16="http://schemas.microsoft.com/office/drawing/2014/main" id="{2465D7BB-8519-482A-B8F2-6513F97FCA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61" name="Graphic 60">
              <a:extLst>
                <a:ext uri="{FF2B5EF4-FFF2-40B4-BE49-F238E27FC236}">
                  <a16:creationId xmlns:a16="http://schemas.microsoft.com/office/drawing/2014/main" id="{CF5A7F0B-3068-4AD2-97B1-BE4EBD7EE7B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857622" y="4392107"/>
              <a:ext cx="201923" cy="201923"/>
            </a:xfrm>
            <a:prstGeom prst="rect">
              <a:avLst/>
            </a:prstGeom>
          </p:spPr>
        </p:pic>
      </p:grpSp>
      <p:grpSp>
        <p:nvGrpSpPr>
          <p:cNvPr id="64" name="Groep 63">
            <a:extLst>
              <a:ext uri="{FF2B5EF4-FFF2-40B4-BE49-F238E27FC236}">
                <a16:creationId xmlns:a16="http://schemas.microsoft.com/office/drawing/2014/main" id="{BFBA6F53-66E5-4D81-BFD0-459338D1A872}"/>
              </a:ext>
            </a:extLst>
          </p:cNvPr>
          <p:cNvGrpSpPr/>
          <p:nvPr/>
        </p:nvGrpSpPr>
        <p:grpSpPr>
          <a:xfrm>
            <a:off x="2059203" y="2592342"/>
            <a:ext cx="422278" cy="422278"/>
            <a:chOff x="4333399" y="4750742"/>
            <a:chExt cx="366320" cy="366320"/>
          </a:xfrm>
        </p:grpSpPr>
        <p:grpSp>
          <p:nvGrpSpPr>
            <p:cNvPr id="65" name="Groep 64">
              <a:extLst>
                <a:ext uri="{FF2B5EF4-FFF2-40B4-BE49-F238E27FC236}">
                  <a16:creationId xmlns:a16="http://schemas.microsoft.com/office/drawing/2014/main" id="{012D626F-7D51-47E4-96C8-2AC942390001}"/>
                </a:ext>
              </a:extLst>
            </p:cNvPr>
            <p:cNvGrpSpPr/>
            <p:nvPr/>
          </p:nvGrpSpPr>
          <p:grpSpPr>
            <a:xfrm>
              <a:off x="4333399" y="4750742"/>
              <a:ext cx="366320" cy="366320"/>
              <a:chOff x="5782223" y="5396604"/>
              <a:chExt cx="952500" cy="952500"/>
            </a:xfrm>
          </p:grpSpPr>
          <p:sp>
            <p:nvSpPr>
              <p:cNvPr id="67" name="Ovaal 66">
                <a:extLst>
                  <a:ext uri="{FF2B5EF4-FFF2-40B4-BE49-F238E27FC236}">
                    <a16:creationId xmlns:a16="http://schemas.microsoft.com/office/drawing/2014/main" id="{DFB73FE7-64D9-4479-9670-62E186B75A0C}"/>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8" name="Graphic 67">
                <a:extLst>
                  <a:ext uri="{FF2B5EF4-FFF2-40B4-BE49-F238E27FC236}">
                    <a16:creationId xmlns:a16="http://schemas.microsoft.com/office/drawing/2014/main" id="{75E01932-2F5D-4B1B-8217-DE831EC1A4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66" name="Graphic 65">
              <a:extLst>
                <a:ext uri="{FF2B5EF4-FFF2-40B4-BE49-F238E27FC236}">
                  <a16:creationId xmlns:a16="http://schemas.microsoft.com/office/drawing/2014/main" id="{48A74396-E956-481F-BE46-2D900111450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20437" y="4792822"/>
              <a:ext cx="192245" cy="192245"/>
            </a:xfrm>
            <a:prstGeom prst="rect">
              <a:avLst/>
            </a:prstGeom>
          </p:spPr>
        </p:pic>
      </p:grpSp>
      <p:grpSp>
        <p:nvGrpSpPr>
          <p:cNvPr id="69" name="Groep 68">
            <a:extLst>
              <a:ext uri="{FF2B5EF4-FFF2-40B4-BE49-F238E27FC236}">
                <a16:creationId xmlns:a16="http://schemas.microsoft.com/office/drawing/2014/main" id="{1E8B0EDC-AD19-42E0-8EA0-3E2ED12CA8E6}"/>
              </a:ext>
            </a:extLst>
          </p:cNvPr>
          <p:cNvGrpSpPr/>
          <p:nvPr/>
        </p:nvGrpSpPr>
        <p:grpSpPr>
          <a:xfrm>
            <a:off x="7804550" y="2007327"/>
            <a:ext cx="498855" cy="498855"/>
            <a:chOff x="4663319" y="4279234"/>
            <a:chExt cx="570096" cy="570096"/>
          </a:xfrm>
        </p:grpSpPr>
        <p:grpSp>
          <p:nvGrpSpPr>
            <p:cNvPr id="70" name="Groep 69">
              <a:extLst>
                <a:ext uri="{FF2B5EF4-FFF2-40B4-BE49-F238E27FC236}">
                  <a16:creationId xmlns:a16="http://schemas.microsoft.com/office/drawing/2014/main" id="{4D0FE932-4585-4101-BD17-B9965FA21A31}"/>
                </a:ext>
              </a:extLst>
            </p:cNvPr>
            <p:cNvGrpSpPr/>
            <p:nvPr/>
          </p:nvGrpSpPr>
          <p:grpSpPr>
            <a:xfrm>
              <a:off x="4663319" y="4279234"/>
              <a:ext cx="570096" cy="570096"/>
              <a:chOff x="5782223" y="5396604"/>
              <a:chExt cx="952500" cy="952500"/>
            </a:xfrm>
          </p:grpSpPr>
          <p:sp>
            <p:nvSpPr>
              <p:cNvPr id="72" name="Ovaal 71">
                <a:extLst>
                  <a:ext uri="{FF2B5EF4-FFF2-40B4-BE49-F238E27FC236}">
                    <a16:creationId xmlns:a16="http://schemas.microsoft.com/office/drawing/2014/main" id="{ABE51407-191A-4822-BB5B-9A4D1FD45D51}"/>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3" name="Graphic 72">
                <a:extLst>
                  <a:ext uri="{FF2B5EF4-FFF2-40B4-BE49-F238E27FC236}">
                    <a16:creationId xmlns:a16="http://schemas.microsoft.com/office/drawing/2014/main" id="{2B3486C0-46A2-492E-A765-86FA46CB0A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71" name="Graphic 70">
              <a:extLst>
                <a:ext uri="{FF2B5EF4-FFF2-40B4-BE49-F238E27FC236}">
                  <a16:creationId xmlns:a16="http://schemas.microsoft.com/office/drawing/2014/main" id="{AEF747AC-BAD5-4689-9E0E-29CFE48EC01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857622" y="4392107"/>
              <a:ext cx="201923" cy="201923"/>
            </a:xfrm>
            <a:prstGeom prst="rect">
              <a:avLst/>
            </a:prstGeom>
          </p:spPr>
        </p:pic>
      </p:grpSp>
      <p:grpSp>
        <p:nvGrpSpPr>
          <p:cNvPr id="74" name="Groep 73">
            <a:extLst>
              <a:ext uri="{FF2B5EF4-FFF2-40B4-BE49-F238E27FC236}">
                <a16:creationId xmlns:a16="http://schemas.microsoft.com/office/drawing/2014/main" id="{568760DC-B553-4371-82F3-CB6A9EE424F2}"/>
              </a:ext>
            </a:extLst>
          </p:cNvPr>
          <p:cNvGrpSpPr/>
          <p:nvPr/>
        </p:nvGrpSpPr>
        <p:grpSpPr>
          <a:xfrm>
            <a:off x="9303246" y="4400589"/>
            <a:ext cx="498855" cy="498855"/>
            <a:chOff x="4663319" y="4279234"/>
            <a:chExt cx="570096" cy="570096"/>
          </a:xfrm>
        </p:grpSpPr>
        <p:grpSp>
          <p:nvGrpSpPr>
            <p:cNvPr id="75" name="Groep 74">
              <a:extLst>
                <a:ext uri="{FF2B5EF4-FFF2-40B4-BE49-F238E27FC236}">
                  <a16:creationId xmlns:a16="http://schemas.microsoft.com/office/drawing/2014/main" id="{7ED675D7-ADCF-45C0-ADCB-74CE1EEC0D7A}"/>
                </a:ext>
              </a:extLst>
            </p:cNvPr>
            <p:cNvGrpSpPr/>
            <p:nvPr/>
          </p:nvGrpSpPr>
          <p:grpSpPr>
            <a:xfrm>
              <a:off x="4663319" y="4279234"/>
              <a:ext cx="570096" cy="570096"/>
              <a:chOff x="5782223" y="5396604"/>
              <a:chExt cx="952500" cy="952500"/>
            </a:xfrm>
          </p:grpSpPr>
          <p:sp>
            <p:nvSpPr>
              <p:cNvPr id="77" name="Ovaal 76">
                <a:extLst>
                  <a:ext uri="{FF2B5EF4-FFF2-40B4-BE49-F238E27FC236}">
                    <a16:creationId xmlns:a16="http://schemas.microsoft.com/office/drawing/2014/main" id="{42363561-C4E3-4D13-90FE-898591B0EE53}"/>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8" name="Graphic 77">
                <a:extLst>
                  <a:ext uri="{FF2B5EF4-FFF2-40B4-BE49-F238E27FC236}">
                    <a16:creationId xmlns:a16="http://schemas.microsoft.com/office/drawing/2014/main" id="{A838BE13-E4A1-495A-AF8C-C6BC75780D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76" name="Graphic 75">
              <a:extLst>
                <a:ext uri="{FF2B5EF4-FFF2-40B4-BE49-F238E27FC236}">
                  <a16:creationId xmlns:a16="http://schemas.microsoft.com/office/drawing/2014/main" id="{F281502A-C9F2-4E3E-9552-B345512ED6F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857622" y="4392107"/>
              <a:ext cx="201923" cy="201923"/>
            </a:xfrm>
            <a:prstGeom prst="rect">
              <a:avLst/>
            </a:prstGeom>
          </p:spPr>
        </p:pic>
      </p:grpSp>
      <p:grpSp>
        <p:nvGrpSpPr>
          <p:cNvPr id="79" name="Groep 78">
            <a:extLst>
              <a:ext uri="{FF2B5EF4-FFF2-40B4-BE49-F238E27FC236}">
                <a16:creationId xmlns:a16="http://schemas.microsoft.com/office/drawing/2014/main" id="{2C4A1AA6-B8CB-4621-AD92-2043DCF842D8}"/>
              </a:ext>
            </a:extLst>
          </p:cNvPr>
          <p:cNvGrpSpPr/>
          <p:nvPr/>
        </p:nvGrpSpPr>
        <p:grpSpPr>
          <a:xfrm>
            <a:off x="9649958" y="4676047"/>
            <a:ext cx="366320" cy="366320"/>
            <a:chOff x="3948879" y="4723485"/>
            <a:chExt cx="366320" cy="366320"/>
          </a:xfrm>
        </p:grpSpPr>
        <p:grpSp>
          <p:nvGrpSpPr>
            <p:cNvPr id="80" name="Groep 79">
              <a:extLst>
                <a:ext uri="{FF2B5EF4-FFF2-40B4-BE49-F238E27FC236}">
                  <a16:creationId xmlns:a16="http://schemas.microsoft.com/office/drawing/2014/main" id="{E618C2F9-E2FF-44F6-895D-A9EC9237D38F}"/>
                </a:ext>
              </a:extLst>
            </p:cNvPr>
            <p:cNvGrpSpPr/>
            <p:nvPr/>
          </p:nvGrpSpPr>
          <p:grpSpPr>
            <a:xfrm>
              <a:off x="3948879" y="4723485"/>
              <a:ext cx="366320" cy="366320"/>
              <a:chOff x="5782223" y="5396604"/>
              <a:chExt cx="952500" cy="952500"/>
            </a:xfrm>
          </p:grpSpPr>
          <p:sp>
            <p:nvSpPr>
              <p:cNvPr id="82" name="Ovaal 81">
                <a:extLst>
                  <a:ext uri="{FF2B5EF4-FFF2-40B4-BE49-F238E27FC236}">
                    <a16:creationId xmlns:a16="http://schemas.microsoft.com/office/drawing/2014/main" id="{C95A0868-4C17-4AAC-8BE0-9D4C2367F8E1}"/>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3" name="Graphic 82">
                <a:extLst>
                  <a:ext uri="{FF2B5EF4-FFF2-40B4-BE49-F238E27FC236}">
                    <a16:creationId xmlns:a16="http://schemas.microsoft.com/office/drawing/2014/main" id="{C97E4FAB-0F34-49FB-976A-3CDA3688CA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81" name="Graphic 80">
              <a:extLst>
                <a:ext uri="{FF2B5EF4-FFF2-40B4-BE49-F238E27FC236}">
                  <a16:creationId xmlns:a16="http://schemas.microsoft.com/office/drawing/2014/main" id="{374149E4-36CB-4846-AE7F-518020DF672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64996" y="4803237"/>
              <a:ext cx="130665" cy="130665"/>
            </a:xfrm>
            <a:prstGeom prst="rect">
              <a:avLst/>
            </a:prstGeom>
          </p:spPr>
        </p:pic>
      </p:grpSp>
      <p:grpSp>
        <p:nvGrpSpPr>
          <p:cNvPr id="84" name="Groep 83">
            <a:extLst>
              <a:ext uri="{FF2B5EF4-FFF2-40B4-BE49-F238E27FC236}">
                <a16:creationId xmlns:a16="http://schemas.microsoft.com/office/drawing/2014/main" id="{A1523943-E686-465B-8296-4F295FC986BE}"/>
              </a:ext>
            </a:extLst>
          </p:cNvPr>
          <p:cNvGrpSpPr/>
          <p:nvPr/>
        </p:nvGrpSpPr>
        <p:grpSpPr>
          <a:xfrm>
            <a:off x="9833118" y="4492172"/>
            <a:ext cx="366320" cy="366320"/>
            <a:chOff x="4112730" y="4450410"/>
            <a:chExt cx="366320" cy="366320"/>
          </a:xfrm>
        </p:grpSpPr>
        <p:grpSp>
          <p:nvGrpSpPr>
            <p:cNvPr id="85" name="Groep 84">
              <a:extLst>
                <a:ext uri="{FF2B5EF4-FFF2-40B4-BE49-F238E27FC236}">
                  <a16:creationId xmlns:a16="http://schemas.microsoft.com/office/drawing/2014/main" id="{2116D689-2146-4E1A-9335-12C707EAAB25}"/>
                </a:ext>
              </a:extLst>
            </p:cNvPr>
            <p:cNvGrpSpPr/>
            <p:nvPr/>
          </p:nvGrpSpPr>
          <p:grpSpPr>
            <a:xfrm>
              <a:off x="4112730" y="4450410"/>
              <a:ext cx="366320" cy="366320"/>
              <a:chOff x="5782223" y="5396604"/>
              <a:chExt cx="952500" cy="952500"/>
            </a:xfrm>
          </p:grpSpPr>
          <p:sp>
            <p:nvSpPr>
              <p:cNvPr id="87" name="Ovaal 86">
                <a:extLst>
                  <a:ext uri="{FF2B5EF4-FFF2-40B4-BE49-F238E27FC236}">
                    <a16:creationId xmlns:a16="http://schemas.microsoft.com/office/drawing/2014/main" id="{3E6EA3E9-4167-483C-9E3B-3B649A41CD75}"/>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8" name="Graphic 87">
                <a:extLst>
                  <a:ext uri="{FF2B5EF4-FFF2-40B4-BE49-F238E27FC236}">
                    <a16:creationId xmlns:a16="http://schemas.microsoft.com/office/drawing/2014/main" id="{01DBDEBB-1881-4DCE-8199-CEBC8490B3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86" name="Graphic 85">
              <a:extLst>
                <a:ext uri="{FF2B5EF4-FFF2-40B4-BE49-F238E27FC236}">
                  <a16:creationId xmlns:a16="http://schemas.microsoft.com/office/drawing/2014/main" id="{66DE26FC-A1C3-4129-9563-9CD0450AE397}"/>
                </a:ext>
              </a:extLst>
            </p:cNvPr>
            <p:cNvPicPr>
              <a:picLocks noChangeAspect="1"/>
            </p:cNvPicPr>
            <p:nvPr/>
          </p:nvPicPr>
          <p:blipFill>
            <a:blip r:embed="rId10">
              <a:clrChange>
                <a:clrFrom>
                  <a:srgbClr val="FFFFFF"/>
                </a:clrFrom>
                <a:clrTo>
                  <a:srgbClr val="FFFFFF">
                    <a:alpha val="0"/>
                  </a:srgbClr>
                </a:clrTo>
              </a:clrChange>
              <a:extLst>
                <a:ext uri="{96DAC541-7B7A-43D3-8B79-37D633B846F1}">
                  <asvg:svgBlip xmlns:asvg="http://schemas.microsoft.com/office/drawing/2016/SVG/main" r:embed="rId11"/>
                </a:ext>
              </a:extLst>
            </a:blip>
            <a:stretch>
              <a:fillRect/>
            </a:stretch>
          </p:blipFill>
          <p:spPr>
            <a:xfrm flipH="1" flipV="1">
              <a:off x="4228893" y="4531328"/>
              <a:ext cx="118689" cy="118689"/>
            </a:xfrm>
            <a:prstGeom prst="rect">
              <a:avLst/>
            </a:prstGeom>
          </p:spPr>
        </p:pic>
      </p:grpSp>
      <p:grpSp>
        <p:nvGrpSpPr>
          <p:cNvPr id="89" name="Groep 88">
            <a:extLst>
              <a:ext uri="{FF2B5EF4-FFF2-40B4-BE49-F238E27FC236}">
                <a16:creationId xmlns:a16="http://schemas.microsoft.com/office/drawing/2014/main" id="{7B74E586-B1B3-442C-85C6-918522C07FE9}"/>
              </a:ext>
            </a:extLst>
          </p:cNvPr>
          <p:cNvGrpSpPr/>
          <p:nvPr/>
        </p:nvGrpSpPr>
        <p:grpSpPr>
          <a:xfrm>
            <a:off x="9989151" y="4748279"/>
            <a:ext cx="422278" cy="422278"/>
            <a:chOff x="4333399" y="4750742"/>
            <a:chExt cx="366320" cy="366320"/>
          </a:xfrm>
        </p:grpSpPr>
        <p:grpSp>
          <p:nvGrpSpPr>
            <p:cNvPr id="90" name="Groep 89">
              <a:extLst>
                <a:ext uri="{FF2B5EF4-FFF2-40B4-BE49-F238E27FC236}">
                  <a16:creationId xmlns:a16="http://schemas.microsoft.com/office/drawing/2014/main" id="{1470FA48-A5F3-4D6A-A6B5-A0D80BE90F85}"/>
                </a:ext>
              </a:extLst>
            </p:cNvPr>
            <p:cNvGrpSpPr/>
            <p:nvPr/>
          </p:nvGrpSpPr>
          <p:grpSpPr>
            <a:xfrm>
              <a:off x="4333399" y="4750742"/>
              <a:ext cx="366320" cy="366320"/>
              <a:chOff x="5782223" y="5396604"/>
              <a:chExt cx="952500" cy="952500"/>
            </a:xfrm>
          </p:grpSpPr>
          <p:sp>
            <p:nvSpPr>
              <p:cNvPr id="92" name="Ovaal 91">
                <a:extLst>
                  <a:ext uri="{FF2B5EF4-FFF2-40B4-BE49-F238E27FC236}">
                    <a16:creationId xmlns:a16="http://schemas.microsoft.com/office/drawing/2014/main" id="{C63E3C39-E2A9-4507-BE28-AE2901094CEA}"/>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3" name="Graphic 92">
                <a:extLst>
                  <a:ext uri="{FF2B5EF4-FFF2-40B4-BE49-F238E27FC236}">
                    <a16:creationId xmlns:a16="http://schemas.microsoft.com/office/drawing/2014/main" id="{6A60B72D-D5CF-458A-BE4E-F898E9D984A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91" name="Graphic 90">
              <a:extLst>
                <a:ext uri="{FF2B5EF4-FFF2-40B4-BE49-F238E27FC236}">
                  <a16:creationId xmlns:a16="http://schemas.microsoft.com/office/drawing/2014/main" id="{73D9A038-68E9-430F-812B-F64818765B0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20437" y="4792822"/>
              <a:ext cx="192245" cy="192245"/>
            </a:xfrm>
            <a:prstGeom prst="rect">
              <a:avLst/>
            </a:prstGeom>
          </p:spPr>
        </p:pic>
      </p:grpSp>
      <p:grpSp>
        <p:nvGrpSpPr>
          <p:cNvPr id="94" name="Groep 93">
            <a:extLst>
              <a:ext uri="{FF2B5EF4-FFF2-40B4-BE49-F238E27FC236}">
                <a16:creationId xmlns:a16="http://schemas.microsoft.com/office/drawing/2014/main" id="{5BEF5261-3767-482B-88CE-3C576C1FF77F}"/>
              </a:ext>
            </a:extLst>
          </p:cNvPr>
          <p:cNvGrpSpPr/>
          <p:nvPr/>
        </p:nvGrpSpPr>
        <p:grpSpPr>
          <a:xfrm>
            <a:off x="10411429" y="2608373"/>
            <a:ext cx="366320" cy="366320"/>
            <a:chOff x="3948879" y="4723485"/>
            <a:chExt cx="366320" cy="366320"/>
          </a:xfrm>
        </p:grpSpPr>
        <p:grpSp>
          <p:nvGrpSpPr>
            <p:cNvPr id="95" name="Groep 94">
              <a:extLst>
                <a:ext uri="{FF2B5EF4-FFF2-40B4-BE49-F238E27FC236}">
                  <a16:creationId xmlns:a16="http://schemas.microsoft.com/office/drawing/2014/main" id="{3CB355DC-558B-4C3E-8F15-443182D3DFF4}"/>
                </a:ext>
              </a:extLst>
            </p:cNvPr>
            <p:cNvGrpSpPr/>
            <p:nvPr/>
          </p:nvGrpSpPr>
          <p:grpSpPr>
            <a:xfrm>
              <a:off x="3948879" y="4723485"/>
              <a:ext cx="366320" cy="366320"/>
              <a:chOff x="5782223" y="5396604"/>
              <a:chExt cx="952500" cy="952500"/>
            </a:xfrm>
          </p:grpSpPr>
          <p:sp>
            <p:nvSpPr>
              <p:cNvPr id="97" name="Ovaal 96">
                <a:extLst>
                  <a:ext uri="{FF2B5EF4-FFF2-40B4-BE49-F238E27FC236}">
                    <a16:creationId xmlns:a16="http://schemas.microsoft.com/office/drawing/2014/main" id="{B1936DE4-C030-4B4A-8C2A-5A96962643C1}"/>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8" name="Graphic 97">
                <a:extLst>
                  <a:ext uri="{FF2B5EF4-FFF2-40B4-BE49-F238E27FC236}">
                    <a16:creationId xmlns:a16="http://schemas.microsoft.com/office/drawing/2014/main" id="{1E0A9B8C-5F79-45B0-84C2-9A609D71D5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96" name="Graphic 95">
              <a:extLst>
                <a:ext uri="{FF2B5EF4-FFF2-40B4-BE49-F238E27FC236}">
                  <a16:creationId xmlns:a16="http://schemas.microsoft.com/office/drawing/2014/main" id="{5B1C4B41-8AF4-4025-8B80-93A28685415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64996" y="4803237"/>
              <a:ext cx="130665" cy="130665"/>
            </a:xfrm>
            <a:prstGeom prst="rect">
              <a:avLst/>
            </a:prstGeom>
          </p:spPr>
        </p:pic>
      </p:grpSp>
      <p:grpSp>
        <p:nvGrpSpPr>
          <p:cNvPr id="99" name="Groep 98">
            <a:extLst>
              <a:ext uri="{FF2B5EF4-FFF2-40B4-BE49-F238E27FC236}">
                <a16:creationId xmlns:a16="http://schemas.microsoft.com/office/drawing/2014/main" id="{4AD6F188-F3F0-4CEE-B728-20D0E8E9895D}"/>
              </a:ext>
            </a:extLst>
          </p:cNvPr>
          <p:cNvGrpSpPr/>
          <p:nvPr/>
        </p:nvGrpSpPr>
        <p:grpSpPr>
          <a:xfrm>
            <a:off x="8184877" y="2619487"/>
            <a:ext cx="366320" cy="366320"/>
            <a:chOff x="3948879" y="4723485"/>
            <a:chExt cx="366320" cy="366320"/>
          </a:xfrm>
        </p:grpSpPr>
        <p:grpSp>
          <p:nvGrpSpPr>
            <p:cNvPr id="100" name="Groep 99">
              <a:extLst>
                <a:ext uri="{FF2B5EF4-FFF2-40B4-BE49-F238E27FC236}">
                  <a16:creationId xmlns:a16="http://schemas.microsoft.com/office/drawing/2014/main" id="{822FA735-BB26-40B8-885A-959DCE0F9550}"/>
                </a:ext>
              </a:extLst>
            </p:cNvPr>
            <p:cNvGrpSpPr/>
            <p:nvPr/>
          </p:nvGrpSpPr>
          <p:grpSpPr>
            <a:xfrm>
              <a:off x="3948879" y="4723485"/>
              <a:ext cx="366320" cy="366320"/>
              <a:chOff x="5782223" y="5396604"/>
              <a:chExt cx="952500" cy="952500"/>
            </a:xfrm>
          </p:grpSpPr>
          <p:sp>
            <p:nvSpPr>
              <p:cNvPr id="102" name="Ovaal 101">
                <a:extLst>
                  <a:ext uri="{FF2B5EF4-FFF2-40B4-BE49-F238E27FC236}">
                    <a16:creationId xmlns:a16="http://schemas.microsoft.com/office/drawing/2014/main" id="{916A8F47-DD26-4280-8D14-06065C456611}"/>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3" name="Graphic 102">
                <a:extLst>
                  <a:ext uri="{FF2B5EF4-FFF2-40B4-BE49-F238E27FC236}">
                    <a16:creationId xmlns:a16="http://schemas.microsoft.com/office/drawing/2014/main" id="{1FE9BBDB-B204-4FAF-BF92-6BFCC50BF4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01" name="Graphic 100">
              <a:extLst>
                <a:ext uri="{FF2B5EF4-FFF2-40B4-BE49-F238E27FC236}">
                  <a16:creationId xmlns:a16="http://schemas.microsoft.com/office/drawing/2014/main" id="{984AD729-A1B9-4340-9C73-7B7D5F035DF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64996" y="4803237"/>
              <a:ext cx="130665" cy="130665"/>
            </a:xfrm>
            <a:prstGeom prst="rect">
              <a:avLst/>
            </a:prstGeom>
          </p:spPr>
        </p:pic>
      </p:grpSp>
      <p:grpSp>
        <p:nvGrpSpPr>
          <p:cNvPr id="104" name="Groep 103">
            <a:extLst>
              <a:ext uri="{FF2B5EF4-FFF2-40B4-BE49-F238E27FC236}">
                <a16:creationId xmlns:a16="http://schemas.microsoft.com/office/drawing/2014/main" id="{A154C64B-B5B7-488A-B3E0-58EA0ECA3EFC}"/>
              </a:ext>
            </a:extLst>
          </p:cNvPr>
          <p:cNvGrpSpPr/>
          <p:nvPr/>
        </p:nvGrpSpPr>
        <p:grpSpPr>
          <a:xfrm>
            <a:off x="8005410" y="2436199"/>
            <a:ext cx="366320" cy="366320"/>
            <a:chOff x="4112730" y="4450410"/>
            <a:chExt cx="366320" cy="366320"/>
          </a:xfrm>
        </p:grpSpPr>
        <p:grpSp>
          <p:nvGrpSpPr>
            <p:cNvPr id="105" name="Groep 104">
              <a:extLst>
                <a:ext uri="{FF2B5EF4-FFF2-40B4-BE49-F238E27FC236}">
                  <a16:creationId xmlns:a16="http://schemas.microsoft.com/office/drawing/2014/main" id="{AC2968F4-3588-4DB2-A559-0191564AE6A2}"/>
                </a:ext>
              </a:extLst>
            </p:cNvPr>
            <p:cNvGrpSpPr/>
            <p:nvPr/>
          </p:nvGrpSpPr>
          <p:grpSpPr>
            <a:xfrm>
              <a:off x="4112730" y="4450410"/>
              <a:ext cx="366320" cy="366320"/>
              <a:chOff x="5782223" y="5396604"/>
              <a:chExt cx="952500" cy="952500"/>
            </a:xfrm>
          </p:grpSpPr>
          <p:sp>
            <p:nvSpPr>
              <p:cNvPr id="107" name="Ovaal 106">
                <a:extLst>
                  <a:ext uri="{FF2B5EF4-FFF2-40B4-BE49-F238E27FC236}">
                    <a16:creationId xmlns:a16="http://schemas.microsoft.com/office/drawing/2014/main" id="{005F78A0-EE3F-496C-AB97-72173E1F5B6D}"/>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8" name="Graphic 107">
                <a:extLst>
                  <a:ext uri="{FF2B5EF4-FFF2-40B4-BE49-F238E27FC236}">
                    <a16:creationId xmlns:a16="http://schemas.microsoft.com/office/drawing/2014/main" id="{58EDD7E3-BA56-42A1-9DBA-2AEFC5C67B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06" name="Graphic 105">
              <a:extLst>
                <a:ext uri="{FF2B5EF4-FFF2-40B4-BE49-F238E27FC236}">
                  <a16:creationId xmlns:a16="http://schemas.microsoft.com/office/drawing/2014/main" id="{BC0EE1E4-14B7-4691-8E7A-50C849126C12}"/>
                </a:ext>
              </a:extLst>
            </p:cNvPr>
            <p:cNvPicPr>
              <a:picLocks noChangeAspect="1"/>
            </p:cNvPicPr>
            <p:nvPr/>
          </p:nvPicPr>
          <p:blipFill>
            <a:blip r:embed="rId10">
              <a:clrChange>
                <a:clrFrom>
                  <a:srgbClr val="FFFFFF"/>
                </a:clrFrom>
                <a:clrTo>
                  <a:srgbClr val="FFFFFF">
                    <a:alpha val="0"/>
                  </a:srgbClr>
                </a:clrTo>
              </a:clrChange>
              <a:extLst>
                <a:ext uri="{96DAC541-7B7A-43D3-8B79-37D633B846F1}">
                  <asvg:svgBlip xmlns:asvg="http://schemas.microsoft.com/office/drawing/2016/SVG/main" r:embed="rId11"/>
                </a:ext>
              </a:extLst>
            </a:blip>
            <a:stretch>
              <a:fillRect/>
            </a:stretch>
          </p:blipFill>
          <p:spPr>
            <a:xfrm flipH="1" flipV="1">
              <a:off x="4228893" y="4531328"/>
              <a:ext cx="118689" cy="118689"/>
            </a:xfrm>
            <a:prstGeom prst="rect">
              <a:avLst/>
            </a:prstGeom>
          </p:spPr>
        </p:pic>
      </p:grpSp>
      <p:grpSp>
        <p:nvGrpSpPr>
          <p:cNvPr id="109" name="Groep 108">
            <a:extLst>
              <a:ext uri="{FF2B5EF4-FFF2-40B4-BE49-F238E27FC236}">
                <a16:creationId xmlns:a16="http://schemas.microsoft.com/office/drawing/2014/main" id="{B149BBBC-659C-42FD-B111-7888AB750C12}"/>
              </a:ext>
            </a:extLst>
          </p:cNvPr>
          <p:cNvGrpSpPr/>
          <p:nvPr/>
        </p:nvGrpSpPr>
        <p:grpSpPr>
          <a:xfrm>
            <a:off x="7746305" y="2599801"/>
            <a:ext cx="422278" cy="422278"/>
            <a:chOff x="4333399" y="4750742"/>
            <a:chExt cx="366320" cy="366320"/>
          </a:xfrm>
        </p:grpSpPr>
        <p:grpSp>
          <p:nvGrpSpPr>
            <p:cNvPr id="110" name="Groep 109">
              <a:extLst>
                <a:ext uri="{FF2B5EF4-FFF2-40B4-BE49-F238E27FC236}">
                  <a16:creationId xmlns:a16="http://schemas.microsoft.com/office/drawing/2014/main" id="{14626108-5D10-43A8-8149-2D99A5B62982}"/>
                </a:ext>
              </a:extLst>
            </p:cNvPr>
            <p:cNvGrpSpPr/>
            <p:nvPr/>
          </p:nvGrpSpPr>
          <p:grpSpPr>
            <a:xfrm>
              <a:off x="4333399" y="4750742"/>
              <a:ext cx="366320" cy="366320"/>
              <a:chOff x="5782223" y="5396604"/>
              <a:chExt cx="952500" cy="952500"/>
            </a:xfrm>
          </p:grpSpPr>
          <p:sp>
            <p:nvSpPr>
              <p:cNvPr id="112" name="Ovaal 111">
                <a:extLst>
                  <a:ext uri="{FF2B5EF4-FFF2-40B4-BE49-F238E27FC236}">
                    <a16:creationId xmlns:a16="http://schemas.microsoft.com/office/drawing/2014/main" id="{13AF6079-2077-423D-882A-09D434401320}"/>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3" name="Graphic 112">
                <a:extLst>
                  <a:ext uri="{FF2B5EF4-FFF2-40B4-BE49-F238E27FC236}">
                    <a16:creationId xmlns:a16="http://schemas.microsoft.com/office/drawing/2014/main" id="{F480C970-3BA5-454B-BF8A-411814A175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11" name="Graphic 110">
              <a:extLst>
                <a:ext uri="{FF2B5EF4-FFF2-40B4-BE49-F238E27FC236}">
                  <a16:creationId xmlns:a16="http://schemas.microsoft.com/office/drawing/2014/main" id="{669E5765-D8FA-41CF-B659-F51CE2F986A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20437" y="4792822"/>
              <a:ext cx="192245" cy="192245"/>
            </a:xfrm>
            <a:prstGeom prst="rect">
              <a:avLst/>
            </a:prstGeom>
          </p:spPr>
        </p:pic>
      </p:grpSp>
      <p:grpSp>
        <p:nvGrpSpPr>
          <p:cNvPr id="114" name="Groep 113">
            <a:extLst>
              <a:ext uri="{FF2B5EF4-FFF2-40B4-BE49-F238E27FC236}">
                <a16:creationId xmlns:a16="http://schemas.microsoft.com/office/drawing/2014/main" id="{5D25BDE6-560C-44A0-B0A0-962122DD5B9E}"/>
              </a:ext>
            </a:extLst>
          </p:cNvPr>
          <p:cNvGrpSpPr/>
          <p:nvPr/>
        </p:nvGrpSpPr>
        <p:grpSpPr>
          <a:xfrm>
            <a:off x="5178869" y="6178169"/>
            <a:ext cx="576000" cy="576000"/>
            <a:chOff x="4112730" y="4450410"/>
            <a:chExt cx="366320" cy="366320"/>
          </a:xfrm>
        </p:grpSpPr>
        <p:grpSp>
          <p:nvGrpSpPr>
            <p:cNvPr id="115" name="Groep 114">
              <a:extLst>
                <a:ext uri="{FF2B5EF4-FFF2-40B4-BE49-F238E27FC236}">
                  <a16:creationId xmlns:a16="http://schemas.microsoft.com/office/drawing/2014/main" id="{9C5D3811-0B4E-4A0A-BBD2-CCA6E5240CCD}"/>
                </a:ext>
              </a:extLst>
            </p:cNvPr>
            <p:cNvGrpSpPr/>
            <p:nvPr/>
          </p:nvGrpSpPr>
          <p:grpSpPr>
            <a:xfrm>
              <a:off x="4112730" y="4450410"/>
              <a:ext cx="366320" cy="366320"/>
              <a:chOff x="5782223" y="5396604"/>
              <a:chExt cx="952500" cy="952500"/>
            </a:xfrm>
          </p:grpSpPr>
          <p:sp>
            <p:nvSpPr>
              <p:cNvPr id="117" name="Ovaal 116">
                <a:extLst>
                  <a:ext uri="{FF2B5EF4-FFF2-40B4-BE49-F238E27FC236}">
                    <a16:creationId xmlns:a16="http://schemas.microsoft.com/office/drawing/2014/main" id="{A407D162-A6AB-4CB6-9EF3-9E46BF8E4B81}"/>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8" name="Graphic 117">
                <a:extLst>
                  <a:ext uri="{FF2B5EF4-FFF2-40B4-BE49-F238E27FC236}">
                    <a16:creationId xmlns:a16="http://schemas.microsoft.com/office/drawing/2014/main" id="{5C7D7952-AE28-43BF-87D5-021241231F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16" name="Graphic 115">
              <a:extLst>
                <a:ext uri="{FF2B5EF4-FFF2-40B4-BE49-F238E27FC236}">
                  <a16:creationId xmlns:a16="http://schemas.microsoft.com/office/drawing/2014/main" id="{C07AC6A2-0919-438E-B774-08B6A8552B93}"/>
                </a:ext>
              </a:extLst>
            </p:cNvPr>
            <p:cNvPicPr>
              <a:picLocks noChangeAspect="1"/>
            </p:cNvPicPr>
            <p:nvPr/>
          </p:nvPicPr>
          <p:blipFill>
            <a:blip r:embed="rId10">
              <a:clrChange>
                <a:clrFrom>
                  <a:srgbClr val="FFFFFF"/>
                </a:clrFrom>
                <a:clrTo>
                  <a:srgbClr val="FFFFFF">
                    <a:alpha val="0"/>
                  </a:srgbClr>
                </a:clrTo>
              </a:clrChange>
              <a:extLst>
                <a:ext uri="{96DAC541-7B7A-43D3-8B79-37D633B846F1}">
                  <asvg:svgBlip xmlns:asvg="http://schemas.microsoft.com/office/drawing/2016/SVG/main" r:embed="rId11"/>
                </a:ext>
              </a:extLst>
            </a:blip>
            <a:stretch>
              <a:fillRect/>
            </a:stretch>
          </p:blipFill>
          <p:spPr>
            <a:xfrm flipH="1" flipV="1">
              <a:off x="4228893" y="4531328"/>
              <a:ext cx="118689" cy="118689"/>
            </a:xfrm>
            <a:prstGeom prst="rect">
              <a:avLst/>
            </a:prstGeom>
          </p:spPr>
        </p:pic>
      </p:grpSp>
      <p:grpSp>
        <p:nvGrpSpPr>
          <p:cNvPr id="119" name="Groep 118">
            <a:extLst>
              <a:ext uri="{FF2B5EF4-FFF2-40B4-BE49-F238E27FC236}">
                <a16:creationId xmlns:a16="http://schemas.microsoft.com/office/drawing/2014/main" id="{27EBDF2A-38BF-4CA4-8EBC-C8D237ACA2FA}"/>
              </a:ext>
            </a:extLst>
          </p:cNvPr>
          <p:cNvGrpSpPr/>
          <p:nvPr/>
        </p:nvGrpSpPr>
        <p:grpSpPr>
          <a:xfrm>
            <a:off x="3573838" y="6178169"/>
            <a:ext cx="576000" cy="576000"/>
            <a:chOff x="3948879" y="4723485"/>
            <a:chExt cx="366320" cy="366320"/>
          </a:xfrm>
        </p:grpSpPr>
        <p:grpSp>
          <p:nvGrpSpPr>
            <p:cNvPr id="120" name="Groep 119">
              <a:extLst>
                <a:ext uri="{FF2B5EF4-FFF2-40B4-BE49-F238E27FC236}">
                  <a16:creationId xmlns:a16="http://schemas.microsoft.com/office/drawing/2014/main" id="{55B5BEDF-2C8F-4A64-93E8-B481B21B720B}"/>
                </a:ext>
              </a:extLst>
            </p:cNvPr>
            <p:cNvGrpSpPr/>
            <p:nvPr/>
          </p:nvGrpSpPr>
          <p:grpSpPr>
            <a:xfrm>
              <a:off x="3948879" y="4723485"/>
              <a:ext cx="366320" cy="366320"/>
              <a:chOff x="5782223" y="5396604"/>
              <a:chExt cx="952500" cy="952500"/>
            </a:xfrm>
          </p:grpSpPr>
          <p:sp>
            <p:nvSpPr>
              <p:cNvPr id="122" name="Ovaal 121">
                <a:extLst>
                  <a:ext uri="{FF2B5EF4-FFF2-40B4-BE49-F238E27FC236}">
                    <a16:creationId xmlns:a16="http://schemas.microsoft.com/office/drawing/2014/main" id="{E2C68070-034C-4C14-86DD-4B0D6E806C38}"/>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3" name="Graphic 122">
                <a:extLst>
                  <a:ext uri="{FF2B5EF4-FFF2-40B4-BE49-F238E27FC236}">
                    <a16:creationId xmlns:a16="http://schemas.microsoft.com/office/drawing/2014/main" id="{0371A027-6863-4014-A525-1D7F6DF9673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21" name="Graphic 120">
              <a:extLst>
                <a:ext uri="{FF2B5EF4-FFF2-40B4-BE49-F238E27FC236}">
                  <a16:creationId xmlns:a16="http://schemas.microsoft.com/office/drawing/2014/main" id="{6174923A-B982-403B-B61D-DACE9C80B29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64996" y="4803237"/>
              <a:ext cx="130665" cy="130665"/>
            </a:xfrm>
            <a:prstGeom prst="rect">
              <a:avLst/>
            </a:prstGeom>
          </p:spPr>
        </p:pic>
      </p:grpSp>
      <p:grpSp>
        <p:nvGrpSpPr>
          <p:cNvPr id="124" name="Groep 123">
            <a:extLst>
              <a:ext uri="{FF2B5EF4-FFF2-40B4-BE49-F238E27FC236}">
                <a16:creationId xmlns:a16="http://schemas.microsoft.com/office/drawing/2014/main" id="{9FA56533-4DBE-45B1-9246-BB1A8CB72AA5}"/>
              </a:ext>
            </a:extLst>
          </p:cNvPr>
          <p:cNvGrpSpPr/>
          <p:nvPr/>
        </p:nvGrpSpPr>
        <p:grpSpPr>
          <a:xfrm>
            <a:off x="363776" y="6178169"/>
            <a:ext cx="576000" cy="576000"/>
            <a:chOff x="4663319" y="4279234"/>
            <a:chExt cx="570096" cy="570096"/>
          </a:xfrm>
        </p:grpSpPr>
        <p:grpSp>
          <p:nvGrpSpPr>
            <p:cNvPr id="125" name="Groep 124">
              <a:extLst>
                <a:ext uri="{FF2B5EF4-FFF2-40B4-BE49-F238E27FC236}">
                  <a16:creationId xmlns:a16="http://schemas.microsoft.com/office/drawing/2014/main" id="{B332150E-7306-4718-AC87-E68AB405213C}"/>
                </a:ext>
              </a:extLst>
            </p:cNvPr>
            <p:cNvGrpSpPr/>
            <p:nvPr/>
          </p:nvGrpSpPr>
          <p:grpSpPr>
            <a:xfrm>
              <a:off x="4663319" y="4279234"/>
              <a:ext cx="570096" cy="570096"/>
              <a:chOff x="5782223" y="5396604"/>
              <a:chExt cx="952500" cy="952500"/>
            </a:xfrm>
          </p:grpSpPr>
          <p:sp>
            <p:nvSpPr>
              <p:cNvPr id="127" name="Ovaal 126">
                <a:extLst>
                  <a:ext uri="{FF2B5EF4-FFF2-40B4-BE49-F238E27FC236}">
                    <a16:creationId xmlns:a16="http://schemas.microsoft.com/office/drawing/2014/main" id="{278B02E4-D2C4-4BC2-A031-3EBCE4B95724}"/>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8" name="Graphic 127">
                <a:extLst>
                  <a:ext uri="{FF2B5EF4-FFF2-40B4-BE49-F238E27FC236}">
                    <a16:creationId xmlns:a16="http://schemas.microsoft.com/office/drawing/2014/main" id="{0DD3AE5B-5AC4-4EE7-A085-9703220D1B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26" name="Graphic 125">
              <a:extLst>
                <a:ext uri="{FF2B5EF4-FFF2-40B4-BE49-F238E27FC236}">
                  <a16:creationId xmlns:a16="http://schemas.microsoft.com/office/drawing/2014/main" id="{283C3DC4-713B-424D-A24A-528599C0CC5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857622" y="4392107"/>
              <a:ext cx="201923" cy="201923"/>
            </a:xfrm>
            <a:prstGeom prst="rect">
              <a:avLst/>
            </a:prstGeom>
          </p:spPr>
        </p:pic>
      </p:grpSp>
      <p:grpSp>
        <p:nvGrpSpPr>
          <p:cNvPr id="129" name="Groep 128">
            <a:extLst>
              <a:ext uri="{FF2B5EF4-FFF2-40B4-BE49-F238E27FC236}">
                <a16:creationId xmlns:a16="http://schemas.microsoft.com/office/drawing/2014/main" id="{DB1EF1F7-E4D3-448E-ADFB-E71D94916926}"/>
              </a:ext>
            </a:extLst>
          </p:cNvPr>
          <p:cNvGrpSpPr/>
          <p:nvPr/>
        </p:nvGrpSpPr>
        <p:grpSpPr>
          <a:xfrm>
            <a:off x="1968807" y="6178169"/>
            <a:ext cx="576000" cy="576000"/>
            <a:chOff x="4333399" y="4750742"/>
            <a:chExt cx="366320" cy="366320"/>
          </a:xfrm>
        </p:grpSpPr>
        <p:grpSp>
          <p:nvGrpSpPr>
            <p:cNvPr id="130" name="Groep 129">
              <a:extLst>
                <a:ext uri="{FF2B5EF4-FFF2-40B4-BE49-F238E27FC236}">
                  <a16:creationId xmlns:a16="http://schemas.microsoft.com/office/drawing/2014/main" id="{F1ED922E-8824-4EF6-B995-3D3FF3E3C482}"/>
                </a:ext>
              </a:extLst>
            </p:cNvPr>
            <p:cNvGrpSpPr/>
            <p:nvPr/>
          </p:nvGrpSpPr>
          <p:grpSpPr>
            <a:xfrm>
              <a:off x="4333399" y="4750742"/>
              <a:ext cx="366320" cy="366320"/>
              <a:chOff x="5782223" y="5396604"/>
              <a:chExt cx="952500" cy="952500"/>
            </a:xfrm>
          </p:grpSpPr>
          <p:sp>
            <p:nvSpPr>
              <p:cNvPr id="132" name="Ovaal 131">
                <a:extLst>
                  <a:ext uri="{FF2B5EF4-FFF2-40B4-BE49-F238E27FC236}">
                    <a16:creationId xmlns:a16="http://schemas.microsoft.com/office/drawing/2014/main" id="{40463490-7220-4671-BBFF-E266B15E639F}"/>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3" name="Graphic 132">
                <a:extLst>
                  <a:ext uri="{FF2B5EF4-FFF2-40B4-BE49-F238E27FC236}">
                    <a16:creationId xmlns:a16="http://schemas.microsoft.com/office/drawing/2014/main" id="{EBCAECFA-8241-4EEF-AFC6-AB3159AFBA9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31" name="Graphic 130">
              <a:extLst>
                <a:ext uri="{FF2B5EF4-FFF2-40B4-BE49-F238E27FC236}">
                  <a16:creationId xmlns:a16="http://schemas.microsoft.com/office/drawing/2014/main" id="{02408777-20BF-4E1E-B23F-2794F3C4649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20437" y="4792822"/>
              <a:ext cx="192245" cy="192245"/>
            </a:xfrm>
            <a:prstGeom prst="rect">
              <a:avLst/>
            </a:prstGeom>
          </p:spPr>
        </p:pic>
      </p:grpSp>
      <p:sp>
        <p:nvSpPr>
          <p:cNvPr id="135" name="Tekstvak 134">
            <a:extLst>
              <a:ext uri="{FF2B5EF4-FFF2-40B4-BE49-F238E27FC236}">
                <a16:creationId xmlns:a16="http://schemas.microsoft.com/office/drawing/2014/main" id="{AB239807-7A64-4E39-9DC2-4892634814E9}"/>
              </a:ext>
            </a:extLst>
          </p:cNvPr>
          <p:cNvSpPr txBox="1"/>
          <p:nvPr/>
        </p:nvSpPr>
        <p:spPr>
          <a:xfrm>
            <a:off x="5681374" y="6323753"/>
            <a:ext cx="395878" cy="276999"/>
          </a:xfrm>
          <a:prstGeom prst="rect">
            <a:avLst/>
          </a:prstGeom>
          <a:noFill/>
        </p:spPr>
        <p:txBody>
          <a:bodyPr wrap="none" rtlCol="0">
            <a:spAutoFit/>
          </a:bodyPr>
          <a:lstStyle/>
          <a:p>
            <a:r>
              <a:rPr lang="nl-NL" sz="1200" b="1"/>
              <a:t>Lift</a:t>
            </a:r>
          </a:p>
        </p:txBody>
      </p:sp>
      <p:sp>
        <p:nvSpPr>
          <p:cNvPr id="136" name="Tekstvak 135">
            <a:extLst>
              <a:ext uri="{FF2B5EF4-FFF2-40B4-BE49-F238E27FC236}">
                <a16:creationId xmlns:a16="http://schemas.microsoft.com/office/drawing/2014/main" id="{BC2B848E-D898-4367-A2D2-4902BD85C518}"/>
              </a:ext>
            </a:extLst>
          </p:cNvPr>
          <p:cNvSpPr txBox="1"/>
          <p:nvPr/>
        </p:nvSpPr>
        <p:spPr>
          <a:xfrm>
            <a:off x="4054236" y="6323753"/>
            <a:ext cx="948208" cy="276999"/>
          </a:xfrm>
          <a:prstGeom prst="rect">
            <a:avLst/>
          </a:prstGeom>
          <a:noFill/>
        </p:spPr>
        <p:txBody>
          <a:bodyPr wrap="none" rtlCol="0">
            <a:spAutoFit/>
          </a:bodyPr>
          <a:lstStyle/>
          <a:p>
            <a:r>
              <a:rPr lang="nl-NL" sz="1200" b="1"/>
              <a:t>Trappenhal</a:t>
            </a:r>
          </a:p>
        </p:txBody>
      </p:sp>
      <p:sp>
        <p:nvSpPr>
          <p:cNvPr id="137" name="Tekstvak 136">
            <a:extLst>
              <a:ext uri="{FF2B5EF4-FFF2-40B4-BE49-F238E27FC236}">
                <a16:creationId xmlns:a16="http://schemas.microsoft.com/office/drawing/2014/main" id="{CA238812-7E7F-4138-B48F-E68BAB97E034}"/>
              </a:ext>
            </a:extLst>
          </p:cNvPr>
          <p:cNvSpPr txBox="1"/>
          <p:nvPr/>
        </p:nvSpPr>
        <p:spPr>
          <a:xfrm>
            <a:off x="2448034" y="6323753"/>
            <a:ext cx="759632" cy="276999"/>
          </a:xfrm>
          <a:prstGeom prst="rect">
            <a:avLst/>
          </a:prstGeom>
          <a:noFill/>
        </p:spPr>
        <p:txBody>
          <a:bodyPr wrap="none" rtlCol="0">
            <a:spAutoFit/>
          </a:bodyPr>
          <a:lstStyle/>
          <a:p>
            <a:r>
              <a:rPr lang="nl-NL" sz="1200" b="1"/>
              <a:t>Toiletten</a:t>
            </a:r>
          </a:p>
        </p:txBody>
      </p:sp>
      <p:sp>
        <p:nvSpPr>
          <p:cNvPr id="138" name="Tekstvak 137">
            <a:extLst>
              <a:ext uri="{FF2B5EF4-FFF2-40B4-BE49-F238E27FC236}">
                <a16:creationId xmlns:a16="http://schemas.microsoft.com/office/drawing/2014/main" id="{A6DD1FBA-9D70-481C-ACC2-205D49DD4542}"/>
              </a:ext>
            </a:extLst>
          </p:cNvPr>
          <p:cNvSpPr txBox="1"/>
          <p:nvPr/>
        </p:nvSpPr>
        <p:spPr>
          <a:xfrm>
            <a:off x="853627" y="6323753"/>
            <a:ext cx="1083117" cy="276999"/>
          </a:xfrm>
          <a:prstGeom prst="rect">
            <a:avLst/>
          </a:prstGeom>
          <a:noFill/>
        </p:spPr>
        <p:txBody>
          <a:bodyPr wrap="none" rtlCol="0">
            <a:spAutoFit/>
          </a:bodyPr>
          <a:lstStyle/>
          <a:p>
            <a:r>
              <a:rPr lang="nl-NL" sz="1200" b="1"/>
              <a:t>Koffie/pantry</a:t>
            </a:r>
          </a:p>
        </p:txBody>
      </p:sp>
      <p:grpSp>
        <p:nvGrpSpPr>
          <p:cNvPr id="142" name="Groep 141">
            <a:extLst>
              <a:ext uri="{FF2B5EF4-FFF2-40B4-BE49-F238E27FC236}">
                <a16:creationId xmlns:a16="http://schemas.microsoft.com/office/drawing/2014/main" id="{EA52B011-9F2A-445A-8CA0-7B778A659908}"/>
              </a:ext>
            </a:extLst>
          </p:cNvPr>
          <p:cNvGrpSpPr/>
          <p:nvPr/>
        </p:nvGrpSpPr>
        <p:grpSpPr>
          <a:xfrm>
            <a:off x="4600265" y="4134720"/>
            <a:ext cx="366320" cy="366320"/>
            <a:chOff x="8508560" y="6298006"/>
            <a:chExt cx="434641" cy="434641"/>
          </a:xfrm>
        </p:grpSpPr>
        <p:grpSp>
          <p:nvGrpSpPr>
            <p:cNvPr id="143" name="Groep 142">
              <a:extLst>
                <a:ext uri="{FF2B5EF4-FFF2-40B4-BE49-F238E27FC236}">
                  <a16:creationId xmlns:a16="http://schemas.microsoft.com/office/drawing/2014/main" id="{E7D00585-0FF7-45A6-947A-EC5FBBD2414F}"/>
                </a:ext>
              </a:extLst>
            </p:cNvPr>
            <p:cNvGrpSpPr/>
            <p:nvPr/>
          </p:nvGrpSpPr>
          <p:grpSpPr>
            <a:xfrm>
              <a:off x="8508560" y="6298006"/>
              <a:ext cx="434641" cy="434641"/>
              <a:chOff x="5782223" y="5396604"/>
              <a:chExt cx="952500" cy="952500"/>
            </a:xfrm>
          </p:grpSpPr>
          <p:sp>
            <p:nvSpPr>
              <p:cNvPr id="145" name="Ovaal 144">
                <a:extLst>
                  <a:ext uri="{FF2B5EF4-FFF2-40B4-BE49-F238E27FC236}">
                    <a16:creationId xmlns:a16="http://schemas.microsoft.com/office/drawing/2014/main" id="{7BD7A37E-CC96-4151-B831-C6567F6AA15D}"/>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6" name="Graphic 145">
                <a:extLst>
                  <a:ext uri="{FF2B5EF4-FFF2-40B4-BE49-F238E27FC236}">
                    <a16:creationId xmlns:a16="http://schemas.microsoft.com/office/drawing/2014/main" id="{F95F6A27-64AD-4B70-AE46-3A7A9961F7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44" name="Graphic 143">
              <a:extLst>
                <a:ext uri="{FF2B5EF4-FFF2-40B4-BE49-F238E27FC236}">
                  <a16:creationId xmlns:a16="http://schemas.microsoft.com/office/drawing/2014/main" id="{8FBE98AB-6609-4D5D-9B51-908C4587F48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32038" y="6378697"/>
              <a:ext cx="194737" cy="194737"/>
            </a:xfrm>
            <a:prstGeom prst="rect">
              <a:avLst/>
            </a:prstGeom>
          </p:spPr>
        </p:pic>
      </p:grpSp>
      <p:grpSp>
        <p:nvGrpSpPr>
          <p:cNvPr id="147" name="Groep 146">
            <a:extLst>
              <a:ext uri="{FF2B5EF4-FFF2-40B4-BE49-F238E27FC236}">
                <a16:creationId xmlns:a16="http://schemas.microsoft.com/office/drawing/2014/main" id="{D7866859-2BB3-45A9-AF05-0741B5297150}"/>
              </a:ext>
            </a:extLst>
          </p:cNvPr>
          <p:cNvGrpSpPr/>
          <p:nvPr/>
        </p:nvGrpSpPr>
        <p:grpSpPr>
          <a:xfrm>
            <a:off x="3724074" y="2472969"/>
            <a:ext cx="366320" cy="366320"/>
            <a:chOff x="8508560" y="6298006"/>
            <a:chExt cx="434641" cy="434641"/>
          </a:xfrm>
        </p:grpSpPr>
        <p:grpSp>
          <p:nvGrpSpPr>
            <p:cNvPr id="148" name="Groep 147">
              <a:extLst>
                <a:ext uri="{FF2B5EF4-FFF2-40B4-BE49-F238E27FC236}">
                  <a16:creationId xmlns:a16="http://schemas.microsoft.com/office/drawing/2014/main" id="{55E0E112-4310-4F3D-8157-66CBC4A57078}"/>
                </a:ext>
              </a:extLst>
            </p:cNvPr>
            <p:cNvGrpSpPr/>
            <p:nvPr/>
          </p:nvGrpSpPr>
          <p:grpSpPr>
            <a:xfrm>
              <a:off x="8508560" y="6298006"/>
              <a:ext cx="434641" cy="434641"/>
              <a:chOff x="5782223" y="5396604"/>
              <a:chExt cx="952500" cy="952500"/>
            </a:xfrm>
          </p:grpSpPr>
          <p:sp>
            <p:nvSpPr>
              <p:cNvPr id="150" name="Ovaal 149">
                <a:extLst>
                  <a:ext uri="{FF2B5EF4-FFF2-40B4-BE49-F238E27FC236}">
                    <a16:creationId xmlns:a16="http://schemas.microsoft.com/office/drawing/2014/main" id="{F746B68D-E15F-40D1-A6D7-760A3E2A00BE}"/>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1" name="Graphic 150">
                <a:extLst>
                  <a:ext uri="{FF2B5EF4-FFF2-40B4-BE49-F238E27FC236}">
                    <a16:creationId xmlns:a16="http://schemas.microsoft.com/office/drawing/2014/main" id="{AB55522D-F432-4808-A83E-D498CFBA1E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49" name="Graphic 148">
              <a:extLst>
                <a:ext uri="{FF2B5EF4-FFF2-40B4-BE49-F238E27FC236}">
                  <a16:creationId xmlns:a16="http://schemas.microsoft.com/office/drawing/2014/main" id="{B490A8EC-B36D-49B0-A2C8-EA584CE55E4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32038" y="6378697"/>
              <a:ext cx="194737" cy="194737"/>
            </a:xfrm>
            <a:prstGeom prst="rect">
              <a:avLst/>
            </a:prstGeom>
          </p:spPr>
        </p:pic>
      </p:grpSp>
      <p:grpSp>
        <p:nvGrpSpPr>
          <p:cNvPr id="152" name="Groep 151">
            <a:extLst>
              <a:ext uri="{FF2B5EF4-FFF2-40B4-BE49-F238E27FC236}">
                <a16:creationId xmlns:a16="http://schemas.microsoft.com/office/drawing/2014/main" id="{4E720892-F427-4DD6-94F6-5DD332FAECA3}"/>
              </a:ext>
            </a:extLst>
          </p:cNvPr>
          <p:cNvGrpSpPr/>
          <p:nvPr/>
        </p:nvGrpSpPr>
        <p:grpSpPr>
          <a:xfrm>
            <a:off x="1559889" y="2503600"/>
            <a:ext cx="366320" cy="366320"/>
            <a:chOff x="8508560" y="6298006"/>
            <a:chExt cx="434641" cy="434641"/>
          </a:xfrm>
        </p:grpSpPr>
        <p:grpSp>
          <p:nvGrpSpPr>
            <p:cNvPr id="153" name="Groep 152">
              <a:extLst>
                <a:ext uri="{FF2B5EF4-FFF2-40B4-BE49-F238E27FC236}">
                  <a16:creationId xmlns:a16="http://schemas.microsoft.com/office/drawing/2014/main" id="{D19CF9A9-1566-4FD9-BFF4-759A77B0F270}"/>
                </a:ext>
              </a:extLst>
            </p:cNvPr>
            <p:cNvGrpSpPr/>
            <p:nvPr/>
          </p:nvGrpSpPr>
          <p:grpSpPr>
            <a:xfrm>
              <a:off x="8508560" y="6298006"/>
              <a:ext cx="434641" cy="434641"/>
              <a:chOff x="5782223" y="5396604"/>
              <a:chExt cx="952500" cy="952500"/>
            </a:xfrm>
          </p:grpSpPr>
          <p:sp>
            <p:nvSpPr>
              <p:cNvPr id="155" name="Ovaal 154">
                <a:extLst>
                  <a:ext uri="{FF2B5EF4-FFF2-40B4-BE49-F238E27FC236}">
                    <a16:creationId xmlns:a16="http://schemas.microsoft.com/office/drawing/2014/main" id="{7A9DD408-8ABC-4B96-9AD5-387FD3AA782F}"/>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6" name="Graphic 155">
                <a:extLst>
                  <a:ext uri="{FF2B5EF4-FFF2-40B4-BE49-F238E27FC236}">
                    <a16:creationId xmlns:a16="http://schemas.microsoft.com/office/drawing/2014/main" id="{BC3CB491-F8AC-4F36-A63A-E9927CA1EF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54" name="Graphic 153">
              <a:extLst>
                <a:ext uri="{FF2B5EF4-FFF2-40B4-BE49-F238E27FC236}">
                  <a16:creationId xmlns:a16="http://schemas.microsoft.com/office/drawing/2014/main" id="{FBCF5564-6ADE-47F1-91EC-5A72E4D7E4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32038" y="6378697"/>
              <a:ext cx="194737" cy="194737"/>
            </a:xfrm>
            <a:prstGeom prst="rect">
              <a:avLst/>
            </a:prstGeom>
          </p:spPr>
        </p:pic>
      </p:grpSp>
      <p:grpSp>
        <p:nvGrpSpPr>
          <p:cNvPr id="157" name="Groep 156">
            <a:extLst>
              <a:ext uri="{FF2B5EF4-FFF2-40B4-BE49-F238E27FC236}">
                <a16:creationId xmlns:a16="http://schemas.microsoft.com/office/drawing/2014/main" id="{35B7C9D0-0F83-4D39-881B-ED23DCF50790}"/>
              </a:ext>
            </a:extLst>
          </p:cNvPr>
          <p:cNvGrpSpPr/>
          <p:nvPr/>
        </p:nvGrpSpPr>
        <p:grpSpPr>
          <a:xfrm>
            <a:off x="9497034" y="2496141"/>
            <a:ext cx="366320" cy="366320"/>
            <a:chOff x="8508560" y="6298006"/>
            <a:chExt cx="434641" cy="434641"/>
          </a:xfrm>
        </p:grpSpPr>
        <p:grpSp>
          <p:nvGrpSpPr>
            <p:cNvPr id="158" name="Groep 157">
              <a:extLst>
                <a:ext uri="{FF2B5EF4-FFF2-40B4-BE49-F238E27FC236}">
                  <a16:creationId xmlns:a16="http://schemas.microsoft.com/office/drawing/2014/main" id="{A1DFCE96-AA1D-41F7-B245-E682E1AA3393}"/>
                </a:ext>
              </a:extLst>
            </p:cNvPr>
            <p:cNvGrpSpPr/>
            <p:nvPr/>
          </p:nvGrpSpPr>
          <p:grpSpPr>
            <a:xfrm>
              <a:off x="8508560" y="6298006"/>
              <a:ext cx="434641" cy="434641"/>
              <a:chOff x="5782223" y="5396604"/>
              <a:chExt cx="952500" cy="952500"/>
            </a:xfrm>
          </p:grpSpPr>
          <p:sp>
            <p:nvSpPr>
              <p:cNvPr id="160" name="Ovaal 159">
                <a:extLst>
                  <a:ext uri="{FF2B5EF4-FFF2-40B4-BE49-F238E27FC236}">
                    <a16:creationId xmlns:a16="http://schemas.microsoft.com/office/drawing/2014/main" id="{6C50A184-7B05-436B-81DB-5B48DFAC3B25}"/>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1" name="Graphic 160">
                <a:extLst>
                  <a:ext uri="{FF2B5EF4-FFF2-40B4-BE49-F238E27FC236}">
                    <a16:creationId xmlns:a16="http://schemas.microsoft.com/office/drawing/2014/main" id="{B0723FF0-B595-4F7E-8045-FB409945BF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59" name="Graphic 158">
              <a:extLst>
                <a:ext uri="{FF2B5EF4-FFF2-40B4-BE49-F238E27FC236}">
                  <a16:creationId xmlns:a16="http://schemas.microsoft.com/office/drawing/2014/main" id="{B7486E5A-AE52-4B9A-BE63-424C04F883B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32038" y="6378697"/>
              <a:ext cx="194737" cy="194737"/>
            </a:xfrm>
            <a:prstGeom prst="rect">
              <a:avLst/>
            </a:prstGeom>
          </p:spPr>
        </p:pic>
      </p:grpSp>
      <p:grpSp>
        <p:nvGrpSpPr>
          <p:cNvPr id="162" name="Groep 161">
            <a:extLst>
              <a:ext uri="{FF2B5EF4-FFF2-40B4-BE49-F238E27FC236}">
                <a16:creationId xmlns:a16="http://schemas.microsoft.com/office/drawing/2014/main" id="{D37CCCFD-0732-4CBB-AD73-E361996008F5}"/>
              </a:ext>
            </a:extLst>
          </p:cNvPr>
          <p:cNvGrpSpPr/>
          <p:nvPr/>
        </p:nvGrpSpPr>
        <p:grpSpPr>
          <a:xfrm>
            <a:off x="10475051" y="3512005"/>
            <a:ext cx="366320" cy="366320"/>
            <a:chOff x="8508560" y="6298006"/>
            <a:chExt cx="434641" cy="434641"/>
          </a:xfrm>
        </p:grpSpPr>
        <p:grpSp>
          <p:nvGrpSpPr>
            <p:cNvPr id="163" name="Groep 162">
              <a:extLst>
                <a:ext uri="{FF2B5EF4-FFF2-40B4-BE49-F238E27FC236}">
                  <a16:creationId xmlns:a16="http://schemas.microsoft.com/office/drawing/2014/main" id="{2060CC96-A5B4-4169-8DC9-FB6000AE2502}"/>
                </a:ext>
              </a:extLst>
            </p:cNvPr>
            <p:cNvGrpSpPr/>
            <p:nvPr/>
          </p:nvGrpSpPr>
          <p:grpSpPr>
            <a:xfrm>
              <a:off x="8508560" y="6298006"/>
              <a:ext cx="434641" cy="434641"/>
              <a:chOff x="5782223" y="5396604"/>
              <a:chExt cx="952500" cy="952500"/>
            </a:xfrm>
          </p:grpSpPr>
          <p:sp>
            <p:nvSpPr>
              <p:cNvPr id="165" name="Ovaal 164">
                <a:extLst>
                  <a:ext uri="{FF2B5EF4-FFF2-40B4-BE49-F238E27FC236}">
                    <a16:creationId xmlns:a16="http://schemas.microsoft.com/office/drawing/2014/main" id="{8DD6A144-87B8-4A74-9AAD-537166F7BC62}"/>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6" name="Graphic 165">
                <a:extLst>
                  <a:ext uri="{FF2B5EF4-FFF2-40B4-BE49-F238E27FC236}">
                    <a16:creationId xmlns:a16="http://schemas.microsoft.com/office/drawing/2014/main" id="{01BB3304-7041-4202-9E2D-8523FFCA4E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64" name="Graphic 163">
              <a:extLst>
                <a:ext uri="{FF2B5EF4-FFF2-40B4-BE49-F238E27FC236}">
                  <a16:creationId xmlns:a16="http://schemas.microsoft.com/office/drawing/2014/main" id="{F8E3F703-BDB2-4F42-B585-E9548E1105B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32038" y="6378697"/>
              <a:ext cx="194737" cy="194737"/>
            </a:xfrm>
            <a:prstGeom prst="rect">
              <a:avLst/>
            </a:prstGeom>
          </p:spPr>
        </p:pic>
      </p:grpSp>
      <p:grpSp>
        <p:nvGrpSpPr>
          <p:cNvPr id="167" name="Groep 166">
            <a:extLst>
              <a:ext uri="{FF2B5EF4-FFF2-40B4-BE49-F238E27FC236}">
                <a16:creationId xmlns:a16="http://schemas.microsoft.com/office/drawing/2014/main" id="{3A7CAF73-9622-4324-BFFB-7EA9B8AD41E5}"/>
              </a:ext>
            </a:extLst>
          </p:cNvPr>
          <p:cNvGrpSpPr/>
          <p:nvPr/>
        </p:nvGrpSpPr>
        <p:grpSpPr>
          <a:xfrm>
            <a:off x="10235906" y="4162217"/>
            <a:ext cx="366320" cy="366320"/>
            <a:chOff x="8508560" y="6298006"/>
            <a:chExt cx="434641" cy="434641"/>
          </a:xfrm>
        </p:grpSpPr>
        <p:grpSp>
          <p:nvGrpSpPr>
            <p:cNvPr id="168" name="Groep 167">
              <a:extLst>
                <a:ext uri="{FF2B5EF4-FFF2-40B4-BE49-F238E27FC236}">
                  <a16:creationId xmlns:a16="http://schemas.microsoft.com/office/drawing/2014/main" id="{0C3F0963-E815-4B91-A512-68EA508476CB}"/>
                </a:ext>
              </a:extLst>
            </p:cNvPr>
            <p:cNvGrpSpPr/>
            <p:nvPr/>
          </p:nvGrpSpPr>
          <p:grpSpPr>
            <a:xfrm>
              <a:off x="8508560" y="6298006"/>
              <a:ext cx="434641" cy="434641"/>
              <a:chOff x="5782223" y="5396604"/>
              <a:chExt cx="952500" cy="952500"/>
            </a:xfrm>
          </p:grpSpPr>
          <p:sp>
            <p:nvSpPr>
              <p:cNvPr id="170" name="Ovaal 169">
                <a:extLst>
                  <a:ext uri="{FF2B5EF4-FFF2-40B4-BE49-F238E27FC236}">
                    <a16:creationId xmlns:a16="http://schemas.microsoft.com/office/drawing/2014/main" id="{7B77B143-5C87-472E-8C8C-13A9ED7ED042}"/>
                  </a:ext>
                </a:extLst>
              </p:cNvPr>
              <p:cNvSpPr/>
              <p:nvPr/>
            </p:nvSpPr>
            <p:spPr>
              <a:xfrm>
                <a:off x="6008537" y="5506020"/>
                <a:ext cx="499872" cy="4998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71" name="Graphic 170">
                <a:extLst>
                  <a:ext uri="{FF2B5EF4-FFF2-40B4-BE49-F238E27FC236}">
                    <a16:creationId xmlns:a16="http://schemas.microsoft.com/office/drawing/2014/main" id="{CF686E58-2FEE-4E0B-8157-B702FD11CB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2223" y="5396604"/>
                <a:ext cx="952500" cy="952500"/>
              </a:xfrm>
              <a:prstGeom prst="rect">
                <a:avLst/>
              </a:prstGeom>
            </p:spPr>
          </p:pic>
        </p:grpSp>
        <p:pic>
          <p:nvPicPr>
            <p:cNvPr id="169" name="Graphic 168">
              <a:extLst>
                <a:ext uri="{FF2B5EF4-FFF2-40B4-BE49-F238E27FC236}">
                  <a16:creationId xmlns:a16="http://schemas.microsoft.com/office/drawing/2014/main" id="{FE619BC5-985A-4F0D-A2E3-2E2E8FDA4A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32038" y="6378697"/>
              <a:ext cx="194737" cy="194737"/>
            </a:xfrm>
            <a:prstGeom prst="rect">
              <a:avLst/>
            </a:prstGeom>
          </p:spPr>
        </p:pic>
      </p:grpSp>
    </p:spTree>
    <p:extLst>
      <p:ext uri="{BB962C8B-B14F-4D97-AF65-F5344CB8AC3E}">
        <p14:creationId xmlns:p14="http://schemas.microsoft.com/office/powerpoint/2010/main" val="4282155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A6BF0B6D-593C-318C-CB55-FB67199549D5}"/>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D1F925E-8A53-514B-849F-8214C45A3BA6}" type="slidenum">
              <a:rPr lang="en-US" smtClean="0"/>
              <a:pPr>
                <a:spcAft>
                  <a:spcPts val="600"/>
                </a:spcAft>
              </a:pPr>
              <a:t>9</a:t>
            </a:fld>
            <a:endParaRPr lang="en-US"/>
          </a:p>
        </p:txBody>
      </p:sp>
      <p:sp>
        <p:nvSpPr>
          <p:cNvPr id="20" name="Title 2">
            <a:extLst>
              <a:ext uri="{FF2B5EF4-FFF2-40B4-BE49-F238E27FC236}">
                <a16:creationId xmlns:a16="http://schemas.microsoft.com/office/drawing/2014/main" id="{A39A776E-D8A3-7148-F68D-F6F9CF69EF81}"/>
              </a:ext>
            </a:extLst>
          </p:cNvPr>
          <p:cNvSpPr>
            <a:spLocks noGrp="1"/>
          </p:cNvSpPr>
          <p:nvPr>
            <p:ph type="title"/>
          </p:nvPr>
        </p:nvSpPr>
        <p:spPr>
          <a:xfrm>
            <a:off x="838200" y="612000"/>
            <a:ext cx="10515600" cy="1080000"/>
          </a:xfrm>
        </p:spPr>
        <p:txBody>
          <a:bodyPr/>
          <a:lstStyle/>
          <a:p>
            <a:r>
              <a:rPr lang="en-US" err="1"/>
              <a:t>Huidige</a:t>
            </a:r>
            <a:r>
              <a:rPr lang="en-US"/>
              <a:t> </a:t>
            </a:r>
            <a:r>
              <a:rPr lang="en-US" err="1"/>
              <a:t>inrichting</a:t>
            </a:r>
            <a:endParaRPr lang="en-US"/>
          </a:p>
        </p:txBody>
      </p:sp>
      <p:pic>
        <p:nvPicPr>
          <p:cNvPr id="10" name="Tijdelijke aanduiding voor inhoud 9" descr="Afbeelding met binnen, vloer, plafond, gebied&#10;&#10;Automatisch gegenereerde beschrijving">
            <a:extLst>
              <a:ext uri="{FF2B5EF4-FFF2-40B4-BE49-F238E27FC236}">
                <a16:creationId xmlns:a16="http://schemas.microsoft.com/office/drawing/2014/main" id="{BE38ED26-9862-E167-3A96-8DA6A96116B8}"/>
              </a:ext>
            </a:extLst>
          </p:cNvPr>
          <p:cNvPicPr>
            <a:picLocks noGrp="1" noChangeAspect="1"/>
          </p:cNvPicPr>
          <p:nvPr>
            <p:ph sz="quarter" idx="13"/>
          </p:nvPr>
        </p:nvPicPr>
        <p:blipFill rotWithShape="1">
          <a:blip r:embed="rId2"/>
          <a:srcRect t="22738" b="14726"/>
          <a:stretch/>
        </p:blipFill>
        <p:spPr>
          <a:xfrm>
            <a:off x="838200" y="1800000"/>
            <a:ext cx="10515599" cy="4389437"/>
          </a:xfrm>
          <a:noFill/>
        </p:spPr>
      </p:pic>
    </p:spTree>
    <p:extLst>
      <p:ext uri="{BB962C8B-B14F-4D97-AF65-F5344CB8AC3E}">
        <p14:creationId xmlns:p14="http://schemas.microsoft.com/office/powerpoint/2010/main" val="2592558946"/>
      </p:ext>
    </p:extLst>
  </p:cSld>
  <p:clrMapOvr>
    <a:masterClrMapping/>
  </p:clrMapOvr>
</p:sld>
</file>

<file path=ppt/theme/theme1.xml><?xml version="1.0" encoding="utf-8"?>
<a:theme xmlns:a="http://schemas.openxmlformats.org/drawingml/2006/main" name="Republiq">
  <a:themeElements>
    <a:clrScheme name="Republiq">
      <a:dk1>
        <a:sysClr val="windowText" lastClr="000000"/>
      </a:dk1>
      <a:lt1>
        <a:sysClr val="window" lastClr="FFFFFF"/>
      </a:lt1>
      <a:dk2>
        <a:srgbClr val="44546A"/>
      </a:dk2>
      <a:lt2>
        <a:srgbClr val="E7E6E6"/>
      </a:lt2>
      <a:accent1>
        <a:srgbClr val="03939B"/>
      </a:accent1>
      <a:accent2>
        <a:srgbClr val="EC8EB8"/>
      </a:accent2>
      <a:accent3>
        <a:srgbClr val="081F4E"/>
      </a:accent3>
      <a:accent4>
        <a:srgbClr val="026C77"/>
      </a:accent4>
      <a:accent5>
        <a:srgbClr val="E05494"/>
      </a:accent5>
      <a:accent6>
        <a:srgbClr val="A3EAEA"/>
      </a:accent6>
      <a:hlink>
        <a:srgbClr val="E05494"/>
      </a:hlink>
      <a:folHlink>
        <a:srgbClr val="081F4E"/>
      </a:folHlink>
    </a:clrScheme>
    <a:fontScheme name="Republiq">
      <a:majorFont>
        <a:latin typeface="Ubuntu"/>
        <a:ea typeface=""/>
        <a:cs typeface=""/>
      </a:majorFont>
      <a:minorFont>
        <a:latin typeface="Microsoft YaHei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accent5"/>
          </a:solidFill>
          <a:prstDash val="dash"/>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0180411 - RPQ presentatie" id="{E11432BF-CD41-4F6C-AE86-E6335C8EAB17}" vid="{BA14838C-173F-497D-85BD-5B0B1F21A400}"/>
    </a:ext>
  </a:extLst>
</a:theme>
</file>

<file path=ppt/theme/theme2.xml><?xml version="1.0" encoding="utf-8"?>
<a:theme xmlns:a="http://schemas.openxmlformats.org/drawingml/2006/main" name="Republiq (zonder grit)">
  <a:themeElements>
    <a:clrScheme name="Republiq - nieuw">
      <a:dk1>
        <a:sysClr val="windowText" lastClr="000000"/>
      </a:dk1>
      <a:lt1>
        <a:srgbClr val="FFFFFF"/>
      </a:lt1>
      <a:dk2>
        <a:srgbClr val="999999"/>
      </a:dk2>
      <a:lt2>
        <a:srgbClr val="CCCCCC"/>
      </a:lt2>
      <a:accent1>
        <a:srgbClr val="026C77"/>
      </a:accent1>
      <a:accent2>
        <a:srgbClr val="D14E85"/>
      </a:accent2>
      <a:accent3>
        <a:srgbClr val="081F4E"/>
      </a:accent3>
      <a:accent4>
        <a:srgbClr val="A3EAEA"/>
      </a:accent4>
      <a:accent5>
        <a:srgbClr val="278B8C"/>
      </a:accent5>
      <a:accent6>
        <a:srgbClr val="EC8EB8"/>
      </a:accent6>
      <a:hlink>
        <a:srgbClr val="D14E85"/>
      </a:hlink>
      <a:folHlink>
        <a:srgbClr val="954F72"/>
      </a:folHlink>
    </a:clrScheme>
    <a:fontScheme name="Republiq">
      <a:majorFont>
        <a:latin typeface="Ubuntu"/>
        <a:ea typeface=""/>
        <a:cs typeface=""/>
      </a:majorFont>
      <a:minorFont>
        <a:latin typeface="Microsoft YaHei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80411 - RPQ presentatie" id="{E11432BF-CD41-4F6C-AE86-E6335C8EAB17}" vid="{2D7CC774-18A6-42E4-B54F-81DDFA1D3D1D}"/>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4390FA2DBBA2468B77F25FEF6BCBBB" ma:contentTypeVersion="13" ma:contentTypeDescription="Een nieuw document maken." ma:contentTypeScope="" ma:versionID="d9e0b4f2e70a095049e9d04906699d23">
  <xsd:schema xmlns:xsd="http://www.w3.org/2001/XMLSchema" xmlns:xs="http://www.w3.org/2001/XMLSchema" xmlns:p="http://schemas.microsoft.com/office/2006/metadata/properties" xmlns:ns2="25c5902e-97fa-426f-8f0d-1a803dcaab97" xmlns:ns3="9d847296-e917-48f7-b21c-8628a6a074ad" targetNamespace="http://schemas.microsoft.com/office/2006/metadata/properties" ma:root="true" ma:fieldsID="4260249987a12ec9c25ac8c5e59ca3ea" ns2:_="" ns3:_="">
    <xsd:import namespace="25c5902e-97fa-426f-8f0d-1a803dcaab97"/>
    <xsd:import namespace="9d847296-e917-48f7-b21c-8628a6a074a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902e-97fa-426f-8f0d-1a803dcaab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0c10344a-7caf-40d1-946f-6a236c354a4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847296-e917-48f7-b21c-8628a6a074a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a7ca99c-969e-4096-8576-556b838d40de}" ma:internalName="TaxCatchAll" ma:showField="CatchAllData" ma:web="9d847296-e917-48f7-b21c-8628a6a074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7"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file>

<file path=customXml/item3.xml><?xml version="1.0" encoding="utf-8"?>
<p:properties xmlns:p="http://schemas.microsoft.com/office/2006/metadata/properties" xmlns:xsi="http://www.w3.org/2001/XMLSchema-instance" xmlns:pc="http://schemas.microsoft.com/office/infopath/2007/PartnerControls">
  <documentManagement>
    <TaxCatchAll xmlns="9d847296-e917-48f7-b21c-8628a6a074ad" xsi:nil="true"/>
    <lcf76f155ced4ddcb4097134ff3c332f xmlns="25c5902e-97fa-426f-8f0d-1a803dcaab9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46B873D-6510-4DD2-A277-FF5F7A8F7F65}">
  <ds:schemaRefs>
    <ds:schemaRef ds:uri="25c5902e-97fa-426f-8f0d-1a803dcaab97"/>
    <ds:schemaRef ds:uri="9d847296-e917-48f7-b21c-8628a6a074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76D109B-B8FA-40F5-A040-E3974C32BD50}">
  <ds:schemaRefs>
    <ds:schemaRef ds:uri="http://schemas.microsoft.com/sharepoint/v3/contenttype/forms"/>
  </ds:schemaRefs>
</ds:datastoreItem>
</file>

<file path=customXml/itemProps3.xml><?xml version="1.0" encoding="utf-8"?>
<ds:datastoreItem xmlns:ds="http://schemas.openxmlformats.org/officeDocument/2006/customXml" ds:itemID="{3AF38FE1-4FFB-494B-B47D-CB3B44448D05}">
  <ds:schemaRefs>
    <ds:schemaRef ds:uri="http://purl.org/dc/elements/1.1/"/>
    <ds:schemaRef ds:uri="9d847296-e917-48f7-b21c-8628a6a074ad"/>
    <ds:schemaRef ds:uri="25c5902e-97fa-426f-8f0d-1a803dcaab97"/>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20180411 - RPQ presentatie</Template>
  <TotalTime>4</TotalTime>
  <Words>1575</Words>
  <Application>Microsoft Office PowerPoint</Application>
  <PresentationFormat>Breedbeeld</PresentationFormat>
  <Paragraphs>210</Paragraphs>
  <Slides>27</Slides>
  <Notes>2</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27</vt:i4>
      </vt:variant>
    </vt:vector>
  </HeadingPairs>
  <TitlesOfParts>
    <vt:vector size="33" baseType="lpstr">
      <vt:lpstr>Microsoft YaHei UI Light</vt:lpstr>
      <vt:lpstr>Arial</vt:lpstr>
      <vt:lpstr>Calibri</vt:lpstr>
      <vt:lpstr>Ubuntu</vt:lpstr>
      <vt:lpstr>Republiq</vt:lpstr>
      <vt:lpstr>Republiq (zonder grit)</vt:lpstr>
      <vt:lpstr>Casus inrichtingsvoorstel werkplekconcept</vt:lpstr>
      <vt:lpstr>Nieuw werkplekconcept</vt:lpstr>
      <vt:lpstr>Opdrachtomschrijving</vt:lpstr>
      <vt:lpstr>Bestaande situatie</vt:lpstr>
      <vt:lpstr>Doorsnede stadshuis Nieuwegein</vt:lpstr>
      <vt:lpstr>5e + 6e verdieping | Indeling (situatie voor Corona)</vt:lpstr>
      <vt:lpstr>5e + 6e verdieping | Constructief</vt:lpstr>
      <vt:lpstr>5e + 6e verdieping | Voorzieningen</vt:lpstr>
      <vt:lpstr>Huidige inrichting</vt:lpstr>
      <vt:lpstr>Huidige inrichting</vt:lpstr>
      <vt:lpstr>Huidige inrichting</vt:lpstr>
      <vt:lpstr>6e verdieping | Klimaat</vt:lpstr>
      <vt:lpstr>6e verdieping | Klimaat</vt:lpstr>
      <vt:lpstr>6e verdieping | Electra en Data</vt:lpstr>
      <vt:lpstr>Nieuwe werkplekconcept</vt:lpstr>
      <vt:lpstr>Zonering 6e verdieping</vt:lpstr>
      <vt:lpstr>Geplande afdeling 6e verdieping</vt:lpstr>
      <vt:lpstr>Landing strip</vt:lpstr>
      <vt:lpstr>PowerPoint-presentatie</vt:lpstr>
      <vt:lpstr>Werkgebied – Ontmoetings- en creatieve zone </vt:lpstr>
      <vt:lpstr>PowerPoint-presentatie</vt:lpstr>
      <vt:lpstr>Individuele zone</vt:lpstr>
      <vt:lpstr>PowerPoint-presentatie</vt:lpstr>
      <vt:lpstr>Werkgebied - Teamwerkzone </vt:lpstr>
      <vt:lpstr>PowerPoint-presentatie</vt:lpstr>
      <vt:lpstr>Overlegruimten en teamsruimten</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Luuk van Dijk | Republiq</dc:creator>
  <cp:lastModifiedBy>Vliet, Arno van</cp:lastModifiedBy>
  <cp:revision>1</cp:revision>
  <dcterms:created xsi:type="dcterms:W3CDTF">2021-04-12T09:38:49Z</dcterms:created>
  <dcterms:modified xsi:type="dcterms:W3CDTF">2022-09-06T13:22:39Z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0x010100C84390FA2DBBA2468B77F25FEF6BCBBB</vt:lpwstr>
  </property>
  <property fmtid="{D5CDD505-2E9C-101B-9397-08002B2CF9AE}" pid="3" name="MediaServiceImageTags">
    <vt:lpwstr/>
  </property>
</Properties>
</file>