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7D21A41" w14:textId="5EBA39B6" w:rsidR="00266875" w:rsidRPr="007E20E5" w:rsidRDefault="00F85522" w:rsidP="00495798">
      <w:pPr>
        <w:rPr>
          <w:rFonts w:asciiTheme="majorHAnsi" w:hAnsiTheme="majorHAnsi" w:cstheme="majorHAnsi"/>
          <w:sz w:val="72"/>
          <w:szCs w:val="72"/>
        </w:rPr>
      </w:pPr>
      <w:r>
        <w:rPr>
          <w:rFonts w:asciiTheme="majorHAnsi" w:hAnsiTheme="majorHAnsi" w:cstheme="majorHAnsi"/>
          <w:sz w:val="72"/>
          <w:szCs w:val="72"/>
        </w:rPr>
        <w:t>Raamo</w:t>
      </w:r>
      <w:r w:rsidR="007E20E5" w:rsidRPr="007E20E5">
        <w:rPr>
          <w:rFonts w:asciiTheme="majorHAnsi" w:hAnsiTheme="majorHAnsi" w:cstheme="majorHAnsi"/>
          <w:sz w:val="72"/>
          <w:szCs w:val="72"/>
        </w:rPr>
        <w:t>vereenkomst</w:t>
      </w:r>
    </w:p>
    <w:sdt>
      <w:sdtPr>
        <w:rPr>
          <w:color w:val="FF0000"/>
          <w:szCs w:val="72"/>
        </w:rPr>
        <w:tag w:val="B=UxDocumentForm/uxTitelField"/>
        <w:id w:val="939877468"/>
        <w:placeholder>
          <w:docPart w:val="859FE95F9F834218A0D470B19B3BCC4C"/>
        </w:placeholder>
        <w:dataBinding w:prefixMappings="xmlns:ns0='http://www.keyscript.nl/huisstijl/UxDocumentForm' " w:xpath="/ns0:variabelen[1]/ns0:UxDocumentForm[1]/ns0:uxTitelField[1]" w:storeItemID="{30024A26-C9DD-46C4-8607-F1118F24DCAD}"/>
        <w:text/>
      </w:sdtPr>
      <w:sdtEndPr/>
      <w:sdtContent>
        <w:p w14:paraId="392B3F89" w14:textId="604A7AB1" w:rsidR="00852161" w:rsidRPr="00DD5A67" w:rsidRDefault="0C32A4E4" w:rsidP="14817EC8">
          <w:pPr>
            <w:pStyle w:val="DHTitel"/>
            <w:rPr>
              <w:rFonts w:asciiTheme="minorHAnsi" w:hAnsiTheme="minorHAnsi"/>
              <w:color w:val="FF0000"/>
              <w:sz w:val="19"/>
              <w:szCs w:val="19"/>
            </w:rPr>
          </w:pPr>
          <w:r w:rsidRPr="00DD5A67">
            <w:rPr>
              <w:color w:val="FF0000"/>
            </w:rPr>
            <w:t>Videoproducties of animaties of cameraregistraties</w:t>
          </w:r>
        </w:p>
      </w:sdtContent>
    </w:sdt>
    <w:p w14:paraId="268B55DA" w14:textId="77777777" w:rsidR="00852161" w:rsidRPr="00E31074" w:rsidRDefault="00852161" w:rsidP="14817EC8"/>
    <w:p w14:paraId="0A70E112" w14:textId="77777777" w:rsidR="00852161" w:rsidRPr="00E31074" w:rsidRDefault="00852161" w:rsidP="14817EC8"/>
    <w:p w14:paraId="4245E962" w14:textId="77777777" w:rsidR="001F5ADE" w:rsidRPr="00E31074" w:rsidRDefault="001F5ADE" w:rsidP="14817EC8"/>
    <w:p w14:paraId="596A71BA" w14:textId="25B0D413" w:rsidR="00852161" w:rsidRPr="00E31074" w:rsidRDefault="002823D0" w:rsidP="14817EC8">
      <w:pPr>
        <w:rPr>
          <w:rFonts w:asciiTheme="majorHAnsi" w:eastAsia="Georgia" w:hAnsiTheme="majorHAnsi" w:cstheme="majorBidi"/>
          <w:sz w:val="40"/>
          <w:szCs w:val="40"/>
        </w:rPr>
      </w:pPr>
      <w:sdt>
        <w:sdtPr>
          <w:rPr>
            <w:rFonts w:asciiTheme="majorHAnsi" w:eastAsia="Georgia" w:hAnsiTheme="majorHAnsi" w:cstheme="majorBidi"/>
            <w:sz w:val="40"/>
            <w:szCs w:val="40"/>
          </w:rPr>
          <w:tag w:val="B=UxDocumentForm/uxSubtitelField"/>
          <w:id w:val="-1727909381"/>
          <w:placeholder>
            <w:docPart w:val="5C66E55D0AB648A3BF9DEB6B8B704A79"/>
          </w:placeholder>
          <w:dataBinding w:prefixMappings="xmlns:ns0='http://www.keyscript.nl/huisstijl/UxDocumentForm' " w:xpath="/ns0:variabelen[1]/ns0:UxDocumentForm[1]/ns0:uxSubtitelField[1]" w:storeItemID="{30024A26-C9DD-46C4-8607-F1118F24DCAD}"/>
          <w:text/>
        </w:sdtPr>
        <w:sdtEndPr/>
        <w:sdtContent>
          <w:r w:rsidR="70A8518E" w:rsidRPr="00E31074">
            <w:rPr>
              <w:rFonts w:asciiTheme="majorHAnsi" w:eastAsia="Georgia" w:hAnsiTheme="majorHAnsi" w:cstheme="majorBidi"/>
              <w:sz w:val="40"/>
              <w:szCs w:val="40"/>
            </w:rPr>
            <w:t>21.549 - DBV</w:t>
          </w:r>
        </w:sdtContent>
      </w:sdt>
    </w:p>
    <w:p w14:paraId="2625A01A" w14:textId="77777777" w:rsidR="00852161" w:rsidRDefault="00852161" w:rsidP="14817EC8"/>
    <w:p w14:paraId="34C110A5" w14:textId="77777777" w:rsidR="00852161" w:rsidRDefault="00852161" w:rsidP="14817EC8"/>
    <w:p w14:paraId="262CE0FF" w14:textId="77777777" w:rsidR="00852161" w:rsidRDefault="00852161" w:rsidP="14817EC8"/>
    <w:p w14:paraId="0F17302B" w14:textId="1A2D312B" w:rsidR="001F5ADE" w:rsidRPr="00496403" w:rsidRDefault="70A8518E" w:rsidP="14817EC8">
      <w:pPr>
        <w:rPr>
          <w:rFonts w:asciiTheme="majorHAnsi" w:hAnsiTheme="majorHAnsi" w:cstheme="majorBidi"/>
          <w:sz w:val="40"/>
          <w:szCs w:val="40"/>
        </w:rPr>
      </w:pPr>
      <w:r w:rsidRPr="14817EC8">
        <w:rPr>
          <w:rFonts w:asciiTheme="majorHAnsi" w:hAnsiTheme="majorHAnsi" w:cstheme="majorBidi"/>
          <w:sz w:val="40"/>
          <w:szCs w:val="40"/>
        </w:rPr>
        <w:t xml:space="preserve">Januari </w:t>
      </w:r>
      <w:r w:rsidR="519BBD44" w:rsidRPr="14817EC8">
        <w:rPr>
          <w:rFonts w:asciiTheme="majorHAnsi" w:hAnsiTheme="majorHAnsi" w:cstheme="majorBidi"/>
          <w:sz w:val="40"/>
          <w:szCs w:val="40"/>
        </w:rPr>
        <w:t>20</w:t>
      </w:r>
      <w:r w:rsidRPr="14817EC8">
        <w:rPr>
          <w:rFonts w:asciiTheme="majorHAnsi" w:hAnsiTheme="majorHAnsi" w:cstheme="majorBidi"/>
          <w:sz w:val="40"/>
          <w:szCs w:val="40"/>
        </w:rPr>
        <w:t>23</w:t>
      </w:r>
      <w:r w:rsidR="519BBD44" w:rsidRPr="14817EC8">
        <w:rPr>
          <w:rFonts w:asciiTheme="majorHAnsi" w:hAnsiTheme="majorHAnsi" w:cstheme="majorBidi"/>
          <w:sz w:val="40"/>
          <w:szCs w:val="40"/>
        </w:rPr>
        <w:t xml:space="preserve">- december </w:t>
      </w:r>
      <w:r w:rsidR="0228144B" w:rsidRPr="14817EC8">
        <w:rPr>
          <w:rFonts w:asciiTheme="majorHAnsi" w:hAnsiTheme="majorHAnsi" w:cstheme="majorBidi"/>
          <w:sz w:val="40"/>
          <w:szCs w:val="40"/>
        </w:rPr>
        <w:t>20</w:t>
      </w:r>
      <w:r w:rsidRPr="14817EC8">
        <w:rPr>
          <w:rFonts w:asciiTheme="majorHAnsi" w:hAnsiTheme="majorHAnsi" w:cstheme="majorBidi"/>
          <w:sz w:val="40"/>
          <w:szCs w:val="40"/>
        </w:rPr>
        <w:t>26 incl. optiejaren</w:t>
      </w:r>
    </w:p>
    <w:p w14:paraId="079F93C0" w14:textId="77777777" w:rsidR="00823DBC" w:rsidRDefault="00823DBC" w:rsidP="00495798"/>
    <w:p w14:paraId="2A47352E" w14:textId="175BFD58" w:rsidR="00BE6AB0" w:rsidRDefault="00BE6AB0" w:rsidP="2F13C390"/>
    <w:p w14:paraId="2C7D8D90" w14:textId="77777777" w:rsidR="00BE6AB0" w:rsidRDefault="00BE6AB0" w:rsidP="00495798"/>
    <w:p w14:paraId="3664A4E9" w14:textId="7405206D" w:rsidR="004E15F5" w:rsidRDefault="007E20E5" w:rsidP="00495798">
      <w:pPr>
        <w:rPr>
          <w:rFonts w:asciiTheme="majorHAnsi" w:hAnsiTheme="majorHAnsi" w:cstheme="majorHAnsi"/>
          <w:sz w:val="40"/>
          <w:szCs w:val="40"/>
        </w:rPr>
      </w:pPr>
      <w:r>
        <w:rPr>
          <w:rFonts w:asciiTheme="majorHAnsi" w:hAnsiTheme="majorHAnsi" w:cstheme="majorHAnsi"/>
          <w:sz w:val="40"/>
          <w:szCs w:val="40"/>
        </w:rPr>
        <w:t>Gemeente Den Haag</w:t>
      </w:r>
    </w:p>
    <w:p w14:paraId="03B9F042" w14:textId="7043CDBE" w:rsidR="007E20E5" w:rsidRDefault="007E20E5" w:rsidP="00495798"/>
    <w:p w14:paraId="11EA27CC" w14:textId="5F056B7D" w:rsidR="007E20E5" w:rsidRDefault="007E20E5" w:rsidP="00495798"/>
    <w:p w14:paraId="6DF984F5" w14:textId="649A50D1" w:rsidR="007E20E5" w:rsidRDefault="007E20E5" w:rsidP="007E20E5">
      <w:r>
        <w:t>-</w:t>
      </w:r>
    </w:p>
    <w:p w14:paraId="368C2C98" w14:textId="3A979C4F" w:rsidR="007E20E5" w:rsidRDefault="007E20E5" w:rsidP="00495798"/>
    <w:p w14:paraId="4E1744C7" w14:textId="77777777" w:rsidR="00412BA7" w:rsidRDefault="00412BA7">
      <w:pPr>
        <w:spacing w:line="240" w:lineRule="auto"/>
      </w:pPr>
    </w:p>
    <w:p w14:paraId="0075EDCC" w14:textId="77777777" w:rsidR="00412BA7" w:rsidRPr="007E20E5" w:rsidRDefault="007E20E5">
      <w:pPr>
        <w:spacing w:line="240" w:lineRule="auto"/>
        <w:rPr>
          <w:rFonts w:asciiTheme="majorHAnsi" w:hAnsiTheme="majorHAnsi" w:cstheme="majorHAnsi"/>
          <w:color w:val="FF0000"/>
          <w:sz w:val="40"/>
          <w:szCs w:val="40"/>
        </w:rPr>
      </w:pPr>
      <w:r w:rsidRPr="007E20E5">
        <w:rPr>
          <w:rFonts w:asciiTheme="majorHAnsi" w:hAnsiTheme="majorHAnsi" w:cstheme="majorHAnsi"/>
          <w:color w:val="FF0000"/>
          <w:sz w:val="40"/>
          <w:szCs w:val="40"/>
        </w:rPr>
        <w:t>[Opdrachtnemer]</w:t>
      </w:r>
    </w:p>
    <w:p w14:paraId="4DDD8643" w14:textId="77777777" w:rsidR="007E20E5" w:rsidRDefault="007E20E5">
      <w:pPr>
        <w:spacing w:line="240" w:lineRule="auto"/>
      </w:pPr>
    </w:p>
    <w:p w14:paraId="155B967F" w14:textId="77777777" w:rsidR="007E20E5" w:rsidRDefault="007E20E5">
      <w:pPr>
        <w:spacing w:line="240" w:lineRule="auto"/>
      </w:pPr>
    </w:p>
    <w:p w14:paraId="79617EB4" w14:textId="77777777" w:rsidR="007E20E5" w:rsidRDefault="007E20E5">
      <w:pPr>
        <w:spacing w:line="240" w:lineRule="auto"/>
      </w:pPr>
    </w:p>
    <w:p w14:paraId="6DB660BB" w14:textId="2C46AD9D" w:rsidR="007E20E5" w:rsidRDefault="007E20E5">
      <w:pPr>
        <w:spacing w:line="240" w:lineRule="auto"/>
        <w:sectPr w:rsidR="007E20E5" w:rsidSect="00B70433">
          <w:headerReference w:type="even" r:id="rId13"/>
          <w:headerReference w:type="default" r:id="rId14"/>
          <w:footerReference w:type="even" r:id="rId15"/>
          <w:footerReference w:type="default" r:id="rId16"/>
          <w:headerReference w:type="first" r:id="rId17"/>
          <w:footerReference w:type="first" r:id="rId18"/>
          <w:pgSz w:w="11906" w:h="16838"/>
          <w:pgMar w:top="567" w:right="2289" w:bottom="1814" w:left="1814" w:header="992" w:footer="312" w:gutter="0"/>
          <w:cols w:space="708"/>
          <w:titlePg/>
          <w:docGrid w:linePitch="360"/>
        </w:sectPr>
      </w:pPr>
    </w:p>
    <w:p w14:paraId="541C1674" w14:textId="7FA40C51" w:rsidR="00F72132" w:rsidRDefault="00F72132">
      <w:pPr>
        <w:spacing w:line="240" w:lineRule="auto"/>
      </w:pPr>
    </w:p>
    <w:p w14:paraId="53796A6C" w14:textId="6866503A" w:rsidR="00F72132" w:rsidRDefault="00F72132">
      <w:pPr>
        <w:spacing w:line="240" w:lineRule="auto"/>
      </w:pPr>
    </w:p>
    <w:p w14:paraId="23E0BC49" w14:textId="77777777" w:rsidR="00F72132" w:rsidRDefault="00F72132">
      <w:pPr>
        <w:spacing w:line="240" w:lineRule="auto"/>
      </w:pPr>
    </w:p>
    <w:p w14:paraId="219F72BD" w14:textId="7943721A" w:rsidR="005714A9" w:rsidRPr="00F87B01" w:rsidRDefault="00F87B01" w:rsidP="005714A9">
      <w:pPr>
        <w:jc w:val="center"/>
        <w:rPr>
          <w:b/>
        </w:rPr>
      </w:pPr>
      <w:r w:rsidRPr="00F87B01">
        <w:rPr>
          <w:b/>
        </w:rPr>
        <w:t>RAAM</w:t>
      </w:r>
      <w:r w:rsidR="005714A9" w:rsidRPr="00F87B01">
        <w:rPr>
          <w:b/>
        </w:rPr>
        <w:t>OVEREENKOMST</w:t>
      </w:r>
    </w:p>
    <w:sdt>
      <w:sdtPr>
        <w:rPr>
          <w:color w:val="FF0000"/>
        </w:rPr>
        <w:tag w:val="B=UxDocumentForm/uxTitelField"/>
        <w:id w:val="-942138880"/>
        <w:placeholder>
          <w:docPart w:val="D72831F7161E4BC7BBEC4BFE92C34406"/>
        </w:placeholder>
        <w:dataBinding w:prefixMappings="xmlns:ns0='http://www.keyscript.nl/huisstijl/UxDocumentForm' " w:xpath="/ns0:variabelen[1]/ns0:UxDocumentForm[1]/ns0:uxTitelField[1]" w:storeItemID="{30024A26-C9DD-46C4-8607-F1118F24DCAD}"/>
        <w:text/>
      </w:sdtPr>
      <w:sdtEndPr/>
      <w:sdtContent>
        <w:p w14:paraId="7D018DBB" w14:textId="6592C6D3" w:rsidR="005714A9" w:rsidRPr="00DD5A67" w:rsidRDefault="00CB2540" w:rsidP="005714A9">
          <w:pPr>
            <w:jc w:val="center"/>
            <w:rPr>
              <w:color w:val="FF0000"/>
            </w:rPr>
          </w:pPr>
          <w:r w:rsidRPr="00DD5A67">
            <w:rPr>
              <w:color w:val="FF0000"/>
            </w:rPr>
            <w:t>Videoproducties of animaties of cameraregistraties</w:t>
          </w:r>
        </w:p>
      </w:sdtContent>
    </w:sdt>
    <w:p w14:paraId="3FA72D4E" w14:textId="6EE6A5B4" w:rsidR="005714A9" w:rsidRPr="00DD5A67" w:rsidRDefault="005714A9" w:rsidP="005714A9">
      <w:pPr>
        <w:jc w:val="center"/>
      </w:pPr>
      <w:r w:rsidRPr="00DD5A67">
        <w:t xml:space="preserve"> Kenmerk </w:t>
      </w:r>
      <w:sdt>
        <w:sdtPr>
          <w:tag w:val="B=UxDocumentForm/uxSubtitelField"/>
          <w:id w:val="713393286"/>
          <w:placeholder>
            <w:docPart w:val="477C9BAA141A474DB1F1CD6BB31ECC1C"/>
          </w:placeholder>
          <w:dataBinding w:prefixMappings="xmlns:ns0='http://www.keyscript.nl/huisstijl/UxDocumentForm' " w:xpath="/ns0:variabelen[1]/ns0:UxDocumentForm[1]/ns0:uxSubtitelField[1]" w:storeItemID="{30024A26-C9DD-46C4-8607-F1118F24DCAD}"/>
          <w:text/>
        </w:sdtPr>
        <w:sdtEndPr/>
        <w:sdtContent>
          <w:r w:rsidR="00367FD2" w:rsidRPr="00DD5A67">
            <w:t>21.549 - DBV</w:t>
          </w:r>
        </w:sdtContent>
      </w:sdt>
    </w:p>
    <w:p w14:paraId="730462EF" w14:textId="378427AF" w:rsidR="00CE1D0E" w:rsidRDefault="00CE1D0E" w:rsidP="00BE6AB0"/>
    <w:p w14:paraId="28209A5D" w14:textId="77777777" w:rsidR="006A5FD7" w:rsidRPr="006A5FD7" w:rsidRDefault="006A5FD7" w:rsidP="006A5FD7">
      <w:r w:rsidRPr="006A5FD7">
        <w:rPr>
          <w:b/>
        </w:rPr>
        <w:t>ONDERGETEKENDEN,</w:t>
      </w:r>
    </w:p>
    <w:p w14:paraId="3073A4ED" w14:textId="77777777" w:rsidR="006A5FD7" w:rsidRDefault="006A5FD7" w:rsidP="006A5FD7"/>
    <w:p w14:paraId="655A394F" w14:textId="04457602" w:rsidR="006A5FD7" w:rsidRDefault="41F20D35" w:rsidP="04A02FD8">
      <w:pPr>
        <w:pStyle w:val="DHGenummerd"/>
        <w:ind w:left="567" w:hanging="567"/>
      </w:pPr>
      <w:r>
        <w:t>De gemeente Den Haag, zetelende te 2511 BT Den Haag aan het Spui 70, te dezen rechtsgeldig vertegenwoordigd door algemeen directeur dienst Bedrijfsvoering, Lia Kroon, daartoe aangewezen door de Burgemeester van Den Haag krachtens artikel 171 Gemeentewet en artikel 10:3, eerste lid Algemene Wet Bestuursrecht,</w:t>
      </w:r>
    </w:p>
    <w:p w14:paraId="3BD90F84" w14:textId="76709F96" w:rsidR="04A02FD8" w:rsidRDefault="04A02FD8" w:rsidP="04A02FD8">
      <w:pPr>
        <w:pStyle w:val="DHGenummerd"/>
        <w:numPr>
          <w:ilvl w:val="0"/>
          <w:numId w:val="0"/>
        </w:numPr>
        <w:rPr>
          <w:rFonts w:ascii="Georgia" w:eastAsia="Georgia" w:hAnsi="Georgia"/>
          <w:szCs w:val="19"/>
        </w:rPr>
      </w:pPr>
    </w:p>
    <w:p w14:paraId="51556BB8" w14:textId="3AFA1D1F" w:rsidR="006A5FD7" w:rsidRDefault="006A5FD7" w:rsidP="008C3B8D">
      <w:pPr>
        <w:pStyle w:val="DHGenummerd"/>
        <w:ind w:left="567" w:hanging="567"/>
      </w:pPr>
      <w:r>
        <w:t xml:space="preserve">De rechtspersoon naar </w:t>
      </w:r>
      <w:r w:rsidRPr="2F13C390">
        <w:rPr>
          <w:color w:val="FF0000"/>
        </w:rPr>
        <w:t>[nationaliteit]</w:t>
      </w:r>
      <w:r>
        <w:t xml:space="preserve"> recht, </w:t>
      </w:r>
      <w:r w:rsidRPr="2F13C390">
        <w:rPr>
          <w:color w:val="FF0000"/>
        </w:rPr>
        <w:t xml:space="preserve">[volledige/ statutaire </w:t>
      </w:r>
      <w:proofErr w:type="spellStart"/>
      <w:r w:rsidRPr="2F13C390">
        <w:rPr>
          <w:color w:val="FF0000"/>
        </w:rPr>
        <w:t>naamsaanduiding</w:t>
      </w:r>
      <w:proofErr w:type="spellEnd"/>
      <w:r w:rsidRPr="2F13C390">
        <w:rPr>
          <w:color w:val="FF0000"/>
        </w:rPr>
        <w:t xml:space="preserve"> Opdrachtnemer]</w:t>
      </w:r>
      <w:r>
        <w:t xml:space="preserve">, gevestigd te </w:t>
      </w:r>
      <w:r w:rsidRPr="2F13C390">
        <w:rPr>
          <w:color w:val="FF0000"/>
        </w:rPr>
        <w:t>[plaats]</w:t>
      </w:r>
      <w:r>
        <w:t xml:space="preserve"> en aldaar kantoor houdende aan de </w:t>
      </w:r>
      <w:r w:rsidRPr="2F13C390">
        <w:rPr>
          <w:color w:val="FF0000"/>
        </w:rPr>
        <w:t>[straat]</w:t>
      </w:r>
      <w:r>
        <w:t xml:space="preserve"> en ingeschreven in het </w:t>
      </w:r>
      <w:r w:rsidRPr="2F13C390">
        <w:rPr>
          <w:color w:val="FF0000"/>
        </w:rPr>
        <w:t>[nationaliteit]</w:t>
      </w:r>
      <w:r>
        <w:t xml:space="preserve"> handelsregister onder nummer </w:t>
      </w:r>
      <w:r w:rsidRPr="2F13C390">
        <w:rPr>
          <w:color w:val="FF0000"/>
        </w:rPr>
        <w:t>[KvK-nummer]</w:t>
      </w:r>
      <w:r>
        <w:t xml:space="preserve">, te dezen rechtsgeldig vertegenwoordigd door </w:t>
      </w:r>
      <w:r w:rsidRPr="2F13C390">
        <w:rPr>
          <w:color w:val="FF0000"/>
        </w:rPr>
        <w:t>[functie, naam]</w:t>
      </w:r>
      <w:r>
        <w:t>, hierna te noemen: Opdrachtnemer,</w:t>
      </w:r>
    </w:p>
    <w:p w14:paraId="55125619" w14:textId="77777777" w:rsidR="006A5FD7" w:rsidRDefault="006A5FD7" w:rsidP="006A5FD7"/>
    <w:p w14:paraId="3B7DD845" w14:textId="77777777" w:rsidR="006A5FD7" w:rsidRDefault="006A5FD7" w:rsidP="006A5FD7">
      <w:r>
        <w:t xml:space="preserve">Hierna gezamenlijk te noemen: </w:t>
      </w:r>
      <w:r w:rsidRPr="006A5FD7">
        <w:rPr>
          <w:b/>
        </w:rPr>
        <w:t>Partijen</w:t>
      </w:r>
      <w:r>
        <w:t xml:space="preserve"> en elk afzonderlijk: </w:t>
      </w:r>
      <w:r w:rsidRPr="006A5FD7">
        <w:rPr>
          <w:b/>
        </w:rPr>
        <w:t>Partij</w:t>
      </w:r>
    </w:p>
    <w:p w14:paraId="3CF7DDC8" w14:textId="77777777" w:rsidR="006A5FD7" w:rsidRDefault="006A5FD7" w:rsidP="006A5FD7"/>
    <w:p w14:paraId="1668B440" w14:textId="77777777" w:rsidR="006A5FD7" w:rsidRDefault="006A5FD7" w:rsidP="006A5FD7"/>
    <w:p w14:paraId="65DEAB14" w14:textId="0C04276A" w:rsidR="006A5FD7" w:rsidRPr="006A5FD7" w:rsidRDefault="006A5FD7" w:rsidP="006A5FD7">
      <w:r w:rsidRPr="006A5FD7">
        <w:rPr>
          <w:b/>
        </w:rPr>
        <w:t>OVERWEGENDE DAT:</w:t>
      </w:r>
    </w:p>
    <w:p w14:paraId="71CFCD51" w14:textId="77777777" w:rsidR="006A5FD7" w:rsidRDefault="006A5FD7" w:rsidP="006A5FD7"/>
    <w:p w14:paraId="2A55FA34" w14:textId="28708EEA" w:rsidR="006A5FD7" w:rsidRPr="00BA147D" w:rsidRDefault="41F20D35" w:rsidP="008C3B8D">
      <w:pPr>
        <w:pStyle w:val="DHGenummerd"/>
        <w:numPr>
          <w:ilvl w:val="0"/>
          <w:numId w:val="18"/>
        </w:numPr>
        <w:ind w:left="567" w:hanging="567"/>
        <w:rPr>
          <w:color w:val="FF0000"/>
        </w:rPr>
      </w:pPr>
      <w:r>
        <w:t xml:space="preserve">Opdrachtgever in het kader van de Europese </w:t>
      </w:r>
      <w:r w:rsidRPr="00D85195">
        <w:rPr>
          <w:color w:val="FF0000"/>
        </w:rPr>
        <w:t>openbare</w:t>
      </w:r>
      <w:r>
        <w:t xml:space="preserve"> aanbestedingsprocedure </w:t>
      </w:r>
      <w:sdt>
        <w:sdtPr>
          <w:rPr>
            <w:color w:val="FF0000"/>
          </w:rPr>
          <w:tag w:val="B=UxDocumentForm/uxTitelField"/>
          <w:id w:val="-855345628"/>
          <w:placeholder>
            <w:docPart w:val="614461B7B28340979F5464E4B618B947"/>
          </w:placeholder>
          <w:dataBinding w:prefixMappings="xmlns:ns0='http://www.keyscript.nl/huisstijl/UxDocumentForm' " w:xpath="/ns0:variabelen[1]/ns0:UxDocumentForm[1]/ns0:uxTitelField[1]" w:storeItemID="{30024A26-C9DD-46C4-8607-F1118F24DCAD}"/>
          <w:text/>
        </w:sdtPr>
        <w:sdtEndPr/>
        <w:sdtContent>
          <w:r w:rsidR="0C32A4E4">
            <w:rPr>
              <w:color w:val="FF0000"/>
            </w:rPr>
            <w:t>Videoproducties of animaties of cameraregistraties</w:t>
          </w:r>
        </w:sdtContent>
      </w:sdt>
      <w:r w:rsidR="2A52F384">
        <w:rPr>
          <w:color w:val="FF0000"/>
        </w:rPr>
        <w:t xml:space="preserve"> </w:t>
      </w:r>
      <w:r>
        <w:t xml:space="preserve">met kenmerk </w:t>
      </w:r>
      <w:sdt>
        <w:sdtPr>
          <w:tag w:val="B=UxDocumentForm/uxSubtitelField"/>
          <w:id w:val="633227113"/>
          <w:placeholder>
            <w:docPart w:val="F646B143B6B14226B519CA6314611B1C"/>
          </w:placeholder>
          <w:dataBinding w:prefixMappings="xmlns:ns0='http://www.keyscript.nl/huisstijl/UxDocumentForm' " w:xpath="/ns0:variabelen[1]/ns0:UxDocumentForm[1]/ns0:uxSubtitelField[1]" w:storeItemID="{30024A26-C9DD-46C4-8607-F1118F24DCAD}"/>
          <w:text/>
        </w:sdtPr>
        <w:sdtEndPr/>
        <w:sdtContent>
          <w:r w:rsidR="70A8518E" w:rsidRPr="005862DB">
            <w:t>21.549 - DBV</w:t>
          </w:r>
        </w:sdtContent>
      </w:sdt>
      <w:r>
        <w:t xml:space="preserve"> een aantal partijen heeft </w:t>
      </w:r>
      <w:r w:rsidRPr="14817EC8">
        <w:t>uitgenodigd</w:t>
      </w:r>
      <w:r>
        <w:t xml:space="preserve"> tot het doen van een inschrijving.</w:t>
      </w:r>
    </w:p>
    <w:p w14:paraId="3F6C71DC" w14:textId="4C31A9F4" w:rsidR="006A5FD7" w:rsidRDefault="006A5FD7" w:rsidP="008C3B8D">
      <w:pPr>
        <w:pStyle w:val="DHGenummerd"/>
        <w:ind w:left="567" w:hanging="567"/>
      </w:pPr>
      <w:r>
        <w:t xml:space="preserve">Opdrachtgever in het kader van voornoemde aanbestedingsprocedure een raamovereenkomst wenst te sluiten met </w:t>
      </w:r>
      <w:r w:rsidR="00367FD2" w:rsidRPr="04A02FD8">
        <w:rPr>
          <w:color w:val="FF0000"/>
        </w:rPr>
        <w:t>3, 4 of 5</w:t>
      </w:r>
      <w:r>
        <w:t xml:space="preserve"> raamcontractpartijen, waarbij voor Opdrachtgever de mogelijkheid bestaat de raamcontractpartijen opnieuw op te roepen tot mededinging met het oog op het sluiten van een Nadere Overeenkomst.</w:t>
      </w:r>
    </w:p>
    <w:p w14:paraId="3E58DE03" w14:textId="0D2D3D1C" w:rsidR="006A5FD7" w:rsidRDefault="006A5FD7" w:rsidP="008C3B8D">
      <w:pPr>
        <w:pStyle w:val="DHGenummerd"/>
        <w:ind w:left="567" w:hanging="567"/>
      </w:pPr>
      <w:r>
        <w:t xml:space="preserve">Opdrachtnemer op </w:t>
      </w:r>
      <w:r w:rsidRPr="04A02FD8">
        <w:rPr>
          <w:color w:val="FF0000"/>
        </w:rPr>
        <w:t>[datum]</w:t>
      </w:r>
      <w:r>
        <w:t xml:space="preserve"> een Aanbieding heeft gedaan met kenmerk </w:t>
      </w:r>
      <w:r w:rsidRPr="04A02FD8">
        <w:rPr>
          <w:color w:val="FF0000"/>
        </w:rPr>
        <w:t>[kenmerk]</w:t>
      </w:r>
      <w:r>
        <w:t>.</w:t>
      </w:r>
    </w:p>
    <w:p w14:paraId="7249F1CD" w14:textId="1277F4C4" w:rsidR="006A5FD7" w:rsidRDefault="006A5FD7" w:rsidP="008C3B8D">
      <w:pPr>
        <w:pStyle w:val="DHGenummerd"/>
        <w:ind w:left="567" w:hanging="567"/>
      </w:pPr>
      <w:r>
        <w:t>Opdrachtnemer middels het indienen van de Aanbieding kenbaar heeft gemaakt in staat en bereid te zijn de opdracht uit te voeren conform de door Opdrachtgever gestelde eisen en voorwaarden, zoals opgenomen in de Aanbestedingsdocumenten en onderhavige Raamovereenkomst.</w:t>
      </w:r>
    </w:p>
    <w:p w14:paraId="19CE4813" w14:textId="1E2A03B9" w:rsidR="006A5FD7" w:rsidRDefault="41F20D35" w:rsidP="14817EC8">
      <w:pPr>
        <w:pStyle w:val="DHGenummerd"/>
        <w:ind w:left="567" w:hanging="567"/>
      </w:pPr>
      <w:r>
        <w:t xml:space="preserve">Opdrachtgever uitgegaan is van het criterium van de </w:t>
      </w:r>
      <w:r w:rsidRPr="14817EC8">
        <w:t>beste prijs-kwaliteitverhouding.</w:t>
      </w:r>
    </w:p>
    <w:p w14:paraId="19AFCB75" w14:textId="33DF1715" w:rsidR="006A5FD7" w:rsidRDefault="41F20D35" w:rsidP="008C3B8D">
      <w:pPr>
        <w:pStyle w:val="DHGenummerd"/>
        <w:ind w:left="567" w:hanging="567"/>
      </w:pPr>
      <w:r>
        <w:t xml:space="preserve">De Aanbieding van Opdrachtnemer voor Opdrachtgever de inschrijving met de </w:t>
      </w:r>
      <w:r w:rsidRPr="14817EC8">
        <w:rPr>
          <w:color w:val="FF0000"/>
        </w:rPr>
        <w:t>[op één/twee/... na]</w:t>
      </w:r>
      <w:r w:rsidRPr="14817EC8">
        <w:t>beste prijs-kwaliteitverhouding</w:t>
      </w:r>
      <w:r>
        <w:t xml:space="preserve"> is en Opdrachtnemer hiermee als </w:t>
      </w:r>
      <w:r w:rsidRPr="14817EC8">
        <w:rPr>
          <w:color w:val="FF0000"/>
        </w:rPr>
        <w:t>[eerste/tweede/…]</w:t>
      </w:r>
      <w:r>
        <w:t xml:space="preserve"> is geëindigd in voornoemde aanbestedingsprocedure.</w:t>
      </w:r>
    </w:p>
    <w:p w14:paraId="081D1715" w14:textId="44B6AD23" w:rsidR="006A5FD7" w:rsidRPr="00BA147D" w:rsidRDefault="006A5FD7" w:rsidP="008C3B8D">
      <w:pPr>
        <w:pStyle w:val="DHGenummerd"/>
        <w:ind w:left="567" w:hanging="567"/>
        <w:rPr>
          <w:color w:val="FF0000"/>
        </w:rPr>
      </w:pPr>
      <w:r>
        <w:t xml:space="preserve">Partijen thans ten behoeve van </w:t>
      </w:r>
      <w:sdt>
        <w:sdtPr>
          <w:rPr>
            <w:color w:val="FF0000"/>
          </w:rPr>
          <w:tag w:val="B=UxDocumentForm/uxTitelField"/>
          <w:id w:val="-582689180"/>
          <w:placeholder>
            <w:docPart w:val="F8837570AF864BF7997DD2FDACC438DF"/>
          </w:placeholder>
          <w:dataBinding w:prefixMappings="xmlns:ns0='http://www.keyscript.nl/huisstijl/UxDocumentForm' " w:xpath="/ns0:variabelen[1]/ns0:UxDocumentForm[1]/ns0:uxTitelField[1]" w:storeItemID="{30024A26-C9DD-46C4-8607-F1118F24DCAD}"/>
          <w:text/>
        </w:sdtPr>
        <w:sdtEndPr/>
        <w:sdtContent>
          <w:r w:rsidR="00CB2540">
            <w:rPr>
              <w:color w:val="FF0000"/>
            </w:rPr>
            <w:t>Videoproducties of animaties of cameraregistraties</w:t>
          </w:r>
        </w:sdtContent>
      </w:sdt>
      <w:r w:rsidR="00BA147D">
        <w:rPr>
          <w:color w:val="FF0000"/>
        </w:rPr>
        <w:t xml:space="preserve"> </w:t>
      </w:r>
      <w:r>
        <w:t>een Raamovereenkomst wensen aan te gaan, waarin is vastgelegd het raamwerk voor de contractuele voorwaarden die van toepassing zijn op de Nadere Overeenkomsten die gedurende de looptijd van de Raamovereenkomst tussen Partijen gesloten worden met betrekking tot het verrichten van Diensten ten behoeve van Opdrachtgever.</w:t>
      </w:r>
    </w:p>
    <w:p w14:paraId="4B4B07F2" w14:textId="585046FC" w:rsidR="006A5FD7" w:rsidRDefault="006A5FD7" w:rsidP="00CB2540">
      <w:pPr>
        <w:pStyle w:val="DHGenummerd"/>
        <w:ind w:left="567" w:hanging="567"/>
      </w:pPr>
      <w:r>
        <w:t xml:space="preserve">Nadere Overeenkomsten aan de </w:t>
      </w:r>
      <w:r w:rsidR="00367FD2" w:rsidRPr="04A02FD8">
        <w:rPr>
          <w:color w:val="FF0000"/>
        </w:rPr>
        <w:t xml:space="preserve">3, 4 of 5 </w:t>
      </w:r>
      <w:r>
        <w:t xml:space="preserve">raamcontractpartijen worden </w:t>
      </w:r>
      <w:r w:rsidR="00367FD2">
        <w:t xml:space="preserve">gelijkmatig </w:t>
      </w:r>
      <w:r w:rsidR="00CB2540">
        <w:t>qua omzet verdeeld over de raamcontractpartijen.</w:t>
      </w:r>
    </w:p>
    <w:p w14:paraId="1A85D81C" w14:textId="34DB2456" w:rsidR="14817EC8" w:rsidRDefault="006A5FD7" w:rsidP="14817EC8">
      <w:pPr>
        <w:pStyle w:val="DHGenummerd"/>
        <w:ind w:left="567" w:hanging="567"/>
      </w:pPr>
      <w:r>
        <w:t xml:space="preserve">In het kader van de Raamovereenkomst voor Opdrachtgever de mogelijkheid bestaat Nadere Overeenkomsten te sluiten met een van de </w:t>
      </w:r>
      <w:r w:rsidR="00CB2540" w:rsidRPr="04A02FD8">
        <w:rPr>
          <w:color w:val="FF0000"/>
        </w:rPr>
        <w:t>3, 4 of 5</w:t>
      </w:r>
      <w:r w:rsidRPr="04A02FD8">
        <w:rPr>
          <w:color w:val="FF0000"/>
        </w:rPr>
        <w:t xml:space="preserve"> raamcontractpartijen. Opdrachtgever is hiertoe niet verplicht</w:t>
      </w:r>
      <w:r>
        <w:t>.</w:t>
      </w:r>
    </w:p>
    <w:p w14:paraId="6AF88542" w14:textId="5D4CC191" w:rsidR="14817EC8" w:rsidRDefault="14817EC8" w:rsidP="14817EC8"/>
    <w:p w14:paraId="77FAEC06" w14:textId="77777777" w:rsidR="00B77C1C" w:rsidRDefault="00B77C1C" w:rsidP="006A5FD7">
      <w:pPr>
        <w:rPr>
          <w:b/>
        </w:rPr>
      </w:pPr>
    </w:p>
    <w:p w14:paraId="79CBAB26" w14:textId="40CAE13C" w:rsidR="005B467A" w:rsidRPr="00B77C1C" w:rsidRDefault="006A5FD7" w:rsidP="00B77C1C">
      <w:pPr>
        <w:rPr>
          <w:b/>
        </w:rPr>
      </w:pPr>
      <w:r w:rsidRPr="00D85195">
        <w:rPr>
          <w:b/>
        </w:rPr>
        <w:t>VERKLAREN TE ZIJN OVEREENGEKOMEN ALS VOLGT:</w:t>
      </w:r>
      <w:r w:rsidR="005B467A">
        <w:br w:type="page"/>
      </w:r>
    </w:p>
    <w:p w14:paraId="1273AE21" w14:textId="4FCCAB12" w:rsidR="006A5FD7" w:rsidRDefault="006A5FD7" w:rsidP="00B77C1C">
      <w:pPr>
        <w:pStyle w:val="Kop2"/>
        <w:numPr>
          <w:ilvl w:val="0"/>
          <w:numId w:val="0"/>
        </w:numPr>
      </w:pPr>
      <w:r>
        <w:lastRenderedPageBreak/>
        <w:t>Artikel 1: Begripsomschrijvingen</w:t>
      </w:r>
    </w:p>
    <w:p w14:paraId="7AEBEC9F" w14:textId="181C4BC3" w:rsidR="006A5FD7" w:rsidRDefault="006A5FD7" w:rsidP="006A5FD7">
      <w:r>
        <w:t>In deze Raamovereenkomst wordt een aantal begrippen met een beginhoofdletter gebruikt. Aan deze begrippen komt de betekenis toe die hieraan wordt gegeven in artikel 1 van de Algemene Rijksvoorwaarden voor het verstrekken van opdrachten tot het verrichten van Diensten 2018 (ARVODI-2018). In aanvulling op, of in afwijking van het voorgaande komen aan de in dit artikel opgenomen begrippen de onderstaande betekenissen toe. Alle op deze Raamovereenkomst toepasselijke begripsomschrijvingen dienen zowel in enkelvoud als in meervoud te worden geïnterpreteerd.</w:t>
      </w:r>
    </w:p>
    <w:p w14:paraId="47E17849" w14:textId="77777777" w:rsidR="006A5FD7" w:rsidRDefault="006A5FD7" w:rsidP="006A5FD7"/>
    <w:p w14:paraId="2FD07158" w14:textId="77777777" w:rsidR="006A5FD7" w:rsidRPr="005B467A" w:rsidRDefault="006A5FD7" w:rsidP="006A5FD7">
      <w:pPr>
        <w:rPr>
          <w:b/>
        </w:rPr>
      </w:pPr>
      <w:r w:rsidRPr="005B467A">
        <w:rPr>
          <w:b/>
        </w:rPr>
        <w:t>Aanbestedingsdocumenten</w:t>
      </w:r>
    </w:p>
    <w:p w14:paraId="0EB66D3F" w14:textId="1BC2D04F" w:rsidR="006A5FD7" w:rsidRDefault="41F20D35" w:rsidP="04A02FD8">
      <w:pPr>
        <w:rPr>
          <w:color w:val="00B0F0"/>
        </w:rPr>
      </w:pPr>
      <w:r>
        <w:t>De aankondigin</w:t>
      </w:r>
      <w:r w:rsidRPr="14817EC8">
        <w:t xml:space="preserve">g, de aanbestedingsleidraad met bijlagen met kenmerk </w:t>
      </w:r>
      <w:r w:rsidR="0C32A4E4" w:rsidRPr="14817EC8">
        <w:t>21.549 - DBV</w:t>
      </w:r>
      <w:r w:rsidRPr="14817EC8">
        <w:t xml:space="preserve">, </w:t>
      </w:r>
      <w:r>
        <w:t xml:space="preserve">de naar aanleiding daarvan verzonden nota’s van inlichtingen, alsmede de bijlagen behorend bij deze documenten. </w:t>
      </w:r>
    </w:p>
    <w:p w14:paraId="426F27C0" w14:textId="7A7884DB" w:rsidR="04A02FD8" w:rsidRDefault="04A02FD8" w:rsidP="04A02FD8">
      <w:pPr>
        <w:rPr>
          <w:rFonts w:ascii="Georgia" w:eastAsia="Georgia" w:hAnsi="Georgia"/>
          <w:szCs w:val="19"/>
        </w:rPr>
      </w:pPr>
    </w:p>
    <w:p w14:paraId="0789AFF4" w14:textId="77777777" w:rsidR="006A5FD7" w:rsidRPr="00744525" w:rsidRDefault="006A5FD7" w:rsidP="006A5FD7">
      <w:pPr>
        <w:rPr>
          <w:b/>
        </w:rPr>
      </w:pPr>
      <w:r w:rsidRPr="00744525">
        <w:rPr>
          <w:b/>
        </w:rPr>
        <w:t>Aanbieding</w:t>
      </w:r>
    </w:p>
    <w:p w14:paraId="482FE19B" w14:textId="4A4BBE65" w:rsidR="006A5FD7" w:rsidRPr="00BA147D" w:rsidRDefault="41F20D35" w:rsidP="14817EC8">
      <w:r>
        <w:t xml:space="preserve">De inschrijving van Opdrachtnemer met kenmerk </w:t>
      </w:r>
      <w:r w:rsidRPr="00744525">
        <w:rPr>
          <w:color w:val="FF0000"/>
        </w:rPr>
        <w:t>[kenmerknummer]</w:t>
      </w:r>
      <w:r>
        <w:t xml:space="preserve"> in het kader van de Europese </w:t>
      </w:r>
      <w:r w:rsidRPr="14817EC8">
        <w:t xml:space="preserve">openbare </w:t>
      </w:r>
      <w:r>
        <w:t xml:space="preserve">aanbesteding </w:t>
      </w:r>
      <w:sdt>
        <w:sdtPr>
          <w:rPr>
            <w:color w:val="FF0000"/>
          </w:rPr>
          <w:tag w:val="B=UxDocumentForm/uxTitelField"/>
          <w:id w:val="2116099116"/>
          <w:placeholder>
            <w:docPart w:val="8C41B925B4B14D1895DEBD76254C4C66"/>
          </w:placeholder>
          <w:dataBinding w:prefixMappings="xmlns:ns0='http://www.keyscript.nl/huisstijl/UxDocumentForm' " w:xpath="/ns0:variabelen[1]/ns0:UxDocumentForm[1]/ns0:uxTitelField[1]" w:storeItemID="{30024A26-C9DD-46C4-8607-F1118F24DCAD}"/>
          <w:text/>
        </w:sdtPr>
        <w:sdtEndPr/>
        <w:sdtContent>
          <w:r w:rsidR="0C32A4E4">
            <w:rPr>
              <w:color w:val="FF0000"/>
            </w:rPr>
            <w:t>Videoproducties of animaties of cameraregistraties</w:t>
          </w:r>
        </w:sdtContent>
      </w:sdt>
      <w:r>
        <w:t xml:space="preserve">, met nummer </w:t>
      </w:r>
      <w:sdt>
        <w:sdtPr>
          <w:tag w:val="B=UxDocumentForm/uxSubtitelField"/>
          <w:id w:val="-485561573"/>
          <w:placeholder>
            <w:docPart w:val="CC71070BCF3D477AB26C8E7703ACD253"/>
          </w:placeholder>
          <w:dataBinding w:prefixMappings="xmlns:ns0='http://www.keyscript.nl/huisstijl/UxDocumentForm' " w:xpath="/ns0:variabelen[1]/ns0:UxDocumentForm[1]/ns0:uxSubtitelField[1]" w:storeItemID="{30024A26-C9DD-46C4-8607-F1118F24DCAD}"/>
          <w:text/>
        </w:sdtPr>
        <w:sdtEndPr/>
        <w:sdtContent>
          <w:r w:rsidR="70A8518E" w:rsidRPr="005862DB">
            <w:t>21.549 - DBV</w:t>
          </w:r>
        </w:sdtContent>
      </w:sdt>
      <w:r w:rsidR="62E6E461" w:rsidRPr="005862DB">
        <w:t xml:space="preserve"> </w:t>
      </w:r>
      <w:r>
        <w:t>en de door Opdrachtnemer gegeven antwoorden op eisen en vragen.</w:t>
      </w:r>
    </w:p>
    <w:p w14:paraId="6FEED976" w14:textId="77777777" w:rsidR="006A5FD7" w:rsidRDefault="006A5FD7" w:rsidP="006A5FD7"/>
    <w:p w14:paraId="3919821F" w14:textId="77777777" w:rsidR="006A5FD7" w:rsidRPr="00744525" w:rsidRDefault="006A5FD7" w:rsidP="006A5FD7">
      <w:pPr>
        <w:rPr>
          <w:b/>
        </w:rPr>
      </w:pPr>
      <w:r w:rsidRPr="00744525">
        <w:rPr>
          <w:b/>
        </w:rPr>
        <w:t>Bijlagen</w:t>
      </w:r>
    </w:p>
    <w:p w14:paraId="22A1BBA7" w14:textId="77777777" w:rsidR="006A5FD7" w:rsidRDefault="006A5FD7" w:rsidP="006A5FD7">
      <w:r>
        <w:t>Aanhangsels bij de Raamovereenkomst, die deel uitmaken van de Raamovereenkomst. In de Bijlagen zijn de voorwaarden vermeld, waarnaar in de Raamovereenkomst wordt verwezen.</w:t>
      </w:r>
    </w:p>
    <w:p w14:paraId="31A8A7B9" w14:textId="77777777" w:rsidR="006A5FD7" w:rsidRDefault="006A5FD7" w:rsidP="006A5FD7"/>
    <w:p w14:paraId="2E372492" w14:textId="77777777" w:rsidR="006A5FD7" w:rsidRPr="00744525" w:rsidRDefault="006A5FD7" w:rsidP="006A5FD7">
      <w:pPr>
        <w:rPr>
          <w:b/>
        </w:rPr>
      </w:pPr>
      <w:r w:rsidRPr="00744525">
        <w:rPr>
          <w:b/>
        </w:rPr>
        <w:t>Derden</w:t>
      </w:r>
    </w:p>
    <w:p w14:paraId="1482D001" w14:textId="77777777" w:rsidR="006A5FD7" w:rsidRDefault="006A5FD7" w:rsidP="006A5FD7">
      <w:r>
        <w:t>Anderen, niet zijnde Opdrachtnemer, die soortgelijke Diensten als Opdrachtnemer verzorgen.</w:t>
      </w:r>
    </w:p>
    <w:p w14:paraId="79727D78" w14:textId="77777777" w:rsidR="006A5FD7" w:rsidRDefault="006A5FD7" w:rsidP="006A5FD7"/>
    <w:p w14:paraId="38444CE5" w14:textId="77777777" w:rsidR="006A5FD7" w:rsidRPr="00744525" w:rsidRDefault="006A5FD7" w:rsidP="006A5FD7">
      <w:pPr>
        <w:rPr>
          <w:b/>
        </w:rPr>
      </w:pPr>
      <w:r w:rsidRPr="00744525">
        <w:rPr>
          <w:b/>
        </w:rPr>
        <w:t>Diensten</w:t>
      </w:r>
    </w:p>
    <w:p w14:paraId="2F46C10A" w14:textId="1D7FA753" w:rsidR="006A5FD7" w:rsidRDefault="006A5FD7" w:rsidP="006A5FD7">
      <w:r>
        <w:t>De door Opdrachtnemer op basis van de Raamovereenkomst ten behoeve van de Opdrachtgever te verlenen dienstverlening, inhoudende het maken van Videoproductie, animaties of cameraregistraties, zoals nader beschreven in de Aanbestedingsdocumenten.</w:t>
      </w:r>
    </w:p>
    <w:p w14:paraId="486859ED" w14:textId="2A94658C" w:rsidR="006A5FD7" w:rsidRDefault="006A5FD7" w:rsidP="006A5FD7"/>
    <w:p w14:paraId="664EA2E6" w14:textId="77777777" w:rsidR="006A5FD7" w:rsidRPr="00744525" w:rsidRDefault="006A5FD7" w:rsidP="006A5FD7">
      <w:pPr>
        <w:rPr>
          <w:b/>
        </w:rPr>
      </w:pPr>
      <w:r w:rsidRPr="00744525">
        <w:rPr>
          <w:b/>
        </w:rPr>
        <w:t>Nadere Overeenkomst</w:t>
      </w:r>
    </w:p>
    <w:p w14:paraId="71CC4E88" w14:textId="77777777" w:rsidR="006A5FD7" w:rsidRDefault="006A5FD7" w:rsidP="006A5FD7">
      <w:r>
        <w:t>De nadere opdracht teneinde ten behoeve van Opdrachtgever Diensten te verrichten tegen betaling van de in deze Raamovereenkomst bepaalde Tarieven.</w:t>
      </w:r>
    </w:p>
    <w:p w14:paraId="45EDB6B6" w14:textId="77777777" w:rsidR="006A5FD7" w:rsidRDefault="006A5FD7" w:rsidP="006A5FD7"/>
    <w:p w14:paraId="4B872EF8" w14:textId="22E9A0E0" w:rsidR="006A5FD7" w:rsidRPr="00744525" w:rsidRDefault="00744525" w:rsidP="006A5FD7">
      <w:r>
        <w:rPr>
          <w:b/>
        </w:rPr>
        <w:t>Offerteaanvraag</w:t>
      </w:r>
    </w:p>
    <w:p w14:paraId="1C21CB8B" w14:textId="77777777" w:rsidR="006A5FD7" w:rsidRDefault="006A5FD7" w:rsidP="006A5FD7">
      <w:r>
        <w:t>Het verzoek van Opdrachtgever aan Opdrachtnemer om een Offerte uit te brengen op basis waarvan een Nadere Overeenkomst kan worden gesloten.</w:t>
      </w:r>
    </w:p>
    <w:p w14:paraId="578A591A" w14:textId="77777777" w:rsidR="006A5FD7" w:rsidRDefault="006A5FD7" w:rsidP="006A5FD7"/>
    <w:p w14:paraId="718930D4" w14:textId="4B62F9C9" w:rsidR="006A5FD7" w:rsidRPr="00744525" w:rsidRDefault="006A5FD7" w:rsidP="006A5FD7">
      <w:pPr>
        <w:rPr>
          <w:b/>
        </w:rPr>
      </w:pPr>
      <w:r w:rsidRPr="00744525">
        <w:rPr>
          <w:b/>
        </w:rPr>
        <w:t>Offerte</w:t>
      </w:r>
    </w:p>
    <w:p w14:paraId="372334EB" w14:textId="77777777" w:rsidR="006A5FD7" w:rsidRDefault="006A5FD7" w:rsidP="006A5FD7">
      <w:r>
        <w:t>De nadere aanbieding van Opdrachtnemer op basis waarvan een Nadere Overeenkomst kan worden gesloten.</w:t>
      </w:r>
    </w:p>
    <w:p w14:paraId="5CB1F79B" w14:textId="77777777" w:rsidR="006A5FD7" w:rsidRDefault="006A5FD7" w:rsidP="006A5FD7"/>
    <w:p w14:paraId="3274E627" w14:textId="79E6B07F" w:rsidR="006A5FD7" w:rsidRPr="00744525" w:rsidRDefault="00744525" w:rsidP="006A5FD7">
      <w:r>
        <w:rPr>
          <w:b/>
        </w:rPr>
        <w:t>Raamovereenkomst</w:t>
      </w:r>
    </w:p>
    <w:p w14:paraId="49AE2EC6" w14:textId="77777777" w:rsidR="006A5FD7" w:rsidRDefault="006A5FD7" w:rsidP="006A5FD7">
      <w:r>
        <w:t>Onderhavige Raamovereenkomst tussen Partijen waarin de voorwaarden zijn neergelegd voor de uitvoering van Diensten ten behoeve van Opdrachtgever.</w:t>
      </w:r>
    </w:p>
    <w:p w14:paraId="3A453C25" w14:textId="77777777" w:rsidR="006A5FD7" w:rsidRDefault="006A5FD7" w:rsidP="006A5FD7"/>
    <w:p w14:paraId="0D212598" w14:textId="77777777" w:rsidR="006A5FD7" w:rsidRPr="00744525" w:rsidRDefault="006A5FD7" w:rsidP="006A5FD7">
      <w:pPr>
        <w:rPr>
          <w:b/>
        </w:rPr>
      </w:pPr>
      <w:r w:rsidRPr="00744525">
        <w:rPr>
          <w:b/>
        </w:rPr>
        <w:t>Tarieven</w:t>
      </w:r>
    </w:p>
    <w:p w14:paraId="4BABFD01" w14:textId="77777777" w:rsidR="006A5FD7" w:rsidRDefault="006A5FD7" w:rsidP="006A5FD7">
      <w:r>
        <w:t>De prijzen, zoals opgenomen in de Aanbieding, die Opdrachtnemer in rekening brengt voor de Diensten.</w:t>
      </w:r>
    </w:p>
    <w:p w14:paraId="363E44EB" w14:textId="77777777" w:rsidR="006A5FD7" w:rsidRDefault="006A5FD7" w:rsidP="00744525">
      <w:pPr>
        <w:pStyle w:val="Kop2"/>
        <w:numPr>
          <w:ilvl w:val="0"/>
          <w:numId w:val="0"/>
        </w:numPr>
        <w:ind w:left="567" w:hanging="567"/>
      </w:pPr>
      <w:r>
        <w:lastRenderedPageBreak/>
        <w:t>Artikel 2: Voorwerp van de Raamovereenkomst</w:t>
      </w:r>
    </w:p>
    <w:p w14:paraId="65DE572F" w14:textId="77777777" w:rsidR="006A5FD7" w:rsidRDefault="006A5FD7" w:rsidP="00744525">
      <w:pPr>
        <w:ind w:left="567" w:hanging="567"/>
      </w:pPr>
      <w:r>
        <w:t>2.1</w:t>
      </w:r>
      <w:r>
        <w:tab/>
        <w:t>Opdrachtnemer verplicht zich om op verzoek van Opdrachtgever en conform de bepalingen en voorwaarden opgenomen in de Aanbieding, de Aanbestedingsdocumenten en de Raamovereenkomst Diensten tegen een conform artikel [7] vastgestelde vergoeding te verrichten. Daartoe zullen Partijen Nadere Overeenkomsten aangaan. De Diensten zijn nader gespecificeerd in de Aanbestedingsdocumenten en Aanbieding.</w:t>
      </w:r>
    </w:p>
    <w:p w14:paraId="1DC3889B" w14:textId="77777777" w:rsidR="006A5FD7" w:rsidRDefault="006A5FD7" w:rsidP="00744525">
      <w:pPr>
        <w:ind w:left="567" w:hanging="567"/>
      </w:pPr>
    </w:p>
    <w:p w14:paraId="715C76AD" w14:textId="77777777" w:rsidR="006A5FD7" w:rsidRDefault="006A5FD7" w:rsidP="00744525">
      <w:pPr>
        <w:ind w:left="567" w:hanging="567"/>
      </w:pPr>
      <w:r>
        <w:t>2.2</w:t>
      </w:r>
      <w:r>
        <w:tab/>
        <w:t xml:space="preserve">Opdrachtnemer verklaart zich in voldoende mate op de hoogte te hebben gesteld van de doelstellingen van Opdrachtgever met betrekking tot de onderhavige Raamovereenkomst en verklaart dat Opdrachtgever hem middels de Aanbestedingsdocumenten van voldoende en correcte informatie heeft voorzien met betrekking tot de relevante gegevens omtrent de organisatie van Opdrachtgever om de gevraagde Diensten te kunnen leveren conform de voorwaarden van de Raamovereenkomst. </w:t>
      </w:r>
    </w:p>
    <w:p w14:paraId="0341B8EC" w14:textId="77777777" w:rsidR="006A5FD7" w:rsidRDefault="006A5FD7" w:rsidP="00744525">
      <w:pPr>
        <w:ind w:left="567" w:hanging="567"/>
      </w:pPr>
    </w:p>
    <w:p w14:paraId="0B5FE2C5" w14:textId="77777777" w:rsidR="006A5FD7" w:rsidRDefault="006A5FD7" w:rsidP="00744525">
      <w:pPr>
        <w:ind w:left="567" w:hanging="567"/>
      </w:pPr>
      <w:r>
        <w:t>2.3</w:t>
      </w:r>
      <w:r>
        <w:tab/>
        <w:t xml:space="preserve">De considerans en de Bijlagen maken deel uit van de Raamovereenkomst. Voor zover de volgende bescheiden met elkaar in tegenspraak zijn, geldt de navolgende rangorde, waarbij het hoger voornoemde document prevaleert boven het lager genoemde. </w:t>
      </w:r>
    </w:p>
    <w:p w14:paraId="14F20AAC" w14:textId="7833F0A0" w:rsidR="006A5FD7" w:rsidRPr="00744525" w:rsidRDefault="006A5FD7" w:rsidP="00CB2540">
      <w:pPr>
        <w:rPr>
          <w:color w:val="FF0000"/>
        </w:rPr>
      </w:pPr>
    </w:p>
    <w:p w14:paraId="249024A7" w14:textId="2F155F2D" w:rsidR="006A5FD7" w:rsidRPr="00BA147D" w:rsidRDefault="006A5FD7" w:rsidP="008C3B8D">
      <w:pPr>
        <w:pStyle w:val="DHGenummerd"/>
        <w:numPr>
          <w:ilvl w:val="0"/>
          <w:numId w:val="19"/>
        </w:numPr>
        <w:ind w:left="1134" w:hanging="567"/>
        <w:rPr>
          <w:color w:val="FF0000"/>
        </w:rPr>
      </w:pPr>
      <w:r>
        <w:t xml:space="preserve">De Raamovereenkomst </w:t>
      </w:r>
      <w:sdt>
        <w:sdtPr>
          <w:rPr>
            <w:color w:val="FF0000"/>
          </w:rPr>
          <w:tag w:val="B=UxDocumentForm/uxTitelField"/>
          <w:id w:val="1813358750"/>
          <w:placeholder>
            <w:docPart w:val="BAD7C2EBC0BD427C955305D00DD0D2BD"/>
          </w:placeholder>
          <w:dataBinding w:prefixMappings="xmlns:ns0='http://www.keyscript.nl/huisstijl/UxDocumentForm' " w:xpath="/ns0:variabelen[1]/ns0:UxDocumentForm[1]/ns0:uxTitelField[1]" w:storeItemID="{30024A26-C9DD-46C4-8607-F1118F24DCAD}"/>
          <w:text/>
        </w:sdtPr>
        <w:sdtEndPr/>
        <w:sdtContent>
          <w:r w:rsidR="00CB2540">
            <w:rPr>
              <w:color w:val="FF0000"/>
            </w:rPr>
            <w:t>Videoproducties of animaties of cameraregistraties</w:t>
          </w:r>
        </w:sdtContent>
      </w:sdt>
    </w:p>
    <w:p w14:paraId="48DAEF09" w14:textId="3CC2EA15" w:rsidR="006A5FD7" w:rsidRDefault="006A5FD7" w:rsidP="2F13C390">
      <w:pPr>
        <w:pStyle w:val="DHGenummerd"/>
        <w:numPr>
          <w:ilvl w:val="0"/>
          <w:numId w:val="19"/>
        </w:numPr>
        <w:ind w:left="1134" w:hanging="567"/>
        <w:rPr>
          <w:color w:val="FF0000"/>
        </w:rPr>
      </w:pPr>
      <w:r>
        <w:t xml:space="preserve">Nota(‘s) van Inlichtingen </w:t>
      </w:r>
      <w:r w:rsidR="00CB2540">
        <w:t>1</w:t>
      </w:r>
      <w:r>
        <w:t xml:space="preserve"> en </w:t>
      </w:r>
      <w:r w:rsidR="00CB2540">
        <w:t>2</w:t>
      </w:r>
      <w:r>
        <w:t xml:space="preserve">, d.d. </w:t>
      </w:r>
      <w:r w:rsidRPr="2F13C390">
        <w:rPr>
          <w:color w:val="FF0000"/>
        </w:rPr>
        <w:t xml:space="preserve">[datum </w:t>
      </w:r>
      <w:proofErr w:type="spellStart"/>
      <w:r w:rsidRPr="2F13C390">
        <w:rPr>
          <w:color w:val="FF0000"/>
        </w:rPr>
        <w:t>NvI</w:t>
      </w:r>
      <w:proofErr w:type="spellEnd"/>
      <w:r w:rsidRPr="2F13C390">
        <w:rPr>
          <w:color w:val="FF0000"/>
        </w:rPr>
        <w:t xml:space="preserve"> </w:t>
      </w:r>
      <w:r w:rsidR="00CB2540" w:rsidRPr="2F13C390">
        <w:rPr>
          <w:color w:val="FF0000"/>
        </w:rPr>
        <w:t>1</w:t>
      </w:r>
      <w:r w:rsidRPr="2F13C390">
        <w:rPr>
          <w:color w:val="FF0000"/>
        </w:rPr>
        <w:t>]</w:t>
      </w:r>
      <w:r>
        <w:t xml:space="preserve"> en </w:t>
      </w:r>
      <w:r w:rsidRPr="2F13C390">
        <w:rPr>
          <w:color w:val="FF0000"/>
        </w:rPr>
        <w:t xml:space="preserve">[datum </w:t>
      </w:r>
      <w:proofErr w:type="spellStart"/>
      <w:r w:rsidRPr="2F13C390">
        <w:rPr>
          <w:color w:val="FF0000"/>
        </w:rPr>
        <w:t>NvI</w:t>
      </w:r>
      <w:proofErr w:type="spellEnd"/>
      <w:r w:rsidRPr="2F13C390">
        <w:rPr>
          <w:color w:val="FF0000"/>
        </w:rPr>
        <w:t xml:space="preserve"> </w:t>
      </w:r>
      <w:r w:rsidR="00CB2540" w:rsidRPr="2F13C390">
        <w:rPr>
          <w:color w:val="FF0000"/>
        </w:rPr>
        <w:t>2</w:t>
      </w:r>
      <w:r w:rsidRPr="2F13C390">
        <w:rPr>
          <w:color w:val="FF0000"/>
        </w:rPr>
        <w:t>]</w:t>
      </w:r>
    </w:p>
    <w:p w14:paraId="7FDCB355" w14:textId="712137B7" w:rsidR="006A5FD7" w:rsidRPr="00CB2540" w:rsidRDefault="006A5FD7" w:rsidP="00CB2540">
      <w:pPr>
        <w:pStyle w:val="DHGenummerd"/>
        <w:numPr>
          <w:ilvl w:val="0"/>
          <w:numId w:val="19"/>
        </w:numPr>
        <w:ind w:left="1134" w:hanging="567"/>
        <w:rPr>
          <w:color w:val="FF0000"/>
        </w:rPr>
      </w:pPr>
      <w:r>
        <w:t xml:space="preserve">Inschrijvingsleidraad </w:t>
      </w:r>
      <w:sdt>
        <w:sdtPr>
          <w:rPr>
            <w:color w:val="FF0000"/>
          </w:rPr>
          <w:tag w:val="B=UxDocumentForm/uxTitelField"/>
          <w:id w:val="-455253992"/>
          <w:placeholder>
            <w:docPart w:val="55A4ACB5A2E04F7C9AFF2D386B05938A"/>
          </w:placeholder>
          <w:dataBinding w:prefixMappings="xmlns:ns0='http://www.keyscript.nl/huisstijl/UxDocumentForm' " w:xpath="/ns0:variabelen[1]/ns0:UxDocumentForm[1]/ns0:uxTitelField[1]" w:storeItemID="{30024A26-C9DD-46C4-8607-F1118F24DCAD}"/>
          <w:text/>
        </w:sdtPr>
        <w:sdtEndPr/>
        <w:sdtContent>
          <w:r w:rsidR="00CB2540">
            <w:rPr>
              <w:color w:val="FF0000"/>
            </w:rPr>
            <w:t>Videoproducties of animaties of cameraregistraties</w:t>
          </w:r>
        </w:sdtContent>
      </w:sdt>
      <w:r w:rsidRPr="00BA147D">
        <w:rPr>
          <w:color w:val="FF0000"/>
        </w:rPr>
        <w:t xml:space="preserve"> </w:t>
      </w:r>
      <w:r>
        <w:t xml:space="preserve">d.d. </w:t>
      </w:r>
      <w:r w:rsidRPr="00BA147D">
        <w:rPr>
          <w:color w:val="FF0000"/>
        </w:rPr>
        <w:t>[datum]</w:t>
      </w:r>
    </w:p>
    <w:p w14:paraId="50D8D0E5" w14:textId="0C992BAC" w:rsidR="006A5FD7" w:rsidRDefault="006A5FD7" w:rsidP="008C3B8D">
      <w:pPr>
        <w:pStyle w:val="DHGenummerd"/>
        <w:numPr>
          <w:ilvl w:val="0"/>
          <w:numId w:val="19"/>
        </w:numPr>
        <w:ind w:left="1134" w:hanging="567"/>
      </w:pPr>
      <w:r>
        <w:t>Verwerkersovereenkomst</w:t>
      </w:r>
    </w:p>
    <w:p w14:paraId="28D2B556" w14:textId="0FE910A9" w:rsidR="006A5FD7" w:rsidRDefault="006A5FD7" w:rsidP="008C3B8D">
      <w:pPr>
        <w:pStyle w:val="DHGenummerd"/>
        <w:numPr>
          <w:ilvl w:val="0"/>
          <w:numId w:val="19"/>
        </w:numPr>
        <w:ind w:left="1134" w:hanging="567"/>
      </w:pPr>
      <w:r>
        <w:t>ARVODI-2018</w:t>
      </w:r>
    </w:p>
    <w:p w14:paraId="36837D68" w14:textId="5BECD668" w:rsidR="006A5FD7" w:rsidRDefault="006A5FD7" w:rsidP="008C3B8D">
      <w:pPr>
        <w:pStyle w:val="DHGenummerd"/>
        <w:numPr>
          <w:ilvl w:val="0"/>
          <w:numId w:val="19"/>
        </w:numPr>
        <w:ind w:left="1134" w:hanging="567"/>
      </w:pPr>
      <w:r>
        <w:t>Nadere Overeenkomst(en)</w:t>
      </w:r>
    </w:p>
    <w:p w14:paraId="6D6EDE76" w14:textId="7556A467" w:rsidR="006A5FD7" w:rsidRDefault="006A5FD7" w:rsidP="008C3B8D">
      <w:pPr>
        <w:pStyle w:val="DHGenummerd"/>
        <w:numPr>
          <w:ilvl w:val="0"/>
          <w:numId w:val="19"/>
        </w:numPr>
        <w:ind w:left="1134" w:hanging="567"/>
      </w:pPr>
      <w:r>
        <w:t>Aanbieding van Opdrachtnemer</w:t>
      </w:r>
    </w:p>
    <w:p w14:paraId="51595358" w14:textId="0BF0A994" w:rsidR="006A5FD7" w:rsidRDefault="006A5FD7" w:rsidP="008C3B8D">
      <w:pPr>
        <w:pStyle w:val="DHGenummerd"/>
        <w:numPr>
          <w:ilvl w:val="0"/>
          <w:numId w:val="19"/>
        </w:numPr>
        <w:ind w:left="1134" w:hanging="567"/>
      </w:pPr>
      <w:r>
        <w:t>Offerteaanvraag</w:t>
      </w:r>
    </w:p>
    <w:p w14:paraId="6ADF482F" w14:textId="4FF57FA1" w:rsidR="006A5FD7" w:rsidRDefault="006A5FD7" w:rsidP="008C3B8D">
      <w:pPr>
        <w:pStyle w:val="DHGenummerd"/>
        <w:numPr>
          <w:ilvl w:val="0"/>
          <w:numId w:val="19"/>
        </w:numPr>
        <w:ind w:left="1134" w:hanging="567"/>
      </w:pPr>
      <w:r>
        <w:t>Offerte</w:t>
      </w:r>
    </w:p>
    <w:p w14:paraId="12E11E86" w14:textId="77777777" w:rsidR="006A5FD7" w:rsidRDefault="006A5FD7" w:rsidP="008C3B8D">
      <w:pPr>
        <w:ind w:left="1134" w:hanging="567"/>
      </w:pPr>
    </w:p>
    <w:p w14:paraId="21324262" w14:textId="77777777" w:rsidR="006A5FD7" w:rsidRDefault="006A5FD7" w:rsidP="006A5FD7"/>
    <w:p w14:paraId="20297847" w14:textId="77777777" w:rsidR="006A5FD7" w:rsidRDefault="006A5FD7" w:rsidP="00744525">
      <w:pPr>
        <w:ind w:left="567" w:hanging="567"/>
      </w:pPr>
      <w:r>
        <w:t>2.4</w:t>
      </w:r>
      <w:r>
        <w:tab/>
        <w:t>Wijziging van, dan wel nadere aanvullingen op deze Raamovereenkomst en de daaruit voortgekomen Nadere Overeenkomst(en) zullen slechts van kracht zijn, indien deze door daartoe bevoegde vertegenwoordigers van Partijen zijn overeengekomen.</w:t>
      </w:r>
    </w:p>
    <w:p w14:paraId="71F80AFD" w14:textId="77777777" w:rsidR="006A5FD7" w:rsidRDefault="006A5FD7" w:rsidP="00744525">
      <w:pPr>
        <w:ind w:left="567" w:hanging="567"/>
      </w:pPr>
    </w:p>
    <w:p w14:paraId="53CA8BE3" w14:textId="77777777" w:rsidR="006A5FD7" w:rsidRDefault="006A5FD7" w:rsidP="00744525">
      <w:pPr>
        <w:ind w:left="567" w:hanging="567"/>
      </w:pPr>
      <w:r>
        <w:t>2.5</w:t>
      </w:r>
      <w:r>
        <w:tab/>
        <w:t>Door ondertekening van deze Overeenkomst vervallen alle eventueel eerder door Partijen gemaakte mondelinge en schriftelijke afspraken omtrent de door Opdrachtnemer op grond van de Overeenkomst te verrichten Diensten.</w:t>
      </w:r>
    </w:p>
    <w:p w14:paraId="791DBAF8" w14:textId="77777777" w:rsidR="006A5FD7" w:rsidRDefault="006A5FD7" w:rsidP="00744525">
      <w:pPr>
        <w:pStyle w:val="Kop2"/>
        <w:numPr>
          <w:ilvl w:val="0"/>
          <w:numId w:val="0"/>
        </w:numPr>
        <w:ind w:left="567" w:hanging="567"/>
      </w:pPr>
      <w:r>
        <w:t xml:space="preserve">Artikel 3: Duur van de Raamovereenkomst </w:t>
      </w:r>
    </w:p>
    <w:p w14:paraId="6E4B0F00" w14:textId="14953B31" w:rsidR="006A5FD7" w:rsidRPr="00744525" w:rsidRDefault="41F20D35" w:rsidP="14817EC8">
      <w:pPr>
        <w:ind w:left="567" w:hanging="567"/>
      </w:pPr>
      <w:r>
        <w:t>3.1</w:t>
      </w:r>
      <w:r w:rsidR="006A5FD7">
        <w:tab/>
      </w:r>
      <w:r w:rsidRPr="14817EC8">
        <w:t xml:space="preserve">De Raamovereenkomst wordt aangegaan voor een periode van </w:t>
      </w:r>
      <w:r w:rsidR="0C32A4E4" w:rsidRPr="14817EC8">
        <w:t>twee</w:t>
      </w:r>
      <w:r w:rsidRPr="14817EC8">
        <w:t xml:space="preserve"> jaar, ingaande per </w:t>
      </w:r>
      <w:r w:rsidR="0C32A4E4" w:rsidRPr="14817EC8">
        <w:t>1-1-2023</w:t>
      </w:r>
      <w:r w:rsidRPr="14817EC8">
        <w:t xml:space="preserve"> en van rechtswege eindigend op 31</w:t>
      </w:r>
      <w:r w:rsidR="0C32A4E4" w:rsidRPr="14817EC8">
        <w:t>-12-2024</w:t>
      </w:r>
      <w:r w:rsidRPr="14817EC8">
        <w:t>, zonder dat daarvoor opzegging is vereist. De Raamovereenkomst kan daarna maximaal</w:t>
      </w:r>
      <w:r w:rsidR="0C32A4E4" w:rsidRPr="14817EC8">
        <w:t xml:space="preserve"> twee maal</w:t>
      </w:r>
      <w:r w:rsidRPr="14817EC8">
        <w:t xml:space="preserve"> met een periode van </w:t>
      </w:r>
      <w:r w:rsidR="0C32A4E4" w:rsidRPr="14817EC8">
        <w:t>een jaar</w:t>
      </w:r>
      <w:r w:rsidRPr="14817EC8">
        <w:t xml:space="preserve"> schriftelijk worden verlengd door Opdrachtgever. Indien Opdrachtgever gebruik wenst te maken van de mogelijkheid tot het verlengen van de Raamovereenkomst deelt hij dit uiterlijk </w:t>
      </w:r>
      <w:r w:rsidR="0C32A4E4" w:rsidRPr="14817EC8">
        <w:t>drie</w:t>
      </w:r>
      <w:r w:rsidRPr="14817EC8">
        <w:t xml:space="preserve"> maanden voor het verstrijken van de betreffende contractperiode schriftelijk mee aan Opdrachtnemer. </w:t>
      </w:r>
    </w:p>
    <w:p w14:paraId="08D12F90" w14:textId="77777777" w:rsidR="006A5FD7" w:rsidRDefault="006A5FD7" w:rsidP="14817EC8"/>
    <w:p w14:paraId="5C1A6BCC" w14:textId="77777777" w:rsidR="006A5FD7" w:rsidRDefault="41F20D35" w:rsidP="14817EC8">
      <w:pPr>
        <w:ind w:left="567" w:hanging="567"/>
      </w:pPr>
      <w:r w:rsidRPr="14817EC8">
        <w:t>3.2</w:t>
      </w:r>
      <w:r w:rsidR="006A5FD7">
        <w:tab/>
      </w:r>
      <w:r w:rsidRPr="14817EC8">
        <w:t>Iedere Nadere Overeenkomst die gedurende de looptijd van de Raamovereenkomst is verstrekt, zal, ook indien de Raamovereenkomst (tussentijds) eindigt, in zijn geheel dienen te worden uitgevoerd tenzij (ook) de Nadere Overeenkomst rechtsgeldig tussentijds eindigt. De voor de Nadere Overeenkomst relevante bepalingen uit de Raamovereenkomst zullen voor de resterende duur van de Nadere Overeenkomst onverkort van toepassing blijven.</w:t>
      </w:r>
    </w:p>
    <w:p w14:paraId="72C7EF92" w14:textId="77777777" w:rsidR="006A5FD7" w:rsidRDefault="006A5FD7" w:rsidP="00907979">
      <w:pPr>
        <w:pStyle w:val="Kop2"/>
        <w:numPr>
          <w:ilvl w:val="0"/>
          <w:numId w:val="0"/>
        </w:numPr>
        <w:ind w:left="567" w:hanging="567"/>
      </w:pPr>
      <w:r>
        <w:lastRenderedPageBreak/>
        <w:t>Artikel 4: Nadere Overeenkomsten (algemeen)</w:t>
      </w:r>
    </w:p>
    <w:p w14:paraId="2E67ADED" w14:textId="77777777" w:rsidR="006A5FD7" w:rsidRDefault="006A5FD7" w:rsidP="00907979">
      <w:pPr>
        <w:ind w:left="567" w:hanging="567"/>
      </w:pPr>
      <w:r>
        <w:t>4.1</w:t>
      </w:r>
      <w:r>
        <w:tab/>
        <w:t>De voorwaarden van de Raamovereenkomst zijn van toepassing op alle Nadere Overeenkomsten die tijdens de looptijd van de Raamovereenkomst tussen Opdrachtgever en Opdrachtnemer worden gesloten.</w:t>
      </w:r>
    </w:p>
    <w:p w14:paraId="5A8828D9" w14:textId="77777777" w:rsidR="006A5FD7" w:rsidRDefault="006A5FD7" w:rsidP="00907979">
      <w:pPr>
        <w:ind w:left="567" w:hanging="567"/>
      </w:pPr>
    </w:p>
    <w:p w14:paraId="173648A6" w14:textId="7ECC3E5D" w:rsidR="006A5FD7" w:rsidRDefault="006A5FD7" w:rsidP="00CB2540">
      <w:pPr>
        <w:ind w:left="567" w:hanging="567"/>
      </w:pPr>
      <w:r>
        <w:t>4.2</w:t>
      </w:r>
      <w:r>
        <w:tab/>
        <w:t xml:space="preserve">De Nadere Overeenkomst wordt door Opdrachtgever </w:t>
      </w:r>
      <w:r w:rsidR="00CB2540">
        <w:t>gelijkmatig verdeeld en gegund aan een raamcontractpartij.</w:t>
      </w:r>
    </w:p>
    <w:p w14:paraId="7C816AAB" w14:textId="77777777" w:rsidR="00CB2540" w:rsidRDefault="00CB2540" w:rsidP="00CB2540">
      <w:pPr>
        <w:ind w:left="567" w:hanging="567"/>
      </w:pPr>
    </w:p>
    <w:p w14:paraId="188DC18D" w14:textId="36B30919" w:rsidR="006A5FD7" w:rsidRDefault="00907979" w:rsidP="00907979">
      <w:pPr>
        <w:ind w:left="567" w:hanging="567"/>
      </w:pPr>
      <w:r>
        <w:t>4.3</w:t>
      </w:r>
      <w:r w:rsidR="006A5FD7">
        <w:tab/>
        <w:t xml:space="preserve">Het staat Opdrachtgever vrij al dan niet van de Diensten van Opdrachtnemer gebruik te maken. Opdrachtnemer kan aan de Raamovereenkomst niet het recht ontlenen op enige Nadere Overeenkomst of enige vervolgopdracht. </w:t>
      </w:r>
    </w:p>
    <w:p w14:paraId="11470F60" w14:textId="77777777" w:rsidR="006A5FD7" w:rsidRDefault="006A5FD7" w:rsidP="00907979">
      <w:pPr>
        <w:ind w:left="567" w:hanging="567"/>
      </w:pPr>
    </w:p>
    <w:p w14:paraId="6E257E7C" w14:textId="77777777" w:rsidR="006A5FD7" w:rsidRDefault="006A5FD7" w:rsidP="00907979">
      <w:pPr>
        <w:ind w:left="567" w:hanging="567"/>
      </w:pPr>
      <w:r>
        <w:t>4.4</w:t>
      </w:r>
      <w:r>
        <w:tab/>
        <w:t>Opdrachtnemer kan aan een eventueel in de Aanbestedingsdocumenten opgenomen geraamde financiële waarde van de Raamovereenkomst geen rechten ontlenen.</w:t>
      </w:r>
    </w:p>
    <w:p w14:paraId="2F72461F" w14:textId="77777777" w:rsidR="006A5FD7" w:rsidRDefault="006A5FD7" w:rsidP="006A5FD7"/>
    <w:p w14:paraId="5F2EACD3" w14:textId="79841459" w:rsidR="006A5FD7" w:rsidRPr="00907979" w:rsidRDefault="41F20D35" w:rsidP="14817EC8">
      <w:pPr>
        <w:pStyle w:val="Kop2"/>
        <w:numPr>
          <w:ilvl w:val="1"/>
          <w:numId w:val="0"/>
        </w:numPr>
        <w:rPr>
          <w:b/>
        </w:rPr>
      </w:pPr>
      <w:r w:rsidRPr="14817EC8">
        <w:rPr>
          <w:b/>
        </w:rPr>
        <w:t xml:space="preserve">Artikel 4a: Nadere Overeenkomsten (totstandkoming, duur, wijziging en beëindiging) </w:t>
      </w:r>
    </w:p>
    <w:p w14:paraId="1D86A019" w14:textId="0C276657" w:rsidR="006A5FD7" w:rsidRDefault="41F20D35" w:rsidP="00907979">
      <w:pPr>
        <w:ind w:left="567" w:hanging="567"/>
      </w:pPr>
      <w:r>
        <w:t>4a.1</w:t>
      </w:r>
      <w:r w:rsidR="006A5FD7">
        <w:tab/>
      </w:r>
      <w:r>
        <w:t xml:space="preserve">Op basis van een door Opdrachtgever verstrekte Offerteaanvraag brengt Opdrachtnemer uiterlijk binnen </w:t>
      </w:r>
      <w:r w:rsidRPr="14817EC8">
        <w:rPr>
          <w:color w:val="FF0000"/>
        </w:rPr>
        <w:t>[aantal]</w:t>
      </w:r>
      <w:r>
        <w:t xml:space="preserve"> werkdagen na ontvangst van de Offerteaanvraag een Offerte uit. Aan het verkrijgen van een Offerte zijn voor Opdrachtgever geen kosten verbonden.</w:t>
      </w:r>
    </w:p>
    <w:p w14:paraId="344AAD7F" w14:textId="35704053" w:rsidR="006A5FD7" w:rsidRDefault="006A5FD7" w:rsidP="14817EC8">
      <w:pPr>
        <w:ind w:left="567" w:hanging="567"/>
      </w:pPr>
    </w:p>
    <w:p w14:paraId="2FEEB19C" w14:textId="4D8345CA" w:rsidR="006A5FD7" w:rsidRDefault="41F20D35" w:rsidP="00907979">
      <w:pPr>
        <w:ind w:left="567" w:hanging="567"/>
      </w:pPr>
      <w:r>
        <w:t>4a.2</w:t>
      </w:r>
      <w:r w:rsidR="006A5FD7">
        <w:tab/>
      </w:r>
      <w:r>
        <w:t>De duur van de Nadere Overeenkomst(en) die onder deze Raamovereenkomst aan Opdrachtnemer worden gegund, wordt in de Nadere Overeenkomst(en) per opdracht vastgelegd.</w:t>
      </w:r>
    </w:p>
    <w:p w14:paraId="73208AA8" w14:textId="77777777" w:rsidR="006A5FD7" w:rsidRDefault="006A5FD7" w:rsidP="14817EC8">
      <w:pPr>
        <w:ind w:left="567" w:hanging="567"/>
      </w:pPr>
    </w:p>
    <w:p w14:paraId="7FB50922" w14:textId="0945D6E5" w:rsidR="006A5FD7" w:rsidRDefault="41F20D35" w:rsidP="14817EC8">
      <w:pPr>
        <w:ind w:left="567" w:hanging="567"/>
      </w:pPr>
      <w:r w:rsidRPr="14817EC8">
        <w:t>4a.3</w:t>
      </w:r>
      <w:r w:rsidR="006A5FD7">
        <w:tab/>
      </w:r>
      <w:r w:rsidRPr="14817EC8">
        <w:t xml:space="preserve">De Offerte en de daarin opgenomen prijscalculatie mogen niet ten nadele van Opdrachtgever afwijken van de eisen en voorwaarden uit de Aanbestedingsdocumenten en de Tarieven opgenomen in de door Wederpartij ingediende Aanbieding. </w:t>
      </w:r>
    </w:p>
    <w:p w14:paraId="311E0E4F" w14:textId="77777777" w:rsidR="006A5FD7" w:rsidRDefault="006A5FD7" w:rsidP="14817EC8">
      <w:pPr>
        <w:ind w:left="567" w:hanging="567"/>
      </w:pPr>
    </w:p>
    <w:p w14:paraId="6917B753" w14:textId="3B405419" w:rsidR="006A5FD7" w:rsidRDefault="41F20D35" w:rsidP="14817EC8">
      <w:pPr>
        <w:ind w:left="567" w:hanging="567"/>
      </w:pPr>
      <w:r w:rsidRPr="14817EC8">
        <w:t>4a.4</w:t>
      </w:r>
      <w:r w:rsidR="006A5FD7">
        <w:tab/>
      </w:r>
      <w:r w:rsidRPr="14817EC8">
        <w:t>Een Nadere Overeenkomst komt uitsluitend tot stand door rechtsgeldige ondertekening door beide Partijen van de Nadere Overeenkomst.</w:t>
      </w:r>
    </w:p>
    <w:p w14:paraId="4DE0E80F" w14:textId="77777777" w:rsidR="006A5FD7" w:rsidRDefault="006A5FD7" w:rsidP="14817EC8">
      <w:pPr>
        <w:ind w:left="567" w:hanging="567"/>
      </w:pPr>
    </w:p>
    <w:p w14:paraId="4833596C" w14:textId="3802DBC0" w:rsidR="006A5FD7" w:rsidRDefault="41F20D35" w:rsidP="14817EC8">
      <w:pPr>
        <w:ind w:left="567" w:hanging="567"/>
      </w:pPr>
      <w:r w:rsidRPr="14817EC8">
        <w:t>4a.5</w:t>
      </w:r>
      <w:r w:rsidR="006A5FD7">
        <w:tab/>
      </w:r>
      <w:r w:rsidRPr="14817EC8">
        <w:t xml:space="preserve">Opdrachtgever is gerechtigd de Raamovereenkomst te ontbinden indien Opdrachtnemer bij herhaling nalaat een Offerte uit te brengen. </w:t>
      </w:r>
    </w:p>
    <w:p w14:paraId="74FA5322" w14:textId="77777777" w:rsidR="006A5FD7" w:rsidRDefault="006A5FD7" w:rsidP="14817EC8">
      <w:pPr>
        <w:ind w:left="567" w:hanging="567"/>
      </w:pPr>
    </w:p>
    <w:p w14:paraId="42542375" w14:textId="7E7BF862" w:rsidR="006A5FD7" w:rsidRDefault="41F20D35" w:rsidP="14817EC8">
      <w:pPr>
        <w:ind w:left="567" w:hanging="567"/>
      </w:pPr>
      <w:r w:rsidRPr="14817EC8">
        <w:t>4a.6</w:t>
      </w:r>
      <w:r w:rsidR="006A5FD7">
        <w:tab/>
      </w:r>
      <w:r w:rsidRPr="14817EC8">
        <w:t>Indien geen van de door Opdrachtgever tot mededinging opgeroepen raamcontractpartijen op een daartoe strekkend verzoek van Opdrachtgever tijdig een geschikte Offerte uitbrengt, is Opdrachtgever gerechtigd de opdracht bij een Derde te plaatsen.</w:t>
      </w:r>
    </w:p>
    <w:p w14:paraId="44B32C5E" w14:textId="77777777" w:rsidR="006A5FD7" w:rsidRDefault="41F20D35" w:rsidP="14817EC8">
      <w:pPr>
        <w:pStyle w:val="Kop2"/>
        <w:numPr>
          <w:ilvl w:val="1"/>
          <w:numId w:val="0"/>
        </w:numPr>
        <w:rPr>
          <w:color w:val="auto"/>
        </w:rPr>
      </w:pPr>
      <w:r w:rsidRPr="14817EC8">
        <w:rPr>
          <w:color w:val="auto"/>
        </w:rPr>
        <w:t>Artikel 5: Geheimhouding en integriteit</w:t>
      </w:r>
    </w:p>
    <w:p w14:paraId="7FD2D840" w14:textId="3D967E6D" w:rsidR="006A5FD7" w:rsidRDefault="13B98C38" w:rsidP="14817EC8">
      <w:pPr>
        <w:ind w:left="567" w:hanging="567"/>
      </w:pPr>
      <w:r w:rsidRPr="14817EC8">
        <w:t>5.1</w:t>
      </w:r>
      <w:r w:rsidR="008C3B8D">
        <w:tab/>
      </w:r>
      <w:r w:rsidR="41F20D35" w:rsidRPr="14817EC8">
        <w:t xml:space="preserve">Alle door Opdrachtgever aan Opdrachtnemer en diens Personeel ter beschikking gestelde informatie, hulpmiddelen en documenten blijven eigendom van Opdrachtgever en dienen door Opdrachtnemer en diens Personeel vertrouwelijk te worden behandeld, conform het gestelde onder artikel 13 ARVODI-2018. </w:t>
      </w:r>
    </w:p>
    <w:p w14:paraId="56BF118D" w14:textId="77777777" w:rsidR="006A5FD7" w:rsidRDefault="006A5FD7" w:rsidP="14817EC8">
      <w:pPr>
        <w:ind w:left="567" w:hanging="567"/>
      </w:pPr>
    </w:p>
    <w:p w14:paraId="7B112343" w14:textId="77777777" w:rsidR="006A5FD7" w:rsidRDefault="41F20D35" w:rsidP="14817EC8">
      <w:pPr>
        <w:ind w:left="567" w:hanging="567"/>
      </w:pPr>
      <w:r w:rsidRPr="14817EC8">
        <w:t>5.2</w:t>
      </w:r>
      <w:r w:rsidR="006A5FD7">
        <w:tab/>
      </w:r>
      <w:r w:rsidRPr="14817EC8">
        <w:t>Opdrachtnemer verklaart dat hij ter verkrijging van de Raamovereenkomst personeel van Opdrachtgever generlei voordeel heeft geboden, gegeven, doen aanbieden of doen geven. Hij zal dat ook niet alsnog doen teneinde personen werkzaam voor Opdrachtgever te bewegen enige handeling te verrichten of na te laten.</w:t>
      </w:r>
    </w:p>
    <w:p w14:paraId="5B82C7C3" w14:textId="77777777" w:rsidR="006A5FD7" w:rsidRDefault="006A5FD7" w:rsidP="14817EC8">
      <w:pPr>
        <w:ind w:left="567" w:hanging="567"/>
      </w:pPr>
    </w:p>
    <w:p w14:paraId="43365895" w14:textId="77777777" w:rsidR="006A5FD7" w:rsidRDefault="41F20D35" w:rsidP="14817EC8">
      <w:pPr>
        <w:ind w:left="567" w:hanging="567"/>
      </w:pPr>
      <w:r w:rsidRPr="14817EC8">
        <w:t>5.3</w:t>
      </w:r>
      <w:r w:rsidR="006A5FD7">
        <w:tab/>
      </w:r>
      <w:r w:rsidRPr="14817EC8">
        <w:t>Alle persoonsgegevens die in het kader van de Overeenkomst worden verwerkt, worden als vertrouwelijk in de zin van artikel 13.1 ARVODI-2018 aangemerkt</w:t>
      </w:r>
    </w:p>
    <w:p w14:paraId="16F136AE" w14:textId="77777777" w:rsidR="006A5FD7" w:rsidRDefault="006A5FD7" w:rsidP="14817EC8">
      <w:pPr>
        <w:ind w:left="567" w:hanging="567"/>
      </w:pPr>
    </w:p>
    <w:p w14:paraId="3ECB6FED" w14:textId="4AB525F1" w:rsidR="006A5FD7" w:rsidRDefault="41F20D35" w:rsidP="14817EC8">
      <w:pPr>
        <w:ind w:left="567" w:hanging="567"/>
      </w:pPr>
      <w:r w:rsidRPr="14817EC8">
        <w:t>5.4</w:t>
      </w:r>
      <w:r w:rsidR="006A5FD7">
        <w:tab/>
      </w:r>
      <w:r w:rsidRPr="14817EC8">
        <w:t>In aanvulling op artikel 13 ARVODI-2018 dient alle in het kader van een Nadere Overeenkomst in te zetten Personeel op verzoek van Opdrachtgever een door hem /een door Opdrachtgever te verschaffen geheimhoudings- en integriteitsverklaring te ondertekenen. Opdrachtgever behoudt zich het recht voor de inhoud van de te ondertekenen geheimhoudings- en integriteitsverklaring aan te passen indien het gemeentelijk beleid hieromtrent is gewijzigd.</w:t>
      </w:r>
    </w:p>
    <w:p w14:paraId="796E96A8" w14:textId="77777777" w:rsidR="006A5FD7" w:rsidRDefault="006A5FD7" w:rsidP="00B70746">
      <w:pPr>
        <w:pStyle w:val="Kop2"/>
        <w:numPr>
          <w:ilvl w:val="0"/>
          <w:numId w:val="0"/>
        </w:numPr>
        <w:ind w:left="567" w:hanging="567"/>
      </w:pPr>
      <w:r>
        <w:t>Artikel 6: Garanties</w:t>
      </w:r>
    </w:p>
    <w:p w14:paraId="2296B174" w14:textId="7D09C444" w:rsidR="006A5FD7" w:rsidRDefault="00B70746" w:rsidP="00B70746">
      <w:pPr>
        <w:ind w:left="567" w:hanging="567"/>
      </w:pPr>
      <w:r>
        <w:t>6.1</w:t>
      </w:r>
      <w:r w:rsidR="006A5FD7">
        <w:tab/>
        <w:t>In aanvulling tot artikel 3 ARVODI -2018, garandeert Opdrachtnemer dat:</w:t>
      </w:r>
    </w:p>
    <w:p w14:paraId="0A2283E3" w14:textId="77777777" w:rsidR="006A5FD7" w:rsidRDefault="006A5FD7" w:rsidP="006A5FD7"/>
    <w:p w14:paraId="692A5FA6" w14:textId="6D127CF1" w:rsidR="006A5FD7" w:rsidRDefault="006A5FD7" w:rsidP="008C3B8D">
      <w:pPr>
        <w:pStyle w:val="Lijstalinea"/>
        <w:numPr>
          <w:ilvl w:val="7"/>
          <w:numId w:val="21"/>
        </w:numPr>
        <w:ind w:left="1134" w:hanging="567"/>
      </w:pPr>
      <w:r>
        <w:t>hij klachten op zorgvuldige wijze zal afhandelen;</w:t>
      </w:r>
    </w:p>
    <w:p w14:paraId="19A44863" w14:textId="77777777" w:rsidR="006A5FD7" w:rsidRDefault="006A5FD7" w:rsidP="008C3B8D">
      <w:pPr>
        <w:ind w:left="1134" w:hanging="567"/>
      </w:pPr>
    </w:p>
    <w:p w14:paraId="4E79B2B7" w14:textId="13749DE7" w:rsidR="006A5FD7" w:rsidRDefault="006A5FD7" w:rsidP="008C3B8D">
      <w:pPr>
        <w:pStyle w:val="Lijstalinea"/>
        <w:numPr>
          <w:ilvl w:val="7"/>
          <w:numId w:val="21"/>
        </w:numPr>
        <w:ind w:left="1134" w:hanging="567"/>
      </w:pPr>
      <w:r>
        <w:t>hij zich zal onthouden van alle activiteiten die enige belangenverstrengeling met zich meebrengen in het kader van de uitvoering van de Raamovereenkomst en Nadere Overeenkomsten. Indien Opdrachtnemer op enigerlei wijze twijfelt c.q. er bekend mee is of kan zijn dat sprake is van een belangenverstrengeling heeft hij de verplichting zulks per omgaande schriftelijk aan Opdrachtgever te melden.</w:t>
      </w:r>
    </w:p>
    <w:p w14:paraId="2DC9EB87" w14:textId="77777777" w:rsidR="006A5FD7" w:rsidRDefault="006A5FD7" w:rsidP="008C3B8D">
      <w:pPr>
        <w:ind w:left="1134" w:hanging="567"/>
      </w:pPr>
    </w:p>
    <w:p w14:paraId="365D53BD" w14:textId="040E101B" w:rsidR="006A5FD7" w:rsidRDefault="006A5FD7" w:rsidP="008C3B8D">
      <w:pPr>
        <w:pStyle w:val="Lijstalinea"/>
        <w:numPr>
          <w:ilvl w:val="7"/>
          <w:numId w:val="21"/>
        </w:numPr>
        <w:ind w:left="1134" w:hanging="567"/>
      </w:pPr>
      <w:r>
        <w:t>hij bereidwillig en kosteloos medewerking zal verlenen aan een goede overdracht van kennis en ervaring van lopende zaken aan opvolgende contractpartners na afloop van de Raamovereenkomst.</w:t>
      </w:r>
    </w:p>
    <w:p w14:paraId="35624E41" w14:textId="77777777" w:rsidR="006A5FD7" w:rsidRDefault="006A5FD7" w:rsidP="006A5FD7"/>
    <w:p w14:paraId="7CECA806" w14:textId="79749247" w:rsidR="006A5FD7" w:rsidRDefault="006A5FD7" w:rsidP="00B70746">
      <w:pPr>
        <w:ind w:left="567" w:hanging="567"/>
      </w:pPr>
      <w:r>
        <w:t>6.2</w:t>
      </w:r>
      <w:r>
        <w:tab/>
        <w:t>In het geval Opdrachtnemer, na schriftelijke aanmaning zijdens Opdrachtgever, waarbij een redelijke termijn wordt gesteld, nog steeds niet voldoet aan zijn verplichting tot nakoming van een of meer van zijn garantieverplichtingen is Opdrachtgever, onverminderd verdere rechten, gerechtigd zonder verdere vooraankondiging, het gebrek door inschakeling van Derden (al dan niet zijnde een raamcontractpartij) te doen verhelpen. Opdrachtnemer is verplicht daaraan zijn medewerking te verlenen en op eerste verzoek de daarvoor benodigde informatie te verstrekken.</w:t>
      </w:r>
    </w:p>
    <w:p w14:paraId="1DF6EEE9" w14:textId="77777777" w:rsidR="006A5FD7" w:rsidRDefault="006A5FD7" w:rsidP="00B70746">
      <w:pPr>
        <w:pStyle w:val="Kop2"/>
        <w:numPr>
          <w:ilvl w:val="0"/>
          <w:numId w:val="0"/>
        </w:numPr>
        <w:ind w:left="567" w:hanging="567"/>
      </w:pPr>
      <w:r>
        <w:t>Artikel 7: Prijzen en Tarieven</w:t>
      </w:r>
    </w:p>
    <w:p w14:paraId="73C4B6CB" w14:textId="731CB0C6" w:rsidR="006A5FD7" w:rsidRDefault="41F20D35" w:rsidP="00B70746">
      <w:pPr>
        <w:ind w:left="567" w:hanging="567"/>
      </w:pPr>
      <w:r>
        <w:t>7.1</w:t>
      </w:r>
      <w:r w:rsidR="006A5FD7">
        <w:tab/>
      </w:r>
      <w:r>
        <w:t>De toepasselijke Tarieven zijn opgenomen in de Aanbiedin</w:t>
      </w:r>
      <w:r w:rsidRPr="14817EC8">
        <w:t xml:space="preserve">g en/of Offerte </w:t>
      </w:r>
      <w:r>
        <w:t>en betreffen totaaltarieven, exclusief BTW. Andere kosten dan die ter zake in de Aanbestedingsdocumenten zijn vermeld kunnen door Opdrachtnemer niet aan Opdrachtgever in rekening worden gebracht. Alle wettelijke inhoudingen en sociale afdrachten zijn verdisconteerd in de door Opdrachtnemer berekende Tarieven.</w:t>
      </w:r>
    </w:p>
    <w:p w14:paraId="5CA578B7" w14:textId="77777777" w:rsidR="006A5FD7" w:rsidRDefault="006A5FD7" w:rsidP="00B70746">
      <w:pPr>
        <w:ind w:left="567" w:hanging="567"/>
      </w:pPr>
    </w:p>
    <w:p w14:paraId="5314DEC5" w14:textId="77777777" w:rsidR="006A5FD7" w:rsidRDefault="006A5FD7" w:rsidP="00B70746">
      <w:pPr>
        <w:ind w:left="567" w:hanging="567"/>
      </w:pPr>
      <w:r>
        <w:t>7.2</w:t>
      </w:r>
      <w:r>
        <w:tab/>
        <w:t>De Tarieven hebben betrekking op alle door Opdrachtnemer in het kader van de Raamovereenkomst en Nadere Overeenkomsten te verrichten Diensten en eventueel daartoe benodigde materialen.</w:t>
      </w:r>
    </w:p>
    <w:p w14:paraId="62B300AF" w14:textId="77777777" w:rsidR="006A5FD7" w:rsidRDefault="006A5FD7" w:rsidP="00B70746">
      <w:pPr>
        <w:ind w:left="567" w:hanging="567"/>
      </w:pPr>
    </w:p>
    <w:p w14:paraId="082E209B" w14:textId="77777777" w:rsidR="006A5FD7" w:rsidRDefault="006A5FD7" w:rsidP="00B70746">
      <w:pPr>
        <w:ind w:left="567" w:hanging="567"/>
      </w:pPr>
      <w:r>
        <w:t xml:space="preserve">7.3 </w:t>
      </w:r>
      <w:r>
        <w:tab/>
        <w:t>Uitdrukkelijk wordt bepaald dat indien Opdrachtnemer geen BTW in rekening brengt, maar voor (een deel van) de Diensten geen vrijstelling van BTW blijkt te bestaan, deze niet ten laste komt van Opdrachtgever.</w:t>
      </w:r>
    </w:p>
    <w:p w14:paraId="6CA5846A" w14:textId="77777777" w:rsidR="006A5FD7" w:rsidRDefault="006A5FD7" w:rsidP="00B70746">
      <w:pPr>
        <w:ind w:left="567" w:hanging="567"/>
      </w:pPr>
    </w:p>
    <w:p w14:paraId="3B13906F" w14:textId="36B722C5" w:rsidR="006A5FD7" w:rsidRDefault="41F20D35" w:rsidP="04A02FD8">
      <w:pPr>
        <w:ind w:left="567" w:hanging="567"/>
        <w:rPr>
          <w:color w:val="00B0F0"/>
        </w:rPr>
      </w:pPr>
      <w:r>
        <w:t>7.4</w:t>
      </w:r>
      <w:r w:rsidR="006A5FD7">
        <w:tab/>
      </w:r>
      <w:r>
        <w:t>D</w:t>
      </w:r>
      <w:r w:rsidRPr="14817EC8">
        <w:t xml:space="preserve">e Tarieven zijn vastgesteld voor twee jaar na ingangsdatum van de Raamovereenkomst. De Tarieven kunnen vervolgens jaarlijks worden aangepast op de wijze zoals voorgeschreven in artikel 7.5 en enkel na schriftelijke goedkeuring van Opdrachtgever. </w:t>
      </w:r>
    </w:p>
    <w:p w14:paraId="1C8F8A7D" w14:textId="3DEAE2C8" w:rsidR="04A02FD8" w:rsidRDefault="04A02FD8" w:rsidP="04A02FD8">
      <w:pPr>
        <w:ind w:left="567" w:hanging="567"/>
        <w:rPr>
          <w:rFonts w:ascii="Georgia" w:eastAsia="Georgia" w:hAnsi="Georgia"/>
          <w:szCs w:val="19"/>
        </w:rPr>
      </w:pPr>
    </w:p>
    <w:p w14:paraId="0E2014CF" w14:textId="5B46090A" w:rsidR="006A5FD7" w:rsidRPr="00C07B09" w:rsidRDefault="006A5FD7" w:rsidP="008C3B8D">
      <w:pPr>
        <w:rPr>
          <w:b/>
          <w:color w:val="FF0000"/>
        </w:rPr>
      </w:pPr>
    </w:p>
    <w:p w14:paraId="7FCB134D" w14:textId="77777777" w:rsidR="006A5FD7" w:rsidRDefault="006A5FD7" w:rsidP="00B70746">
      <w:pPr>
        <w:ind w:left="567" w:hanging="567"/>
      </w:pPr>
    </w:p>
    <w:p w14:paraId="24D62E72" w14:textId="50562D37" w:rsidR="00CE42EB" w:rsidRDefault="006A5FD7" w:rsidP="00C87FD3">
      <w:pPr>
        <w:ind w:left="567" w:hanging="567"/>
      </w:pPr>
      <w:r>
        <w:t>7.5</w:t>
      </w:r>
      <w:r>
        <w:tab/>
        <w:t xml:space="preserve">De maximale prijsaanpassing van de Tarieven dient gebaseerd te worden op </w:t>
      </w:r>
      <w:r w:rsidR="00CE42EB">
        <w:t xml:space="preserve">het CBS vastgestelde en openbaar gemaakte indexcijfer, het consumentenindexcijfer. Het te hanteren peilmoment is: 1 oktober </w:t>
      </w:r>
      <w:r w:rsidR="00CE42EB" w:rsidRPr="00C87FD3">
        <w:t>van het 2023 jaar</w:t>
      </w:r>
      <w:r w:rsidR="00DF261F">
        <w:t>.</w:t>
      </w:r>
    </w:p>
    <w:p w14:paraId="2CB06377" w14:textId="783DA05C" w:rsidR="006A5FD7" w:rsidRDefault="006A5FD7" w:rsidP="00C87FD3">
      <w:pPr>
        <w:ind w:left="567"/>
      </w:pPr>
      <w:r>
        <w:t xml:space="preserve">Een schriftelijk onderbouwd voorstel dient uiterlijk </w:t>
      </w:r>
      <w:r w:rsidR="001529CD">
        <w:t>vier(4)</w:t>
      </w:r>
      <w:r>
        <w:t xml:space="preserve"> weken voor afloop van </w:t>
      </w:r>
      <w:r w:rsidR="001529CD" w:rsidRPr="001529CD">
        <w:t>het</w:t>
      </w:r>
      <w:r w:rsidRPr="001529CD">
        <w:t xml:space="preserve"> contractjaar</w:t>
      </w:r>
      <w:r w:rsidR="001529CD" w:rsidRPr="001529CD">
        <w:t xml:space="preserve"> </w:t>
      </w:r>
      <w:r>
        <w:t>schriftelijk voorgelegd te worden aan Opdrachtgever. Pas na schriftelijke instemming van Opdrachtgever geldt de aanpassing voor het volgende contractjaar. Opdrachtgever behoudt zich het recht voor de Tarieven op de hiervoor beschreven wijze te indexeren zonder een voorafgaand verzoek van Opdrachtnemer hiertoe.</w:t>
      </w:r>
    </w:p>
    <w:p w14:paraId="05E494B1" w14:textId="77777777" w:rsidR="006A5FD7" w:rsidRDefault="006A5FD7" w:rsidP="00B70746">
      <w:pPr>
        <w:ind w:left="567" w:hanging="567"/>
      </w:pPr>
    </w:p>
    <w:p w14:paraId="16944460" w14:textId="031B9035" w:rsidR="006A5FD7" w:rsidRDefault="006A5FD7" w:rsidP="00C07B09">
      <w:pPr>
        <w:ind w:left="567" w:hanging="567"/>
      </w:pPr>
      <w:r>
        <w:t>7.6</w:t>
      </w:r>
      <w:r>
        <w:tab/>
        <w:t>Opdrachtgever heeft de bevoegdheid om in door haar bepaalde gevallen dat deel van de Tarieven dat betrekking heeft op loonbelasting en premies niet aan Opdrachtnemer te betalen, maar te voldoen via een G-rekening dan wel rechtstreeks aan de fiscus en de bedrijfsvereniging.</w:t>
      </w:r>
    </w:p>
    <w:p w14:paraId="510FDAE9" w14:textId="77777777" w:rsidR="006A5FD7" w:rsidRDefault="006A5FD7" w:rsidP="00C07B09">
      <w:pPr>
        <w:pStyle w:val="Kop2"/>
        <w:numPr>
          <w:ilvl w:val="0"/>
          <w:numId w:val="0"/>
        </w:numPr>
        <w:ind w:left="567" w:hanging="567"/>
      </w:pPr>
      <w:r>
        <w:t>Artikel 8: Facturering</w:t>
      </w:r>
    </w:p>
    <w:p w14:paraId="118E4961" w14:textId="3F7E4BF9" w:rsidR="006A5FD7" w:rsidRDefault="41F20D35" w:rsidP="00C07B09">
      <w:pPr>
        <w:ind w:left="567" w:hanging="567"/>
      </w:pPr>
      <w:r>
        <w:t xml:space="preserve">8.1 </w:t>
      </w:r>
      <w:r w:rsidR="006A5FD7">
        <w:tab/>
      </w:r>
      <w:r>
        <w:t>Opdrachtnemer factureert op de in de Aanbestedingsdocumenten voorgeschreven wijze en verstuurt de facturen naar: facturen@denhaag.nl.</w:t>
      </w:r>
    </w:p>
    <w:p w14:paraId="1AA1BC2C" w14:textId="5F32330F" w:rsidR="006A5FD7" w:rsidRDefault="006A5FD7" w:rsidP="00C07B09">
      <w:pPr>
        <w:ind w:left="567" w:hanging="567"/>
      </w:pPr>
    </w:p>
    <w:p w14:paraId="59A2D8D8" w14:textId="261FCCC0" w:rsidR="006A5FD7" w:rsidRDefault="006A5FD7" w:rsidP="00A4761E">
      <w:pPr>
        <w:pStyle w:val="Kop2"/>
        <w:numPr>
          <w:ilvl w:val="0"/>
          <w:numId w:val="0"/>
        </w:numPr>
        <w:ind w:left="567" w:hanging="567"/>
      </w:pPr>
      <w:r>
        <w:t>Artikel 9: Vertegenwoordiging, overleg en rapportages</w:t>
      </w:r>
    </w:p>
    <w:p w14:paraId="72D91BFD" w14:textId="77777777" w:rsidR="006A5FD7" w:rsidRDefault="006A5FD7" w:rsidP="00A4761E">
      <w:pPr>
        <w:ind w:left="567" w:hanging="567"/>
      </w:pPr>
      <w:r>
        <w:t>9.1</w:t>
      </w:r>
      <w:r>
        <w:tab/>
        <w:t>De contactpersonen van Partijen zijn:</w:t>
      </w:r>
    </w:p>
    <w:p w14:paraId="0E13B8F7" w14:textId="77777777" w:rsidR="006A5FD7" w:rsidRDefault="006A5FD7" w:rsidP="00A4761E">
      <w:pPr>
        <w:ind w:left="567" w:hanging="567"/>
      </w:pPr>
      <w:r>
        <w:tab/>
        <w:t xml:space="preserve">namens Opdrachtgever: </w:t>
      </w:r>
      <w:r w:rsidRPr="00A4761E">
        <w:rPr>
          <w:color w:val="FF0000"/>
        </w:rPr>
        <w:t>[functie en naam vertegenwoordiger]</w:t>
      </w:r>
    </w:p>
    <w:p w14:paraId="25AB9F8B" w14:textId="37E31868" w:rsidR="006A5FD7" w:rsidRDefault="006A5FD7" w:rsidP="00A4761E">
      <w:pPr>
        <w:ind w:left="567" w:hanging="567"/>
      </w:pPr>
      <w:r>
        <w:tab/>
        <w:t xml:space="preserve">namens Opdrachtnemer: </w:t>
      </w:r>
      <w:r w:rsidRPr="00A4761E">
        <w:rPr>
          <w:color w:val="FF0000"/>
        </w:rPr>
        <w:t>[functie en naam vertegenwoordiger]</w:t>
      </w:r>
      <w:r>
        <w:t>.</w:t>
      </w:r>
    </w:p>
    <w:p w14:paraId="441459BC" w14:textId="77777777" w:rsidR="006A5FD7" w:rsidRDefault="006A5FD7" w:rsidP="00A4761E">
      <w:pPr>
        <w:ind w:left="567" w:hanging="567"/>
      </w:pPr>
    </w:p>
    <w:p w14:paraId="5BC34AA6" w14:textId="77777777" w:rsidR="006A5FD7" w:rsidRDefault="006A5FD7" w:rsidP="00A4761E">
      <w:pPr>
        <w:ind w:left="567" w:hanging="567"/>
      </w:pPr>
      <w:r>
        <w:t>9.2</w:t>
      </w:r>
      <w:r>
        <w:tab/>
        <w:t>In afwijking van het bepaalde in artikel 10.2 van de ARVODI-2018, bindt de in het voorgaande lid genoemde contactpersoon Opdrachtgever niet. Opdrachtgever is slechts gebonden aan wijzigingen of aanvullingen indien deze door een daartoe bevoegde vertegenwoordiger van Opdrachtgever zijn overeengekomen.</w:t>
      </w:r>
    </w:p>
    <w:p w14:paraId="725B2B20" w14:textId="0F224D23" w:rsidR="04A02FD8" w:rsidRDefault="04A02FD8" w:rsidP="04A02FD8">
      <w:pPr>
        <w:ind w:left="567" w:hanging="567"/>
        <w:rPr>
          <w:rFonts w:ascii="Georgia" w:eastAsia="Georgia" w:hAnsi="Georgia"/>
          <w:szCs w:val="19"/>
        </w:rPr>
      </w:pPr>
    </w:p>
    <w:p w14:paraId="6E13BBD6" w14:textId="2B6E8C3C" w:rsidR="006A5FD7" w:rsidRDefault="006A5FD7" w:rsidP="00A4761E">
      <w:pPr>
        <w:ind w:left="567" w:hanging="567"/>
      </w:pPr>
      <w:r>
        <w:t>9.3</w:t>
      </w:r>
      <w:r>
        <w:tab/>
        <w:t xml:space="preserve">Opdrachtnemer draagt zorg voor de periodieke overleggen met Opdrachtgever op de wijze zoals voorgeschreven in de Aanbestedingsdocumenten. </w:t>
      </w:r>
    </w:p>
    <w:p w14:paraId="58458019" w14:textId="77777777" w:rsidR="00A4761E" w:rsidRDefault="00A4761E" w:rsidP="00A4761E">
      <w:pPr>
        <w:ind w:left="567" w:hanging="567"/>
      </w:pPr>
    </w:p>
    <w:p w14:paraId="0619F26A" w14:textId="4ED8E4D3" w:rsidR="006A5FD7" w:rsidRDefault="006A5FD7" w:rsidP="00A4761E">
      <w:pPr>
        <w:ind w:left="567" w:hanging="567"/>
      </w:pPr>
      <w:r>
        <w:t>9.4</w:t>
      </w:r>
      <w:r>
        <w:tab/>
        <w:t xml:space="preserve">Opdrachtnemer dient aan Opdrachtgever de rapportages te verschaffen zoals nader gespecificeerd in de Aanbestedingsdocumenten. Hetgeen deze rapportages moet bevatten is tevens opgenomen in de Aanbestedingsdocumenten en kan indien Opdrachtgever dit nodig acht nader worden aangevuld door de in dit artikel genoemde contactpersoon van Opdrachtgever. </w:t>
      </w:r>
    </w:p>
    <w:p w14:paraId="2C756EC0" w14:textId="155A8F4A" w:rsidR="006A5FD7" w:rsidRDefault="006A5FD7" w:rsidP="00E34E04">
      <w:pPr>
        <w:pStyle w:val="Kop2"/>
        <w:numPr>
          <w:ilvl w:val="1"/>
          <w:numId w:val="0"/>
        </w:numPr>
        <w:ind w:left="567" w:hanging="567"/>
      </w:pPr>
      <w:r>
        <w:t xml:space="preserve">Artikel 10: Personeel </w:t>
      </w:r>
    </w:p>
    <w:p w14:paraId="5353F2E1" w14:textId="77777777" w:rsidR="006A5FD7" w:rsidRDefault="006A5FD7" w:rsidP="00E34E04">
      <w:pPr>
        <w:ind w:left="567" w:hanging="567"/>
      </w:pPr>
      <w:r>
        <w:t>10.1</w:t>
      </w:r>
      <w:r>
        <w:tab/>
        <w:t>Opdrachtnemer draagt er zorg voor dat al het door hem in te zetten Personeel beschikken over een geldig en erkend legitimatiebewijs, een geldige verblijfstitel, (op verzoek van Opdrachtgever) een Verklaring Omtrent Gedrag en zo nodig over een geldige tewerkstellingsvergunning. Personeel dient zich op eerste verzoek van Opdrachtgever te kunnen legitimeren.</w:t>
      </w:r>
    </w:p>
    <w:p w14:paraId="56998CE2" w14:textId="77777777" w:rsidR="006A5FD7" w:rsidRDefault="006A5FD7" w:rsidP="00E34E04">
      <w:pPr>
        <w:ind w:left="567" w:hanging="567"/>
      </w:pPr>
    </w:p>
    <w:p w14:paraId="5BBEB090" w14:textId="77777777" w:rsidR="006A5FD7" w:rsidRDefault="006A5FD7" w:rsidP="00E34E04">
      <w:pPr>
        <w:ind w:left="567" w:hanging="567"/>
      </w:pPr>
      <w:r>
        <w:t>10.2</w:t>
      </w:r>
      <w:r>
        <w:tab/>
        <w:t xml:space="preserve">Opdrachtnemer zal voor de uitvoering van de Diensten slechts betrouwbare en gekwalificeerde (ten aanzien van opleiding, deskundigheid en ervaring) personeelsleden inzetten. Opdrachtnemer draagt er zorg voor dat het in te zetten Personeel beschikt over de juiste </w:t>
      </w:r>
      <w:r>
        <w:lastRenderedPageBreak/>
        <w:t>registraties, certificeringen en diplomering die benodigd zijn om de functie waarin het Personeel is ingezet rechtsgeldig en naar behoren uit te kunnen oefenen.</w:t>
      </w:r>
    </w:p>
    <w:p w14:paraId="3490A455" w14:textId="26204D76" w:rsidR="006A5FD7" w:rsidRDefault="006A5FD7" w:rsidP="00E34E04">
      <w:pPr>
        <w:pStyle w:val="Kop2"/>
        <w:numPr>
          <w:ilvl w:val="1"/>
          <w:numId w:val="0"/>
        </w:numPr>
        <w:ind w:left="567" w:hanging="567"/>
      </w:pPr>
      <w:r>
        <w:t>Artikel 11: Aansprakelijkheid</w:t>
      </w:r>
    </w:p>
    <w:p w14:paraId="2BFD14C4" w14:textId="54A9E26E" w:rsidR="006A5FD7" w:rsidRDefault="41F20D35" w:rsidP="00E34E04">
      <w:pPr>
        <w:ind w:left="567" w:hanging="567"/>
      </w:pPr>
      <w:r>
        <w:t>11.1</w:t>
      </w:r>
      <w:r w:rsidR="006A5FD7">
        <w:tab/>
      </w:r>
      <w:r>
        <w:t>In afwijking van hetgeen bepaald is in artikel 21 van de ARVODI-2018 is Opdrachtnemer jegens Opdrachtgever aansprakelijk voor</w:t>
      </w:r>
      <w:r w:rsidRPr="14817EC8">
        <w:t xml:space="preserve"> alle</w:t>
      </w:r>
      <w:r>
        <w:t xml:space="preserve"> schade voortvloeiende uit een tekortkoming in de nakoming van zijn verplichtingen uit hoofde van de Raamovereenkomst of enige Nadere Overeenkomst met een maximum van EURO 2.500.000,=</w:t>
      </w:r>
      <w:r w:rsidRPr="14817EC8">
        <w:rPr>
          <w:color w:val="FF0000"/>
        </w:rPr>
        <w:t xml:space="preserve"> </w:t>
      </w:r>
      <w:r>
        <w:t>per jaar en EURO 1.000.000,=</w:t>
      </w:r>
      <w:r w:rsidRPr="14817EC8">
        <w:rPr>
          <w:color w:val="FF0000"/>
        </w:rPr>
        <w:t xml:space="preserve"> </w:t>
      </w:r>
      <w:r>
        <w:t>per gebeurtenis. Het bepaalde in artikel 21.3 sub a tot en met d ARVODI-2018 blijft onverminderd van kracht.</w:t>
      </w:r>
    </w:p>
    <w:p w14:paraId="7B0A4355" w14:textId="77777777" w:rsidR="00E34E04" w:rsidRDefault="00E34E04" w:rsidP="00E34E04">
      <w:pPr>
        <w:ind w:left="567" w:hanging="567"/>
      </w:pPr>
    </w:p>
    <w:p w14:paraId="27126C69" w14:textId="77777777" w:rsidR="006A5FD7" w:rsidRDefault="006A5FD7" w:rsidP="00E34E04">
      <w:pPr>
        <w:ind w:left="567" w:hanging="567"/>
      </w:pPr>
      <w:r>
        <w:t>11.2</w:t>
      </w:r>
      <w:r>
        <w:tab/>
        <w:t>In aanvulling op artikel 21 van de ARVODI-2018 vrijwaart Opdrachtnemer Opdrachtgever tegen eventuele aanspraken van derden op vergoeding van schade als gevolg van het tekortschieten als bedoeld in artikel 21.3 van de ARVODI-2018. De staffel inzake aansprakelijkheid opgenomen in artikel 21.3 van de ARVODI-2018 is van overeenkomstige toepassing.</w:t>
      </w:r>
    </w:p>
    <w:p w14:paraId="08D5BD62" w14:textId="77777777" w:rsidR="006A5FD7" w:rsidRDefault="006A5FD7" w:rsidP="00E34E04">
      <w:pPr>
        <w:ind w:left="567" w:hanging="567"/>
      </w:pPr>
    </w:p>
    <w:p w14:paraId="431DB7CD" w14:textId="77777777" w:rsidR="006A5FD7" w:rsidRDefault="006A5FD7" w:rsidP="00E34E04">
      <w:pPr>
        <w:ind w:left="567" w:hanging="567"/>
      </w:pPr>
      <w:r>
        <w:t>11.3</w:t>
      </w:r>
      <w:r>
        <w:tab/>
        <w:t>Het in artikel 21.3 sub d ARVODI-2018 bepaalde is uitsluitend van toepassing op de door de toezichthoudende autoriteit opgelegde boetes, in verband met tekortschieten in de nakoming van de verwerkersovereenkomst.</w:t>
      </w:r>
    </w:p>
    <w:p w14:paraId="1D19C6F6" w14:textId="77777777" w:rsidR="006A5FD7" w:rsidRDefault="006A5FD7" w:rsidP="0007764A">
      <w:pPr>
        <w:pStyle w:val="Kop2"/>
        <w:numPr>
          <w:ilvl w:val="0"/>
          <w:numId w:val="0"/>
        </w:numPr>
        <w:ind w:left="567" w:hanging="567"/>
      </w:pPr>
      <w:r>
        <w:t>Artikel 12: Ontbinding</w:t>
      </w:r>
    </w:p>
    <w:p w14:paraId="73F2DF60" w14:textId="77777777" w:rsidR="006A5FD7" w:rsidRDefault="006A5FD7" w:rsidP="0007764A">
      <w:pPr>
        <w:ind w:left="567" w:hanging="567"/>
      </w:pPr>
      <w:r>
        <w:t>12.1</w:t>
      </w:r>
      <w:r>
        <w:tab/>
        <w:t>De in artikel 22 ARVODI- 2018 en elders in de Raamovereenkomst en ARVODI- 2018 opgenomen bepalingen ten aanzien van ontbinding, gelden voor zowel de Raamovereenkomst als voor elke Nadere Overeenkomst afzonderlijk.</w:t>
      </w:r>
    </w:p>
    <w:p w14:paraId="4770693A" w14:textId="77777777" w:rsidR="006A5FD7" w:rsidRDefault="006A5FD7" w:rsidP="0007764A">
      <w:pPr>
        <w:ind w:left="567" w:hanging="567"/>
      </w:pPr>
    </w:p>
    <w:p w14:paraId="3E81A51F" w14:textId="77777777" w:rsidR="006A5FD7" w:rsidRDefault="006A5FD7" w:rsidP="0007764A">
      <w:pPr>
        <w:ind w:left="567" w:hanging="567"/>
      </w:pPr>
      <w:r>
        <w:t>12.2</w:t>
      </w:r>
      <w:r>
        <w:tab/>
        <w:t xml:space="preserve">Onverminderd het bepaalde in artikel 22 ARVODI-2018 kan Opdrachtgever de Raamovereenkomst zonder enige aanmaning of ingebrekestelling, met onmiddellijke ingang buiten rechte door middel van een aangetekend schrijven, ontbinden indien: </w:t>
      </w:r>
    </w:p>
    <w:p w14:paraId="0EA861F1" w14:textId="77777777" w:rsidR="006A5FD7" w:rsidRDefault="006A5FD7" w:rsidP="008C3B8D">
      <w:pPr>
        <w:ind w:left="1134" w:hanging="567"/>
      </w:pPr>
      <w:r>
        <w:t>a.</w:t>
      </w:r>
      <w:r>
        <w:tab/>
        <w:t xml:space="preserve">Opdrachtnemer onherroepelijk strafrechtelijk is veroordeeld voor discriminatie in de zin van de artikelen 137c tot en met 137g en art. 429 </w:t>
      </w:r>
      <w:proofErr w:type="spellStart"/>
      <w:r>
        <w:t>quater</w:t>
      </w:r>
      <w:proofErr w:type="spellEnd"/>
      <w:r>
        <w:t xml:space="preserve"> van het Wetboek van Strafrecht, binnen drie jaar nadat de desbetreffende veroordeling onherroepelijk is geworden. </w:t>
      </w:r>
    </w:p>
    <w:p w14:paraId="6CC21F8F" w14:textId="77777777" w:rsidR="006A5FD7" w:rsidRDefault="006A5FD7" w:rsidP="008C3B8D">
      <w:pPr>
        <w:ind w:left="1134" w:hanging="567"/>
      </w:pPr>
      <w:r>
        <w:t>b.</w:t>
      </w:r>
      <w:r>
        <w:tab/>
        <w:t xml:space="preserve">Personeel van Opdrachtnemer onherroepelijk strafrechtelijk is veroordeeld voor discriminatie in de zin van de artikelen 137c tot en met g en artikel 429 </w:t>
      </w:r>
      <w:proofErr w:type="spellStart"/>
      <w:r>
        <w:t>quater</w:t>
      </w:r>
      <w:proofErr w:type="spellEnd"/>
      <w:r>
        <w:t xml:space="preserve"> van het Wetboek van Strafrecht wanneer de desbetreffende persoon lid is van een bestuurs-, leidinggevend of toezichthoudend orgaan van Opdrachtnemer of daarin vertegenwoordigings-, beslissings-, of controlebevoegdheid heeft, binnen drie jaar nadat de desbetreffende veroordeling onherroepelijk is geworden.</w:t>
      </w:r>
    </w:p>
    <w:p w14:paraId="6E4195F3" w14:textId="77777777" w:rsidR="006A5FD7" w:rsidRDefault="006A5FD7" w:rsidP="008C3B8D">
      <w:pPr>
        <w:ind w:left="1134" w:hanging="567"/>
      </w:pPr>
      <w:r>
        <w:t>c.</w:t>
      </w:r>
      <w:r>
        <w:tab/>
        <w:t>het Bureau BIBOB een negatief advies heeft uitgebracht omtrent de organisatie van Opdrachtnemer.</w:t>
      </w:r>
    </w:p>
    <w:p w14:paraId="78734942" w14:textId="0319CD9E" w:rsidR="006A5FD7" w:rsidRDefault="006A5FD7" w:rsidP="008C3B8D">
      <w:pPr>
        <w:ind w:left="1134" w:hanging="567"/>
      </w:pPr>
      <w:r>
        <w:t>d.</w:t>
      </w:r>
      <w:r>
        <w:tab/>
        <w:t>zich gedurende de looptijd van de Raamovereenkomst ten aanzien van Opdrachtnemer uitsluitingsgronden voordoen als bedoeld in artikel 2.86 Aanbestedingswet.</w:t>
      </w:r>
    </w:p>
    <w:p w14:paraId="79CE4FA0" w14:textId="77777777" w:rsidR="006A5FD7" w:rsidRDefault="006A5FD7" w:rsidP="0007764A">
      <w:pPr>
        <w:pStyle w:val="Kop2"/>
        <w:numPr>
          <w:ilvl w:val="0"/>
          <w:numId w:val="0"/>
        </w:numPr>
        <w:ind w:left="567" w:hanging="567"/>
      </w:pPr>
      <w:r>
        <w:t>Artikel 13: Toepasselijke voorwaarden en wettelijke bepalingen</w:t>
      </w:r>
    </w:p>
    <w:p w14:paraId="5818CB17" w14:textId="77777777" w:rsidR="006A5FD7" w:rsidRDefault="006A5FD7" w:rsidP="0007764A">
      <w:pPr>
        <w:ind w:left="567" w:hanging="567"/>
      </w:pPr>
      <w:r>
        <w:t>13.1</w:t>
      </w:r>
      <w:r>
        <w:tab/>
        <w:t xml:space="preserve">Opdrachtnemer houdt zich bij het verrichten van zijn verplichtingen onder de Raamovereenkomst en Nadere Overeenkomsten aan alle toepasselijke wet- en regelgeving, onder andere (doch niet uitsluitend) op het gebied van veiligheid, privacy, arbeidsomstandigheden, cao-bepalingen, Wet arbeid vreemdelingen, Wet op de identificatieplicht, milieu, gevaarlijke stoffen, belastingen en sociale verzekeringen. De hiermee gemoeide kosten, bijvoorbeeld voor vergunningen of ontheffingen, zijn voor rekening van </w:t>
      </w:r>
      <w:r>
        <w:lastRenderedPageBreak/>
        <w:t>Opdrachtnemer. Opdrachtnemer zal tevens het in te Personeel en de overige partijen van wie hij zich bij de uitvoering van de Raamovereenkomst c.q. Nadere Overeenkomsten bedient, verplichten deze bepalingen na te leven.</w:t>
      </w:r>
    </w:p>
    <w:p w14:paraId="4A341815" w14:textId="77777777" w:rsidR="006A5FD7" w:rsidRDefault="006A5FD7" w:rsidP="0007764A">
      <w:pPr>
        <w:ind w:left="567" w:hanging="567"/>
      </w:pPr>
    </w:p>
    <w:p w14:paraId="4B8CB897" w14:textId="77777777" w:rsidR="006A5FD7" w:rsidRDefault="006A5FD7" w:rsidP="0007764A">
      <w:pPr>
        <w:ind w:left="567" w:hanging="567"/>
      </w:pPr>
      <w:r>
        <w:t>13.2</w:t>
      </w:r>
      <w:r>
        <w:tab/>
        <w:t>Op de Raamovereenkomst en de daaruit voortvloeiende Nadere Overeenkomsten zijn van toepassing de Algemene Rijksvoorwaarden voor het Verrichten van Diensten 2018 (ARVODI-2018). De algemene leverings- en betalingsvoorwaarden van Opdrachtnemer of van derden, dan wel andere algemene voorwaarden zijn niet van toepassing en worden uitdrukkelijk van de hand gewezen.</w:t>
      </w:r>
    </w:p>
    <w:p w14:paraId="70926653" w14:textId="77777777" w:rsidR="006A5FD7" w:rsidRDefault="006A5FD7" w:rsidP="0007764A">
      <w:pPr>
        <w:ind w:left="567" w:hanging="567"/>
      </w:pPr>
    </w:p>
    <w:p w14:paraId="3B6C6674" w14:textId="77777777" w:rsidR="006A5FD7" w:rsidRDefault="006A5FD7" w:rsidP="0007764A">
      <w:pPr>
        <w:ind w:left="567" w:hanging="567"/>
      </w:pPr>
      <w:r>
        <w:t>13.3</w:t>
      </w:r>
      <w:r>
        <w:tab/>
        <w:t xml:space="preserve">Opdrachtnemer zal Opdrachtgever vrijwaren voor iedere financiële dan wel juridische aanspraak op grond van dit artikel. </w:t>
      </w:r>
    </w:p>
    <w:p w14:paraId="48A343FC" w14:textId="77777777" w:rsidR="006A5FD7" w:rsidRDefault="006A5FD7" w:rsidP="0007764A">
      <w:pPr>
        <w:ind w:left="567" w:hanging="567"/>
      </w:pPr>
    </w:p>
    <w:p w14:paraId="0EEBDAB3" w14:textId="7347B9DF" w:rsidR="006A5FD7" w:rsidRDefault="41F20D35" w:rsidP="0007764A">
      <w:pPr>
        <w:ind w:left="567" w:hanging="567"/>
      </w:pPr>
      <w:r>
        <w:t>13.5</w:t>
      </w:r>
      <w:r w:rsidR="006A5FD7">
        <w:tab/>
      </w:r>
      <w:r>
        <w:t xml:space="preserve">In afwijking van het bepaalde in artikel </w:t>
      </w:r>
      <w:r w:rsidRPr="14817EC8">
        <w:rPr>
          <w:color w:val="FF0000"/>
        </w:rPr>
        <w:t>[…]</w:t>
      </w:r>
      <w:r>
        <w:t xml:space="preserve"> van de ARVODI-2018 geldt met betrekking tot </w:t>
      </w:r>
      <w:r w:rsidRPr="14817EC8">
        <w:rPr>
          <w:color w:val="FF0000"/>
        </w:rPr>
        <w:t>[…]</w:t>
      </w:r>
      <w:r>
        <w:t xml:space="preserve"> het volgende. </w:t>
      </w:r>
      <w:r w:rsidRPr="14817EC8">
        <w:rPr>
          <w:color w:val="FF0000"/>
        </w:rPr>
        <w:t>[…]</w:t>
      </w:r>
      <w:r>
        <w:t xml:space="preserve"> </w:t>
      </w:r>
      <w:r w:rsidRPr="14817EC8">
        <w:rPr>
          <w:color w:val="00B0F0"/>
        </w:rPr>
        <w:t>&lt;INSTRUCTIE: In de Notaronden geaccepteerde wijzigingen op de ARVODI-2018 kunnen hier vermeld worden.&gt;</w:t>
      </w:r>
    </w:p>
    <w:p w14:paraId="7C4DFBB1" w14:textId="77777777" w:rsidR="006A5FD7" w:rsidRDefault="006A5FD7" w:rsidP="006A5FD7"/>
    <w:p w14:paraId="56BD9FFF" w14:textId="77777777" w:rsidR="006A5FD7" w:rsidRDefault="006A5FD7" w:rsidP="006A5FD7"/>
    <w:p w14:paraId="63F33259" w14:textId="43AFECA7" w:rsidR="006A5FD7" w:rsidRDefault="006A5FD7" w:rsidP="006A5FD7">
      <w:r>
        <w:t>Aldus op de laatste van de twee hierna genoemde data overeengekomen en in tweevoud ondertekend,</w:t>
      </w:r>
    </w:p>
    <w:p w14:paraId="454D62CC" w14:textId="113A2934" w:rsidR="0007764A" w:rsidRDefault="0007764A" w:rsidP="006A5FD7"/>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15"/>
        <w:gridCol w:w="4191"/>
      </w:tblGrid>
      <w:tr w:rsidR="0007764A" w:rsidRPr="00016600" w14:paraId="62D13BA2" w14:textId="77777777" w:rsidTr="14817EC8">
        <w:tc>
          <w:tcPr>
            <w:tcW w:w="4527" w:type="dxa"/>
          </w:tcPr>
          <w:p w14:paraId="0276D1F4" w14:textId="30FB28F0" w:rsidR="0007764A" w:rsidRPr="00016600" w:rsidRDefault="3DE973F9" w:rsidP="14817EC8">
            <w:pPr>
              <w:ind w:left="567" w:hanging="567"/>
              <w:rPr>
                <w:color w:val="000000" w:themeColor="text1"/>
              </w:rPr>
            </w:pPr>
            <w:r w:rsidRPr="14817EC8">
              <w:t>Den Haag</w:t>
            </w:r>
          </w:p>
        </w:tc>
        <w:tc>
          <w:tcPr>
            <w:tcW w:w="4295" w:type="dxa"/>
          </w:tcPr>
          <w:p w14:paraId="2361323E" w14:textId="08C008E8" w:rsidR="0007764A" w:rsidRDefault="0007764A" w:rsidP="0007764A">
            <w:pPr>
              <w:ind w:left="567" w:hanging="567"/>
              <w:rPr>
                <w:color w:val="000000" w:themeColor="text1"/>
              </w:rPr>
            </w:pPr>
            <w:r>
              <w:rPr>
                <w:color w:val="FF0000"/>
              </w:rPr>
              <w:t>[</w:t>
            </w:r>
            <w:r w:rsidRPr="0007764A">
              <w:rPr>
                <w:color w:val="FF0000"/>
              </w:rPr>
              <w:t>Plaats</w:t>
            </w:r>
            <w:r>
              <w:rPr>
                <w:color w:val="FF0000"/>
              </w:rPr>
              <w:t xml:space="preserve">], </w:t>
            </w:r>
            <w:r>
              <w:rPr>
                <w:color w:val="000000" w:themeColor="text1"/>
              </w:rPr>
              <w:t xml:space="preserve"> </w:t>
            </w:r>
            <w:r w:rsidRPr="0007764A">
              <w:rPr>
                <w:color w:val="FF0000"/>
              </w:rPr>
              <w:t>[</w:t>
            </w:r>
            <w:r>
              <w:rPr>
                <w:color w:val="FF0000"/>
              </w:rPr>
              <w:t>d</w:t>
            </w:r>
            <w:r w:rsidRPr="0007764A">
              <w:rPr>
                <w:color w:val="FF0000"/>
              </w:rPr>
              <w:t>atum</w:t>
            </w:r>
            <w:r>
              <w:rPr>
                <w:color w:val="FF0000"/>
              </w:rPr>
              <w:t>]</w:t>
            </w:r>
          </w:p>
        </w:tc>
      </w:tr>
      <w:tr w:rsidR="0007764A" w:rsidRPr="00016600" w14:paraId="68347AD9" w14:textId="77777777" w:rsidTr="14817EC8">
        <w:tc>
          <w:tcPr>
            <w:tcW w:w="4527" w:type="dxa"/>
          </w:tcPr>
          <w:p w14:paraId="314E8FA0" w14:textId="77777777" w:rsidR="0007764A" w:rsidRPr="00016600" w:rsidRDefault="3DE973F9" w:rsidP="14817EC8">
            <w:pPr>
              <w:ind w:left="567" w:hanging="567"/>
              <w:rPr>
                <w:color w:val="000000" w:themeColor="text1"/>
              </w:rPr>
            </w:pPr>
            <w:r w:rsidRPr="14817EC8">
              <w:t xml:space="preserve">Gemeente Den Haag </w:t>
            </w:r>
          </w:p>
          <w:p w14:paraId="2DE8BCC6" w14:textId="77777777" w:rsidR="0007764A" w:rsidRPr="00016600" w:rsidRDefault="3DE973F9" w:rsidP="14817EC8">
            <w:pPr>
              <w:ind w:left="567" w:hanging="567"/>
              <w:rPr>
                <w:color w:val="000000" w:themeColor="text1"/>
              </w:rPr>
            </w:pPr>
            <w:r w:rsidRPr="14817EC8">
              <w:t>de burgemeester van Den Haag,</w:t>
            </w:r>
          </w:p>
          <w:p w14:paraId="549ED4FD" w14:textId="77777777" w:rsidR="0007764A" w:rsidRPr="00016600" w:rsidRDefault="3DE973F9" w:rsidP="14817EC8">
            <w:pPr>
              <w:ind w:left="567" w:hanging="567"/>
              <w:rPr>
                <w:color w:val="000000" w:themeColor="text1"/>
              </w:rPr>
            </w:pPr>
            <w:r w:rsidRPr="14817EC8">
              <w:t>namens deze,</w:t>
            </w:r>
          </w:p>
        </w:tc>
        <w:tc>
          <w:tcPr>
            <w:tcW w:w="4295" w:type="dxa"/>
          </w:tcPr>
          <w:p w14:paraId="6C5DDEAD" w14:textId="77777777" w:rsidR="0007764A" w:rsidRPr="00016600" w:rsidRDefault="0007764A" w:rsidP="00F85522">
            <w:pPr>
              <w:ind w:left="567" w:hanging="567"/>
              <w:rPr>
                <w:color w:val="000000" w:themeColor="text1"/>
              </w:rPr>
            </w:pPr>
            <w:r w:rsidRPr="00113E8D">
              <w:rPr>
                <w:color w:val="FF0000"/>
              </w:rPr>
              <w:t>Opdrachtnemer</w:t>
            </w:r>
          </w:p>
        </w:tc>
      </w:tr>
      <w:tr w:rsidR="0007764A" w:rsidRPr="00016600" w14:paraId="1884115D" w14:textId="77777777" w:rsidTr="14817EC8">
        <w:tc>
          <w:tcPr>
            <w:tcW w:w="4527" w:type="dxa"/>
          </w:tcPr>
          <w:p w14:paraId="4059B52B" w14:textId="2122D72F" w:rsidR="0007764A" w:rsidRPr="00113E8D" w:rsidRDefault="14817EC8" w:rsidP="14817EC8">
            <w:pPr>
              <w:ind w:left="567" w:hanging="567"/>
            </w:pPr>
            <w:r w:rsidRPr="14817EC8">
              <w:t>Algemeen directeur dienst Bedrijfsvoering</w:t>
            </w:r>
          </w:p>
        </w:tc>
        <w:tc>
          <w:tcPr>
            <w:tcW w:w="4295" w:type="dxa"/>
          </w:tcPr>
          <w:p w14:paraId="4C880065" w14:textId="77777777" w:rsidR="0007764A" w:rsidRPr="00113E8D" w:rsidRDefault="0007764A" w:rsidP="00F85522">
            <w:pPr>
              <w:ind w:left="567" w:hanging="567"/>
              <w:rPr>
                <w:color w:val="FF0000"/>
              </w:rPr>
            </w:pPr>
            <w:r w:rsidRPr="00113E8D">
              <w:rPr>
                <w:color w:val="FF0000"/>
              </w:rPr>
              <w:t>Functie</w:t>
            </w:r>
          </w:p>
        </w:tc>
      </w:tr>
      <w:tr w:rsidR="0007764A" w:rsidRPr="00016600" w14:paraId="070282A1" w14:textId="77777777" w:rsidTr="14817EC8">
        <w:trPr>
          <w:trHeight w:val="1326"/>
        </w:trPr>
        <w:tc>
          <w:tcPr>
            <w:tcW w:w="4527" w:type="dxa"/>
          </w:tcPr>
          <w:p w14:paraId="1D9ADB21" w14:textId="77777777" w:rsidR="0007764A" w:rsidRPr="00016600" w:rsidRDefault="0007764A" w:rsidP="14817EC8">
            <w:pPr>
              <w:ind w:left="567" w:hanging="567"/>
              <w:jc w:val="both"/>
              <w:rPr>
                <w:color w:val="000000" w:themeColor="text1"/>
              </w:rPr>
            </w:pPr>
          </w:p>
        </w:tc>
        <w:tc>
          <w:tcPr>
            <w:tcW w:w="4295" w:type="dxa"/>
          </w:tcPr>
          <w:p w14:paraId="58D53942" w14:textId="77777777" w:rsidR="0007764A" w:rsidRPr="00016600" w:rsidRDefault="0007764A" w:rsidP="00F85522">
            <w:pPr>
              <w:ind w:left="567" w:hanging="567"/>
              <w:jc w:val="both"/>
              <w:rPr>
                <w:color w:val="000000" w:themeColor="text1"/>
              </w:rPr>
            </w:pPr>
          </w:p>
        </w:tc>
      </w:tr>
      <w:tr w:rsidR="0007764A" w:rsidRPr="00113E8D" w14:paraId="0915DC78" w14:textId="77777777" w:rsidTr="14817EC8">
        <w:tc>
          <w:tcPr>
            <w:tcW w:w="4527" w:type="dxa"/>
          </w:tcPr>
          <w:p w14:paraId="065A1250" w14:textId="35DD840F" w:rsidR="0007764A" w:rsidRPr="00113E8D" w:rsidRDefault="14817EC8" w:rsidP="14817EC8">
            <w:pPr>
              <w:ind w:left="567" w:hanging="567"/>
              <w:jc w:val="both"/>
            </w:pPr>
            <w:r w:rsidRPr="14817EC8">
              <w:t>Lia Kroon</w:t>
            </w:r>
          </w:p>
        </w:tc>
        <w:tc>
          <w:tcPr>
            <w:tcW w:w="4295" w:type="dxa"/>
          </w:tcPr>
          <w:p w14:paraId="487D46E7" w14:textId="77777777" w:rsidR="0007764A" w:rsidRPr="00113E8D" w:rsidRDefault="0007764A" w:rsidP="00F85522">
            <w:pPr>
              <w:ind w:left="567" w:hanging="567"/>
              <w:jc w:val="both"/>
              <w:rPr>
                <w:color w:val="FF0000"/>
              </w:rPr>
            </w:pPr>
            <w:r w:rsidRPr="00113E8D">
              <w:rPr>
                <w:color w:val="FF0000"/>
              </w:rPr>
              <w:t>Naam ondertekenaar</w:t>
            </w:r>
          </w:p>
        </w:tc>
      </w:tr>
    </w:tbl>
    <w:p w14:paraId="4D88B951" w14:textId="77777777" w:rsidR="0007764A" w:rsidRPr="009270A6" w:rsidRDefault="0007764A" w:rsidP="006A5FD7"/>
    <w:sectPr w:rsidR="0007764A" w:rsidRPr="009270A6" w:rsidSect="00CE1D0E">
      <w:pgSz w:w="11906" w:h="16838" w:code="9"/>
      <w:pgMar w:top="1134" w:right="1486" w:bottom="1814" w:left="1814" w:header="992" w:footer="312"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007673E" w14:textId="77777777" w:rsidR="00116B67" w:rsidRDefault="00116B67" w:rsidP="004C03F0">
      <w:pPr>
        <w:spacing w:line="240" w:lineRule="auto"/>
      </w:pPr>
      <w:r>
        <w:separator/>
      </w:r>
    </w:p>
  </w:endnote>
  <w:endnote w:type="continuationSeparator" w:id="0">
    <w:p w14:paraId="3EB812B8" w14:textId="77777777" w:rsidR="00116B67" w:rsidRDefault="00116B67" w:rsidP="004C03F0">
      <w:pPr>
        <w:spacing w:line="240" w:lineRule="auto"/>
      </w:pPr>
      <w:r>
        <w:continuationSeparator/>
      </w:r>
    </w:p>
  </w:endnote>
  <w:endnote w:type="continuationNotice" w:id="1">
    <w:p w14:paraId="0B6660F9" w14:textId="77777777" w:rsidR="00116B67" w:rsidRDefault="00116B67">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9A72F6" w14:textId="136E5D57" w:rsidR="00C700E0" w:rsidRDefault="007813CC">
    <w:pPr>
      <w:pStyle w:val="Voettekst"/>
    </w:pPr>
    <w:r>
      <w:rPr>
        <w:noProof/>
      </w:rPr>
      <mc:AlternateContent>
        <mc:Choice Requires="wps">
          <w:drawing>
            <wp:anchor distT="0" distB="0" distL="0" distR="0" simplePos="0" relativeHeight="251657728" behindDoc="0" locked="0" layoutInCell="1" allowOverlap="1" wp14:anchorId="0BFF83FD" wp14:editId="2A917C48">
              <wp:simplePos x="635" y="635"/>
              <wp:positionH relativeFrom="leftMargin">
                <wp:align>left</wp:align>
              </wp:positionH>
              <wp:positionV relativeFrom="paragraph">
                <wp:posOffset>635</wp:posOffset>
              </wp:positionV>
              <wp:extent cx="443865" cy="443865"/>
              <wp:effectExtent l="0" t="0" r="15240" b="6350"/>
              <wp:wrapSquare wrapText="bothSides"/>
              <wp:docPr id="2" name="Tekstvak 2" descr="Vertrouwelijkheid: Openbaa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5E17C55" w14:textId="466BAA83" w:rsidR="007813CC" w:rsidRPr="007813CC" w:rsidRDefault="007813CC">
                          <w:pPr>
                            <w:rPr>
                              <w:rFonts w:ascii="Calibri" w:eastAsia="Calibri" w:hAnsi="Calibri" w:cs="Calibri"/>
                              <w:color w:val="000000"/>
                              <w:sz w:val="20"/>
                            </w:rPr>
                          </w:pPr>
                          <w:r w:rsidRPr="007813CC">
                            <w:rPr>
                              <w:rFonts w:ascii="Calibri" w:eastAsia="Calibri" w:hAnsi="Calibri" w:cs="Calibri"/>
                              <w:color w:val="000000"/>
                              <w:sz w:val="20"/>
                            </w:rPr>
                            <w:t>Vertrouwelijkheid: Openbaar</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0BFF83FD" id="_x0000_t202" coordsize="21600,21600" o:spt="202" path="m,l,21600r21600,l21600,xe">
              <v:stroke joinstyle="miter"/>
              <v:path gradientshapeok="t" o:connecttype="rect"/>
            </v:shapetype>
            <v:shape id="Tekstvak 2" o:spid="_x0000_s1026" type="#_x0000_t202" alt="Vertrouwelijkheid: Openbaar" style="position:absolute;margin-left:0;margin-top:.05pt;width:34.95pt;height:34.95pt;z-index:251658242;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liwJNgIAAF0EAAAOAAAAZHJzL2Uyb0RvYy54bWysVFFv2jAQfp+0/2D5fQRoi6qIULFWTJNQ&#10;Wwm6PhvHIR62z7INCfv1OzsJ3bo9TXsx57vLd77vvmN+12pFTsJ5Caagk9GYEmE4lNLsC/qyXX26&#10;pcQHZkqmwIiCnoWnd4uPH+aNzcUUalClcARBjM8bW9A6BJtnmee10MyPwAqDwQqcZgGvbp+VjjWI&#10;rlU2HY9nWQOutA648B69D12QLhJ+VQkenqrKi0BUQfFtIZ0unbt4Zos5y/eO2Vry/hnsH16hmTRY&#10;9AL1wAIjRyf/gNKSO/BQhREHnUFVSS5SD9jNZPyum03NrEi9IDneXmjy/w+WP56eHZFlQaeUGKZx&#10;RFtx8OHEDgQ9pfAc2fomXHBwbISS3w+1kGVOnnAyO8ZcZLCxPkegjUWo0H6GFpUw+D06IzFt5XT8&#10;xZYJxnEW5wv/og2Eo/P6+up2dkMJx1BvI3r29rF1PnwRoEk0CupwvIl1dlr70KUOKbGWgZVUKo1Y&#10;md8ciBk9WXx598JohXbX9u3soDxjNw46xXjLVxJrrpkPz8yhRLABlH14wqNS0BQUeouSGtyPv/lj&#10;Pk4Oo5Q0KLmCGtwJStRXgxOdXd2Mo0LTBQ03GLvBMEd9D6jjCa6U5cmMeUENZuVAv+I+LGMdDDHD&#10;sVpBw2Deh076uE9cLJcpCXVoWVibjeUROtIUOdy2r8zZnuiAE3qEQY4sf8d3lxu/9HZ5DMh6Gkak&#10;tOOxZxo1nMbZ71tckl/vKevtX2HxEwAA//8DAFBLAwQUAAYACAAAACEANIE6FtoAAAADAQAADwAA&#10;AGRycy9kb3ducmV2LnhtbEyPzU7DMBCE70i8g7VIXBB1QCi0aZyqQuLCz4GSS2/beIkj4nVqO2l4&#10;e9wTHHdmNPNtuZltLybyoXOs4G6RgSBunO64VVB/Pt8uQYSIrLF3TAp+KMCmurwosdDuxB807WIr&#10;UgmHAhWYGIdCytAYshgWbiBO3pfzFmM6fSu1x1Mqt728z7JcWuw4LRgc6MlQ870brQLaP+TT1r/d&#10;6OPru10eTf0yYq3U9dW8XYOINMe/MJzxEzpUiengRtZB9ArSI/GsiuTlqxWIg4LHLANZlfI/e/UL&#10;AAD//wMAUEsBAi0AFAAGAAgAAAAhALaDOJL+AAAA4QEAABMAAAAAAAAAAAAAAAAAAAAAAFtDb250&#10;ZW50X1R5cGVzXS54bWxQSwECLQAUAAYACAAAACEAOP0h/9YAAACUAQAACwAAAAAAAAAAAAAAAAAv&#10;AQAAX3JlbHMvLnJlbHNQSwECLQAUAAYACAAAACEATZYsCTYCAABdBAAADgAAAAAAAAAAAAAAAAAu&#10;AgAAZHJzL2Uyb0RvYy54bWxQSwECLQAUAAYACAAAACEANIE6FtoAAAADAQAADwAAAAAAAAAAAAAA&#10;AACQBAAAZHJzL2Rvd25yZXYueG1sUEsFBgAAAAAEAAQA8wAAAJcFAAAAAA==&#10;" filled="f" stroked="f">
              <v:textbox style="mso-fit-shape-to-text:t" inset="5pt,0,0,0">
                <w:txbxContent>
                  <w:p w14:paraId="55E17C55" w14:textId="466BAA83" w:rsidR="007813CC" w:rsidRPr="007813CC" w:rsidRDefault="007813CC">
                    <w:pPr>
                      <w:rPr>
                        <w:rFonts w:ascii="Calibri" w:eastAsia="Calibri" w:hAnsi="Calibri" w:cs="Calibri"/>
                        <w:color w:val="000000"/>
                        <w:sz w:val="20"/>
                      </w:rPr>
                    </w:pPr>
                    <w:r w:rsidRPr="007813CC">
                      <w:rPr>
                        <w:rFonts w:ascii="Calibri" w:eastAsia="Calibri" w:hAnsi="Calibri" w:cs="Calibri"/>
                        <w:color w:val="000000"/>
                        <w:sz w:val="20"/>
                      </w:rPr>
                      <w:t>Vertrouwelijkheid: Openbaar</w:t>
                    </w:r>
                  </w:p>
                </w:txbxContent>
              </v:textbox>
              <w10:wrap type="square" anchorx="margin"/>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647" w:type="dxa"/>
      <w:tblLook w:val="04A0" w:firstRow="1" w:lastRow="0" w:firstColumn="1" w:lastColumn="0" w:noHBand="0" w:noVBand="1"/>
    </w:tblPr>
    <w:tblGrid>
      <w:gridCol w:w="4530"/>
      <w:gridCol w:w="4117"/>
    </w:tblGrid>
    <w:tr w:rsidR="00214E81" w:rsidRPr="008D4FE8" w14:paraId="145C66AA" w14:textId="77777777" w:rsidTr="00214E81">
      <w:tc>
        <w:tcPr>
          <w:tcW w:w="5070" w:type="dxa"/>
          <w:tcBorders>
            <w:top w:val="single" w:sz="4" w:space="0" w:color="auto"/>
          </w:tcBorders>
          <w:shd w:val="clear" w:color="auto" w:fill="auto"/>
        </w:tcPr>
        <w:bookmarkStart w:id="0" w:name="_Hlk15907882"/>
        <w:p w14:paraId="5C55D235" w14:textId="48BCB51E" w:rsidR="00214E81" w:rsidRPr="008D4FE8" w:rsidRDefault="007813CC" w:rsidP="00214E81">
          <w:pPr>
            <w:pStyle w:val="Voettekst"/>
            <w:rPr>
              <w:sz w:val="18"/>
              <w:szCs w:val="18"/>
            </w:rPr>
          </w:pPr>
          <w:r>
            <w:rPr>
              <w:noProof/>
              <w:sz w:val="18"/>
              <w:szCs w:val="18"/>
            </w:rPr>
            <mc:AlternateContent>
              <mc:Choice Requires="wps">
                <w:drawing>
                  <wp:anchor distT="0" distB="0" distL="0" distR="0" simplePos="0" relativeHeight="251658752" behindDoc="0" locked="0" layoutInCell="1" allowOverlap="1" wp14:anchorId="0A7D19F7" wp14:editId="42334B60">
                    <wp:simplePos x="1219200" y="9829800"/>
                    <wp:positionH relativeFrom="leftMargin">
                      <wp:align>left</wp:align>
                    </wp:positionH>
                    <wp:positionV relativeFrom="paragraph">
                      <wp:posOffset>635</wp:posOffset>
                    </wp:positionV>
                    <wp:extent cx="443865" cy="443865"/>
                    <wp:effectExtent l="0" t="0" r="15240" b="6350"/>
                    <wp:wrapSquare wrapText="bothSides"/>
                    <wp:docPr id="3" name="Tekstvak 3" descr="Vertrouwelijkheid: Openbaa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36654E6" w14:textId="67D3E31A" w:rsidR="007813CC" w:rsidRPr="007813CC" w:rsidRDefault="007813CC">
                                <w:pPr>
                                  <w:rPr>
                                    <w:rFonts w:ascii="Calibri" w:eastAsia="Calibri" w:hAnsi="Calibri" w:cs="Calibri"/>
                                    <w:color w:val="000000"/>
                                    <w:sz w:val="20"/>
                                  </w:rPr>
                                </w:pPr>
                                <w:r w:rsidRPr="007813CC">
                                  <w:rPr>
                                    <w:rFonts w:ascii="Calibri" w:eastAsia="Calibri" w:hAnsi="Calibri" w:cs="Calibri"/>
                                    <w:color w:val="000000"/>
                                    <w:sz w:val="20"/>
                                  </w:rPr>
                                  <w:t>Vertrouwelijkheid: Openbaar</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0A7D19F7" id="_x0000_t202" coordsize="21600,21600" o:spt="202" path="m,l,21600r21600,l21600,xe">
                    <v:stroke joinstyle="miter"/>
                    <v:path gradientshapeok="t" o:connecttype="rect"/>
                  </v:shapetype>
                  <v:shape id="Tekstvak 3" o:spid="_x0000_s1027" type="#_x0000_t202" alt="Vertrouwelijkheid: Openbaar" style="position:absolute;margin-left:0;margin-top:.05pt;width:34.95pt;height:34.95pt;z-index:251658243;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l+XCOQIAAGQEAAAOAAAAZHJzL2Uyb0RvYy54bWysVFFv2jAQfp+0/2D5fQRKi6qIULFWTJNQ&#10;Wwm6PhvHIR62z7INCfv1OzsJ3bo9TXsx57vL57vvvmN+12pFTsJ5Caagk9GYEmE4lNLsC/qyXX26&#10;pcQHZkqmwIiCnoWnd4uPH+aNzcUV1KBK4QiCGJ83tqB1CDbPMs9roZkfgRUGgxU4zQJe3T4rHWsQ&#10;XavsajyeZQ240jrgwnv0PnRBukj4VSV4eKoqLwJRBcXaQjpdOnfxzBZzlu8ds7XkfRnsH6rQTBp8&#10;9AL1wAIjRyf/gNKSO/BQhREHnUFVSS5SD9jNZPyum03NrEi9IDneXmjy/w+WP56eHZFlQaeUGKZx&#10;RFtx8OHEDgQ9pfAc2fomXHBwbISS3w+1kGVOnnAyO8ZcZLCxPkegjUWo0H6GFpUw+D06IzFt5XT8&#10;xZYJxnEW5wv/og2Eo/P6eno7u6GEY6i3ET17+9g6H74I0CQaBXU43sQ6O6196FKHlPiWgZVUKo1Y&#10;md8ciBk9Way8qzBaod21iYtL9Tsoz9iUg0443vKVxKfXzIdn5lAp2AeqPzzhUSloCgq9RUkN7sff&#10;/DEfB4hRShpUXkENrgYl6qvBwc6mN+Mo1HRBww3GbjDMUd8DynmCm2V5MmNeUINZOdCvuBbL+A6G&#10;mOH4WkHDYN6HbgNwrbhYLlMSytGysDYbyyN0ZCtSuW1fmbM93wEH9QiDKln+jvYuN37p7fIYkPw0&#10;k8hsx2NPOEo5TbVfu7grv95T1tufw+InAAAA//8DAFBLAwQUAAYACAAAACEANIE6FtoAAAADAQAA&#10;DwAAAGRycy9kb3ducmV2LnhtbEyPzU7DMBCE70i8g7VIXBB1QCi0aZyqQuLCz4GSS2/beIkj4nVq&#10;O2l4e9wTHHdmNPNtuZltLybyoXOs4G6RgSBunO64VVB/Pt8uQYSIrLF3TAp+KMCmurwosdDuxB80&#10;7WIrUgmHAhWYGIdCytAYshgWbiBO3pfzFmM6fSu1x1Mqt728z7JcWuw4LRgc6MlQ870brQLaP+TT&#10;1r/d6OPru10eTf0yYq3U9dW8XYOINMe/MJzxEzpUiengRtZB9ArSI/GsiuTlqxWIg4LHLANZlfI/&#10;e/ULAAD//wMAUEsBAi0AFAAGAAgAAAAhALaDOJL+AAAA4QEAABMAAAAAAAAAAAAAAAAAAAAAAFtD&#10;b250ZW50X1R5cGVzXS54bWxQSwECLQAUAAYACAAAACEAOP0h/9YAAACUAQAACwAAAAAAAAAAAAAA&#10;AAAvAQAAX3JlbHMvLnJlbHNQSwECLQAUAAYACAAAACEAKpflwjkCAABkBAAADgAAAAAAAAAAAAAA&#10;AAAuAgAAZHJzL2Uyb0RvYy54bWxQSwECLQAUAAYACAAAACEANIE6FtoAAAADAQAADwAAAAAAAAAA&#10;AAAAAACTBAAAZHJzL2Rvd25yZXYueG1sUEsFBgAAAAAEAAQA8wAAAJoFAAAAAA==&#10;" filled="f" stroked="f">
                    <v:textbox style="mso-fit-shape-to-text:t" inset="5pt,0,0,0">
                      <w:txbxContent>
                        <w:p w14:paraId="636654E6" w14:textId="67D3E31A" w:rsidR="007813CC" w:rsidRPr="007813CC" w:rsidRDefault="007813CC">
                          <w:pPr>
                            <w:rPr>
                              <w:rFonts w:ascii="Calibri" w:eastAsia="Calibri" w:hAnsi="Calibri" w:cs="Calibri"/>
                              <w:color w:val="000000"/>
                              <w:sz w:val="20"/>
                            </w:rPr>
                          </w:pPr>
                          <w:r w:rsidRPr="007813CC">
                            <w:rPr>
                              <w:rFonts w:ascii="Calibri" w:eastAsia="Calibri" w:hAnsi="Calibri" w:cs="Calibri"/>
                              <w:color w:val="000000"/>
                              <w:sz w:val="20"/>
                            </w:rPr>
                            <w:t>Vertrouwelijkheid: Openbaar</w:t>
                          </w:r>
                        </w:p>
                      </w:txbxContent>
                    </v:textbox>
                    <w10:wrap type="square" anchorx="margin"/>
                  </v:shape>
                </w:pict>
              </mc:Fallback>
            </mc:AlternateContent>
          </w:r>
          <w:r w:rsidR="00214E81">
            <w:rPr>
              <w:sz w:val="18"/>
              <w:szCs w:val="18"/>
            </w:rPr>
            <w:t xml:space="preserve">Overeenkomst </w:t>
          </w:r>
          <w:sdt>
            <w:sdtPr>
              <w:rPr>
                <w:sz w:val="18"/>
                <w:szCs w:val="18"/>
              </w:rPr>
              <w:tag w:val="B=UxDocumentForm/uxTitelField"/>
              <w:id w:val="1589342846"/>
              <w:dataBinding w:prefixMappings="xmlns:ns0='http://www.keyscript.nl/huisstijl/UxDocumentForm' " w:xpath="/ns0:variabelen[1]/ns0:UxDocumentForm[1]/ns0:uxTitelField[1]" w:storeItemID="{30024A26-C9DD-46C4-8607-F1118F24DCAD}"/>
              <w:text/>
            </w:sdtPr>
            <w:sdtEndPr/>
            <w:sdtContent>
              <w:r w:rsidR="00CB2540">
                <w:rPr>
                  <w:sz w:val="18"/>
                  <w:szCs w:val="18"/>
                </w:rPr>
                <w:t>Videoproducties of animaties of cameraregistraties</w:t>
              </w:r>
            </w:sdtContent>
          </w:sdt>
        </w:p>
      </w:tc>
      <w:tc>
        <w:tcPr>
          <w:tcW w:w="4606" w:type="dxa"/>
          <w:tcBorders>
            <w:top w:val="single" w:sz="4" w:space="0" w:color="auto"/>
          </w:tcBorders>
          <w:shd w:val="clear" w:color="auto" w:fill="auto"/>
        </w:tcPr>
        <w:p w14:paraId="636E2A5F" w14:textId="18783EB9"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r>
          <w:r w:rsidRPr="008D4FE8">
            <w:rPr>
              <w:sz w:val="18"/>
              <w:szCs w:val="18"/>
            </w:rPr>
            <w:t xml:space="preserve">Pagina </w:t>
          </w:r>
          <w:r w:rsidRPr="008D4FE8">
            <w:rPr>
              <w:sz w:val="18"/>
              <w:szCs w:val="18"/>
            </w:rPr>
            <w:fldChar w:fldCharType="begin"/>
          </w:r>
          <w:r w:rsidRPr="008D4FE8">
            <w:rPr>
              <w:sz w:val="18"/>
              <w:szCs w:val="18"/>
            </w:rPr>
            <w:instrText xml:space="preserve"> PAGE   \* MERGEFORMAT </w:instrText>
          </w:r>
          <w:r w:rsidRPr="008D4FE8">
            <w:rPr>
              <w:sz w:val="18"/>
              <w:szCs w:val="18"/>
            </w:rPr>
            <w:fldChar w:fldCharType="separate"/>
          </w:r>
          <w:r w:rsidR="008A7CDC">
            <w:rPr>
              <w:noProof/>
              <w:sz w:val="18"/>
              <w:szCs w:val="18"/>
            </w:rPr>
            <w:t>12</w:t>
          </w:r>
          <w:r w:rsidRPr="008D4FE8">
            <w:rPr>
              <w:sz w:val="18"/>
              <w:szCs w:val="18"/>
            </w:rPr>
            <w:fldChar w:fldCharType="end"/>
          </w:r>
          <w:r w:rsidRPr="008D4FE8">
            <w:rPr>
              <w:sz w:val="18"/>
              <w:szCs w:val="18"/>
            </w:rPr>
            <w:t xml:space="preserve"> van </w:t>
          </w:r>
          <w:r>
            <w:rPr>
              <w:noProof/>
              <w:sz w:val="18"/>
              <w:szCs w:val="18"/>
            </w:rPr>
            <w:fldChar w:fldCharType="begin"/>
          </w:r>
          <w:r>
            <w:rPr>
              <w:noProof/>
              <w:sz w:val="18"/>
              <w:szCs w:val="18"/>
            </w:rPr>
            <w:instrText xml:space="preserve"> NUMPAGES   \* MERGEFORMAT </w:instrText>
          </w:r>
          <w:r>
            <w:rPr>
              <w:noProof/>
              <w:sz w:val="18"/>
              <w:szCs w:val="18"/>
            </w:rPr>
            <w:fldChar w:fldCharType="separate"/>
          </w:r>
          <w:r w:rsidR="008A7CDC">
            <w:rPr>
              <w:noProof/>
              <w:sz w:val="18"/>
              <w:szCs w:val="18"/>
            </w:rPr>
            <w:t>13</w:t>
          </w:r>
          <w:r>
            <w:rPr>
              <w:noProof/>
              <w:sz w:val="18"/>
              <w:szCs w:val="18"/>
            </w:rPr>
            <w:fldChar w:fldCharType="end"/>
          </w:r>
        </w:p>
      </w:tc>
    </w:tr>
    <w:tr w:rsidR="00214E81" w14:paraId="7336A353" w14:textId="77777777" w:rsidTr="00214E81">
      <w:tc>
        <w:tcPr>
          <w:tcW w:w="5070" w:type="dxa"/>
          <w:shd w:val="clear" w:color="auto" w:fill="auto"/>
        </w:tcPr>
        <w:p w14:paraId="37DB4DAB" w14:textId="77777777" w:rsidR="00214E81" w:rsidRDefault="00214E81" w:rsidP="00214E81">
          <w:pPr>
            <w:pStyle w:val="Voettekst"/>
          </w:pPr>
        </w:p>
        <w:p w14:paraId="733F5EA7" w14:textId="77777777" w:rsidR="00214E81" w:rsidRPr="008D4FE8" w:rsidRDefault="00214E81" w:rsidP="00214E81">
          <w:pPr>
            <w:pStyle w:val="Voettekst"/>
            <w:rPr>
              <w:sz w:val="18"/>
              <w:szCs w:val="18"/>
            </w:rPr>
          </w:pPr>
          <w:r w:rsidRPr="008D4FE8">
            <w:rPr>
              <w:sz w:val="18"/>
              <w:szCs w:val="18"/>
            </w:rPr>
            <w:t xml:space="preserve">Paraaf </w:t>
          </w:r>
          <w:r>
            <w:rPr>
              <w:sz w:val="18"/>
              <w:szCs w:val="18"/>
            </w:rPr>
            <w:t>Opdrachtgever</w:t>
          </w:r>
          <w:r w:rsidRPr="008D4FE8">
            <w:rPr>
              <w:sz w:val="18"/>
              <w:szCs w:val="18"/>
            </w:rPr>
            <w:t>:</w:t>
          </w:r>
        </w:p>
      </w:tc>
      <w:tc>
        <w:tcPr>
          <w:tcW w:w="4606" w:type="dxa"/>
          <w:shd w:val="clear" w:color="auto" w:fill="auto"/>
        </w:tcPr>
        <w:p w14:paraId="611F1C16" w14:textId="77777777" w:rsidR="00214E81" w:rsidRDefault="00214E81" w:rsidP="00214E81">
          <w:pPr>
            <w:pStyle w:val="Voettekst"/>
          </w:pPr>
        </w:p>
        <w:p w14:paraId="018555BB" w14:textId="288AB9D5"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t>Paraaf Opdrachtnemer:</w:t>
          </w:r>
        </w:p>
      </w:tc>
    </w:tr>
    <w:bookmarkEnd w:id="0"/>
  </w:tbl>
  <w:p w14:paraId="0446ADFE" w14:textId="2236E78C" w:rsidR="00F20770" w:rsidRPr="00214E81" w:rsidRDefault="00F20770" w:rsidP="00214E81">
    <w:pPr>
      <w:pStyle w:val="Voettekst"/>
      <w:rPr>
        <w:rStyle w:val="DHPaginaCijfer"/>
        <w:sz w:val="19"/>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8647" w:type="dxa"/>
      <w:tblLook w:val="04A0" w:firstRow="1" w:lastRow="0" w:firstColumn="1" w:lastColumn="0" w:noHBand="0" w:noVBand="1"/>
    </w:tblPr>
    <w:tblGrid>
      <w:gridCol w:w="4530"/>
      <w:gridCol w:w="4117"/>
    </w:tblGrid>
    <w:tr w:rsidR="00214E81" w:rsidRPr="008D4FE8" w14:paraId="56503F67" w14:textId="77777777" w:rsidTr="00F85522">
      <w:tc>
        <w:tcPr>
          <w:tcW w:w="5070" w:type="dxa"/>
          <w:tcBorders>
            <w:top w:val="single" w:sz="4" w:space="0" w:color="auto"/>
          </w:tcBorders>
          <w:shd w:val="clear" w:color="auto" w:fill="auto"/>
        </w:tcPr>
        <w:p w14:paraId="1C5CF230" w14:textId="5FC85428" w:rsidR="00214E81" w:rsidRPr="008D4FE8" w:rsidRDefault="007813CC" w:rsidP="00214E81">
          <w:pPr>
            <w:pStyle w:val="Voettekst"/>
            <w:rPr>
              <w:sz w:val="18"/>
              <w:szCs w:val="18"/>
            </w:rPr>
          </w:pPr>
          <w:r>
            <w:rPr>
              <w:noProof/>
              <w:sz w:val="18"/>
              <w:szCs w:val="18"/>
            </w:rPr>
            <mc:AlternateContent>
              <mc:Choice Requires="wps">
                <w:drawing>
                  <wp:anchor distT="0" distB="0" distL="0" distR="0" simplePos="0" relativeHeight="251656704" behindDoc="0" locked="0" layoutInCell="1" allowOverlap="1" wp14:anchorId="2351703A" wp14:editId="693F7D6D">
                    <wp:simplePos x="1221105" y="9831070"/>
                    <wp:positionH relativeFrom="leftMargin">
                      <wp:align>left</wp:align>
                    </wp:positionH>
                    <wp:positionV relativeFrom="paragraph">
                      <wp:posOffset>635</wp:posOffset>
                    </wp:positionV>
                    <wp:extent cx="443865" cy="443865"/>
                    <wp:effectExtent l="0" t="0" r="15240" b="6350"/>
                    <wp:wrapSquare wrapText="bothSides"/>
                    <wp:docPr id="1" name="Tekstvak 1" descr="Vertrouwelijkheid: Openbaa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73A4731" w14:textId="31C9E20B" w:rsidR="007813CC" w:rsidRPr="007813CC" w:rsidRDefault="007813CC">
                                <w:pPr>
                                  <w:rPr>
                                    <w:rFonts w:ascii="Calibri" w:eastAsia="Calibri" w:hAnsi="Calibri" w:cs="Calibri"/>
                                    <w:color w:val="000000"/>
                                    <w:sz w:val="20"/>
                                  </w:rPr>
                                </w:pPr>
                                <w:r w:rsidRPr="007813CC">
                                  <w:rPr>
                                    <w:rFonts w:ascii="Calibri" w:eastAsia="Calibri" w:hAnsi="Calibri" w:cs="Calibri"/>
                                    <w:color w:val="000000"/>
                                    <w:sz w:val="20"/>
                                  </w:rPr>
                                  <w:t>Vertrouwelijkheid: Openbaar</w:t>
                                </w:r>
                              </w:p>
                            </w:txbxContent>
                          </wps:txbx>
                          <wps:bodyPr rot="0" spcFirstLastPara="0" vertOverflow="overflow" horzOverflow="overflow" vert="horz" wrap="none" lIns="63500" tIns="0" rIns="0" bIns="0" numCol="1" spcCol="0" rtlCol="0" fromWordArt="0" anchor="t" anchorCtr="0" forceAA="0" compatLnSpc="1">
                            <a:prstTxWarp prst="textNoShape">
                              <a:avLst/>
                            </a:prstTxWarp>
                            <a:spAutoFit/>
                          </wps:bodyPr>
                        </wps:wsp>
                      </a:graphicData>
                    </a:graphic>
                  </wp:anchor>
                </w:drawing>
              </mc:Choice>
              <mc:Fallback>
                <w:pict>
                  <v:shapetype w14:anchorId="2351703A" id="_x0000_t202" coordsize="21600,21600" o:spt="202" path="m,l,21600r21600,l21600,xe">
                    <v:stroke joinstyle="miter"/>
                    <v:path gradientshapeok="t" o:connecttype="rect"/>
                  </v:shapetype>
                  <v:shape id="Tekstvak 1" o:spid="_x0000_s1028" type="#_x0000_t202" alt="Vertrouwelijkheid: Openbaar" style="position:absolute;margin-left:0;margin-top:.05pt;width:34.95pt;height:34.95pt;z-index:251658241;visibility:visible;mso-wrap-style:none;mso-wrap-distance-left:0;mso-wrap-distance-top:0;mso-wrap-distance-right:0;mso-wrap-distance-bottom:0;mso-position-horizontal:left;mso-position-horizontal-relative:left-margin-area;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2OAMOAIAAGQEAAAOAAAAZHJzL2Uyb0RvYy54bWysVE1v2zAMvQ/YfxB0X5x+ojDqFFmLDgOC&#10;pkDa9azIcu1VFgVJiZ39+j3Jdrt1Ow27KBRJP5Hvkbm86lvN9sr5hkzBj2ZzzpSRVDbmueCPD7ef&#10;LjjzQZhSaDKq4Afl+dXi44fLzubqmGrSpXIMIMbnnS14HYLNs8zLWrXCz8gqg2BFrhUBV/eclU50&#10;QG91djyfn2cdudI6ksp7eG+GIF8k/KpSMqyryqvAdMFRW0inS+c2ntniUuTPTti6kWMZ4h+qaEVj&#10;8Ogr1I0Igu1c8wdU20hHnqowk9RmVFWNVKkHdHM0f9fNphZWpV5AjrevNPn/Byvv9veONSW048yI&#10;FhI9qBcf9uKFwVMqL8HWN+WCo12ndPP9pVZNmbM1lNkK4SKDnfU5gDYWUKH/TH1EG/0ezkhMX7k2&#10;/qJlhji0OLzyr/rAJJynpycX52ecSYRGGyjZ28fW+fBFUcuiUXAHeRPrYr/yYUidUuJbhm4breEX&#10;uTa/OYAZPVmsfKgwWqHf9omL46n6LZUHNOVoGBxv5W2Dp1fCh3vhMCnoA9Mf1jgqTV3BabQ4q8n9&#10;+Js/5kNARDnrMHkFN1gNzvRXA2HPT87mcVDTBYabjO1kmF17TRhnyIN6khnzgp7MylH7hLVYxncQ&#10;EkbitYKHybwOwwZgraRaLlMSxtGKsDIbKyN0ZCtS+dA/CWdHvgOEuqNpKkX+jvYhN37p7XIXQH7S&#10;JDI78DgSjlFOqo5rF3fl13vKevtzWPwEAAD//wMAUEsDBBQABgAIAAAAIQA0gToW2gAAAAMBAAAP&#10;AAAAZHJzL2Rvd25yZXYueG1sTI/NTsMwEITvSLyDtUhcEHVAKLRpnKpC4sLPgZJLb9t4iSPidWo7&#10;aXh73BMcd2Y08225mW0vJvKhc6zgbpGBIG6c7rhVUH8+3y5BhIissXdMCn4owKa6vCix0O7EHzTt&#10;YitSCYcCFZgYh0LK0BiyGBZuIE7el/MWYzp9K7XHUyq3vbzPslxa7DgtGBzoyVDzvRutAto/5NPW&#10;v93o4+u7XR5N/TJirdT11bxdg4g0x78wnPETOlSJ6eBG1kH0CtIj8ayK5OWrFYiDgscsA1mV8j97&#10;9QsAAP//AwBQSwECLQAUAAYACAAAACEAtoM4kv4AAADhAQAAEwAAAAAAAAAAAAAAAAAAAAAAW0Nv&#10;bnRlbnRfVHlwZXNdLnhtbFBLAQItABQABgAIAAAAIQA4/SH/1gAAAJQBAAALAAAAAAAAAAAAAAAA&#10;AC8BAABfcmVscy8ucmVsc1BLAQItABQABgAIAAAAIQDh2OAMOAIAAGQEAAAOAAAAAAAAAAAAAAAA&#10;AC4CAABkcnMvZTJvRG9jLnhtbFBLAQItABQABgAIAAAAIQA0gToW2gAAAAMBAAAPAAAAAAAAAAAA&#10;AAAAAJIEAABkcnMvZG93bnJldi54bWxQSwUGAAAAAAQABADzAAAAmQUAAAAA&#10;" filled="f" stroked="f">
                    <v:textbox style="mso-fit-shape-to-text:t" inset="5pt,0,0,0">
                      <w:txbxContent>
                        <w:p w14:paraId="173A4731" w14:textId="31C9E20B" w:rsidR="007813CC" w:rsidRPr="007813CC" w:rsidRDefault="007813CC">
                          <w:pPr>
                            <w:rPr>
                              <w:rFonts w:ascii="Calibri" w:eastAsia="Calibri" w:hAnsi="Calibri" w:cs="Calibri"/>
                              <w:color w:val="000000"/>
                              <w:sz w:val="20"/>
                            </w:rPr>
                          </w:pPr>
                          <w:r w:rsidRPr="007813CC">
                            <w:rPr>
                              <w:rFonts w:ascii="Calibri" w:eastAsia="Calibri" w:hAnsi="Calibri" w:cs="Calibri"/>
                              <w:color w:val="000000"/>
                              <w:sz w:val="20"/>
                            </w:rPr>
                            <w:t>Vertrouwelijkheid: Openbaar</w:t>
                          </w:r>
                        </w:p>
                      </w:txbxContent>
                    </v:textbox>
                    <w10:wrap type="square" anchorx="margin"/>
                  </v:shape>
                </w:pict>
              </mc:Fallback>
            </mc:AlternateContent>
          </w:r>
          <w:r w:rsidR="00214E81">
            <w:rPr>
              <w:sz w:val="18"/>
              <w:szCs w:val="18"/>
            </w:rPr>
            <w:t xml:space="preserve">Overeenkomst </w:t>
          </w:r>
          <w:sdt>
            <w:sdtPr>
              <w:rPr>
                <w:sz w:val="18"/>
                <w:szCs w:val="18"/>
              </w:rPr>
              <w:tag w:val="B=UxDocumentForm/uxTitelField"/>
              <w:id w:val="769740979"/>
              <w:dataBinding w:prefixMappings="xmlns:ns0='http://www.keyscript.nl/huisstijl/UxDocumentForm' " w:xpath="/ns0:variabelen[1]/ns0:UxDocumentForm[1]/ns0:uxTitelField[1]" w:storeItemID="{30024A26-C9DD-46C4-8607-F1118F24DCAD}"/>
              <w:text/>
            </w:sdtPr>
            <w:sdtEndPr/>
            <w:sdtContent>
              <w:r w:rsidR="00CB2540">
                <w:rPr>
                  <w:sz w:val="18"/>
                  <w:szCs w:val="18"/>
                </w:rPr>
                <w:t>Videoproducties of animaties of cameraregistraties</w:t>
              </w:r>
            </w:sdtContent>
          </w:sdt>
        </w:p>
      </w:tc>
      <w:tc>
        <w:tcPr>
          <w:tcW w:w="4606" w:type="dxa"/>
          <w:tcBorders>
            <w:top w:val="single" w:sz="4" w:space="0" w:color="auto"/>
          </w:tcBorders>
          <w:shd w:val="clear" w:color="auto" w:fill="auto"/>
        </w:tcPr>
        <w:p w14:paraId="34C3CB05" w14:textId="77777777"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r>
          <w:r w:rsidRPr="008D4FE8">
            <w:rPr>
              <w:sz w:val="18"/>
              <w:szCs w:val="18"/>
            </w:rPr>
            <w:t xml:space="preserve">Pagina </w:t>
          </w:r>
          <w:r w:rsidRPr="008D4FE8">
            <w:rPr>
              <w:sz w:val="18"/>
              <w:szCs w:val="18"/>
            </w:rPr>
            <w:fldChar w:fldCharType="begin"/>
          </w:r>
          <w:r w:rsidRPr="008D4FE8">
            <w:rPr>
              <w:sz w:val="18"/>
              <w:szCs w:val="18"/>
            </w:rPr>
            <w:instrText xml:space="preserve"> PAGE   \* MERGEFORMAT </w:instrText>
          </w:r>
          <w:r w:rsidRPr="008D4FE8">
            <w:rPr>
              <w:sz w:val="18"/>
              <w:szCs w:val="18"/>
            </w:rPr>
            <w:fldChar w:fldCharType="separate"/>
          </w:r>
          <w:r w:rsidR="008A7CDC">
            <w:rPr>
              <w:noProof/>
              <w:sz w:val="18"/>
              <w:szCs w:val="18"/>
            </w:rPr>
            <w:t>1</w:t>
          </w:r>
          <w:r w:rsidRPr="008D4FE8">
            <w:rPr>
              <w:sz w:val="18"/>
              <w:szCs w:val="18"/>
            </w:rPr>
            <w:fldChar w:fldCharType="end"/>
          </w:r>
          <w:r w:rsidRPr="008D4FE8">
            <w:rPr>
              <w:sz w:val="18"/>
              <w:szCs w:val="18"/>
            </w:rPr>
            <w:t xml:space="preserve"> van </w:t>
          </w:r>
          <w:r>
            <w:rPr>
              <w:noProof/>
              <w:sz w:val="18"/>
              <w:szCs w:val="18"/>
            </w:rPr>
            <w:fldChar w:fldCharType="begin"/>
          </w:r>
          <w:r>
            <w:rPr>
              <w:noProof/>
              <w:sz w:val="18"/>
              <w:szCs w:val="18"/>
            </w:rPr>
            <w:instrText xml:space="preserve"> NUMPAGES   \* MERGEFORMAT </w:instrText>
          </w:r>
          <w:r>
            <w:rPr>
              <w:noProof/>
              <w:sz w:val="18"/>
              <w:szCs w:val="18"/>
            </w:rPr>
            <w:fldChar w:fldCharType="separate"/>
          </w:r>
          <w:r w:rsidR="008A7CDC">
            <w:rPr>
              <w:noProof/>
              <w:sz w:val="18"/>
              <w:szCs w:val="18"/>
            </w:rPr>
            <w:t>13</w:t>
          </w:r>
          <w:r>
            <w:rPr>
              <w:noProof/>
              <w:sz w:val="18"/>
              <w:szCs w:val="18"/>
            </w:rPr>
            <w:fldChar w:fldCharType="end"/>
          </w:r>
        </w:p>
      </w:tc>
    </w:tr>
    <w:tr w:rsidR="00214E81" w14:paraId="626B5510" w14:textId="77777777" w:rsidTr="00F85522">
      <w:tc>
        <w:tcPr>
          <w:tcW w:w="5070" w:type="dxa"/>
          <w:shd w:val="clear" w:color="auto" w:fill="auto"/>
        </w:tcPr>
        <w:p w14:paraId="5F9D4249" w14:textId="77777777" w:rsidR="00214E81" w:rsidRDefault="00214E81" w:rsidP="00214E81">
          <w:pPr>
            <w:pStyle w:val="Voettekst"/>
          </w:pPr>
        </w:p>
        <w:p w14:paraId="2F04CBA1" w14:textId="77777777" w:rsidR="00214E81" w:rsidRPr="008D4FE8" w:rsidRDefault="00214E81" w:rsidP="00214E81">
          <w:pPr>
            <w:pStyle w:val="Voettekst"/>
            <w:rPr>
              <w:sz w:val="18"/>
              <w:szCs w:val="18"/>
            </w:rPr>
          </w:pPr>
          <w:r w:rsidRPr="008D4FE8">
            <w:rPr>
              <w:sz w:val="18"/>
              <w:szCs w:val="18"/>
            </w:rPr>
            <w:t xml:space="preserve">Paraaf </w:t>
          </w:r>
          <w:r>
            <w:rPr>
              <w:sz w:val="18"/>
              <w:szCs w:val="18"/>
            </w:rPr>
            <w:t>Opdrachtgever</w:t>
          </w:r>
          <w:r w:rsidRPr="008D4FE8">
            <w:rPr>
              <w:sz w:val="18"/>
              <w:szCs w:val="18"/>
            </w:rPr>
            <w:t>:</w:t>
          </w:r>
        </w:p>
      </w:tc>
      <w:tc>
        <w:tcPr>
          <w:tcW w:w="4606" w:type="dxa"/>
          <w:shd w:val="clear" w:color="auto" w:fill="auto"/>
        </w:tcPr>
        <w:p w14:paraId="6604A28C" w14:textId="77777777" w:rsidR="00214E81" w:rsidRDefault="00214E81" w:rsidP="00214E81">
          <w:pPr>
            <w:pStyle w:val="Voettekst"/>
          </w:pPr>
        </w:p>
        <w:p w14:paraId="5ADCC480" w14:textId="77777777"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t>Paraaf Opdrachtnemer:</w:t>
          </w:r>
        </w:p>
      </w:tc>
    </w:tr>
  </w:tbl>
  <w:p w14:paraId="16A68F6C" w14:textId="77777777" w:rsidR="00044CD8" w:rsidRDefault="00044CD8" w:rsidP="00214E8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1542838" w14:textId="77777777" w:rsidR="00116B67" w:rsidRDefault="00116B67" w:rsidP="00D56D37">
      <w:pPr>
        <w:pBdr>
          <w:top w:val="single" w:sz="8" w:space="1" w:color="auto"/>
        </w:pBdr>
        <w:spacing w:line="20" w:lineRule="exact"/>
        <w:ind w:right="6407"/>
      </w:pPr>
    </w:p>
  </w:footnote>
  <w:footnote w:type="continuationSeparator" w:id="0">
    <w:p w14:paraId="3C13DC56" w14:textId="77777777" w:rsidR="00116B67" w:rsidRDefault="00116B67" w:rsidP="004C03F0">
      <w:pPr>
        <w:spacing w:line="240" w:lineRule="auto"/>
      </w:pPr>
      <w:r>
        <w:continuationSeparator/>
      </w:r>
    </w:p>
  </w:footnote>
  <w:footnote w:type="continuationNotice" w:id="1">
    <w:p w14:paraId="3C2B36F1" w14:textId="77777777" w:rsidR="00116B67" w:rsidRDefault="00116B67">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FAF8FE" w14:textId="77777777" w:rsidR="00C700E0" w:rsidRDefault="00C700E0">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752583760"/>
      <w:docPartObj>
        <w:docPartGallery w:val="Watermarks"/>
        <w:docPartUnique/>
      </w:docPartObj>
    </w:sdtPr>
    <w:sdtEndPr/>
    <w:sdtContent>
      <w:p w14:paraId="532989F8" w14:textId="6474A2B4" w:rsidR="00C700E0" w:rsidRDefault="002823D0">
        <w:pPr>
          <w:pStyle w:val="Koptekst"/>
        </w:pPr>
        <w:r>
          <w:pict w14:anchorId="17359A4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57831064" o:spid="_x0000_s2051" type="#_x0000_t136" style="position:absolute;margin-left:0;margin-top:0;width:412.4pt;height:247.45pt;rotation:315;z-index:-251656704;mso-position-horizontal:center;mso-position-horizontal-relative:margin;mso-position-vertical:center;mso-position-vertical-relative:margin" o:allowincell="f" fillcolor="silver" stroked="f">
              <v:fill opacity=".5"/>
              <v:textpath style="font-family:&quot;calibri&quot;;font-size:1pt" string="CONCEPT"/>
              <w10:wrap anchorx="margin" anchory="margin"/>
            </v:shape>
          </w:pic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F1415B" w14:textId="77777777" w:rsidR="00456F44" w:rsidRDefault="00083258" w:rsidP="00495798">
    <w:pPr>
      <w:pStyle w:val="Koptekst"/>
      <w:spacing w:after="3680"/>
    </w:pPr>
    <w:r>
      <w:rPr>
        <w:noProof/>
        <w:lang w:eastAsia="nl-NL"/>
      </w:rPr>
      <w:drawing>
        <wp:anchor distT="0" distB="0" distL="114300" distR="114300" simplePos="0" relativeHeight="251655680" behindDoc="1" locked="0" layoutInCell="1" allowOverlap="1" wp14:anchorId="200F0F28" wp14:editId="7CC543F3">
          <wp:simplePos x="0" y="0"/>
          <wp:positionH relativeFrom="page">
            <wp:posOffset>133801</wp:posOffset>
          </wp:positionH>
          <wp:positionV relativeFrom="page">
            <wp:posOffset>9525</wp:posOffset>
          </wp:positionV>
          <wp:extent cx="3383098" cy="1424399"/>
          <wp:effectExtent l="0" t="0" r="8255" b="4445"/>
          <wp:wrapNone/>
          <wp:docPr id="13" nam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H-NL-Grijs-CS6_Logo.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3383098" cy="1424399"/>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B440AF8"/>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A27E491E"/>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CE2AC232"/>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EE640F22"/>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8070EFE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CCAF1E4"/>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A982564"/>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AD24E64"/>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24CE392"/>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CB1A3A82"/>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367C5F7E"/>
    <w:multiLevelType w:val="multilevel"/>
    <w:tmpl w:val="2DDA5124"/>
    <w:lvl w:ilvl="0">
      <w:start w:val="1"/>
      <w:numFmt w:val="decimal"/>
      <w:pStyle w:val="DHGenummerd"/>
      <w:lvlText w:val="%1."/>
      <w:lvlJc w:val="left"/>
      <w:pPr>
        <w:ind w:left="284" w:hanging="284"/>
      </w:pPr>
      <w:rPr>
        <w:rFonts w:hint="default"/>
        <w:color w:val="auto"/>
      </w:rPr>
    </w:lvl>
    <w:lvl w:ilvl="1">
      <w:start w:val="1"/>
      <w:numFmt w:val="decimal"/>
      <w:pStyle w:val="DHSubGenummerd"/>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1" w15:restartNumberingAfterBreak="0">
    <w:nsid w:val="3E86491E"/>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574F3F1D"/>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6DA06D0E"/>
    <w:multiLevelType w:val="multilevel"/>
    <w:tmpl w:val="ED022E3C"/>
    <w:lvl w:ilvl="0">
      <w:start w:val="1"/>
      <w:numFmt w:val="bullet"/>
      <w:pStyle w:val="DHOpsomming"/>
      <w:lvlText w:val="•"/>
      <w:lvlJc w:val="left"/>
      <w:pPr>
        <w:ind w:left="284" w:hanging="284"/>
      </w:pPr>
      <w:rPr>
        <w:rFonts w:ascii="Calibri" w:hAnsi="Calibri" w:hint="default"/>
      </w:rPr>
    </w:lvl>
    <w:lvl w:ilvl="1">
      <w:start w:val="1"/>
      <w:numFmt w:val="bullet"/>
      <w:pStyle w:val="DHSubopsomming"/>
      <w:lvlText w:val="•"/>
      <w:lvlJc w:val="left"/>
      <w:pPr>
        <w:ind w:left="568" w:hanging="284"/>
      </w:pPr>
      <w:rPr>
        <w:rFonts w:ascii="Calibri" w:hAnsi="Calibri"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Wingdings" w:hAnsi="Wingdings" w:hint="default"/>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rPr>
    </w:lvl>
  </w:abstractNum>
  <w:abstractNum w:abstractNumId="14" w15:restartNumberingAfterBreak="0">
    <w:nsid w:val="779853C5"/>
    <w:multiLevelType w:val="hybridMultilevel"/>
    <w:tmpl w:val="733665FA"/>
    <w:lvl w:ilvl="0" w:tplc="881AD2CC">
      <w:numFmt w:val="bullet"/>
      <w:lvlText w:val="-"/>
      <w:lvlJc w:val="left"/>
      <w:pPr>
        <w:ind w:left="720" w:hanging="360"/>
      </w:pPr>
      <w:rPr>
        <w:rFonts w:ascii="Times New Roman" w:eastAsia="Times New Roman" w:hAnsi="Times New Roman"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5" w15:restartNumberingAfterBreak="0">
    <w:nsid w:val="792E2B60"/>
    <w:multiLevelType w:val="multilevel"/>
    <w:tmpl w:val="C3B22B7E"/>
    <w:lvl w:ilvl="0">
      <w:start w:val="1"/>
      <w:numFmt w:val="decimal"/>
      <w:pStyle w:val="Kop1"/>
      <w:lvlText w:val="%1"/>
      <w:lvlJc w:val="left"/>
      <w:pPr>
        <w:ind w:left="360" w:hanging="360"/>
      </w:pPr>
      <w:rPr>
        <w:rFonts w:hint="default"/>
      </w:rPr>
    </w:lvl>
    <w:lvl w:ilvl="1">
      <w:start w:val="1"/>
      <w:numFmt w:val="decimal"/>
      <w:pStyle w:val="Kop2"/>
      <w:lvlText w:val="%1.%2"/>
      <w:lvlJc w:val="left"/>
      <w:pPr>
        <w:ind w:left="792" w:hanging="432"/>
      </w:pPr>
      <w:rPr>
        <w:rFonts w:hint="default"/>
      </w:rPr>
    </w:lvl>
    <w:lvl w:ilvl="2">
      <w:start w:val="1"/>
      <w:numFmt w:val="decimal"/>
      <w:pStyle w:val="Kop3"/>
      <w:lvlText w:val="%1.%2.%3"/>
      <w:lvlJc w:val="left"/>
      <w:pPr>
        <w:ind w:left="1224" w:hanging="504"/>
      </w:pPr>
      <w:rPr>
        <w:rFonts w:hint="default"/>
      </w:rPr>
    </w:lvl>
    <w:lvl w:ilvl="3">
      <w:start w:val="1"/>
      <w:numFmt w:val="decimal"/>
      <w:pStyle w:val="Kop4"/>
      <w:lvlText w:val="%1.%2.%3.%4"/>
      <w:lvlJc w:val="left"/>
      <w:pPr>
        <w:ind w:left="1728" w:hanging="648"/>
      </w:pPr>
      <w:rPr>
        <w:rFonts w:hint="default"/>
      </w:rPr>
    </w:lvl>
    <w:lvl w:ilvl="4">
      <w:start w:val="1"/>
      <w:numFmt w:val="decimal"/>
      <w:pStyle w:val="Kop5"/>
      <w:lvlText w:val="%1.%2.%3.%4.%5"/>
      <w:lvlJc w:val="left"/>
      <w:pPr>
        <w:ind w:left="2232" w:hanging="792"/>
      </w:pPr>
      <w:rPr>
        <w:rFonts w:hint="default"/>
      </w:rPr>
    </w:lvl>
    <w:lvl w:ilvl="5">
      <w:start w:val="1"/>
      <w:numFmt w:val="decimal"/>
      <w:pStyle w:val="Kop6"/>
      <w:lvlText w:val="%1.%2.%3.%4.%5.%6"/>
      <w:lvlJc w:val="left"/>
      <w:pPr>
        <w:ind w:left="2736" w:hanging="936"/>
      </w:pPr>
      <w:rPr>
        <w:rFonts w:hint="default"/>
      </w:rPr>
    </w:lvl>
    <w:lvl w:ilvl="6">
      <w:start w:val="1"/>
      <w:numFmt w:val="decimal"/>
      <w:pStyle w:val="Kop7"/>
      <w:lvlText w:val="%1.%2.%3.%4.%5.%6.%7"/>
      <w:lvlJc w:val="left"/>
      <w:pPr>
        <w:ind w:left="3240" w:hanging="1080"/>
      </w:pPr>
      <w:rPr>
        <w:rFonts w:hint="default"/>
      </w:rPr>
    </w:lvl>
    <w:lvl w:ilvl="7">
      <w:start w:val="1"/>
      <w:numFmt w:val="decimal"/>
      <w:pStyle w:val="Kop8"/>
      <w:lvlText w:val="%1.%2.%3.%4.%5.%6.%7.%8"/>
      <w:lvlJc w:val="left"/>
      <w:pPr>
        <w:ind w:left="3744" w:hanging="1224"/>
      </w:pPr>
      <w:rPr>
        <w:rFonts w:hint="default"/>
      </w:rPr>
    </w:lvl>
    <w:lvl w:ilvl="8">
      <w:start w:val="1"/>
      <w:numFmt w:val="decimal"/>
      <w:pStyle w:val="Kop9"/>
      <w:lvlText w:val="%1.%2.%3.%4.%5.%6.%7.%8.%9"/>
      <w:lvlJc w:val="left"/>
      <w:pPr>
        <w:ind w:left="4320" w:hanging="1440"/>
      </w:pPr>
      <w:rPr>
        <w:rFonts w:hint="default"/>
      </w:rPr>
    </w:lvl>
  </w:abstractNum>
  <w:abstractNum w:abstractNumId="16" w15:restartNumberingAfterBreak="0">
    <w:nsid w:val="7CA05806"/>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7E8D428F"/>
    <w:multiLevelType w:val="hybridMultilevel"/>
    <w:tmpl w:val="3F46EC6E"/>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start w:val="1"/>
      <w:numFmt w:val="lowerLetter"/>
      <w:lvlText w:val="%8."/>
      <w:lvlJc w:val="left"/>
      <w:pPr>
        <w:ind w:left="5760" w:hanging="360"/>
      </w:pPr>
    </w:lvl>
    <w:lvl w:ilvl="8" w:tplc="0413001B" w:tentative="1">
      <w:start w:val="1"/>
      <w:numFmt w:val="lowerRoman"/>
      <w:lvlText w:val="%9."/>
      <w:lvlJc w:val="right"/>
      <w:pPr>
        <w:ind w:left="6480" w:hanging="180"/>
      </w:pPr>
    </w:lvl>
  </w:abstractNum>
  <w:num w:numId="1">
    <w:abstractNumId w:val="9"/>
  </w:num>
  <w:num w:numId="2">
    <w:abstractNumId w:val="7"/>
  </w:num>
  <w:num w:numId="3">
    <w:abstractNumId w:val="6"/>
  </w:num>
  <w:num w:numId="4">
    <w:abstractNumId w:val="5"/>
  </w:num>
  <w:num w:numId="5">
    <w:abstractNumId w:val="4"/>
  </w:num>
  <w:num w:numId="6">
    <w:abstractNumId w:val="8"/>
  </w:num>
  <w:num w:numId="7">
    <w:abstractNumId w:val="3"/>
  </w:num>
  <w:num w:numId="8">
    <w:abstractNumId w:val="2"/>
  </w:num>
  <w:num w:numId="9">
    <w:abstractNumId w:val="1"/>
  </w:num>
  <w:num w:numId="10">
    <w:abstractNumId w:val="0"/>
  </w:num>
  <w:num w:numId="11">
    <w:abstractNumId w:val="13"/>
  </w:num>
  <w:num w:numId="12">
    <w:abstractNumId w:val="11"/>
  </w:num>
  <w:num w:numId="13">
    <w:abstractNumId w:val="10"/>
  </w:num>
  <w:num w:numId="14">
    <w:abstractNumId w:val="16"/>
  </w:num>
  <w:num w:numId="15">
    <w:abstractNumId w:val="12"/>
  </w:num>
  <w:num w:numId="16">
    <w:abstractNumId w:val="15"/>
  </w:num>
  <w:num w:numId="17">
    <w:abstractNumId w:val="14"/>
  </w:num>
  <w:num w:numId="1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proofState w:spelling="clean"/>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ocumentProtection w:edit="forms" w:enforcement="0"/>
  <w:defaultTabStop w:val="567"/>
  <w:hyphenationZone w:val="425"/>
  <w:characterSpacingControl w:val="doNotCompress"/>
  <w:hdrShapeDefaults>
    <o:shapedefaults v:ext="edit" spidmax="2052"/>
    <o:shapelayout v:ext="edit">
      <o:idmap v:ext="edit" data="2"/>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Height" w:val="388"/>
    <w:docVar w:name="lijnhorizontaal" w:val="cm"/>
    <w:docVar w:name="lijnverticaal" w:val="cm"/>
    <w:docVar w:name="Width" w:val="520"/>
  </w:docVars>
  <w:rsids>
    <w:rsidRoot w:val="007B7006"/>
    <w:rsid w:val="000036C8"/>
    <w:rsid w:val="00016950"/>
    <w:rsid w:val="00023AAD"/>
    <w:rsid w:val="0003291B"/>
    <w:rsid w:val="00043500"/>
    <w:rsid w:val="00044CD8"/>
    <w:rsid w:val="00052440"/>
    <w:rsid w:val="000548D1"/>
    <w:rsid w:val="000755DA"/>
    <w:rsid w:val="0007764A"/>
    <w:rsid w:val="00082C4A"/>
    <w:rsid w:val="00083258"/>
    <w:rsid w:val="0009522E"/>
    <w:rsid w:val="000A107F"/>
    <w:rsid w:val="000B3853"/>
    <w:rsid w:val="000D2402"/>
    <w:rsid w:val="000D46CE"/>
    <w:rsid w:val="00104444"/>
    <w:rsid w:val="00113702"/>
    <w:rsid w:val="00116B67"/>
    <w:rsid w:val="0012380D"/>
    <w:rsid w:val="00137A97"/>
    <w:rsid w:val="001529CD"/>
    <w:rsid w:val="00162EF7"/>
    <w:rsid w:val="001A0DAB"/>
    <w:rsid w:val="001B3405"/>
    <w:rsid w:val="001C1F09"/>
    <w:rsid w:val="001E6CBD"/>
    <w:rsid w:val="001F5ADE"/>
    <w:rsid w:val="0020629C"/>
    <w:rsid w:val="00214E81"/>
    <w:rsid w:val="00215101"/>
    <w:rsid w:val="002269B8"/>
    <w:rsid w:val="0023657B"/>
    <w:rsid w:val="00253B6C"/>
    <w:rsid w:val="00266875"/>
    <w:rsid w:val="002823D0"/>
    <w:rsid w:val="00286677"/>
    <w:rsid w:val="002B2699"/>
    <w:rsid w:val="002B48B5"/>
    <w:rsid w:val="002B5F0A"/>
    <w:rsid w:val="002E581F"/>
    <w:rsid w:val="002F3382"/>
    <w:rsid w:val="002F376E"/>
    <w:rsid w:val="002F417B"/>
    <w:rsid w:val="002F47CD"/>
    <w:rsid w:val="003046ED"/>
    <w:rsid w:val="003118F4"/>
    <w:rsid w:val="003126CC"/>
    <w:rsid w:val="00332DD1"/>
    <w:rsid w:val="0035385C"/>
    <w:rsid w:val="00354612"/>
    <w:rsid w:val="00354784"/>
    <w:rsid w:val="0035487E"/>
    <w:rsid w:val="00355C23"/>
    <w:rsid w:val="00367FD2"/>
    <w:rsid w:val="003B7028"/>
    <w:rsid w:val="003C1F28"/>
    <w:rsid w:val="003C3663"/>
    <w:rsid w:val="003D25E5"/>
    <w:rsid w:val="003E00F3"/>
    <w:rsid w:val="00412BA7"/>
    <w:rsid w:val="0041365D"/>
    <w:rsid w:val="00421049"/>
    <w:rsid w:val="00423B70"/>
    <w:rsid w:val="00454B69"/>
    <w:rsid w:val="00456F44"/>
    <w:rsid w:val="00467E16"/>
    <w:rsid w:val="00495798"/>
    <w:rsid w:val="00496403"/>
    <w:rsid w:val="004972F7"/>
    <w:rsid w:val="004A2C31"/>
    <w:rsid w:val="004C03F0"/>
    <w:rsid w:val="004E15F5"/>
    <w:rsid w:val="004E71F1"/>
    <w:rsid w:val="00515E8A"/>
    <w:rsid w:val="00527C41"/>
    <w:rsid w:val="00535A79"/>
    <w:rsid w:val="00541569"/>
    <w:rsid w:val="005528D6"/>
    <w:rsid w:val="005714A9"/>
    <w:rsid w:val="00577FC1"/>
    <w:rsid w:val="00582F5E"/>
    <w:rsid w:val="00585C48"/>
    <w:rsid w:val="00585E0C"/>
    <w:rsid w:val="005862DB"/>
    <w:rsid w:val="00593DAC"/>
    <w:rsid w:val="00594BD5"/>
    <w:rsid w:val="005B01AD"/>
    <w:rsid w:val="005B467A"/>
    <w:rsid w:val="005B641A"/>
    <w:rsid w:val="005B7BE0"/>
    <w:rsid w:val="005C6870"/>
    <w:rsid w:val="005D2FFA"/>
    <w:rsid w:val="005E0E76"/>
    <w:rsid w:val="005E423B"/>
    <w:rsid w:val="005E72B9"/>
    <w:rsid w:val="00612C9C"/>
    <w:rsid w:val="00631F12"/>
    <w:rsid w:val="00647612"/>
    <w:rsid w:val="00665DE2"/>
    <w:rsid w:val="0068161E"/>
    <w:rsid w:val="006863E9"/>
    <w:rsid w:val="00691633"/>
    <w:rsid w:val="0069210A"/>
    <w:rsid w:val="006A3F52"/>
    <w:rsid w:val="006A5FD7"/>
    <w:rsid w:val="006B475A"/>
    <w:rsid w:val="006C34EA"/>
    <w:rsid w:val="006D4955"/>
    <w:rsid w:val="00704DC2"/>
    <w:rsid w:val="00713C58"/>
    <w:rsid w:val="007171B2"/>
    <w:rsid w:val="007214DF"/>
    <w:rsid w:val="007221BC"/>
    <w:rsid w:val="00744525"/>
    <w:rsid w:val="007813CC"/>
    <w:rsid w:val="00781585"/>
    <w:rsid w:val="007848DB"/>
    <w:rsid w:val="00785DB3"/>
    <w:rsid w:val="00792FEF"/>
    <w:rsid w:val="007A7758"/>
    <w:rsid w:val="007B0C09"/>
    <w:rsid w:val="007B52DD"/>
    <w:rsid w:val="007B7006"/>
    <w:rsid w:val="007D40AF"/>
    <w:rsid w:val="007E20E5"/>
    <w:rsid w:val="007E3791"/>
    <w:rsid w:val="007E776A"/>
    <w:rsid w:val="00817FCC"/>
    <w:rsid w:val="00823DBC"/>
    <w:rsid w:val="00835B95"/>
    <w:rsid w:val="00835BAD"/>
    <w:rsid w:val="00840317"/>
    <w:rsid w:val="00852161"/>
    <w:rsid w:val="008521C0"/>
    <w:rsid w:val="008538FE"/>
    <w:rsid w:val="0086182F"/>
    <w:rsid w:val="00883509"/>
    <w:rsid w:val="00885B42"/>
    <w:rsid w:val="0088715F"/>
    <w:rsid w:val="008A28BE"/>
    <w:rsid w:val="008A3CAC"/>
    <w:rsid w:val="008A4F90"/>
    <w:rsid w:val="008A698E"/>
    <w:rsid w:val="008A7CDC"/>
    <w:rsid w:val="008C3B8D"/>
    <w:rsid w:val="008D292C"/>
    <w:rsid w:val="0090621C"/>
    <w:rsid w:val="00907979"/>
    <w:rsid w:val="009111C7"/>
    <w:rsid w:val="00914906"/>
    <w:rsid w:val="0091650C"/>
    <w:rsid w:val="00920168"/>
    <w:rsid w:val="009204D5"/>
    <w:rsid w:val="00923E13"/>
    <w:rsid w:val="009258B4"/>
    <w:rsid w:val="009270A6"/>
    <w:rsid w:val="00941E14"/>
    <w:rsid w:val="00942F10"/>
    <w:rsid w:val="0094313D"/>
    <w:rsid w:val="0094454F"/>
    <w:rsid w:val="009448A6"/>
    <w:rsid w:val="009700A4"/>
    <w:rsid w:val="009806E2"/>
    <w:rsid w:val="00984D28"/>
    <w:rsid w:val="00992E1E"/>
    <w:rsid w:val="009A68F2"/>
    <w:rsid w:val="009B5AA9"/>
    <w:rsid w:val="009C4321"/>
    <w:rsid w:val="009E4590"/>
    <w:rsid w:val="009F5FCA"/>
    <w:rsid w:val="00A03B92"/>
    <w:rsid w:val="00A16092"/>
    <w:rsid w:val="00A215B1"/>
    <w:rsid w:val="00A27BF1"/>
    <w:rsid w:val="00A332DA"/>
    <w:rsid w:val="00A4761E"/>
    <w:rsid w:val="00A5190F"/>
    <w:rsid w:val="00A54E4D"/>
    <w:rsid w:val="00A551CF"/>
    <w:rsid w:val="00A65DD1"/>
    <w:rsid w:val="00A67E94"/>
    <w:rsid w:val="00A67EF3"/>
    <w:rsid w:val="00A7239F"/>
    <w:rsid w:val="00A8122C"/>
    <w:rsid w:val="00A82F0E"/>
    <w:rsid w:val="00A8776A"/>
    <w:rsid w:val="00AB395D"/>
    <w:rsid w:val="00AE7249"/>
    <w:rsid w:val="00AF03BC"/>
    <w:rsid w:val="00AF31CE"/>
    <w:rsid w:val="00B00FC5"/>
    <w:rsid w:val="00B27745"/>
    <w:rsid w:val="00B27DCB"/>
    <w:rsid w:val="00B37C5A"/>
    <w:rsid w:val="00B525B9"/>
    <w:rsid w:val="00B54DAD"/>
    <w:rsid w:val="00B65746"/>
    <w:rsid w:val="00B70433"/>
    <w:rsid w:val="00B70746"/>
    <w:rsid w:val="00B77C1C"/>
    <w:rsid w:val="00B83EC9"/>
    <w:rsid w:val="00B96239"/>
    <w:rsid w:val="00BA11BA"/>
    <w:rsid w:val="00BA147D"/>
    <w:rsid w:val="00BA2071"/>
    <w:rsid w:val="00BD5048"/>
    <w:rsid w:val="00BE0F5C"/>
    <w:rsid w:val="00BE15E1"/>
    <w:rsid w:val="00BE6AB0"/>
    <w:rsid w:val="00BF2F42"/>
    <w:rsid w:val="00C051FB"/>
    <w:rsid w:val="00C07B09"/>
    <w:rsid w:val="00C117F9"/>
    <w:rsid w:val="00C30544"/>
    <w:rsid w:val="00C44ACD"/>
    <w:rsid w:val="00C51E3D"/>
    <w:rsid w:val="00C5473A"/>
    <w:rsid w:val="00C645FE"/>
    <w:rsid w:val="00C700E0"/>
    <w:rsid w:val="00C8257F"/>
    <w:rsid w:val="00C87FD3"/>
    <w:rsid w:val="00C96E99"/>
    <w:rsid w:val="00CB2540"/>
    <w:rsid w:val="00CC26F0"/>
    <w:rsid w:val="00CC43F9"/>
    <w:rsid w:val="00CD5DA6"/>
    <w:rsid w:val="00CE0CAA"/>
    <w:rsid w:val="00CE1D0E"/>
    <w:rsid w:val="00CE4219"/>
    <w:rsid w:val="00CE42EB"/>
    <w:rsid w:val="00CF150F"/>
    <w:rsid w:val="00D20C61"/>
    <w:rsid w:val="00D36CBD"/>
    <w:rsid w:val="00D53A19"/>
    <w:rsid w:val="00D56D37"/>
    <w:rsid w:val="00D624E5"/>
    <w:rsid w:val="00D63E82"/>
    <w:rsid w:val="00D6476F"/>
    <w:rsid w:val="00D70B3D"/>
    <w:rsid w:val="00D71DA9"/>
    <w:rsid w:val="00D74858"/>
    <w:rsid w:val="00D85195"/>
    <w:rsid w:val="00DA3150"/>
    <w:rsid w:val="00DA477F"/>
    <w:rsid w:val="00DA60A6"/>
    <w:rsid w:val="00DB0F28"/>
    <w:rsid w:val="00DC7BD5"/>
    <w:rsid w:val="00DC7E1A"/>
    <w:rsid w:val="00DD032B"/>
    <w:rsid w:val="00DD4C2D"/>
    <w:rsid w:val="00DD5A67"/>
    <w:rsid w:val="00DD76A6"/>
    <w:rsid w:val="00DF261F"/>
    <w:rsid w:val="00DF3775"/>
    <w:rsid w:val="00E05E84"/>
    <w:rsid w:val="00E25041"/>
    <w:rsid w:val="00E31074"/>
    <w:rsid w:val="00E34E04"/>
    <w:rsid w:val="00E404CF"/>
    <w:rsid w:val="00E43A58"/>
    <w:rsid w:val="00E44BBE"/>
    <w:rsid w:val="00E56719"/>
    <w:rsid w:val="00E96466"/>
    <w:rsid w:val="00E99949"/>
    <w:rsid w:val="00EA7C3D"/>
    <w:rsid w:val="00EE0F17"/>
    <w:rsid w:val="00EF210B"/>
    <w:rsid w:val="00F20770"/>
    <w:rsid w:val="00F26249"/>
    <w:rsid w:val="00F36F76"/>
    <w:rsid w:val="00F375A1"/>
    <w:rsid w:val="00F509A6"/>
    <w:rsid w:val="00F72132"/>
    <w:rsid w:val="00F82B1C"/>
    <w:rsid w:val="00F85522"/>
    <w:rsid w:val="00F87B01"/>
    <w:rsid w:val="00F90AE7"/>
    <w:rsid w:val="00FA02A4"/>
    <w:rsid w:val="00FC2E8A"/>
    <w:rsid w:val="00FC60CB"/>
    <w:rsid w:val="00FD5D69"/>
    <w:rsid w:val="00FE241D"/>
    <w:rsid w:val="00FE7B33"/>
    <w:rsid w:val="00FF1732"/>
    <w:rsid w:val="00FF4FCB"/>
    <w:rsid w:val="00FF6390"/>
    <w:rsid w:val="0228144B"/>
    <w:rsid w:val="025C5209"/>
    <w:rsid w:val="026A7AE5"/>
    <w:rsid w:val="02D0070F"/>
    <w:rsid w:val="04A02FD8"/>
    <w:rsid w:val="0630B9AF"/>
    <w:rsid w:val="0C32A4E4"/>
    <w:rsid w:val="0E123D44"/>
    <w:rsid w:val="0FAE0DA5"/>
    <w:rsid w:val="10BD7D15"/>
    <w:rsid w:val="1137D8E6"/>
    <w:rsid w:val="12B7D705"/>
    <w:rsid w:val="13B98C38"/>
    <w:rsid w:val="14817EC8"/>
    <w:rsid w:val="1849992D"/>
    <w:rsid w:val="203B82B5"/>
    <w:rsid w:val="25FC8016"/>
    <w:rsid w:val="27C52BBA"/>
    <w:rsid w:val="2A52F384"/>
    <w:rsid w:val="2F13C390"/>
    <w:rsid w:val="3747CB56"/>
    <w:rsid w:val="3D895B3D"/>
    <w:rsid w:val="3DE973F9"/>
    <w:rsid w:val="3F96A53A"/>
    <w:rsid w:val="41F20D35"/>
    <w:rsid w:val="443C5946"/>
    <w:rsid w:val="456DC894"/>
    <w:rsid w:val="483889B6"/>
    <w:rsid w:val="4955644A"/>
    <w:rsid w:val="49E23BEA"/>
    <w:rsid w:val="49ED8274"/>
    <w:rsid w:val="4D0BFAD9"/>
    <w:rsid w:val="519BBD44"/>
    <w:rsid w:val="5E89F749"/>
    <w:rsid w:val="6061ACEB"/>
    <w:rsid w:val="614D8258"/>
    <w:rsid w:val="622E113B"/>
    <w:rsid w:val="62E6E461"/>
    <w:rsid w:val="63994DAD"/>
    <w:rsid w:val="63ED04F0"/>
    <w:rsid w:val="6ED0B9CA"/>
    <w:rsid w:val="70A8518E"/>
    <w:rsid w:val="724C228B"/>
    <w:rsid w:val="7A7A7A03"/>
    <w:rsid w:val="7DB1F886"/>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2"/>
    <o:shapelayout v:ext="edit">
      <o:idmap v:ext="edit" data="1"/>
    </o:shapelayout>
  </w:shapeDefaults>
  <w:decimalSymbol w:val=","/>
  <w:listSeparator w:val=";"/>
  <w14:docId w14:val="6707EA5C"/>
  <w15:docId w15:val="{D6259ED5-938F-431E-830C-F1DD06EA0C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heme="minorHAnsi" w:hAnsi="Times New Roman" w:cs="Times New Roman"/>
        <w:lang w:val="nl-NL"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253B6C"/>
    <w:pPr>
      <w:spacing w:line="260" w:lineRule="atLeast"/>
    </w:pPr>
    <w:rPr>
      <w:rFonts w:asciiTheme="minorHAnsi" w:hAnsiTheme="minorHAnsi"/>
      <w:sz w:val="19"/>
    </w:rPr>
  </w:style>
  <w:style w:type="paragraph" w:styleId="Kop1">
    <w:name w:val="heading 1"/>
    <w:basedOn w:val="Standaard"/>
    <w:next w:val="Standaard"/>
    <w:link w:val="Kop1Char"/>
    <w:uiPriority w:val="9"/>
    <w:qFormat/>
    <w:rsid w:val="00215101"/>
    <w:pPr>
      <w:keepNext/>
      <w:keepLines/>
      <w:numPr>
        <w:numId w:val="16"/>
      </w:numPr>
      <w:spacing w:before="390" w:after="740" w:line="390" w:lineRule="atLeast"/>
      <w:outlineLvl w:val="0"/>
    </w:pPr>
    <w:rPr>
      <w:rFonts w:asciiTheme="majorHAnsi" w:eastAsiaTheme="majorEastAsia" w:hAnsiTheme="majorHAnsi" w:cstheme="majorBidi"/>
      <w:bCs/>
      <w:color w:val="000000" w:themeColor="text1"/>
      <w:sz w:val="30"/>
      <w:szCs w:val="28"/>
    </w:rPr>
  </w:style>
  <w:style w:type="paragraph" w:styleId="Kop2">
    <w:name w:val="heading 2"/>
    <w:basedOn w:val="Standaard"/>
    <w:next w:val="Standaard"/>
    <w:link w:val="Kop2Char"/>
    <w:uiPriority w:val="9"/>
    <w:unhideWhenUsed/>
    <w:qFormat/>
    <w:rsid w:val="00B65746"/>
    <w:pPr>
      <w:keepNext/>
      <w:keepLines/>
      <w:numPr>
        <w:ilvl w:val="1"/>
        <w:numId w:val="16"/>
      </w:numPr>
      <w:spacing w:before="260" w:after="260"/>
      <w:ind w:left="567" w:hanging="567"/>
      <w:outlineLvl w:val="1"/>
    </w:pPr>
    <w:rPr>
      <w:rFonts w:asciiTheme="majorHAnsi" w:eastAsiaTheme="majorEastAsia" w:hAnsiTheme="majorHAnsi" w:cstheme="majorBidi"/>
      <w:bCs/>
      <w:color w:val="000000" w:themeColor="text1"/>
      <w:sz w:val="22"/>
      <w:szCs w:val="26"/>
    </w:rPr>
  </w:style>
  <w:style w:type="paragraph" w:styleId="Kop3">
    <w:name w:val="heading 3"/>
    <w:basedOn w:val="Standaard"/>
    <w:next w:val="Standaard"/>
    <w:link w:val="Kop3Char"/>
    <w:uiPriority w:val="9"/>
    <w:unhideWhenUsed/>
    <w:qFormat/>
    <w:rsid w:val="00B65746"/>
    <w:pPr>
      <w:keepNext/>
      <w:keepLines/>
      <w:numPr>
        <w:ilvl w:val="2"/>
        <w:numId w:val="16"/>
      </w:numPr>
      <w:spacing w:before="260" w:after="260"/>
      <w:ind w:left="709" w:hanging="709"/>
      <w:outlineLvl w:val="2"/>
    </w:pPr>
    <w:rPr>
      <w:rFonts w:asciiTheme="majorHAnsi" w:eastAsiaTheme="majorEastAsia" w:hAnsiTheme="majorHAnsi" w:cstheme="majorBidi"/>
      <w:bCs/>
      <w:color w:val="000000" w:themeColor="text2"/>
    </w:rPr>
  </w:style>
  <w:style w:type="paragraph" w:styleId="Kop4">
    <w:name w:val="heading 4"/>
    <w:basedOn w:val="Standaard"/>
    <w:next w:val="Standaard"/>
    <w:link w:val="Kop4Char"/>
    <w:uiPriority w:val="9"/>
    <w:unhideWhenUsed/>
    <w:qFormat/>
    <w:rsid w:val="00B65746"/>
    <w:pPr>
      <w:keepNext/>
      <w:keepLines/>
      <w:numPr>
        <w:ilvl w:val="3"/>
        <w:numId w:val="16"/>
      </w:numPr>
      <w:spacing w:before="260"/>
      <w:ind w:left="851" w:hanging="851"/>
      <w:outlineLvl w:val="3"/>
    </w:pPr>
    <w:rPr>
      <w:rFonts w:asciiTheme="majorHAnsi" w:eastAsiaTheme="majorEastAsia" w:hAnsiTheme="majorHAnsi" w:cstheme="majorBidi"/>
      <w:bCs/>
      <w:iCs/>
    </w:rPr>
  </w:style>
  <w:style w:type="paragraph" w:styleId="Kop5">
    <w:name w:val="heading 5"/>
    <w:basedOn w:val="Standaard"/>
    <w:next w:val="Standaard"/>
    <w:link w:val="Kop5Char"/>
    <w:uiPriority w:val="9"/>
    <w:semiHidden/>
    <w:unhideWhenUsed/>
    <w:rsid w:val="00941E14"/>
    <w:pPr>
      <w:keepNext/>
      <w:keepLines/>
      <w:numPr>
        <w:ilvl w:val="4"/>
        <w:numId w:val="16"/>
      </w:numPr>
      <w:spacing w:before="40"/>
      <w:outlineLvl w:val="4"/>
    </w:pPr>
    <w:rPr>
      <w:rFonts w:asciiTheme="majorHAnsi" w:eastAsiaTheme="majorEastAsia" w:hAnsiTheme="majorHAnsi" w:cstheme="majorBidi"/>
      <w:color w:val="000000" w:themeColor="text1"/>
    </w:rPr>
  </w:style>
  <w:style w:type="paragraph" w:styleId="Kop6">
    <w:name w:val="heading 6"/>
    <w:basedOn w:val="Standaard"/>
    <w:next w:val="Standaard"/>
    <w:link w:val="Kop6Char"/>
    <w:uiPriority w:val="9"/>
    <w:semiHidden/>
    <w:unhideWhenUsed/>
    <w:rsid w:val="00941E14"/>
    <w:pPr>
      <w:keepNext/>
      <w:keepLines/>
      <w:numPr>
        <w:ilvl w:val="5"/>
        <w:numId w:val="16"/>
      </w:numPr>
      <w:spacing w:before="40"/>
      <w:outlineLvl w:val="5"/>
    </w:pPr>
    <w:rPr>
      <w:rFonts w:asciiTheme="majorHAnsi" w:eastAsiaTheme="majorEastAsia" w:hAnsiTheme="majorHAnsi" w:cstheme="majorBidi"/>
      <w:color w:val="000000" w:themeColor="text1"/>
    </w:rPr>
  </w:style>
  <w:style w:type="paragraph" w:styleId="Kop7">
    <w:name w:val="heading 7"/>
    <w:basedOn w:val="Standaard"/>
    <w:next w:val="Standaard"/>
    <w:link w:val="Kop7Char"/>
    <w:uiPriority w:val="9"/>
    <w:semiHidden/>
    <w:unhideWhenUsed/>
    <w:rsid w:val="00941E14"/>
    <w:pPr>
      <w:keepNext/>
      <w:keepLines/>
      <w:numPr>
        <w:ilvl w:val="6"/>
        <w:numId w:val="16"/>
      </w:numPr>
      <w:spacing w:before="40"/>
      <w:outlineLvl w:val="6"/>
    </w:pPr>
    <w:rPr>
      <w:rFonts w:asciiTheme="majorHAnsi" w:eastAsiaTheme="majorEastAsia" w:hAnsiTheme="majorHAnsi" w:cstheme="majorBidi"/>
      <w:i/>
      <w:iCs/>
      <w:color w:val="000000" w:themeColor="text1"/>
    </w:rPr>
  </w:style>
  <w:style w:type="paragraph" w:styleId="Kop8">
    <w:name w:val="heading 8"/>
    <w:basedOn w:val="Standaard"/>
    <w:next w:val="Standaard"/>
    <w:link w:val="Kop8Char"/>
    <w:uiPriority w:val="9"/>
    <w:semiHidden/>
    <w:unhideWhenUsed/>
    <w:rsid w:val="00C117F9"/>
    <w:pPr>
      <w:keepNext/>
      <w:keepLines/>
      <w:numPr>
        <w:ilvl w:val="7"/>
        <w:numId w:val="16"/>
      </w:numPr>
      <w:spacing w:before="4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rsid w:val="00C117F9"/>
    <w:pPr>
      <w:keepNext/>
      <w:keepLines/>
      <w:numPr>
        <w:ilvl w:val="8"/>
        <w:numId w:val="16"/>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DHDienstcode">
    <w:name w:val="_DH_Dienstcode"/>
    <w:basedOn w:val="DHInleiding"/>
    <w:rsid w:val="0035487E"/>
    <w:pPr>
      <w:spacing w:line="220" w:lineRule="atLeast"/>
    </w:pPr>
    <w:rPr>
      <w:rFonts w:asciiTheme="majorHAnsi" w:hAnsiTheme="majorHAnsi"/>
      <w:sz w:val="12"/>
    </w:rPr>
  </w:style>
  <w:style w:type="character" w:customStyle="1" w:styleId="Kop1Char">
    <w:name w:val="Kop 1 Char"/>
    <w:basedOn w:val="Standaardalinea-lettertype"/>
    <w:link w:val="Kop1"/>
    <w:uiPriority w:val="9"/>
    <w:rsid w:val="00215101"/>
    <w:rPr>
      <w:rFonts w:asciiTheme="majorHAnsi" w:eastAsiaTheme="majorEastAsia" w:hAnsiTheme="majorHAnsi" w:cstheme="majorBidi"/>
      <w:bCs/>
      <w:color w:val="000000" w:themeColor="text1"/>
      <w:sz w:val="30"/>
      <w:szCs w:val="28"/>
    </w:rPr>
  </w:style>
  <w:style w:type="character" w:customStyle="1" w:styleId="Kop2Char">
    <w:name w:val="Kop 2 Char"/>
    <w:basedOn w:val="Standaardalinea-lettertype"/>
    <w:link w:val="Kop2"/>
    <w:uiPriority w:val="9"/>
    <w:rsid w:val="00B65746"/>
    <w:rPr>
      <w:rFonts w:asciiTheme="majorHAnsi" w:eastAsiaTheme="majorEastAsia" w:hAnsiTheme="majorHAnsi" w:cstheme="majorBidi"/>
      <w:bCs/>
      <w:color w:val="000000" w:themeColor="text1"/>
      <w:sz w:val="22"/>
      <w:szCs w:val="26"/>
    </w:rPr>
  </w:style>
  <w:style w:type="character" w:customStyle="1" w:styleId="Kop3Char">
    <w:name w:val="Kop 3 Char"/>
    <w:basedOn w:val="Standaardalinea-lettertype"/>
    <w:link w:val="Kop3"/>
    <w:uiPriority w:val="9"/>
    <w:rsid w:val="00B65746"/>
    <w:rPr>
      <w:rFonts w:asciiTheme="majorHAnsi" w:eastAsiaTheme="majorEastAsia" w:hAnsiTheme="majorHAnsi" w:cstheme="majorBidi"/>
      <w:bCs/>
      <w:color w:val="000000" w:themeColor="text2"/>
      <w:sz w:val="19"/>
    </w:rPr>
  </w:style>
  <w:style w:type="paragraph" w:styleId="Bijschrift">
    <w:name w:val="caption"/>
    <w:basedOn w:val="Standaard"/>
    <w:next w:val="Standaard"/>
    <w:uiPriority w:val="35"/>
    <w:semiHidden/>
    <w:unhideWhenUsed/>
    <w:rsid w:val="00253B6C"/>
    <w:rPr>
      <w:rFonts w:asciiTheme="majorHAnsi" w:hAnsiTheme="majorHAnsi"/>
      <w:b/>
      <w:bCs/>
      <w:color w:val="000000" w:themeColor="text1"/>
      <w:sz w:val="14"/>
      <w:szCs w:val="18"/>
    </w:rPr>
  </w:style>
  <w:style w:type="paragraph" w:styleId="Voetnoottekst">
    <w:name w:val="footnote text"/>
    <w:basedOn w:val="Standaard"/>
    <w:link w:val="VoetnoottekstChar"/>
    <w:unhideWhenUsed/>
    <w:rsid w:val="00FD5D69"/>
    <w:pPr>
      <w:ind w:left="112" w:hanging="112"/>
    </w:pPr>
    <w:rPr>
      <w:rFonts w:asciiTheme="majorHAnsi" w:hAnsiTheme="majorHAnsi"/>
      <w:sz w:val="14"/>
    </w:rPr>
  </w:style>
  <w:style w:type="character" w:customStyle="1" w:styleId="VoetnoottekstChar">
    <w:name w:val="Voetnoottekst Char"/>
    <w:basedOn w:val="Standaardalinea-lettertype"/>
    <w:link w:val="Voetnoottekst"/>
    <w:rsid w:val="00FD5D69"/>
    <w:rPr>
      <w:rFonts w:asciiTheme="majorHAnsi" w:hAnsiTheme="majorHAnsi"/>
      <w:sz w:val="14"/>
    </w:rPr>
  </w:style>
  <w:style w:type="paragraph" w:styleId="Eindnoottekst">
    <w:name w:val="endnote text"/>
    <w:basedOn w:val="Standaard"/>
    <w:link w:val="EindnoottekstChar"/>
    <w:uiPriority w:val="99"/>
    <w:semiHidden/>
    <w:unhideWhenUsed/>
    <w:rsid w:val="00253B6C"/>
    <w:rPr>
      <w:rFonts w:asciiTheme="majorHAnsi" w:hAnsiTheme="majorHAnsi"/>
      <w:sz w:val="14"/>
    </w:rPr>
  </w:style>
  <w:style w:type="character" w:customStyle="1" w:styleId="EindnoottekstChar">
    <w:name w:val="Eindnoottekst Char"/>
    <w:basedOn w:val="Standaardalinea-lettertype"/>
    <w:link w:val="Eindnoottekst"/>
    <w:uiPriority w:val="99"/>
    <w:semiHidden/>
    <w:rsid w:val="00253B6C"/>
    <w:rPr>
      <w:rFonts w:asciiTheme="majorHAnsi" w:hAnsiTheme="majorHAnsi"/>
      <w:sz w:val="14"/>
    </w:rPr>
  </w:style>
  <w:style w:type="paragraph" w:styleId="Kopvaninhoudsopgave">
    <w:name w:val="TOC Heading"/>
    <w:basedOn w:val="Kop1"/>
    <w:next w:val="Standaard"/>
    <w:uiPriority w:val="39"/>
    <w:semiHidden/>
    <w:unhideWhenUsed/>
    <w:qFormat/>
    <w:rsid w:val="00253B6C"/>
    <w:pPr>
      <w:spacing w:before="480" w:line="260" w:lineRule="atLeast"/>
      <w:outlineLvl w:val="9"/>
    </w:pPr>
    <w:rPr>
      <w:sz w:val="28"/>
    </w:rPr>
  </w:style>
  <w:style w:type="character" w:customStyle="1" w:styleId="Kop4Char">
    <w:name w:val="Kop 4 Char"/>
    <w:basedOn w:val="Standaardalinea-lettertype"/>
    <w:link w:val="Kop4"/>
    <w:uiPriority w:val="9"/>
    <w:rsid w:val="00B65746"/>
    <w:rPr>
      <w:rFonts w:asciiTheme="majorHAnsi" w:eastAsiaTheme="majorEastAsia" w:hAnsiTheme="majorHAnsi" w:cstheme="majorBidi"/>
      <w:bCs/>
      <w:iCs/>
      <w:sz w:val="18"/>
    </w:rPr>
  </w:style>
  <w:style w:type="paragraph" w:customStyle="1" w:styleId="DHTitel">
    <w:name w:val="_DH_Titel"/>
    <w:basedOn w:val="Standaard"/>
    <w:next w:val="Standaard"/>
    <w:rsid w:val="00253B6C"/>
    <w:pPr>
      <w:spacing w:line="920" w:lineRule="atLeast"/>
    </w:pPr>
    <w:rPr>
      <w:rFonts w:asciiTheme="majorHAnsi" w:hAnsiTheme="majorHAnsi"/>
      <w:sz w:val="72"/>
    </w:rPr>
  </w:style>
  <w:style w:type="paragraph" w:customStyle="1" w:styleId="DHSubtitel">
    <w:name w:val="_DH_Subtitel"/>
    <w:basedOn w:val="DHTitel"/>
    <w:rsid w:val="00253B6C"/>
    <w:pPr>
      <w:spacing w:line="600" w:lineRule="atLeast"/>
    </w:pPr>
    <w:rPr>
      <w:sz w:val="40"/>
    </w:rPr>
  </w:style>
  <w:style w:type="paragraph" w:customStyle="1" w:styleId="DHTussenkop">
    <w:name w:val="_DH_Tussenkop"/>
    <w:basedOn w:val="Standaard"/>
    <w:next w:val="Standaard"/>
    <w:qFormat/>
    <w:rsid w:val="00253B6C"/>
    <w:rPr>
      <w:rFonts w:asciiTheme="majorHAnsi" w:hAnsiTheme="majorHAnsi"/>
      <w:b/>
      <w:sz w:val="16"/>
    </w:rPr>
  </w:style>
  <w:style w:type="paragraph" w:customStyle="1" w:styleId="DHInleiding">
    <w:name w:val="_DH_Inleiding"/>
    <w:basedOn w:val="Standaard"/>
    <w:qFormat/>
    <w:rsid w:val="00253B6C"/>
    <w:rPr>
      <w:sz w:val="22"/>
    </w:rPr>
  </w:style>
  <w:style w:type="paragraph" w:customStyle="1" w:styleId="DHBrieftype">
    <w:name w:val="_DH_Brieftype"/>
    <w:rsid w:val="0035487E"/>
    <w:pPr>
      <w:spacing w:line="220" w:lineRule="atLeast"/>
    </w:pPr>
    <w:rPr>
      <w:rFonts w:asciiTheme="majorHAnsi" w:hAnsiTheme="majorHAnsi"/>
      <w:b/>
      <w:caps/>
      <w:sz w:val="14"/>
    </w:rPr>
  </w:style>
  <w:style w:type="paragraph" w:customStyle="1" w:styleId="DHRandinfoKop">
    <w:name w:val="_DH_RandinfoKop"/>
    <w:rsid w:val="0035487E"/>
    <w:pPr>
      <w:spacing w:line="220" w:lineRule="atLeast"/>
    </w:pPr>
    <w:rPr>
      <w:rFonts w:asciiTheme="majorHAnsi" w:hAnsiTheme="majorHAnsi"/>
      <w:b/>
      <w:sz w:val="14"/>
    </w:rPr>
  </w:style>
  <w:style w:type="paragraph" w:customStyle="1" w:styleId="DHRandinfoSubkop">
    <w:name w:val="_DH_RandinfoSubkop"/>
    <w:basedOn w:val="DHRandinfoKop"/>
    <w:rsid w:val="0035487E"/>
    <w:rPr>
      <w:b w:val="0"/>
    </w:rPr>
  </w:style>
  <w:style w:type="paragraph" w:customStyle="1" w:styleId="DHRandInfoInvultekst">
    <w:name w:val="_DH_RandInfoInvultekst"/>
    <w:basedOn w:val="DHRandinfoSubkop"/>
    <w:rsid w:val="003046ED"/>
    <w:rPr>
      <w:rFonts w:asciiTheme="minorHAnsi" w:hAnsiTheme="minorHAnsi"/>
      <w:sz w:val="16"/>
    </w:rPr>
  </w:style>
  <w:style w:type="character" w:customStyle="1" w:styleId="DHPaginaCijfer">
    <w:name w:val="_DH_PaginaCijfer"/>
    <w:basedOn w:val="Standaardalinea-lettertype"/>
    <w:uiPriority w:val="1"/>
    <w:rsid w:val="0035487E"/>
    <w:rPr>
      <w:rFonts w:asciiTheme="minorHAnsi" w:hAnsiTheme="minorHAnsi"/>
      <w:sz w:val="16"/>
    </w:rPr>
  </w:style>
  <w:style w:type="paragraph" w:customStyle="1" w:styleId="DHRetouradres">
    <w:name w:val="_DH_Retouradres"/>
    <w:basedOn w:val="Standaard"/>
    <w:next w:val="Standaard"/>
    <w:rsid w:val="0035487E"/>
    <w:pPr>
      <w:spacing w:line="220" w:lineRule="atLeast"/>
    </w:pPr>
    <w:rPr>
      <w:rFonts w:asciiTheme="majorHAnsi" w:hAnsiTheme="majorHAnsi"/>
      <w:sz w:val="14"/>
    </w:rPr>
  </w:style>
  <w:style w:type="paragraph" w:styleId="Koptekst">
    <w:name w:val="header"/>
    <w:basedOn w:val="Standaard"/>
    <w:link w:val="KoptekstChar"/>
    <w:uiPriority w:val="99"/>
    <w:unhideWhenUsed/>
    <w:rsid w:val="004C03F0"/>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4C03F0"/>
    <w:rPr>
      <w:rFonts w:asciiTheme="minorHAnsi" w:hAnsiTheme="minorHAnsi"/>
      <w:sz w:val="18"/>
    </w:rPr>
  </w:style>
  <w:style w:type="paragraph" w:styleId="Voettekst">
    <w:name w:val="footer"/>
    <w:basedOn w:val="Standaard"/>
    <w:link w:val="VoettekstChar"/>
    <w:uiPriority w:val="99"/>
    <w:unhideWhenUsed/>
    <w:rsid w:val="004C03F0"/>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4C03F0"/>
    <w:rPr>
      <w:rFonts w:asciiTheme="minorHAnsi" w:hAnsiTheme="minorHAnsi"/>
      <w:sz w:val="18"/>
    </w:rPr>
  </w:style>
  <w:style w:type="paragraph" w:styleId="Ballontekst">
    <w:name w:val="Balloon Text"/>
    <w:basedOn w:val="Standaard"/>
    <w:link w:val="BallontekstChar"/>
    <w:uiPriority w:val="99"/>
    <w:semiHidden/>
    <w:unhideWhenUsed/>
    <w:rsid w:val="004C03F0"/>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4C03F0"/>
    <w:rPr>
      <w:rFonts w:ascii="Tahoma" w:hAnsi="Tahoma" w:cs="Tahoma"/>
      <w:sz w:val="16"/>
      <w:szCs w:val="16"/>
    </w:rPr>
  </w:style>
  <w:style w:type="paragraph" w:customStyle="1" w:styleId="DHDocumentnaam">
    <w:name w:val="_DH_Documentnaam"/>
    <w:basedOn w:val="Standaard"/>
    <w:rsid w:val="00D6476F"/>
    <w:rPr>
      <w:rFonts w:asciiTheme="majorHAnsi" w:hAnsiTheme="majorHAnsi" w:cstheme="majorHAnsi"/>
      <w:sz w:val="30"/>
      <w:szCs w:val="30"/>
    </w:rPr>
  </w:style>
  <w:style w:type="table" w:styleId="Tabelraster">
    <w:name w:val="Table Grid"/>
    <w:basedOn w:val="Standaardtabel"/>
    <w:uiPriority w:val="59"/>
    <w:rsid w:val="00D6476F"/>
    <w:rPr>
      <w:rFonts w:eastAsia="Times New Roman"/>
      <w:lang w:eastAsia="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oetnootmarkering">
    <w:name w:val="footnote reference"/>
    <w:semiHidden/>
    <w:rsid w:val="00D53A19"/>
    <w:rPr>
      <w:vertAlign w:val="superscript"/>
    </w:rPr>
  </w:style>
  <w:style w:type="character" w:customStyle="1" w:styleId="Kop5Char">
    <w:name w:val="Kop 5 Char"/>
    <w:basedOn w:val="Standaardalinea-lettertype"/>
    <w:link w:val="Kop5"/>
    <w:uiPriority w:val="9"/>
    <w:semiHidden/>
    <w:rsid w:val="00941E14"/>
    <w:rPr>
      <w:rFonts w:asciiTheme="majorHAnsi" w:eastAsiaTheme="majorEastAsia" w:hAnsiTheme="majorHAnsi" w:cstheme="majorBidi"/>
      <w:color w:val="000000" w:themeColor="text1"/>
      <w:sz w:val="18"/>
    </w:rPr>
  </w:style>
  <w:style w:type="character" w:styleId="Tekstvantijdelijkeaanduiding">
    <w:name w:val="Placeholder Text"/>
    <w:basedOn w:val="Standaardalinea-lettertype"/>
    <w:uiPriority w:val="99"/>
    <w:semiHidden/>
    <w:rsid w:val="004E71F1"/>
    <w:rPr>
      <w:color w:val="0070C0"/>
    </w:rPr>
  </w:style>
  <w:style w:type="character" w:customStyle="1" w:styleId="Kop7Char">
    <w:name w:val="Kop 7 Char"/>
    <w:basedOn w:val="Standaardalinea-lettertype"/>
    <w:link w:val="Kop7"/>
    <w:uiPriority w:val="9"/>
    <w:semiHidden/>
    <w:rsid w:val="00941E14"/>
    <w:rPr>
      <w:rFonts w:asciiTheme="majorHAnsi" w:eastAsiaTheme="majorEastAsia" w:hAnsiTheme="majorHAnsi" w:cstheme="majorBidi"/>
      <w:i/>
      <w:iCs/>
      <w:color w:val="000000" w:themeColor="text1"/>
      <w:sz w:val="18"/>
    </w:rPr>
  </w:style>
  <w:style w:type="paragraph" w:customStyle="1" w:styleId="DHHorizontaleLijn">
    <w:name w:val="_DH_HorizontaleLijn"/>
    <w:basedOn w:val="DHDocumentnaam"/>
    <w:rsid w:val="00DA3150"/>
    <w:pPr>
      <w:pBdr>
        <w:bottom w:val="single" w:sz="2" w:space="1" w:color="000000" w:themeColor="text1"/>
      </w:pBdr>
      <w:spacing w:after="136" w:line="260" w:lineRule="exact"/>
    </w:pPr>
    <w:rPr>
      <w:sz w:val="18"/>
      <w:szCs w:val="18"/>
    </w:rPr>
  </w:style>
  <w:style w:type="character" w:customStyle="1" w:styleId="Kop6Char">
    <w:name w:val="Kop 6 Char"/>
    <w:basedOn w:val="Standaardalinea-lettertype"/>
    <w:link w:val="Kop6"/>
    <w:uiPriority w:val="9"/>
    <w:semiHidden/>
    <w:rsid w:val="00941E14"/>
    <w:rPr>
      <w:rFonts w:asciiTheme="majorHAnsi" w:eastAsiaTheme="majorEastAsia" w:hAnsiTheme="majorHAnsi" w:cstheme="majorBidi"/>
      <w:color w:val="000000" w:themeColor="text1"/>
      <w:sz w:val="18"/>
    </w:rPr>
  </w:style>
  <w:style w:type="character" w:styleId="Verwijzingopmerking">
    <w:name w:val="annotation reference"/>
    <w:basedOn w:val="Standaardalinea-lettertype"/>
    <w:uiPriority w:val="99"/>
    <w:semiHidden/>
    <w:unhideWhenUsed/>
    <w:rsid w:val="00A551CF"/>
    <w:rPr>
      <w:sz w:val="16"/>
      <w:szCs w:val="16"/>
    </w:rPr>
  </w:style>
  <w:style w:type="paragraph" w:styleId="Tekstopmerking">
    <w:name w:val="annotation text"/>
    <w:basedOn w:val="Standaard"/>
    <w:link w:val="TekstopmerkingChar"/>
    <w:uiPriority w:val="99"/>
    <w:semiHidden/>
    <w:unhideWhenUsed/>
    <w:rsid w:val="00A551CF"/>
    <w:pPr>
      <w:spacing w:line="240" w:lineRule="auto"/>
    </w:pPr>
    <w:rPr>
      <w:sz w:val="20"/>
    </w:rPr>
  </w:style>
  <w:style w:type="character" w:customStyle="1" w:styleId="TekstopmerkingChar">
    <w:name w:val="Tekst opmerking Char"/>
    <w:basedOn w:val="Standaardalinea-lettertype"/>
    <w:link w:val="Tekstopmerking"/>
    <w:uiPriority w:val="99"/>
    <w:semiHidden/>
    <w:rsid w:val="00A551CF"/>
    <w:rPr>
      <w:rFonts w:asciiTheme="minorHAnsi" w:hAnsiTheme="minorHAnsi"/>
    </w:rPr>
  </w:style>
  <w:style w:type="paragraph" w:styleId="Onderwerpvanopmerking">
    <w:name w:val="annotation subject"/>
    <w:basedOn w:val="Tekstopmerking"/>
    <w:next w:val="Tekstopmerking"/>
    <w:link w:val="OnderwerpvanopmerkingChar"/>
    <w:uiPriority w:val="99"/>
    <w:semiHidden/>
    <w:unhideWhenUsed/>
    <w:rsid w:val="00A551CF"/>
    <w:rPr>
      <w:b/>
      <w:bCs/>
    </w:rPr>
  </w:style>
  <w:style w:type="character" w:customStyle="1" w:styleId="OnderwerpvanopmerkingChar">
    <w:name w:val="Onderwerp van opmerking Char"/>
    <w:basedOn w:val="TekstopmerkingChar"/>
    <w:link w:val="Onderwerpvanopmerking"/>
    <w:uiPriority w:val="99"/>
    <w:semiHidden/>
    <w:rsid w:val="00A551CF"/>
    <w:rPr>
      <w:rFonts w:asciiTheme="minorHAnsi" w:hAnsiTheme="minorHAnsi"/>
      <w:b/>
      <w:bCs/>
    </w:rPr>
  </w:style>
  <w:style w:type="paragraph" w:customStyle="1" w:styleId="DHOpsomming">
    <w:name w:val="_DH_Opsomming"/>
    <w:basedOn w:val="Standaard"/>
    <w:qFormat/>
    <w:rsid w:val="006C34EA"/>
    <w:pPr>
      <w:numPr>
        <w:numId w:val="11"/>
      </w:numPr>
    </w:pPr>
  </w:style>
  <w:style w:type="paragraph" w:customStyle="1" w:styleId="DHSubopsomming">
    <w:name w:val="_DH_Subopsomming"/>
    <w:basedOn w:val="DHOpsomming"/>
    <w:qFormat/>
    <w:rsid w:val="006C34EA"/>
    <w:pPr>
      <w:numPr>
        <w:ilvl w:val="1"/>
      </w:numPr>
    </w:pPr>
  </w:style>
  <w:style w:type="paragraph" w:customStyle="1" w:styleId="DHGenummerd">
    <w:name w:val="_DH_Genummerd"/>
    <w:basedOn w:val="Standaard"/>
    <w:qFormat/>
    <w:rsid w:val="006C34EA"/>
    <w:pPr>
      <w:numPr>
        <w:numId w:val="13"/>
      </w:numPr>
    </w:pPr>
  </w:style>
  <w:style w:type="paragraph" w:customStyle="1" w:styleId="DHSubGenummerd">
    <w:name w:val="_DH_SubGenummerd"/>
    <w:basedOn w:val="DHGenummerd"/>
    <w:qFormat/>
    <w:rsid w:val="00C8257F"/>
    <w:pPr>
      <w:numPr>
        <w:ilvl w:val="1"/>
      </w:numPr>
    </w:pPr>
  </w:style>
  <w:style w:type="paragraph" w:customStyle="1" w:styleId="DHBijschriftInfo">
    <w:name w:val="_DH_BijschriftInfo"/>
    <w:basedOn w:val="Voetnoottekst"/>
    <w:rsid w:val="009C4321"/>
  </w:style>
  <w:style w:type="paragraph" w:customStyle="1" w:styleId="DHKop1GeenTOC">
    <w:name w:val="_DH_Kop1GeenTOC"/>
    <w:rsid w:val="00DD032B"/>
    <w:pPr>
      <w:spacing w:after="760"/>
    </w:pPr>
    <w:rPr>
      <w:rFonts w:asciiTheme="majorHAnsi" w:eastAsiaTheme="majorEastAsia" w:hAnsiTheme="majorHAnsi" w:cstheme="majorBidi"/>
      <w:bCs/>
      <w:color w:val="000000" w:themeColor="text1"/>
      <w:sz w:val="30"/>
      <w:szCs w:val="28"/>
    </w:rPr>
  </w:style>
  <w:style w:type="character" w:customStyle="1" w:styleId="Kop8Char">
    <w:name w:val="Kop 8 Char"/>
    <w:basedOn w:val="Standaardalinea-lettertype"/>
    <w:link w:val="Kop8"/>
    <w:uiPriority w:val="9"/>
    <w:semiHidden/>
    <w:rsid w:val="00C117F9"/>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C117F9"/>
    <w:rPr>
      <w:rFonts w:asciiTheme="majorHAnsi" w:eastAsiaTheme="majorEastAsia" w:hAnsiTheme="majorHAnsi" w:cstheme="majorBidi"/>
      <w:i/>
      <w:iCs/>
      <w:color w:val="272727" w:themeColor="text1" w:themeTint="D8"/>
      <w:sz w:val="21"/>
      <w:szCs w:val="21"/>
    </w:rPr>
  </w:style>
  <w:style w:type="paragraph" w:styleId="Inhopg1">
    <w:name w:val="toc 1"/>
    <w:basedOn w:val="Standaard"/>
    <w:next w:val="Standaard"/>
    <w:autoRedefine/>
    <w:uiPriority w:val="39"/>
    <w:unhideWhenUsed/>
    <w:rsid w:val="0094313D"/>
    <w:pPr>
      <w:tabs>
        <w:tab w:val="right" w:pos="7797"/>
      </w:tabs>
      <w:spacing w:before="260"/>
      <w:ind w:left="284" w:right="454" w:hanging="284"/>
    </w:pPr>
    <w:rPr>
      <w:rFonts w:asciiTheme="majorHAnsi" w:eastAsiaTheme="majorEastAsia" w:hAnsiTheme="majorHAnsi" w:cstheme="majorBidi"/>
      <w:bCs/>
      <w:noProof/>
      <w:color w:val="000000" w:themeColor="text1"/>
      <w:sz w:val="22"/>
      <w:szCs w:val="26"/>
    </w:rPr>
  </w:style>
  <w:style w:type="paragraph" w:styleId="Inhopg2">
    <w:name w:val="toc 2"/>
    <w:basedOn w:val="Standaard"/>
    <w:next w:val="Standaard"/>
    <w:autoRedefine/>
    <w:uiPriority w:val="39"/>
    <w:unhideWhenUsed/>
    <w:rsid w:val="0094313D"/>
    <w:pPr>
      <w:tabs>
        <w:tab w:val="left" w:pos="794"/>
        <w:tab w:val="right" w:pos="7797"/>
      </w:tabs>
      <w:ind w:left="794" w:right="510" w:hanging="510"/>
    </w:pPr>
    <w:rPr>
      <w:rFonts w:asciiTheme="majorHAnsi" w:eastAsiaTheme="majorEastAsia" w:hAnsiTheme="majorHAnsi" w:cstheme="majorBidi"/>
      <w:bCs/>
      <w:noProof/>
      <w:color w:val="000000" w:themeColor="text1"/>
      <w:szCs w:val="19"/>
    </w:rPr>
  </w:style>
  <w:style w:type="paragraph" w:styleId="Inhopg3">
    <w:name w:val="toc 3"/>
    <w:basedOn w:val="Standaard"/>
    <w:next w:val="Standaard"/>
    <w:autoRedefine/>
    <w:uiPriority w:val="39"/>
    <w:unhideWhenUsed/>
    <w:rsid w:val="0094313D"/>
    <w:pPr>
      <w:tabs>
        <w:tab w:val="left" w:pos="1100"/>
        <w:tab w:val="right" w:pos="7797"/>
      </w:tabs>
      <w:ind w:left="801" w:right="552" w:hanging="518"/>
    </w:pPr>
    <w:rPr>
      <w:rFonts w:asciiTheme="majorHAnsi" w:eastAsiaTheme="majorEastAsia" w:hAnsiTheme="majorHAnsi" w:cstheme="majorBidi"/>
      <w:bCs/>
      <w:noProof/>
      <w:color w:val="000000" w:themeColor="text2"/>
      <w:sz w:val="16"/>
    </w:rPr>
  </w:style>
  <w:style w:type="paragraph" w:styleId="Bibliografie">
    <w:name w:val="Bibliography"/>
    <w:basedOn w:val="Standaard"/>
    <w:next w:val="Standaard"/>
    <w:uiPriority w:val="37"/>
    <w:semiHidden/>
    <w:unhideWhenUsed/>
    <w:rsid w:val="00E96466"/>
  </w:style>
  <w:style w:type="paragraph" w:styleId="Bloktekst">
    <w:name w:val="Block Text"/>
    <w:basedOn w:val="Standaard"/>
    <w:uiPriority w:val="99"/>
    <w:semiHidden/>
    <w:unhideWhenUsed/>
    <w:rsid w:val="00E96466"/>
    <w:pPr>
      <w:pBdr>
        <w:top w:val="single" w:sz="2" w:space="10" w:color="B98F16" w:themeColor="accent1" w:shadow="1" w:frame="1"/>
        <w:left w:val="single" w:sz="2" w:space="10" w:color="B98F16" w:themeColor="accent1" w:shadow="1" w:frame="1"/>
        <w:bottom w:val="single" w:sz="2" w:space="10" w:color="B98F16" w:themeColor="accent1" w:shadow="1" w:frame="1"/>
        <w:right w:val="single" w:sz="2" w:space="10" w:color="B98F16" w:themeColor="accent1" w:shadow="1" w:frame="1"/>
      </w:pBdr>
      <w:ind w:left="1152" w:right="1152"/>
    </w:pPr>
    <w:rPr>
      <w:rFonts w:eastAsiaTheme="minorEastAsia" w:cstheme="minorBidi"/>
      <w:i/>
      <w:iCs/>
      <w:color w:val="B98F16" w:themeColor="accent1"/>
    </w:rPr>
  </w:style>
  <w:style w:type="paragraph" w:styleId="Plattetekst">
    <w:name w:val="Body Text"/>
    <w:basedOn w:val="Standaard"/>
    <w:link w:val="PlattetekstChar"/>
    <w:uiPriority w:val="99"/>
    <w:semiHidden/>
    <w:unhideWhenUsed/>
    <w:rsid w:val="00E96466"/>
    <w:pPr>
      <w:spacing w:after="120"/>
    </w:pPr>
  </w:style>
  <w:style w:type="character" w:customStyle="1" w:styleId="PlattetekstChar">
    <w:name w:val="Platte tekst Char"/>
    <w:basedOn w:val="Standaardalinea-lettertype"/>
    <w:link w:val="Plattetekst"/>
    <w:uiPriority w:val="99"/>
    <w:semiHidden/>
    <w:rsid w:val="00E96466"/>
    <w:rPr>
      <w:rFonts w:asciiTheme="minorHAnsi" w:hAnsiTheme="minorHAnsi"/>
      <w:sz w:val="18"/>
    </w:rPr>
  </w:style>
  <w:style w:type="paragraph" w:styleId="Plattetekst2">
    <w:name w:val="Body Text 2"/>
    <w:basedOn w:val="Standaard"/>
    <w:link w:val="Plattetekst2Char"/>
    <w:uiPriority w:val="99"/>
    <w:semiHidden/>
    <w:unhideWhenUsed/>
    <w:rsid w:val="00E96466"/>
    <w:pPr>
      <w:spacing w:after="120" w:line="480" w:lineRule="auto"/>
    </w:pPr>
  </w:style>
  <w:style w:type="character" w:customStyle="1" w:styleId="Plattetekst2Char">
    <w:name w:val="Platte tekst 2 Char"/>
    <w:basedOn w:val="Standaardalinea-lettertype"/>
    <w:link w:val="Plattetekst2"/>
    <w:uiPriority w:val="99"/>
    <w:semiHidden/>
    <w:rsid w:val="00E96466"/>
    <w:rPr>
      <w:rFonts w:asciiTheme="minorHAnsi" w:hAnsiTheme="minorHAnsi"/>
      <w:sz w:val="18"/>
    </w:rPr>
  </w:style>
  <w:style w:type="paragraph" w:styleId="Plattetekst3">
    <w:name w:val="Body Text 3"/>
    <w:basedOn w:val="Standaard"/>
    <w:link w:val="Plattetekst3Char"/>
    <w:uiPriority w:val="99"/>
    <w:semiHidden/>
    <w:unhideWhenUsed/>
    <w:rsid w:val="00E96466"/>
    <w:pPr>
      <w:spacing w:after="120"/>
    </w:pPr>
    <w:rPr>
      <w:sz w:val="16"/>
      <w:szCs w:val="16"/>
    </w:rPr>
  </w:style>
  <w:style w:type="character" w:customStyle="1" w:styleId="Plattetekst3Char">
    <w:name w:val="Platte tekst 3 Char"/>
    <w:basedOn w:val="Standaardalinea-lettertype"/>
    <w:link w:val="Plattetekst3"/>
    <w:uiPriority w:val="99"/>
    <w:semiHidden/>
    <w:rsid w:val="00E96466"/>
    <w:rPr>
      <w:rFonts w:asciiTheme="minorHAnsi" w:hAnsiTheme="minorHAnsi"/>
      <w:sz w:val="16"/>
      <w:szCs w:val="16"/>
    </w:rPr>
  </w:style>
  <w:style w:type="paragraph" w:styleId="Platteteksteersteinspringing">
    <w:name w:val="Body Text First Indent"/>
    <w:basedOn w:val="Plattetekst"/>
    <w:link w:val="PlatteteksteersteinspringingChar"/>
    <w:uiPriority w:val="99"/>
    <w:semiHidden/>
    <w:unhideWhenUsed/>
    <w:rsid w:val="00E96466"/>
    <w:pPr>
      <w:spacing w:after="0"/>
      <w:ind w:firstLine="360"/>
    </w:pPr>
  </w:style>
  <w:style w:type="character" w:customStyle="1" w:styleId="PlatteteksteersteinspringingChar">
    <w:name w:val="Platte tekst eerste inspringing Char"/>
    <w:basedOn w:val="PlattetekstChar"/>
    <w:link w:val="Platteteksteersteinspringing"/>
    <w:uiPriority w:val="99"/>
    <w:semiHidden/>
    <w:rsid w:val="00E96466"/>
    <w:rPr>
      <w:rFonts w:asciiTheme="minorHAnsi" w:hAnsiTheme="minorHAnsi"/>
      <w:sz w:val="18"/>
    </w:rPr>
  </w:style>
  <w:style w:type="paragraph" w:styleId="Plattetekstinspringen">
    <w:name w:val="Body Text Indent"/>
    <w:basedOn w:val="Standaard"/>
    <w:link w:val="PlattetekstinspringenChar"/>
    <w:uiPriority w:val="99"/>
    <w:semiHidden/>
    <w:unhideWhenUsed/>
    <w:rsid w:val="00E96466"/>
    <w:pPr>
      <w:spacing w:after="120"/>
      <w:ind w:left="283"/>
    </w:pPr>
  </w:style>
  <w:style w:type="character" w:customStyle="1" w:styleId="PlattetekstinspringenChar">
    <w:name w:val="Platte tekst inspringen Char"/>
    <w:basedOn w:val="Standaardalinea-lettertype"/>
    <w:link w:val="Plattetekstinspringen"/>
    <w:uiPriority w:val="99"/>
    <w:semiHidden/>
    <w:rsid w:val="00E96466"/>
    <w:rPr>
      <w:rFonts w:asciiTheme="minorHAnsi" w:hAnsiTheme="minorHAnsi"/>
      <w:sz w:val="18"/>
    </w:rPr>
  </w:style>
  <w:style w:type="paragraph" w:styleId="Platteteksteersteinspringing2">
    <w:name w:val="Body Text First Indent 2"/>
    <w:basedOn w:val="Plattetekstinspringen"/>
    <w:link w:val="Platteteksteersteinspringing2Char"/>
    <w:uiPriority w:val="99"/>
    <w:semiHidden/>
    <w:unhideWhenUsed/>
    <w:rsid w:val="00E96466"/>
    <w:pPr>
      <w:spacing w:after="0"/>
      <w:ind w:left="360" w:firstLine="360"/>
    </w:pPr>
  </w:style>
  <w:style w:type="character" w:customStyle="1" w:styleId="Platteteksteersteinspringing2Char">
    <w:name w:val="Platte tekst eerste inspringing 2 Char"/>
    <w:basedOn w:val="PlattetekstinspringenChar"/>
    <w:link w:val="Platteteksteersteinspringing2"/>
    <w:uiPriority w:val="99"/>
    <w:semiHidden/>
    <w:rsid w:val="00E96466"/>
    <w:rPr>
      <w:rFonts w:asciiTheme="minorHAnsi" w:hAnsiTheme="minorHAnsi"/>
      <w:sz w:val="18"/>
    </w:rPr>
  </w:style>
  <w:style w:type="paragraph" w:styleId="Plattetekstinspringen2">
    <w:name w:val="Body Text Indent 2"/>
    <w:basedOn w:val="Standaard"/>
    <w:link w:val="Plattetekstinspringen2Char"/>
    <w:uiPriority w:val="99"/>
    <w:semiHidden/>
    <w:unhideWhenUsed/>
    <w:rsid w:val="00E96466"/>
    <w:pPr>
      <w:spacing w:after="120" w:line="480" w:lineRule="auto"/>
      <w:ind w:left="283"/>
    </w:pPr>
  </w:style>
  <w:style w:type="character" w:customStyle="1" w:styleId="Plattetekstinspringen2Char">
    <w:name w:val="Platte tekst inspringen 2 Char"/>
    <w:basedOn w:val="Standaardalinea-lettertype"/>
    <w:link w:val="Plattetekstinspringen2"/>
    <w:uiPriority w:val="99"/>
    <w:semiHidden/>
    <w:rsid w:val="00E96466"/>
    <w:rPr>
      <w:rFonts w:asciiTheme="minorHAnsi" w:hAnsiTheme="minorHAnsi"/>
      <w:sz w:val="18"/>
    </w:rPr>
  </w:style>
  <w:style w:type="paragraph" w:styleId="Plattetekstinspringen3">
    <w:name w:val="Body Text Indent 3"/>
    <w:basedOn w:val="Standaard"/>
    <w:link w:val="Plattetekstinspringen3Char"/>
    <w:uiPriority w:val="99"/>
    <w:semiHidden/>
    <w:unhideWhenUsed/>
    <w:rsid w:val="00E96466"/>
    <w:pPr>
      <w:spacing w:after="120"/>
      <w:ind w:left="283"/>
    </w:pPr>
    <w:rPr>
      <w:sz w:val="16"/>
      <w:szCs w:val="16"/>
    </w:rPr>
  </w:style>
  <w:style w:type="character" w:customStyle="1" w:styleId="Plattetekstinspringen3Char">
    <w:name w:val="Platte tekst inspringen 3 Char"/>
    <w:basedOn w:val="Standaardalinea-lettertype"/>
    <w:link w:val="Plattetekstinspringen3"/>
    <w:uiPriority w:val="99"/>
    <w:semiHidden/>
    <w:rsid w:val="00E96466"/>
    <w:rPr>
      <w:rFonts w:asciiTheme="minorHAnsi" w:hAnsiTheme="minorHAnsi"/>
      <w:sz w:val="16"/>
      <w:szCs w:val="16"/>
    </w:rPr>
  </w:style>
  <w:style w:type="character" w:styleId="Titelvanboek">
    <w:name w:val="Book Title"/>
    <w:basedOn w:val="Standaardalinea-lettertype"/>
    <w:uiPriority w:val="33"/>
    <w:rsid w:val="00E96466"/>
    <w:rPr>
      <w:b/>
      <w:bCs/>
      <w:i/>
      <w:iCs/>
      <w:spacing w:val="5"/>
    </w:rPr>
  </w:style>
  <w:style w:type="paragraph" w:styleId="Afsluiting">
    <w:name w:val="Closing"/>
    <w:basedOn w:val="Standaard"/>
    <w:link w:val="AfsluitingChar"/>
    <w:uiPriority w:val="99"/>
    <w:semiHidden/>
    <w:unhideWhenUsed/>
    <w:rsid w:val="00E96466"/>
    <w:pPr>
      <w:spacing w:line="240" w:lineRule="auto"/>
      <w:ind w:left="4252"/>
    </w:pPr>
  </w:style>
  <w:style w:type="character" w:customStyle="1" w:styleId="AfsluitingChar">
    <w:name w:val="Afsluiting Char"/>
    <w:basedOn w:val="Standaardalinea-lettertype"/>
    <w:link w:val="Afsluiting"/>
    <w:uiPriority w:val="99"/>
    <w:semiHidden/>
    <w:rsid w:val="00E96466"/>
    <w:rPr>
      <w:rFonts w:asciiTheme="minorHAnsi" w:hAnsiTheme="minorHAnsi"/>
      <w:sz w:val="18"/>
    </w:rPr>
  </w:style>
  <w:style w:type="paragraph" w:styleId="Datum">
    <w:name w:val="Date"/>
    <w:basedOn w:val="Standaard"/>
    <w:next w:val="Standaard"/>
    <w:link w:val="DatumChar"/>
    <w:uiPriority w:val="99"/>
    <w:semiHidden/>
    <w:unhideWhenUsed/>
    <w:rsid w:val="00E96466"/>
  </w:style>
  <w:style w:type="character" w:customStyle="1" w:styleId="DatumChar">
    <w:name w:val="Datum Char"/>
    <w:basedOn w:val="Standaardalinea-lettertype"/>
    <w:link w:val="Datum"/>
    <w:uiPriority w:val="99"/>
    <w:semiHidden/>
    <w:rsid w:val="00E96466"/>
    <w:rPr>
      <w:rFonts w:asciiTheme="minorHAnsi" w:hAnsiTheme="minorHAnsi"/>
      <w:sz w:val="18"/>
    </w:rPr>
  </w:style>
  <w:style w:type="paragraph" w:styleId="Documentstructuur">
    <w:name w:val="Document Map"/>
    <w:basedOn w:val="Standaard"/>
    <w:link w:val="DocumentstructuurChar"/>
    <w:uiPriority w:val="99"/>
    <w:semiHidden/>
    <w:unhideWhenUsed/>
    <w:rsid w:val="00E96466"/>
    <w:pPr>
      <w:spacing w:line="240" w:lineRule="auto"/>
    </w:pPr>
    <w:rPr>
      <w:rFonts w:ascii="Segoe UI" w:hAnsi="Segoe UI" w:cs="Segoe UI"/>
      <w:sz w:val="16"/>
      <w:szCs w:val="16"/>
    </w:rPr>
  </w:style>
  <w:style w:type="character" w:customStyle="1" w:styleId="DocumentstructuurChar">
    <w:name w:val="Documentstructuur Char"/>
    <w:basedOn w:val="Standaardalinea-lettertype"/>
    <w:link w:val="Documentstructuur"/>
    <w:uiPriority w:val="99"/>
    <w:semiHidden/>
    <w:rsid w:val="00E96466"/>
    <w:rPr>
      <w:rFonts w:ascii="Segoe UI" w:hAnsi="Segoe UI" w:cs="Segoe UI"/>
      <w:sz w:val="16"/>
      <w:szCs w:val="16"/>
    </w:rPr>
  </w:style>
  <w:style w:type="paragraph" w:styleId="E-mailhandtekening">
    <w:name w:val="E-mail Signature"/>
    <w:basedOn w:val="Standaard"/>
    <w:link w:val="E-mailhandtekeningChar"/>
    <w:uiPriority w:val="99"/>
    <w:semiHidden/>
    <w:unhideWhenUsed/>
    <w:rsid w:val="00E96466"/>
    <w:pPr>
      <w:spacing w:line="240" w:lineRule="auto"/>
    </w:pPr>
  </w:style>
  <w:style w:type="character" w:customStyle="1" w:styleId="E-mailhandtekeningChar">
    <w:name w:val="E-mailhandtekening Char"/>
    <w:basedOn w:val="Standaardalinea-lettertype"/>
    <w:link w:val="E-mailhandtekening"/>
    <w:uiPriority w:val="99"/>
    <w:semiHidden/>
    <w:rsid w:val="00E96466"/>
    <w:rPr>
      <w:rFonts w:asciiTheme="minorHAnsi" w:hAnsiTheme="minorHAnsi"/>
      <w:sz w:val="18"/>
    </w:rPr>
  </w:style>
  <w:style w:type="character" w:styleId="Nadruk">
    <w:name w:val="Emphasis"/>
    <w:basedOn w:val="Standaardalinea-lettertype"/>
    <w:uiPriority w:val="20"/>
    <w:rsid w:val="00E96466"/>
    <w:rPr>
      <w:i/>
      <w:iCs/>
    </w:rPr>
  </w:style>
  <w:style w:type="character" w:styleId="Eindnootmarkering">
    <w:name w:val="endnote reference"/>
    <w:basedOn w:val="Standaardalinea-lettertype"/>
    <w:uiPriority w:val="99"/>
    <w:semiHidden/>
    <w:unhideWhenUsed/>
    <w:rsid w:val="00E96466"/>
    <w:rPr>
      <w:vertAlign w:val="superscript"/>
    </w:rPr>
  </w:style>
  <w:style w:type="paragraph" w:styleId="Adresenvelop">
    <w:name w:val="envelope address"/>
    <w:basedOn w:val="Standaard"/>
    <w:uiPriority w:val="99"/>
    <w:semiHidden/>
    <w:unhideWhenUsed/>
    <w:rsid w:val="00E96466"/>
    <w:pPr>
      <w:framePr w:w="7920" w:h="1980" w:hRule="exact" w:hSpace="141" w:wrap="auto" w:hAnchor="page" w:xAlign="center" w:yAlign="bottom"/>
      <w:spacing w:line="240" w:lineRule="auto"/>
      <w:ind w:left="2880"/>
    </w:pPr>
    <w:rPr>
      <w:rFonts w:asciiTheme="majorHAnsi" w:eastAsiaTheme="majorEastAsia" w:hAnsiTheme="majorHAnsi" w:cstheme="majorBidi"/>
      <w:sz w:val="24"/>
      <w:szCs w:val="24"/>
    </w:rPr>
  </w:style>
  <w:style w:type="paragraph" w:styleId="Afzender">
    <w:name w:val="envelope return"/>
    <w:basedOn w:val="Standaard"/>
    <w:uiPriority w:val="99"/>
    <w:semiHidden/>
    <w:unhideWhenUsed/>
    <w:rsid w:val="00E96466"/>
    <w:pPr>
      <w:spacing w:line="240" w:lineRule="auto"/>
    </w:pPr>
    <w:rPr>
      <w:rFonts w:asciiTheme="majorHAnsi" w:eastAsiaTheme="majorEastAsia" w:hAnsiTheme="majorHAnsi" w:cstheme="majorBidi"/>
      <w:sz w:val="20"/>
    </w:rPr>
  </w:style>
  <w:style w:type="character" w:styleId="GevolgdeHyperlink">
    <w:name w:val="FollowedHyperlink"/>
    <w:basedOn w:val="Standaardalinea-lettertype"/>
    <w:uiPriority w:val="99"/>
    <w:semiHidden/>
    <w:unhideWhenUsed/>
    <w:rsid w:val="00E96466"/>
    <w:rPr>
      <w:color w:val="800080" w:themeColor="followedHyperlink"/>
      <w:u w:val="single"/>
    </w:rPr>
  </w:style>
  <w:style w:type="character" w:styleId="HTML-acroniem">
    <w:name w:val="HTML Acronym"/>
    <w:basedOn w:val="Standaardalinea-lettertype"/>
    <w:uiPriority w:val="99"/>
    <w:semiHidden/>
    <w:unhideWhenUsed/>
    <w:rsid w:val="00E96466"/>
  </w:style>
  <w:style w:type="paragraph" w:styleId="HTML-adres">
    <w:name w:val="HTML Address"/>
    <w:basedOn w:val="Standaard"/>
    <w:link w:val="HTML-adresChar"/>
    <w:uiPriority w:val="99"/>
    <w:semiHidden/>
    <w:unhideWhenUsed/>
    <w:rsid w:val="00E96466"/>
    <w:pPr>
      <w:spacing w:line="240" w:lineRule="auto"/>
    </w:pPr>
    <w:rPr>
      <w:i/>
      <w:iCs/>
    </w:rPr>
  </w:style>
  <w:style w:type="character" w:customStyle="1" w:styleId="HTML-adresChar">
    <w:name w:val="HTML-adres Char"/>
    <w:basedOn w:val="Standaardalinea-lettertype"/>
    <w:link w:val="HTML-adres"/>
    <w:uiPriority w:val="99"/>
    <w:semiHidden/>
    <w:rsid w:val="00E96466"/>
    <w:rPr>
      <w:rFonts w:asciiTheme="minorHAnsi" w:hAnsiTheme="minorHAnsi"/>
      <w:i/>
      <w:iCs/>
      <w:sz w:val="18"/>
    </w:rPr>
  </w:style>
  <w:style w:type="character" w:styleId="HTML-citaat">
    <w:name w:val="HTML Cite"/>
    <w:basedOn w:val="Standaardalinea-lettertype"/>
    <w:uiPriority w:val="99"/>
    <w:semiHidden/>
    <w:unhideWhenUsed/>
    <w:rsid w:val="00E96466"/>
    <w:rPr>
      <w:i/>
      <w:iCs/>
    </w:rPr>
  </w:style>
  <w:style w:type="character" w:styleId="HTMLCode">
    <w:name w:val="HTML Code"/>
    <w:basedOn w:val="Standaardalinea-lettertype"/>
    <w:uiPriority w:val="99"/>
    <w:semiHidden/>
    <w:unhideWhenUsed/>
    <w:rsid w:val="00E96466"/>
    <w:rPr>
      <w:rFonts w:ascii="Consolas" w:hAnsi="Consolas"/>
      <w:sz w:val="20"/>
      <w:szCs w:val="20"/>
    </w:rPr>
  </w:style>
  <w:style w:type="character" w:styleId="HTMLDefinition">
    <w:name w:val="HTML Definition"/>
    <w:basedOn w:val="Standaardalinea-lettertype"/>
    <w:uiPriority w:val="99"/>
    <w:semiHidden/>
    <w:unhideWhenUsed/>
    <w:rsid w:val="00E96466"/>
    <w:rPr>
      <w:i/>
      <w:iCs/>
    </w:rPr>
  </w:style>
  <w:style w:type="character" w:styleId="HTML-toetsenbord">
    <w:name w:val="HTML Keyboard"/>
    <w:basedOn w:val="Standaardalinea-lettertype"/>
    <w:uiPriority w:val="99"/>
    <w:semiHidden/>
    <w:unhideWhenUsed/>
    <w:rsid w:val="00E96466"/>
    <w:rPr>
      <w:rFonts w:ascii="Consolas" w:hAnsi="Consolas"/>
      <w:sz w:val="20"/>
      <w:szCs w:val="20"/>
    </w:rPr>
  </w:style>
  <w:style w:type="paragraph" w:styleId="HTML-voorafopgemaakt">
    <w:name w:val="HTML Preformatted"/>
    <w:basedOn w:val="Standaard"/>
    <w:link w:val="HTML-voorafopgemaaktChar"/>
    <w:uiPriority w:val="99"/>
    <w:semiHidden/>
    <w:unhideWhenUsed/>
    <w:rsid w:val="00E96466"/>
    <w:pPr>
      <w:spacing w:line="240" w:lineRule="auto"/>
    </w:pPr>
    <w:rPr>
      <w:rFonts w:ascii="Consolas" w:hAnsi="Consolas"/>
      <w:sz w:val="20"/>
    </w:rPr>
  </w:style>
  <w:style w:type="character" w:customStyle="1" w:styleId="HTML-voorafopgemaaktChar">
    <w:name w:val="HTML - vooraf opgemaakt Char"/>
    <w:basedOn w:val="Standaardalinea-lettertype"/>
    <w:link w:val="HTML-voorafopgemaakt"/>
    <w:uiPriority w:val="99"/>
    <w:semiHidden/>
    <w:rsid w:val="00E96466"/>
    <w:rPr>
      <w:rFonts w:ascii="Consolas" w:hAnsi="Consolas"/>
    </w:rPr>
  </w:style>
  <w:style w:type="character" w:styleId="HTML-voorbeeld">
    <w:name w:val="HTML Sample"/>
    <w:basedOn w:val="Standaardalinea-lettertype"/>
    <w:uiPriority w:val="99"/>
    <w:semiHidden/>
    <w:unhideWhenUsed/>
    <w:rsid w:val="00E96466"/>
    <w:rPr>
      <w:rFonts w:ascii="Consolas" w:hAnsi="Consolas"/>
      <w:sz w:val="24"/>
      <w:szCs w:val="24"/>
    </w:rPr>
  </w:style>
  <w:style w:type="character" w:styleId="HTML-schrijfmachine">
    <w:name w:val="HTML Typewriter"/>
    <w:basedOn w:val="Standaardalinea-lettertype"/>
    <w:uiPriority w:val="99"/>
    <w:semiHidden/>
    <w:unhideWhenUsed/>
    <w:rsid w:val="00E96466"/>
    <w:rPr>
      <w:rFonts w:ascii="Consolas" w:hAnsi="Consolas"/>
      <w:sz w:val="20"/>
      <w:szCs w:val="20"/>
    </w:rPr>
  </w:style>
  <w:style w:type="character" w:styleId="HTMLVariable">
    <w:name w:val="HTML Variable"/>
    <w:basedOn w:val="Standaardalinea-lettertype"/>
    <w:uiPriority w:val="99"/>
    <w:semiHidden/>
    <w:unhideWhenUsed/>
    <w:rsid w:val="00E96466"/>
    <w:rPr>
      <w:i/>
      <w:iCs/>
    </w:rPr>
  </w:style>
  <w:style w:type="character" w:styleId="Hyperlink">
    <w:name w:val="Hyperlink"/>
    <w:basedOn w:val="Standaardalinea-lettertype"/>
    <w:uiPriority w:val="99"/>
    <w:unhideWhenUsed/>
    <w:rsid w:val="00E96466"/>
    <w:rPr>
      <w:color w:val="0000FF" w:themeColor="hyperlink"/>
      <w:u w:val="single"/>
    </w:rPr>
  </w:style>
  <w:style w:type="paragraph" w:styleId="Index1">
    <w:name w:val="index 1"/>
    <w:basedOn w:val="Standaard"/>
    <w:next w:val="Standaard"/>
    <w:autoRedefine/>
    <w:uiPriority w:val="99"/>
    <w:semiHidden/>
    <w:unhideWhenUsed/>
    <w:rsid w:val="00E96466"/>
    <w:pPr>
      <w:spacing w:line="240" w:lineRule="auto"/>
      <w:ind w:left="180" w:hanging="180"/>
    </w:pPr>
  </w:style>
  <w:style w:type="paragraph" w:styleId="Index2">
    <w:name w:val="index 2"/>
    <w:basedOn w:val="Standaard"/>
    <w:next w:val="Standaard"/>
    <w:autoRedefine/>
    <w:uiPriority w:val="99"/>
    <w:semiHidden/>
    <w:unhideWhenUsed/>
    <w:rsid w:val="00E96466"/>
    <w:pPr>
      <w:spacing w:line="240" w:lineRule="auto"/>
      <w:ind w:left="360" w:hanging="180"/>
    </w:pPr>
  </w:style>
  <w:style w:type="paragraph" w:styleId="Index3">
    <w:name w:val="index 3"/>
    <w:basedOn w:val="Standaard"/>
    <w:next w:val="Standaard"/>
    <w:autoRedefine/>
    <w:uiPriority w:val="99"/>
    <w:semiHidden/>
    <w:unhideWhenUsed/>
    <w:rsid w:val="00E96466"/>
    <w:pPr>
      <w:spacing w:line="240" w:lineRule="auto"/>
      <w:ind w:left="540" w:hanging="180"/>
    </w:pPr>
  </w:style>
  <w:style w:type="paragraph" w:styleId="Index4">
    <w:name w:val="index 4"/>
    <w:basedOn w:val="Standaard"/>
    <w:next w:val="Standaard"/>
    <w:autoRedefine/>
    <w:uiPriority w:val="99"/>
    <w:semiHidden/>
    <w:unhideWhenUsed/>
    <w:rsid w:val="00E96466"/>
    <w:pPr>
      <w:spacing w:line="240" w:lineRule="auto"/>
      <w:ind w:left="720" w:hanging="180"/>
    </w:pPr>
  </w:style>
  <w:style w:type="paragraph" w:styleId="Index5">
    <w:name w:val="index 5"/>
    <w:basedOn w:val="Standaard"/>
    <w:next w:val="Standaard"/>
    <w:autoRedefine/>
    <w:uiPriority w:val="99"/>
    <w:semiHidden/>
    <w:unhideWhenUsed/>
    <w:rsid w:val="00E96466"/>
    <w:pPr>
      <w:spacing w:line="240" w:lineRule="auto"/>
      <w:ind w:left="900" w:hanging="180"/>
    </w:pPr>
  </w:style>
  <w:style w:type="paragraph" w:styleId="Index6">
    <w:name w:val="index 6"/>
    <w:basedOn w:val="Standaard"/>
    <w:next w:val="Standaard"/>
    <w:autoRedefine/>
    <w:uiPriority w:val="99"/>
    <w:semiHidden/>
    <w:unhideWhenUsed/>
    <w:rsid w:val="00E96466"/>
    <w:pPr>
      <w:spacing w:line="240" w:lineRule="auto"/>
      <w:ind w:left="1080" w:hanging="180"/>
    </w:pPr>
  </w:style>
  <w:style w:type="paragraph" w:styleId="Index7">
    <w:name w:val="index 7"/>
    <w:basedOn w:val="Standaard"/>
    <w:next w:val="Standaard"/>
    <w:autoRedefine/>
    <w:uiPriority w:val="99"/>
    <w:semiHidden/>
    <w:unhideWhenUsed/>
    <w:rsid w:val="00E96466"/>
    <w:pPr>
      <w:spacing w:line="240" w:lineRule="auto"/>
      <w:ind w:left="1260" w:hanging="180"/>
    </w:pPr>
  </w:style>
  <w:style w:type="paragraph" w:styleId="Index8">
    <w:name w:val="index 8"/>
    <w:basedOn w:val="Standaard"/>
    <w:next w:val="Standaard"/>
    <w:autoRedefine/>
    <w:uiPriority w:val="99"/>
    <w:semiHidden/>
    <w:unhideWhenUsed/>
    <w:rsid w:val="00E96466"/>
    <w:pPr>
      <w:spacing w:line="240" w:lineRule="auto"/>
      <w:ind w:left="1440" w:hanging="180"/>
    </w:pPr>
  </w:style>
  <w:style w:type="paragraph" w:styleId="Index9">
    <w:name w:val="index 9"/>
    <w:basedOn w:val="Standaard"/>
    <w:next w:val="Standaard"/>
    <w:autoRedefine/>
    <w:uiPriority w:val="99"/>
    <w:semiHidden/>
    <w:unhideWhenUsed/>
    <w:rsid w:val="00E96466"/>
    <w:pPr>
      <w:spacing w:line="240" w:lineRule="auto"/>
      <w:ind w:left="1620" w:hanging="180"/>
    </w:pPr>
  </w:style>
  <w:style w:type="paragraph" w:styleId="Indexkop">
    <w:name w:val="index heading"/>
    <w:basedOn w:val="Standaard"/>
    <w:next w:val="Index1"/>
    <w:uiPriority w:val="99"/>
    <w:semiHidden/>
    <w:unhideWhenUsed/>
    <w:rsid w:val="00E96466"/>
    <w:rPr>
      <w:rFonts w:asciiTheme="majorHAnsi" w:eastAsiaTheme="majorEastAsia" w:hAnsiTheme="majorHAnsi" w:cstheme="majorBidi"/>
      <w:b/>
      <w:bCs/>
    </w:rPr>
  </w:style>
  <w:style w:type="character" w:styleId="Intensievebenadrukking">
    <w:name w:val="Intense Emphasis"/>
    <w:basedOn w:val="Standaardalinea-lettertype"/>
    <w:uiPriority w:val="21"/>
    <w:rsid w:val="00E96466"/>
    <w:rPr>
      <w:i/>
      <w:iCs/>
      <w:color w:val="B98F16" w:themeColor="accent1"/>
    </w:rPr>
  </w:style>
  <w:style w:type="paragraph" w:styleId="Duidelijkcitaat">
    <w:name w:val="Intense Quote"/>
    <w:basedOn w:val="Standaard"/>
    <w:next w:val="Standaard"/>
    <w:link w:val="DuidelijkcitaatChar"/>
    <w:uiPriority w:val="30"/>
    <w:rsid w:val="00E96466"/>
    <w:pPr>
      <w:pBdr>
        <w:top w:val="single" w:sz="4" w:space="10" w:color="B98F16" w:themeColor="accent1"/>
        <w:bottom w:val="single" w:sz="4" w:space="10" w:color="B98F16" w:themeColor="accent1"/>
      </w:pBdr>
      <w:spacing w:before="360" w:after="360"/>
      <w:ind w:left="864" w:right="864"/>
      <w:jc w:val="center"/>
    </w:pPr>
    <w:rPr>
      <w:i/>
      <w:iCs/>
      <w:color w:val="B98F16" w:themeColor="accent1"/>
    </w:rPr>
  </w:style>
  <w:style w:type="character" w:customStyle="1" w:styleId="DuidelijkcitaatChar">
    <w:name w:val="Duidelijk citaat Char"/>
    <w:basedOn w:val="Standaardalinea-lettertype"/>
    <w:link w:val="Duidelijkcitaat"/>
    <w:uiPriority w:val="30"/>
    <w:rsid w:val="00E96466"/>
    <w:rPr>
      <w:rFonts w:asciiTheme="minorHAnsi" w:hAnsiTheme="minorHAnsi"/>
      <w:i/>
      <w:iCs/>
      <w:color w:val="B98F16" w:themeColor="accent1"/>
      <w:sz w:val="18"/>
    </w:rPr>
  </w:style>
  <w:style w:type="character" w:styleId="Intensieveverwijzing">
    <w:name w:val="Intense Reference"/>
    <w:basedOn w:val="Standaardalinea-lettertype"/>
    <w:uiPriority w:val="32"/>
    <w:rsid w:val="00E96466"/>
    <w:rPr>
      <w:b/>
      <w:bCs/>
      <w:smallCaps/>
      <w:color w:val="B98F16" w:themeColor="accent1"/>
      <w:spacing w:val="5"/>
    </w:rPr>
  </w:style>
  <w:style w:type="character" w:styleId="Regelnummer">
    <w:name w:val="line number"/>
    <w:basedOn w:val="Standaardalinea-lettertype"/>
    <w:uiPriority w:val="99"/>
    <w:semiHidden/>
    <w:unhideWhenUsed/>
    <w:rsid w:val="00E96466"/>
  </w:style>
  <w:style w:type="paragraph" w:styleId="Lijst">
    <w:name w:val="List"/>
    <w:basedOn w:val="Standaard"/>
    <w:uiPriority w:val="99"/>
    <w:semiHidden/>
    <w:unhideWhenUsed/>
    <w:rsid w:val="00E96466"/>
    <w:pPr>
      <w:ind w:left="283" w:hanging="283"/>
      <w:contextualSpacing/>
    </w:pPr>
  </w:style>
  <w:style w:type="paragraph" w:styleId="Lijst2">
    <w:name w:val="List 2"/>
    <w:basedOn w:val="Standaard"/>
    <w:uiPriority w:val="99"/>
    <w:semiHidden/>
    <w:unhideWhenUsed/>
    <w:rsid w:val="00E96466"/>
    <w:pPr>
      <w:ind w:left="566" w:hanging="283"/>
      <w:contextualSpacing/>
    </w:pPr>
  </w:style>
  <w:style w:type="paragraph" w:styleId="Lijst3">
    <w:name w:val="List 3"/>
    <w:basedOn w:val="Standaard"/>
    <w:uiPriority w:val="99"/>
    <w:semiHidden/>
    <w:unhideWhenUsed/>
    <w:rsid w:val="00E96466"/>
    <w:pPr>
      <w:ind w:left="849" w:hanging="283"/>
      <w:contextualSpacing/>
    </w:pPr>
  </w:style>
  <w:style w:type="paragraph" w:styleId="Lijst4">
    <w:name w:val="List 4"/>
    <w:basedOn w:val="Standaard"/>
    <w:uiPriority w:val="99"/>
    <w:semiHidden/>
    <w:unhideWhenUsed/>
    <w:rsid w:val="00E96466"/>
    <w:pPr>
      <w:ind w:left="1132" w:hanging="283"/>
      <w:contextualSpacing/>
    </w:pPr>
  </w:style>
  <w:style w:type="paragraph" w:styleId="Lijst5">
    <w:name w:val="List 5"/>
    <w:basedOn w:val="Standaard"/>
    <w:uiPriority w:val="99"/>
    <w:semiHidden/>
    <w:unhideWhenUsed/>
    <w:rsid w:val="00E96466"/>
    <w:pPr>
      <w:ind w:left="1415" w:hanging="283"/>
      <w:contextualSpacing/>
    </w:pPr>
  </w:style>
  <w:style w:type="paragraph" w:styleId="Lijstopsomteken">
    <w:name w:val="List Bullet"/>
    <w:basedOn w:val="Standaard"/>
    <w:uiPriority w:val="99"/>
    <w:semiHidden/>
    <w:unhideWhenUsed/>
    <w:rsid w:val="00E96466"/>
    <w:pPr>
      <w:numPr>
        <w:numId w:val="1"/>
      </w:numPr>
      <w:contextualSpacing/>
    </w:pPr>
  </w:style>
  <w:style w:type="paragraph" w:styleId="Lijstopsomteken2">
    <w:name w:val="List Bullet 2"/>
    <w:basedOn w:val="Standaard"/>
    <w:uiPriority w:val="99"/>
    <w:semiHidden/>
    <w:unhideWhenUsed/>
    <w:rsid w:val="00E96466"/>
    <w:pPr>
      <w:numPr>
        <w:numId w:val="2"/>
      </w:numPr>
      <w:contextualSpacing/>
    </w:pPr>
  </w:style>
  <w:style w:type="paragraph" w:styleId="Lijstopsomteken3">
    <w:name w:val="List Bullet 3"/>
    <w:basedOn w:val="Standaard"/>
    <w:uiPriority w:val="99"/>
    <w:semiHidden/>
    <w:unhideWhenUsed/>
    <w:rsid w:val="00E96466"/>
    <w:pPr>
      <w:numPr>
        <w:numId w:val="3"/>
      </w:numPr>
      <w:contextualSpacing/>
    </w:pPr>
  </w:style>
  <w:style w:type="paragraph" w:styleId="Lijstopsomteken4">
    <w:name w:val="List Bullet 4"/>
    <w:basedOn w:val="Standaard"/>
    <w:uiPriority w:val="99"/>
    <w:semiHidden/>
    <w:unhideWhenUsed/>
    <w:rsid w:val="00E96466"/>
    <w:pPr>
      <w:numPr>
        <w:numId w:val="4"/>
      </w:numPr>
      <w:contextualSpacing/>
    </w:pPr>
  </w:style>
  <w:style w:type="paragraph" w:styleId="Lijstopsomteken5">
    <w:name w:val="List Bullet 5"/>
    <w:basedOn w:val="Standaard"/>
    <w:uiPriority w:val="99"/>
    <w:semiHidden/>
    <w:unhideWhenUsed/>
    <w:rsid w:val="00E96466"/>
    <w:pPr>
      <w:numPr>
        <w:numId w:val="5"/>
      </w:numPr>
      <w:contextualSpacing/>
    </w:pPr>
  </w:style>
  <w:style w:type="paragraph" w:styleId="Lijstvoortzetting">
    <w:name w:val="List Continue"/>
    <w:basedOn w:val="Standaard"/>
    <w:uiPriority w:val="99"/>
    <w:semiHidden/>
    <w:unhideWhenUsed/>
    <w:rsid w:val="00E96466"/>
    <w:pPr>
      <w:spacing w:after="120"/>
      <w:ind w:left="283"/>
      <w:contextualSpacing/>
    </w:pPr>
  </w:style>
  <w:style w:type="paragraph" w:styleId="Lijstvoortzetting2">
    <w:name w:val="List Continue 2"/>
    <w:basedOn w:val="Standaard"/>
    <w:uiPriority w:val="99"/>
    <w:semiHidden/>
    <w:unhideWhenUsed/>
    <w:rsid w:val="00E96466"/>
    <w:pPr>
      <w:spacing w:after="120"/>
      <w:ind w:left="566"/>
      <w:contextualSpacing/>
    </w:pPr>
  </w:style>
  <w:style w:type="paragraph" w:styleId="Lijstvoortzetting3">
    <w:name w:val="List Continue 3"/>
    <w:basedOn w:val="Standaard"/>
    <w:uiPriority w:val="99"/>
    <w:semiHidden/>
    <w:unhideWhenUsed/>
    <w:rsid w:val="00E96466"/>
    <w:pPr>
      <w:spacing w:after="120"/>
      <w:ind w:left="849"/>
      <w:contextualSpacing/>
    </w:pPr>
  </w:style>
  <w:style w:type="paragraph" w:styleId="Lijstvoortzetting4">
    <w:name w:val="List Continue 4"/>
    <w:basedOn w:val="Standaard"/>
    <w:uiPriority w:val="99"/>
    <w:semiHidden/>
    <w:unhideWhenUsed/>
    <w:rsid w:val="00E96466"/>
    <w:pPr>
      <w:spacing w:after="120"/>
      <w:ind w:left="1132"/>
      <w:contextualSpacing/>
    </w:pPr>
  </w:style>
  <w:style w:type="paragraph" w:styleId="Lijstvoortzetting5">
    <w:name w:val="List Continue 5"/>
    <w:basedOn w:val="Standaard"/>
    <w:uiPriority w:val="99"/>
    <w:semiHidden/>
    <w:unhideWhenUsed/>
    <w:rsid w:val="00E96466"/>
    <w:pPr>
      <w:spacing w:after="120"/>
      <w:ind w:left="1415"/>
      <w:contextualSpacing/>
    </w:pPr>
  </w:style>
  <w:style w:type="paragraph" w:styleId="Lijstnummering">
    <w:name w:val="List Number"/>
    <w:basedOn w:val="Standaard"/>
    <w:uiPriority w:val="99"/>
    <w:semiHidden/>
    <w:unhideWhenUsed/>
    <w:rsid w:val="00E96466"/>
    <w:pPr>
      <w:numPr>
        <w:numId w:val="6"/>
      </w:numPr>
      <w:contextualSpacing/>
    </w:pPr>
  </w:style>
  <w:style w:type="paragraph" w:styleId="Lijstnummering2">
    <w:name w:val="List Number 2"/>
    <w:basedOn w:val="Standaard"/>
    <w:uiPriority w:val="99"/>
    <w:semiHidden/>
    <w:unhideWhenUsed/>
    <w:rsid w:val="00E96466"/>
    <w:pPr>
      <w:numPr>
        <w:numId w:val="7"/>
      </w:numPr>
      <w:contextualSpacing/>
    </w:pPr>
  </w:style>
  <w:style w:type="paragraph" w:styleId="Lijstnummering3">
    <w:name w:val="List Number 3"/>
    <w:basedOn w:val="Standaard"/>
    <w:uiPriority w:val="99"/>
    <w:semiHidden/>
    <w:unhideWhenUsed/>
    <w:rsid w:val="00E96466"/>
    <w:pPr>
      <w:numPr>
        <w:numId w:val="8"/>
      </w:numPr>
      <w:contextualSpacing/>
    </w:pPr>
  </w:style>
  <w:style w:type="paragraph" w:styleId="Lijstnummering4">
    <w:name w:val="List Number 4"/>
    <w:basedOn w:val="Standaard"/>
    <w:uiPriority w:val="99"/>
    <w:semiHidden/>
    <w:unhideWhenUsed/>
    <w:rsid w:val="00E96466"/>
    <w:pPr>
      <w:numPr>
        <w:numId w:val="9"/>
      </w:numPr>
      <w:contextualSpacing/>
    </w:pPr>
  </w:style>
  <w:style w:type="paragraph" w:styleId="Lijstnummering5">
    <w:name w:val="List Number 5"/>
    <w:basedOn w:val="Standaard"/>
    <w:uiPriority w:val="99"/>
    <w:semiHidden/>
    <w:unhideWhenUsed/>
    <w:rsid w:val="00E96466"/>
    <w:pPr>
      <w:numPr>
        <w:numId w:val="10"/>
      </w:numPr>
      <w:contextualSpacing/>
    </w:pPr>
  </w:style>
  <w:style w:type="paragraph" w:styleId="Lijstalinea">
    <w:name w:val="List Paragraph"/>
    <w:basedOn w:val="Standaard"/>
    <w:qFormat/>
    <w:rsid w:val="00E96466"/>
    <w:pPr>
      <w:ind w:left="720"/>
      <w:contextualSpacing/>
    </w:pPr>
  </w:style>
  <w:style w:type="paragraph" w:styleId="Macrotekst">
    <w:name w:val="macro"/>
    <w:link w:val="MacrotekstChar"/>
    <w:uiPriority w:val="99"/>
    <w:semiHidden/>
    <w:unhideWhenUsed/>
    <w:rsid w:val="00E96466"/>
    <w:pPr>
      <w:tabs>
        <w:tab w:val="left" w:pos="480"/>
        <w:tab w:val="left" w:pos="960"/>
        <w:tab w:val="left" w:pos="1440"/>
        <w:tab w:val="left" w:pos="1920"/>
        <w:tab w:val="left" w:pos="2400"/>
        <w:tab w:val="left" w:pos="2880"/>
        <w:tab w:val="left" w:pos="3360"/>
        <w:tab w:val="left" w:pos="3840"/>
        <w:tab w:val="left" w:pos="4320"/>
      </w:tabs>
      <w:spacing w:line="260" w:lineRule="atLeast"/>
    </w:pPr>
    <w:rPr>
      <w:rFonts w:ascii="Consolas" w:hAnsi="Consolas"/>
    </w:rPr>
  </w:style>
  <w:style w:type="character" w:customStyle="1" w:styleId="MacrotekstChar">
    <w:name w:val="Macrotekst Char"/>
    <w:basedOn w:val="Standaardalinea-lettertype"/>
    <w:link w:val="Macrotekst"/>
    <w:uiPriority w:val="99"/>
    <w:semiHidden/>
    <w:rsid w:val="00E96466"/>
    <w:rPr>
      <w:rFonts w:ascii="Consolas" w:hAnsi="Consolas"/>
    </w:rPr>
  </w:style>
  <w:style w:type="paragraph" w:styleId="Berichtkop">
    <w:name w:val="Message Header"/>
    <w:basedOn w:val="Standaard"/>
    <w:link w:val="BerichtkopChar"/>
    <w:uiPriority w:val="99"/>
    <w:semiHidden/>
    <w:unhideWhenUsed/>
    <w:rsid w:val="00E96466"/>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 w:val="24"/>
      <w:szCs w:val="24"/>
    </w:rPr>
  </w:style>
  <w:style w:type="character" w:customStyle="1" w:styleId="BerichtkopChar">
    <w:name w:val="Berichtkop Char"/>
    <w:basedOn w:val="Standaardalinea-lettertype"/>
    <w:link w:val="Berichtkop"/>
    <w:uiPriority w:val="99"/>
    <w:semiHidden/>
    <w:rsid w:val="00E96466"/>
    <w:rPr>
      <w:rFonts w:asciiTheme="majorHAnsi" w:eastAsiaTheme="majorEastAsia" w:hAnsiTheme="majorHAnsi" w:cstheme="majorBidi"/>
      <w:sz w:val="24"/>
      <w:szCs w:val="24"/>
      <w:shd w:val="pct20" w:color="auto" w:fill="auto"/>
    </w:rPr>
  </w:style>
  <w:style w:type="paragraph" w:styleId="Geenafstand">
    <w:name w:val="No Spacing"/>
    <w:uiPriority w:val="1"/>
    <w:rsid w:val="00E96466"/>
    <w:rPr>
      <w:rFonts w:asciiTheme="minorHAnsi" w:hAnsiTheme="minorHAnsi"/>
      <w:sz w:val="18"/>
    </w:rPr>
  </w:style>
  <w:style w:type="paragraph" w:styleId="Normaalweb">
    <w:name w:val="Normal (Web)"/>
    <w:basedOn w:val="Standaard"/>
    <w:uiPriority w:val="99"/>
    <w:semiHidden/>
    <w:unhideWhenUsed/>
    <w:rsid w:val="00E96466"/>
    <w:rPr>
      <w:rFonts w:ascii="Times New Roman" w:hAnsi="Times New Roman"/>
      <w:sz w:val="24"/>
      <w:szCs w:val="24"/>
    </w:rPr>
  </w:style>
  <w:style w:type="paragraph" w:styleId="Standaardinspringing">
    <w:name w:val="Normal Indent"/>
    <w:basedOn w:val="Standaard"/>
    <w:uiPriority w:val="99"/>
    <w:semiHidden/>
    <w:unhideWhenUsed/>
    <w:rsid w:val="00E96466"/>
    <w:pPr>
      <w:ind w:left="708"/>
    </w:pPr>
  </w:style>
  <w:style w:type="paragraph" w:styleId="Notitiekop">
    <w:name w:val="Note Heading"/>
    <w:basedOn w:val="Standaard"/>
    <w:next w:val="Standaard"/>
    <w:link w:val="NotitiekopChar"/>
    <w:uiPriority w:val="99"/>
    <w:semiHidden/>
    <w:unhideWhenUsed/>
    <w:rsid w:val="00E96466"/>
    <w:pPr>
      <w:spacing w:line="240" w:lineRule="auto"/>
    </w:pPr>
  </w:style>
  <w:style w:type="character" w:customStyle="1" w:styleId="NotitiekopChar">
    <w:name w:val="Notitiekop Char"/>
    <w:basedOn w:val="Standaardalinea-lettertype"/>
    <w:link w:val="Notitiekop"/>
    <w:uiPriority w:val="99"/>
    <w:semiHidden/>
    <w:rsid w:val="00E96466"/>
    <w:rPr>
      <w:rFonts w:asciiTheme="minorHAnsi" w:hAnsiTheme="minorHAnsi"/>
      <w:sz w:val="18"/>
    </w:rPr>
  </w:style>
  <w:style w:type="character" w:styleId="Paginanummer">
    <w:name w:val="page number"/>
    <w:basedOn w:val="Standaardalinea-lettertype"/>
    <w:uiPriority w:val="99"/>
    <w:semiHidden/>
    <w:unhideWhenUsed/>
    <w:rsid w:val="00E96466"/>
  </w:style>
  <w:style w:type="paragraph" w:styleId="Tekstzonderopmaak">
    <w:name w:val="Plain Text"/>
    <w:basedOn w:val="Standaard"/>
    <w:link w:val="TekstzonderopmaakChar"/>
    <w:uiPriority w:val="99"/>
    <w:semiHidden/>
    <w:unhideWhenUsed/>
    <w:rsid w:val="00E96466"/>
    <w:pPr>
      <w:spacing w:line="240" w:lineRule="auto"/>
    </w:pPr>
    <w:rPr>
      <w:rFonts w:ascii="Consolas" w:hAnsi="Consolas"/>
      <w:sz w:val="21"/>
      <w:szCs w:val="21"/>
    </w:rPr>
  </w:style>
  <w:style w:type="character" w:customStyle="1" w:styleId="TekstzonderopmaakChar">
    <w:name w:val="Tekst zonder opmaak Char"/>
    <w:basedOn w:val="Standaardalinea-lettertype"/>
    <w:link w:val="Tekstzonderopmaak"/>
    <w:uiPriority w:val="99"/>
    <w:semiHidden/>
    <w:rsid w:val="00E96466"/>
    <w:rPr>
      <w:rFonts w:ascii="Consolas" w:hAnsi="Consolas"/>
      <w:sz w:val="21"/>
      <w:szCs w:val="21"/>
    </w:rPr>
  </w:style>
  <w:style w:type="paragraph" w:styleId="Citaat">
    <w:name w:val="Quote"/>
    <w:basedOn w:val="Standaard"/>
    <w:next w:val="Standaard"/>
    <w:link w:val="CitaatChar"/>
    <w:uiPriority w:val="29"/>
    <w:rsid w:val="00E96466"/>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E96466"/>
    <w:rPr>
      <w:rFonts w:asciiTheme="minorHAnsi" w:hAnsiTheme="minorHAnsi"/>
      <w:i/>
      <w:iCs/>
      <w:color w:val="404040" w:themeColor="text1" w:themeTint="BF"/>
      <w:sz w:val="18"/>
    </w:rPr>
  </w:style>
  <w:style w:type="paragraph" w:styleId="Aanhef">
    <w:name w:val="Salutation"/>
    <w:basedOn w:val="Standaard"/>
    <w:next w:val="Standaard"/>
    <w:link w:val="AanhefChar"/>
    <w:uiPriority w:val="99"/>
    <w:semiHidden/>
    <w:unhideWhenUsed/>
    <w:rsid w:val="00E96466"/>
  </w:style>
  <w:style w:type="character" w:customStyle="1" w:styleId="AanhefChar">
    <w:name w:val="Aanhef Char"/>
    <w:basedOn w:val="Standaardalinea-lettertype"/>
    <w:link w:val="Aanhef"/>
    <w:uiPriority w:val="99"/>
    <w:semiHidden/>
    <w:rsid w:val="00E96466"/>
    <w:rPr>
      <w:rFonts w:asciiTheme="minorHAnsi" w:hAnsiTheme="minorHAnsi"/>
      <w:sz w:val="18"/>
    </w:rPr>
  </w:style>
  <w:style w:type="paragraph" w:styleId="Handtekening">
    <w:name w:val="Signature"/>
    <w:basedOn w:val="Standaard"/>
    <w:link w:val="HandtekeningChar"/>
    <w:uiPriority w:val="99"/>
    <w:semiHidden/>
    <w:unhideWhenUsed/>
    <w:rsid w:val="00E96466"/>
    <w:pPr>
      <w:spacing w:line="240" w:lineRule="auto"/>
      <w:ind w:left="4252"/>
    </w:pPr>
  </w:style>
  <w:style w:type="character" w:customStyle="1" w:styleId="HandtekeningChar">
    <w:name w:val="Handtekening Char"/>
    <w:basedOn w:val="Standaardalinea-lettertype"/>
    <w:link w:val="Handtekening"/>
    <w:uiPriority w:val="99"/>
    <w:semiHidden/>
    <w:rsid w:val="00E96466"/>
    <w:rPr>
      <w:rFonts w:asciiTheme="minorHAnsi" w:hAnsiTheme="minorHAnsi"/>
      <w:sz w:val="18"/>
    </w:rPr>
  </w:style>
  <w:style w:type="character" w:styleId="Zwaar">
    <w:name w:val="Strong"/>
    <w:basedOn w:val="Standaardalinea-lettertype"/>
    <w:uiPriority w:val="22"/>
    <w:rsid w:val="00E96466"/>
    <w:rPr>
      <w:b/>
      <w:bCs/>
    </w:rPr>
  </w:style>
  <w:style w:type="paragraph" w:styleId="Ondertitel">
    <w:name w:val="Subtitle"/>
    <w:basedOn w:val="Standaard"/>
    <w:next w:val="Standaard"/>
    <w:link w:val="OndertitelChar"/>
    <w:uiPriority w:val="11"/>
    <w:rsid w:val="00E96466"/>
    <w:pPr>
      <w:numPr>
        <w:ilvl w:val="1"/>
      </w:numPr>
      <w:spacing w:after="160"/>
    </w:pPr>
    <w:rPr>
      <w:rFonts w:eastAsiaTheme="minorEastAsia" w:cstheme="minorBidi"/>
      <w:color w:val="5A5A5A" w:themeColor="text1" w:themeTint="A5"/>
      <w:spacing w:val="15"/>
      <w:sz w:val="22"/>
      <w:szCs w:val="22"/>
    </w:rPr>
  </w:style>
  <w:style w:type="character" w:customStyle="1" w:styleId="OndertitelChar">
    <w:name w:val="Ondertitel Char"/>
    <w:basedOn w:val="Standaardalinea-lettertype"/>
    <w:link w:val="Ondertitel"/>
    <w:uiPriority w:val="11"/>
    <w:rsid w:val="00E96466"/>
    <w:rPr>
      <w:rFonts w:asciiTheme="minorHAnsi" w:eastAsiaTheme="minorEastAsia" w:hAnsiTheme="minorHAnsi" w:cstheme="minorBidi"/>
      <w:color w:val="5A5A5A" w:themeColor="text1" w:themeTint="A5"/>
      <w:spacing w:val="15"/>
      <w:sz w:val="22"/>
      <w:szCs w:val="22"/>
    </w:rPr>
  </w:style>
  <w:style w:type="character" w:styleId="Subtielebenadrukking">
    <w:name w:val="Subtle Emphasis"/>
    <w:basedOn w:val="Standaardalinea-lettertype"/>
    <w:uiPriority w:val="19"/>
    <w:rsid w:val="00E96466"/>
    <w:rPr>
      <w:i/>
      <w:iCs/>
      <w:color w:val="404040" w:themeColor="text1" w:themeTint="BF"/>
    </w:rPr>
  </w:style>
  <w:style w:type="character" w:styleId="Subtieleverwijzing">
    <w:name w:val="Subtle Reference"/>
    <w:basedOn w:val="Standaardalinea-lettertype"/>
    <w:uiPriority w:val="31"/>
    <w:rsid w:val="00E96466"/>
    <w:rPr>
      <w:smallCaps/>
      <w:color w:val="5A5A5A" w:themeColor="text1" w:themeTint="A5"/>
    </w:rPr>
  </w:style>
  <w:style w:type="paragraph" w:styleId="Bronvermelding">
    <w:name w:val="table of authorities"/>
    <w:basedOn w:val="Standaard"/>
    <w:next w:val="Standaard"/>
    <w:uiPriority w:val="99"/>
    <w:semiHidden/>
    <w:unhideWhenUsed/>
    <w:rsid w:val="00E96466"/>
    <w:pPr>
      <w:ind w:left="180" w:hanging="180"/>
    </w:pPr>
  </w:style>
  <w:style w:type="paragraph" w:styleId="Lijstmetafbeeldingen">
    <w:name w:val="table of figures"/>
    <w:basedOn w:val="Standaard"/>
    <w:next w:val="Standaard"/>
    <w:uiPriority w:val="99"/>
    <w:semiHidden/>
    <w:unhideWhenUsed/>
    <w:rsid w:val="00E96466"/>
  </w:style>
  <w:style w:type="paragraph" w:styleId="Titel">
    <w:name w:val="Title"/>
    <w:basedOn w:val="Standaard"/>
    <w:next w:val="Standaard"/>
    <w:link w:val="TitelChar"/>
    <w:uiPriority w:val="10"/>
    <w:rsid w:val="00E96466"/>
    <w:pPr>
      <w:spacing w:line="240" w:lineRule="auto"/>
      <w:contextualSpacing/>
    </w:pPr>
    <w:rPr>
      <w:rFonts w:asciiTheme="majorHAnsi" w:eastAsiaTheme="majorEastAsia" w:hAnsiTheme="majorHAnsi" w:cstheme="majorBidi"/>
      <w:spacing w:val="-10"/>
      <w:kern w:val="28"/>
      <w:sz w:val="56"/>
      <w:szCs w:val="56"/>
    </w:rPr>
  </w:style>
  <w:style w:type="character" w:customStyle="1" w:styleId="TitelChar">
    <w:name w:val="Titel Char"/>
    <w:basedOn w:val="Standaardalinea-lettertype"/>
    <w:link w:val="Titel"/>
    <w:uiPriority w:val="10"/>
    <w:rsid w:val="00E96466"/>
    <w:rPr>
      <w:rFonts w:asciiTheme="majorHAnsi" w:eastAsiaTheme="majorEastAsia" w:hAnsiTheme="majorHAnsi" w:cstheme="majorBidi"/>
      <w:spacing w:val="-10"/>
      <w:kern w:val="28"/>
      <w:sz w:val="56"/>
      <w:szCs w:val="56"/>
    </w:rPr>
  </w:style>
  <w:style w:type="paragraph" w:styleId="Kopbronvermelding">
    <w:name w:val="toa heading"/>
    <w:basedOn w:val="Standaard"/>
    <w:next w:val="Standaard"/>
    <w:uiPriority w:val="99"/>
    <w:semiHidden/>
    <w:unhideWhenUsed/>
    <w:rsid w:val="00E96466"/>
    <w:pPr>
      <w:spacing w:before="120"/>
    </w:pPr>
    <w:rPr>
      <w:rFonts w:asciiTheme="majorHAnsi" w:eastAsiaTheme="majorEastAsia" w:hAnsiTheme="majorHAnsi" w:cstheme="majorBidi"/>
      <w:b/>
      <w:bCs/>
      <w:sz w:val="24"/>
      <w:szCs w:val="24"/>
    </w:rPr>
  </w:style>
  <w:style w:type="paragraph" w:styleId="Inhopg4">
    <w:name w:val="toc 4"/>
    <w:basedOn w:val="Standaard"/>
    <w:next w:val="Standaard"/>
    <w:autoRedefine/>
    <w:uiPriority w:val="39"/>
    <w:semiHidden/>
    <w:unhideWhenUsed/>
    <w:rsid w:val="00E96466"/>
    <w:pPr>
      <w:spacing w:after="100"/>
      <w:ind w:left="540"/>
    </w:pPr>
  </w:style>
  <w:style w:type="paragraph" w:styleId="Inhopg5">
    <w:name w:val="toc 5"/>
    <w:basedOn w:val="Standaard"/>
    <w:next w:val="Standaard"/>
    <w:autoRedefine/>
    <w:uiPriority w:val="39"/>
    <w:semiHidden/>
    <w:unhideWhenUsed/>
    <w:rsid w:val="00E96466"/>
    <w:pPr>
      <w:spacing w:after="100"/>
      <w:ind w:left="720"/>
    </w:pPr>
  </w:style>
  <w:style w:type="paragraph" w:styleId="Inhopg6">
    <w:name w:val="toc 6"/>
    <w:basedOn w:val="Standaard"/>
    <w:next w:val="Standaard"/>
    <w:autoRedefine/>
    <w:uiPriority w:val="39"/>
    <w:semiHidden/>
    <w:unhideWhenUsed/>
    <w:rsid w:val="00E96466"/>
    <w:pPr>
      <w:spacing w:after="100"/>
      <w:ind w:left="900"/>
    </w:pPr>
  </w:style>
  <w:style w:type="paragraph" w:styleId="Inhopg7">
    <w:name w:val="toc 7"/>
    <w:basedOn w:val="Standaard"/>
    <w:next w:val="Standaard"/>
    <w:autoRedefine/>
    <w:uiPriority w:val="39"/>
    <w:semiHidden/>
    <w:unhideWhenUsed/>
    <w:rsid w:val="00E96466"/>
    <w:pPr>
      <w:spacing w:after="100"/>
      <w:ind w:left="1080"/>
    </w:pPr>
  </w:style>
  <w:style w:type="paragraph" w:styleId="Inhopg8">
    <w:name w:val="toc 8"/>
    <w:basedOn w:val="Standaard"/>
    <w:next w:val="Standaard"/>
    <w:autoRedefine/>
    <w:uiPriority w:val="39"/>
    <w:semiHidden/>
    <w:unhideWhenUsed/>
    <w:rsid w:val="00E96466"/>
    <w:pPr>
      <w:spacing w:after="100"/>
      <w:ind w:left="1260"/>
    </w:pPr>
  </w:style>
  <w:style w:type="paragraph" w:styleId="Inhopg9">
    <w:name w:val="toc 9"/>
    <w:basedOn w:val="Standaard"/>
    <w:next w:val="Standaard"/>
    <w:autoRedefine/>
    <w:uiPriority w:val="39"/>
    <w:semiHidden/>
    <w:unhideWhenUsed/>
    <w:rsid w:val="00E96466"/>
    <w:pPr>
      <w:spacing w:after="100"/>
      <w:ind w:left="144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Y:\Office-Sjablonen\Huisstijl\Bouwstenen\Algemeen\Rap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C66E55D0AB648A3BF9DEB6B8B704A79"/>
        <w:category>
          <w:name w:val="Algemeen"/>
          <w:gallery w:val="placeholder"/>
        </w:category>
        <w:types>
          <w:type w:val="bbPlcHdr"/>
        </w:types>
        <w:behaviors>
          <w:behavior w:val="content"/>
        </w:behaviors>
        <w:guid w:val="{0ED5CD18-9403-4C4E-B248-95C5E3826B27}"/>
      </w:docPartPr>
      <w:docPartBody>
        <w:p w:rsidR="00D62F25" w:rsidRDefault="008A4F90" w:rsidP="008A4F90">
          <w:r w:rsidRPr="00871F3D">
            <w:rPr>
              <w:rStyle w:val="Tekstvantijdelijkeaanduiding"/>
            </w:rPr>
            <w:t>Typ tekst</w:t>
          </w:r>
        </w:p>
      </w:docPartBody>
    </w:docPart>
    <w:docPart>
      <w:docPartPr>
        <w:name w:val="859FE95F9F834218A0D470B19B3BCC4C"/>
        <w:category>
          <w:name w:val="Algemeen"/>
          <w:gallery w:val="placeholder"/>
        </w:category>
        <w:types>
          <w:type w:val="bbPlcHdr"/>
        </w:types>
        <w:behaviors>
          <w:behavior w:val="content"/>
        </w:behaviors>
        <w:guid w:val="{9DD081D4-7B05-47B0-85DF-AC78BB4B9AFC}"/>
      </w:docPartPr>
      <w:docPartBody>
        <w:p w:rsidR="00D62F25" w:rsidRDefault="008A4F90" w:rsidP="008A4F90">
          <w:r w:rsidRPr="00871F3D">
            <w:rPr>
              <w:rStyle w:val="Tekstvantijdelijkeaanduiding"/>
            </w:rPr>
            <w:t>Typ tekst</w:t>
          </w:r>
        </w:p>
      </w:docPartBody>
    </w:docPart>
    <w:docPart>
      <w:docPartPr>
        <w:name w:val="D72831F7161E4BC7BBEC4BFE92C34406"/>
        <w:category>
          <w:name w:val="Algemeen"/>
          <w:gallery w:val="placeholder"/>
        </w:category>
        <w:types>
          <w:type w:val="bbPlcHdr"/>
        </w:types>
        <w:behaviors>
          <w:behavior w:val="content"/>
        </w:behaviors>
        <w:guid w:val="{E383291B-563C-4437-AC00-A64D70B0B04F}"/>
      </w:docPartPr>
      <w:docPartBody>
        <w:p w:rsidR="003D5618" w:rsidRDefault="0088715F" w:rsidP="0088715F">
          <w:r w:rsidRPr="00871F3D">
            <w:rPr>
              <w:rStyle w:val="Tekstvantijdelijkeaanduiding"/>
            </w:rPr>
            <w:t>Typ tekst</w:t>
          </w:r>
        </w:p>
      </w:docPartBody>
    </w:docPart>
    <w:docPart>
      <w:docPartPr>
        <w:name w:val="477C9BAA141A474DB1F1CD6BB31ECC1C"/>
        <w:category>
          <w:name w:val="Algemeen"/>
          <w:gallery w:val="placeholder"/>
        </w:category>
        <w:types>
          <w:type w:val="bbPlcHdr"/>
        </w:types>
        <w:behaviors>
          <w:behavior w:val="content"/>
        </w:behaviors>
        <w:guid w:val="{03251F72-2ED7-4368-A040-6995B770A06F}"/>
      </w:docPartPr>
      <w:docPartBody>
        <w:p w:rsidR="003D5618" w:rsidRDefault="0088715F" w:rsidP="0088715F">
          <w:r w:rsidRPr="00871F3D">
            <w:rPr>
              <w:rStyle w:val="Tekstvantijdelijkeaanduiding"/>
            </w:rPr>
            <w:t>Typ tekst</w:t>
          </w:r>
        </w:p>
      </w:docPartBody>
    </w:docPart>
    <w:docPart>
      <w:docPartPr>
        <w:name w:val="614461B7B28340979F5464E4B618B947"/>
        <w:category>
          <w:name w:val="Algemeen"/>
          <w:gallery w:val="placeholder"/>
        </w:category>
        <w:types>
          <w:type w:val="bbPlcHdr"/>
        </w:types>
        <w:behaviors>
          <w:behavior w:val="content"/>
        </w:behaviors>
        <w:guid w:val="{FB063A4B-C393-4170-B2B6-6846B7A7DD02}"/>
      </w:docPartPr>
      <w:docPartBody>
        <w:p w:rsidR="00027ADC" w:rsidRDefault="007D40AF" w:rsidP="007D40AF">
          <w:r w:rsidRPr="00871F3D">
            <w:rPr>
              <w:rStyle w:val="Tekstvantijdelijkeaanduiding"/>
            </w:rPr>
            <w:t>Typ tekst</w:t>
          </w:r>
        </w:p>
      </w:docPartBody>
    </w:docPart>
    <w:docPart>
      <w:docPartPr>
        <w:name w:val="F8837570AF864BF7997DD2FDACC438DF"/>
        <w:category>
          <w:name w:val="Algemeen"/>
          <w:gallery w:val="placeholder"/>
        </w:category>
        <w:types>
          <w:type w:val="bbPlcHdr"/>
        </w:types>
        <w:behaviors>
          <w:behavior w:val="content"/>
        </w:behaviors>
        <w:guid w:val="{BE0EB3E8-9509-454A-9478-17860CED86EF}"/>
      </w:docPartPr>
      <w:docPartBody>
        <w:p w:rsidR="00027ADC" w:rsidRDefault="007D40AF" w:rsidP="007D40AF">
          <w:r w:rsidRPr="00871F3D">
            <w:rPr>
              <w:rStyle w:val="Tekstvantijdelijkeaanduiding"/>
            </w:rPr>
            <w:t>Typ tekst</w:t>
          </w:r>
        </w:p>
      </w:docPartBody>
    </w:docPart>
    <w:docPart>
      <w:docPartPr>
        <w:name w:val="8C41B925B4B14D1895DEBD76254C4C66"/>
        <w:category>
          <w:name w:val="Algemeen"/>
          <w:gallery w:val="placeholder"/>
        </w:category>
        <w:types>
          <w:type w:val="bbPlcHdr"/>
        </w:types>
        <w:behaviors>
          <w:behavior w:val="content"/>
        </w:behaviors>
        <w:guid w:val="{9014B083-D65F-4AD7-8B97-F105F342D641}"/>
      </w:docPartPr>
      <w:docPartBody>
        <w:p w:rsidR="00027ADC" w:rsidRDefault="007D40AF" w:rsidP="007D40AF">
          <w:r w:rsidRPr="00871F3D">
            <w:rPr>
              <w:rStyle w:val="Tekstvantijdelijkeaanduiding"/>
            </w:rPr>
            <w:t>Typ tekst</w:t>
          </w:r>
        </w:p>
      </w:docPartBody>
    </w:docPart>
    <w:docPart>
      <w:docPartPr>
        <w:name w:val="BAD7C2EBC0BD427C955305D00DD0D2BD"/>
        <w:category>
          <w:name w:val="Algemeen"/>
          <w:gallery w:val="placeholder"/>
        </w:category>
        <w:types>
          <w:type w:val="bbPlcHdr"/>
        </w:types>
        <w:behaviors>
          <w:behavior w:val="content"/>
        </w:behaviors>
        <w:guid w:val="{1C5D7BBC-B7C8-45C5-9D2C-4F64DC16421D}"/>
      </w:docPartPr>
      <w:docPartBody>
        <w:p w:rsidR="00027ADC" w:rsidRDefault="007D40AF" w:rsidP="007D40AF">
          <w:r w:rsidRPr="00871F3D">
            <w:rPr>
              <w:rStyle w:val="Tekstvantijdelijkeaanduiding"/>
            </w:rPr>
            <w:t>Typ tekst</w:t>
          </w:r>
        </w:p>
      </w:docPartBody>
    </w:docPart>
    <w:docPart>
      <w:docPartPr>
        <w:name w:val="55A4ACB5A2E04F7C9AFF2D386B05938A"/>
        <w:category>
          <w:name w:val="Algemeen"/>
          <w:gallery w:val="placeholder"/>
        </w:category>
        <w:types>
          <w:type w:val="bbPlcHdr"/>
        </w:types>
        <w:behaviors>
          <w:behavior w:val="content"/>
        </w:behaviors>
        <w:guid w:val="{753E0EBB-849C-4256-BE0F-4761A5D0E7D5}"/>
      </w:docPartPr>
      <w:docPartBody>
        <w:p w:rsidR="00027ADC" w:rsidRDefault="007D40AF" w:rsidP="007D40AF">
          <w:r w:rsidRPr="00871F3D">
            <w:rPr>
              <w:rStyle w:val="Tekstvantijdelijkeaanduiding"/>
            </w:rPr>
            <w:t>Typ tekst</w:t>
          </w:r>
        </w:p>
      </w:docPartBody>
    </w:docPart>
    <w:docPart>
      <w:docPartPr>
        <w:name w:val="F646B143B6B14226B519CA6314611B1C"/>
        <w:category>
          <w:name w:val="Algemeen"/>
          <w:gallery w:val="placeholder"/>
        </w:category>
        <w:types>
          <w:type w:val="bbPlcHdr"/>
        </w:types>
        <w:behaviors>
          <w:behavior w:val="content"/>
        </w:behaviors>
        <w:guid w:val="{B91EC985-BBAF-47BC-AD6A-B75FF72CF615}"/>
      </w:docPartPr>
      <w:docPartBody>
        <w:p w:rsidR="00027ADC" w:rsidRDefault="007D40AF" w:rsidP="007D40AF">
          <w:r w:rsidRPr="00871F3D">
            <w:rPr>
              <w:rStyle w:val="Tekstvantijdelijkeaanduiding"/>
            </w:rPr>
            <w:t>Typ tekst</w:t>
          </w:r>
        </w:p>
      </w:docPartBody>
    </w:docPart>
    <w:docPart>
      <w:docPartPr>
        <w:name w:val="CC71070BCF3D477AB26C8E7703ACD253"/>
        <w:category>
          <w:name w:val="Algemeen"/>
          <w:gallery w:val="placeholder"/>
        </w:category>
        <w:types>
          <w:type w:val="bbPlcHdr"/>
        </w:types>
        <w:behaviors>
          <w:behavior w:val="content"/>
        </w:behaviors>
        <w:guid w:val="{ECC4A4B5-E27B-4326-9431-FAE95196B4D7}"/>
      </w:docPartPr>
      <w:docPartBody>
        <w:p w:rsidR="00027ADC" w:rsidRDefault="007D40AF" w:rsidP="007D40AF">
          <w:r w:rsidRPr="00871F3D">
            <w:rPr>
              <w:rStyle w:val="Tekstvantijdelijkeaanduiding"/>
            </w:rPr>
            <w:t>Typ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91454"/>
    <w:rsid w:val="00027ADC"/>
    <w:rsid w:val="003D5618"/>
    <w:rsid w:val="00492330"/>
    <w:rsid w:val="00791454"/>
    <w:rsid w:val="007D40AF"/>
    <w:rsid w:val="0088715F"/>
    <w:rsid w:val="008A4F90"/>
    <w:rsid w:val="008D02BE"/>
    <w:rsid w:val="00D15E87"/>
    <w:rsid w:val="00D62F25"/>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5B0784CB"/>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7D40AF"/>
    <w:rPr>
      <w:color w:val="0070C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Den Haag Huisstijl">
      <a:dk1>
        <a:sysClr val="windowText" lastClr="000000"/>
      </a:dk1>
      <a:lt1>
        <a:sysClr val="window" lastClr="FFFFFF"/>
      </a:lt1>
      <a:dk2>
        <a:srgbClr val="000000"/>
      </a:dk2>
      <a:lt2>
        <a:srgbClr val="EEECE1"/>
      </a:lt2>
      <a:accent1>
        <a:srgbClr val="B98F16"/>
      </a:accent1>
      <a:accent2>
        <a:srgbClr val="1D6B34"/>
      </a:accent2>
      <a:accent3>
        <a:srgbClr val="B85D19"/>
      </a:accent3>
      <a:accent4>
        <a:srgbClr val="A41515"/>
      </a:accent4>
      <a:accent5>
        <a:srgbClr val="732A75"/>
      </a:accent5>
      <a:accent6>
        <a:srgbClr val="284891"/>
      </a:accent6>
      <a:hlink>
        <a:srgbClr val="0000FF"/>
      </a:hlink>
      <a:folHlink>
        <a:srgbClr val="800080"/>
      </a:folHlink>
    </a:clrScheme>
    <a:fontScheme name="Gemeente Den Haag">
      <a:majorFont>
        <a:latin typeface="Arial"/>
        <a:ea typeface=""/>
        <a:cs typeface=""/>
      </a:majorFont>
      <a:minorFont>
        <a:latin typeface="Georgia"/>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Proces - GDH PowerPoint Document" ma:contentTypeID="0x0101008696D14171FA4CED8F032AD334D7A9EF004279C34E82A344EE803735B9E417CCC900BAE8592A82B3E947A9EA74D399BF5A8D" ma:contentTypeVersion="1" ma:contentTypeDescription="Maak een nieuw PowerPoint document." ma:contentTypeScope="" ma:versionID="c620ea0191d762557341cff40413271e">
  <xsd:schema xmlns:xsd="http://www.w3.org/2001/XMLSchema" xmlns:xs="http://www.w3.org/2001/XMLSchema" xmlns:p="http://schemas.microsoft.com/office/2006/metadata/properties" xmlns:ns2="cad755b6-d270-493f-83c9-ae784197a3f5" xmlns:ns3="3b30939b-fa42-4f42-9791-ab3fdfd3daa1" targetNamespace="http://schemas.microsoft.com/office/2006/metadata/properties" ma:root="true" ma:fieldsID="48381f924459876fcfd84a5b468286ab" ns2:_="" ns3:_="">
    <xsd:import namespace="cad755b6-d270-493f-83c9-ae784197a3f5"/>
    <xsd:import namespace="3b30939b-fa42-4f42-9791-ab3fdfd3daa1"/>
    <xsd:element name="properties">
      <xsd:complexType>
        <xsd:sequence>
          <xsd:element name="documentManagement">
            <xsd:complexType>
              <xsd:all>
                <xsd:element ref="ns2:_dlc_DocId" minOccurs="0"/>
                <xsd:element ref="ns2:_dlc_DocIdUrl" minOccurs="0"/>
                <xsd:element ref="ns2:_dlc_DocIdPersistId" minOccurs="0"/>
                <xsd:element ref="ns2:ebb03eb60f1c456383d550cda2a2ac01" minOccurs="0"/>
                <xsd:element ref="ns2:TaxCatchAll" minOccurs="0"/>
                <xsd:element ref="ns2:TaxCatchAllLabel" minOccurs="0"/>
                <xsd:element ref="ns2:ofae577968ed4be8b7cfa6b3c1b2b2a3" minOccurs="0"/>
                <xsd:element ref="ns2:TaxKeywordTaxHTField" minOccurs="0"/>
                <xsd:element ref="ns3: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ad755b6-d270-493f-83c9-ae784197a3f5" elementFormDefault="qualified">
    <xsd:import namespace="http://schemas.microsoft.com/office/2006/documentManagement/types"/>
    <xsd:import namespace="http://schemas.microsoft.com/office/infopath/2007/PartnerControls"/>
    <xsd:element name="_dlc_DocId" ma:index="8" nillable="true" ma:displayName="Waarde van de document-id" ma:description="De waarde van de document-id die aan dit item is toegewezen." ma:internalName="_dlc_DocId" ma:readOnly="true">
      <xsd:simpleType>
        <xsd:restriction base="dms:Text"/>
      </xsd:simpleType>
    </xsd:element>
    <xsd:element name="_dlc_DocIdUrl" ma:index="9"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Id blijven behouden" ma:description="Id behouden tijdens toevoegen." ma:hidden="true" ma:internalName="_dlc_DocIdPersistId" ma:readOnly="true">
      <xsd:simpleType>
        <xsd:restriction base="dms:Boolean"/>
      </xsd:simpleType>
    </xsd:element>
    <xsd:element name="ebb03eb60f1c456383d550cda2a2ac01" ma:index="11" ma:taxonomy="true" ma:internalName="ebb03eb60f1c456383d550cda2a2ac01" ma:taxonomyFieldName="Teamtrefwoorden" ma:displayName="Teamtrefwoorden:" ma:default="" ma:fieldId="{ebb03eb6-0f1c-4563-83d5-50cda2a2ac01}" ma:sspId="0f84c60b-fce4-43bd-9f97-923732063525" ma:termSetId="56905a50-6daf-4f2b-91ec-8eb82e21f49c"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e0fd8f34-4297-45df-b34e-0fd94930d71b}" ma:internalName="TaxCatchAll" ma:showField="CatchAllData" ma:web="cad755b6-d270-493f-83c9-ae784197a3f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e0fd8f34-4297-45df-b34e-0fd94930d71b}" ma:internalName="TaxCatchAllLabel" ma:readOnly="true" ma:showField="CatchAllDataLabel" ma:web="cad755b6-d270-493f-83c9-ae784197a3f5">
      <xsd:complexType>
        <xsd:complexContent>
          <xsd:extension base="dms:MultiChoiceLookup">
            <xsd:sequence>
              <xsd:element name="Value" type="dms:Lookup" maxOccurs="unbounded" minOccurs="0" nillable="true"/>
            </xsd:sequence>
          </xsd:extension>
        </xsd:complexContent>
      </xsd:complexType>
    </xsd:element>
    <xsd:element name="ofae577968ed4be8b7cfa6b3c1b2b2a3" ma:index="15" nillable="true" ma:taxonomy="true" ma:internalName="ofae577968ed4be8b7cfa6b3c1b2b2a3" ma:taxonomyFieldName="Documentsoort" ma:displayName="Documentsoort" ma:fieldId="{8fae5779-68ed-4be8-b7cf-a6b3c1b2b2a3}" ma:sspId="0f84c60b-fce4-43bd-9f97-923732063525" ma:termSetId="44435a80-4415-4597-a153-5101d02dcbdd"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Ondernemingstrefwoorden" ma:fieldId="{23f27201-bee3-471e-b2e7-b64fd8b7ca38}" ma:taxonomyMulti="true" ma:sspId="0f84c60b-fce4-43bd-9f97-923732063525"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b30939b-fa42-4f42-9791-ab3fdfd3daa1" elementFormDefault="qualified">
    <xsd:import namespace="http://schemas.microsoft.com/office/2006/documentManagement/types"/>
    <xsd:import namespace="http://schemas.microsoft.com/office/infopath/2007/PartnerControls"/>
    <xsd:element name="lcf76f155ced4ddcb4097134ff3c332f" ma:index="19"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cad755b6-d270-493f-83c9-ae784197a3f5">
      <Value>32</Value>
      <Value>22</Value>
    </TaxCatchAll>
    <ebb03eb60f1c456383d550cda2a2ac01 xmlns="cad755b6-d270-493f-83c9-ae784197a3f5">
      <Terms xmlns="http://schemas.microsoft.com/office/infopath/2007/PartnerControls">
        <TermInfo xmlns="http://schemas.microsoft.com/office/infopath/2007/PartnerControls">
          <TermName xmlns="http://schemas.microsoft.com/office/infopath/2007/PartnerControls">4.1 Inschrijvingsfase - Publicatie TenderNed</TermName>
          <TermId xmlns="http://schemas.microsoft.com/office/infopath/2007/PartnerControls">993d7e8e-20fb-4627-a851-12a8f96a5cad</TermId>
        </TermInfo>
      </Terms>
    </ebb03eb60f1c456383d550cda2a2ac01>
    <TaxKeywordTaxHTField xmlns="cad755b6-d270-493f-83c9-ae784197a3f5">
      <Terms xmlns="http://schemas.microsoft.com/office/infopath/2007/PartnerControls"/>
    </TaxKeywordTaxHTField>
    <ofae577968ed4be8b7cfa6b3c1b2b2a3 xmlns="cad755b6-d270-493f-83c9-ae784197a3f5">
      <Terms xmlns="http://schemas.microsoft.com/office/infopath/2007/PartnerControls">
        <TermInfo xmlns="http://schemas.microsoft.com/office/infopath/2007/PartnerControls">
          <TermName xmlns="http://schemas.microsoft.com/office/infopath/2007/PartnerControls">Overeenkomst</TermName>
          <TermId xmlns="http://schemas.microsoft.com/office/infopath/2007/PartnerControls">722e1370-03dd-44ba-906e-2292dffe1803</TermId>
        </TermInfo>
      </Terms>
    </ofae577968ed4be8b7cfa6b3c1b2b2a3>
    <_dlc_DocId xmlns="cad755b6-d270-493f-83c9-ae784197a3f5">PX3EPKY34SD4-74821639-6109</_dlc_DocId>
    <_dlc_DocIdUrl xmlns="cad755b6-d270-493f-83c9-ae784197a3f5">
      <Url>https://denhaag.sharepoint.com/sites/inkoop-bec-2021/_layouts/15/DocIdRedir.aspx?ID=PX3EPKY34SD4-74821639-6109</Url>
      <Description>PX3EPKY34SD4-74821639-6109</Description>
    </_dlc_DocIdUrl>
    <lcf76f155ced4ddcb4097134ff3c332f xmlns="3b30939b-fa42-4f42-9791-ab3fdfd3daa1"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Variabelen uit subform UxDocumentForm-->
<variabelen xmlns="http://www.keyscript.nl/huisstijl/UxDocumentForm">
  <UxDocumentForm>
    <uxOpdrachtnummerField/>
    <uxOpdrachtgeverField/>
    <uxAuteurField>Gemeente Den Haag afdeling Inkoop</uxAuteurField>
    <uxOpdrachtnaamField/>
    <uxVersieField/>
    <uxDatumField>XX maand 2018</uxDatumField>
    <uxSubtitelField>21.549 - DBV</uxSubtitelField>
    <uxTitelField>Videoproducties of animaties of cameraregistraties</uxTitelField>
    <uxStatusField/>
    <uxTwoColumnOption>false</uxTwoColumnOption>
  </UxDocumentForm>
</variabelen>
</file>

<file path=customXml/itemProps1.xml><?xml version="1.0" encoding="utf-8"?>
<ds:datastoreItem xmlns:ds="http://schemas.openxmlformats.org/officeDocument/2006/customXml" ds:itemID="{9F82ED07-C563-4B25-B4A0-5969046F72AA}">
  <ds:schemaRefs>
    <ds:schemaRef ds:uri="http://schemas.openxmlformats.org/officeDocument/2006/bibliography"/>
  </ds:schemaRefs>
</ds:datastoreItem>
</file>

<file path=customXml/itemProps2.xml><?xml version="1.0" encoding="utf-8"?>
<ds:datastoreItem xmlns:ds="http://schemas.openxmlformats.org/officeDocument/2006/customXml" ds:itemID="{9BE01EFB-F659-44E4-9EB6-026E1E0A4E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ad755b6-d270-493f-83c9-ae784197a3f5"/>
    <ds:schemaRef ds:uri="3b30939b-fa42-4f42-9791-ab3fdfd3daa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3E5FABA-3A71-4355-AC2B-2A5EF02F318C}">
  <ds:schemaRefs>
    <ds:schemaRef ds:uri="http://schemas.microsoft.com/sharepoint/events"/>
  </ds:schemaRefs>
</ds:datastoreItem>
</file>

<file path=customXml/itemProps4.xml><?xml version="1.0" encoding="utf-8"?>
<ds:datastoreItem xmlns:ds="http://schemas.openxmlformats.org/officeDocument/2006/customXml" ds:itemID="{5CB56952-68B7-4C6A-AE7E-9B4FFA339ED9}">
  <ds:schemaRefs>
    <ds:schemaRef ds:uri="http://schemas.microsoft.com/office/infopath/2007/PartnerControls"/>
    <ds:schemaRef ds:uri="http://purl.org/dc/elements/1.1/"/>
    <ds:schemaRef ds:uri="http://schemas.microsoft.com/office/2006/documentManagement/types"/>
    <ds:schemaRef ds:uri="http://purl.org/dc/terms/"/>
    <ds:schemaRef ds:uri="http://schemas.openxmlformats.org/package/2006/metadata/core-properties"/>
    <ds:schemaRef ds:uri="http://purl.org/dc/dcmitype/"/>
    <ds:schemaRef ds:uri="cad755b6-d270-493f-83c9-ae784197a3f5"/>
    <ds:schemaRef ds:uri="3b30939b-fa42-4f42-9791-ab3fdfd3daa1"/>
    <ds:schemaRef ds:uri="http://schemas.microsoft.com/office/2006/metadata/properties"/>
    <ds:schemaRef ds:uri="http://www.w3.org/XML/1998/namespace"/>
  </ds:schemaRefs>
</ds:datastoreItem>
</file>

<file path=customXml/itemProps5.xml><?xml version="1.0" encoding="utf-8"?>
<ds:datastoreItem xmlns:ds="http://schemas.openxmlformats.org/officeDocument/2006/customXml" ds:itemID="{B7772335-3323-4FE6-B269-C0D6FEE4CBB9}">
  <ds:schemaRefs>
    <ds:schemaRef ds:uri="http://schemas.microsoft.com/sharepoint/v3/contenttype/forms"/>
  </ds:schemaRefs>
</ds:datastoreItem>
</file>

<file path=customXml/itemProps6.xml><?xml version="1.0" encoding="utf-8"?>
<ds:datastoreItem xmlns:ds="http://schemas.openxmlformats.org/officeDocument/2006/customXml" ds:itemID="{30024A26-C9DD-46C4-8607-F1118F24DCAD}">
  <ds:schemaRefs>
    <ds:schemaRef ds:uri="http://www.keyscript.nl/huisstijl/UxDocumentForm"/>
  </ds:schemaRefs>
</ds:datastoreItem>
</file>

<file path=docMetadata/LabelInfo.xml><?xml version="1.0" encoding="utf-8"?>
<clbl:labelList xmlns:clbl="http://schemas.microsoft.com/office/2020/mipLabelMetadata">
  <clbl:label id="{f03e95be-f593-41dc-b647-f46fbd6a5fa3}" enabled="1" method="Standard" siteId="{8c653938-6726-49c5-bca7-8e44a4bf2029}" removed="0"/>
</clbl:labelList>
</file>

<file path=docProps/app.xml><?xml version="1.0" encoding="utf-8"?>
<Properties xmlns="http://schemas.openxmlformats.org/officeDocument/2006/extended-properties" xmlns:vt="http://schemas.openxmlformats.org/officeDocument/2006/docPropsVTypes">
  <Template>Rapport</Template>
  <TotalTime>17</TotalTime>
  <Pages>9</Pages>
  <Words>3260</Words>
  <Characters>17936</Characters>
  <Application>Microsoft Office Word</Application>
  <DocSecurity>0</DocSecurity>
  <Lines>149</Lines>
  <Paragraphs>42</Paragraphs>
  <ScaleCrop>false</ScaleCrop>
  <Company>Gemeente Den Haag / IDC</Company>
  <LinksUpToDate>false</LinksUpToDate>
  <CharactersWithSpaces>21154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18 07 05 raamovereenkomst meerdere partijen ARVODI-2018 versie 0.7</dc:title>
  <dc:subject/>
  <dc:creator>Stefan Heij</dc:creator>
  <cp:keywords/>
  <cp:lastModifiedBy>Cees-Jan van Heijzen</cp:lastModifiedBy>
  <cp:revision>28</cp:revision>
  <cp:lastPrinted>2022-05-31T12:04:00Z</cp:lastPrinted>
  <dcterms:created xsi:type="dcterms:W3CDTF">2022-05-17T06:38:00Z</dcterms:created>
  <dcterms:modified xsi:type="dcterms:W3CDTF">2022-05-31T12:04:00Z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jabloonVersieDatum">
    <vt:lpwstr>15-12-2015</vt:lpwstr>
  </property>
  <property fmtid="{D5CDD505-2E9C-101B-9397-08002B2CF9AE}" pid="3" name="DLL volledige naam">
    <vt:lpwstr>Rapport, Version=1.2.0.0, Culture=neutral, PublicKeyToken=null</vt:lpwstr>
  </property>
  <property fmtid="{D5CDD505-2E9C-101B-9397-08002B2CF9AE}" pid="4" name="DLL naam">
    <vt:lpwstr>Rapport</vt:lpwstr>
  </property>
  <property fmtid="{D5CDD505-2E9C-101B-9397-08002B2CF9AE}" pid="5" name="DLL versie">
    <vt:lpwstr>1.2.0.0</vt:lpwstr>
  </property>
  <property fmtid="{D5CDD505-2E9C-101B-9397-08002B2CF9AE}" pid="6" name="DLL locatie">
    <vt:lpwstr>Y:\Office-Sjablonen\Huisstijl\Sjablonen\Algemeen</vt:lpwstr>
  </property>
  <property fmtid="{D5CDD505-2E9C-101B-9397-08002B2CF9AE}" pid="7" name="DLL relatieve locatie">
    <vt:lpwstr>Algemeen</vt:lpwstr>
  </property>
  <property fmtid="{D5CDD505-2E9C-101B-9397-08002B2CF9AE}" pid="8" name="DLL GUID">
    <vt:lpwstr>20826815-3d93-4d96-b5b5-25bce074f046</vt:lpwstr>
  </property>
  <property fmtid="{D5CDD505-2E9C-101B-9397-08002B2CF9AE}" pid="9" name="DLL copyright">
    <vt:lpwstr>KeyScript</vt:lpwstr>
  </property>
  <property fmtid="{D5CDD505-2E9C-101B-9397-08002B2CF9AE}" pid="10" name="ContentTypeId">
    <vt:lpwstr>0x0101008696D14171FA4CED8F032AD334D7A9EF004279C34E82A344EE803735B9E417CCC900BAE8592A82B3E947A9EA74D399BF5A8D</vt:lpwstr>
  </property>
  <property fmtid="{D5CDD505-2E9C-101B-9397-08002B2CF9AE}" pid="11" name="Jaar">
    <vt:lpwstr>1;#2018|6a528f31-394a-48e3-bac4-3c58d5ecc0e6</vt:lpwstr>
  </property>
  <property fmtid="{D5CDD505-2E9C-101B-9397-08002B2CF9AE}" pid="12" name="TaxKeyword">
    <vt:lpwstr/>
  </property>
  <property fmtid="{D5CDD505-2E9C-101B-9397-08002B2CF9AE}" pid="13" name="Resultaat">
    <vt:lpwstr/>
  </property>
  <property fmtid="{D5CDD505-2E9C-101B-9397-08002B2CF9AE}" pid="14" name="Documentsoort">
    <vt:lpwstr>32;#Overeenkomst|722e1370-03dd-44ba-906e-2292dffe1803</vt:lpwstr>
  </property>
  <property fmtid="{D5CDD505-2E9C-101B-9397-08002B2CF9AE}" pid="15" name="Teamtrefwoorden">
    <vt:lpwstr>22;#4.1 Inschrijvingsfase - Publicatie TenderNed|993d7e8e-20fb-4627-a851-12a8f96a5cad</vt:lpwstr>
  </property>
  <property fmtid="{D5CDD505-2E9C-101B-9397-08002B2CF9AE}" pid="16" name="Organisatieonderdeel">
    <vt:lpwstr>2;#BEC|18db848a-7130-4f3d-8a09-02a244d861c9</vt:lpwstr>
  </property>
  <property fmtid="{D5CDD505-2E9C-101B-9397-08002B2CF9AE}" pid="17" name="_dlc_DocIdItemGuid">
    <vt:lpwstr>61932412-1319-4b7c-afff-c09418f655ff</vt:lpwstr>
  </property>
  <property fmtid="{D5CDD505-2E9C-101B-9397-08002B2CF9AE}" pid="18" name="_docset_NoMedatataSyncRequired">
    <vt:lpwstr>False</vt:lpwstr>
  </property>
  <property fmtid="{D5CDD505-2E9C-101B-9397-08002B2CF9AE}" pid="19" name="DocumentSetDescription">
    <vt:lpwstr/>
  </property>
  <property fmtid="{D5CDD505-2E9C-101B-9397-08002B2CF9AE}" pid="20" name="Behandelaar">
    <vt:lpwstr/>
  </property>
  <property fmtid="{D5CDD505-2E9C-101B-9397-08002B2CF9AE}" pid="21" name="iadc89b14e6f46d3bf0676593dca1557">
    <vt:lpwstr/>
  </property>
  <property fmtid="{D5CDD505-2E9C-101B-9397-08002B2CF9AE}" pid="22" name="Dossiertype">
    <vt:lpwstr/>
  </property>
  <property fmtid="{D5CDD505-2E9C-101B-9397-08002B2CF9AE}" pid="23" name="MediaServiceImageTags">
    <vt:lpwstr/>
  </property>
  <property fmtid="{D5CDD505-2E9C-101B-9397-08002B2CF9AE}" pid="24" name="ClassificationContentMarkingFooterShapeIds">
    <vt:lpwstr>1,2,3</vt:lpwstr>
  </property>
  <property fmtid="{D5CDD505-2E9C-101B-9397-08002B2CF9AE}" pid="25" name="ClassificationContentMarkingFooterFontProps">
    <vt:lpwstr>#000000,10,Calibri</vt:lpwstr>
  </property>
  <property fmtid="{D5CDD505-2E9C-101B-9397-08002B2CF9AE}" pid="26" name="ClassificationContentMarkingFooterText">
    <vt:lpwstr>Vertrouwelijkheid: Openbaar</vt:lpwstr>
  </property>
  <property fmtid="{D5CDD505-2E9C-101B-9397-08002B2CF9AE}" pid="27" name="MSIP_Label_9f9dcbe8-f8ca-464f-983b-20ccb4ae3e2c_Enabled">
    <vt:lpwstr>true</vt:lpwstr>
  </property>
  <property fmtid="{D5CDD505-2E9C-101B-9397-08002B2CF9AE}" pid="28" name="MSIP_Label_9f9dcbe8-f8ca-464f-983b-20ccb4ae3e2c_SetDate">
    <vt:lpwstr>2022-05-19T08:57:49Z</vt:lpwstr>
  </property>
  <property fmtid="{D5CDD505-2E9C-101B-9397-08002B2CF9AE}" pid="29" name="MSIP_Label_9f9dcbe8-f8ca-464f-983b-20ccb4ae3e2c_Method">
    <vt:lpwstr>Privileged</vt:lpwstr>
  </property>
  <property fmtid="{D5CDD505-2E9C-101B-9397-08002B2CF9AE}" pid="30" name="MSIP_Label_9f9dcbe8-f8ca-464f-983b-20ccb4ae3e2c_Name">
    <vt:lpwstr>Openbaar</vt:lpwstr>
  </property>
  <property fmtid="{D5CDD505-2E9C-101B-9397-08002B2CF9AE}" pid="31" name="MSIP_Label_9f9dcbe8-f8ca-464f-983b-20ccb4ae3e2c_SiteId">
    <vt:lpwstr>8c653938-6726-49c5-bca7-8e44a4bf2029</vt:lpwstr>
  </property>
  <property fmtid="{D5CDD505-2E9C-101B-9397-08002B2CF9AE}" pid="32" name="MSIP_Label_9f9dcbe8-f8ca-464f-983b-20ccb4ae3e2c_ActionId">
    <vt:lpwstr>ea95a6bf-663b-4fe7-b877-f61eac9e560c</vt:lpwstr>
  </property>
  <property fmtid="{D5CDD505-2E9C-101B-9397-08002B2CF9AE}" pid="33" name="MSIP_Label_9f9dcbe8-f8ca-464f-983b-20ccb4ae3e2c_ContentBits">
    <vt:lpwstr>2</vt:lpwstr>
  </property>
</Properties>
</file>