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75" r:id="rId2"/>
    <p:sldId id="356" r:id="rId3"/>
    <p:sldId id="358" r:id="rId4"/>
    <p:sldId id="359" r:id="rId5"/>
  </p:sldIdLst>
  <p:sldSz cx="12192000" cy="6858000"/>
  <p:notesSz cx="6797675" cy="9856788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0413"/>
    <a:srgbClr val="273135"/>
    <a:srgbClr val="C7D2D4"/>
    <a:srgbClr val="0071BB"/>
    <a:srgbClr val="9BC4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5" autoAdjust="0"/>
    <p:restoredTop sz="94665"/>
  </p:normalViewPr>
  <p:slideViewPr>
    <p:cSldViewPr snapToGrid="0" snapToObjects="1">
      <p:cViewPr varScale="1">
        <p:scale>
          <a:sx n="119" d="100"/>
          <a:sy n="119" d="100"/>
        </p:scale>
        <p:origin x="96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142" d="100"/>
          <a:sy n="142" d="100"/>
        </p:scale>
        <p:origin x="3736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45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45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EC1330-D431-8B4C-A107-9E0A5DC6250D}" type="datetimeFigureOut">
              <a:rPr lang="nl-NL" smtClean="0"/>
              <a:t>19-10-2021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9362238"/>
            <a:ext cx="2945659" cy="494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50443" y="9362238"/>
            <a:ext cx="2945659" cy="494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8A80D5-7E93-5A47-A4BA-1138AC8B343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503233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45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45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63E9BE-CD18-E74B-86F7-FDB6415081A8}" type="datetimeFigureOut">
              <a:rPr lang="nl-NL" smtClean="0"/>
              <a:t>19-10-2021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441325" y="1231900"/>
            <a:ext cx="5915025" cy="3327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79768" y="4743579"/>
            <a:ext cx="5438140" cy="388111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362238"/>
            <a:ext cx="2945659" cy="494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50443" y="9362238"/>
            <a:ext cx="2945659" cy="494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AA36C5-C43D-BD42-A43C-2D581E5EC75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086295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orpagin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titel 1"/>
          <p:cNvSpPr>
            <a:spLocks noGrp="1"/>
          </p:cNvSpPr>
          <p:nvPr>
            <p:ph type="title" hasCustomPrompt="1"/>
          </p:nvPr>
        </p:nvSpPr>
        <p:spPr>
          <a:xfrm>
            <a:off x="3455158" y="2353178"/>
            <a:ext cx="635164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4000" b="1" baseline="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Een titel kan</a:t>
            </a:r>
            <a:br>
              <a:rPr lang="nl-NL" dirty="0"/>
            </a:br>
            <a:r>
              <a:rPr lang="nl-NL" dirty="0"/>
              <a:t>op deze regel</a:t>
            </a:r>
          </a:p>
        </p:txBody>
      </p:sp>
      <p:sp>
        <p:nvSpPr>
          <p:cNvPr id="21" name="Ondertitel 2"/>
          <p:cNvSpPr>
            <a:spLocks noGrp="1"/>
          </p:cNvSpPr>
          <p:nvPr>
            <p:ph type="subTitle" idx="11" hasCustomPrompt="1"/>
          </p:nvPr>
        </p:nvSpPr>
        <p:spPr>
          <a:xfrm>
            <a:off x="3455158" y="4643934"/>
            <a:ext cx="6351644" cy="49630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5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Een subtitel kan hier op deze regel</a:t>
            </a:r>
          </a:p>
        </p:txBody>
      </p:sp>
      <p:sp>
        <p:nvSpPr>
          <p:cNvPr id="24" name="Tijdelijke aanduiding voor tekst 2"/>
          <p:cNvSpPr>
            <a:spLocks noGrp="1"/>
          </p:cNvSpPr>
          <p:nvPr>
            <p:ph type="body" idx="1" hasCustomPrompt="1"/>
          </p:nvPr>
        </p:nvSpPr>
        <p:spPr>
          <a:xfrm>
            <a:off x="3455158" y="6067328"/>
            <a:ext cx="7892292" cy="365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dirty="0"/>
              <a:t>Cyclus nv / 01-09-2017</a:t>
            </a:r>
          </a:p>
        </p:txBody>
      </p:sp>
    </p:spTree>
    <p:extLst>
      <p:ext uri="{BB962C8B-B14F-4D97-AF65-F5344CB8AC3E}">
        <p14:creationId xmlns:p14="http://schemas.microsoft.com/office/powerpoint/2010/main" val="6392273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ssenpagin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 hasCustomPrompt="1"/>
          </p:nvPr>
        </p:nvSpPr>
        <p:spPr>
          <a:xfrm>
            <a:off x="1920241" y="500062"/>
            <a:ext cx="9624059" cy="4791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sz="2500" b="1">
                <a:solidFill>
                  <a:srgbClr val="273135"/>
                </a:solidFill>
              </a:defRPr>
            </a:lvl1pPr>
          </a:lstStyle>
          <a:p>
            <a:r>
              <a:rPr lang="nl-NL" dirty="0"/>
              <a:t>Titel van het document</a:t>
            </a:r>
          </a:p>
        </p:txBody>
      </p:sp>
      <p:sp>
        <p:nvSpPr>
          <p:cNvPr id="7" name="Tijdelijke aanduiding voor tekst 2"/>
          <p:cNvSpPr>
            <a:spLocks noGrp="1"/>
          </p:cNvSpPr>
          <p:nvPr>
            <p:ph type="body" idx="10" hasCustomPrompt="1"/>
          </p:nvPr>
        </p:nvSpPr>
        <p:spPr>
          <a:xfrm>
            <a:off x="606084" y="1480842"/>
            <a:ext cx="10938216" cy="43738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aseline="0">
                <a:solidFill>
                  <a:srgbClr val="273135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dirty="0"/>
              <a:t>Tekst van het document</a:t>
            </a:r>
          </a:p>
        </p:txBody>
      </p:sp>
    </p:spTree>
    <p:extLst>
      <p:ext uri="{BB962C8B-B14F-4D97-AF65-F5344CB8AC3E}">
        <p14:creationId xmlns:p14="http://schemas.microsoft.com/office/powerpoint/2010/main" val="1781406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sommingspag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itel 1"/>
          <p:cNvSpPr>
            <a:spLocks noGrp="1"/>
          </p:cNvSpPr>
          <p:nvPr>
            <p:ph type="title" hasCustomPrompt="1"/>
          </p:nvPr>
        </p:nvSpPr>
        <p:spPr>
          <a:xfrm>
            <a:off x="1920241" y="500062"/>
            <a:ext cx="9624059" cy="4791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sz="2500" b="1">
                <a:solidFill>
                  <a:srgbClr val="273135"/>
                </a:solidFill>
              </a:defRPr>
            </a:lvl1pPr>
          </a:lstStyle>
          <a:p>
            <a:r>
              <a:rPr lang="nl-NL" dirty="0"/>
              <a:t>Titel van het document</a:t>
            </a:r>
          </a:p>
        </p:txBody>
      </p:sp>
      <p:sp>
        <p:nvSpPr>
          <p:cNvPr id="9" name="Tijdelijke aanduiding voor tekst 2"/>
          <p:cNvSpPr>
            <a:spLocks noGrp="1"/>
          </p:cNvSpPr>
          <p:nvPr>
            <p:ph type="body" idx="10" hasCustomPrompt="1"/>
          </p:nvPr>
        </p:nvSpPr>
        <p:spPr>
          <a:xfrm>
            <a:off x="606084" y="1480842"/>
            <a:ext cx="10938216" cy="4373858"/>
          </a:xfrm>
          <a:prstGeom prst="rect">
            <a:avLst/>
          </a:prstGeom>
        </p:spPr>
        <p:txBody>
          <a:bodyPr/>
          <a:lstStyle>
            <a:lvl1pPr marL="285750" indent="-285750">
              <a:buFontTx/>
              <a:buBlip>
                <a:blip r:embed="rId2"/>
              </a:buBlip>
              <a:defRPr sz="1500" baseline="0">
                <a:solidFill>
                  <a:srgbClr val="273135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dirty="0"/>
              <a:t>Tekst van het document</a:t>
            </a:r>
          </a:p>
        </p:txBody>
      </p:sp>
    </p:spTree>
    <p:extLst>
      <p:ext uri="{BB962C8B-B14F-4D97-AF65-F5344CB8AC3E}">
        <p14:creationId xmlns:p14="http://schemas.microsoft.com/office/powerpoint/2010/main" val="1106773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2327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88757" y="2353178"/>
            <a:ext cx="8542637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nl-NL" dirty="0"/>
              <a:t>Samenvatting marktconsultatie toegangscontrolesysteem verzamelcontainers</a:t>
            </a:r>
            <a:br>
              <a:rPr lang="nl-NL" dirty="0"/>
            </a:br>
            <a:br>
              <a:rPr lang="nl-NL" dirty="0"/>
            </a:br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idx="1"/>
          </p:nvPr>
        </p:nvSpPr>
        <p:spPr>
          <a:xfrm>
            <a:off x="3462907" y="6067328"/>
            <a:ext cx="7892292" cy="365125"/>
          </a:xfrm>
        </p:spPr>
        <p:txBody>
          <a:bodyPr/>
          <a:lstStyle/>
          <a:p>
            <a:pPr algn="r"/>
            <a:r>
              <a:rPr lang="nl-NL" dirty="0"/>
              <a:t>juli 2021  </a:t>
            </a:r>
          </a:p>
        </p:txBody>
      </p:sp>
    </p:spTree>
    <p:extLst>
      <p:ext uri="{BB962C8B-B14F-4D97-AF65-F5344CB8AC3E}">
        <p14:creationId xmlns:p14="http://schemas.microsoft.com/office/powerpoint/2010/main" val="5257304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el 1">
            <a:extLst>
              <a:ext uri="{FF2B5EF4-FFF2-40B4-BE49-F238E27FC236}">
                <a16:creationId xmlns:a16="http://schemas.microsoft.com/office/drawing/2014/main" id="{2B12BAFF-8D38-460C-BBD8-DF82FFBD9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5059" y="1941045"/>
            <a:ext cx="9786551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nl-NL" dirty="0"/>
              <a:t>VRAAG MARKTCONSULTATIE:</a:t>
            </a:r>
            <a:br>
              <a:rPr lang="nl-NL" dirty="0"/>
            </a:br>
            <a:br>
              <a:rPr lang="nl-NL" dirty="0"/>
            </a:br>
            <a:r>
              <a:rPr lang="nl-NL" sz="2400" i="1" dirty="0"/>
              <a:t>Past de aanbestedingsprocedure Innovatiepartnerschap bij deze aanbesteding?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245670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42A7A8-74A9-43F2-B246-2BF57FB44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Uitkomst marktconsultatie (1)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CF8ACC2-D74A-4771-ADE0-57EAD61A641A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06084" y="1705432"/>
            <a:ext cx="10938216" cy="4373858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nl-NL" sz="2000" dirty="0"/>
              <a:t>De markt bestaat uit meerdere leveranciers (7 reacties van leveranciers op de marktconsultatie). De leveranciers ontwikkelen dezelfde soort innovaties </a:t>
            </a:r>
            <a:r>
              <a:rPr lang="en-GB" sz="2000" dirty="0" err="1"/>
              <a:t>zoals</a:t>
            </a:r>
            <a:r>
              <a:rPr lang="en-GB" sz="2000" dirty="0"/>
              <a:t> het </a:t>
            </a:r>
            <a:r>
              <a:rPr lang="en-GB" sz="2000" dirty="0" err="1"/>
              <a:t>gebruik</a:t>
            </a:r>
            <a:r>
              <a:rPr lang="en-GB" sz="2000" dirty="0"/>
              <a:t> van </a:t>
            </a:r>
            <a:r>
              <a:rPr lang="en-GB" sz="2000" dirty="0" err="1"/>
              <a:t>zonnecellen</a:t>
            </a:r>
            <a:r>
              <a:rPr lang="en-GB" sz="2000" dirty="0"/>
              <a:t>, </a:t>
            </a:r>
            <a:r>
              <a:rPr lang="en-GB" sz="2000" dirty="0" err="1"/>
              <a:t>openen</a:t>
            </a:r>
            <a:r>
              <a:rPr lang="en-GB" sz="2000" dirty="0"/>
              <a:t> </a:t>
            </a:r>
            <a:r>
              <a:rPr lang="en-GB" sz="2000" dirty="0" err="1"/>
              <a:t>en</a:t>
            </a:r>
            <a:r>
              <a:rPr lang="en-GB" sz="2000" dirty="0"/>
              <a:t> </a:t>
            </a:r>
            <a:r>
              <a:rPr lang="en-GB" sz="2000" dirty="0" err="1"/>
              <a:t>betalen</a:t>
            </a:r>
            <a:r>
              <a:rPr lang="en-GB" sz="2000" dirty="0"/>
              <a:t> via de </a:t>
            </a:r>
            <a:r>
              <a:rPr lang="en-GB" sz="2000" dirty="0" err="1"/>
              <a:t>telefoon</a:t>
            </a:r>
            <a:r>
              <a:rPr lang="en-GB" sz="2000" dirty="0"/>
              <a:t>, </a:t>
            </a:r>
            <a:r>
              <a:rPr lang="en-GB" sz="2000" dirty="0" err="1"/>
              <a:t>verminderen</a:t>
            </a:r>
            <a:r>
              <a:rPr lang="en-GB" sz="2000" dirty="0"/>
              <a:t> van </a:t>
            </a:r>
            <a:r>
              <a:rPr lang="en-GB" sz="2000" dirty="0" err="1"/>
              <a:t>energiegebruik</a:t>
            </a:r>
            <a:r>
              <a:rPr lang="en-GB" sz="2000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000" dirty="0" err="1"/>
              <a:t>Een</a:t>
            </a:r>
            <a:r>
              <a:rPr lang="en-GB" sz="2000" dirty="0"/>
              <a:t> </a:t>
            </a:r>
            <a:r>
              <a:rPr lang="en-GB" sz="2000" dirty="0" err="1"/>
              <a:t>aantal</a:t>
            </a:r>
            <a:r>
              <a:rPr lang="en-GB" sz="2000" dirty="0"/>
              <a:t> </a:t>
            </a:r>
            <a:r>
              <a:rPr lang="en-GB" sz="2000" dirty="0" err="1"/>
              <a:t>partijen</a:t>
            </a:r>
            <a:r>
              <a:rPr lang="en-GB" sz="2000" dirty="0"/>
              <a:t> </a:t>
            </a:r>
            <a:r>
              <a:rPr lang="en-GB" sz="2000" dirty="0" err="1"/>
              <a:t>staan</a:t>
            </a:r>
            <a:r>
              <a:rPr lang="en-GB" sz="2000" dirty="0"/>
              <a:t> open </a:t>
            </a:r>
            <a:r>
              <a:rPr lang="en-GB" sz="2000" dirty="0" err="1"/>
              <a:t>voor</a:t>
            </a:r>
            <a:r>
              <a:rPr lang="en-GB" sz="2000" dirty="0"/>
              <a:t> </a:t>
            </a:r>
            <a:r>
              <a:rPr lang="en-GB" sz="2000" dirty="0" err="1"/>
              <a:t>gedeeld</a:t>
            </a:r>
            <a:r>
              <a:rPr lang="en-GB" sz="2000" dirty="0"/>
              <a:t> </a:t>
            </a:r>
            <a:r>
              <a:rPr lang="en-GB" sz="2000" dirty="0" err="1"/>
              <a:t>eigenaarschap</a:t>
            </a:r>
            <a:r>
              <a:rPr lang="en-GB" sz="2000" dirty="0"/>
              <a:t> </a:t>
            </a:r>
            <a:r>
              <a:rPr lang="en-GB" sz="2000" dirty="0" err="1"/>
              <a:t>en</a:t>
            </a:r>
            <a:r>
              <a:rPr lang="en-GB" sz="2000" dirty="0"/>
              <a:t> </a:t>
            </a:r>
            <a:r>
              <a:rPr lang="en-GB" sz="2000" dirty="0" err="1"/>
              <a:t>een</a:t>
            </a:r>
            <a:r>
              <a:rPr lang="en-GB" sz="2000" dirty="0"/>
              <a:t> </a:t>
            </a:r>
            <a:r>
              <a:rPr lang="en-GB" sz="2000" dirty="0" err="1"/>
              <a:t>aantal</a:t>
            </a:r>
            <a:r>
              <a:rPr lang="en-GB" sz="2000" dirty="0"/>
              <a:t> </a:t>
            </a:r>
            <a:r>
              <a:rPr lang="en-GB" sz="2000" dirty="0" err="1"/>
              <a:t>partijen</a:t>
            </a:r>
            <a:r>
              <a:rPr lang="en-GB" sz="2000" dirty="0"/>
              <a:t> </a:t>
            </a:r>
            <a:r>
              <a:rPr lang="en-GB" sz="2000" dirty="0" err="1"/>
              <a:t>niet</a:t>
            </a:r>
            <a:r>
              <a:rPr lang="en-GB" sz="2000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000" dirty="0"/>
              <a:t>Alle </a:t>
            </a:r>
            <a:r>
              <a:rPr lang="en-GB" sz="2000" dirty="0" err="1"/>
              <a:t>partijen</a:t>
            </a:r>
            <a:r>
              <a:rPr lang="en-GB" sz="2000" dirty="0"/>
              <a:t> </a:t>
            </a:r>
            <a:r>
              <a:rPr lang="en-GB" sz="2000" dirty="0" err="1"/>
              <a:t>geven</a:t>
            </a:r>
            <a:r>
              <a:rPr lang="en-GB" sz="2000" dirty="0"/>
              <a:t> </a:t>
            </a:r>
            <a:r>
              <a:rPr lang="en-GB" sz="2000" dirty="0" err="1"/>
              <a:t>aan</a:t>
            </a:r>
            <a:r>
              <a:rPr lang="en-GB" sz="2000" dirty="0"/>
              <a:t> </a:t>
            </a:r>
            <a:r>
              <a:rPr lang="en-GB" sz="2000" dirty="0" err="1"/>
              <a:t>dat</a:t>
            </a:r>
            <a:r>
              <a:rPr lang="en-GB" sz="2000" dirty="0"/>
              <a:t> de scope, het </a:t>
            </a:r>
            <a:r>
              <a:rPr lang="en-GB" sz="2000" dirty="0" err="1"/>
              <a:t>functioneel</a:t>
            </a:r>
            <a:r>
              <a:rPr lang="en-GB" sz="2000" dirty="0"/>
              <a:t> </a:t>
            </a:r>
            <a:r>
              <a:rPr lang="en-GB" sz="2000" dirty="0" err="1"/>
              <a:t>beschrijven</a:t>
            </a:r>
            <a:r>
              <a:rPr lang="en-GB" sz="2000" dirty="0"/>
              <a:t>, </a:t>
            </a:r>
            <a:r>
              <a:rPr lang="en-GB" sz="2000" dirty="0" err="1"/>
              <a:t>essentieel</a:t>
            </a:r>
            <a:r>
              <a:rPr lang="en-GB" sz="2000" dirty="0"/>
              <a:t> is </a:t>
            </a:r>
            <a:r>
              <a:rPr lang="en-GB" sz="2000" dirty="0" err="1"/>
              <a:t>voor</a:t>
            </a:r>
            <a:r>
              <a:rPr lang="en-GB" sz="2000" dirty="0"/>
              <a:t> de </a:t>
            </a:r>
            <a:r>
              <a:rPr lang="en-GB" sz="2000" dirty="0" err="1"/>
              <a:t>aanbesteding</a:t>
            </a:r>
            <a:r>
              <a:rPr lang="en-GB" sz="2000" dirty="0"/>
              <a:t>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000" dirty="0" err="1"/>
              <a:t>Leveranciers</a:t>
            </a:r>
            <a:r>
              <a:rPr lang="en-GB" sz="2000" dirty="0"/>
              <a:t> </a:t>
            </a:r>
            <a:r>
              <a:rPr lang="en-GB" sz="2000" dirty="0" err="1"/>
              <a:t>zijn</a:t>
            </a:r>
            <a:r>
              <a:rPr lang="en-GB" sz="2000" dirty="0"/>
              <a:t> </a:t>
            </a:r>
            <a:r>
              <a:rPr lang="en-GB" sz="2000" dirty="0" err="1"/>
              <a:t>niet</a:t>
            </a:r>
            <a:r>
              <a:rPr lang="en-GB" sz="2000" dirty="0"/>
              <a:t> </a:t>
            </a:r>
            <a:r>
              <a:rPr lang="en-GB" sz="2000" dirty="0" err="1"/>
              <a:t>bekend</a:t>
            </a:r>
            <a:r>
              <a:rPr lang="en-GB" sz="2000" dirty="0"/>
              <a:t> met het </a:t>
            </a:r>
            <a:r>
              <a:rPr lang="en-GB" sz="2000" dirty="0" err="1"/>
              <a:t>Innovatiepartnerschap</a:t>
            </a:r>
            <a:r>
              <a:rPr lang="en-GB" sz="2000" dirty="0"/>
              <a:t>.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436515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A0294C-DE3A-4A9B-AC5F-73D620300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Uitkomst marktconsultatie (2)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5F48899-83D8-4C91-A425-C5F62A2F86D4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sz="2000" dirty="0" err="1"/>
              <a:t>Meerdere</a:t>
            </a:r>
            <a:r>
              <a:rPr lang="en-GB" sz="2000" dirty="0"/>
              <a:t> </a:t>
            </a:r>
            <a:r>
              <a:rPr lang="en-GB" sz="2000" dirty="0" err="1"/>
              <a:t>leveranciers</a:t>
            </a:r>
            <a:r>
              <a:rPr lang="en-GB" sz="2000" dirty="0"/>
              <a:t> </a:t>
            </a:r>
            <a:r>
              <a:rPr lang="en-GB" sz="2000" dirty="0" err="1"/>
              <a:t>geven</a:t>
            </a:r>
            <a:r>
              <a:rPr lang="en-GB" sz="2000" dirty="0"/>
              <a:t> </a:t>
            </a:r>
            <a:r>
              <a:rPr lang="en-GB" sz="2000" dirty="0" err="1"/>
              <a:t>aan</a:t>
            </a:r>
            <a:r>
              <a:rPr lang="en-GB" sz="2000" dirty="0"/>
              <a:t> </a:t>
            </a:r>
            <a:r>
              <a:rPr lang="en-GB" sz="2000" dirty="0" err="1"/>
              <a:t>dat</a:t>
            </a:r>
            <a:r>
              <a:rPr lang="en-GB" sz="2000" dirty="0"/>
              <a:t> </a:t>
            </a:r>
            <a:r>
              <a:rPr lang="en-GB" sz="2000" dirty="0" err="1"/>
              <a:t>capaciteit</a:t>
            </a:r>
            <a:r>
              <a:rPr lang="en-GB" sz="2000" dirty="0"/>
              <a:t> (dedicated </a:t>
            </a:r>
            <a:r>
              <a:rPr lang="en-GB" sz="2000" dirty="0" err="1"/>
              <a:t>projectleider</a:t>
            </a:r>
            <a:r>
              <a:rPr lang="en-GB" sz="2000" dirty="0"/>
              <a:t>) </a:t>
            </a:r>
            <a:r>
              <a:rPr lang="en-GB" sz="2000" dirty="0" err="1"/>
              <a:t>en</a:t>
            </a:r>
            <a:r>
              <a:rPr lang="en-GB" sz="2000" dirty="0"/>
              <a:t> commitment </a:t>
            </a:r>
            <a:r>
              <a:rPr lang="en-GB" sz="2000" dirty="0" err="1"/>
              <a:t>vanuit</a:t>
            </a:r>
            <a:r>
              <a:rPr lang="en-GB" sz="2000" dirty="0"/>
              <a:t> </a:t>
            </a:r>
            <a:r>
              <a:rPr lang="en-GB" sz="2000" dirty="0" err="1"/>
              <a:t>Cyclus</a:t>
            </a:r>
            <a:r>
              <a:rPr lang="en-GB" sz="2000" dirty="0"/>
              <a:t> </a:t>
            </a:r>
            <a:r>
              <a:rPr lang="en-GB" sz="2000" dirty="0" err="1"/>
              <a:t>nodig</a:t>
            </a:r>
            <a:r>
              <a:rPr lang="en-GB" sz="2000" dirty="0"/>
              <a:t> is.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000" dirty="0" err="1"/>
              <a:t>Meerdere</a:t>
            </a:r>
            <a:r>
              <a:rPr lang="en-GB" sz="2000" dirty="0"/>
              <a:t> </a:t>
            </a:r>
            <a:r>
              <a:rPr lang="en-GB" sz="2000" dirty="0" err="1"/>
              <a:t>leveranciers</a:t>
            </a:r>
            <a:r>
              <a:rPr lang="en-GB" sz="2000" dirty="0"/>
              <a:t> </a:t>
            </a:r>
            <a:r>
              <a:rPr lang="en-GB" sz="2000" dirty="0" err="1"/>
              <a:t>wijzen</a:t>
            </a:r>
            <a:r>
              <a:rPr lang="en-GB" sz="2000" dirty="0"/>
              <a:t> op </a:t>
            </a:r>
            <a:r>
              <a:rPr lang="en-GB" sz="2000" dirty="0" err="1"/>
              <a:t>een</a:t>
            </a:r>
            <a:r>
              <a:rPr lang="en-GB" sz="2000" dirty="0"/>
              <a:t> </a:t>
            </a:r>
            <a:r>
              <a:rPr lang="en-GB" sz="2000" dirty="0" err="1"/>
              <a:t>kostbaar</a:t>
            </a:r>
            <a:r>
              <a:rPr lang="en-GB" sz="2000" dirty="0"/>
              <a:t> </a:t>
            </a:r>
            <a:r>
              <a:rPr lang="en-GB" sz="2000" dirty="0" err="1"/>
              <a:t>en</a:t>
            </a:r>
            <a:r>
              <a:rPr lang="en-GB" sz="2000" dirty="0"/>
              <a:t> lang </a:t>
            </a:r>
            <a:r>
              <a:rPr lang="en-GB" sz="2000" dirty="0" err="1"/>
              <a:t>traject</a:t>
            </a:r>
            <a:r>
              <a:rPr lang="en-GB" sz="2000" dirty="0"/>
              <a:t> </a:t>
            </a:r>
            <a:r>
              <a:rPr lang="en-GB" sz="2000" dirty="0" err="1"/>
              <a:t>bij</a:t>
            </a:r>
            <a:r>
              <a:rPr lang="en-GB" sz="2000" dirty="0"/>
              <a:t> het </a:t>
            </a:r>
            <a:r>
              <a:rPr lang="en-GB" sz="2000" dirty="0" err="1"/>
              <a:t>zelf</a:t>
            </a:r>
            <a:r>
              <a:rPr lang="en-GB" sz="2000" dirty="0"/>
              <a:t> </a:t>
            </a:r>
            <a:r>
              <a:rPr lang="en-GB" sz="2000" dirty="0" err="1"/>
              <a:t>ontwikkelen</a:t>
            </a:r>
            <a:r>
              <a:rPr lang="en-GB" sz="2000" dirty="0"/>
              <a:t> van </a:t>
            </a:r>
            <a:r>
              <a:rPr lang="en-GB" sz="2000" dirty="0" err="1"/>
              <a:t>een</a:t>
            </a:r>
            <a:r>
              <a:rPr lang="en-GB" sz="2000" dirty="0"/>
              <a:t> </a:t>
            </a:r>
            <a:r>
              <a:rPr lang="en-GB" sz="2000" dirty="0" err="1"/>
              <a:t>paslezersysteem</a:t>
            </a:r>
            <a:r>
              <a:rPr lang="en-GB" sz="2000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000" dirty="0" err="1"/>
              <a:t>Eén</a:t>
            </a:r>
            <a:r>
              <a:rPr lang="en-GB" sz="2000" dirty="0"/>
              <a:t> </a:t>
            </a:r>
            <a:r>
              <a:rPr lang="en-GB" sz="2000" dirty="0" err="1"/>
              <a:t>leverancier</a:t>
            </a:r>
            <a:r>
              <a:rPr lang="en-GB" sz="2000" dirty="0"/>
              <a:t> </a:t>
            </a:r>
            <a:r>
              <a:rPr lang="en-GB" sz="2000" dirty="0" err="1"/>
              <a:t>geeft</a:t>
            </a:r>
            <a:r>
              <a:rPr lang="en-GB" sz="2000" dirty="0"/>
              <a:t> </a:t>
            </a:r>
            <a:r>
              <a:rPr lang="en-GB" sz="2000" dirty="0" err="1"/>
              <a:t>aan</a:t>
            </a:r>
            <a:r>
              <a:rPr lang="en-GB" sz="2000" dirty="0"/>
              <a:t> </a:t>
            </a:r>
            <a:r>
              <a:rPr lang="en-GB" sz="2000" dirty="0" err="1"/>
              <a:t>dat</a:t>
            </a:r>
            <a:r>
              <a:rPr lang="en-GB" sz="2000" dirty="0"/>
              <a:t> de </a:t>
            </a:r>
            <a:r>
              <a:rPr lang="en-GB" sz="2000" dirty="0" err="1"/>
              <a:t>levertijd</a:t>
            </a:r>
            <a:r>
              <a:rPr lang="en-GB" sz="2000" dirty="0"/>
              <a:t> van chips 40 a 50 </a:t>
            </a:r>
            <a:r>
              <a:rPr lang="en-GB" sz="2000" dirty="0" err="1"/>
              <a:t>weken</a:t>
            </a:r>
            <a:r>
              <a:rPr lang="en-GB" sz="2000" dirty="0"/>
              <a:t> is </a:t>
            </a:r>
            <a:r>
              <a:rPr lang="en-GB" sz="2000" dirty="0" err="1"/>
              <a:t>en</a:t>
            </a:r>
            <a:r>
              <a:rPr lang="en-GB" sz="2000" dirty="0"/>
              <a:t> </a:t>
            </a:r>
            <a:r>
              <a:rPr lang="en-GB" sz="2000" dirty="0" err="1"/>
              <a:t>dat</a:t>
            </a:r>
            <a:r>
              <a:rPr lang="en-GB" sz="2000" dirty="0"/>
              <a:t> het </a:t>
            </a:r>
            <a:r>
              <a:rPr lang="en-GB" sz="2000" dirty="0" err="1"/>
              <a:t>niet</a:t>
            </a:r>
            <a:r>
              <a:rPr lang="en-GB" sz="2000" dirty="0"/>
              <a:t> </a:t>
            </a:r>
            <a:r>
              <a:rPr lang="en-GB" sz="2000" dirty="0" err="1"/>
              <a:t>meer</a:t>
            </a:r>
            <a:r>
              <a:rPr lang="en-GB" sz="2000" dirty="0"/>
              <a:t> </a:t>
            </a:r>
            <a:r>
              <a:rPr lang="en-GB" sz="2000" dirty="0" err="1"/>
              <a:t>gaat</a:t>
            </a:r>
            <a:r>
              <a:rPr lang="en-GB" sz="2000" dirty="0"/>
              <a:t> </a:t>
            </a:r>
            <a:r>
              <a:rPr lang="en-GB" sz="2000" dirty="0" err="1"/>
              <a:t>lukken</a:t>
            </a:r>
            <a:r>
              <a:rPr lang="en-GB" sz="2000" dirty="0"/>
              <a:t> om </a:t>
            </a:r>
            <a:r>
              <a:rPr lang="en-GB" sz="2000" dirty="0" err="1"/>
              <a:t>voor</a:t>
            </a:r>
            <a:r>
              <a:rPr lang="en-GB" sz="2000" dirty="0"/>
              <a:t> 31-12-2022 </a:t>
            </a:r>
            <a:r>
              <a:rPr lang="en-GB" sz="2000" dirty="0" err="1"/>
              <a:t>een</a:t>
            </a:r>
            <a:r>
              <a:rPr lang="en-GB" sz="2000" dirty="0"/>
              <a:t> </a:t>
            </a:r>
            <a:r>
              <a:rPr lang="en-GB" sz="2000" dirty="0" err="1"/>
              <a:t>nieuw</a:t>
            </a:r>
            <a:r>
              <a:rPr lang="en-GB" sz="2000" dirty="0"/>
              <a:t> system </a:t>
            </a:r>
            <a:r>
              <a:rPr lang="en-GB" sz="2000" dirty="0" err="1"/>
              <a:t>te</a:t>
            </a:r>
            <a:r>
              <a:rPr lang="en-GB" sz="2000" dirty="0"/>
              <a:t> </a:t>
            </a:r>
            <a:r>
              <a:rPr lang="en-GB" sz="2000" dirty="0" err="1"/>
              <a:t>ontwikkelen</a:t>
            </a:r>
            <a:r>
              <a:rPr lang="en-GB" sz="2000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000" dirty="0" err="1"/>
              <a:t>Samenwerking</a:t>
            </a:r>
            <a:r>
              <a:rPr lang="en-GB" sz="2000" dirty="0"/>
              <a:t> is </a:t>
            </a:r>
            <a:r>
              <a:rPr lang="en-GB" sz="2000" dirty="0" err="1"/>
              <a:t>een</a:t>
            </a:r>
            <a:r>
              <a:rPr lang="en-GB" sz="2000" dirty="0"/>
              <a:t> </a:t>
            </a:r>
            <a:r>
              <a:rPr lang="en-GB" sz="2000" dirty="0" err="1"/>
              <a:t>belangrijk</a:t>
            </a:r>
            <a:r>
              <a:rPr lang="en-GB" sz="2000" dirty="0"/>
              <a:t> element </a:t>
            </a:r>
            <a:r>
              <a:rPr lang="en-GB" sz="2000" dirty="0" err="1"/>
              <a:t>voor</a:t>
            </a:r>
            <a:r>
              <a:rPr lang="en-GB" sz="2000" dirty="0"/>
              <a:t> de </a:t>
            </a:r>
            <a:r>
              <a:rPr lang="en-GB" sz="2000" dirty="0" err="1"/>
              <a:t>aanbesteding</a:t>
            </a:r>
            <a:r>
              <a:rPr lang="en-GB" sz="2000" dirty="0"/>
              <a:t>.</a:t>
            </a:r>
            <a:endParaRPr lang="nl-NL" sz="2000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412127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yclus Powerpoint Template.potx" id="{89629774-D678-4538-BDF5-0EE5C0270AEF}" vid="{20D7837C-ACA2-4DE7-B0B6-90C15694E4E6}"/>
    </a:ext>
  </a:extLst>
</a:theme>
</file>

<file path=ppt/theme/theme2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6366C41FE06484793F79620BB9E4D54" ma:contentTypeVersion="4" ma:contentTypeDescription="Create a new document." ma:contentTypeScope="" ma:versionID="d6bfaaf32cfd8396d7d485c2df9b4f76">
  <xsd:schema xmlns:xsd="http://www.w3.org/2001/XMLSchema" xmlns:xs="http://www.w3.org/2001/XMLSchema" xmlns:p="http://schemas.microsoft.com/office/2006/metadata/properties" xmlns:ns2="44941a22-c369-470f-91f9-3087c2b5e4da" targetNamespace="http://schemas.microsoft.com/office/2006/metadata/properties" ma:root="true" ma:fieldsID="6ef64e0e81e724429a13512b80787929" ns2:_="">
    <xsd:import namespace="44941a22-c369-470f-91f9-3087c2b5e4d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941a22-c369-470f-91f9-3087c2b5e4d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2FA78BA-A904-4608-8C87-E2A320F9249A}"/>
</file>

<file path=customXml/itemProps2.xml><?xml version="1.0" encoding="utf-8"?>
<ds:datastoreItem xmlns:ds="http://schemas.openxmlformats.org/officeDocument/2006/customXml" ds:itemID="{33CE1652-EA8F-4965-860A-522CCD784AFC}"/>
</file>

<file path=customXml/itemProps3.xml><?xml version="1.0" encoding="utf-8"?>
<ds:datastoreItem xmlns:ds="http://schemas.openxmlformats.org/officeDocument/2006/customXml" ds:itemID="{17F6808B-3229-49E1-ACA1-C25C7D4160C9}"/>
</file>

<file path=docProps/app.xml><?xml version="1.0" encoding="utf-8"?>
<Properties xmlns="http://schemas.openxmlformats.org/officeDocument/2006/extended-properties" xmlns:vt="http://schemas.openxmlformats.org/officeDocument/2006/docPropsVTypes">
  <Template>Cyclus Powerpoint Template</Template>
  <TotalTime>2786</TotalTime>
  <Words>182</Words>
  <Application>Microsoft Office PowerPoint</Application>
  <PresentationFormat>Breedbeeld</PresentationFormat>
  <Paragraphs>13</Paragraphs>
  <Slides>4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Office-thema</vt:lpstr>
      <vt:lpstr>Samenvatting marktconsultatie toegangscontrolesysteem verzamelcontainers  </vt:lpstr>
      <vt:lpstr>VRAAG MARKTCONSULTATIE:  Past de aanbestedingsprocedure Innovatiepartnerschap bij deze aanbesteding?</vt:lpstr>
      <vt:lpstr>Uitkomst marktconsultatie (1)</vt:lpstr>
      <vt:lpstr>Uitkomst marktconsultatie (2)</vt:lpstr>
    </vt:vector>
  </TitlesOfParts>
  <Company>Cyclus NV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Rooster ABS – REI 2020</dc:title>
  <dc:creator>Jaap de Boer</dc:creator>
  <cp:lastModifiedBy>Nicole</cp:lastModifiedBy>
  <cp:revision>262</cp:revision>
  <cp:lastPrinted>2020-02-17T09:28:23Z</cp:lastPrinted>
  <dcterms:created xsi:type="dcterms:W3CDTF">2019-12-10T11:24:43Z</dcterms:created>
  <dcterms:modified xsi:type="dcterms:W3CDTF">2021-10-19T09:07:03Z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0x01010096366C41FE06484793F79620BB9E4D54</vt:lpwstr>
  </property>
</Properties>
</file>