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12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37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670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980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24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91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149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187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552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594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629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bla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0F246EA-2CA6-A949-8C74-EFA4609F56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84548843-C499-E245-95D4-C33008F1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200" y="1867200"/>
            <a:ext cx="11630400" cy="1142400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chemeClr val="bg1">
                    <a:alpha val="94000"/>
                  </a:schemeClr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10" name="Tijdelijke aanduiding voor inhoud 1">
            <a:extLst>
              <a:ext uri="{FF2B5EF4-FFF2-40B4-BE49-F238E27FC236}">
                <a16:creationId xmlns:a16="http://schemas.microsoft.com/office/drawing/2014/main" id="{C3A00F72-3AB5-E14B-B4B6-C3FE088A9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01" y="3108960"/>
            <a:ext cx="11630399" cy="2324017"/>
          </a:xfrm>
        </p:spPr>
        <p:txBody>
          <a:bodyPr/>
          <a:lstStyle>
            <a:lvl1pPr>
              <a:buFontTx/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10A5C45-3525-4B49-ADF7-2EF353ADB3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4400" y="254400"/>
            <a:ext cx="897467" cy="89746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72AD303-BDFF-934F-9145-CB4C92C73C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52001" y="254401"/>
            <a:ext cx="144356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6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FD895-AF14-4BD9-BBB9-FBDB3B339910}" type="datetimeFigureOut">
              <a:rPr lang="nl-NL" smtClean="0"/>
              <a:t>14-7-2022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A4A70-324B-4658-BBC0-DF21EAEBC8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808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F0111-0BF8-8649-9589-62F20F85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00" y="2523613"/>
            <a:ext cx="11630400" cy="485987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Beelden gebouw TF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6BA08F7-426B-E842-B4C0-336E00AFC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01" y="3913240"/>
            <a:ext cx="11630399" cy="1519737"/>
          </a:xfrm>
        </p:spPr>
        <p:txBody>
          <a:bodyPr/>
          <a:lstStyle/>
          <a:p>
            <a:r>
              <a:rPr lang="nl-NL" dirty="0" smtClean="0"/>
              <a:t>14 </a:t>
            </a:r>
            <a:r>
              <a:rPr lang="nl-NL" dirty="0" smtClean="0"/>
              <a:t>juli </a:t>
            </a:r>
            <a:r>
              <a:rPr lang="nl-NL" dirty="0"/>
              <a:t>2022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44D83DC2-2CB7-934A-8DC2-34F209686690}"/>
              </a:ext>
            </a:extLst>
          </p:cNvPr>
          <p:cNvCxnSpPr/>
          <p:nvPr/>
        </p:nvCxnSpPr>
        <p:spPr>
          <a:xfrm>
            <a:off x="283199" y="3672377"/>
            <a:ext cx="1163040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0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501" y="1200738"/>
            <a:ext cx="4642478" cy="2611395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106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0.301 (let op, voor deze case is enkel het meubilair weergegeven in bijlage 3.5 geschikt voor hergebruik)</a:t>
            </a:r>
            <a:endParaRPr lang="nl-NL" dirty="0"/>
          </a:p>
        </p:txBody>
      </p:sp>
      <p:pic>
        <p:nvPicPr>
          <p:cNvPr id="1026" name="4A39353B-26F8-4E5A-AC48-CC557F62E92B" descr="IMG_34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773" y="3318108"/>
            <a:ext cx="2930227" cy="219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C4A1C9B8-DA5F-4EFF-9A10-80963AD7BB87" descr="IMG_349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72" y="4195849"/>
            <a:ext cx="3549535" cy="266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7A3549D5-B15B-4F30-8504-A04ED0DF7AE0" descr="IMG_349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2165"/>
            <a:ext cx="3549534" cy="26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3F3F24A6-9B73-42B8-8093-889ECCF3C9A2" descr="IMG_34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5849"/>
            <a:ext cx="3549534" cy="266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87F3CF4D-FA30-4A5B-AF92-52553DE02C8E" descr="IMG_349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924" y="679626"/>
            <a:ext cx="2973075" cy="2229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al 4"/>
          <p:cNvSpPr/>
          <p:nvPr/>
        </p:nvSpPr>
        <p:spPr>
          <a:xfrm>
            <a:off x="6816436" y="1794529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met pijl 6"/>
          <p:cNvCxnSpPr>
            <a:stCxn id="5" idx="6"/>
          </p:cNvCxnSpPr>
          <p:nvPr/>
        </p:nvCxnSpPr>
        <p:spPr>
          <a:xfrm>
            <a:off x="6999316" y="1886479"/>
            <a:ext cx="307571" cy="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39732" y="9421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-24937" y="4189841"/>
            <a:ext cx="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5403272" y="418984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C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9261773" y="331810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9244232" y="66160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6759438" y="171063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9" name="Ovaal 18"/>
          <p:cNvSpPr/>
          <p:nvPr/>
        </p:nvSpPr>
        <p:spPr>
          <a:xfrm>
            <a:off x="6816436" y="2567261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0" name="Rechte verbindingslijn met pijl 19"/>
          <p:cNvCxnSpPr/>
          <p:nvPr/>
        </p:nvCxnSpPr>
        <p:spPr>
          <a:xfrm flipV="1">
            <a:off x="6999316" y="2273240"/>
            <a:ext cx="307571" cy="341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al 23"/>
          <p:cNvSpPr/>
          <p:nvPr/>
        </p:nvSpPr>
        <p:spPr>
          <a:xfrm>
            <a:off x="6816436" y="2861282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5" name="Rechte verbindingslijn met pijl 24"/>
          <p:cNvCxnSpPr>
            <a:stCxn id="24" idx="6"/>
          </p:cNvCxnSpPr>
          <p:nvPr/>
        </p:nvCxnSpPr>
        <p:spPr>
          <a:xfrm>
            <a:off x="6999316" y="2953232"/>
            <a:ext cx="307571" cy="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al 25"/>
          <p:cNvSpPr/>
          <p:nvPr/>
        </p:nvSpPr>
        <p:spPr>
          <a:xfrm>
            <a:off x="6309359" y="2725532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7" name="Rechte verbindingslijn met pijl 26"/>
          <p:cNvCxnSpPr>
            <a:stCxn id="26" idx="3"/>
          </p:cNvCxnSpPr>
          <p:nvPr/>
        </p:nvCxnSpPr>
        <p:spPr>
          <a:xfrm flipH="1">
            <a:off x="5926975" y="2882500"/>
            <a:ext cx="409166" cy="162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al 30"/>
          <p:cNvSpPr/>
          <p:nvPr/>
        </p:nvSpPr>
        <p:spPr>
          <a:xfrm>
            <a:off x="6292789" y="2246464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2" name="Rechte verbindingslijn met pijl 31"/>
          <p:cNvCxnSpPr/>
          <p:nvPr/>
        </p:nvCxnSpPr>
        <p:spPr>
          <a:xfrm flipH="1" flipV="1">
            <a:off x="5926975" y="2135195"/>
            <a:ext cx="382174" cy="158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/>
          <p:cNvSpPr txBox="1"/>
          <p:nvPr/>
        </p:nvSpPr>
        <p:spPr>
          <a:xfrm>
            <a:off x="6743948" y="246503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6761341" y="27597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C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6249799" y="262941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6239219" y="214686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999EC283-D82C-4C3B-9D6B-2C2EBC9F209C" descr="IMG_3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30907" y="2925619"/>
            <a:ext cx="4584939" cy="343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EF1B66D5-465E-4792-928B-5C241618E601" descr="IMG_35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" y="945825"/>
            <a:ext cx="3598708" cy="269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501" y="1200738"/>
            <a:ext cx="4642478" cy="2611395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878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0.302 (let op, meubilair in deze ruimte is voor de case niet geschikt voor hergebruik)</a:t>
            </a:r>
            <a:endParaRPr lang="nl-NL" dirty="0"/>
          </a:p>
        </p:txBody>
      </p:sp>
      <p:sp>
        <p:nvSpPr>
          <p:cNvPr id="13" name="Tekstvak 12"/>
          <p:cNvSpPr txBox="1"/>
          <p:nvPr/>
        </p:nvSpPr>
        <p:spPr>
          <a:xfrm>
            <a:off x="39732" y="9421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8868905" y="2352501"/>
            <a:ext cx="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4347555" y="3882451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7" name="Rechte verbindingslijn met pijl 26"/>
          <p:cNvCxnSpPr/>
          <p:nvPr/>
        </p:nvCxnSpPr>
        <p:spPr>
          <a:xfrm flipV="1">
            <a:off x="4438995" y="3669833"/>
            <a:ext cx="0" cy="201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al 30"/>
          <p:cNvSpPr/>
          <p:nvPr/>
        </p:nvSpPr>
        <p:spPr>
          <a:xfrm>
            <a:off x="5265460" y="2839586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2" name="Rechte verbindingslijn met pijl 31"/>
          <p:cNvCxnSpPr/>
          <p:nvPr/>
        </p:nvCxnSpPr>
        <p:spPr>
          <a:xfrm flipH="1">
            <a:off x="4877819" y="2887293"/>
            <a:ext cx="404001" cy="65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4287995" y="378633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5192371" y="272476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4112480" y="4061823"/>
            <a:ext cx="3731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Let op, op tekening een deur, maar is dus een raamkozijn</a:t>
            </a:r>
          </a:p>
          <a:p>
            <a:r>
              <a:rPr lang="nl-NL" sz="1200" dirty="0" smtClean="0"/>
              <a:t>(overige posities deuren kloppen wel)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668936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AEE590DD-8331-40D5-B089-22C1289A8909" descr="IMG_3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12353" y="1375678"/>
            <a:ext cx="4118453" cy="30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500" y="1200738"/>
            <a:ext cx="4726549" cy="264994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878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0.303 (let op, meubilair in deze ruimte is voor de case niet geschikt voor hergebruik)</a:t>
            </a:r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6533082" y="1854420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met pijl 6"/>
          <p:cNvCxnSpPr/>
          <p:nvPr/>
        </p:nvCxnSpPr>
        <p:spPr>
          <a:xfrm>
            <a:off x="6715962" y="1946370"/>
            <a:ext cx="307571" cy="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39732" y="9421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6476084" y="17705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6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DE7CE0CF-F99D-4B86-900C-9D067757986D" descr="IMG_35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" y="961242"/>
            <a:ext cx="3498660" cy="262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7E5BDC20-246F-419B-BD2D-B1575E109029" descr="IMG_35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79" y="4189840"/>
            <a:ext cx="3552363" cy="266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1D889EA4-9AB3-4954-A20E-2ECE09F52A59" descr="IMG_35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431" y="695693"/>
            <a:ext cx="3164570" cy="237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8109813A-592B-483E-B1BF-D126EDF581D2" descr="IMG_35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785" y="4135952"/>
            <a:ext cx="3624215" cy="271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8500" y="1200738"/>
            <a:ext cx="4726549" cy="264994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1063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0.304 (let op, voor deze case is enkel het meubilair weergegeven in bijlage 3.5 geschikt voor hergebruik)</a:t>
            </a:r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5827010" y="1791561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met pijl 6"/>
          <p:cNvCxnSpPr>
            <a:stCxn id="5" idx="6"/>
          </p:cNvCxnSpPr>
          <p:nvPr/>
        </p:nvCxnSpPr>
        <p:spPr>
          <a:xfrm>
            <a:off x="6009890" y="1883511"/>
            <a:ext cx="307571" cy="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39732" y="94216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-24937" y="4189841"/>
            <a:ext cx="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8567785" y="407168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C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9027431" y="61040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5770012" y="17076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4" name="Ovaal 23"/>
          <p:cNvSpPr/>
          <p:nvPr/>
        </p:nvSpPr>
        <p:spPr>
          <a:xfrm>
            <a:off x="5649432" y="2885220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5" name="Rechte verbindingslijn met pijl 24"/>
          <p:cNvCxnSpPr/>
          <p:nvPr/>
        </p:nvCxnSpPr>
        <p:spPr>
          <a:xfrm>
            <a:off x="5814923" y="2972673"/>
            <a:ext cx="307571" cy="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al 25"/>
          <p:cNvSpPr/>
          <p:nvPr/>
        </p:nvSpPr>
        <p:spPr>
          <a:xfrm>
            <a:off x="5249457" y="2584899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7" name="Rechte verbindingslijn met pijl 26"/>
          <p:cNvCxnSpPr>
            <a:stCxn id="26" idx="3"/>
          </p:cNvCxnSpPr>
          <p:nvPr/>
        </p:nvCxnSpPr>
        <p:spPr>
          <a:xfrm flipH="1">
            <a:off x="4867073" y="2741867"/>
            <a:ext cx="409166" cy="162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al 30"/>
          <p:cNvSpPr/>
          <p:nvPr/>
        </p:nvSpPr>
        <p:spPr>
          <a:xfrm>
            <a:off x="5248904" y="2258900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2" name="Rechte verbindingslijn met pijl 31"/>
          <p:cNvCxnSpPr/>
          <p:nvPr/>
        </p:nvCxnSpPr>
        <p:spPr>
          <a:xfrm flipH="1" flipV="1">
            <a:off x="4869242" y="2139859"/>
            <a:ext cx="382174" cy="158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vak 34"/>
          <p:cNvSpPr txBox="1"/>
          <p:nvPr/>
        </p:nvSpPr>
        <p:spPr>
          <a:xfrm>
            <a:off x="5576948" y="277917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C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5189502" y="2503496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5181486" y="215153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1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6D1A934C-83C6-4806-94C1-7310E25B57CF" descr="IMG_3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026" y="3557050"/>
            <a:ext cx="4402974" cy="330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E05E00AF-1E43-44AF-A654-A0F321EF8464" descr="IMG_35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0584"/>
            <a:ext cx="4396555" cy="329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484" y="765099"/>
            <a:ext cx="3891686" cy="2640787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1058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1.304 (let op, voor deze case is enkel het meubilair weergegeven in bijlage 3.5 geschikt voor hergebruik)</a:t>
            </a:r>
            <a:endParaRPr lang="nl-NL" dirty="0"/>
          </a:p>
        </p:txBody>
      </p:sp>
      <p:sp>
        <p:nvSpPr>
          <p:cNvPr id="14" name="Tekstvak 13"/>
          <p:cNvSpPr txBox="1"/>
          <p:nvPr/>
        </p:nvSpPr>
        <p:spPr>
          <a:xfrm>
            <a:off x="42033" y="3582952"/>
            <a:ext cx="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7847214" y="35829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5898056" y="1948611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7" name="Rechte verbindingslijn met pijl 26"/>
          <p:cNvCxnSpPr/>
          <p:nvPr/>
        </p:nvCxnSpPr>
        <p:spPr>
          <a:xfrm>
            <a:off x="6046276" y="2054293"/>
            <a:ext cx="4559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al 30"/>
          <p:cNvSpPr/>
          <p:nvPr/>
        </p:nvSpPr>
        <p:spPr>
          <a:xfrm>
            <a:off x="5898056" y="2198238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2" name="Rechte verbindingslijn met pijl 31"/>
          <p:cNvCxnSpPr/>
          <p:nvPr/>
        </p:nvCxnSpPr>
        <p:spPr>
          <a:xfrm flipH="1">
            <a:off x="5432087" y="2266432"/>
            <a:ext cx="432260" cy="11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5850645" y="1858874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5831966" y="21073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21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41F3D917-A32C-4043-831A-D0B453808CF2" descr="IMG_3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774" y="3524328"/>
            <a:ext cx="4436225" cy="332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E5559DDF-BE1C-4617-BB89-73FA43B52EE1" descr="IMG_35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1521"/>
            <a:ext cx="4488873" cy="336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093" y="779199"/>
            <a:ext cx="3891686" cy="2706624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57448" y="241069"/>
            <a:ext cx="1058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Ruimte 1.305 (let op, voor deze case is enkel het meubilair weergegeven in bijlage 3.5 geschikt voor hergebruik)</a:t>
            </a:r>
            <a:endParaRPr lang="nl-NL" dirty="0"/>
          </a:p>
        </p:txBody>
      </p:sp>
      <p:sp>
        <p:nvSpPr>
          <p:cNvPr id="14" name="Tekstvak 13"/>
          <p:cNvSpPr txBox="1"/>
          <p:nvPr/>
        </p:nvSpPr>
        <p:spPr>
          <a:xfrm>
            <a:off x="42033" y="3582952"/>
            <a:ext cx="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7847214" y="358295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5257542" y="1927502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7" name="Rechte verbindingslijn met pijl 26"/>
          <p:cNvCxnSpPr/>
          <p:nvPr/>
        </p:nvCxnSpPr>
        <p:spPr>
          <a:xfrm>
            <a:off x="5405762" y="2033184"/>
            <a:ext cx="4559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al 30"/>
          <p:cNvSpPr/>
          <p:nvPr/>
        </p:nvSpPr>
        <p:spPr>
          <a:xfrm>
            <a:off x="6525687" y="2262138"/>
            <a:ext cx="182880" cy="18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2" name="Rechte verbindingslijn met pijl 31"/>
          <p:cNvCxnSpPr/>
          <p:nvPr/>
        </p:nvCxnSpPr>
        <p:spPr>
          <a:xfrm flipH="1" flipV="1">
            <a:off x="6039216" y="2262138"/>
            <a:ext cx="452762" cy="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5210131" y="1837765"/>
            <a:ext cx="3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B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6459597" y="21712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A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08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357448" y="241069"/>
            <a:ext cx="7863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Sfeerbeelden open werkgebieden TF: opleidingen gericht op de gezondheidszorg. </a:t>
            </a:r>
          </a:p>
          <a:p>
            <a:r>
              <a:rPr lang="nl-NL" dirty="0" smtClean="0"/>
              <a:t>Deze omgeving wordt echter als niet modern ervaren.</a:t>
            </a:r>
            <a:endParaRPr lang="nl-NL" dirty="0"/>
          </a:p>
        </p:txBody>
      </p:sp>
      <p:pic>
        <p:nvPicPr>
          <p:cNvPr id="4098" name="8438D4BE-AFEF-4095-98F1-D2CF617814EC" descr="IMG_3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7400"/>
            <a:ext cx="3699164" cy="277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D9DB7BE5-5537-47A0-9AB6-89152DC9EFB6" descr="IMG_35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42536" y="1301768"/>
            <a:ext cx="4404259" cy="330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AB4408A4-D0D1-4388-980E-9355EC2CA465" descr="IMG_35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86669" y="2610567"/>
            <a:ext cx="4018893" cy="301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FCFE8FB6-1CBA-424C-A14F-FC1EB5E78BF8" descr="IMG_35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378" y="4055533"/>
            <a:ext cx="3736621" cy="280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F6311E6E-A018-4019-B9B1-D0F1013DB107" descr="IMG_297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14"/>
          <a:stretch/>
        </p:blipFill>
        <p:spPr bwMode="auto">
          <a:xfrm rot="5400000">
            <a:off x="365091" y="4095043"/>
            <a:ext cx="2968980" cy="255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0024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Breedbeeld</PresentationFormat>
  <Paragraphs>44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Beelden gebouw TF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Piët-de Groot,Eline E.J.M.</dc:creator>
  <cp:lastModifiedBy>Piët-de Groot,Eline E.J.M.</cp:lastModifiedBy>
  <cp:revision>8</cp:revision>
  <dcterms:created xsi:type="dcterms:W3CDTF">2022-07-14T09:04:21Z</dcterms:created>
  <dcterms:modified xsi:type="dcterms:W3CDTF">2022-07-14T09:57:31Z</dcterms:modified>
</cp:coreProperties>
</file>