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287_A0430D24.xml" ContentType="application/vnd.ms-powerpoint.comments+xml"/>
  <Override PartName="/ppt/comments/modernComment_284_D1D9C58E.xml" ContentType="application/vnd.ms-powerpoint.comment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6"/>
  </p:sldMasterIdLst>
  <p:notesMasterIdLst>
    <p:notesMasterId r:id="rId29"/>
  </p:notesMasterIdLst>
  <p:handoutMasterIdLst>
    <p:handoutMasterId r:id="rId30"/>
  </p:handoutMasterIdLst>
  <p:sldIdLst>
    <p:sldId id="325" r:id="rId7"/>
    <p:sldId id="676" r:id="rId8"/>
    <p:sldId id="636" r:id="rId9"/>
    <p:sldId id="660" r:id="rId10"/>
    <p:sldId id="661" r:id="rId11"/>
    <p:sldId id="630" r:id="rId12"/>
    <p:sldId id="349" r:id="rId13"/>
    <p:sldId id="662" r:id="rId14"/>
    <p:sldId id="674" r:id="rId15"/>
    <p:sldId id="671" r:id="rId16"/>
    <p:sldId id="672" r:id="rId17"/>
    <p:sldId id="673" r:id="rId18"/>
    <p:sldId id="675" r:id="rId19"/>
    <p:sldId id="650" r:id="rId20"/>
    <p:sldId id="647" r:id="rId21"/>
    <p:sldId id="644" r:id="rId22"/>
    <p:sldId id="656" r:id="rId23"/>
    <p:sldId id="654" r:id="rId24"/>
    <p:sldId id="668" r:id="rId25"/>
    <p:sldId id="669" r:id="rId26"/>
    <p:sldId id="658" r:id="rId27"/>
    <p:sldId id="663" r:id="rId28"/>
  </p:sldIdLst>
  <p:sldSz cx="9144000" cy="5143500" type="screen16x9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F41429-B48E-7AAC-DBE3-93DEE154C1A5}" name="Pieter Overtoom" initials="PO" userId="S::P.Overtoom@wshd.nl::11d3cf8c-85c0-446f-9f15-0fa4192f35d0" providerId="AD"/>
  <p188:author id="{9BC0F251-D8D0-7916-3B82-8493827A5564}" name="Pieter Overtoom" initials="PO" userId="S::p.overtoom@wshd.nl::11d3cf8c-85c0-446f-9f15-0fa4192f35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Doetsch" initials="RD" lastIdx="2" clrIdx="0">
    <p:extLst>
      <p:ext uri="{19B8F6BF-5375-455C-9EA6-DF929625EA0E}">
        <p15:presenceInfo xmlns:p15="http://schemas.microsoft.com/office/powerpoint/2012/main" userId="9bdb76da1323aa0b" providerId="Windows Live"/>
      </p:ext>
    </p:extLst>
  </p:cmAuthor>
  <p:cmAuthor id="2" name="Nico van Riemsdijk" initials="NvR" lastIdx="3" clrIdx="1">
    <p:extLst>
      <p:ext uri="{19B8F6BF-5375-455C-9EA6-DF929625EA0E}">
        <p15:presenceInfo xmlns:p15="http://schemas.microsoft.com/office/powerpoint/2012/main" userId="S-1-5-21-3159688463-394413995-2646628305-81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C2B"/>
    <a:srgbClr val="FCFCFC"/>
    <a:srgbClr val="E8E8E8"/>
    <a:srgbClr val="FEFEFE"/>
    <a:srgbClr val="98CC00"/>
    <a:srgbClr val="7BA400"/>
    <a:srgbClr val="99CC00"/>
    <a:srgbClr val="C6E6A2"/>
    <a:srgbClr val="AACB2B"/>
    <a:srgbClr val="96B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0EBA6-BB63-9E43-BA88-803B58400EDA}" v="482" dt="2023-01-12T07:26:22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2" autoAdjust="0"/>
    <p:restoredTop sz="95730" autoAdjust="0"/>
  </p:normalViewPr>
  <p:slideViewPr>
    <p:cSldViewPr snapToGrid="0">
      <p:cViewPr varScale="1">
        <p:scale>
          <a:sx n="138" d="100"/>
          <a:sy n="138" d="100"/>
        </p:scale>
        <p:origin x="2416" y="1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Heinis" userId="00a2410e-cba9-4a2c-904f-4e966f836161" providerId="ADAL" clId="{5FEDB8D1-40FA-4FE5-BAF9-EAEEEC93E9D9}"/>
    <pc:docChg chg="undo custSel addSld delSld modSld sldOrd">
      <pc:chgData name="Ronald Heinis" userId="00a2410e-cba9-4a2c-904f-4e966f836161" providerId="ADAL" clId="{5FEDB8D1-40FA-4FE5-BAF9-EAEEEC93E9D9}" dt="2022-12-22T14:29:20.100" v="6028" actId="27636"/>
      <pc:docMkLst>
        <pc:docMk/>
      </pc:docMkLst>
      <pc:sldChg chg="modSp mod">
        <pc:chgData name="Ronald Heinis" userId="00a2410e-cba9-4a2c-904f-4e966f836161" providerId="ADAL" clId="{5FEDB8D1-40FA-4FE5-BAF9-EAEEEC93E9D9}" dt="2022-12-22T13:31:29.324" v="4883" actId="20577"/>
        <pc:sldMkLst>
          <pc:docMk/>
          <pc:sldMk cId="3673673209" sldId="349"/>
        </pc:sldMkLst>
        <pc:spChg chg="mod">
          <ac:chgData name="Ronald Heinis" userId="00a2410e-cba9-4a2c-904f-4e966f836161" providerId="ADAL" clId="{5FEDB8D1-40FA-4FE5-BAF9-EAEEEC93E9D9}" dt="2022-12-22T13:31:29.324" v="4883" actId="20577"/>
          <ac:spMkLst>
            <pc:docMk/>
            <pc:sldMk cId="3673673209" sldId="349"/>
            <ac:spMk id="5" creationId="{1DD96067-795F-4E6D-923E-626C39B59D4D}"/>
          </ac:spMkLst>
        </pc:spChg>
        <pc:spChg chg="mod">
          <ac:chgData name="Ronald Heinis" userId="00a2410e-cba9-4a2c-904f-4e966f836161" providerId="ADAL" clId="{5FEDB8D1-40FA-4FE5-BAF9-EAEEEC93E9D9}" dt="2022-12-22T10:25:18.554" v="539" actId="6549"/>
          <ac:spMkLst>
            <pc:docMk/>
            <pc:sldMk cId="3673673209" sldId="349"/>
            <ac:spMk id="15" creationId="{D06D2FA5-3BA8-49B6-A302-897990B9059D}"/>
          </ac:spMkLst>
        </pc:spChg>
      </pc:sldChg>
      <pc:sldChg chg="addSp delSp modSp mod">
        <pc:chgData name="Ronald Heinis" userId="00a2410e-cba9-4a2c-904f-4e966f836161" providerId="ADAL" clId="{5FEDB8D1-40FA-4FE5-BAF9-EAEEEC93E9D9}" dt="2022-12-22T10:06:02.786" v="52" actId="1076"/>
        <pc:sldMkLst>
          <pc:docMk/>
          <pc:sldMk cId="2410466787" sldId="630"/>
        </pc:sldMkLst>
        <pc:picChg chg="del">
          <ac:chgData name="Ronald Heinis" userId="00a2410e-cba9-4a2c-904f-4e966f836161" providerId="ADAL" clId="{5FEDB8D1-40FA-4FE5-BAF9-EAEEEC93E9D9}" dt="2022-12-22T10:05:36.456" v="47" actId="478"/>
          <ac:picMkLst>
            <pc:docMk/>
            <pc:sldMk cId="2410466787" sldId="630"/>
            <ac:picMk id="2" creationId="{00000000-0000-0000-0000-000000000000}"/>
          </ac:picMkLst>
        </pc:picChg>
        <pc:picChg chg="mod">
          <ac:chgData name="Ronald Heinis" userId="00a2410e-cba9-4a2c-904f-4e966f836161" providerId="ADAL" clId="{5FEDB8D1-40FA-4FE5-BAF9-EAEEEC93E9D9}" dt="2022-12-22T10:06:02.786" v="52" actId="1076"/>
          <ac:picMkLst>
            <pc:docMk/>
            <pc:sldMk cId="2410466787" sldId="630"/>
            <ac:picMk id="3" creationId="{00000000-0000-0000-0000-000000000000}"/>
          </ac:picMkLst>
        </pc:picChg>
        <pc:picChg chg="add mod">
          <ac:chgData name="Ronald Heinis" userId="00a2410e-cba9-4a2c-904f-4e966f836161" providerId="ADAL" clId="{5FEDB8D1-40FA-4FE5-BAF9-EAEEEC93E9D9}" dt="2022-12-22T10:05:51.719" v="51" actId="14100"/>
          <ac:picMkLst>
            <pc:docMk/>
            <pc:sldMk cId="2410466787" sldId="630"/>
            <ac:picMk id="4" creationId="{9444227E-73AA-814E-05DF-1C1D3F90F1F7}"/>
          </ac:picMkLst>
        </pc:picChg>
      </pc:sldChg>
      <pc:sldChg chg="addSp delSp modSp mod">
        <pc:chgData name="Ronald Heinis" userId="00a2410e-cba9-4a2c-904f-4e966f836161" providerId="ADAL" clId="{5FEDB8D1-40FA-4FE5-BAF9-EAEEEC93E9D9}" dt="2022-12-22T13:29:32.489" v="4796" actId="1076"/>
        <pc:sldMkLst>
          <pc:docMk/>
          <pc:sldMk cId="2111240562" sldId="636"/>
        </pc:sldMkLst>
        <pc:spChg chg="mod">
          <ac:chgData name="Ronald Heinis" userId="00a2410e-cba9-4a2c-904f-4e966f836161" providerId="ADAL" clId="{5FEDB8D1-40FA-4FE5-BAF9-EAEEEC93E9D9}" dt="2022-12-22T13:16:09.195" v="4275" actId="6549"/>
          <ac:spMkLst>
            <pc:docMk/>
            <pc:sldMk cId="2111240562" sldId="636"/>
            <ac:spMk id="2" creationId="{B0D7C152-1241-4522-B485-0A38D609A42A}"/>
          </ac:spMkLst>
        </pc:spChg>
        <pc:spChg chg="del">
          <ac:chgData name="Ronald Heinis" userId="00a2410e-cba9-4a2c-904f-4e966f836161" providerId="ADAL" clId="{5FEDB8D1-40FA-4FE5-BAF9-EAEEEC93E9D9}" dt="2022-12-22T13:15:44.691" v="4240" actId="478"/>
          <ac:spMkLst>
            <pc:docMk/>
            <pc:sldMk cId="2111240562" sldId="636"/>
            <ac:spMk id="3" creationId="{B7BD534E-8F11-4982-B909-C47EBB6E552B}"/>
          </ac:spMkLst>
        </pc:spChg>
        <pc:spChg chg="mod">
          <ac:chgData name="Ronald Heinis" userId="00a2410e-cba9-4a2c-904f-4e966f836161" providerId="ADAL" clId="{5FEDB8D1-40FA-4FE5-BAF9-EAEEEC93E9D9}" dt="2022-12-22T13:02:27.657" v="3893" actId="20577"/>
          <ac:spMkLst>
            <pc:docMk/>
            <pc:sldMk cId="2111240562" sldId="636"/>
            <ac:spMk id="5" creationId="{66EBB14E-4E70-464F-9960-FF692BF3655A}"/>
          </ac:spMkLst>
        </pc:spChg>
        <pc:spChg chg="add del mod">
          <ac:chgData name="Ronald Heinis" userId="00a2410e-cba9-4a2c-904f-4e966f836161" providerId="ADAL" clId="{5FEDB8D1-40FA-4FE5-BAF9-EAEEEC93E9D9}" dt="2022-12-22T13:29:27.626" v="4795" actId="478"/>
          <ac:spMkLst>
            <pc:docMk/>
            <pc:sldMk cId="2111240562" sldId="636"/>
            <ac:spMk id="7" creationId="{39309BB0-3CEC-9727-D158-A19C3B0ECE5D}"/>
          </ac:spMkLst>
        </pc:spChg>
        <pc:spChg chg="mod">
          <ac:chgData name="Ronald Heinis" userId="00a2410e-cba9-4a2c-904f-4e966f836161" providerId="ADAL" clId="{5FEDB8D1-40FA-4FE5-BAF9-EAEEEC93E9D9}" dt="2022-12-22T13:29:32.489" v="4796" actId="1076"/>
          <ac:spMkLst>
            <pc:docMk/>
            <pc:sldMk cId="2111240562" sldId="636"/>
            <ac:spMk id="8" creationId="{E08D10C6-43AB-A2E3-163B-9C17EE67025E}"/>
          </ac:spMkLst>
        </pc:spChg>
      </pc:sldChg>
      <pc:sldChg chg="addSp modSp mod">
        <pc:chgData name="Ronald Heinis" userId="00a2410e-cba9-4a2c-904f-4e966f836161" providerId="ADAL" clId="{5FEDB8D1-40FA-4FE5-BAF9-EAEEEC93E9D9}" dt="2022-12-22T13:16:43.011" v="4287" actId="404"/>
        <pc:sldMkLst>
          <pc:docMk/>
          <pc:sldMk cId="1820652243" sldId="637"/>
        </pc:sldMkLst>
        <pc:spChg chg="add mod">
          <ac:chgData name="Ronald Heinis" userId="00a2410e-cba9-4a2c-904f-4e966f836161" providerId="ADAL" clId="{5FEDB8D1-40FA-4FE5-BAF9-EAEEEC93E9D9}" dt="2022-12-22T13:15:28.787" v="4238" actId="403"/>
          <ac:spMkLst>
            <pc:docMk/>
            <pc:sldMk cId="1820652243" sldId="637"/>
            <ac:spMk id="2" creationId="{954587E8-5DF6-2B71-64B1-190666538EDA}"/>
          </ac:spMkLst>
        </pc:spChg>
        <pc:spChg chg="add mod">
          <ac:chgData name="Ronald Heinis" userId="00a2410e-cba9-4a2c-904f-4e966f836161" providerId="ADAL" clId="{5FEDB8D1-40FA-4FE5-BAF9-EAEEEC93E9D9}" dt="2022-12-22T13:16:43.011" v="4287" actId="404"/>
          <ac:spMkLst>
            <pc:docMk/>
            <pc:sldMk cId="1820652243" sldId="637"/>
            <ac:spMk id="3" creationId="{3881CDF1-0281-FB6D-3305-472D43A8CF10}"/>
          </ac:spMkLst>
        </pc:spChg>
        <pc:spChg chg="add mod">
          <ac:chgData name="Ronald Heinis" userId="00a2410e-cba9-4a2c-904f-4e966f836161" providerId="ADAL" clId="{5FEDB8D1-40FA-4FE5-BAF9-EAEEEC93E9D9}" dt="2022-12-22T13:16:43.011" v="4287" actId="404"/>
          <ac:spMkLst>
            <pc:docMk/>
            <pc:sldMk cId="1820652243" sldId="637"/>
            <ac:spMk id="4" creationId="{E3061C47-A0B1-C4B0-5758-5BDE974F77EC}"/>
          </ac:spMkLst>
        </pc:spChg>
      </pc:sldChg>
      <pc:sldChg chg="del">
        <pc:chgData name="Ronald Heinis" userId="00a2410e-cba9-4a2c-904f-4e966f836161" providerId="ADAL" clId="{5FEDB8D1-40FA-4FE5-BAF9-EAEEEC93E9D9}" dt="2022-12-22T13:19:25.224" v="4337" actId="47"/>
        <pc:sldMkLst>
          <pc:docMk/>
          <pc:sldMk cId="2039340576" sldId="645"/>
        </pc:sldMkLst>
      </pc:sldChg>
      <pc:sldChg chg="modSp mod">
        <pc:chgData name="Ronald Heinis" userId="00a2410e-cba9-4a2c-904f-4e966f836161" providerId="ADAL" clId="{5FEDB8D1-40FA-4FE5-BAF9-EAEEEC93E9D9}" dt="2022-12-22T14:29:20.100" v="6028" actId="27636"/>
        <pc:sldMkLst>
          <pc:docMk/>
          <pc:sldMk cId="2688748836" sldId="647"/>
        </pc:sldMkLst>
        <pc:spChg chg="mod">
          <ac:chgData name="Ronald Heinis" userId="00a2410e-cba9-4a2c-904f-4e966f836161" providerId="ADAL" clId="{5FEDB8D1-40FA-4FE5-BAF9-EAEEEC93E9D9}" dt="2022-12-22T14:29:20.100" v="6028" actId="27636"/>
          <ac:spMkLst>
            <pc:docMk/>
            <pc:sldMk cId="2688748836" sldId="647"/>
            <ac:spMk id="5" creationId="{D07198B7-7FA1-4729-972D-815981BF55DD}"/>
          </ac:spMkLst>
        </pc:spChg>
      </pc:sldChg>
      <pc:sldChg chg="modSp mod">
        <pc:chgData name="Ronald Heinis" userId="00a2410e-cba9-4a2c-904f-4e966f836161" providerId="ADAL" clId="{5FEDB8D1-40FA-4FE5-BAF9-EAEEEC93E9D9}" dt="2022-12-22T13:01:58.277" v="3890" actId="20577"/>
        <pc:sldMkLst>
          <pc:docMk/>
          <pc:sldMk cId="2082581849" sldId="650"/>
        </pc:sldMkLst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2" creationId="{584D8C4B-F3D7-4389-A1A1-7681C9C89A98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5" creationId="{7895992C-6AB8-D19A-36FC-720828B90675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6" creationId="{CAA23031-3EBA-06F5-0216-4AA120861E29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7" creationId="{A4396673-DFB0-8DDF-A1F6-0CC3EBD110C5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8" creationId="{EC92D7E8-119D-4462-8A87-8CD0780AEECF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9" creationId="{BF650DE1-73F0-4B55-86BF-5A8F7973E6B8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10" creationId="{87762274-2004-496A-A9EA-FE5917FAF993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11" creationId="{EBB59B6F-F428-4359-90B9-9B427FDD3D94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12" creationId="{94406F04-C38B-4A09-AF11-96C226D358C9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16" creationId="{F818DA2F-6529-465E-88C1-ED3CBB13A5DE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17" creationId="{4C08DC9B-4F60-4F8D-9FCA-2C26E37A2FAA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19" creationId="{0DB8D596-60FB-4B6A-B97C-B731B3601EB2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21" creationId="{89FBCA48-4585-4D23-BE57-23F1852DDCBC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24" creationId="{D5AB6685-19E6-4272-AEA1-15370723A4AA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25" creationId="{B7993A2F-22F0-4768-9843-449D3EA0294F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33" creationId="{991219DD-A083-4D6D-9127-5214CAC3550D}"/>
          </ac:spMkLst>
        </pc:spChg>
        <pc:spChg chg="mod">
          <ac:chgData name="Ronald Heinis" userId="00a2410e-cba9-4a2c-904f-4e966f836161" providerId="ADAL" clId="{5FEDB8D1-40FA-4FE5-BAF9-EAEEEC93E9D9}" dt="2022-12-22T13:01:00.728" v="3842" actId="20577"/>
          <ac:spMkLst>
            <pc:docMk/>
            <pc:sldMk cId="2082581849" sldId="650"/>
            <ac:spMk id="36" creationId="{794DE6B9-79A2-49E3-A458-23774D667F09}"/>
          </ac:spMkLst>
        </pc:spChg>
        <pc:spChg chg="mod">
          <ac:chgData name="Ronald Heinis" userId="00a2410e-cba9-4a2c-904f-4e966f836161" providerId="ADAL" clId="{5FEDB8D1-40FA-4FE5-BAF9-EAEEEC93E9D9}" dt="2022-12-22T13:01:35.144" v="3847" actId="1076"/>
          <ac:spMkLst>
            <pc:docMk/>
            <pc:sldMk cId="2082581849" sldId="650"/>
            <ac:spMk id="37" creationId="{8405A02C-813E-4300-877B-E89635C94C3F}"/>
          </ac:spMkLst>
        </pc:spChg>
        <pc:spChg chg="mod">
          <ac:chgData name="Ronald Heinis" userId="00a2410e-cba9-4a2c-904f-4e966f836161" providerId="ADAL" clId="{5FEDB8D1-40FA-4FE5-BAF9-EAEEEC93E9D9}" dt="2022-12-22T13:00:11.643" v="3826" actId="1038"/>
          <ac:spMkLst>
            <pc:docMk/>
            <pc:sldMk cId="2082581849" sldId="650"/>
            <ac:spMk id="38" creationId="{D4EECE3C-02B2-49C4-A6B2-6D1AEC1CEC9E}"/>
          </ac:spMkLst>
        </pc:spChg>
        <pc:spChg chg="mod">
          <ac:chgData name="Ronald Heinis" userId="00a2410e-cba9-4a2c-904f-4e966f836161" providerId="ADAL" clId="{5FEDB8D1-40FA-4FE5-BAF9-EAEEEC93E9D9}" dt="2022-12-22T13:01:58.277" v="3890" actId="20577"/>
          <ac:spMkLst>
            <pc:docMk/>
            <pc:sldMk cId="2082581849" sldId="650"/>
            <ac:spMk id="40" creationId="{ADED04A5-92F4-47AF-B413-D48C0AD17473}"/>
          </ac:spMkLst>
        </pc:spChg>
        <pc:cxnChg chg="mod">
          <ac:chgData name="Ronald Heinis" userId="00a2410e-cba9-4a2c-904f-4e966f836161" providerId="ADAL" clId="{5FEDB8D1-40FA-4FE5-BAF9-EAEEEC93E9D9}" dt="2022-12-22T13:00:22.689" v="3827" actId="1076"/>
          <ac:cxnSpMkLst>
            <pc:docMk/>
            <pc:sldMk cId="2082581849" sldId="650"/>
            <ac:cxnSpMk id="23" creationId="{BE44F5AE-DFA6-429E-92EE-D84510462678}"/>
          </ac:cxnSpMkLst>
        </pc:cxnChg>
        <pc:cxnChg chg="mod">
          <ac:chgData name="Ronald Heinis" userId="00a2410e-cba9-4a2c-904f-4e966f836161" providerId="ADAL" clId="{5FEDB8D1-40FA-4FE5-BAF9-EAEEEC93E9D9}" dt="2022-12-22T13:00:11.643" v="3826" actId="1038"/>
          <ac:cxnSpMkLst>
            <pc:docMk/>
            <pc:sldMk cId="2082581849" sldId="650"/>
            <ac:cxnSpMk id="26" creationId="{D54F663A-3C0D-4CDB-A77C-84F69B0637DD}"/>
          </ac:cxnSpMkLst>
        </pc:cxnChg>
        <pc:cxnChg chg="mod">
          <ac:chgData name="Ronald Heinis" userId="00a2410e-cba9-4a2c-904f-4e966f836161" providerId="ADAL" clId="{5FEDB8D1-40FA-4FE5-BAF9-EAEEEC93E9D9}" dt="2022-12-22T13:00:11.643" v="3826" actId="1038"/>
          <ac:cxnSpMkLst>
            <pc:docMk/>
            <pc:sldMk cId="2082581849" sldId="650"/>
            <ac:cxnSpMk id="27" creationId="{4EABFB0F-671A-4A96-BFBB-1B0BA0909195}"/>
          </ac:cxnSpMkLst>
        </pc:cxnChg>
        <pc:cxnChg chg="mod">
          <ac:chgData name="Ronald Heinis" userId="00a2410e-cba9-4a2c-904f-4e966f836161" providerId="ADAL" clId="{5FEDB8D1-40FA-4FE5-BAF9-EAEEEC93E9D9}" dt="2022-12-22T13:00:11.643" v="3826" actId="1038"/>
          <ac:cxnSpMkLst>
            <pc:docMk/>
            <pc:sldMk cId="2082581849" sldId="650"/>
            <ac:cxnSpMk id="31" creationId="{88D52B71-347F-44C3-BCFC-11C0BC6817C1}"/>
          </ac:cxnSpMkLst>
        </pc:cxnChg>
        <pc:cxnChg chg="mod">
          <ac:chgData name="Ronald Heinis" userId="00a2410e-cba9-4a2c-904f-4e966f836161" providerId="ADAL" clId="{5FEDB8D1-40FA-4FE5-BAF9-EAEEEC93E9D9}" dt="2022-12-22T13:00:11.643" v="3826" actId="1038"/>
          <ac:cxnSpMkLst>
            <pc:docMk/>
            <pc:sldMk cId="2082581849" sldId="650"/>
            <ac:cxnSpMk id="34" creationId="{9820B563-BE66-462A-A993-DF362D6244A8}"/>
          </ac:cxnSpMkLst>
        </pc:cxnChg>
      </pc:sldChg>
      <pc:sldChg chg="modSp mod">
        <pc:chgData name="Ronald Heinis" userId="00a2410e-cba9-4a2c-904f-4e966f836161" providerId="ADAL" clId="{5FEDB8D1-40FA-4FE5-BAF9-EAEEEC93E9D9}" dt="2022-12-22T13:03:00.477" v="3898" actId="6549"/>
        <pc:sldMkLst>
          <pc:docMk/>
          <pc:sldMk cId="2060003213" sldId="661"/>
        </pc:sldMkLst>
        <pc:spChg chg="mod">
          <ac:chgData name="Ronald Heinis" userId="00a2410e-cba9-4a2c-904f-4e966f836161" providerId="ADAL" clId="{5FEDB8D1-40FA-4FE5-BAF9-EAEEEC93E9D9}" dt="2022-12-22T13:03:00.477" v="3898" actId="6549"/>
          <ac:spMkLst>
            <pc:docMk/>
            <pc:sldMk cId="2060003213" sldId="661"/>
            <ac:spMk id="7" creationId="{11A3720E-0BF4-5876-8F55-59FC8C4399BA}"/>
          </ac:spMkLst>
        </pc:spChg>
      </pc:sldChg>
      <pc:sldChg chg="addSp delSp modSp mod">
        <pc:chgData name="Ronald Heinis" userId="00a2410e-cba9-4a2c-904f-4e966f836161" providerId="ADAL" clId="{5FEDB8D1-40FA-4FE5-BAF9-EAEEEC93E9D9}" dt="2022-12-22T13:14:45.099" v="4224" actId="122"/>
        <pc:sldMkLst>
          <pc:docMk/>
          <pc:sldMk cId="3350130837" sldId="662"/>
        </pc:sldMkLst>
        <pc:spChg chg="mod">
          <ac:chgData name="Ronald Heinis" userId="00a2410e-cba9-4a2c-904f-4e966f836161" providerId="ADAL" clId="{5FEDB8D1-40FA-4FE5-BAF9-EAEEEC93E9D9}" dt="2022-12-22T10:41:35.228" v="1528" actId="20577"/>
          <ac:spMkLst>
            <pc:docMk/>
            <pc:sldMk cId="3350130837" sldId="662"/>
            <ac:spMk id="5" creationId="{1DD96067-795F-4E6D-923E-626C39B59D4D}"/>
          </ac:spMkLst>
        </pc:spChg>
        <pc:spChg chg="add mod">
          <ac:chgData name="Ronald Heinis" userId="00a2410e-cba9-4a2c-904f-4e966f836161" providerId="ADAL" clId="{5FEDB8D1-40FA-4FE5-BAF9-EAEEEC93E9D9}" dt="2022-12-22T13:14:37.093" v="4223" actId="122"/>
          <ac:spMkLst>
            <pc:docMk/>
            <pc:sldMk cId="3350130837" sldId="662"/>
            <ac:spMk id="6" creationId="{F7062220-F4D5-698B-0817-73B92250F314}"/>
          </ac:spMkLst>
        </pc:spChg>
        <pc:spChg chg="add mod">
          <ac:chgData name="Ronald Heinis" userId="00a2410e-cba9-4a2c-904f-4e966f836161" providerId="ADAL" clId="{5FEDB8D1-40FA-4FE5-BAF9-EAEEEC93E9D9}" dt="2022-12-22T13:14:37.093" v="4223" actId="122"/>
          <ac:spMkLst>
            <pc:docMk/>
            <pc:sldMk cId="3350130837" sldId="662"/>
            <ac:spMk id="7" creationId="{1D6B8C34-B156-A14D-5CA5-B52625259A06}"/>
          </ac:spMkLst>
        </pc:spChg>
        <pc:spChg chg="add mod">
          <ac:chgData name="Ronald Heinis" userId="00a2410e-cba9-4a2c-904f-4e966f836161" providerId="ADAL" clId="{5FEDB8D1-40FA-4FE5-BAF9-EAEEEC93E9D9}" dt="2022-12-22T13:14:37.093" v="4223" actId="122"/>
          <ac:spMkLst>
            <pc:docMk/>
            <pc:sldMk cId="3350130837" sldId="662"/>
            <ac:spMk id="8" creationId="{91D1CD8B-A77E-B73B-7356-182F54A76FCE}"/>
          </ac:spMkLst>
        </pc:spChg>
        <pc:spChg chg="add mod">
          <ac:chgData name="Ronald Heinis" userId="00a2410e-cba9-4a2c-904f-4e966f836161" providerId="ADAL" clId="{5FEDB8D1-40FA-4FE5-BAF9-EAEEEC93E9D9}" dt="2022-12-22T13:14:45.099" v="4224" actId="122"/>
          <ac:spMkLst>
            <pc:docMk/>
            <pc:sldMk cId="3350130837" sldId="662"/>
            <ac:spMk id="9" creationId="{C17A2C7C-3B61-961D-8F7A-C1CBF10F885B}"/>
          </ac:spMkLst>
        </pc:spChg>
        <pc:spChg chg="add del mod">
          <ac:chgData name="Ronald Heinis" userId="00a2410e-cba9-4a2c-904f-4e966f836161" providerId="ADAL" clId="{5FEDB8D1-40FA-4FE5-BAF9-EAEEEC93E9D9}" dt="2022-12-22T10:38:39.890" v="1442" actId="478"/>
          <ac:spMkLst>
            <pc:docMk/>
            <pc:sldMk cId="3350130837" sldId="662"/>
            <ac:spMk id="10" creationId="{B2C7FD4F-06E8-62BC-D73E-B99ACFA6EACA}"/>
          </ac:spMkLst>
        </pc:spChg>
        <pc:spChg chg="add mod">
          <ac:chgData name="Ronald Heinis" userId="00a2410e-cba9-4a2c-904f-4e966f836161" providerId="ADAL" clId="{5FEDB8D1-40FA-4FE5-BAF9-EAEEEC93E9D9}" dt="2022-12-22T13:14:45.099" v="4224" actId="122"/>
          <ac:spMkLst>
            <pc:docMk/>
            <pc:sldMk cId="3350130837" sldId="662"/>
            <ac:spMk id="11" creationId="{AECF1561-8D47-6FD5-42B2-60D80C6C3DD3}"/>
          </ac:spMkLst>
        </pc:spChg>
        <pc:spChg chg="add mod ord">
          <ac:chgData name="Ronald Heinis" userId="00a2410e-cba9-4a2c-904f-4e966f836161" providerId="ADAL" clId="{5FEDB8D1-40FA-4FE5-BAF9-EAEEEC93E9D9}" dt="2022-12-22T10:42:48.307" v="1603" actId="207"/>
          <ac:spMkLst>
            <pc:docMk/>
            <pc:sldMk cId="3350130837" sldId="662"/>
            <ac:spMk id="12" creationId="{2AF4ED18-EFBB-B3E6-6B9E-68EFDB36111E}"/>
          </ac:spMkLst>
        </pc:spChg>
        <pc:spChg chg="add del mod">
          <ac:chgData name="Ronald Heinis" userId="00a2410e-cba9-4a2c-904f-4e966f836161" providerId="ADAL" clId="{5FEDB8D1-40FA-4FE5-BAF9-EAEEEC93E9D9}" dt="2022-12-22T12:23:21.287" v="2052" actId="478"/>
          <ac:spMkLst>
            <pc:docMk/>
            <pc:sldMk cId="3350130837" sldId="662"/>
            <ac:spMk id="13" creationId="{F86C7AE4-DE1D-C268-7D6C-68EDA3379189}"/>
          </ac:spMkLst>
        </pc:spChg>
      </pc:sldChg>
      <pc:sldChg chg="del">
        <pc:chgData name="Ronald Heinis" userId="00a2410e-cba9-4a2c-904f-4e966f836161" providerId="ADAL" clId="{5FEDB8D1-40FA-4FE5-BAF9-EAEEEC93E9D9}" dt="2022-12-22T12:49:06.129" v="3551" actId="47"/>
        <pc:sldMkLst>
          <pc:docMk/>
          <pc:sldMk cId="3871003828" sldId="664"/>
        </pc:sldMkLst>
      </pc:sldChg>
      <pc:sldChg chg="delSp modSp del mod">
        <pc:chgData name="Ronald Heinis" userId="00a2410e-cba9-4a2c-904f-4e966f836161" providerId="ADAL" clId="{5FEDB8D1-40FA-4FE5-BAF9-EAEEEC93E9D9}" dt="2022-12-22T12:49:02.456" v="3550" actId="47"/>
        <pc:sldMkLst>
          <pc:docMk/>
          <pc:sldMk cId="455337971" sldId="665"/>
        </pc:sldMkLst>
        <pc:spChg chg="del mod">
          <ac:chgData name="Ronald Heinis" userId="00a2410e-cba9-4a2c-904f-4e966f836161" providerId="ADAL" clId="{5FEDB8D1-40FA-4FE5-BAF9-EAEEEC93E9D9}" dt="2022-12-22T12:38:12.960" v="2848" actId="478"/>
          <ac:spMkLst>
            <pc:docMk/>
            <pc:sldMk cId="455337971" sldId="665"/>
            <ac:spMk id="5" creationId="{1DD96067-795F-4E6D-923E-626C39B59D4D}"/>
          </ac:spMkLst>
        </pc:spChg>
      </pc:sldChg>
      <pc:sldChg chg="del">
        <pc:chgData name="Ronald Heinis" userId="00a2410e-cba9-4a2c-904f-4e966f836161" providerId="ADAL" clId="{5FEDB8D1-40FA-4FE5-BAF9-EAEEEC93E9D9}" dt="2022-12-22T12:49:24.472" v="3552" actId="47"/>
        <pc:sldMkLst>
          <pc:docMk/>
          <pc:sldMk cId="3118883933" sldId="666"/>
        </pc:sldMkLst>
      </pc:sldChg>
      <pc:sldChg chg="addSp delSp modSp new mod ord">
        <pc:chgData name="Ronald Heinis" userId="00a2410e-cba9-4a2c-904f-4e966f836161" providerId="ADAL" clId="{5FEDB8D1-40FA-4FE5-BAF9-EAEEEC93E9D9}" dt="2022-12-22T13:40:48.798" v="5397"/>
        <pc:sldMkLst>
          <pc:docMk/>
          <pc:sldMk cId="2206855213" sldId="670"/>
        </pc:sldMkLst>
        <pc:spChg chg="mod">
          <ac:chgData name="Ronald Heinis" userId="00a2410e-cba9-4a2c-904f-4e966f836161" providerId="ADAL" clId="{5FEDB8D1-40FA-4FE5-BAF9-EAEEEC93E9D9}" dt="2022-12-22T13:20:52.297" v="4351" actId="20577"/>
          <ac:spMkLst>
            <pc:docMk/>
            <pc:sldMk cId="2206855213" sldId="670"/>
            <ac:spMk id="2" creationId="{76349922-C421-BE12-1B37-0A657DAC4750}"/>
          </ac:spMkLst>
        </pc:spChg>
        <pc:spChg chg="add del mod">
          <ac:chgData name="Ronald Heinis" userId="00a2410e-cba9-4a2c-904f-4e966f836161" providerId="ADAL" clId="{5FEDB8D1-40FA-4FE5-BAF9-EAEEEC93E9D9}" dt="2022-12-22T13:21:13.995" v="4354" actId="6549"/>
          <ac:spMkLst>
            <pc:docMk/>
            <pc:sldMk cId="2206855213" sldId="670"/>
            <ac:spMk id="6" creationId="{D61ACCD2-C014-3873-26E7-2A2991E7A117}"/>
          </ac:spMkLst>
        </pc:spChg>
        <pc:spChg chg="add del mod">
          <ac:chgData name="Ronald Heinis" userId="00a2410e-cba9-4a2c-904f-4e966f836161" providerId="ADAL" clId="{5FEDB8D1-40FA-4FE5-BAF9-EAEEEC93E9D9}" dt="2022-12-22T10:45:32.325" v="1640"/>
          <ac:spMkLst>
            <pc:docMk/>
            <pc:sldMk cId="2206855213" sldId="670"/>
            <ac:spMk id="7" creationId="{FBA8CD10-8AD0-E928-D43B-8424247FD1E4}"/>
          </ac:spMkLst>
        </pc:spChg>
      </pc:sldChg>
      <pc:sldChg chg="addSp modSp new mod">
        <pc:chgData name="Ronald Heinis" userId="00a2410e-cba9-4a2c-904f-4e966f836161" providerId="ADAL" clId="{5FEDB8D1-40FA-4FE5-BAF9-EAEEEC93E9D9}" dt="2022-12-22T14:27:18.150" v="5970" actId="20577"/>
        <pc:sldMkLst>
          <pc:docMk/>
          <pc:sldMk cId="3536977110" sldId="671"/>
        </pc:sldMkLst>
        <pc:spChg chg="mod">
          <ac:chgData name="Ronald Heinis" userId="00a2410e-cba9-4a2c-904f-4e966f836161" providerId="ADAL" clId="{5FEDB8D1-40FA-4FE5-BAF9-EAEEEC93E9D9}" dt="2022-12-22T12:39:45.416" v="2898" actId="20577"/>
          <ac:spMkLst>
            <pc:docMk/>
            <pc:sldMk cId="3536977110" sldId="671"/>
            <ac:spMk id="2" creationId="{54F68DB6-2C0C-A1DF-91DA-440387CC6CFD}"/>
          </ac:spMkLst>
        </pc:spChg>
        <pc:spChg chg="mod">
          <ac:chgData name="Ronald Heinis" userId="00a2410e-cba9-4a2c-904f-4e966f836161" providerId="ADAL" clId="{5FEDB8D1-40FA-4FE5-BAF9-EAEEEC93E9D9}" dt="2022-12-22T14:27:11.644" v="5959" actId="20577"/>
          <ac:spMkLst>
            <pc:docMk/>
            <pc:sldMk cId="3536977110" sldId="671"/>
            <ac:spMk id="6" creationId="{CD1A9EA7-CFAA-A4FC-06C1-8882FE11066D}"/>
          </ac:spMkLst>
        </pc:spChg>
        <pc:spChg chg="add mod">
          <ac:chgData name="Ronald Heinis" userId="00a2410e-cba9-4a2c-904f-4e966f836161" providerId="ADAL" clId="{5FEDB8D1-40FA-4FE5-BAF9-EAEEEC93E9D9}" dt="2022-12-22T12:24:16.687" v="2086" actId="1076"/>
          <ac:spMkLst>
            <pc:docMk/>
            <pc:sldMk cId="3536977110" sldId="671"/>
            <ac:spMk id="7" creationId="{A277695B-411B-D72E-9A99-CA4A21FDB0AD}"/>
          </ac:spMkLst>
        </pc:spChg>
        <pc:spChg chg="add mod">
          <ac:chgData name="Ronald Heinis" userId="00a2410e-cba9-4a2c-904f-4e966f836161" providerId="ADAL" clId="{5FEDB8D1-40FA-4FE5-BAF9-EAEEEC93E9D9}" dt="2022-12-22T14:27:18.150" v="5970" actId="20577"/>
          <ac:spMkLst>
            <pc:docMk/>
            <pc:sldMk cId="3536977110" sldId="671"/>
            <ac:spMk id="8" creationId="{08B8794F-050A-AA70-ED0C-969F721EE292}"/>
          </ac:spMkLst>
        </pc:spChg>
      </pc:sldChg>
      <pc:sldChg chg="addSp delSp modSp new mod">
        <pc:chgData name="Ronald Heinis" userId="00a2410e-cba9-4a2c-904f-4e966f836161" providerId="ADAL" clId="{5FEDB8D1-40FA-4FE5-BAF9-EAEEEC93E9D9}" dt="2022-12-22T14:27:29.218" v="5983" actId="20577"/>
        <pc:sldMkLst>
          <pc:docMk/>
          <pc:sldMk cId="783172150" sldId="672"/>
        </pc:sldMkLst>
        <pc:spChg chg="mod">
          <ac:chgData name="Ronald Heinis" userId="00a2410e-cba9-4a2c-904f-4e966f836161" providerId="ADAL" clId="{5FEDB8D1-40FA-4FE5-BAF9-EAEEEC93E9D9}" dt="2022-12-22T13:21:35.937" v="4355" actId="20577"/>
          <ac:spMkLst>
            <pc:docMk/>
            <pc:sldMk cId="783172150" sldId="672"/>
            <ac:spMk id="2" creationId="{5F3E6D22-D804-E40F-E573-72713AC83F40}"/>
          </ac:spMkLst>
        </pc:spChg>
        <pc:spChg chg="del">
          <ac:chgData name="Ronald Heinis" userId="00a2410e-cba9-4a2c-904f-4e966f836161" providerId="ADAL" clId="{5FEDB8D1-40FA-4FE5-BAF9-EAEEEC93E9D9}" dt="2022-12-22T12:40:15.364" v="2952" actId="478"/>
          <ac:spMkLst>
            <pc:docMk/>
            <pc:sldMk cId="783172150" sldId="672"/>
            <ac:spMk id="6" creationId="{CE1F2F28-3652-4CAE-5810-063F89DADE88}"/>
          </ac:spMkLst>
        </pc:spChg>
        <pc:spChg chg="add mod">
          <ac:chgData name="Ronald Heinis" userId="00a2410e-cba9-4a2c-904f-4e966f836161" providerId="ADAL" clId="{5FEDB8D1-40FA-4FE5-BAF9-EAEEEC93E9D9}" dt="2022-12-22T14:27:23.814" v="5976" actId="20577"/>
          <ac:spMkLst>
            <pc:docMk/>
            <pc:sldMk cId="783172150" sldId="672"/>
            <ac:spMk id="7" creationId="{B6C0053D-101A-9ACB-C946-C2478F61544F}"/>
          </ac:spMkLst>
        </pc:spChg>
        <pc:spChg chg="add mod">
          <ac:chgData name="Ronald Heinis" userId="00a2410e-cba9-4a2c-904f-4e966f836161" providerId="ADAL" clId="{5FEDB8D1-40FA-4FE5-BAF9-EAEEEC93E9D9}" dt="2022-12-22T14:27:29.218" v="5983" actId="20577"/>
          <ac:spMkLst>
            <pc:docMk/>
            <pc:sldMk cId="783172150" sldId="672"/>
            <ac:spMk id="8" creationId="{C572FA0C-C164-F579-E80A-D1F82BFC9E8C}"/>
          </ac:spMkLst>
        </pc:spChg>
      </pc:sldChg>
      <pc:sldChg chg="modSp new mod">
        <pc:chgData name="Ronald Heinis" userId="00a2410e-cba9-4a2c-904f-4e966f836161" providerId="ADAL" clId="{5FEDB8D1-40FA-4FE5-BAF9-EAEEEC93E9D9}" dt="2022-12-22T14:28:33.653" v="6026" actId="20577"/>
        <pc:sldMkLst>
          <pc:docMk/>
          <pc:sldMk cId="2765535293" sldId="673"/>
        </pc:sldMkLst>
        <pc:spChg chg="mod">
          <ac:chgData name="Ronald Heinis" userId="00a2410e-cba9-4a2c-904f-4e966f836161" providerId="ADAL" clId="{5FEDB8D1-40FA-4FE5-BAF9-EAEEEC93E9D9}" dt="2022-12-22T14:28:17.886" v="6015" actId="20577"/>
          <ac:spMkLst>
            <pc:docMk/>
            <pc:sldMk cId="2765535293" sldId="673"/>
            <ac:spMk id="2" creationId="{DE405BB9-0A13-07F9-58F3-7EFF71319CFF}"/>
          </ac:spMkLst>
        </pc:spChg>
        <pc:spChg chg="mod">
          <ac:chgData name="Ronald Heinis" userId="00a2410e-cba9-4a2c-904f-4e966f836161" providerId="ADAL" clId="{5FEDB8D1-40FA-4FE5-BAF9-EAEEEC93E9D9}" dt="2022-12-22T14:28:33.653" v="6026" actId="20577"/>
          <ac:spMkLst>
            <pc:docMk/>
            <pc:sldMk cId="2765535293" sldId="673"/>
            <ac:spMk id="6" creationId="{97D966A9-1BC8-7627-F94E-1A260D5EBD4B}"/>
          </ac:spMkLst>
        </pc:spChg>
      </pc:sldChg>
      <pc:sldChg chg="modSp new mod">
        <pc:chgData name="Ronald Heinis" userId="00a2410e-cba9-4a2c-904f-4e966f836161" providerId="ADAL" clId="{5FEDB8D1-40FA-4FE5-BAF9-EAEEEC93E9D9}" dt="2022-12-22T13:40:26.643" v="5395" actId="20577"/>
        <pc:sldMkLst>
          <pc:docMk/>
          <pc:sldMk cId="2611825174" sldId="674"/>
        </pc:sldMkLst>
        <pc:spChg chg="mod">
          <ac:chgData name="Ronald Heinis" userId="00a2410e-cba9-4a2c-904f-4e966f836161" providerId="ADAL" clId="{5FEDB8D1-40FA-4FE5-BAF9-EAEEEC93E9D9}" dt="2022-12-22T13:33:47.523" v="5008" actId="20577"/>
          <ac:spMkLst>
            <pc:docMk/>
            <pc:sldMk cId="2611825174" sldId="674"/>
            <ac:spMk id="2" creationId="{06E004D1-A6A5-E6E4-301D-41F839813616}"/>
          </ac:spMkLst>
        </pc:spChg>
        <pc:spChg chg="mod">
          <ac:chgData name="Ronald Heinis" userId="00a2410e-cba9-4a2c-904f-4e966f836161" providerId="ADAL" clId="{5FEDB8D1-40FA-4FE5-BAF9-EAEEEC93E9D9}" dt="2022-12-22T13:40:26.643" v="5395" actId="20577"/>
          <ac:spMkLst>
            <pc:docMk/>
            <pc:sldMk cId="2611825174" sldId="674"/>
            <ac:spMk id="6" creationId="{02E62204-CA22-60E5-F46B-D0D214A89828}"/>
          </ac:spMkLst>
        </pc:spChg>
      </pc:sldChg>
      <pc:sldChg chg="addSp delSp modSp add mod ord">
        <pc:chgData name="Ronald Heinis" userId="00a2410e-cba9-4a2c-904f-4e966f836161" providerId="ADAL" clId="{5FEDB8D1-40FA-4FE5-BAF9-EAEEEC93E9D9}" dt="2022-12-22T14:26:59.508" v="5953" actId="1076"/>
        <pc:sldMkLst>
          <pc:docMk/>
          <pc:sldMk cId="4070505982" sldId="675"/>
        </pc:sldMkLst>
        <pc:spChg chg="mod">
          <ac:chgData name="Ronald Heinis" userId="00a2410e-cba9-4a2c-904f-4e966f836161" providerId="ADAL" clId="{5FEDB8D1-40FA-4FE5-BAF9-EAEEEC93E9D9}" dt="2022-12-22T14:15:21.920" v="5467" actId="20577"/>
          <ac:spMkLst>
            <pc:docMk/>
            <pc:sldMk cId="4070505982" sldId="675"/>
            <ac:spMk id="5" creationId="{1DD96067-795F-4E6D-923E-626C39B59D4D}"/>
          </ac:spMkLst>
        </pc:spChg>
        <pc:spChg chg="del">
          <ac:chgData name="Ronald Heinis" userId="00a2410e-cba9-4a2c-904f-4e966f836161" providerId="ADAL" clId="{5FEDB8D1-40FA-4FE5-BAF9-EAEEEC93E9D9}" dt="2022-12-22T14:15:14.268" v="5462" actId="478"/>
          <ac:spMkLst>
            <pc:docMk/>
            <pc:sldMk cId="4070505982" sldId="675"/>
            <ac:spMk id="6" creationId="{F7062220-F4D5-698B-0817-73B92250F314}"/>
          </ac:spMkLst>
        </pc:spChg>
        <pc:spChg chg="del">
          <ac:chgData name="Ronald Heinis" userId="00a2410e-cba9-4a2c-904f-4e966f836161" providerId="ADAL" clId="{5FEDB8D1-40FA-4FE5-BAF9-EAEEEC93E9D9}" dt="2022-12-22T14:15:16.658" v="5464" actId="478"/>
          <ac:spMkLst>
            <pc:docMk/>
            <pc:sldMk cId="4070505982" sldId="675"/>
            <ac:spMk id="7" creationId="{1D6B8C34-B156-A14D-5CA5-B52625259A06}"/>
          </ac:spMkLst>
        </pc:spChg>
        <pc:spChg chg="del">
          <ac:chgData name="Ronald Heinis" userId="00a2410e-cba9-4a2c-904f-4e966f836161" providerId="ADAL" clId="{5FEDB8D1-40FA-4FE5-BAF9-EAEEEC93E9D9}" dt="2022-12-22T14:15:18.117" v="5466" actId="478"/>
          <ac:spMkLst>
            <pc:docMk/>
            <pc:sldMk cId="4070505982" sldId="675"/>
            <ac:spMk id="8" creationId="{91D1CD8B-A77E-B73B-7356-182F54A76FCE}"/>
          </ac:spMkLst>
        </pc:spChg>
        <pc:spChg chg="del">
          <ac:chgData name="Ronald Heinis" userId="00a2410e-cba9-4a2c-904f-4e966f836161" providerId="ADAL" clId="{5FEDB8D1-40FA-4FE5-BAF9-EAEEEC93E9D9}" dt="2022-12-22T14:15:15.783" v="5463" actId="478"/>
          <ac:spMkLst>
            <pc:docMk/>
            <pc:sldMk cId="4070505982" sldId="675"/>
            <ac:spMk id="9" creationId="{C17A2C7C-3B61-961D-8F7A-C1CBF10F885B}"/>
          </ac:spMkLst>
        </pc:spChg>
        <pc:spChg chg="add mod">
          <ac:chgData name="Ronald Heinis" userId="00a2410e-cba9-4a2c-904f-4e966f836161" providerId="ADAL" clId="{5FEDB8D1-40FA-4FE5-BAF9-EAEEEC93E9D9}" dt="2022-12-22T14:25:45.059" v="5898" actId="207"/>
          <ac:spMkLst>
            <pc:docMk/>
            <pc:sldMk cId="4070505982" sldId="675"/>
            <ac:spMk id="10" creationId="{1701DC9A-03F5-CAF8-3EFE-89C8A00E4A3D}"/>
          </ac:spMkLst>
        </pc:spChg>
        <pc:spChg chg="del">
          <ac:chgData name="Ronald Heinis" userId="00a2410e-cba9-4a2c-904f-4e966f836161" providerId="ADAL" clId="{5FEDB8D1-40FA-4FE5-BAF9-EAEEEC93E9D9}" dt="2022-12-22T14:15:17.292" v="5465" actId="478"/>
          <ac:spMkLst>
            <pc:docMk/>
            <pc:sldMk cId="4070505982" sldId="675"/>
            <ac:spMk id="11" creationId="{AECF1561-8D47-6FD5-42B2-60D80C6C3DD3}"/>
          </ac:spMkLst>
        </pc:spChg>
        <pc:spChg chg="del">
          <ac:chgData name="Ronald Heinis" userId="00a2410e-cba9-4a2c-904f-4e966f836161" providerId="ADAL" clId="{5FEDB8D1-40FA-4FE5-BAF9-EAEEEC93E9D9}" dt="2022-12-22T14:15:12.532" v="5461" actId="478"/>
          <ac:spMkLst>
            <pc:docMk/>
            <pc:sldMk cId="4070505982" sldId="675"/>
            <ac:spMk id="12" creationId="{2AF4ED18-EFBB-B3E6-6B9E-68EFDB36111E}"/>
          </ac:spMkLst>
        </pc:spChg>
        <pc:spChg chg="add mod">
          <ac:chgData name="Ronald Heinis" userId="00a2410e-cba9-4a2c-904f-4e966f836161" providerId="ADAL" clId="{5FEDB8D1-40FA-4FE5-BAF9-EAEEEC93E9D9}" dt="2022-12-22T14:25:37.753" v="5897" actId="207"/>
          <ac:spMkLst>
            <pc:docMk/>
            <pc:sldMk cId="4070505982" sldId="675"/>
            <ac:spMk id="13" creationId="{E9893F2E-CA3F-E94B-DE58-6C287E9464A8}"/>
          </ac:spMkLst>
        </pc:spChg>
        <pc:spChg chg="add mod">
          <ac:chgData name="Ronald Heinis" userId="00a2410e-cba9-4a2c-904f-4e966f836161" providerId="ADAL" clId="{5FEDB8D1-40FA-4FE5-BAF9-EAEEEC93E9D9}" dt="2022-12-22T14:18:01.724" v="5517" actId="1076"/>
          <ac:spMkLst>
            <pc:docMk/>
            <pc:sldMk cId="4070505982" sldId="675"/>
            <ac:spMk id="14" creationId="{BFB94EC0-157C-2568-C08D-87F7215C1B83}"/>
          </ac:spMkLst>
        </pc:spChg>
        <pc:spChg chg="add mod">
          <ac:chgData name="Ronald Heinis" userId="00a2410e-cba9-4a2c-904f-4e966f836161" providerId="ADAL" clId="{5FEDB8D1-40FA-4FE5-BAF9-EAEEEC93E9D9}" dt="2022-12-22T14:18:30.892" v="5520" actId="1076"/>
          <ac:spMkLst>
            <pc:docMk/>
            <pc:sldMk cId="4070505982" sldId="675"/>
            <ac:spMk id="16" creationId="{B94C597F-4D5D-6E2D-AA66-D73D5333AEEC}"/>
          </ac:spMkLst>
        </pc:spChg>
        <pc:spChg chg="add mod">
          <ac:chgData name="Ronald Heinis" userId="00a2410e-cba9-4a2c-904f-4e966f836161" providerId="ADAL" clId="{5FEDB8D1-40FA-4FE5-BAF9-EAEEEC93E9D9}" dt="2022-12-22T14:22:14.994" v="5753" actId="1076"/>
          <ac:spMkLst>
            <pc:docMk/>
            <pc:sldMk cId="4070505982" sldId="675"/>
            <ac:spMk id="17" creationId="{ED2A3A6B-9BD8-0AF4-F2AA-AD2ACE6CA21A}"/>
          </ac:spMkLst>
        </pc:spChg>
        <pc:spChg chg="add mod">
          <ac:chgData name="Ronald Heinis" userId="00a2410e-cba9-4a2c-904f-4e966f836161" providerId="ADAL" clId="{5FEDB8D1-40FA-4FE5-BAF9-EAEEEC93E9D9}" dt="2022-12-22T14:26:29.241" v="5949" actId="20577"/>
          <ac:spMkLst>
            <pc:docMk/>
            <pc:sldMk cId="4070505982" sldId="675"/>
            <ac:spMk id="18" creationId="{ACF6EB62-DED2-06A3-A5F8-ED49549580A9}"/>
          </ac:spMkLst>
        </pc:spChg>
        <pc:spChg chg="add mod">
          <ac:chgData name="Ronald Heinis" userId="00a2410e-cba9-4a2c-904f-4e966f836161" providerId="ADAL" clId="{5FEDB8D1-40FA-4FE5-BAF9-EAEEEC93E9D9}" dt="2022-12-22T14:26:21.690" v="5948" actId="1076"/>
          <ac:spMkLst>
            <pc:docMk/>
            <pc:sldMk cId="4070505982" sldId="675"/>
            <ac:spMk id="19" creationId="{96E0A527-BEBF-1D40-580F-7C41BD04B7B3}"/>
          </ac:spMkLst>
        </pc:spChg>
        <pc:spChg chg="add mod">
          <ac:chgData name="Ronald Heinis" userId="00a2410e-cba9-4a2c-904f-4e966f836161" providerId="ADAL" clId="{5FEDB8D1-40FA-4FE5-BAF9-EAEEEC93E9D9}" dt="2022-12-22T14:23:36.572" v="5819" actId="1076"/>
          <ac:spMkLst>
            <pc:docMk/>
            <pc:sldMk cId="4070505982" sldId="675"/>
            <ac:spMk id="20" creationId="{2B13DD4C-B948-C273-B9E1-B32310422B5A}"/>
          </ac:spMkLst>
        </pc:spChg>
        <pc:spChg chg="add del mod">
          <ac:chgData name="Ronald Heinis" userId="00a2410e-cba9-4a2c-904f-4e966f836161" providerId="ADAL" clId="{5FEDB8D1-40FA-4FE5-BAF9-EAEEEC93E9D9}" dt="2022-12-22T14:23:19.407" v="5792" actId="478"/>
          <ac:spMkLst>
            <pc:docMk/>
            <pc:sldMk cId="4070505982" sldId="675"/>
            <ac:spMk id="21" creationId="{885696AD-4669-09F8-921B-DED8B300EE38}"/>
          </ac:spMkLst>
        </pc:spChg>
        <pc:cxnChg chg="add mod">
          <ac:chgData name="Ronald Heinis" userId="00a2410e-cba9-4a2c-904f-4e966f836161" providerId="ADAL" clId="{5FEDB8D1-40FA-4FE5-BAF9-EAEEEC93E9D9}" dt="2022-12-22T14:26:54.244" v="5951" actId="1076"/>
          <ac:cxnSpMkLst>
            <pc:docMk/>
            <pc:sldMk cId="4070505982" sldId="675"/>
            <ac:cxnSpMk id="23" creationId="{93FAD63E-D9D9-7A77-BCCA-09F73D914B0C}"/>
          </ac:cxnSpMkLst>
        </pc:cxnChg>
        <pc:cxnChg chg="add mod">
          <ac:chgData name="Ronald Heinis" userId="00a2410e-cba9-4a2c-904f-4e966f836161" providerId="ADAL" clId="{5FEDB8D1-40FA-4FE5-BAF9-EAEEEC93E9D9}" dt="2022-12-22T14:26:59.508" v="5953" actId="1076"/>
          <ac:cxnSpMkLst>
            <pc:docMk/>
            <pc:sldMk cId="4070505982" sldId="675"/>
            <ac:cxnSpMk id="24" creationId="{3641A828-7B0F-F7A0-C7E0-C858EC24650D}"/>
          </ac:cxnSpMkLst>
        </pc:cxnChg>
      </pc:sldChg>
    </pc:docChg>
  </pc:docChgLst>
  <pc:docChgLst>
    <pc:chgData name="Pieter Overtoom" userId="11d3cf8c-85c0-446f-9f15-0fa4192f35d0" providerId="ADAL" clId="{D0874B1E-92B4-4458-8ADA-C3FA82B00AFC}"/>
    <pc:docChg chg="custSel addSld delSld modSld sldOrd delMainMaster">
      <pc:chgData name="Pieter Overtoom" userId="11d3cf8c-85c0-446f-9f15-0fa4192f35d0" providerId="ADAL" clId="{D0874B1E-92B4-4458-8ADA-C3FA82B00AFC}" dt="2022-12-21T12:58:50.097" v="4518"/>
      <pc:docMkLst>
        <pc:docMk/>
      </pc:docMkLst>
      <pc:sldChg chg="modSp mod">
        <pc:chgData name="Pieter Overtoom" userId="11d3cf8c-85c0-446f-9f15-0fa4192f35d0" providerId="ADAL" clId="{D0874B1E-92B4-4458-8ADA-C3FA82B00AFC}" dt="2022-12-21T09:17:11.927" v="56" actId="20577"/>
        <pc:sldMkLst>
          <pc:docMk/>
          <pc:sldMk cId="0" sldId="325"/>
        </pc:sldMkLst>
        <pc:spChg chg="mod">
          <ac:chgData name="Pieter Overtoom" userId="11d3cf8c-85c0-446f-9f15-0fa4192f35d0" providerId="ADAL" clId="{D0874B1E-92B4-4458-8ADA-C3FA82B00AFC}" dt="2022-12-21T09:16:56.422" v="31" actId="20577"/>
          <ac:spMkLst>
            <pc:docMk/>
            <pc:sldMk cId="0" sldId="325"/>
            <ac:spMk id="1030" creationId="{00000000-0000-0000-0000-000000000000}"/>
          </ac:spMkLst>
        </pc:spChg>
        <pc:spChg chg="mod">
          <ac:chgData name="Pieter Overtoom" userId="11d3cf8c-85c0-446f-9f15-0fa4192f35d0" providerId="ADAL" clId="{D0874B1E-92B4-4458-8ADA-C3FA82B00AFC}" dt="2022-12-21T09:17:11.927" v="56" actId="20577"/>
          <ac:spMkLst>
            <pc:docMk/>
            <pc:sldMk cId="0" sldId="325"/>
            <ac:spMk id="29707" creationId="{00000000-0000-0000-0000-000000000000}"/>
          </ac:spMkLst>
        </pc:spChg>
      </pc:sldChg>
      <pc:sldChg chg="modSp mod">
        <pc:chgData name="Pieter Overtoom" userId="11d3cf8c-85c0-446f-9f15-0fa4192f35d0" providerId="ADAL" clId="{D0874B1E-92B4-4458-8ADA-C3FA82B00AFC}" dt="2022-12-21T12:19:36.187" v="2973" actId="20577"/>
        <pc:sldMkLst>
          <pc:docMk/>
          <pc:sldMk cId="3673673209" sldId="349"/>
        </pc:sldMkLst>
        <pc:spChg chg="mod">
          <ac:chgData name="Pieter Overtoom" userId="11d3cf8c-85c0-446f-9f15-0fa4192f35d0" providerId="ADAL" clId="{D0874B1E-92B4-4458-8ADA-C3FA82B00AFC}" dt="2022-12-21T12:19:36.187" v="2973" actId="20577"/>
          <ac:spMkLst>
            <pc:docMk/>
            <pc:sldMk cId="3673673209" sldId="349"/>
            <ac:spMk id="5" creationId="{1DD96067-795F-4E6D-923E-626C39B59D4D}"/>
          </ac:spMkLst>
        </pc:spChg>
        <pc:spChg chg="mod">
          <ac:chgData name="Pieter Overtoom" userId="11d3cf8c-85c0-446f-9f15-0fa4192f35d0" providerId="ADAL" clId="{D0874B1E-92B4-4458-8ADA-C3FA82B00AFC}" dt="2022-12-21T09:35:44.727" v="1279" actId="20577"/>
          <ac:spMkLst>
            <pc:docMk/>
            <pc:sldMk cId="3673673209" sldId="349"/>
            <ac:spMk id="15" creationId="{D06D2FA5-3BA8-49B6-A302-897990B9059D}"/>
          </ac:spMkLst>
        </pc:spChg>
      </pc:sldChg>
      <pc:sldChg chg="del">
        <pc:chgData name="Pieter Overtoom" userId="11d3cf8c-85c0-446f-9f15-0fa4192f35d0" providerId="ADAL" clId="{D0874B1E-92B4-4458-8ADA-C3FA82B00AFC}" dt="2022-12-21T09:37:23.374" v="1302" actId="47"/>
        <pc:sldMkLst>
          <pc:docMk/>
          <pc:sldMk cId="2159624658" sldId="350"/>
        </pc:sldMkLst>
      </pc:sldChg>
      <pc:sldChg chg="del">
        <pc:chgData name="Pieter Overtoom" userId="11d3cf8c-85c0-446f-9f15-0fa4192f35d0" providerId="ADAL" clId="{D0874B1E-92B4-4458-8ADA-C3FA82B00AFC}" dt="2022-12-21T09:37:32.383" v="1308" actId="47"/>
        <pc:sldMkLst>
          <pc:docMk/>
          <pc:sldMk cId="1255503646" sldId="505"/>
        </pc:sldMkLst>
      </pc:sldChg>
      <pc:sldChg chg="del">
        <pc:chgData name="Pieter Overtoom" userId="11d3cf8c-85c0-446f-9f15-0fa4192f35d0" providerId="ADAL" clId="{D0874B1E-92B4-4458-8ADA-C3FA82B00AFC}" dt="2022-12-21T09:37:30.647" v="1307" actId="47"/>
        <pc:sldMkLst>
          <pc:docMk/>
          <pc:sldMk cId="419744461" sldId="554"/>
        </pc:sldMkLst>
      </pc:sldChg>
      <pc:sldChg chg="del">
        <pc:chgData name="Pieter Overtoom" userId="11d3cf8c-85c0-446f-9f15-0fa4192f35d0" providerId="ADAL" clId="{D0874B1E-92B4-4458-8ADA-C3FA82B00AFC}" dt="2022-12-21T09:37:21.300" v="1300" actId="47"/>
        <pc:sldMkLst>
          <pc:docMk/>
          <pc:sldMk cId="3207141985" sldId="576"/>
        </pc:sldMkLst>
      </pc:sldChg>
      <pc:sldChg chg="del">
        <pc:chgData name="Pieter Overtoom" userId="11d3cf8c-85c0-446f-9f15-0fa4192f35d0" providerId="ADAL" clId="{D0874B1E-92B4-4458-8ADA-C3FA82B00AFC}" dt="2022-12-21T09:37:17.419" v="1298" actId="47"/>
        <pc:sldMkLst>
          <pc:docMk/>
          <pc:sldMk cId="4150600187" sldId="578"/>
        </pc:sldMkLst>
      </pc:sldChg>
      <pc:sldChg chg="del">
        <pc:chgData name="Pieter Overtoom" userId="11d3cf8c-85c0-446f-9f15-0fa4192f35d0" providerId="ADAL" clId="{D0874B1E-92B4-4458-8ADA-C3FA82B00AFC}" dt="2022-12-21T09:37:24.386" v="1303" actId="47"/>
        <pc:sldMkLst>
          <pc:docMk/>
          <pc:sldMk cId="2734633742" sldId="582"/>
        </pc:sldMkLst>
      </pc:sldChg>
      <pc:sldChg chg="del">
        <pc:chgData name="Pieter Overtoom" userId="11d3cf8c-85c0-446f-9f15-0fa4192f35d0" providerId="ADAL" clId="{D0874B1E-92B4-4458-8ADA-C3FA82B00AFC}" dt="2022-12-21T09:37:25.452" v="1304" actId="47"/>
        <pc:sldMkLst>
          <pc:docMk/>
          <pc:sldMk cId="628455856" sldId="583"/>
        </pc:sldMkLst>
      </pc:sldChg>
      <pc:sldChg chg="del">
        <pc:chgData name="Pieter Overtoom" userId="11d3cf8c-85c0-446f-9f15-0fa4192f35d0" providerId="ADAL" clId="{D0874B1E-92B4-4458-8ADA-C3FA82B00AFC}" dt="2022-12-21T09:37:36.865" v="1311" actId="47"/>
        <pc:sldMkLst>
          <pc:docMk/>
          <pc:sldMk cId="3035058782" sldId="593"/>
        </pc:sldMkLst>
      </pc:sldChg>
      <pc:sldChg chg="del">
        <pc:chgData name="Pieter Overtoom" userId="11d3cf8c-85c0-446f-9f15-0fa4192f35d0" providerId="ADAL" clId="{D0874B1E-92B4-4458-8ADA-C3FA82B00AFC}" dt="2022-12-21T09:37:35.128" v="1310" actId="47"/>
        <pc:sldMkLst>
          <pc:docMk/>
          <pc:sldMk cId="2124357273" sldId="594"/>
        </pc:sldMkLst>
      </pc:sldChg>
      <pc:sldChg chg="del">
        <pc:chgData name="Pieter Overtoom" userId="11d3cf8c-85c0-446f-9f15-0fa4192f35d0" providerId="ADAL" clId="{D0874B1E-92B4-4458-8ADA-C3FA82B00AFC}" dt="2022-12-21T09:37:33.602" v="1309" actId="47"/>
        <pc:sldMkLst>
          <pc:docMk/>
          <pc:sldMk cId="709230891" sldId="595"/>
        </pc:sldMkLst>
      </pc:sldChg>
      <pc:sldChg chg="del">
        <pc:chgData name="Pieter Overtoom" userId="11d3cf8c-85c0-446f-9f15-0fa4192f35d0" providerId="ADAL" clId="{D0874B1E-92B4-4458-8ADA-C3FA82B00AFC}" dt="2022-12-21T10:44:20.457" v="2274" actId="2696"/>
        <pc:sldMkLst>
          <pc:docMk/>
          <pc:sldMk cId="2667122399" sldId="608"/>
        </pc:sldMkLst>
      </pc:sldChg>
      <pc:sldChg chg="del">
        <pc:chgData name="Pieter Overtoom" userId="11d3cf8c-85c0-446f-9f15-0fa4192f35d0" providerId="ADAL" clId="{D0874B1E-92B4-4458-8ADA-C3FA82B00AFC}" dt="2022-12-21T09:50:57.596" v="1471" actId="2696"/>
        <pc:sldMkLst>
          <pc:docMk/>
          <pc:sldMk cId="2803105739" sldId="615"/>
        </pc:sldMkLst>
      </pc:sldChg>
      <pc:sldChg chg="del">
        <pc:chgData name="Pieter Overtoom" userId="11d3cf8c-85c0-446f-9f15-0fa4192f35d0" providerId="ADAL" clId="{D0874B1E-92B4-4458-8ADA-C3FA82B00AFC}" dt="2022-12-21T09:37:16.773" v="1297" actId="47"/>
        <pc:sldMkLst>
          <pc:docMk/>
          <pc:sldMk cId="2792373143" sldId="619"/>
        </pc:sldMkLst>
      </pc:sldChg>
      <pc:sldChg chg="del">
        <pc:chgData name="Pieter Overtoom" userId="11d3cf8c-85c0-446f-9f15-0fa4192f35d0" providerId="ADAL" clId="{D0874B1E-92B4-4458-8ADA-C3FA82B00AFC}" dt="2022-12-21T09:37:15.994" v="1296" actId="47"/>
        <pc:sldMkLst>
          <pc:docMk/>
          <pc:sldMk cId="827888543" sldId="620"/>
        </pc:sldMkLst>
      </pc:sldChg>
      <pc:sldChg chg="modSp mod">
        <pc:chgData name="Pieter Overtoom" userId="11d3cf8c-85c0-446f-9f15-0fa4192f35d0" providerId="ADAL" clId="{D0874B1E-92B4-4458-8ADA-C3FA82B00AFC}" dt="2022-12-21T10:13:57.157" v="1754" actId="20577"/>
        <pc:sldMkLst>
          <pc:docMk/>
          <pc:sldMk cId="2410466787" sldId="630"/>
        </pc:sldMkLst>
        <pc:spChg chg="mod">
          <ac:chgData name="Pieter Overtoom" userId="11d3cf8c-85c0-446f-9f15-0fa4192f35d0" providerId="ADAL" clId="{D0874B1E-92B4-4458-8ADA-C3FA82B00AFC}" dt="2022-12-21T10:13:57.157" v="1754" actId="20577"/>
          <ac:spMkLst>
            <pc:docMk/>
            <pc:sldMk cId="2410466787" sldId="630"/>
            <ac:spMk id="5" creationId="{D07198B7-7FA1-4729-972D-815981BF55DD}"/>
          </ac:spMkLst>
        </pc:spChg>
      </pc:sldChg>
      <pc:sldChg chg="del">
        <pc:chgData name="Pieter Overtoom" userId="11d3cf8c-85c0-446f-9f15-0fa4192f35d0" providerId="ADAL" clId="{D0874B1E-92B4-4458-8ADA-C3FA82B00AFC}" dt="2022-12-21T09:37:26.709" v="1305" actId="47"/>
        <pc:sldMkLst>
          <pc:docMk/>
          <pc:sldMk cId="4157040433" sldId="634"/>
        </pc:sldMkLst>
      </pc:sldChg>
      <pc:sldChg chg="del">
        <pc:chgData name="Pieter Overtoom" userId="11d3cf8c-85c0-446f-9f15-0fa4192f35d0" providerId="ADAL" clId="{D0874B1E-92B4-4458-8ADA-C3FA82B00AFC}" dt="2022-12-21T09:37:22.311" v="1301" actId="47"/>
        <pc:sldMkLst>
          <pc:docMk/>
          <pc:sldMk cId="1674417928" sldId="635"/>
        </pc:sldMkLst>
      </pc:sldChg>
      <pc:sldChg chg="modSp mod">
        <pc:chgData name="Pieter Overtoom" userId="11d3cf8c-85c0-446f-9f15-0fa4192f35d0" providerId="ADAL" clId="{D0874B1E-92B4-4458-8ADA-C3FA82B00AFC}" dt="2022-12-21T10:08:54.715" v="1579" actId="20577"/>
        <pc:sldMkLst>
          <pc:docMk/>
          <pc:sldMk cId="2111240562" sldId="636"/>
        </pc:sldMkLst>
        <pc:spChg chg="mod">
          <ac:chgData name="Pieter Overtoom" userId="11d3cf8c-85c0-446f-9f15-0fa4192f35d0" providerId="ADAL" clId="{D0874B1E-92B4-4458-8ADA-C3FA82B00AFC}" dt="2022-12-21T09:20:29.850" v="253" actId="20577"/>
          <ac:spMkLst>
            <pc:docMk/>
            <pc:sldMk cId="2111240562" sldId="636"/>
            <ac:spMk id="4" creationId="{296AD4CF-5377-445A-AA08-615290EC7934}"/>
          </ac:spMkLst>
        </pc:spChg>
        <pc:spChg chg="mod">
          <ac:chgData name="Pieter Overtoom" userId="11d3cf8c-85c0-446f-9f15-0fa4192f35d0" providerId="ADAL" clId="{D0874B1E-92B4-4458-8ADA-C3FA82B00AFC}" dt="2022-12-21T10:08:54.715" v="1579" actId="20577"/>
          <ac:spMkLst>
            <pc:docMk/>
            <pc:sldMk cId="2111240562" sldId="636"/>
            <ac:spMk id="5" creationId="{66EBB14E-4E70-464F-9960-FF692BF3655A}"/>
          </ac:spMkLst>
        </pc:spChg>
      </pc:sldChg>
      <pc:sldChg chg="modSp mod ord">
        <pc:chgData name="Pieter Overtoom" userId="11d3cf8c-85c0-446f-9f15-0fa4192f35d0" providerId="ADAL" clId="{D0874B1E-92B4-4458-8ADA-C3FA82B00AFC}" dt="2022-12-21T09:34:06.969" v="1188" actId="20577"/>
        <pc:sldMkLst>
          <pc:docMk/>
          <pc:sldMk cId="1820652243" sldId="637"/>
        </pc:sldMkLst>
        <pc:spChg chg="mod">
          <ac:chgData name="Pieter Overtoom" userId="11d3cf8c-85c0-446f-9f15-0fa4192f35d0" providerId="ADAL" clId="{D0874B1E-92B4-4458-8ADA-C3FA82B00AFC}" dt="2022-12-21T09:34:06.969" v="1188" actId="20577"/>
          <ac:spMkLst>
            <pc:docMk/>
            <pc:sldMk cId="1820652243" sldId="637"/>
            <ac:spMk id="7" creationId="{8E2250EE-6D68-44AF-973C-A51BD20223A5}"/>
          </ac:spMkLst>
        </pc:spChg>
      </pc:sldChg>
      <pc:sldChg chg="del">
        <pc:chgData name="Pieter Overtoom" userId="11d3cf8c-85c0-446f-9f15-0fa4192f35d0" providerId="ADAL" clId="{D0874B1E-92B4-4458-8ADA-C3FA82B00AFC}" dt="2022-12-21T09:37:27.596" v="1306" actId="47"/>
        <pc:sldMkLst>
          <pc:docMk/>
          <pc:sldMk cId="1867093899" sldId="638"/>
        </pc:sldMkLst>
      </pc:sldChg>
      <pc:sldChg chg="del">
        <pc:chgData name="Pieter Overtoom" userId="11d3cf8c-85c0-446f-9f15-0fa4192f35d0" providerId="ADAL" clId="{D0874B1E-92B4-4458-8ADA-C3FA82B00AFC}" dt="2022-12-21T09:37:38.370" v="1312" actId="47"/>
        <pc:sldMkLst>
          <pc:docMk/>
          <pc:sldMk cId="2782488680" sldId="640"/>
        </pc:sldMkLst>
      </pc:sldChg>
      <pc:sldChg chg="del">
        <pc:chgData name="Pieter Overtoom" userId="11d3cf8c-85c0-446f-9f15-0fa4192f35d0" providerId="ADAL" clId="{D0874B1E-92B4-4458-8ADA-C3FA82B00AFC}" dt="2022-12-21T09:37:20.316" v="1299" actId="47"/>
        <pc:sldMkLst>
          <pc:docMk/>
          <pc:sldMk cId="843593611" sldId="641"/>
        </pc:sldMkLst>
      </pc:sldChg>
      <pc:sldChg chg="del">
        <pc:chgData name="Pieter Overtoom" userId="11d3cf8c-85c0-446f-9f15-0fa4192f35d0" providerId="ADAL" clId="{D0874B1E-92B4-4458-8ADA-C3FA82B00AFC}" dt="2022-12-21T09:37:15.212" v="1295" actId="47"/>
        <pc:sldMkLst>
          <pc:docMk/>
          <pc:sldMk cId="1911794032" sldId="642"/>
        </pc:sldMkLst>
      </pc:sldChg>
      <pc:sldChg chg="del">
        <pc:chgData name="Pieter Overtoom" userId="11d3cf8c-85c0-446f-9f15-0fa4192f35d0" providerId="ADAL" clId="{D0874B1E-92B4-4458-8ADA-C3FA82B00AFC}" dt="2022-12-21T09:37:13.362" v="1294" actId="47"/>
        <pc:sldMkLst>
          <pc:docMk/>
          <pc:sldMk cId="2882164668" sldId="643"/>
        </pc:sldMkLst>
      </pc:sldChg>
      <pc:sldChg chg="modSp mod modAnim">
        <pc:chgData name="Pieter Overtoom" userId="11d3cf8c-85c0-446f-9f15-0fa4192f35d0" providerId="ADAL" clId="{D0874B1E-92B4-4458-8ADA-C3FA82B00AFC}" dt="2022-12-21T10:42:22.280" v="2269" actId="20577"/>
        <pc:sldMkLst>
          <pc:docMk/>
          <pc:sldMk cId="3520710030" sldId="644"/>
        </pc:sldMkLst>
        <pc:spChg chg="mod">
          <ac:chgData name="Pieter Overtoom" userId="11d3cf8c-85c0-446f-9f15-0fa4192f35d0" providerId="ADAL" clId="{D0874B1E-92B4-4458-8ADA-C3FA82B00AFC}" dt="2022-12-21T10:42:22.280" v="2269" actId="20577"/>
          <ac:spMkLst>
            <pc:docMk/>
            <pc:sldMk cId="3520710030" sldId="644"/>
            <ac:spMk id="5" creationId="{8025D553-7A3E-4FB4-9C0E-283FA60BACA5}"/>
          </ac:spMkLst>
        </pc:spChg>
      </pc:sldChg>
      <pc:sldChg chg="addSp delSp modSp mod ord">
        <pc:chgData name="Pieter Overtoom" userId="11d3cf8c-85c0-446f-9f15-0fa4192f35d0" providerId="ADAL" clId="{D0874B1E-92B4-4458-8ADA-C3FA82B00AFC}" dt="2022-12-21T12:45:04.640" v="4513" actId="1038"/>
        <pc:sldMkLst>
          <pc:docMk/>
          <pc:sldMk cId="2039340576" sldId="645"/>
        </pc:sldMkLst>
        <pc:spChg chg="del mod">
          <ac:chgData name="Pieter Overtoom" userId="11d3cf8c-85c0-446f-9f15-0fa4192f35d0" providerId="ADAL" clId="{D0874B1E-92B4-4458-8ADA-C3FA82B00AFC}" dt="2022-12-21T10:46:54.870" v="2308" actId="478"/>
          <ac:spMkLst>
            <pc:docMk/>
            <pc:sldMk cId="2039340576" sldId="645"/>
            <ac:spMk id="2" creationId="{E768DC0D-B5C9-4218-A34A-60440B87A7FE}"/>
          </ac:spMkLst>
        </pc:spChg>
        <pc:spChg chg="del">
          <ac:chgData name="Pieter Overtoom" userId="11d3cf8c-85c0-446f-9f15-0fa4192f35d0" providerId="ADAL" clId="{D0874B1E-92B4-4458-8ADA-C3FA82B00AFC}" dt="2022-12-21T10:46:57.561" v="2309" actId="478"/>
          <ac:spMkLst>
            <pc:docMk/>
            <pc:sldMk cId="2039340576" sldId="645"/>
            <ac:spMk id="3" creationId="{9685EB0E-2084-42BE-A93C-1C2B9D7099CC}"/>
          </ac:spMkLst>
        </pc:spChg>
        <pc:spChg chg="del mod">
          <ac:chgData name="Pieter Overtoom" userId="11d3cf8c-85c0-446f-9f15-0fa4192f35d0" providerId="ADAL" clId="{D0874B1E-92B4-4458-8ADA-C3FA82B00AFC}" dt="2022-12-21T12:44:46.748" v="4508" actId="478"/>
          <ac:spMkLst>
            <pc:docMk/>
            <pc:sldMk cId="2039340576" sldId="645"/>
            <ac:spMk id="5" creationId="{8025D553-7A3E-4FB4-9C0E-283FA60BACA5}"/>
          </ac:spMkLst>
        </pc:spChg>
        <pc:picChg chg="add mod">
          <ac:chgData name="Pieter Overtoom" userId="11d3cf8c-85c0-446f-9f15-0fa4192f35d0" providerId="ADAL" clId="{D0874B1E-92B4-4458-8ADA-C3FA82B00AFC}" dt="2022-12-21T12:45:04.640" v="4513" actId="1038"/>
          <ac:picMkLst>
            <pc:docMk/>
            <pc:sldMk cId="2039340576" sldId="645"/>
            <ac:picMk id="8" creationId="{4384B200-3BF0-58D7-F9D4-F788508A9C59}"/>
          </ac:picMkLst>
        </pc:picChg>
      </pc:sldChg>
      <pc:sldChg chg="del">
        <pc:chgData name="Pieter Overtoom" userId="11d3cf8c-85c0-446f-9f15-0fa4192f35d0" providerId="ADAL" clId="{D0874B1E-92B4-4458-8ADA-C3FA82B00AFC}" dt="2022-12-21T09:39:39.852" v="1320" actId="2696"/>
        <pc:sldMkLst>
          <pc:docMk/>
          <pc:sldMk cId="3677110943" sldId="646"/>
        </pc:sldMkLst>
      </pc:sldChg>
      <pc:sldChg chg="addSp delSp modSp mod">
        <pc:chgData name="Pieter Overtoom" userId="11d3cf8c-85c0-446f-9f15-0fa4192f35d0" providerId="ADAL" clId="{D0874B1E-92B4-4458-8ADA-C3FA82B00AFC}" dt="2022-12-21T10:46:23.898" v="2306" actId="20577"/>
        <pc:sldMkLst>
          <pc:docMk/>
          <pc:sldMk cId="3704619397" sldId="648"/>
        </pc:sldMkLst>
        <pc:spChg chg="del">
          <ac:chgData name="Pieter Overtoom" userId="11d3cf8c-85c0-446f-9f15-0fa4192f35d0" providerId="ADAL" clId="{D0874B1E-92B4-4458-8ADA-C3FA82B00AFC}" dt="2022-12-21T09:38:59.413" v="1317" actId="478"/>
          <ac:spMkLst>
            <pc:docMk/>
            <pc:sldMk cId="3704619397" sldId="648"/>
            <ac:spMk id="2" creationId="{9E4D8B7D-322D-4ECA-936A-E9F556FBBF55}"/>
          </ac:spMkLst>
        </pc:spChg>
        <pc:spChg chg="del mod">
          <ac:chgData name="Pieter Overtoom" userId="11d3cf8c-85c0-446f-9f15-0fa4192f35d0" providerId="ADAL" clId="{D0874B1E-92B4-4458-8ADA-C3FA82B00AFC}" dt="2022-12-21T10:44:33.963" v="2277" actId="478"/>
          <ac:spMkLst>
            <pc:docMk/>
            <pc:sldMk cId="3704619397" sldId="648"/>
            <ac:spMk id="3" creationId="{6158EDF7-7010-4881-AC01-F70BD97204C9}"/>
          </ac:spMkLst>
        </pc:spChg>
        <pc:spChg chg="del">
          <ac:chgData name="Pieter Overtoom" userId="11d3cf8c-85c0-446f-9f15-0fa4192f35d0" providerId="ADAL" clId="{D0874B1E-92B4-4458-8ADA-C3FA82B00AFC}" dt="2022-12-21T10:44:26.840" v="2275" actId="478"/>
          <ac:spMkLst>
            <pc:docMk/>
            <pc:sldMk cId="3704619397" sldId="648"/>
            <ac:spMk id="5" creationId="{9947381C-4065-483A-AFC2-5CE1E24A51C5}"/>
          </ac:spMkLst>
        </pc:spChg>
        <pc:spChg chg="del">
          <ac:chgData name="Pieter Overtoom" userId="11d3cf8c-85c0-446f-9f15-0fa4192f35d0" providerId="ADAL" clId="{D0874B1E-92B4-4458-8ADA-C3FA82B00AFC}" dt="2022-12-21T09:39:01.398" v="1319" actId="478"/>
          <ac:spMkLst>
            <pc:docMk/>
            <pc:sldMk cId="3704619397" sldId="648"/>
            <ac:spMk id="7" creationId="{8BB7C63D-7EC1-43E3-A763-EEE008B35D93}"/>
          </ac:spMkLst>
        </pc:spChg>
        <pc:spChg chg="del">
          <ac:chgData name="Pieter Overtoom" userId="11d3cf8c-85c0-446f-9f15-0fa4192f35d0" providerId="ADAL" clId="{D0874B1E-92B4-4458-8ADA-C3FA82B00AFC}" dt="2022-12-21T09:38:56.629" v="1315" actId="478"/>
          <ac:spMkLst>
            <pc:docMk/>
            <pc:sldMk cId="3704619397" sldId="648"/>
            <ac:spMk id="8" creationId="{D1FB86B5-811E-42E1-A1BE-8C0B6618B14E}"/>
          </ac:spMkLst>
        </pc:spChg>
        <pc:spChg chg="add mod">
          <ac:chgData name="Pieter Overtoom" userId="11d3cf8c-85c0-446f-9f15-0fa4192f35d0" providerId="ADAL" clId="{D0874B1E-92B4-4458-8ADA-C3FA82B00AFC}" dt="2022-12-21T10:46:23.898" v="2306" actId="20577"/>
          <ac:spMkLst>
            <pc:docMk/>
            <pc:sldMk cId="3704619397" sldId="648"/>
            <ac:spMk id="10" creationId="{6DFE9393-ABF3-5115-EE2B-B8B311663886}"/>
          </ac:spMkLst>
        </pc:spChg>
        <pc:spChg chg="del">
          <ac:chgData name="Pieter Overtoom" userId="11d3cf8c-85c0-446f-9f15-0fa4192f35d0" providerId="ADAL" clId="{D0874B1E-92B4-4458-8ADA-C3FA82B00AFC}" dt="2022-12-21T09:38:58.552" v="1316" actId="478"/>
          <ac:spMkLst>
            <pc:docMk/>
            <pc:sldMk cId="3704619397" sldId="648"/>
            <ac:spMk id="11" creationId="{75F41D47-C0BF-4229-90DA-DCD1CC1E8340}"/>
          </ac:spMkLst>
        </pc:spChg>
        <pc:spChg chg="del">
          <ac:chgData name="Pieter Overtoom" userId="11d3cf8c-85c0-446f-9f15-0fa4192f35d0" providerId="ADAL" clId="{D0874B1E-92B4-4458-8ADA-C3FA82B00AFC}" dt="2022-12-21T09:39:00.632" v="1318" actId="478"/>
          <ac:spMkLst>
            <pc:docMk/>
            <pc:sldMk cId="3704619397" sldId="648"/>
            <ac:spMk id="12" creationId="{BA93CF9D-BBD0-45F4-9E74-15D6931AA2AE}"/>
          </ac:spMkLst>
        </pc:spChg>
        <pc:picChg chg="del">
          <ac:chgData name="Pieter Overtoom" userId="11d3cf8c-85c0-446f-9f15-0fa4192f35d0" providerId="ADAL" clId="{D0874B1E-92B4-4458-8ADA-C3FA82B00AFC}" dt="2022-12-21T09:38:50.606" v="1314" actId="478"/>
          <ac:picMkLst>
            <pc:docMk/>
            <pc:sldMk cId="3704619397" sldId="648"/>
            <ac:picMk id="6" creationId="{82BC51DF-8D69-4D26-B122-5AE43186B6E9}"/>
          </ac:picMkLst>
        </pc:picChg>
      </pc:sldChg>
      <pc:sldChg chg="del">
        <pc:chgData name="Pieter Overtoom" userId="11d3cf8c-85c0-446f-9f15-0fa4192f35d0" providerId="ADAL" clId="{D0874B1E-92B4-4458-8ADA-C3FA82B00AFC}" dt="2022-12-21T10:57:47.999" v="2452" actId="2696"/>
        <pc:sldMkLst>
          <pc:docMk/>
          <pc:sldMk cId="3985260061" sldId="649"/>
        </pc:sldMkLst>
      </pc:sldChg>
      <pc:sldChg chg="ord">
        <pc:chgData name="Pieter Overtoom" userId="11d3cf8c-85c0-446f-9f15-0fa4192f35d0" providerId="ADAL" clId="{D0874B1E-92B4-4458-8ADA-C3FA82B00AFC}" dt="2022-12-21T12:58:50.097" v="4518"/>
        <pc:sldMkLst>
          <pc:docMk/>
          <pc:sldMk cId="2082581849" sldId="650"/>
        </pc:sldMkLst>
      </pc:sldChg>
      <pc:sldChg chg="del">
        <pc:chgData name="Pieter Overtoom" userId="11d3cf8c-85c0-446f-9f15-0fa4192f35d0" providerId="ADAL" clId="{D0874B1E-92B4-4458-8ADA-C3FA82B00AFC}" dt="2022-12-21T09:37:40.767" v="1313" actId="47"/>
        <pc:sldMkLst>
          <pc:docMk/>
          <pc:sldMk cId="3066865214" sldId="651"/>
        </pc:sldMkLst>
      </pc:sldChg>
      <pc:sldChg chg="del">
        <pc:chgData name="Pieter Overtoom" userId="11d3cf8c-85c0-446f-9f15-0fa4192f35d0" providerId="ADAL" clId="{D0874B1E-92B4-4458-8ADA-C3FA82B00AFC}" dt="2022-12-21T10:57:30.162" v="2450" actId="2696"/>
        <pc:sldMkLst>
          <pc:docMk/>
          <pc:sldMk cId="82396757" sldId="652"/>
        </pc:sldMkLst>
      </pc:sldChg>
      <pc:sldChg chg="del">
        <pc:chgData name="Pieter Overtoom" userId="11d3cf8c-85c0-446f-9f15-0fa4192f35d0" providerId="ADAL" clId="{D0874B1E-92B4-4458-8ADA-C3FA82B00AFC}" dt="2022-12-21T10:57:40.196" v="2451" actId="2696"/>
        <pc:sldMkLst>
          <pc:docMk/>
          <pc:sldMk cId="3735148400" sldId="653"/>
        </pc:sldMkLst>
      </pc:sldChg>
      <pc:sldChg chg="modSp mod">
        <pc:chgData name="Pieter Overtoom" userId="11d3cf8c-85c0-446f-9f15-0fa4192f35d0" providerId="ADAL" clId="{D0874B1E-92B4-4458-8ADA-C3FA82B00AFC}" dt="2022-12-21T09:49:05.440" v="1470" actId="20577"/>
        <pc:sldMkLst>
          <pc:docMk/>
          <pc:sldMk cId="2711378971" sldId="654"/>
        </pc:sldMkLst>
        <pc:graphicFrameChg chg="modGraphic">
          <ac:chgData name="Pieter Overtoom" userId="11d3cf8c-85c0-446f-9f15-0fa4192f35d0" providerId="ADAL" clId="{D0874B1E-92B4-4458-8ADA-C3FA82B00AFC}" dt="2022-12-21T09:49:05.440" v="1470" actId="20577"/>
          <ac:graphicFrameMkLst>
            <pc:docMk/>
            <pc:sldMk cId="2711378971" sldId="654"/>
            <ac:graphicFrameMk id="4" creationId="{95D176C5-4331-477A-BF60-7C57E7A09EB1}"/>
          </ac:graphicFrameMkLst>
        </pc:graphicFrameChg>
      </pc:sldChg>
      <pc:sldChg chg="modSp mod">
        <pc:chgData name="Pieter Overtoom" userId="11d3cf8c-85c0-446f-9f15-0fa4192f35d0" providerId="ADAL" clId="{D0874B1E-92B4-4458-8ADA-C3FA82B00AFC}" dt="2022-12-21T10:42:58.221" v="2273" actId="20577"/>
        <pc:sldMkLst>
          <pc:docMk/>
          <pc:sldMk cId="2464083381" sldId="655"/>
        </pc:sldMkLst>
        <pc:spChg chg="mod">
          <ac:chgData name="Pieter Overtoom" userId="11d3cf8c-85c0-446f-9f15-0fa4192f35d0" providerId="ADAL" clId="{D0874B1E-92B4-4458-8ADA-C3FA82B00AFC}" dt="2022-12-21T10:42:58.221" v="2273" actId="20577"/>
          <ac:spMkLst>
            <pc:docMk/>
            <pc:sldMk cId="2464083381" sldId="655"/>
            <ac:spMk id="4" creationId="{53F7EE2B-7483-4708-A726-DD32BBF71F00}"/>
          </ac:spMkLst>
        </pc:spChg>
      </pc:sldChg>
      <pc:sldChg chg="addSp delSp modSp mod">
        <pc:chgData name="Pieter Overtoom" userId="11d3cf8c-85c0-446f-9f15-0fa4192f35d0" providerId="ADAL" clId="{D0874B1E-92B4-4458-8ADA-C3FA82B00AFC}" dt="2022-12-21T09:53:49.947" v="1574" actId="20577"/>
        <pc:sldMkLst>
          <pc:docMk/>
          <pc:sldMk cId="3932119980" sldId="656"/>
        </pc:sldMkLst>
        <pc:spChg chg="del mod">
          <ac:chgData name="Pieter Overtoom" userId="11d3cf8c-85c0-446f-9f15-0fa4192f35d0" providerId="ADAL" clId="{D0874B1E-92B4-4458-8ADA-C3FA82B00AFC}" dt="2022-12-21T09:52:55.174" v="1532" actId="478"/>
          <ac:spMkLst>
            <pc:docMk/>
            <pc:sldMk cId="3932119980" sldId="656"/>
            <ac:spMk id="5" creationId="{D07198B7-7FA1-4729-972D-815981BF55DD}"/>
          </ac:spMkLst>
        </pc:spChg>
        <pc:spChg chg="add mod">
          <ac:chgData name="Pieter Overtoom" userId="11d3cf8c-85c0-446f-9f15-0fa4192f35d0" providerId="ADAL" clId="{D0874B1E-92B4-4458-8ADA-C3FA82B00AFC}" dt="2022-12-21T09:53:49.947" v="1574" actId="20577"/>
          <ac:spMkLst>
            <pc:docMk/>
            <pc:sldMk cId="3932119980" sldId="656"/>
            <ac:spMk id="6" creationId="{F431AD60-1428-AA76-0350-9B6273BBC711}"/>
          </ac:spMkLst>
        </pc:spChg>
        <pc:spChg chg="mod">
          <ac:chgData name="Pieter Overtoom" userId="11d3cf8c-85c0-446f-9f15-0fa4192f35d0" providerId="ADAL" clId="{D0874B1E-92B4-4458-8ADA-C3FA82B00AFC}" dt="2022-12-21T09:52:46.619" v="1530" actId="20577"/>
          <ac:spMkLst>
            <pc:docMk/>
            <pc:sldMk cId="3932119980" sldId="656"/>
            <ac:spMk id="11" creationId="{00000000-0000-0000-0000-000000000000}"/>
          </ac:spMkLst>
        </pc:spChg>
      </pc:sldChg>
      <pc:sldChg chg="modSp mod">
        <pc:chgData name="Pieter Overtoom" userId="11d3cf8c-85c0-446f-9f15-0fa4192f35d0" providerId="ADAL" clId="{D0874B1E-92B4-4458-8ADA-C3FA82B00AFC}" dt="2022-12-21T09:53:37.320" v="1555" actId="20577"/>
        <pc:sldMkLst>
          <pc:docMk/>
          <pc:sldMk cId="1652963978" sldId="658"/>
        </pc:sldMkLst>
        <pc:spChg chg="mod">
          <ac:chgData name="Pieter Overtoom" userId="11d3cf8c-85c0-446f-9f15-0fa4192f35d0" providerId="ADAL" clId="{D0874B1E-92B4-4458-8ADA-C3FA82B00AFC}" dt="2022-12-21T09:53:37.320" v="1555" actId="20577"/>
          <ac:spMkLst>
            <pc:docMk/>
            <pc:sldMk cId="1652963978" sldId="658"/>
            <ac:spMk id="2" creationId="{0766B367-208D-469B-9776-3DF62083427C}"/>
          </ac:spMkLst>
        </pc:spChg>
      </pc:sldChg>
      <pc:sldChg chg="del">
        <pc:chgData name="Pieter Overtoom" userId="11d3cf8c-85c0-446f-9f15-0fa4192f35d0" providerId="ADAL" clId="{D0874B1E-92B4-4458-8ADA-C3FA82B00AFC}" dt="2022-12-21T10:15:48.504" v="1773" actId="47"/>
        <pc:sldMkLst>
          <pc:docMk/>
          <pc:sldMk cId="332244434" sldId="659"/>
        </pc:sldMkLst>
      </pc:sldChg>
      <pc:sldChg chg="addSp delSp modSp add mod">
        <pc:chgData name="Pieter Overtoom" userId="11d3cf8c-85c0-446f-9f15-0fa4192f35d0" providerId="ADAL" clId="{D0874B1E-92B4-4458-8ADA-C3FA82B00AFC}" dt="2022-12-21T09:32:02.628" v="1049" actId="478"/>
        <pc:sldMkLst>
          <pc:docMk/>
          <pc:sldMk cId="3478661187" sldId="660"/>
        </pc:sldMkLst>
        <pc:spChg chg="del">
          <ac:chgData name="Pieter Overtoom" userId="11d3cf8c-85c0-446f-9f15-0fa4192f35d0" providerId="ADAL" clId="{D0874B1E-92B4-4458-8ADA-C3FA82B00AFC}" dt="2022-12-21T09:31:58.026" v="1048" actId="478"/>
          <ac:spMkLst>
            <pc:docMk/>
            <pc:sldMk cId="3478661187" sldId="660"/>
            <ac:spMk id="2" creationId="{B0D7C152-1241-4522-B485-0A38D609A42A}"/>
          </ac:spMkLst>
        </pc:spChg>
        <pc:spChg chg="del">
          <ac:chgData name="Pieter Overtoom" userId="11d3cf8c-85c0-446f-9f15-0fa4192f35d0" providerId="ADAL" clId="{D0874B1E-92B4-4458-8ADA-C3FA82B00AFC}" dt="2022-12-21T09:32:02.628" v="1049" actId="478"/>
          <ac:spMkLst>
            <pc:docMk/>
            <pc:sldMk cId="3478661187" sldId="660"/>
            <ac:spMk id="3" creationId="{B7BD534E-8F11-4982-B909-C47EBB6E552B}"/>
          </ac:spMkLst>
        </pc:spChg>
        <pc:spChg chg="mod">
          <ac:chgData name="Pieter Overtoom" userId="11d3cf8c-85c0-446f-9f15-0fa4192f35d0" providerId="ADAL" clId="{D0874B1E-92B4-4458-8ADA-C3FA82B00AFC}" dt="2022-12-21T09:23:12.645" v="612" actId="20577"/>
          <ac:spMkLst>
            <pc:docMk/>
            <pc:sldMk cId="3478661187" sldId="660"/>
            <ac:spMk id="4" creationId="{296AD4CF-5377-445A-AA08-615290EC7934}"/>
          </ac:spMkLst>
        </pc:spChg>
        <pc:spChg chg="del mod">
          <ac:chgData name="Pieter Overtoom" userId="11d3cf8c-85c0-446f-9f15-0fa4192f35d0" providerId="ADAL" clId="{D0874B1E-92B4-4458-8ADA-C3FA82B00AFC}" dt="2022-12-21T09:23:37.056" v="617" actId="478"/>
          <ac:spMkLst>
            <pc:docMk/>
            <pc:sldMk cId="3478661187" sldId="660"/>
            <ac:spMk id="5" creationId="{66EBB14E-4E70-464F-9960-FF692BF3655A}"/>
          </ac:spMkLst>
        </pc:spChg>
        <pc:spChg chg="add mod">
          <ac:chgData name="Pieter Overtoom" userId="11d3cf8c-85c0-446f-9f15-0fa4192f35d0" providerId="ADAL" clId="{D0874B1E-92B4-4458-8ADA-C3FA82B00AFC}" dt="2022-12-21T09:31:55.358" v="1047" actId="20577"/>
          <ac:spMkLst>
            <pc:docMk/>
            <pc:sldMk cId="3478661187" sldId="660"/>
            <ac:spMk id="7" creationId="{11A3720E-0BF4-5876-8F55-59FC8C4399BA}"/>
          </ac:spMkLst>
        </pc:spChg>
      </pc:sldChg>
      <pc:sldChg chg="modSp add mod">
        <pc:chgData name="Pieter Overtoom" userId="11d3cf8c-85c0-446f-9f15-0fa4192f35d0" providerId="ADAL" clId="{D0874B1E-92B4-4458-8ADA-C3FA82B00AFC}" dt="2022-12-21T12:13:07.940" v="2764" actId="20577"/>
        <pc:sldMkLst>
          <pc:docMk/>
          <pc:sldMk cId="2060003213" sldId="661"/>
        </pc:sldMkLst>
        <pc:spChg chg="mod">
          <ac:chgData name="Pieter Overtoom" userId="11d3cf8c-85c0-446f-9f15-0fa4192f35d0" providerId="ADAL" clId="{D0874B1E-92B4-4458-8ADA-C3FA82B00AFC}" dt="2022-12-21T09:31:24.276" v="1029" actId="20577"/>
          <ac:spMkLst>
            <pc:docMk/>
            <pc:sldMk cId="2060003213" sldId="661"/>
            <ac:spMk id="2" creationId="{B0D7C152-1241-4522-B485-0A38D609A42A}"/>
          </ac:spMkLst>
        </pc:spChg>
        <pc:spChg chg="mod">
          <ac:chgData name="Pieter Overtoom" userId="11d3cf8c-85c0-446f-9f15-0fa4192f35d0" providerId="ADAL" clId="{D0874B1E-92B4-4458-8ADA-C3FA82B00AFC}" dt="2022-12-21T09:31:32.783" v="1046" actId="20577"/>
          <ac:spMkLst>
            <pc:docMk/>
            <pc:sldMk cId="2060003213" sldId="661"/>
            <ac:spMk id="3" creationId="{B7BD534E-8F11-4982-B909-C47EBB6E552B}"/>
          </ac:spMkLst>
        </pc:spChg>
        <pc:spChg chg="mod">
          <ac:chgData name="Pieter Overtoom" userId="11d3cf8c-85c0-446f-9f15-0fa4192f35d0" providerId="ADAL" clId="{D0874B1E-92B4-4458-8ADA-C3FA82B00AFC}" dt="2022-12-21T09:31:05.356" v="1003" actId="20577"/>
          <ac:spMkLst>
            <pc:docMk/>
            <pc:sldMk cId="2060003213" sldId="661"/>
            <ac:spMk id="4" creationId="{296AD4CF-5377-445A-AA08-615290EC7934}"/>
          </ac:spMkLst>
        </pc:spChg>
        <pc:spChg chg="mod">
          <ac:chgData name="Pieter Overtoom" userId="11d3cf8c-85c0-446f-9f15-0fa4192f35d0" providerId="ADAL" clId="{D0874B1E-92B4-4458-8ADA-C3FA82B00AFC}" dt="2022-12-21T12:13:07.940" v="2764" actId="20577"/>
          <ac:spMkLst>
            <pc:docMk/>
            <pc:sldMk cId="2060003213" sldId="661"/>
            <ac:spMk id="7" creationId="{11A3720E-0BF4-5876-8F55-59FC8C4399BA}"/>
          </ac:spMkLst>
        </pc:spChg>
      </pc:sldChg>
      <pc:sldChg chg="add del">
        <pc:chgData name="Pieter Overtoom" userId="11d3cf8c-85c0-446f-9f15-0fa4192f35d0" providerId="ADAL" clId="{D0874B1E-92B4-4458-8ADA-C3FA82B00AFC}" dt="2022-12-21T09:35:24.346" v="1237" actId="2696"/>
        <pc:sldMkLst>
          <pc:docMk/>
          <pc:sldMk cId="2711269070" sldId="662"/>
        </pc:sldMkLst>
      </pc:sldChg>
      <pc:sldChg chg="modSp add mod">
        <pc:chgData name="Pieter Overtoom" userId="11d3cf8c-85c0-446f-9f15-0fa4192f35d0" providerId="ADAL" clId="{D0874B1E-92B4-4458-8ADA-C3FA82B00AFC}" dt="2022-12-21T12:25:23.802" v="2989" actId="20577"/>
        <pc:sldMkLst>
          <pc:docMk/>
          <pc:sldMk cId="3350130837" sldId="662"/>
        </pc:sldMkLst>
        <pc:spChg chg="mod">
          <ac:chgData name="Pieter Overtoom" userId="11d3cf8c-85c0-446f-9f15-0fa4192f35d0" providerId="ADAL" clId="{D0874B1E-92B4-4458-8ADA-C3FA82B00AFC}" dt="2022-12-21T12:25:23.802" v="2989" actId="20577"/>
          <ac:spMkLst>
            <pc:docMk/>
            <pc:sldMk cId="3350130837" sldId="662"/>
            <ac:spMk id="5" creationId="{1DD96067-795F-4E6D-923E-626C39B59D4D}"/>
          </ac:spMkLst>
        </pc:spChg>
        <pc:spChg chg="mod">
          <ac:chgData name="Pieter Overtoom" userId="11d3cf8c-85c0-446f-9f15-0fa4192f35d0" providerId="ADAL" clId="{D0874B1E-92B4-4458-8ADA-C3FA82B00AFC}" dt="2022-12-21T09:35:58.102" v="1292" actId="20577"/>
          <ac:spMkLst>
            <pc:docMk/>
            <pc:sldMk cId="3350130837" sldId="662"/>
            <ac:spMk id="15" creationId="{D06D2FA5-3BA8-49B6-A302-897990B9059D}"/>
          </ac:spMkLst>
        </pc:spChg>
      </pc:sldChg>
      <pc:sldChg chg="delSp modSp add mod">
        <pc:chgData name="Pieter Overtoom" userId="11d3cf8c-85c0-446f-9f15-0fa4192f35d0" providerId="ADAL" clId="{D0874B1E-92B4-4458-8ADA-C3FA82B00AFC}" dt="2022-12-21T10:53:26.972" v="2330" actId="478"/>
        <pc:sldMkLst>
          <pc:docMk/>
          <pc:sldMk cId="1922508262" sldId="663"/>
        </pc:sldMkLst>
        <pc:spChg chg="mod">
          <ac:chgData name="Pieter Overtoom" userId="11d3cf8c-85c0-446f-9f15-0fa4192f35d0" providerId="ADAL" clId="{D0874B1E-92B4-4458-8ADA-C3FA82B00AFC}" dt="2022-12-21T09:51:59.084" v="1490" actId="20577"/>
          <ac:spMkLst>
            <pc:docMk/>
            <pc:sldMk cId="1922508262" sldId="663"/>
            <ac:spMk id="2" creationId="{0766B367-208D-469B-9776-3DF62083427C}"/>
          </ac:spMkLst>
        </pc:spChg>
        <pc:spChg chg="del">
          <ac:chgData name="Pieter Overtoom" userId="11d3cf8c-85c0-446f-9f15-0fa4192f35d0" providerId="ADAL" clId="{D0874B1E-92B4-4458-8ADA-C3FA82B00AFC}" dt="2022-12-21T10:53:26.972" v="2330" actId="478"/>
          <ac:spMkLst>
            <pc:docMk/>
            <pc:sldMk cId="1922508262" sldId="663"/>
            <ac:spMk id="3" creationId="{4B89B8CC-95A6-47CA-AF8E-BBC682175DE4}"/>
          </ac:spMkLst>
        </pc:spChg>
        <pc:spChg chg="del">
          <ac:chgData name="Pieter Overtoom" userId="11d3cf8c-85c0-446f-9f15-0fa4192f35d0" providerId="ADAL" clId="{D0874B1E-92B4-4458-8ADA-C3FA82B00AFC}" dt="2022-12-21T10:53:22.827" v="2329" actId="478"/>
          <ac:spMkLst>
            <pc:docMk/>
            <pc:sldMk cId="1922508262" sldId="663"/>
            <ac:spMk id="4" creationId="{E7CB4EDB-125C-489B-9CF6-05058A35E412}"/>
          </ac:spMkLst>
        </pc:spChg>
        <pc:spChg chg="mod">
          <ac:chgData name="Pieter Overtoom" userId="11d3cf8c-85c0-446f-9f15-0fa4192f35d0" providerId="ADAL" clId="{D0874B1E-92B4-4458-8ADA-C3FA82B00AFC}" dt="2022-12-21T09:52:14.348" v="1508" actId="20577"/>
          <ac:spMkLst>
            <pc:docMk/>
            <pc:sldMk cId="1922508262" sldId="663"/>
            <ac:spMk id="5" creationId="{874E9769-AB44-47AB-AA72-9374D87FDDA2}"/>
          </ac:spMkLst>
        </pc:spChg>
      </pc:sldChg>
      <pc:sldChg chg="modSp add mod">
        <pc:chgData name="Pieter Overtoom" userId="11d3cf8c-85c0-446f-9f15-0fa4192f35d0" providerId="ADAL" clId="{D0874B1E-92B4-4458-8ADA-C3FA82B00AFC}" dt="2022-12-21T10:22:52.206" v="2216" actId="20577"/>
        <pc:sldMkLst>
          <pc:docMk/>
          <pc:sldMk cId="3871003828" sldId="664"/>
        </pc:sldMkLst>
        <pc:spChg chg="mod">
          <ac:chgData name="Pieter Overtoom" userId="11d3cf8c-85c0-446f-9f15-0fa4192f35d0" providerId="ADAL" clId="{D0874B1E-92B4-4458-8ADA-C3FA82B00AFC}" dt="2022-12-21T10:22:52.206" v="2216" actId="20577"/>
          <ac:spMkLst>
            <pc:docMk/>
            <pc:sldMk cId="3871003828" sldId="664"/>
            <ac:spMk id="5" creationId="{1DD96067-795F-4E6D-923E-626C39B59D4D}"/>
          </ac:spMkLst>
        </pc:spChg>
        <pc:spChg chg="mod">
          <ac:chgData name="Pieter Overtoom" userId="11d3cf8c-85c0-446f-9f15-0fa4192f35d0" providerId="ADAL" clId="{D0874B1E-92B4-4458-8ADA-C3FA82B00AFC}" dt="2022-12-21T10:17:38.845" v="1844" actId="20577"/>
          <ac:spMkLst>
            <pc:docMk/>
            <pc:sldMk cId="3871003828" sldId="664"/>
            <ac:spMk id="15" creationId="{D06D2FA5-3BA8-49B6-A302-897990B9059D}"/>
          </ac:spMkLst>
        </pc:spChg>
      </pc:sldChg>
      <pc:sldChg chg="modSp add mod">
        <pc:chgData name="Pieter Overtoom" userId="11d3cf8c-85c0-446f-9f15-0fa4192f35d0" providerId="ADAL" clId="{D0874B1E-92B4-4458-8ADA-C3FA82B00AFC}" dt="2022-12-21T12:29:30.416" v="3718" actId="20577"/>
        <pc:sldMkLst>
          <pc:docMk/>
          <pc:sldMk cId="455337971" sldId="665"/>
        </pc:sldMkLst>
        <pc:spChg chg="mod">
          <ac:chgData name="Pieter Overtoom" userId="11d3cf8c-85c0-446f-9f15-0fa4192f35d0" providerId="ADAL" clId="{D0874B1E-92B4-4458-8ADA-C3FA82B00AFC}" dt="2022-12-21T12:29:30.416" v="3718" actId="20577"/>
          <ac:spMkLst>
            <pc:docMk/>
            <pc:sldMk cId="455337971" sldId="665"/>
            <ac:spMk id="5" creationId="{1DD96067-795F-4E6D-923E-626C39B59D4D}"/>
          </ac:spMkLst>
        </pc:spChg>
        <pc:spChg chg="mod">
          <ac:chgData name="Pieter Overtoom" userId="11d3cf8c-85c0-446f-9f15-0fa4192f35d0" providerId="ADAL" clId="{D0874B1E-92B4-4458-8ADA-C3FA82B00AFC}" dt="2022-12-21T10:23:13.938" v="2224" actId="20577"/>
          <ac:spMkLst>
            <pc:docMk/>
            <pc:sldMk cId="455337971" sldId="665"/>
            <ac:spMk id="15" creationId="{D06D2FA5-3BA8-49B6-A302-897990B9059D}"/>
          </ac:spMkLst>
        </pc:spChg>
      </pc:sldChg>
      <pc:sldChg chg="modSp add mod">
        <pc:chgData name="Pieter Overtoom" userId="11d3cf8c-85c0-446f-9f15-0fa4192f35d0" providerId="ADAL" clId="{D0874B1E-92B4-4458-8ADA-C3FA82B00AFC}" dt="2022-12-21T12:38:02.069" v="4504" actId="1035"/>
        <pc:sldMkLst>
          <pc:docMk/>
          <pc:sldMk cId="3118883933" sldId="666"/>
        </pc:sldMkLst>
        <pc:spChg chg="mod">
          <ac:chgData name="Pieter Overtoom" userId="11d3cf8c-85c0-446f-9f15-0fa4192f35d0" providerId="ADAL" clId="{D0874B1E-92B4-4458-8ADA-C3FA82B00AFC}" dt="2022-12-21T12:38:02.069" v="4504" actId="1035"/>
          <ac:spMkLst>
            <pc:docMk/>
            <pc:sldMk cId="3118883933" sldId="666"/>
            <ac:spMk id="5" creationId="{1DD96067-795F-4E6D-923E-626C39B59D4D}"/>
          </ac:spMkLst>
        </pc:spChg>
        <pc:spChg chg="mod">
          <ac:chgData name="Pieter Overtoom" userId="11d3cf8c-85c0-446f-9f15-0fa4192f35d0" providerId="ADAL" clId="{D0874B1E-92B4-4458-8ADA-C3FA82B00AFC}" dt="2022-12-21T10:23:46.209" v="2239" actId="20577"/>
          <ac:spMkLst>
            <pc:docMk/>
            <pc:sldMk cId="3118883933" sldId="666"/>
            <ac:spMk id="15" creationId="{D06D2FA5-3BA8-49B6-A302-897990B9059D}"/>
          </ac:spMkLst>
        </pc:spChg>
      </pc:sldChg>
      <pc:sldChg chg="modSp add del mod">
        <pc:chgData name="Pieter Overtoom" userId="11d3cf8c-85c0-446f-9f15-0fa4192f35d0" providerId="ADAL" clId="{D0874B1E-92B4-4458-8ADA-C3FA82B00AFC}" dt="2022-12-21T12:58:43.467" v="4514" actId="2696"/>
        <pc:sldMkLst>
          <pc:docMk/>
          <pc:sldMk cId="771168060" sldId="667"/>
        </pc:sldMkLst>
        <pc:spChg chg="mod">
          <ac:chgData name="Pieter Overtoom" userId="11d3cf8c-85c0-446f-9f15-0fa4192f35d0" providerId="ADAL" clId="{D0874B1E-92B4-4458-8ADA-C3FA82B00AFC}" dt="2022-12-21T10:24:02.824" v="2258" actId="20577"/>
          <ac:spMkLst>
            <pc:docMk/>
            <pc:sldMk cId="771168060" sldId="667"/>
            <ac:spMk id="15" creationId="{D06D2FA5-3BA8-49B6-A302-897990B9059D}"/>
          </ac:spMkLst>
        </pc:spChg>
      </pc:sldChg>
      <pc:sldChg chg="modSp add mod">
        <pc:chgData name="Pieter Overtoom" userId="11d3cf8c-85c0-446f-9f15-0fa4192f35d0" providerId="ADAL" clId="{D0874B1E-92B4-4458-8ADA-C3FA82B00AFC}" dt="2022-12-21T10:53:07.774" v="2328" actId="20577"/>
        <pc:sldMkLst>
          <pc:docMk/>
          <pc:sldMk cId="1981848315" sldId="668"/>
        </pc:sldMkLst>
        <pc:spChg chg="mod">
          <ac:chgData name="Pieter Overtoom" userId="11d3cf8c-85c0-446f-9f15-0fa4192f35d0" providerId="ADAL" clId="{D0874B1E-92B4-4458-8ADA-C3FA82B00AFC}" dt="2022-12-21T10:53:07.774" v="2328" actId="20577"/>
          <ac:spMkLst>
            <pc:docMk/>
            <pc:sldMk cId="1981848315" sldId="668"/>
            <ac:spMk id="2" creationId="{789E6983-CB7B-4C50-8106-AD3D5EF4F41A}"/>
          </ac:spMkLst>
        </pc:spChg>
      </pc:sldChg>
      <pc:sldChg chg="delSp modSp new mod">
        <pc:chgData name="Pieter Overtoom" userId="11d3cf8c-85c0-446f-9f15-0fa4192f35d0" providerId="ADAL" clId="{D0874B1E-92B4-4458-8ADA-C3FA82B00AFC}" dt="2022-12-21T10:56:43.558" v="2449" actId="478"/>
        <pc:sldMkLst>
          <pc:docMk/>
          <pc:sldMk cId="2476492732" sldId="669"/>
        </pc:sldMkLst>
        <pc:spChg chg="mod">
          <ac:chgData name="Pieter Overtoom" userId="11d3cf8c-85c0-446f-9f15-0fa4192f35d0" providerId="ADAL" clId="{D0874B1E-92B4-4458-8ADA-C3FA82B00AFC}" dt="2022-12-21T10:55:55.829" v="2394" actId="20577"/>
          <ac:spMkLst>
            <pc:docMk/>
            <pc:sldMk cId="2476492732" sldId="669"/>
            <ac:spMk id="2" creationId="{A6C2123B-53CD-8AA4-3A8F-6FA9C41CD7DE}"/>
          </ac:spMkLst>
        </pc:spChg>
        <pc:spChg chg="del">
          <ac:chgData name="Pieter Overtoom" userId="11d3cf8c-85c0-446f-9f15-0fa4192f35d0" providerId="ADAL" clId="{D0874B1E-92B4-4458-8ADA-C3FA82B00AFC}" dt="2022-12-21T10:56:43.558" v="2449" actId="478"/>
          <ac:spMkLst>
            <pc:docMk/>
            <pc:sldMk cId="2476492732" sldId="669"/>
            <ac:spMk id="3" creationId="{6F3F5A65-5D05-659B-E242-3342381086E2}"/>
          </ac:spMkLst>
        </pc:spChg>
        <pc:spChg chg="del mod">
          <ac:chgData name="Pieter Overtoom" userId="11d3cf8c-85c0-446f-9f15-0fa4192f35d0" providerId="ADAL" clId="{D0874B1E-92B4-4458-8ADA-C3FA82B00AFC}" dt="2022-12-21T10:56:39.560" v="2448" actId="478"/>
          <ac:spMkLst>
            <pc:docMk/>
            <pc:sldMk cId="2476492732" sldId="669"/>
            <ac:spMk id="5" creationId="{B3A52ED8-BE60-79F2-B4F5-304DE8D8D456}"/>
          </ac:spMkLst>
        </pc:spChg>
        <pc:spChg chg="mod">
          <ac:chgData name="Pieter Overtoom" userId="11d3cf8c-85c0-446f-9f15-0fa4192f35d0" providerId="ADAL" clId="{D0874B1E-92B4-4458-8ADA-C3FA82B00AFC}" dt="2022-12-21T10:56:28.641" v="2446" actId="20577"/>
          <ac:spMkLst>
            <pc:docMk/>
            <pc:sldMk cId="2476492732" sldId="669"/>
            <ac:spMk id="6" creationId="{761BAEA9-E1CE-8F21-C71D-8F6954191A1F}"/>
          </ac:spMkLst>
        </pc:spChg>
      </pc:sldChg>
      <pc:sldMasterChg chg="del delSldLayout">
        <pc:chgData name="Pieter Overtoom" userId="11d3cf8c-85c0-446f-9f15-0fa4192f35d0" providerId="ADAL" clId="{D0874B1E-92B4-4458-8ADA-C3FA82B00AFC}" dt="2022-12-21T09:37:27.596" v="1306" actId="47"/>
        <pc:sldMasterMkLst>
          <pc:docMk/>
          <pc:sldMasterMk cId="1363156818" sldId="2147483666"/>
        </pc:sldMasterMkLst>
        <pc:sldLayoutChg chg="del">
          <pc:chgData name="Pieter Overtoom" userId="11d3cf8c-85c0-446f-9f15-0fa4192f35d0" providerId="ADAL" clId="{D0874B1E-92B4-4458-8ADA-C3FA82B00AFC}" dt="2022-12-21T09:37:27.596" v="1306" actId="47"/>
          <pc:sldLayoutMkLst>
            <pc:docMk/>
            <pc:sldMasterMk cId="1363156818" sldId="2147483666"/>
            <pc:sldLayoutMk cId="3533861766" sldId="2147483667"/>
          </pc:sldLayoutMkLst>
        </pc:sldLayoutChg>
        <pc:sldLayoutChg chg="del">
          <pc:chgData name="Pieter Overtoom" userId="11d3cf8c-85c0-446f-9f15-0fa4192f35d0" providerId="ADAL" clId="{D0874B1E-92B4-4458-8ADA-C3FA82B00AFC}" dt="2022-12-21T09:37:27.596" v="1306" actId="47"/>
          <pc:sldLayoutMkLst>
            <pc:docMk/>
            <pc:sldMasterMk cId="1363156818" sldId="2147483666"/>
            <pc:sldLayoutMk cId="1997210254" sldId="2147483668"/>
          </pc:sldLayoutMkLst>
        </pc:sldLayoutChg>
        <pc:sldLayoutChg chg="del">
          <pc:chgData name="Pieter Overtoom" userId="11d3cf8c-85c0-446f-9f15-0fa4192f35d0" providerId="ADAL" clId="{D0874B1E-92B4-4458-8ADA-C3FA82B00AFC}" dt="2022-12-21T09:37:27.596" v="1306" actId="47"/>
          <pc:sldLayoutMkLst>
            <pc:docMk/>
            <pc:sldMasterMk cId="1363156818" sldId="2147483666"/>
            <pc:sldLayoutMk cId="92769303" sldId="2147483669"/>
          </pc:sldLayoutMkLst>
        </pc:sldLayoutChg>
        <pc:sldLayoutChg chg="del">
          <pc:chgData name="Pieter Overtoom" userId="11d3cf8c-85c0-446f-9f15-0fa4192f35d0" providerId="ADAL" clId="{D0874B1E-92B4-4458-8ADA-C3FA82B00AFC}" dt="2022-12-21T09:37:27.596" v="1306" actId="47"/>
          <pc:sldLayoutMkLst>
            <pc:docMk/>
            <pc:sldMasterMk cId="1363156818" sldId="2147483666"/>
            <pc:sldLayoutMk cId="1422678541" sldId="2147483670"/>
          </pc:sldLayoutMkLst>
        </pc:sldLayoutChg>
        <pc:sldLayoutChg chg="del">
          <pc:chgData name="Pieter Overtoom" userId="11d3cf8c-85c0-446f-9f15-0fa4192f35d0" providerId="ADAL" clId="{D0874B1E-92B4-4458-8ADA-C3FA82B00AFC}" dt="2022-12-21T09:37:27.596" v="1306" actId="47"/>
          <pc:sldLayoutMkLst>
            <pc:docMk/>
            <pc:sldMasterMk cId="1363156818" sldId="2147483666"/>
            <pc:sldLayoutMk cId="1997947354" sldId="2147483671"/>
          </pc:sldLayoutMkLst>
        </pc:sldLayoutChg>
        <pc:sldLayoutChg chg="del">
          <pc:chgData name="Pieter Overtoom" userId="11d3cf8c-85c0-446f-9f15-0fa4192f35d0" providerId="ADAL" clId="{D0874B1E-92B4-4458-8ADA-C3FA82B00AFC}" dt="2022-12-21T09:37:27.596" v="1306" actId="47"/>
          <pc:sldLayoutMkLst>
            <pc:docMk/>
            <pc:sldMasterMk cId="1363156818" sldId="2147483666"/>
            <pc:sldLayoutMk cId="1361364678" sldId="2147483673"/>
          </pc:sldLayoutMkLst>
        </pc:sldLayoutChg>
        <pc:sldLayoutChg chg="del">
          <pc:chgData name="Pieter Overtoom" userId="11d3cf8c-85c0-446f-9f15-0fa4192f35d0" providerId="ADAL" clId="{D0874B1E-92B4-4458-8ADA-C3FA82B00AFC}" dt="2022-12-21T09:37:27.596" v="1306" actId="47"/>
          <pc:sldLayoutMkLst>
            <pc:docMk/>
            <pc:sldMasterMk cId="1363156818" sldId="2147483666"/>
            <pc:sldLayoutMk cId="2252688445" sldId="2147483674"/>
          </pc:sldLayoutMkLst>
        </pc:sldLayoutChg>
        <pc:sldLayoutChg chg="del">
          <pc:chgData name="Pieter Overtoom" userId="11d3cf8c-85c0-446f-9f15-0fa4192f35d0" providerId="ADAL" clId="{D0874B1E-92B4-4458-8ADA-C3FA82B00AFC}" dt="2022-12-21T09:37:27.596" v="1306" actId="47"/>
          <pc:sldLayoutMkLst>
            <pc:docMk/>
            <pc:sldMasterMk cId="1363156818" sldId="2147483666"/>
            <pc:sldLayoutMk cId="567601661" sldId="2147483675"/>
          </pc:sldLayoutMkLst>
        </pc:sldLayoutChg>
        <pc:sldLayoutChg chg="del">
          <pc:chgData name="Pieter Overtoom" userId="11d3cf8c-85c0-446f-9f15-0fa4192f35d0" providerId="ADAL" clId="{D0874B1E-92B4-4458-8ADA-C3FA82B00AFC}" dt="2022-12-21T09:37:27.596" v="1306" actId="47"/>
          <pc:sldLayoutMkLst>
            <pc:docMk/>
            <pc:sldMasterMk cId="1363156818" sldId="2147483666"/>
            <pc:sldLayoutMk cId="2759447610" sldId="2147483677"/>
          </pc:sldLayoutMkLst>
        </pc:sldLayoutChg>
      </pc:sldMasterChg>
    </pc:docChg>
  </pc:docChgLst>
  <pc:docChgLst>
    <pc:chgData name="Ronald Heinis" userId="S::r.heinis@wshd.nl::00a2410e-cba9-4a2c-904f-4e966f836161" providerId="AD" clId="Web-{39256892-8E14-1F26-CF03-D2C802A46A1F}"/>
    <pc:docChg chg="modSld">
      <pc:chgData name="Ronald Heinis" userId="S::r.heinis@wshd.nl::00a2410e-cba9-4a2c-904f-4e966f836161" providerId="AD" clId="Web-{39256892-8E14-1F26-CF03-D2C802A46A1F}" dt="2023-01-08T16:30:47.606" v="103"/>
      <pc:docMkLst>
        <pc:docMk/>
      </pc:docMkLst>
      <pc:sldChg chg="addSp delSp modSp">
        <pc:chgData name="Ronald Heinis" userId="S::r.heinis@wshd.nl::00a2410e-cba9-4a2c-904f-4e966f836161" providerId="AD" clId="Web-{39256892-8E14-1F26-CF03-D2C802A46A1F}" dt="2023-01-08T16:24:51.577" v="86" actId="14100"/>
        <pc:sldMkLst>
          <pc:docMk/>
          <pc:sldMk cId="0" sldId="325"/>
        </pc:sldMkLst>
        <pc:picChg chg="add del mod">
          <ac:chgData name="Ronald Heinis" userId="S::r.heinis@wshd.nl::00a2410e-cba9-4a2c-904f-4e966f836161" providerId="AD" clId="Web-{39256892-8E14-1F26-CF03-D2C802A46A1F}" dt="2023-01-08T16:20:25.144" v="64"/>
          <ac:picMkLst>
            <pc:docMk/>
            <pc:sldMk cId="0" sldId="325"/>
            <ac:picMk id="3" creationId="{BF658DDE-4F86-6B4B-AAF3-B348FDBFE31E}"/>
          </ac:picMkLst>
        </pc:picChg>
        <pc:picChg chg="add del mod">
          <ac:chgData name="Ronald Heinis" userId="S::r.heinis@wshd.nl::00a2410e-cba9-4a2c-904f-4e966f836161" providerId="AD" clId="Web-{39256892-8E14-1F26-CF03-D2C802A46A1F}" dt="2023-01-08T16:20:25.144" v="63"/>
          <ac:picMkLst>
            <pc:docMk/>
            <pc:sldMk cId="0" sldId="325"/>
            <ac:picMk id="4" creationId="{2CF64F1A-B727-026B-7EF4-B6347EBE1E90}"/>
          </ac:picMkLst>
        </pc:picChg>
        <pc:picChg chg="add del mod">
          <ac:chgData name="Ronald Heinis" userId="S::r.heinis@wshd.nl::00a2410e-cba9-4a2c-904f-4e966f836161" providerId="AD" clId="Web-{39256892-8E14-1F26-CF03-D2C802A46A1F}" dt="2023-01-08T16:20:25.144" v="62"/>
          <ac:picMkLst>
            <pc:docMk/>
            <pc:sldMk cId="0" sldId="325"/>
            <ac:picMk id="5" creationId="{9E2B8473-E1EA-6011-4C5B-5BB196A3F83F}"/>
          </ac:picMkLst>
        </pc:picChg>
        <pc:picChg chg="add del mod">
          <ac:chgData name="Ronald Heinis" userId="S::r.heinis@wshd.nl::00a2410e-cba9-4a2c-904f-4e966f836161" providerId="AD" clId="Web-{39256892-8E14-1F26-CF03-D2C802A46A1F}" dt="2023-01-08T16:20:25.144" v="61"/>
          <ac:picMkLst>
            <pc:docMk/>
            <pc:sldMk cId="0" sldId="325"/>
            <ac:picMk id="7" creationId="{46BF63A2-C313-C06D-6D7E-6D4FCB95083B}"/>
          </ac:picMkLst>
        </pc:picChg>
        <pc:picChg chg="add del mod">
          <ac:chgData name="Ronald Heinis" userId="S::r.heinis@wshd.nl::00a2410e-cba9-4a2c-904f-4e966f836161" providerId="AD" clId="Web-{39256892-8E14-1F26-CF03-D2C802A46A1F}" dt="2023-01-08T16:20:25.144" v="60"/>
          <ac:picMkLst>
            <pc:docMk/>
            <pc:sldMk cId="0" sldId="325"/>
            <ac:picMk id="8" creationId="{441FAC5D-DD07-3C61-C69D-62E8C31E85A8}"/>
          </ac:picMkLst>
        </pc:picChg>
        <pc:picChg chg="add del">
          <ac:chgData name="Ronald Heinis" userId="S::r.heinis@wshd.nl::00a2410e-cba9-4a2c-904f-4e966f836161" providerId="AD" clId="Web-{39256892-8E14-1F26-CF03-D2C802A46A1F}" dt="2023-01-08T16:21:16.130" v="66"/>
          <ac:picMkLst>
            <pc:docMk/>
            <pc:sldMk cId="0" sldId="325"/>
            <ac:picMk id="9" creationId="{C6AE35F9-6F0A-7A2D-87A7-CDCD7F58CA61}"/>
          </ac:picMkLst>
        </pc:picChg>
        <pc:picChg chg="add mod ord">
          <ac:chgData name="Ronald Heinis" userId="S::r.heinis@wshd.nl::00a2410e-cba9-4a2c-904f-4e966f836161" providerId="AD" clId="Web-{39256892-8E14-1F26-CF03-D2C802A46A1F}" dt="2023-01-08T16:24:51.577" v="86" actId="14100"/>
          <ac:picMkLst>
            <pc:docMk/>
            <pc:sldMk cId="0" sldId="325"/>
            <ac:picMk id="10" creationId="{AAF3B787-F05A-9072-84BB-411AF2092D45}"/>
          </ac:picMkLst>
        </pc:picChg>
        <pc:picChg chg="add del">
          <ac:chgData name="Ronald Heinis" userId="S::r.heinis@wshd.nl::00a2410e-cba9-4a2c-904f-4e966f836161" providerId="AD" clId="Web-{39256892-8E14-1F26-CF03-D2C802A46A1F}" dt="2023-01-08T16:22:37.666" v="78"/>
          <ac:picMkLst>
            <pc:docMk/>
            <pc:sldMk cId="0" sldId="325"/>
            <ac:picMk id="1026" creationId="{00000000-0000-0000-0000-000000000000}"/>
          </ac:picMkLst>
        </pc:picChg>
        <pc:picChg chg="mod">
          <ac:chgData name="Ronald Heinis" userId="S::r.heinis@wshd.nl::00a2410e-cba9-4a2c-904f-4e966f836161" providerId="AD" clId="Web-{39256892-8E14-1F26-CF03-D2C802A46A1F}" dt="2023-01-08T16:22:04.554" v="73" actId="1076"/>
          <ac:picMkLst>
            <pc:docMk/>
            <pc:sldMk cId="0" sldId="325"/>
            <ac:picMk id="1029" creationId="{00000000-0000-0000-0000-000000000000}"/>
          </ac:picMkLst>
        </pc:picChg>
      </pc:sldChg>
      <pc:sldChg chg="addSp delSp modSp">
        <pc:chgData name="Ronald Heinis" userId="S::r.heinis@wshd.nl::00a2410e-cba9-4a2c-904f-4e966f836161" providerId="AD" clId="Web-{39256892-8E14-1F26-CF03-D2C802A46A1F}" dt="2023-01-08T16:17:32.075" v="54" actId="1076"/>
        <pc:sldMkLst>
          <pc:docMk/>
          <pc:sldMk cId="3673673209" sldId="349"/>
        </pc:sldMkLst>
        <pc:spChg chg="del">
          <ac:chgData name="Ronald Heinis" userId="S::r.heinis@wshd.nl::00a2410e-cba9-4a2c-904f-4e966f836161" providerId="AD" clId="Web-{39256892-8E14-1F26-CF03-D2C802A46A1F}" dt="2023-01-08T16:11:37.827" v="24"/>
          <ac:spMkLst>
            <pc:docMk/>
            <pc:sldMk cId="3673673209" sldId="349"/>
            <ac:spMk id="5" creationId="{1DD96067-795F-4E6D-923E-626C39B59D4D}"/>
          </ac:spMkLst>
        </pc:spChg>
        <pc:spChg chg="add del mod">
          <ac:chgData name="Ronald Heinis" userId="S::r.heinis@wshd.nl::00a2410e-cba9-4a2c-904f-4e966f836161" providerId="AD" clId="Web-{39256892-8E14-1F26-CF03-D2C802A46A1F}" dt="2023-01-08T16:08:11.866" v="17"/>
          <ac:spMkLst>
            <pc:docMk/>
            <pc:sldMk cId="3673673209" sldId="349"/>
            <ac:spMk id="6" creationId="{7EF41F70-8735-7517-731F-D60BBC66D30F}"/>
          </ac:spMkLst>
        </pc:spChg>
        <pc:spChg chg="mod">
          <ac:chgData name="Ronald Heinis" userId="S::r.heinis@wshd.nl::00a2410e-cba9-4a2c-904f-4e966f836161" providerId="AD" clId="Web-{39256892-8E14-1F26-CF03-D2C802A46A1F}" dt="2023-01-08T16:17:27.965" v="53" actId="14100"/>
          <ac:spMkLst>
            <pc:docMk/>
            <pc:sldMk cId="3673673209" sldId="349"/>
            <ac:spMk id="7" creationId="{65BAE4BE-DFFA-E56F-99C7-1767157B69BC}"/>
          </ac:spMkLst>
        </pc:spChg>
        <pc:spChg chg="add del mod">
          <ac:chgData name="Ronald Heinis" userId="S::r.heinis@wshd.nl::00a2410e-cba9-4a2c-904f-4e966f836161" providerId="AD" clId="Web-{39256892-8E14-1F26-CF03-D2C802A46A1F}" dt="2023-01-08T16:08:11.866" v="17"/>
          <ac:spMkLst>
            <pc:docMk/>
            <pc:sldMk cId="3673673209" sldId="349"/>
            <ac:spMk id="8" creationId="{678F1D4F-6D5F-0842-EECD-4F84CC8161BB}"/>
          </ac:spMkLst>
        </pc:spChg>
        <pc:spChg chg="add mod">
          <ac:chgData name="Ronald Heinis" userId="S::r.heinis@wshd.nl::00a2410e-cba9-4a2c-904f-4e966f836161" providerId="AD" clId="Web-{39256892-8E14-1F26-CF03-D2C802A46A1F}" dt="2023-01-08T16:16:20.932" v="45" actId="20577"/>
          <ac:spMkLst>
            <pc:docMk/>
            <pc:sldMk cId="3673673209" sldId="349"/>
            <ac:spMk id="12" creationId="{0376C97F-ED6F-A293-2026-19DA8CDC11FE}"/>
          </ac:spMkLst>
        </pc:spChg>
        <pc:spChg chg="add del mod">
          <ac:chgData name="Ronald Heinis" userId="S::r.heinis@wshd.nl::00a2410e-cba9-4a2c-904f-4e966f836161" providerId="AD" clId="Web-{39256892-8E14-1F26-CF03-D2C802A46A1F}" dt="2023-01-08T16:17:18.356" v="52"/>
          <ac:spMkLst>
            <pc:docMk/>
            <pc:sldMk cId="3673673209" sldId="349"/>
            <ac:spMk id="13" creationId="{C2065991-8B42-3F09-C097-FFC8751E8268}"/>
          </ac:spMkLst>
        </pc:spChg>
        <pc:picChg chg="add del mod">
          <ac:chgData name="Ronald Heinis" userId="S::r.heinis@wshd.nl::00a2410e-cba9-4a2c-904f-4e966f836161" providerId="AD" clId="Web-{39256892-8E14-1F26-CF03-D2C802A46A1F}" dt="2023-01-08T16:08:11.866" v="17"/>
          <ac:picMkLst>
            <pc:docMk/>
            <pc:sldMk cId="3673673209" sldId="349"/>
            <ac:picMk id="9" creationId="{91485E17-9124-0035-9C90-660586FC1AFB}"/>
          </ac:picMkLst>
        </pc:picChg>
        <pc:picChg chg="add mod">
          <ac:chgData name="Ronald Heinis" userId="S::r.heinis@wshd.nl::00a2410e-cba9-4a2c-904f-4e966f836161" providerId="AD" clId="Web-{39256892-8E14-1F26-CF03-D2C802A46A1F}" dt="2023-01-08T16:16:40.292" v="47" actId="14100"/>
          <ac:picMkLst>
            <pc:docMk/>
            <pc:sldMk cId="3673673209" sldId="349"/>
            <ac:picMk id="10" creationId="{40A1546E-A694-AF42-76D7-CA21BBE88B7E}"/>
          </ac:picMkLst>
        </pc:picChg>
        <pc:picChg chg="add mod">
          <ac:chgData name="Ronald Heinis" userId="S::r.heinis@wshd.nl::00a2410e-cba9-4a2c-904f-4e966f836161" providerId="AD" clId="Web-{39256892-8E14-1F26-CF03-D2C802A46A1F}" dt="2023-01-08T16:17:32.075" v="54" actId="1076"/>
          <ac:picMkLst>
            <pc:docMk/>
            <pc:sldMk cId="3673673209" sldId="349"/>
            <ac:picMk id="11" creationId="{C5B0FA4C-4776-E4E6-DC6E-F99B8EC0917A}"/>
          </ac:picMkLst>
        </pc:picChg>
      </pc:sldChg>
      <pc:sldChg chg="modSp">
        <pc:chgData name="Ronald Heinis" userId="S::r.heinis@wshd.nl::00a2410e-cba9-4a2c-904f-4e966f836161" providerId="AD" clId="Web-{39256892-8E14-1F26-CF03-D2C802A46A1F}" dt="2023-01-08T16:26:40.003" v="96" actId="20577"/>
        <pc:sldMkLst>
          <pc:docMk/>
          <pc:sldMk cId="2410466787" sldId="630"/>
        </pc:sldMkLst>
        <pc:spChg chg="mod">
          <ac:chgData name="Ronald Heinis" userId="S::r.heinis@wshd.nl::00a2410e-cba9-4a2c-904f-4e966f836161" providerId="AD" clId="Web-{39256892-8E14-1F26-CF03-D2C802A46A1F}" dt="2023-01-08T16:26:40.003" v="96" actId="20577"/>
          <ac:spMkLst>
            <pc:docMk/>
            <pc:sldMk cId="2410466787" sldId="630"/>
            <ac:spMk id="5" creationId="{D07198B7-7FA1-4729-972D-815981BF55DD}"/>
          </ac:spMkLst>
        </pc:spChg>
      </pc:sldChg>
      <pc:sldChg chg="addSp delSp modSp">
        <pc:chgData name="Ronald Heinis" userId="S::r.heinis@wshd.nl::00a2410e-cba9-4a2c-904f-4e966f836161" providerId="AD" clId="Web-{39256892-8E14-1F26-CF03-D2C802A46A1F}" dt="2023-01-08T16:30:40.309" v="102"/>
        <pc:sldMkLst>
          <pc:docMk/>
          <pc:sldMk cId="3536977110" sldId="671"/>
        </pc:sldMkLst>
        <pc:spChg chg="add del mod">
          <ac:chgData name="Ronald Heinis" userId="S::r.heinis@wshd.nl::00a2410e-cba9-4a2c-904f-4e966f836161" providerId="AD" clId="Web-{39256892-8E14-1F26-CF03-D2C802A46A1F}" dt="2023-01-08T16:30:40.309" v="102"/>
          <ac:spMkLst>
            <pc:docMk/>
            <pc:sldMk cId="3536977110" sldId="671"/>
            <ac:spMk id="10" creationId="{483E218A-272A-0040-730D-A981C1F3AE24}"/>
          </ac:spMkLst>
        </pc:spChg>
      </pc:sldChg>
      <pc:sldChg chg="addSp delSp modSp">
        <pc:chgData name="Ronald Heinis" userId="S::r.heinis@wshd.nl::00a2410e-cba9-4a2c-904f-4e966f836161" providerId="AD" clId="Web-{39256892-8E14-1F26-CF03-D2C802A46A1F}" dt="2023-01-08T16:30:47.606" v="103"/>
        <pc:sldMkLst>
          <pc:docMk/>
          <pc:sldMk cId="2611825174" sldId="674"/>
        </pc:sldMkLst>
        <pc:spChg chg="add del mod">
          <ac:chgData name="Ronald Heinis" userId="S::r.heinis@wshd.nl::00a2410e-cba9-4a2c-904f-4e966f836161" providerId="AD" clId="Web-{39256892-8E14-1F26-CF03-D2C802A46A1F}" dt="2023-01-08T16:30:47.606" v="103"/>
          <ac:spMkLst>
            <pc:docMk/>
            <pc:sldMk cId="2611825174" sldId="674"/>
            <ac:spMk id="8" creationId="{AEF04CE9-BC1C-484E-AF42-06D13DA81111}"/>
          </ac:spMkLst>
        </pc:spChg>
      </pc:sldChg>
      <pc:sldChg chg="addSp modSp">
        <pc:chgData name="Ronald Heinis" userId="S::r.heinis@wshd.nl::00a2410e-cba9-4a2c-904f-4e966f836161" providerId="AD" clId="Web-{39256892-8E14-1F26-CF03-D2C802A46A1F}" dt="2023-01-08T16:24:36.217" v="85" actId="14100"/>
        <pc:sldMkLst>
          <pc:docMk/>
          <pc:sldMk cId="1732935490" sldId="676"/>
        </pc:sldMkLst>
        <pc:picChg chg="add mod">
          <ac:chgData name="Ronald Heinis" userId="S::r.heinis@wshd.nl::00a2410e-cba9-4a2c-904f-4e966f836161" providerId="AD" clId="Web-{39256892-8E14-1F26-CF03-D2C802A46A1F}" dt="2023-01-08T16:24:36.217" v="85" actId="14100"/>
          <ac:picMkLst>
            <pc:docMk/>
            <pc:sldMk cId="1732935490" sldId="676"/>
            <ac:picMk id="2" creationId="{F17AE7C0-ECCC-8A5C-E6C4-8FC8B5DE1517}"/>
          </ac:picMkLst>
        </pc:picChg>
        <pc:picChg chg="mod">
          <ac:chgData name="Ronald Heinis" userId="S::r.heinis@wshd.nl::00a2410e-cba9-4a2c-904f-4e966f836161" providerId="AD" clId="Web-{39256892-8E14-1F26-CF03-D2C802A46A1F}" dt="2023-01-08T16:24:28.967" v="84" actId="1076"/>
          <ac:picMkLst>
            <pc:docMk/>
            <pc:sldMk cId="1732935490" sldId="676"/>
            <ac:picMk id="9" creationId="{4320B4E2-11B5-C268-FD64-D28AC19FBB32}"/>
          </ac:picMkLst>
        </pc:picChg>
      </pc:sldChg>
    </pc:docChg>
  </pc:docChgLst>
  <pc:docChgLst>
    <pc:chgData name="Ronald Heinis" userId="S::r.heinis@wshd.nl::00a2410e-cba9-4a2c-904f-4e966f836161" providerId="AD" clId="Web-{89E1CC2D-B222-4D60-8C84-D4756AF2145E}"/>
    <pc:docChg chg="modSld">
      <pc:chgData name="Ronald Heinis" userId="S::r.heinis@wshd.nl::00a2410e-cba9-4a2c-904f-4e966f836161" providerId="AD" clId="Web-{89E1CC2D-B222-4D60-8C84-D4756AF2145E}" dt="2023-01-05T18:57:35.237" v="7" actId="20577"/>
      <pc:docMkLst>
        <pc:docMk/>
      </pc:docMkLst>
      <pc:sldChg chg="modSp">
        <pc:chgData name="Ronald Heinis" userId="S::r.heinis@wshd.nl::00a2410e-cba9-4a2c-904f-4e966f836161" providerId="AD" clId="Web-{89E1CC2D-B222-4D60-8C84-D4756AF2145E}" dt="2023-01-05T18:57:28.300" v="6" actId="20577"/>
        <pc:sldMkLst>
          <pc:docMk/>
          <pc:sldMk cId="1652963978" sldId="658"/>
        </pc:sldMkLst>
        <pc:spChg chg="mod">
          <ac:chgData name="Ronald Heinis" userId="S::r.heinis@wshd.nl::00a2410e-cba9-4a2c-904f-4e966f836161" providerId="AD" clId="Web-{89E1CC2D-B222-4D60-8C84-D4756AF2145E}" dt="2023-01-05T18:57:28.300" v="6" actId="20577"/>
          <ac:spMkLst>
            <pc:docMk/>
            <pc:sldMk cId="1652963978" sldId="658"/>
            <ac:spMk id="5" creationId="{874E9769-AB44-47AB-AA72-9374D87FDDA2}"/>
          </ac:spMkLst>
        </pc:spChg>
      </pc:sldChg>
      <pc:sldChg chg="modSp">
        <pc:chgData name="Ronald Heinis" userId="S::r.heinis@wshd.nl::00a2410e-cba9-4a2c-904f-4e966f836161" providerId="AD" clId="Web-{89E1CC2D-B222-4D60-8C84-D4756AF2145E}" dt="2023-01-05T18:53:31.636" v="3" actId="20577"/>
        <pc:sldMkLst>
          <pc:docMk/>
          <pc:sldMk cId="2060003213" sldId="661"/>
        </pc:sldMkLst>
        <pc:spChg chg="mod">
          <ac:chgData name="Ronald Heinis" userId="S::r.heinis@wshd.nl::00a2410e-cba9-4a2c-904f-4e966f836161" providerId="AD" clId="Web-{89E1CC2D-B222-4D60-8C84-D4756AF2145E}" dt="2023-01-05T18:53:31.636" v="3" actId="20577"/>
          <ac:spMkLst>
            <pc:docMk/>
            <pc:sldMk cId="2060003213" sldId="661"/>
            <ac:spMk id="7" creationId="{11A3720E-0BF4-5876-8F55-59FC8C4399BA}"/>
          </ac:spMkLst>
        </pc:spChg>
      </pc:sldChg>
      <pc:sldChg chg="modSp">
        <pc:chgData name="Ronald Heinis" userId="S::r.heinis@wshd.nl::00a2410e-cba9-4a2c-904f-4e966f836161" providerId="AD" clId="Web-{89E1CC2D-B222-4D60-8C84-D4756AF2145E}" dt="2023-01-05T18:57:35.237" v="7" actId="20577"/>
        <pc:sldMkLst>
          <pc:docMk/>
          <pc:sldMk cId="1922508262" sldId="663"/>
        </pc:sldMkLst>
        <pc:spChg chg="mod">
          <ac:chgData name="Ronald Heinis" userId="S::r.heinis@wshd.nl::00a2410e-cba9-4a2c-904f-4e966f836161" providerId="AD" clId="Web-{89E1CC2D-B222-4D60-8C84-D4756AF2145E}" dt="2023-01-05T18:57:35.237" v="7" actId="20577"/>
          <ac:spMkLst>
            <pc:docMk/>
            <pc:sldMk cId="1922508262" sldId="663"/>
            <ac:spMk id="10" creationId="{2CFAA85B-4970-151C-F97B-46D9B98C2900}"/>
          </ac:spMkLst>
        </pc:spChg>
      </pc:sldChg>
      <pc:sldChg chg="modSp">
        <pc:chgData name="Ronald Heinis" userId="S::r.heinis@wshd.nl::00a2410e-cba9-4a2c-904f-4e966f836161" providerId="AD" clId="Web-{89E1CC2D-B222-4D60-8C84-D4756AF2145E}" dt="2023-01-05T18:57:16.612" v="4" actId="20577"/>
        <pc:sldMkLst>
          <pc:docMk/>
          <pc:sldMk cId="2476492732" sldId="669"/>
        </pc:sldMkLst>
        <pc:spChg chg="mod">
          <ac:chgData name="Ronald Heinis" userId="S::r.heinis@wshd.nl::00a2410e-cba9-4a2c-904f-4e966f836161" providerId="AD" clId="Web-{89E1CC2D-B222-4D60-8C84-D4756AF2145E}" dt="2023-01-05T18:57:16.612" v="4" actId="20577"/>
          <ac:spMkLst>
            <pc:docMk/>
            <pc:sldMk cId="2476492732" sldId="669"/>
            <ac:spMk id="6" creationId="{761BAEA9-E1CE-8F21-C71D-8F6954191A1F}"/>
          </ac:spMkLst>
        </pc:spChg>
      </pc:sldChg>
    </pc:docChg>
  </pc:docChgLst>
  <pc:docChgLst>
    <pc:chgData name="Pieter Overtoom" userId="11d3cf8c-85c0-446f-9f15-0fa4192f35d0" providerId="ADAL" clId="{B6F0EBA6-BB63-9E43-BA88-803B58400EDA}"/>
    <pc:docChg chg="undo redo custSel addSld delSld modSld sldOrd">
      <pc:chgData name="Pieter Overtoom" userId="11d3cf8c-85c0-446f-9f15-0fa4192f35d0" providerId="ADAL" clId="{B6F0EBA6-BB63-9E43-BA88-803B58400EDA}" dt="2023-01-12T07:34:07.146" v="4341" actId="164"/>
      <pc:docMkLst>
        <pc:docMk/>
      </pc:docMkLst>
      <pc:sldChg chg="addSp delSp modSp mod delCm">
        <pc:chgData name="Pieter Overtoom" userId="11d3cf8c-85c0-446f-9f15-0fa4192f35d0" providerId="ADAL" clId="{B6F0EBA6-BB63-9E43-BA88-803B58400EDA}" dt="2023-01-05T11:57:57.078" v="4219"/>
        <pc:sldMkLst>
          <pc:docMk/>
          <pc:sldMk cId="0" sldId="325"/>
        </pc:sldMkLst>
        <pc:spChg chg="add mod">
          <ac:chgData name="Pieter Overtoom" userId="11d3cf8c-85c0-446f-9f15-0fa4192f35d0" providerId="ADAL" clId="{B6F0EBA6-BB63-9E43-BA88-803B58400EDA}" dt="2023-01-05T08:04:41.815" v="2402" actId="1038"/>
          <ac:spMkLst>
            <pc:docMk/>
            <pc:sldMk cId="0" sldId="325"/>
            <ac:spMk id="2" creationId="{305F7418-A23A-FF30-59A1-EF60AE325AC9}"/>
          </ac:spMkLst>
        </pc:spChg>
        <pc:spChg chg="add del mod">
          <ac:chgData name="Pieter Overtoom" userId="11d3cf8c-85c0-446f-9f15-0fa4192f35d0" providerId="ADAL" clId="{B6F0EBA6-BB63-9E43-BA88-803B58400EDA}" dt="2023-01-05T09:32:57.121" v="3407" actId="478"/>
          <ac:spMkLst>
            <pc:docMk/>
            <pc:sldMk cId="0" sldId="325"/>
            <ac:spMk id="3" creationId="{93896F9B-B026-828E-0F38-2DF7B506CA5E}"/>
          </ac:spMkLst>
        </pc:spChg>
        <pc:spChg chg="add del mod">
          <ac:chgData name="Pieter Overtoom" userId="11d3cf8c-85c0-446f-9f15-0fa4192f35d0" providerId="ADAL" clId="{B6F0EBA6-BB63-9E43-BA88-803B58400EDA}" dt="2023-01-05T09:33:01.818" v="3411"/>
          <ac:spMkLst>
            <pc:docMk/>
            <pc:sldMk cId="0" sldId="325"/>
            <ac:spMk id="4" creationId="{45313DB9-A7A5-B732-0D16-13D7A47A1215}"/>
          </ac:spMkLst>
        </pc:spChg>
        <pc:spChg chg="add del mod">
          <ac:chgData name="Pieter Overtoom" userId="11d3cf8c-85c0-446f-9f15-0fa4192f35d0" providerId="ADAL" clId="{B6F0EBA6-BB63-9E43-BA88-803B58400EDA}" dt="2023-01-05T09:33:02.681" v="3413"/>
          <ac:spMkLst>
            <pc:docMk/>
            <pc:sldMk cId="0" sldId="325"/>
            <ac:spMk id="5" creationId="{0ADC1416-7103-1F45-04E2-9AAD0537C794}"/>
          </ac:spMkLst>
        </pc:spChg>
        <pc:spChg chg="add mod">
          <ac:chgData name="Pieter Overtoom" userId="11d3cf8c-85c0-446f-9f15-0fa4192f35d0" providerId="ADAL" clId="{B6F0EBA6-BB63-9E43-BA88-803B58400EDA}" dt="2023-01-05T09:33:56.051" v="3423" actId="14100"/>
          <ac:spMkLst>
            <pc:docMk/>
            <pc:sldMk cId="0" sldId="325"/>
            <ac:spMk id="6" creationId="{746CF27E-D8ED-8417-3E23-04BD162C9343}"/>
          </ac:spMkLst>
        </pc:spChg>
        <pc:spChg chg="mod">
          <ac:chgData name="Pieter Overtoom" userId="11d3cf8c-85c0-446f-9f15-0fa4192f35d0" providerId="ADAL" clId="{B6F0EBA6-BB63-9E43-BA88-803B58400EDA}" dt="2023-01-05T09:34:00.674" v="3424" actId="166"/>
          <ac:spMkLst>
            <pc:docMk/>
            <pc:sldMk cId="0" sldId="325"/>
            <ac:spMk id="1030" creationId="{00000000-0000-0000-0000-000000000000}"/>
          </ac:spMkLst>
        </pc:spChg>
        <pc:spChg chg="mod">
          <ac:chgData name="Pieter Overtoom" userId="11d3cf8c-85c0-446f-9f15-0fa4192f35d0" providerId="ADAL" clId="{B6F0EBA6-BB63-9E43-BA88-803B58400EDA}" dt="2023-01-05T09:35:38.895" v="3461" actId="20577"/>
          <ac:spMkLst>
            <pc:docMk/>
            <pc:sldMk cId="0" sldId="325"/>
            <ac:spMk id="29707" creationId="{00000000-0000-0000-0000-000000000000}"/>
          </ac:spMkLst>
        </pc:spChg>
        <pc:picChg chg="mod">
          <ac:chgData name="Pieter Overtoom" userId="11d3cf8c-85c0-446f-9f15-0fa4192f35d0" providerId="ADAL" clId="{B6F0EBA6-BB63-9E43-BA88-803B58400EDA}" dt="2023-01-05T08:00:30.233" v="2329" actId="1076"/>
          <ac:picMkLst>
            <pc:docMk/>
            <pc:sldMk cId="0" sldId="325"/>
            <ac:picMk id="11" creationId="{00000000-0000-0000-0000-000000000000}"/>
          </ac:picMkLst>
        </pc:picChg>
        <pc:picChg chg="mod">
          <ac:chgData name="Pieter Overtoom" userId="11d3cf8c-85c0-446f-9f15-0fa4192f35d0" providerId="ADAL" clId="{B6F0EBA6-BB63-9E43-BA88-803B58400EDA}" dt="2023-01-05T08:00:31.036" v="2330" actId="1076"/>
          <ac:picMkLst>
            <pc:docMk/>
            <pc:sldMk cId="0" sldId="325"/>
            <ac:picMk id="1026" creationId="{00000000-0000-0000-0000-000000000000}"/>
          </ac:picMkLst>
        </pc:picChg>
        <pc:picChg chg="mod">
          <ac:chgData name="Pieter Overtoom" userId="11d3cf8c-85c0-446f-9f15-0fa4192f35d0" providerId="ADAL" clId="{B6F0EBA6-BB63-9E43-BA88-803B58400EDA}" dt="2023-01-05T08:05:00.058" v="2408" actId="1037"/>
          <ac:picMkLst>
            <pc:docMk/>
            <pc:sldMk cId="0" sldId="325"/>
            <ac:picMk id="1029" creationId="{00000000-0000-0000-0000-000000000000}"/>
          </ac:picMkLst>
        </pc:picChg>
      </pc:sldChg>
      <pc:sldChg chg="addSp delSp modSp mod">
        <pc:chgData name="Pieter Overtoom" userId="11d3cf8c-85c0-446f-9f15-0fa4192f35d0" providerId="ADAL" clId="{B6F0EBA6-BB63-9E43-BA88-803B58400EDA}" dt="2023-01-05T09:41:45.387" v="3734" actId="1076"/>
        <pc:sldMkLst>
          <pc:docMk/>
          <pc:sldMk cId="3673673209" sldId="349"/>
        </pc:sldMkLst>
        <pc:spChg chg="mod">
          <ac:chgData name="Pieter Overtoom" userId="11d3cf8c-85c0-446f-9f15-0fa4192f35d0" providerId="ADAL" clId="{B6F0EBA6-BB63-9E43-BA88-803B58400EDA}" dt="2023-01-05T09:41:45.387" v="3734" actId="1076"/>
          <ac:spMkLst>
            <pc:docMk/>
            <pc:sldMk cId="3673673209" sldId="349"/>
            <ac:spMk id="5" creationId="{1DD96067-795F-4E6D-923E-626C39B59D4D}"/>
          </ac:spMkLst>
        </pc:spChg>
        <pc:spChg chg="add del mod">
          <ac:chgData name="Pieter Overtoom" userId="11d3cf8c-85c0-446f-9f15-0fa4192f35d0" providerId="ADAL" clId="{B6F0EBA6-BB63-9E43-BA88-803B58400EDA}" dt="2023-01-05T09:38:54.122" v="3575" actId="478"/>
          <ac:spMkLst>
            <pc:docMk/>
            <pc:sldMk cId="3673673209" sldId="349"/>
            <ac:spMk id="6" creationId="{C428758C-950F-2229-51D0-39ED47FA0175}"/>
          </ac:spMkLst>
        </pc:spChg>
        <pc:spChg chg="add mod">
          <ac:chgData name="Pieter Overtoom" userId="11d3cf8c-85c0-446f-9f15-0fa4192f35d0" providerId="ADAL" clId="{B6F0EBA6-BB63-9E43-BA88-803B58400EDA}" dt="2023-01-05T09:41:37.760" v="3733" actId="14100"/>
          <ac:spMkLst>
            <pc:docMk/>
            <pc:sldMk cId="3673673209" sldId="349"/>
            <ac:spMk id="7" creationId="{65BAE4BE-DFFA-E56F-99C7-1767157B69BC}"/>
          </ac:spMkLst>
        </pc:spChg>
        <pc:spChg chg="mod">
          <ac:chgData name="Pieter Overtoom" userId="11d3cf8c-85c0-446f-9f15-0fa4192f35d0" providerId="ADAL" clId="{B6F0EBA6-BB63-9E43-BA88-803B58400EDA}" dt="2023-01-05T09:40:42.001" v="3672" actId="14100"/>
          <ac:spMkLst>
            <pc:docMk/>
            <pc:sldMk cId="3673673209" sldId="349"/>
            <ac:spMk id="15" creationId="{D06D2FA5-3BA8-49B6-A302-897990B9059D}"/>
          </ac:spMkLst>
        </pc:spChg>
      </pc:sldChg>
      <pc:sldChg chg="addSp delSp modSp mod delCm">
        <pc:chgData name="Pieter Overtoom" userId="11d3cf8c-85c0-446f-9f15-0fa4192f35d0" providerId="ADAL" clId="{B6F0EBA6-BB63-9E43-BA88-803B58400EDA}" dt="2023-01-05T11:58:15.731" v="4220"/>
        <pc:sldMkLst>
          <pc:docMk/>
          <pc:sldMk cId="2410466787" sldId="630"/>
        </pc:sldMkLst>
        <pc:spChg chg="add mod">
          <ac:chgData name="Pieter Overtoom" userId="11d3cf8c-85c0-446f-9f15-0fa4192f35d0" providerId="ADAL" clId="{B6F0EBA6-BB63-9E43-BA88-803B58400EDA}" dt="2023-01-05T08:06:58.111" v="2427" actId="1076"/>
          <ac:spMkLst>
            <pc:docMk/>
            <pc:sldMk cId="2410466787" sldId="630"/>
            <ac:spMk id="2" creationId="{AF666067-9742-278E-168D-CF36468AD613}"/>
          </ac:spMkLst>
        </pc:spChg>
        <pc:spChg chg="add del mod">
          <ac:chgData name="Pieter Overtoom" userId="11d3cf8c-85c0-446f-9f15-0fa4192f35d0" providerId="ADAL" clId="{B6F0EBA6-BB63-9E43-BA88-803B58400EDA}" dt="2023-01-05T09:34:27.277" v="3434" actId="767"/>
          <ac:spMkLst>
            <pc:docMk/>
            <pc:sldMk cId="2410466787" sldId="630"/>
            <ac:spMk id="6" creationId="{A529A0A6-CABE-E36E-92CF-3B14FBA894F5}"/>
          </ac:spMkLst>
        </pc:spChg>
        <pc:spChg chg="add mod">
          <ac:chgData name="Pieter Overtoom" userId="11d3cf8c-85c0-446f-9f15-0fa4192f35d0" providerId="ADAL" clId="{B6F0EBA6-BB63-9E43-BA88-803B58400EDA}" dt="2023-01-05T09:34:39.636" v="3437" actId="14100"/>
          <ac:spMkLst>
            <pc:docMk/>
            <pc:sldMk cId="2410466787" sldId="630"/>
            <ac:spMk id="7" creationId="{DEB7DB10-8D06-FEBD-29EC-4562539C88BE}"/>
          </ac:spMkLst>
        </pc:spChg>
        <pc:spChg chg="mod">
          <ac:chgData name="Pieter Overtoom" userId="11d3cf8c-85c0-446f-9f15-0fa4192f35d0" providerId="ADAL" clId="{B6F0EBA6-BB63-9E43-BA88-803B58400EDA}" dt="2023-01-05T09:34:42.253" v="3438" actId="166"/>
          <ac:spMkLst>
            <pc:docMk/>
            <pc:sldMk cId="2410466787" sldId="630"/>
            <ac:spMk id="11" creationId="{00000000-0000-0000-0000-000000000000}"/>
          </ac:spMkLst>
        </pc:spChg>
        <pc:picChg chg="mod">
          <ac:chgData name="Pieter Overtoom" userId="11d3cf8c-85c0-446f-9f15-0fa4192f35d0" providerId="ADAL" clId="{B6F0EBA6-BB63-9E43-BA88-803B58400EDA}" dt="2023-01-05T08:06:06.933" v="2420" actId="14100"/>
          <ac:picMkLst>
            <pc:docMk/>
            <pc:sldMk cId="2410466787" sldId="630"/>
            <ac:picMk id="3" creationId="{00000000-0000-0000-0000-000000000000}"/>
          </ac:picMkLst>
        </pc:picChg>
        <pc:picChg chg="mod">
          <ac:chgData name="Pieter Overtoom" userId="11d3cf8c-85c0-446f-9f15-0fa4192f35d0" providerId="ADAL" clId="{B6F0EBA6-BB63-9E43-BA88-803B58400EDA}" dt="2023-01-05T08:05:19.119" v="2410" actId="14100"/>
          <ac:picMkLst>
            <pc:docMk/>
            <pc:sldMk cId="2410466787" sldId="630"/>
            <ac:picMk id="4" creationId="{9444227E-73AA-814E-05DF-1C1D3F90F1F7}"/>
          </ac:picMkLst>
        </pc:picChg>
        <pc:picChg chg="mod">
          <ac:chgData name="Pieter Overtoom" userId="11d3cf8c-85c0-446f-9f15-0fa4192f35d0" providerId="ADAL" clId="{B6F0EBA6-BB63-9E43-BA88-803B58400EDA}" dt="2023-01-05T08:06:53.446" v="2426" actId="166"/>
          <ac:picMkLst>
            <pc:docMk/>
            <pc:sldMk cId="2410466787" sldId="630"/>
            <ac:picMk id="2055" creationId="{00000000-0000-0000-0000-000000000000}"/>
          </ac:picMkLst>
        </pc:picChg>
      </pc:sldChg>
      <pc:sldChg chg="modSp mod">
        <pc:chgData name="Pieter Overtoom" userId="11d3cf8c-85c0-446f-9f15-0fa4192f35d0" providerId="ADAL" clId="{B6F0EBA6-BB63-9E43-BA88-803B58400EDA}" dt="2023-01-05T12:07:06.601" v="4261" actId="20577"/>
        <pc:sldMkLst>
          <pc:docMk/>
          <pc:sldMk cId="2111240562" sldId="636"/>
        </pc:sldMkLst>
        <pc:spChg chg="mod">
          <ac:chgData name="Pieter Overtoom" userId="11d3cf8c-85c0-446f-9f15-0fa4192f35d0" providerId="ADAL" clId="{B6F0EBA6-BB63-9E43-BA88-803B58400EDA}" dt="2023-01-05T08:25:48.880" v="2739" actId="1076"/>
          <ac:spMkLst>
            <pc:docMk/>
            <pc:sldMk cId="2111240562" sldId="636"/>
            <ac:spMk id="4" creationId="{296AD4CF-5377-445A-AA08-615290EC7934}"/>
          </ac:spMkLst>
        </pc:spChg>
        <pc:spChg chg="mod">
          <ac:chgData name="Pieter Overtoom" userId="11d3cf8c-85c0-446f-9f15-0fa4192f35d0" providerId="ADAL" clId="{B6F0EBA6-BB63-9E43-BA88-803B58400EDA}" dt="2023-01-05T12:07:06.601" v="4261" actId="20577"/>
          <ac:spMkLst>
            <pc:docMk/>
            <pc:sldMk cId="2111240562" sldId="636"/>
            <ac:spMk id="5" creationId="{66EBB14E-4E70-464F-9960-FF692BF3655A}"/>
          </ac:spMkLst>
        </pc:spChg>
      </pc:sldChg>
      <pc:sldChg chg="addSp delSp modSp del mod">
        <pc:chgData name="Pieter Overtoom" userId="11d3cf8c-85c0-446f-9f15-0fa4192f35d0" providerId="ADAL" clId="{B6F0EBA6-BB63-9E43-BA88-803B58400EDA}" dt="2023-01-05T09:32:01.543" v="3393" actId="2696"/>
        <pc:sldMkLst>
          <pc:docMk/>
          <pc:sldMk cId="1820652243" sldId="637"/>
        </pc:sldMkLst>
        <pc:spChg chg="del">
          <ac:chgData name="Pieter Overtoom" userId="11d3cf8c-85c0-446f-9f15-0fa4192f35d0" providerId="ADAL" clId="{B6F0EBA6-BB63-9E43-BA88-803B58400EDA}" dt="2023-01-05T09:28:06.766" v="3365" actId="478"/>
          <ac:spMkLst>
            <pc:docMk/>
            <pc:sldMk cId="1820652243" sldId="637"/>
            <ac:spMk id="2" creationId="{954587E8-5DF6-2B71-64B1-190666538EDA}"/>
          </ac:spMkLst>
        </pc:spChg>
        <pc:spChg chg="del mod">
          <ac:chgData name="Pieter Overtoom" userId="11d3cf8c-85c0-446f-9f15-0fa4192f35d0" providerId="ADAL" clId="{B6F0EBA6-BB63-9E43-BA88-803B58400EDA}" dt="2023-01-05T09:28:06.766" v="3365" actId="478"/>
          <ac:spMkLst>
            <pc:docMk/>
            <pc:sldMk cId="1820652243" sldId="637"/>
            <ac:spMk id="3" creationId="{3881CDF1-0281-FB6D-3305-472D43A8CF10}"/>
          </ac:spMkLst>
        </pc:spChg>
        <pc:spChg chg="mod">
          <ac:chgData name="Pieter Overtoom" userId="11d3cf8c-85c0-446f-9f15-0fa4192f35d0" providerId="ADAL" clId="{B6F0EBA6-BB63-9E43-BA88-803B58400EDA}" dt="2023-01-05T09:28:50.118" v="3371" actId="207"/>
          <ac:spMkLst>
            <pc:docMk/>
            <pc:sldMk cId="1820652243" sldId="637"/>
            <ac:spMk id="4" creationId="{E3061C47-A0B1-C4B0-5758-5BDE974F77EC}"/>
          </ac:spMkLst>
        </pc:spChg>
        <pc:spChg chg="mod">
          <ac:chgData name="Pieter Overtoom" userId="11d3cf8c-85c0-446f-9f15-0fa4192f35d0" providerId="ADAL" clId="{B6F0EBA6-BB63-9E43-BA88-803B58400EDA}" dt="2023-01-05T09:27:36.368" v="3362" actId="1035"/>
          <ac:spMkLst>
            <pc:docMk/>
            <pc:sldMk cId="1820652243" sldId="637"/>
            <ac:spMk id="7" creationId="{8E2250EE-6D68-44AF-973C-A51BD20223A5}"/>
          </ac:spMkLst>
        </pc:spChg>
        <pc:spChg chg="add del mod">
          <ac:chgData name="Pieter Overtoom" userId="11d3cf8c-85c0-446f-9f15-0fa4192f35d0" providerId="ADAL" clId="{B6F0EBA6-BB63-9E43-BA88-803B58400EDA}" dt="2023-01-05T08:02:29.581" v="2351" actId="478"/>
          <ac:spMkLst>
            <pc:docMk/>
            <pc:sldMk cId="1820652243" sldId="637"/>
            <ac:spMk id="8" creationId="{881F3D64-9703-1405-F68E-D381F5C11697}"/>
          </ac:spMkLst>
        </pc:spChg>
        <pc:spChg chg="add del mod">
          <ac:chgData name="Pieter Overtoom" userId="11d3cf8c-85c0-446f-9f15-0fa4192f35d0" providerId="ADAL" clId="{B6F0EBA6-BB63-9E43-BA88-803B58400EDA}" dt="2023-01-05T08:02:30.414" v="2353"/>
          <ac:spMkLst>
            <pc:docMk/>
            <pc:sldMk cId="1820652243" sldId="637"/>
            <ac:spMk id="9" creationId="{6E8057AE-5FE0-F9B1-BABC-872ADE8468CB}"/>
          </ac:spMkLst>
        </pc:spChg>
        <pc:spChg chg="add mod">
          <ac:chgData name="Pieter Overtoom" userId="11d3cf8c-85c0-446f-9f15-0fa4192f35d0" providerId="ADAL" clId="{B6F0EBA6-BB63-9E43-BA88-803B58400EDA}" dt="2023-01-05T08:25:13.608" v="2737" actId="167"/>
          <ac:spMkLst>
            <pc:docMk/>
            <pc:sldMk cId="1820652243" sldId="637"/>
            <ac:spMk id="10" creationId="{23A76754-06B8-E316-A4F4-F2DD04435BA1}"/>
          </ac:spMkLst>
        </pc:spChg>
        <pc:spChg chg="add del mod">
          <ac:chgData name="Pieter Overtoom" userId="11d3cf8c-85c0-446f-9f15-0fa4192f35d0" providerId="ADAL" clId="{B6F0EBA6-BB63-9E43-BA88-803B58400EDA}" dt="2023-01-05T09:16:07.127" v="3272"/>
          <ac:spMkLst>
            <pc:docMk/>
            <pc:sldMk cId="1820652243" sldId="637"/>
            <ac:spMk id="12" creationId="{BE83BBDA-CD63-3AE4-0598-F2C2943E8B16}"/>
          </ac:spMkLst>
        </pc:spChg>
        <pc:spChg chg="add del mod">
          <ac:chgData name="Pieter Overtoom" userId="11d3cf8c-85c0-446f-9f15-0fa4192f35d0" providerId="ADAL" clId="{B6F0EBA6-BB63-9E43-BA88-803B58400EDA}" dt="2023-01-05T09:28:35.902" v="3367"/>
          <ac:spMkLst>
            <pc:docMk/>
            <pc:sldMk cId="1820652243" sldId="637"/>
            <ac:spMk id="13" creationId="{46F195B8-941E-2B2E-CDE6-68FD4AD20939}"/>
          </ac:spMkLst>
        </pc:spChg>
        <pc:spChg chg="add del mod">
          <ac:chgData name="Pieter Overtoom" userId="11d3cf8c-85c0-446f-9f15-0fa4192f35d0" providerId="ADAL" clId="{B6F0EBA6-BB63-9E43-BA88-803B58400EDA}" dt="2023-01-05T09:28:35.902" v="3367"/>
          <ac:spMkLst>
            <pc:docMk/>
            <pc:sldMk cId="1820652243" sldId="637"/>
            <ac:spMk id="14" creationId="{2EE975EB-0279-0760-FB9E-34D1FBA271DA}"/>
          </ac:spMkLst>
        </pc:spChg>
        <pc:spChg chg="add del mod">
          <ac:chgData name="Pieter Overtoom" userId="11d3cf8c-85c0-446f-9f15-0fa4192f35d0" providerId="ADAL" clId="{B6F0EBA6-BB63-9E43-BA88-803B58400EDA}" dt="2023-01-05T09:30:09.872" v="3374"/>
          <ac:spMkLst>
            <pc:docMk/>
            <pc:sldMk cId="1820652243" sldId="637"/>
            <ac:spMk id="15" creationId="{77A2BE47-0621-77DD-7187-FFA5AEF11E7E}"/>
          </ac:spMkLst>
        </pc:spChg>
        <pc:picChg chg="add del mod">
          <ac:chgData name="Pieter Overtoom" userId="11d3cf8c-85c0-446f-9f15-0fa4192f35d0" providerId="ADAL" clId="{B6F0EBA6-BB63-9E43-BA88-803B58400EDA}" dt="2023-01-05T08:02:02.432" v="2343"/>
          <ac:picMkLst>
            <pc:docMk/>
            <pc:sldMk cId="1820652243" sldId="637"/>
            <ac:picMk id="5" creationId="{D0B2BE4F-7186-110C-17E3-2075B809065C}"/>
          </ac:picMkLst>
        </pc:picChg>
        <pc:picChg chg="add mod">
          <ac:chgData name="Pieter Overtoom" userId="11d3cf8c-85c0-446f-9f15-0fa4192f35d0" providerId="ADAL" clId="{B6F0EBA6-BB63-9E43-BA88-803B58400EDA}" dt="2023-01-05T08:06:42.135" v="2423" actId="167"/>
          <ac:picMkLst>
            <pc:docMk/>
            <pc:sldMk cId="1820652243" sldId="637"/>
            <ac:picMk id="11" creationId="{1017AA36-4EE3-681F-C636-4CCFA4F278F4}"/>
          </ac:picMkLst>
        </pc:picChg>
      </pc:sldChg>
      <pc:sldChg chg="modSp mod addCm modCm">
        <pc:chgData name="Pieter Overtoom" userId="11d3cf8c-85c0-446f-9f15-0fa4192f35d0" providerId="ADAL" clId="{B6F0EBA6-BB63-9E43-BA88-803B58400EDA}" dt="2023-01-05T12:04:58.533" v="4222"/>
        <pc:sldMkLst>
          <pc:docMk/>
          <pc:sldMk cId="3520710030" sldId="644"/>
        </pc:sldMkLst>
        <pc:spChg chg="mod">
          <ac:chgData name="Pieter Overtoom" userId="11d3cf8c-85c0-446f-9f15-0fa4192f35d0" providerId="ADAL" clId="{B6F0EBA6-BB63-9E43-BA88-803B58400EDA}" dt="2023-01-04T13:23:58.670" v="2205" actId="27636"/>
          <ac:spMkLst>
            <pc:docMk/>
            <pc:sldMk cId="3520710030" sldId="644"/>
            <ac:spMk id="5" creationId="{8025D553-7A3E-4FB4-9C0E-283FA60BACA5}"/>
          </ac:spMkLst>
        </pc:spChg>
      </pc:sldChg>
      <pc:sldChg chg="addSp modSp mod addCm">
        <pc:chgData name="Pieter Overtoom" userId="11d3cf8c-85c0-446f-9f15-0fa4192f35d0" providerId="ADAL" clId="{B6F0EBA6-BB63-9E43-BA88-803B58400EDA}" dt="2023-01-05T12:10:34.649" v="4304" actId="20577"/>
        <pc:sldMkLst>
          <pc:docMk/>
          <pc:sldMk cId="2688748836" sldId="647"/>
        </pc:sldMkLst>
        <pc:spChg chg="add mod">
          <ac:chgData name="Pieter Overtoom" userId="11d3cf8c-85c0-446f-9f15-0fa4192f35d0" providerId="ADAL" clId="{B6F0EBA6-BB63-9E43-BA88-803B58400EDA}" dt="2023-01-05T08:08:01.606" v="2447" actId="1076"/>
          <ac:spMkLst>
            <pc:docMk/>
            <pc:sldMk cId="2688748836" sldId="647"/>
            <ac:spMk id="4" creationId="{6FC55FC1-FBAE-A2A1-D7FD-F74A98979396}"/>
          </ac:spMkLst>
        </pc:spChg>
        <pc:spChg chg="mod">
          <ac:chgData name="Pieter Overtoom" userId="11d3cf8c-85c0-446f-9f15-0fa4192f35d0" providerId="ADAL" clId="{B6F0EBA6-BB63-9E43-BA88-803B58400EDA}" dt="2023-01-05T12:10:34.649" v="4304" actId="20577"/>
          <ac:spMkLst>
            <pc:docMk/>
            <pc:sldMk cId="2688748836" sldId="647"/>
            <ac:spMk id="5" creationId="{D07198B7-7FA1-4729-972D-815981BF55DD}"/>
          </ac:spMkLst>
        </pc:spChg>
        <pc:spChg chg="add mod">
          <ac:chgData name="Pieter Overtoom" userId="11d3cf8c-85c0-446f-9f15-0fa4192f35d0" providerId="ADAL" clId="{B6F0EBA6-BB63-9E43-BA88-803B58400EDA}" dt="2023-01-05T09:42:17.960" v="3735"/>
          <ac:spMkLst>
            <pc:docMk/>
            <pc:sldMk cId="2688748836" sldId="647"/>
            <ac:spMk id="6" creationId="{22F77CB9-3390-42BF-C50F-1ADA8FFBCB04}"/>
          </ac:spMkLst>
        </pc:spChg>
        <pc:spChg chg="mod">
          <ac:chgData name="Pieter Overtoom" userId="11d3cf8c-85c0-446f-9f15-0fa4192f35d0" providerId="ADAL" clId="{B6F0EBA6-BB63-9E43-BA88-803B58400EDA}" dt="2023-01-05T09:42:21.575" v="3736" actId="166"/>
          <ac:spMkLst>
            <pc:docMk/>
            <pc:sldMk cId="2688748836" sldId="647"/>
            <ac:spMk id="11" creationId="{00000000-0000-0000-0000-000000000000}"/>
          </ac:spMkLst>
        </pc:spChg>
        <pc:picChg chg="mod">
          <ac:chgData name="Pieter Overtoom" userId="11d3cf8c-85c0-446f-9f15-0fa4192f35d0" providerId="ADAL" clId="{B6F0EBA6-BB63-9E43-BA88-803B58400EDA}" dt="2023-01-05T08:08:49.201" v="2453" actId="732"/>
          <ac:picMkLst>
            <pc:docMk/>
            <pc:sldMk cId="2688748836" sldId="647"/>
            <ac:picMk id="3" creationId="{00000000-0000-0000-0000-000000000000}"/>
          </ac:picMkLst>
        </pc:picChg>
        <pc:picChg chg="mod">
          <ac:chgData name="Pieter Overtoom" userId="11d3cf8c-85c0-446f-9f15-0fa4192f35d0" providerId="ADAL" clId="{B6F0EBA6-BB63-9E43-BA88-803B58400EDA}" dt="2023-01-05T08:07:56.642" v="2446" actId="166"/>
          <ac:picMkLst>
            <pc:docMk/>
            <pc:sldMk cId="2688748836" sldId="647"/>
            <ac:picMk id="2055" creationId="{00000000-0000-0000-0000-000000000000}"/>
          </ac:picMkLst>
        </pc:picChg>
      </pc:sldChg>
      <pc:sldChg chg="modSp del mod">
        <pc:chgData name="Pieter Overtoom" userId="11d3cf8c-85c0-446f-9f15-0fa4192f35d0" providerId="ADAL" clId="{B6F0EBA6-BB63-9E43-BA88-803B58400EDA}" dt="2023-01-04T13:51:21.402" v="2316" actId="2696"/>
        <pc:sldMkLst>
          <pc:docMk/>
          <pc:sldMk cId="3704619397" sldId="648"/>
        </pc:sldMkLst>
        <pc:spChg chg="mod">
          <ac:chgData name="Pieter Overtoom" userId="11d3cf8c-85c0-446f-9f15-0fa4192f35d0" providerId="ADAL" clId="{B6F0EBA6-BB63-9E43-BA88-803B58400EDA}" dt="2023-01-04T13:25:56.884" v="2249" actId="20577"/>
          <ac:spMkLst>
            <pc:docMk/>
            <pc:sldMk cId="3704619397" sldId="648"/>
            <ac:spMk id="4" creationId="{E1AF6ACA-F454-41A9-9868-C0798466C7A0}"/>
          </ac:spMkLst>
        </pc:spChg>
        <pc:spChg chg="mod">
          <ac:chgData name="Pieter Overtoom" userId="11d3cf8c-85c0-446f-9f15-0fa4192f35d0" providerId="ADAL" clId="{B6F0EBA6-BB63-9E43-BA88-803B58400EDA}" dt="2023-01-04T13:25:09.948" v="2207" actId="13926"/>
          <ac:spMkLst>
            <pc:docMk/>
            <pc:sldMk cId="3704619397" sldId="648"/>
            <ac:spMk id="10" creationId="{6DFE9393-ABF3-5115-EE2B-B8B311663886}"/>
          </ac:spMkLst>
        </pc:spChg>
      </pc:sldChg>
      <pc:sldChg chg="addSp delSp modSp mod delCm modCm">
        <pc:chgData name="Pieter Overtoom" userId="11d3cf8c-85c0-446f-9f15-0fa4192f35d0" providerId="ADAL" clId="{B6F0EBA6-BB63-9E43-BA88-803B58400EDA}" dt="2023-01-12T07:34:07.146" v="4341" actId="164"/>
        <pc:sldMkLst>
          <pc:docMk/>
          <pc:sldMk cId="2082581849" sldId="650"/>
        </pc:sldMkLst>
        <pc:spChg chg="mod">
          <ac:chgData name="Pieter Overtoom" userId="11d3cf8c-85c0-446f-9f15-0fa4192f35d0" providerId="ADAL" clId="{B6F0EBA6-BB63-9E43-BA88-803B58400EDA}" dt="2023-01-05T12:08:57.734" v="4280" actId="207"/>
          <ac:spMkLst>
            <pc:docMk/>
            <pc:sldMk cId="2082581849" sldId="650"/>
            <ac:spMk id="2" creationId="{584D8C4B-F3D7-4389-A1A1-7681C9C89A98}"/>
          </ac:spMkLst>
        </pc:spChg>
        <pc:spChg chg="mod">
          <ac:chgData name="Pieter Overtoom" userId="11d3cf8c-85c0-446f-9f15-0fa4192f35d0" providerId="ADAL" clId="{B6F0EBA6-BB63-9E43-BA88-803B58400EDA}" dt="2023-01-05T12:08:52.597" v="4276" actId="207"/>
          <ac:spMkLst>
            <pc:docMk/>
            <pc:sldMk cId="2082581849" sldId="650"/>
            <ac:spMk id="5" creationId="{7895992C-6AB8-D19A-36FC-720828B90675}"/>
          </ac:spMkLst>
        </pc:spChg>
        <pc:spChg chg="mod">
          <ac:chgData name="Pieter Overtoom" userId="11d3cf8c-85c0-446f-9f15-0fa4192f35d0" providerId="ADAL" clId="{B6F0EBA6-BB63-9E43-BA88-803B58400EDA}" dt="2023-01-05T09:23:04.384" v="3301" actId="207"/>
          <ac:spMkLst>
            <pc:docMk/>
            <pc:sldMk cId="2082581849" sldId="650"/>
            <ac:spMk id="6" creationId="{CAA23031-3EBA-06F5-0216-4AA120861E29}"/>
          </ac:spMkLst>
        </pc:spChg>
        <pc:spChg chg="mod">
          <ac:chgData name="Pieter Overtoom" userId="11d3cf8c-85c0-446f-9f15-0fa4192f35d0" providerId="ADAL" clId="{B6F0EBA6-BB63-9E43-BA88-803B58400EDA}" dt="2023-01-05T09:23:04.384" v="3301" actId="207"/>
          <ac:spMkLst>
            <pc:docMk/>
            <pc:sldMk cId="2082581849" sldId="650"/>
            <ac:spMk id="7" creationId="{A4396673-DFB0-8DDF-A1F6-0CC3EBD110C5}"/>
          </ac:spMkLst>
        </pc:spChg>
        <pc:spChg chg="mod">
          <ac:chgData name="Pieter Overtoom" userId="11d3cf8c-85c0-446f-9f15-0fa4192f35d0" providerId="ADAL" clId="{B6F0EBA6-BB63-9E43-BA88-803B58400EDA}" dt="2023-01-05T12:08:52.597" v="4276" actId="207"/>
          <ac:spMkLst>
            <pc:docMk/>
            <pc:sldMk cId="2082581849" sldId="650"/>
            <ac:spMk id="8" creationId="{EC92D7E8-119D-4462-8A87-8CD0780AEECF}"/>
          </ac:spMkLst>
        </pc:spChg>
        <pc:spChg chg="mod">
          <ac:chgData name="Pieter Overtoom" userId="11d3cf8c-85c0-446f-9f15-0fa4192f35d0" providerId="ADAL" clId="{B6F0EBA6-BB63-9E43-BA88-803B58400EDA}" dt="2023-01-05T09:23:04.384" v="3301" actId="207"/>
          <ac:spMkLst>
            <pc:docMk/>
            <pc:sldMk cId="2082581849" sldId="650"/>
            <ac:spMk id="9" creationId="{BF650DE1-73F0-4B55-86BF-5A8F7973E6B8}"/>
          </ac:spMkLst>
        </pc:spChg>
        <pc:spChg chg="mod">
          <ac:chgData name="Pieter Overtoom" userId="11d3cf8c-85c0-446f-9f15-0fa4192f35d0" providerId="ADAL" clId="{B6F0EBA6-BB63-9E43-BA88-803B58400EDA}" dt="2023-01-05T09:23:04.384" v="3301" actId="207"/>
          <ac:spMkLst>
            <pc:docMk/>
            <pc:sldMk cId="2082581849" sldId="650"/>
            <ac:spMk id="10" creationId="{87762274-2004-496A-A9EA-FE5917FAF993}"/>
          </ac:spMkLst>
        </pc:spChg>
        <pc:spChg chg="mod">
          <ac:chgData name="Pieter Overtoom" userId="11d3cf8c-85c0-446f-9f15-0fa4192f35d0" providerId="ADAL" clId="{B6F0EBA6-BB63-9E43-BA88-803B58400EDA}" dt="2023-01-05T09:23:04.384" v="3301" actId="207"/>
          <ac:spMkLst>
            <pc:docMk/>
            <pc:sldMk cId="2082581849" sldId="650"/>
            <ac:spMk id="11" creationId="{EBB59B6F-F428-4359-90B9-9B427FDD3D94}"/>
          </ac:spMkLst>
        </pc:spChg>
        <pc:spChg chg="mod">
          <ac:chgData name="Pieter Overtoom" userId="11d3cf8c-85c0-446f-9f15-0fa4192f35d0" providerId="ADAL" clId="{B6F0EBA6-BB63-9E43-BA88-803B58400EDA}" dt="2023-01-05T09:24:49.652" v="3313" actId="1035"/>
          <ac:spMkLst>
            <pc:docMk/>
            <pc:sldMk cId="2082581849" sldId="650"/>
            <ac:spMk id="12" creationId="{94406F04-C38B-4A09-AF11-96C226D358C9}"/>
          </ac:spMkLst>
        </pc:spChg>
        <pc:spChg chg="add del mod">
          <ac:chgData name="Pieter Overtoom" userId="11d3cf8c-85c0-446f-9f15-0fa4192f35d0" providerId="ADAL" clId="{B6F0EBA6-BB63-9E43-BA88-803B58400EDA}" dt="2023-01-04T12:32:45.608" v="949"/>
          <ac:spMkLst>
            <pc:docMk/>
            <pc:sldMk cId="2082581849" sldId="650"/>
            <ac:spMk id="13" creationId="{F16CF8C7-9122-1307-6E43-5485E933BAEA}"/>
          </ac:spMkLst>
        </pc:spChg>
        <pc:spChg chg="mod">
          <ac:chgData name="Pieter Overtoom" userId="11d3cf8c-85c0-446f-9f15-0fa4192f35d0" providerId="ADAL" clId="{B6F0EBA6-BB63-9E43-BA88-803B58400EDA}" dt="2023-01-05T09:25:04.876" v="3316" actId="1076"/>
          <ac:spMkLst>
            <pc:docMk/>
            <pc:sldMk cId="2082581849" sldId="650"/>
            <ac:spMk id="16" creationId="{F818DA2F-6529-465E-88C1-ED3CBB13A5DE}"/>
          </ac:spMkLst>
        </pc:spChg>
        <pc:spChg chg="mod">
          <ac:chgData name="Pieter Overtoom" userId="11d3cf8c-85c0-446f-9f15-0fa4192f35d0" providerId="ADAL" clId="{B6F0EBA6-BB63-9E43-BA88-803B58400EDA}" dt="2023-01-05T09:25:26.071" v="3320" actId="14100"/>
          <ac:spMkLst>
            <pc:docMk/>
            <pc:sldMk cId="2082581849" sldId="650"/>
            <ac:spMk id="17" creationId="{4C08DC9B-4F60-4F8D-9FCA-2C26E37A2FAA}"/>
          </ac:spMkLst>
        </pc:spChg>
        <pc:spChg chg="mod">
          <ac:chgData name="Pieter Overtoom" userId="11d3cf8c-85c0-446f-9f15-0fa4192f35d0" providerId="ADAL" clId="{B6F0EBA6-BB63-9E43-BA88-803B58400EDA}" dt="2023-01-05T09:23:04.384" v="3301" actId="207"/>
          <ac:spMkLst>
            <pc:docMk/>
            <pc:sldMk cId="2082581849" sldId="650"/>
            <ac:spMk id="19" creationId="{0DB8D596-60FB-4B6A-B97C-B731B3601EB2}"/>
          </ac:spMkLst>
        </pc:spChg>
        <pc:spChg chg="mod">
          <ac:chgData name="Pieter Overtoom" userId="11d3cf8c-85c0-446f-9f15-0fa4192f35d0" providerId="ADAL" clId="{B6F0EBA6-BB63-9E43-BA88-803B58400EDA}" dt="2023-01-05T09:23:11.168" v="3302" actId="207"/>
          <ac:spMkLst>
            <pc:docMk/>
            <pc:sldMk cId="2082581849" sldId="650"/>
            <ac:spMk id="21" creationId="{89FBCA48-4585-4D23-BE57-23F1852DDCBC}"/>
          </ac:spMkLst>
        </pc:spChg>
        <pc:spChg chg="mod">
          <ac:chgData name="Pieter Overtoom" userId="11d3cf8c-85c0-446f-9f15-0fa4192f35d0" providerId="ADAL" clId="{B6F0EBA6-BB63-9E43-BA88-803B58400EDA}" dt="2023-01-05T09:23:04.384" v="3301" actId="207"/>
          <ac:spMkLst>
            <pc:docMk/>
            <pc:sldMk cId="2082581849" sldId="650"/>
            <ac:spMk id="24" creationId="{D5AB6685-19E6-4272-AEA1-15370723A4AA}"/>
          </ac:spMkLst>
        </pc:spChg>
        <pc:spChg chg="mod">
          <ac:chgData name="Pieter Overtoom" userId="11d3cf8c-85c0-446f-9f15-0fa4192f35d0" providerId="ADAL" clId="{B6F0EBA6-BB63-9E43-BA88-803B58400EDA}" dt="2023-01-05T09:23:11.168" v="3302" actId="207"/>
          <ac:spMkLst>
            <pc:docMk/>
            <pc:sldMk cId="2082581849" sldId="650"/>
            <ac:spMk id="25" creationId="{B7993A2F-22F0-4768-9843-449D3EA0294F}"/>
          </ac:spMkLst>
        </pc:spChg>
        <pc:spChg chg="mod">
          <ac:chgData name="Pieter Overtoom" userId="11d3cf8c-85c0-446f-9f15-0fa4192f35d0" providerId="ADAL" clId="{B6F0EBA6-BB63-9E43-BA88-803B58400EDA}" dt="2023-01-05T09:24:07.888" v="3307" actId="13926"/>
          <ac:spMkLst>
            <pc:docMk/>
            <pc:sldMk cId="2082581849" sldId="650"/>
            <ac:spMk id="36" creationId="{794DE6B9-79A2-49E3-A458-23774D667F09}"/>
          </ac:spMkLst>
        </pc:spChg>
        <pc:spChg chg="mod">
          <ac:chgData name="Pieter Overtoom" userId="11d3cf8c-85c0-446f-9f15-0fa4192f35d0" providerId="ADAL" clId="{B6F0EBA6-BB63-9E43-BA88-803B58400EDA}" dt="2023-01-05T09:24:02.760" v="3306" actId="13926"/>
          <ac:spMkLst>
            <pc:docMk/>
            <pc:sldMk cId="2082581849" sldId="650"/>
            <ac:spMk id="37" creationId="{8405A02C-813E-4300-877B-E89635C94C3F}"/>
          </ac:spMkLst>
        </pc:spChg>
        <pc:grpChg chg="add">
          <ac:chgData name="Pieter Overtoom" userId="11d3cf8c-85c0-446f-9f15-0fa4192f35d0" providerId="ADAL" clId="{B6F0EBA6-BB63-9E43-BA88-803B58400EDA}" dt="2023-01-12T07:34:07.146" v="4341" actId="164"/>
          <ac:grpSpMkLst>
            <pc:docMk/>
            <pc:sldMk cId="2082581849" sldId="650"/>
            <ac:grpSpMk id="13" creationId="{BFE4654D-09C6-A71E-6D8D-DFB5DD5C20E3}"/>
          </ac:grpSpMkLst>
        </pc:grpChg>
        <pc:cxnChg chg="add mod">
          <ac:chgData name="Pieter Overtoom" userId="11d3cf8c-85c0-446f-9f15-0fa4192f35d0" providerId="ADAL" clId="{B6F0EBA6-BB63-9E43-BA88-803B58400EDA}" dt="2023-01-05T09:43:04.882" v="3740" actId="14100"/>
          <ac:cxnSpMkLst>
            <pc:docMk/>
            <pc:sldMk cId="2082581849" sldId="650"/>
            <ac:cxnSpMk id="14" creationId="{3452F39B-A289-5D94-96F4-A889EB7FE9F7}"/>
          </ac:cxnSpMkLst>
        </pc:cxnChg>
        <pc:cxnChg chg="mod">
          <ac:chgData name="Pieter Overtoom" userId="11d3cf8c-85c0-446f-9f15-0fa4192f35d0" providerId="ADAL" clId="{B6F0EBA6-BB63-9E43-BA88-803B58400EDA}" dt="2023-01-04T12:43:45.921" v="1024" actId="1038"/>
          <ac:cxnSpMkLst>
            <pc:docMk/>
            <pc:sldMk cId="2082581849" sldId="650"/>
            <ac:cxnSpMk id="26" creationId="{D54F663A-3C0D-4CDB-A77C-84F69B0637DD}"/>
          </ac:cxnSpMkLst>
        </pc:cxnChg>
        <pc:cxnChg chg="mod">
          <ac:chgData name="Pieter Overtoom" userId="11d3cf8c-85c0-446f-9f15-0fa4192f35d0" providerId="ADAL" clId="{B6F0EBA6-BB63-9E43-BA88-803B58400EDA}" dt="2023-01-05T09:42:50.248" v="3737" actId="14100"/>
          <ac:cxnSpMkLst>
            <pc:docMk/>
            <pc:sldMk cId="2082581849" sldId="650"/>
            <ac:cxnSpMk id="27" creationId="{4EABFB0F-671A-4A96-BFBB-1B0BA0909195}"/>
          </ac:cxnSpMkLst>
        </pc:cxnChg>
      </pc:sldChg>
      <pc:sldChg chg="modSp mod">
        <pc:chgData name="Pieter Overtoom" userId="11d3cf8c-85c0-446f-9f15-0fa4192f35d0" providerId="ADAL" clId="{B6F0EBA6-BB63-9E43-BA88-803B58400EDA}" dt="2023-01-05T12:11:04.095" v="4318" actId="20577"/>
        <pc:sldMkLst>
          <pc:docMk/>
          <pc:sldMk cId="2711378971" sldId="654"/>
        </pc:sldMkLst>
        <pc:graphicFrameChg chg="mod modGraphic">
          <ac:chgData name="Pieter Overtoom" userId="11d3cf8c-85c0-446f-9f15-0fa4192f35d0" providerId="ADAL" clId="{B6F0EBA6-BB63-9E43-BA88-803B58400EDA}" dt="2023-01-05T12:11:04.095" v="4318" actId="20577"/>
          <ac:graphicFrameMkLst>
            <pc:docMk/>
            <pc:sldMk cId="2711378971" sldId="654"/>
            <ac:graphicFrameMk id="4" creationId="{95D176C5-4331-477A-BF60-7C57E7A09EB1}"/>
          </ac:graphicFrameMkLst>
        </pc:graphicFrameChg>
      </pc:sldChg>
      <pc:sldChg chg="del">
        <pc:chgData name="Pieter Overtoom" userId="11d3cf8c-85c0-446f-9f15-0fa4192f35d0" providerId="ADAL" clId="{B6F0EBA6-BB63-9E43-BA88-803B58400EDA}" dt="2023-01-04T13:24:58.939" v="2206" actId="2696"/>
        <pc:sldMkLst>
          <pc:docMk/>
          <pc:sldMk cId="2464083381" sldId="655"/>
        </pc:sldMkLst>
      </pc:sldChg>
      <pc:sldChg chg="addSp delSp modSp mod">
        <pc:chgData name="Pieter Overtoom" userId="11d3cf8c-85c0-446f-9f15-0fa4192f35d0" providerId="ADAL" clId="{B6F0EBA6-BB63-9E43-BA88-803B58400EDA}" dt="2023-01-05T09:34:59.089" v="3441" actId="166"/>
        <pc:sldMkLst>
          <pc:docMk/>
          <pc:sldMk cId="3932119980" sldId="656"/>
        </pc:sldMkLst>
        <pc:spChg chg="add mod">
          <ac:chgData name="Pieter Overtoom" userId="11d3cf8c-85c0-446f-9f15-0fa4192f35d0" providerId="ADAL" clId="{B6F0EBA6-BB63-9E43-BA88-803B58400EDA}" dt="2023-01-05T08:07:25.111" v="2435" actId="1076"/>
          <ac:spMkLst>
            <pc:docMk/>
            <pc:sldMk cId="3932119980" sldId="656"/>
            <ac:spMk id="5" creationId="{4A95351D-DB13-6929-F7B2-842F6D77A1A4}"/>
          </ac:spMkLst>
        </pc:spChg>
        <pc:spChg chg="mod">
          <ac:chgData name="Pieter Overtoom" userId="11d3cf8c-85c0-446f-9f15-0fa4192f35d0" providerId="ADAL" clId="{B6F0EBA6-BB63-9E43-BA88-803B58400EDA}" dt="2023-01-04T13:52:12.038" v="2319"/>
          <ac:spMkLst>
            <pc:docMk/>
            <pc:sldMk cId="3932119980" sldId="656"/>
            <ac:spMk id="6" creationId="{F431AD60-1428-AA76-0350-9B6273BBC711}"/>
          </ac:spMkLst>
        </pc:spChg>
        <pc:spChg chg="add mod">
          <ac:chgData name="Pieter Overtoom" userId="11d3cf8c-85c0-446f-9f15-0fa4192f35d0" providerId="ADAL" clId="{B6F0EBA6-BB63-9E43-BA88-803B58400EDA}" dt="2023-01-05T09:34:56.127" v="3440" actId="14100"/>
          <ac:spMkLst>
            <pc:docMk/>
            <pc:sldMk cId="3932119980" sldId="656"/>
            <ac:spMk id="7" creationId="{3AAA4A2D-8F51-AF99-8509-613C4169877F}"/>
          </ac:spMkLst>
        </pc:spChg>
        <pc:spChg chg="mod">
          <ac:chgData name="Pieter Overtoom" userId="11d3cf8c-85c0-446f-9f15-0fa4192f35d0" providerId="ADAL" clId="{B6F0EBA6-BB63-9E43-BA88-803B58400EDA}" dt="2023-01-05T09:34:59.089" v="3441" actId="166"/>
          <ac:spMkLst>
            <pc:docMk/>
            <pc:sldMk cId="3932119980" sldId="656"/>
            <ac:spMk id="11" creationId="{00000000-0000-0000-0000-000000000000}"/>
          </ac:spMkLst>
        </pc:spChg>
        <pc:picChg chg="mod">
          <ac:chgData name="Pieter Overtoom" userId="11d3cf8c-85c0-446f-9f15-0fa4192f35d0" providerId="ADAL" clId="{B6F0EBA6-BB63-9E43-BA88-803B58400EDA}" dt="2023-01-05T08:07:35.311" v="2441" actId="1076"/>
          <ac:picMkLst>
            <pc:docMk/>
            <pc:sldMk cId="3932119980" sldId="656"/>
            <ac:picMk id="2" creationId="{00000000-0000-0000-0000-000000000000}"/>
          </ac:picMkLst>
        </pc:picChg>
        <pc:picChg chg="mod">
          <ac:chgData name="Pieter Overtoom" userId="11d3cf8c-85c0-446f-9f15-0fa4192f35d0" providerId="ADAL" clId="{B6F0EBA6-BB63-9E43-BA88-803B58400EDA}" dt="2023-01-05T08:09:17.228" v="2459" actId="732"/>
          <ac:picMkLst>
            <pc:docMk/>
            <pc:sldMk cId="3932119980" sldId="656"/>
            <ac:picMk id="3" creationId="{00000000-0000-0000-0000-000000000000}"/>
          </ac:picMkLst>
        </pc:picChg>
        <pc:picChg chg="add del mod">
          <ac:chgData name="Pieter Overtoom" userId="11d3cf8c-85c0-446f-9f15-0fa4192f35d0" providerId="ADAL" clId="{B6F0EBA6-BB63-9E43-BA88-803B58400EDA}" dt="2023-01-05T08:07:07.276" v="2430" actId="478"/>
          <ac:picMkLst>
            <pc:docMk/>
            <pc:sldMk cId="3932119980" sldId="656"/>
            <ac:picMk id="4" creationId="{A9472135-C9B5-1721-33BA-694651D0EF22}"/>
          </ac:picMkLst>
        </pc:picChg>
        <pc:picChg chg="mod">
          <ac:chgData name="Pieter Overtoom" userId="11d3cf8c-85c0-446f-9f15-0fa4192f35d0" providerId="ADAL" clId="{B6F0EBA6-BB63-9E43-BA88-803B58400EDA}" dt="2023-01-05T08:07:19.664" v="2434" actId="166"/>
          <ac:picMkLst>
            <pc:docMk/>
            <pc:sldMk cId="3932119980" sldId="656"/>
            <ac:picMk id="2055" creationId="{00000000-0000-0000-0000-000000000000}"/>
          </ac:picMkLst>
        </pc:picChg>
      </pc:sldChg>
      <pc:sldChg chg="modSp mod">
        <pc:chgData name="Pieter Overtoom" userId="11d3cf8c-85c0-446f-9f15-0fa4192f35d0" providerId="ADAL" clId="{B6F0EBA6-BB63-9E43-BA88-803B58400EDA}" dt="2023-01-05T09:16:25.635" v="3275" actId="20577"/>
        <pc:sldMkLst>
          <pc:docMk/>
          <pc:sldMk cId="1652963978" sldId="658"/>
        </pc:sldMkLst>
        <pc:spChg chg="mod">
          <ac:chgData name="Pieter Overtoom" userId="11d3cf8c-85c0-446f-9f15-0fa4192f35d0" providerId="ADAL" clId="{B6F0EBA6-BB63-9E43-BA88-803B58400EDA}" dt="2023-01-04T13:52:12.038" v="2319"/>
          <ac:spMkLst>
            <pc:docMk/>
            <pc:sldMk cId="1652963978" sldId="658"/>
            <ac:spMk id="2" creationId="{0766B367-208D-469B-9776-3DF62083427C}"/>
          </ac:spMkLst>
        </pc:spChg>
        <pc:spChg chg="mod">
          <ac:chgData name="Pieter Overtoom" userId="11d3cf8c-85c0-446f-9f15-0fa4192f35d0" providerId="ADAL" clId="{B6F0EBA6-BB63-9E43-BA88-803B58400EDA}" dt="2023-01-05T09:16:25.635" v="3275" actId="20577"/>
          <ac:spMkLst>
            <pc:docMk/>
            <pc:sldMk cId="1652963978" sldId="658"/>
            <ac:spMk id="5" creationId="{874E9769-AB44-47AB-AA72-9374D87FDDA2}"/>
          </ac:spMkLst>
        </pc:spChg>
      </pc:sldChg>
      <pc:sldChg chg="modSp mod">
        <pc:chgData name="Pieter Overtoom" userId="11d3cf8c-85c0-446f-9f15-0fa4192f35d0" providerId="ADAL" clId="{B6F0EBA6-BB63-9E43-BA88-803B58400EDA}" dt="2023-01-05T09:15:44.698" v="3269" actId="207"/>
        <pc:sldMkLst>
          <pc:docMk/>
          <pc:sldMk cId="3478661187" sldId="660"/>
        </pc:sldMkLst>
        <pc:spChg chg="mod">
          <ac:chgData name="Pieter Overtoom" userId="11d3cf8c-85c0-446f-9f15-0fa4192f35d0" providerId="ADAL" clId="{B6F0EBA6-BB63-9E43-BA88-803B58400EDA}" dt="2023-01-05T09:15:44.698" v="3269" actId="207"/>
          <ac:spMkLst>
            <pc:docMk/>
            <pc:sldMk cId="3478661187" sldId="660"/>
            <ac:spMk id="7" creationId="{11A3720E-0BF4-5876-8F55-59FC8C4399BA}"/>
          </ac:spMkLst>
        </pc:spChg>
      </pc:sldChg>
      <pc:sldChg chg="modSp mod">
        <pc:chgData name="Pieter Overtoom" userId="11d3cf8c-85c0-446f-9f15-0fa4192f35d0" providerId="ADAL" clId="{B6F0EBA6-BB63-9E43-BA88-803B58400EDA}" dt="2023-01-05T08:13:25.411" v="2616" actId="20577"/>
        <pc:sldMkLst>
          <pc:docMk/>
          <pc:sldMk cId="2060003213" sldId="661"/>
        </pc:sldMkLst>
        <pc:spChg chg="mod">
          <ac:chgData name="Pieter Overtoom" userId="11d3cf8c-85c0-446f-9f15-0fa4192f35d0" providerId="ADAL" clId="{B6F0EBA6-BB63-9E43-BA88-803B58400EDA}" dt="2023-01-05T08:13:25.411" v="2616" actId="20577"/>
          <ac:spMkLst>
            <pc:docMk/>
            <pc:sldMk cId="2060003213" sldId="661"/>
            <ac:spMk id="7" creationId="{11A3720E-0BF4-5876-8F55-59FC8C4399BA}"/>
          </ac:spMkLst>
        </pc:spChg>
      </pc:sldChg>
      <pc:sldChg chg="addSp delSp modSp mod delCm">
        <pc:chgData name="Pieter Overtoom" userId="11d3cf8c-85c0-446f-9f15-0fa4192f35d0" providerId="ADAL" clId="{B6F0EBA6-BB63-9E43-BA88-803B58400EDA}" dt="2023-01-05T11:58:24.674" v="4221"/>
        <pc:sldMkLst>
          <pc:docMk/>
          <pc:sldMk cId="3350130837" sldId="662"/>
        </pc:sldMkLst>
        <pc:spChg chg="mod">
          <ac:chgData name="Pieter Overtoom" userId="11d3cf8c-85c0-446f-9f15-0fa4192f35d0" providerId="ADAL" clId="{B6F0EBA6-BB63-9E43-BA88-803B58400EDA}" dt="2023-01-05T09:05:31.434" v="3230" actId="207"/>
          <ac:spMkLst>
            <pc:docMk/>
            <pc:sldMk cId="3350130837" sldId="662"/>
            <ac:spMk id="5" creationId="{1DD96067-795F-4E6D-923E-626C39B59D4D}"/>
          </ac:spMkLst>
        </pc:spChg>
        <pc:spChg chg="mod">
          <ac:chgData name="Pieter Overtoom" userId="11d3cf8c-85c0-446f-9f15-0fa4192f35d0" providerId="ADAL" clId="{B6F0EBA6-BB63-9E43-BA88-803B58400EDA}" dt="2023-01-05T09:05:31.434" v="3230" actId="207"/>
          <ac:spMkLst>
            <pc:docMk/>
            <pc:sldMk cId="3350130837" sldId="662"/>
            <ac:spMk id="6" creationId="{F7062220-F4D5-698B-0817-73B92250F314}"/>
          </ac:spMkLst>
        </pc:spChg>
        <pc:spChg chg="mod">
          <ac:chgData name="Pieter Overtoom" userId="11d3cf8c-85c0-446f-9f15-0fa4192f35d0" providerId="ADAL" clId="{B6F0EBA6-BB63-9E43-BA88-803B58400EDA}" dt="2023-01-05T09:05:31.434" v="3230" actId="207"/>
          <ac:spMkLst>
            <pc:docMk/>
            <pc:sldMk cId="3350130837" sldId="662"/>
            <ac:spMk id="7" creationId="{1D6B8C34-B156-A14D-5CA5-B52625259A06}"/>
          </ac:spMkLst>
        </pc:spChg>
        <pc:spChg chg="mod">
          <ac:chgData name="Pieter Overtoom" userId="11d3cf8c-85c0-446f-9f15-0fa4192f35d0" providerId="ADAL" clId="{B6F0EBA6-BB63-9E43-BA88-803B58400EDA}" dt="2023-01-05T09:05:31.434" v="3230" actId="207"/>
          <ac:spMkLst>
            <pc:docMk/>
            <pc:sldMk cId="3350130837" sldId="662"/>
            <ac:spMk id="8" creationId="{91D1CD8B-A77E-B73B-7356-182F54A76FCE}"/>
          </ac:spMkLst>
        </pc:spChg>
        <pc:spChg chg="mod">
          <ac:chgData name="Pieter Overtoom" userId="11d3cf8c-85c0-446f-9f15-0fa4192f35d0" providerId="ADAL" clId="{B6F0EBA6-BB63-9E43-BA88-803B58400EDA}" dt="2023-01-05T09:05:31.434" v="3230" actId="207"/>
          <ac:spMkLst>
            <pc:docMk/>
            <pc:sldMk cId="3350130837" sldId="662"/>
            <ac:spMk id="9" creationId="{C17A2C7C-3B61-961D-8F7A-C1CBF10F885B}"/>
          </ac:spMkLst>
        </pc:spChg>
        <pc:spChg chg="add mod">
          <ac:chgData name="Pieter Overtoom" userId="11d3cf8c-85c0-446f-9f15-0fa4192f35d0" providerId="ADAL" clId="{B6F0EBA6-BB63-9E43-BA88-803B58400EDA}" dt="2023-01-05T09:05:31.434" v="3230" actId="207"/>
          <ac:spMkLst>
            <pc:docMk/>
            <pc:sldMk cId="3350130837" sldId="662"/>
            <ac:spMk id="10" creationId="{0B195465-9C15-3F81-5231-224287639810}"/>
          </ac:spMkLst>
        </pc:spChg>
        <pc:spChg chg="mod">
          <ac:chgData name="Pieter Overtoom" userId="11d3cf8c-85c0-446f-9f15-0fa4192f35d0" providerId="ADAL" clId="{B6F0EBA6-BB63-9E43-BA88-803B58400EDA}" dt="2023-01-05T09:05:31.434" v="3230" actId="207"/>
          <ac:spMkLst>
            <pc:docMk/>
            <pc:sldMk cId="3350130837" sldId="662"/>
            <ac:spMk id="11" creationId="{AECF1561-8D47-6FD5-42B2-60D80C6C3DD3}"/>
          </ac:spMkLst>
        </pc:spChg>
        <pc:spChg chg="mod">
          <ac:chgData name="Pieter Overtoom" userId="11d3cf8c-85c0-446f-9f15-0fa4192f35d0" providerId="ADAL" clId="{B6F0EBA6-BB63-9E43-BA88-803B58400EDA}" dt="2023-01-05T09:05:31.434" v="3230" actId="207"/>
          <ac:spMkLst>
            <pc:docMk/>
            <pc:sldMk cId="3350130837" sldId="662"/>
            <ac:spMk id="12" creationId="{2AF4ED18-EFBB-B3E6-6B9E-68EFDB36111E}"/>
          </ac:spMkLst>
        </pc:spChg>
        <pc:spChg chg="add del mod">
          <ac:chgData name="Pieter Overtoom" userId="11d3cf8c-85c0-446f-9f15-0fa4192f35d0" providerId="ADAL" clId="{B6F0EBA6-BB63-9E43-BA88-803B58400EDA}" dt="2023-01-05T08:50:19.251" v="2764" actId="478"/>
          <ac:spMkLst>
            <pc:docMk/>
            <pc:sldMk cId="3350130837" sldId="662"/>
            <ac:spMk id="13" creationId="{394F59E0-7738-5B86-2F2E-F575ED21D083}"/>
          </ac:spMkLst>
        </pc:spChg>
        <pc:spChg chg="add del mod">
          <ac:chgData name="Pieter Overtoom" userId="11d3cf8c-85c0-446f-9f15-0fa4192f35d0" providerId="ADAL" clId="{B6F0EBA6-BB63-9E43-BA88-803B58400EDA}" dt="2023-01-05T09:04:32.457" v="3220" actId="478"/>
          <ac:spMkLst>
            <pc:docMk/>
            <pc:sldMk cId="3350130837" sldId="662"/>
            <ac:spMk id="14" creationId="{658FC68F-3128-0685-C63F-F79B1F4D3016}"/>
          </ac:spMkLst>
        </pc:spChg>
        <pc:spChg chg="mod">
          <ac:chgData name="Pieter Overtoom" userId="11d3cf8c-85c0-446f-9f15-0fa4192f35d0" providerId="ADAL" clId="{B6F0EBA6-BB63-9E43-BA88-803B58400EDA}" dt="2023-01-05T08:51:03.905" v="2767" actId="1076"/>
          <ac:spMkLst>
            <pc:docMk/>
            <pc:sldMk cId="3350130837" sldId="662"/>
            <ac:spMk id="15" creationId="{D06D2FA5-3BA8-49B6-A302-897990B9059D}"/>
          </ac:spMkLst>
        </pc:spChg>
        <pc:spChg chg="add mod">
          <ac:chgData name="Pieter Overtoom" userId="11d3cf8c-85c0-446f-9f15-0fa4192f35d0" providerId="ADAL" clId="{B6F0EBA6-BB63-9E43-BA88-803B58400EDA}" dt="2023-01-05T09:05:36.239" v="3231" actId="207"/>
          <ac:spMkLst>
            <pc:docMk/>
            <pc:sldMk cId="3350130837" sldId="662"/>
            <ac:spMk id="16" creationId="{77EE08BE-3AC9-CBEF-49C4-B0FC2BF4D521}"/>
          </ac:spMkLst>
        </pc:spChg>
      </pc:sldChg>
      <pc:sldChg chg="addSp delSp modSp mod">
        <pc:chgData name="Pieter Overtoom" userId="11d3cf8c-85c0-446f-9f15-0fa4192f35d0" providerId="ADAL" clId="{B6F0EBA6-BB63-9E43-BA88-803B58400EDA}" dt="2023-01-05T08:12:24.106" v="2607" actId="20577"/>
        <pc:sldMkLst>
          <pc:docMk/>
          <pc:sldMk cId="1922508262" sldId="663"/>
        </pc:sldMkLst>
        <pc:spChg chg="mod">
          <ac:chgData name="Pieter Overtoom" userId="11d3cf8c-85c0-446f-9f15-0fa4192f35d0" providerId="ADAL" clId="{B6F0EBA6-BB63-9E43-BA88-803B58400EDA}" dt="2023-01-05T08:09:30.815" v="2461" actId="1076"/>
          <ac:spMkLst>
            <pc:docMk/>
            <pc:sldMk cId="1922508262" sldId="663"/>
            <ac:spMk id="2" creationId="{0766B367-208D-469B-9776-3DF62083427C}"/>
          </ac:spMkLst>
        </pc:spChg>
        <pc:spChg chg="del mod">
          <ac:chgData name="Pieter Overtoom" userId="11d3cf8c-85c0-446f-9f15-0fa4192f35d0" providerId="ADAL" clId="{B6F0EBA6-BB63-9E43-BA88-803B58400EDA}" dt="2023-01-05T08:12:14.020" v="2580" actId="478"/>
          <ac:spMkLst>
            <pc:docMk/>
            <pc:sldMk cId="1922508262" sldId="663"/>
            <ac:spMk id="5" creationId="{874E9769-AB44-47AB-AA72-9374D87FDDA2}"/>
          </ac:spMkLst>
        </pc:spChg>
        <pc:spChg chg="add mod">
          <ac:chgData name="Pieter Overtoom" userId="11d3cf8c-85c0-446f-9f15-0fa4192f35d0" providerId="ADAL" clId="{B6F0EBA6-BB63-9E43-BA88-803B58400EDA}" dt="2023-01-05T08:12:24.106" v="2607" actId="20577"/>
          <ac:spMkLst>
            <pc:docMk/>
            <pc:sldMk cId="1922508262" sldId="663"/>
            <ac:spMk id="10" creationId="{2CFAA85B-4970-151C-F97B-46D9B98C2900}"/>
          </ac:spMkLst>
        </pc:spChg>
        <pc:picChg chg="add mod modCrop">
          <ac:chgData name="Pieter Overtoom" userId="11d3cf8c-85c0-446f-9f15-0fa4192f35d0" providerId="ADAL" clId="{B6F0EBA6-BB63-9E43-BA88-803B58400EDA}" dt="2023-01-05T08:11:52.901" v="2574" actId="14861"/>
          <ac:picMkLst>
            <pc:docMk/>
            <pc:sldMk cId="1922508262" sldId="663"/>
            <ac:picMk id="8" creationId="{24D4DB7A-DA6B-D8A8-9997-525E0AB437AB}"/>
          </ac:picMkLst>
        </pc:picChg>
      </pc:sldChg>
      <pc:sldChg chg="modSp mod addCm delCm">
        <pc:chgData name="Pieter Overtoom" userId="11d3cf8c-85c0-446f-9f15-0fa4192f35d0" providerId="ADAL" clId="{B6F0EBA6-BB63-9E43-BA88-803B58400EDA}" dt="2023-01-05T12:13:03.405" v="4340"/>
        <pc:sldMkLst>
          <pc:docMk/>
          <pc:sldMk cId="1981848315" sldId="668"/>
        </pc:sldMkLst>
        <pc:spChg chg="mod">
          <ac:chgData name="Pieter Overtoom" userId="11d3cf8c-85c0-446f-9f15-0fa4192f35d0" providerId="ADAL" clId="{B6F0EBA6-BB63-9E43-BA88-803B58400EDA}" dt="2023-01-05T09:49:48.167" v="3893" actId="13926"/>
          <ac:spMkLst>
            <pc:docMk/>
            <pc:sldMk cId="1981848315" sldId="668"/>
            <ac:spMk id="2" creationId="{789E6983-CB7B-4C50-8106-AD3D5EF4F41A}"/>
          </ac:spMkLst>
        </pc:spChg>
        <pc:graphicFrameChg chg="mod modGraphic">
          <ac:chgData name="Pieter Overtoom" userId="11d3cf8c-85c0-446f-9f15-0fa4192f35d0" providerId="ADAL" clId="{B6F0EBA6-BB63-9E43-BA88-803B58400EDA}" dt="2023-01-05T12:12:46.217" v="4339" actId="20577"/>
          <ac:graphicFrameMkLst>
            <pc:docMk/>
            <pc:sldMk cId="1981848315" sldId="668"/>
            <ac:graphicFrameMk id="4" creationId="{95D176C5-4331-477A-BF60-7C57E7A09EB1}"/>
          </ac:graphicFrameMkLst>
        </pc:graphicFrameChg>
      </pc:sldChg>
      <pc:sldChg chg="modSp add del mod">
        <pc:chgData name="Pieter Overtoom" userId="11d3cf8c-85c0-446f-9f15-0fa4192f35d0" providerId="ADAL" clId="{B6F0EBA6-BB63-9E43-BA88-803B58400EDA}" dt="2023-01-04T13:35:00.418" v="2315" actId="20577"/>
        <pc:sldMkLst>
          <pc:docMk/>
          <pc:sldMk cId="2476492732" sldId="669"/>
        </pc:sldMkLst>
        <pc:spChg chg="mod">
          <ac:chgData name="Pieter Overtoom" userId="11d3cf8c-85c0-446f-9f15-0fa4192f35d0" providerId="ADAL" clId="{B6F0EBA6-BB63-9E43-BA88-803B58400EDA}" dt="2023-01-04T13:34:27.656" v="2299" actId="20577"/>
          <ac:spMkLst>
            <pc:docMk/>
            <pc:sldMk cId="2476492732" sldId="669"/>
            <ac:spMk id="2" creationId="{A6C2123B-53CD-8AA4-3A8F-6FA9C41CD7DE}"/>
          </ac:spMkLst>
        </pc:spChg>
        <pc:spChg chg="mod">
          <ac:chgData name="Pieter Overtoom" userId="11d3cf8c-85c0-446f-9f15-0fa4192f35d0" providerId="ADAL" clId="{B6F0EBA6-BB63-9E43-BA88-803B58400EDA}" dt="2023-01-04T13:35:00.418" v="2315" actId="20577"/>
          <ac:spMkLst>
            <pc:docMk/>
            <pc:sldMk cId="2476492732" sldId="669"/>
            <ac:spMk id="6" creationId="{761BAEA9-E1CE-8F21-C71D-8F6954191A1F}"/>
          </ac:spMkLst>
        </pc:spChg>
      </pc:sldChg>
      <pc:sldChg chg="del">
        <pc:chgData name="Pieter Overtoom" userId="11d3cf8c-85c0-446f-9f15-0fa4192f35d0" providerId="ADAL" clId="{B6F0EBA6-BB63-9E43-BA88-803B58400EDA}" dt="2023-01-04T12:31:01.622" v="904" actId="2696"/>
        <pc:sldMkLst>
          <pc:docMk/>
          <pc:sldMk cId="2206855213" sldId="670"/>
        </pc:sldMkLst>
      </pc:sldChg>
      <pc:sldChg chg="addSp delSp modSp mod">
        <pc:chgData name="Pieter Overtoom" userId="11d3cf8c-85c0-446f-9f15-0fa4192f35d0" providerId="ADAL" clId="{B6F0EBA6-BB63-9E43-BA88-803B58400EDA}" dt="2023-01-05T09:08:52.052" v="3250"/>
        <pc:sldMkLst>
          <pc:docMk/>
          <pc:sldMk cId="3536977110" sldId="671"/>
        </pc:sldMkLst>
        <pc:spChg chg="mod">
          <ac:chgData name="Pieter Overtoom" userId="11d3cf8c-85c0-446f-9f15-0fa4192f35d0" providerId="ADAL" clId="{B6F0EBA6-BB63-9E43-BA88-803B58400EDA}" dt="2023-01-04T11:47:43.804" v="45" actId="20577"/>
          <ac:spMkLst>
            <pc:docMk/>
            <pc:sldMk cId="3536977110" sldId="671"/>
            <ac:spMk id="2" creationId="{54F68DB6-2C0C-A1DF-91DA-440387CC6CFD}"/>
          </ac:spMkLst>
        </pc:spChg>
        <pc:spChg chg="mod">
          <ac:chgData name="Pieter Overtoom" userId="11d3cf8c-85c0-446f-9f15-0fa4192f35d0" providerId="ADAL" clId="{B6F0EBA6-BB63-9E43-BA88-803B58400EDA}" dt="2023-01-04T11:57:10.494" v="134" actId="20577"/>
          <ac:spMkLst>
            <pc:docMk/>
            <pc:sldMk cId="3536977110" sldId="671"/>
            <ac:spMk id="8" creationId="{08B8794F-050A-AA70-ED0C-969F721EE292}"/>
          </ac:spMkLst>
        </pc:spChg>
        <pc:spChg chg="add del mod">
          <ac:chgData name="Pieter Overtoom" userId="11d3cf8c-85c0-446f-9f15-0fa4192f35d0" providerId="ADAL" clId="{B6F0EBA6-BB63-9E43-BA88-803B58400EDA}" dt="2023-01-05T09:01:47.605" v="2825"/>
          <ac:spMkLst>
            <pc:docMk/>
            <pc:sldMk cId="3536977110" sldId="671"/>
            <ac:spMk id="9" creationId="{11BB3EFA-2896-ECB6-C561-65632904A354}"/>
          </ac:spMkLst>
        </pc:spChg>
        <pc:spChg chg="add del mod">
          <ac:chgData name="Pieter Overtoom" userId="11d3cf8c-85c0-446f-9f15-0fa4192f35d0" providerId="ADAL" clId="{B6F0EBA6-BB63-9E43-BA88-803B58400EDA}" dt="2023-01-05T09:01:47.605" v="2825"/>
          <ac:spMkLst>
            <pc:docMk/>
            <pc:sldMk cId="3536977110" sldId="671"/>
            <ac:spMk id="10" creationId="{7F4C1555-F0CF-BF82-5AE8-EF6C38718CC5}"/>
          </ac:spMkLst>
        </pc:spChg>
        <pc:spChg chg="add del mod">
          <ac:chgData name="Pieter Overtoom" userId="11d3cf8c-85c0-446f-9f15-0fa4192f35d0" providerId="ADAL" clId="{B6F0EBA6-BB63-9E43-BA88-803B58400EDA}" dt="2023-01-05T09:01:47.605" v="2825"/>
          <ac:spMkLst>
            <pc:docMk/>
            <pc:sldMk cId="3536977110" sldId="671"/>
            <ac:spMk id="11" creationId="{80821196-E004-2A39-EF1A-311FD5CF1B97}"/>
          </ac:spMkLst>
        </pc:spChg>
        <pc:spChg chg="add del mod">
          <ac:chgData name="Pieter Overtoom" userId="11d3cf8c-85c0-446f-9f15-0fa4192f35d0" providerId="ADAL" clId="{B6F0EBA6-BB63-9E43-BA88-803B58400EDA}" dt="2023-01-05T09:01:47.605" v="2825"/>
          <ac:spMkLst>
            <pc:docMk/>
            <pc:sldMk cId="3536977110" sldId="671"/>
            <ac:spMk id="12" creationId="{163A2098-FECD-F414-2F08-300CBA59C143}"/>
          </ac:spMkLst>
        </pc:spChg>
        <pc:spChg chg="add del mod">
          <ac:chgData name="Pieter Overtoom" userId="11d3cf8c-85c0-446f-9f15-0fa4192f35d0" providerId="ADAL" clId="{B6F0EBA6-BB63-9E43-BA88-803B58400EDA}" dt="2023-01-05T09:08:51.657" v="3249" actId="478"/>
          <ac:spMkLst>
            <pc:docMk/>
            <pc:sldMk cId="3536977110" sldId="671"/>
            <ac:spMk id="13" creationId="{38C444A0-F528-59E4-A906-867ABB059289}"/>
          </ac:spMkLst>
        </pc:spChg>
        <pc:spChg chg="add del mod">
          <ac:chgData name="Pieter Overtoom" userId="11d3cf8c-85c0-446f-9f15-0fa4192f35d0" providerId="ADAL" clId="{B6F0EBA6-BB63-9E43-BA88-803B58400EDA}" dt="2023-01-05T09:08:51.657" v="3249" actId="478"/>
          <ac:spMkLst>
            <pc:docMk/>
            <pc:sldMk cId="3536977110" sldId="671"/>
            <ac:spMk id="14" creationId="{2E6E642A-F066-0841-9BDD-8E761E5E815B}"/>
          </ac:spMkLst>
        </pc:spChg>
        <pc:spChg chg="add del mod">
          <ac:chgData name="Pieter Overtoom" userId="11d3cf8c-85c0-446f-9f15-0fa4192f35d0" providerId="ADAL" clId="{B6F0EBA6-BB63-9E43-BA88-803B58400EDA}" dt="2023-01-05T09:08:51.657" v="3249" actId="478"/>
          <ac:spMkLst>
            <pc:docMk/>
            <pc:sldMk cId="3536977110" sldId="671"/>
            <ac:spMk id="15" creationId="{ABA5733B-62E7-9AFE-E8F4-3738E57E6113}"/>
          </ac:spMkLst>
        </pc:spChg>
        <pc:spChg chg="add del mod">
          <ac:chgData name="Pieter Overtoom" userId="11d3cf8c-85c0-446f-9f15-0fa4192f35d0" providerId="ADAL" clId="{B6F0EBA6-BB63-9E43-BA88-803B58400EDA}" dt="2023-01-05T09:08:51.657" v="3249" actId="478"/>
          <ac:spMkLst>
            <pc:docMk/>
            <pc:sldMk cId="3536977110" sldId="671"/>
            <ac:spMk id="16" creationId="{D6A1B1EF-D074-F622-B336-8E80A715D575}"/>
          </ac:spMkLst>
        </pc:spChg>
        <pc:spChg chg="add mod">
          <ac:chgData name="Pieter Overtoom" userId="11d3cf8c-85c0-446f-9f15-0fa4192f35d0" providerId="ADAL" clId="{B6F0EBA6-BB63-9E43-BA88-803B58400EDA}" dt="2023-01-05T09:08:52.052" v="3250"/>
          <ac:spMkLst>
            <pc:docMk/>
            <pc:sldMk cId="3536977110" sldId="671"/>
            <ac:spMk id="17" creationId="{DB766AB8-27F9-A924-74F0-1C900476075C}"/>
          </ac:spMkLst>
        </pc:spChg>
        <pc:spChg chg="add mod">
          <ac:chgData name="Pieter Overtoom" userId="11d3cf8c-85c0-446f-9f15-0fa4192f35d0" providerId="ADAL" clId="{B6F0EBA6-BB63-9E43-BA88-803B58400EDA}" dt="2023-01-05T09:08:52.052" v="3250"/>
          <ac:spMkLst>
            <pc:docMk/>
            <pc:sldMk cId="3536977110" sldId="671"/>
            <ac:spMk id="18" creationId="{8EF3F202-56CF-F0D0-F7E4-DE4CCFA27FBC}"/>
          </ac:spMkLst>
        </pc:spChg>
      </pc:sldChg>
      <pc:sldChg chg="addSp delSp modSp mod">
        <pc:chgData name="Pieter Overtoom" userId="11d3cf8c-85c0-446f-9f15-0fa4192f35d0" providerId="ADAL" clId="{B6F0EBA6-BB63-9E43-BA88-803B58400EDA}" dt="2023-01-05T09:09:07.087" v="3254" actId="207"/>
        <pc:sldMkLst>
          <pc:docMk/>
          <pc:sldMk cId="783172150" sldId="672"/>
        </pc:sldMkLst>
        <pc:spChg chg="mod">
          <ac:chgData name="Pieter Overtoom" userId="11d3cf8c-85c0-446f-9f15-0fa4192f35d0" providerId="ADAL" clId="{B6F0EBA6-BB63-9E43-BA88-803B58400EDA}" dt="2023-01-04T11:58:02.007" v="166" actId="20577"/>
          <ac:spMkLst>
            <pc:docMk/>
            <pc:sldMk cId="783172150" sldId="672"/>
            <ac:spMk id="2" creationId="{5F3E6D22-D804-E40F-E573-72713AC83F40}"/>
          </ac:spMkLst>
        </pc:spChg>
        <pc:spChg chg="add del mod">
          <ac:chgData name="Pieter Overtoom" userId="11d3cf8c-85c0-446f-9f15-0fa4192f35d0" providerId="ADAL" clId="{B6F0EBA6-BB63-9E43-BA88-803B58400EDA}" dt="2023-01-05T09:01:47.034" v="2824"/>
          <ac:spMkLst>
            <pc:docMk/>
            <pc:sldMk cId="783172150" sldId="672"/>
            <ac:spMk id="6" creationId="{1E29B871-26C9-745B-48B3-51C39F1942DF}"/>
          </ac:spMkLst>
        </pc:spChg>
        <pc:spChg chg="mod">
          <ac:chgData name="Pieter Overtoom" userId="11d3cf8c-85c0-446f-9f15-0fa4192f35d0" providerId="ADAL" clId="{B6F0EBA6-BB63-9E43-BA88-803B58400EDA}" dt="2023-01-04T12:08:25.554" v="550" actId="13926"/>
          <ac:spMkLst>
            <pc:docMk/>
            <pc:sldMk cId="783172150" sldId="672"/>
            <ac:spMk id="7" creationId="{B6C0053D-101A-9ACB-C946-C2478F61544F}"/>
          </ac:spMkLst>
        </pc:spChg>
        <pc:spChg chg="mod">
          <ac:chgData name="Pieter Overtoom" userId="11d3cf8c-85c0-446f-9f15-0fa4192f35d0" providerId="ADAL" clId="{B6F0EBA6-BB63-9E43-BA88-803B58400EDA}" dt="2023-01-04T12:18:16.942" v="725" actId="20577"/>
          <ac:spMkLst>
            <pc:docMk/>
            <pc:sldMk cId="783172150" sldId="672"/>
            <ac:spMk id="8" creationId="{C572FA0C-C164-F579-E80A-D1F82BFC9E8C}"/>
          </ac:spMkLst>
        </pc:spChg>
        <pc:spChg chg="add del mod">
          <ac:chgData name="Pieter Overtoom" userId="11d3cf8c-85c0-446f-9f15-0fa4192f35d0" providerId="ADAL" clId="{B6F0EBA6-BB63-9E43-BA88-803B58400EDA}" dt="2023-01-05T09:01:47.034" v="2824"/>
          <ac:spMkLst>
            <pc:docMk/>
            <pc:sldMk cId="783172150" sldId="672"/>
            <ac:spMk id="9" creationId="{9568A40A-254B-5E3A-5ACF-CCA393AE4A4C}"/>
          </ac:spMkLst>
        </pc:spChg>
        <pc:spChg chg="add del mod">
          <ac:chgData name="Pieter Overtoom" userId="11d3cf8c-85c0-446f-9f15-0fa4192f35d0" providerId="ADAL" clId="{B6F0EBA6-BB63-9E43-BA88-803B58400EDA}" dt="2023-01-05T09:01:47.034" v="2824"/>
          <ac:spMkLst>
            <pc:docMk/>
            <pc:sldMk cId="783172150" sldId="672"/>
            <ac:spMk id="10" creationId="{FD73C39B-A5AC-1183-5A83-3020F097E6CE}"/>
          </ac:spMkLst>
        </pc:spChg>
        <pc:spChg chg="add del mod">
          <ac:chgData name="Pieter Overtoom" userId="11d3cf8c-85c0-446f-9f15-0fa4192f35d0" providerId="ADAL" clId="{B6F0EBA6-BB63-9E43-BA88-803B58400EDA}" dt="2023-01-05T09:01:47.034" v="2824"/>
          <ac:spMkLst>
            <pc:docMk/>
            <pc:sldMk cId="783172150" sldId="672"/>
            <ac:spMk id="11" creationId="{2228C39E-E9DA-62D9-11DE-22D7CF2AC497}"/>
          </ac:spMkLst>
        </pc:spChg>
        <pc:spChg chg="add del mod">
          <ac:chgData name="Pieter Overtoom" userId="11d3cf8c-85c0-446f-9f15-0fa4192f35d0" providerId="ADAL" clId="{B6F0EBA6-BB63-9E43-BA88-803B58400EDA}" dt="2023-01-05T09:08:55.940" v="3251" actId="478"/>
          <ac:spMkLst>
            <pc:docMk/>
            <pc:sldMk cId="783172150" sldId="672"/>
            <ac:spMk id="12" creationId="{FC960C08-F07D-7606-6633-FB29B73720E0}"/>
          </ac:spMkLst>
        </pc:spChg>
        <pc:spChg chg="add del mod">
          <ac:chgData name="Pieter Overtoom" userId="11d3cf8c-85c0-446f-9f15-0fa4192f35d0" providerId="ADAL" clId="{B6F0EBA6-BB63-9E43-BA88-803B58400EDA}" dt="2023-01-05T09:08:55.940" v="3251" actId="478"/>
          <ac:spMkLst>
            <pc:docMk/>
            <pc:sldMk cId="783172150" sldId="672"/>
            <ac:spMk id="13" creationId="{317B88FC-D339-9B49-06FB-DD28B5F3B603}"/>
          </ac:spMkLst>
        </pc:spChg>
        <pc:spChg chg="add del mod">
          <ac:chgData name="Pieter Overtoom" userId="11d3cf8c-85c0-446f-9f15-0fa4192f35d0" providerId="ADAL" clId="{B6F0EBA6-BB63-9E43-BA88-803B58400EDA}" dt="2023-01-05T09:08:55.940" v="3251" actId="478"/>
          <ac:spMkLst>
            <pc:docMk/>
            <pc:sldMk cId="783172150" sldId="672"/>
            <ac:spMk id="14" creationId="{AEA6DF92-697C-6BB9-F161-712A1BD6507A}"/>
          </ac:spMkLst>
        </pc:spChg>
        <pc:spChg chg="add del mod">
          <ac:chgData name="Pieter Overtoom" userId="11d3cf8c-85c0-446f-9f15-0fa4192f35d0" providerId="ADAL" clId="{B6F0EBA6-BB63-9E43-BA88-803B58400EDA}" dt="2023-01-05T09:08:55.940" v="3251" actId="478"/>
          <ac:spMkLst>
            <pc:docMk/>
            <pc:sldMk cId="783172150" sldId="672"/>
            <ac:spMk id="15" creationId="{0D3BB929-45F6-ACC2-593A-3C483B9136E4}"/>
          </ac:spMkLst>
        </pc:spChg>
        <pc:spChg chg="add mod">
          <ac:chgData name="Pieter Overtoom" userId="11d3cf8c-85c0-446f-9f15-0fa4192f35d0" providerId="ADAL" clId="{B6F0EBA6-BB63-9E43-BA88-803B58400EDA}" dt="2023-01-05T09:09:02.615" v="3253" actId="207"/>
          <ac:spMkLst>
            <pc:docMk/>
            <pc:sldMk cId="783172150" sldId="672"/>
            <ac:spMk id="16" creationId="{52EF3B2D-E609-BEA0-9463-E68A36308D6C}"/>
          </ac:spMkLst>
        </pc:spChg>
        <pc:spChg chg="add mod">
          <ac:chgData name="Pieter Overtoom" userId="11d3cf8c-85c0-446f-9f15-0fa4192f35d0" providerId="ADAL" clId="{B6F0EBA6-BB63-9E43-BA88-803B58400EDA}" dt="2023-01-05T09:09:07.087" v="3254" actId="207"/>
          <ac:spMkLst>
            <pc:docMk/>
            <pc:sldMk cId="783172150" sldId="672"/>
            <ac:spMk id="17" creationId="{E05D44F7-68F2-7217-D491-C936DC37EA27}"/>
          </ac:spMkLst>
        </pc:spChg>
      </pc:sldChg>
      <pc:sldChg chg="addSp delSp modSp mod">
        <pc:chgData name="Pieter Overtoom" userId="11d3cf8c-85c0-446f-9f15-0fa4192f35d0" providerId="ADAL" clId="{B6F0EBA6-BB63-9E43-BA88-803B58400EDA}" dt="2023-01-05T09:11:54.514" v="3265" actId="207"/>
        <pc:sldMkLst>
          <pc:docMk/>
          <pc:sldMk cId="2765535293" sldId="673"/>
        </pc:sldMkLst>
        <pc:spChg chg="mod">
          <ac:chgData name="Pieter Overtoom" userId="11d3cf8c-85c0-446f-9f15-0fa4192f35d0" providerId="ADAL" clId="{B6F0EBA6-BB63-9E43-BA88-803B58400EDA}" dt="2023-01-05T08:58:34.722" v="2775" actId="207"/>
          <ac:spMkLst>
            <pc:docMk/>
            <pc:sldMk cId="2765535293" sldId="673"/>
            <ac:spMk id="2" creationId="{DE405BB9-0A13-07F9-58F3-7EFF71319CFF}"/>
          </ac:spMkLst>
        </pc:spChg>
        <pc:spChg chg="mod">
          <ac:chgData name="Pieter Overtoom" userId="11d3cf8c-85c0-446f-9f15-0fa4192f35d0" providerId="ADAL" clId="{B6F0EBA6-BB63-9E43-BA88-803B58400EDA}" dt="2023-01-04T12:27:34.844" v="895" actId="20577"/>
          <ac:spMkLst>
            <pc:docMk/>
            <pc:sldMk cId="2765535293" sldId="673"/>
            <ac:spMk id="6" creationId="{97D966A9-1BC8-7627-F94E-1A260D5EBD4B}"/>
          </ac:spMkLst>
        </pc:spChg>
        <pc:spChg chg="add del mod">
          <ac:chgData name="Pieter Overtoom" userId="11d3cf8c-85c0-446f-9f15-0fa4192f35d0" providerId="ADAL" clId="{B6F0EBA6-BB63-9E43-BA88-803B58400EDA}" dt="2023-01-05T09:01:46.150" v="2823"/>
          <ac:spMkLst>
            <pc:docMk/>
            <pc:sldMk cId="2765535293" sldId="673"/>
            <ac:spMk id="7" creationId="{6BE96361-E21E-496E-0CD3-CFE452F9B2F1}"/>
          </ac:spMkLst>
        </pc:spChg>
        <pc:spChg chg="add del mod">
          <ac:chgData name="Pieter Overtoom" userId="11d3cf8c-85c0-446f-9f15-0fa4192f35d0" providerId="ADAL" clId="{B6F0EBA6-BB63-9E43-BA88-803B58400EDA}" dt="2023-01-05T09:01:46.150" v="2823"/>
          <ac:spMkLst>
            <pc:docMk/>
            <pc:sldMk cId="2765535293" sldId="673"/>
            <ac:spMk id="8" creationId="{B738CBB1-E659-01E9-CF08-F8807FA80EFB}"/>
          </ac:spMkLst>
        </pc:spChg>
        <pc:spChg chg="add del mod">
          <ac:chgData name="Pieter Overtoom" userId="11d3cf8c-85c0-446f-9f15-0fa4192f35d0" providerId="ADAL" clId="{B6F0EBA6-BB63-9E43-BA88-803B58400EDA}" dt="2023-01-05T09:01:46.150" v="2823"/>
          <ac:spMkLst>
            <pc:docMk/>
            <pc:sldMk cId="2765535293" sldId="673"/>
            <ac:spMk id="9" creationId="{BD480BFB-25CE-CC0D-08EF-14D838C4E855}"/>
          </ac:spMkLst>
        </pc:spChg>
        <pc:spChg chg="add del mod">
          <ac:chgData name="Pieter Overtoom" userId="11d3cf8c-85c0-446f-9f15-0fa4192f35d0" providerId="ADAL" clId="{B6F0EBA6-BB63-9E43-BA88-803B58400EDA}" dt="2023-01-05T09:01:46.150" v="2823"/>
          <ac:spMkLst>
            <pc:docMk/>
            <pc:sldMk cId="2765535293" sldId="673"/>
            <ac:spMk id="10" creationId="{C4CA1810-ED15-26BD-CA6F-0874634AAD39}"/>
          </ac:spMkLst>
        </pc:spChg>
        <pc:spChg chg="add del mod">
          <ac:chgData name="Pieter Overtoom" userId="11d3cf8c-85c0-446f-9f15-0fa4192f35d0" providerId="ADAL" clId="{B6F0EBA6-BB63-9E43-BA88-803B58400EDA}" dt="2023-01-05T09:11:54.514" v="3265" actId="207"/>
          <ac:spMkLst>
            <pc:docMk/>
            <pc:sldMk cId="2765535293" sldId="673"/>
            <ac:spMk id="11" creationId="{F71DBF9F-3BD6-B59F-C60A-E6381B8CBEEA}"/>
          </ac:spMkLst>
        </pc:spChg>
        <pc:spChg chg="add del mod">
          <ac:chgData name="Pieter Overtoom" userId="11d3cf8c-85c0-446f-9f15-0fa4192f35d0" providerId="ADAL" clId="{B6F0EBA6-BB63-9E43-BA88-803B58400EDA}" dt="2023-01-05T09:11:54.514" v="3265" actId="207"/>
          <ac:spMkLst>
            <pc:docMk/>
            <pc:sldMk cId="2765535293" sldId="673"/>
            <ac:spMk id="12" creationId="{903778C3-4B8A-CE9F-A4B1-6B8DFE6475ED}"/>
          </ac:spMkLst>
        </pc:spChg>
        <pc:spChg chg="add del mod">
          <ac:chgData name="Pieter Overtoom" userId="11d3cf8c-85c0-446f-9f15-0fa4192f35d0" providerId="ADAL" clId="{B6F0EBA6-BB63-9E43-BA88-803B58400EDA}" dt="2023-01-05T09:11:33.273" v="3264" actId="478"/>
          <ac:spMkLst>
            <pc:docMk/>
            <pc:sldMk cId="2765535293" sldId="673"/>
            <ac:spMk id="13" creationId="{3AF4EED3-9C15-A595-0089-C43C7FCE3350}"/>
          </ac:spMkLst>
        </pc:spChg>
        <pc:spChg chg="add del mod">
          <ac:chgData name="Pieter Overtoom" userId="11d3cf8c-85c0-446f-9f15-0fa4192f35d0" providerId="ADAL" clId="{B6F0EBA6-BB63-9E43-BA88-803B58400EDA}" dt="2023-01-05T09:11:54.514" v="3265" actId="207"/>
          <ac:spMkLst>
            <pc:docMk/>
            <pc:sldMk cId="2765535293" sldId="673"/>
            <ac:spMk id="14" creationId="{FDC858A4-EA11-F5CF-0E47-BEBA6AA6C701}"/>
          </ac:spMkLst>
        </pc:spChg>
        <pc:spChg chg="add del mod">
          <ac:chgData name="Pieter Overtoom" userId="11d3cf8c-85c0-446f-9f15-0fa4192f35d0" providerId="ADAL" clId="{B6F0EBA6-BB63-9E43-BA88-803B58400EDA}" dt="2023-01-05T09:09:53.990" v="3257"/>
          <ac:spMkLst>
            <pc:docMk/>
            <pc:sldMk cId="2765535293" sldId="673"/>
            <ac:spMk id="15" creationId="{B4AE1DC5-97A2-9944-BA1D-F8BACC564530}"/>
          </ac:spMkLst>
        </pc:spChg>
        <pc:spChg chg="add del mod">
          <ac:chgData name="Pieter Overtoom" userId="11d3cf8c-85c0-446f-9f15-0fa4192f35d0" providerId="ADAL" clId="{B6F0EBA6-BB63-9E43-BA88-803B58400EDA}" dt="2023-01-05T09:09:53.990" v="3257"/>
          <ac:spMkLst>
            <pc:docMk/>
            <pc:sldMk cId="2765535293" sldId="673"/>
            <ac:spMk id="16" creationId="{4F39ACF8-581A-D2D2-72A9-9B7F154C6184}"/>
          </ac:spMkLst>
        </pc:spChg>
        <pc:spChg chg="add del mod">
          <ac:chgData name="Pieter Overtoom" userId="11d3cf8c-85c0-446f-9f15-0fa4192f35d0" providerId="ADAL" clId="{B6F0EBA6-BB63-9E43-BA88-803B58400EDA}" dt="2023-01-05T09:11:32.601" v="3263"/>
          <ac:spMkLst>
            <pc:docMk/>
            <pc:sldMk cId="2765535293" sldId="673"/>
            <ac:spMk id="17" creationId="{2545A3D4-07DA-A11F-7DEE-E76E0368DAC1}"/>
          </ac:spMkLst>
        </pc:spChg>
        <pc:spChg chg="add del mod">
          <ac:chgData name="Pieter Overtoom" userId="11d3cf8c-85c0-446f-9f15-0fa4192f35d0" providerId="ADAL" clId="{B6F0EBA6-BB63-9E43-BA88-803B58400EDA}" dt="2023-01-05T09:11:32.601" v="3263"/>
          <ac:spMkLst>
            <pc:docMk/>
            <pc:sldMk cId="2765535293" sldId="673"/>
            <ac:spMk id="18" creationId="{9372D479-222A-533B-AC8F-217080DD8793}"/>
          </ac:spMkLst>
        </pc:spChg>
      </pc:sldChg>
      <pc:sldChg chg="addSp delSp modSp mod">
        <pc:chgData name="Pieter Overtoom" userId="11d3cf8c-85c0-446f-9f15-0fa4192f35d0" providerId="ADAL" clId="{B6F0EBA6-BB63-9E43-BA88-803B58400EDA}" dt="2023-01-05T09:08:42.663" v="3248" actId="207"/>
        <pc:sldMkLst>
          <pc:docMk/>
          <pc:sldMk cId="2611825174" sldId="674"/>
        </pc:sldMkLst>
        <pc:spChg chg="mod">
          <ac:chgData name="Pieter Overtoom" userId="11d3cf8c-85c0-446f-9f15-0fa4192f35d0" providerId="ADAL" clId="{B6F0EBA6-BB63-9E43-BA88-803B58400EDA}" dt="2023-01-04T11:46:34.036" v="36" actId="20577"/>
          <ac:spMkLst>
            <pc:docMk/>
            <pc:sldMk cId="2611825174" sldId="674"/>
            <ac:spMk id="2" creationId="{06E004D1-A6A5-E6E4-301D-41F839813616}"/>
          </ac:spMkLst>
        </pc:spChg>
        <pc:spChg chg="add del mod">
          <ac:chgData name="Pieter Overtoom" userId="11d3cf8c-85c0-446f-9f15-0fa4192f35d0" providerId="ADAL" clId="{B6F0EBA6-BB63-9E43-BA88-803B58400EDA}" dt="2023-01-05T09:08:02.366" v="3239" actId="478"/>
          <ac:spMkLst>
            <pc:docMk/>
            <pc:sldMk cId="2611825174" sldId="674"/>
            <ac:spMk id="7" creationId="{F56804E1-8718-BF3F-B1E4-44E79668AAC6}"/>
          </ac:spMkLst>
        </pc:spChg>
        <pc:spChg chg="add del mod">
          <ac:chgData name="Pieter Overtoom" userId="11d3cf8c-85c0-446f-9f15-0fa4192f35d0" providerId="ADAL" clId="{B6F0EBA6-BB63-9E43-BA88-803B58400EDA}" dt="2023-01-05T09:08:02.366" v="3239" actId="478"/>
          <ac:spMkLst>
            <pc:docMk/>
            <pc:sldMk cId="2611825174" sldId="674"/>
            <ac:spMk id="8" creationId="{6EE1D7B0-FFE3-D0C5-28C8-4C85F631D484}"/>
          </ac:spMkLst>
        </pc:spChg>
        <pc:spChg chg="add del mod">
          <ac:chgData name="Pieter Overtoom" userId="11d3cf8c-85c0-446f-9f15-0fa4192f35d0" providerId="ADAL" clId="{B6F0EBA6-BB63-9E43-BA88-803B58400EDA}" dt="2023-01-05T09:08:02.366" v="3239" actId="478"/>
          <ac:spMkLst>
            <pc:docMk/>
            <pc:sldMk cId="2611825174" sldId="674"/>
            <ac:spMk id="9" creationId="{4CF96520-219C-FE71-4BEE-B944DF4834E7}"/>
          </ac:spMkLst>
        </pc:spChg>
        <pc:spChg chg="add del mod">
          <ac:chgData name="Pieter Overtoom" userId="11d3cf8c-85c0-446f-9f15-0fa4192f35d0" providerId="ADAL" clId="{B6F0EBA6-BB63-9E43-BA88-803B58400EDA}" dt="2023-01-05T09:08:02.366" v="3239" actId="478"/>
          <ac:spMkLst>
            <pc:docMk/>
            <pc:sldMk cId="2611825174" sldId="674"/>
            <ac:spMk id="10" creationId="{0B356938-A6E8-4BFF-121F-C790A480926B}"/>
          </ac:spMkLst>
        </pc:spChg>
        <pc:spChg chg="add mod">
          <ac:chgData name="Pieter Overtoom" userId="11d3cf8c-85c0-446f-9f15-0fa4192f35d0" providerId="ADAL" clId="{B6F0EBA6-BB63-9E43-BA88-803B58400EDA}" dt="2023-01-05T09:08:27.937" v="3245" actId="2085"/>
          <ac:spMkLst>
            <pc:docMk/>
            <pc:sldMk cId="2611825174" sldId="674"/>
            <ac:spMk id="11" creationId="{C9F75202-4B89-0668-0AFA-DE8128EE1EA6}"/>
          </ac:spMkLst>
        </pc:spChg>
        <pc:spChg chg="add mod">
          <ac:chgData name="Pieter Overtoom" userId="11d3cf8c-85c0-446f-9f15-0fa4192f35d0" providerId="ADAL" clId="{B6F0EBA6-BB63-9E43-BA88-803B58400EDA}" dt="2023-01-05T09:08:42.663" v="3248" actId="207"/>
          <ac:spMkLst>
            <pc:docMk/>
            <pc:sldMk cId="2611825174" sldId="674"/>
            <ac:spMk id="12" creationId="{C0D06C19-9FE8-0EE1-526D-5F6B7DA3142C}"/>
          </ac:spMkLst>
        </pc:spChg>
      </pc:sldChg>
      <pc:sldChg chg="addSp delSp modSp mod ord">
        <pc:chgData name="Pieter Overtoom" userId="11d3cf8c-85c0-446f-9f15-0fa4192f35d0" providerId="ADAL" clId="{B6F0EBA6-BB63-9E43-BA88-803B58400EDA}" dt="2023-01-05T09:22:28.467" v="3299" actId="207"/>
        <pc:sldMkLst>
          <pc:docMk/>
          <pc:sldMk cId="4070505982" sldId="675"/>
        </pc:sldMkLst>
        <pc:spChg chg="mod">
          <ac:chgData name="Pieter Overtoom" userId="11d3cf8c-85c0-446f-9f15-0fa4192f35d0" providerId="ADAL" clId="{B6F0EBA6-BB63-9E43-BA88-803B58400EDA}" dt="2023-01-04T12:38:57.676" v="986" actId="1076"/>
          <ac:spMkLst>
            <pc:docMk/>
            <pc:sldMk cId="4070505982" sldId="675"/>
            <ac:spMk id="5" creationId="{1DD96067-795F-4E6D-923E-626C39B59D4D}"/>
          </ac:spMkLst>
        </pc:spChg>
        <pc:spChg chg="add mod">
          <ac:chgData name="Pieter Overtoom" userId="11d3cf8c-85c0-446f-9f15-0fa4192f35d0" providerId="ADAL" clId="{B6F0EBA6-BB63-9E43-BA88-803B58400EDA}" dt="2023-01-05T08:16:56.985" v="2675" actId="1036"/>
          <ac:spMkLst>
            <pc:docMk/>
            <pc:sldMk cId="4070505982" sldId="675"/>
            <ac:spMk id="7" creationId="{944AD605-AE5B-A586-DA18-40E1E8249E1D}"/>
          </ac:spMkLst>
        </pc:spChg>
        <pc:spChg chg="add mod">
          <ac:chgData name="Pieter Overtoom" userId="11d3cf8c-85c0-446f-9f15-0fa4192f35d0" providerId="ADAL" clId="{B6F0EBA6-BB63-9E43-BA88-803B58400EDA}" dt="2023-01-05T09:22:28.467" v="3299" actId="207"/>
          <ac:spMkLst>
            <pc:docMk/>
            <pc:sldMk cId="4070505982" sldId="675"/>
            <ac:spMk id="8" creationId="{33D5415D-A9E1-6BF1-1A3C-46C7259853C3}"/>
          </ac:spMkLst>
        </pc:spChg>
        <pc:spChg chg="add mod">
          <ac:chgData name="Pieter Overtoom" userId="11d3cf8c-85c0-446f-9f15-0fa4192f35d0" providerId="ADAL" clId="{B6F0EBA6-BB63-9E43-BA88-803B58400EDA}" dt="2023-01-05T08:14:42.635" v="2627" actId="207"/>
          <ac:spMkLst>
            <pc:docMk/>
            <pc:sldMk cId="4070505982" sldId="675"/>
            <ac:spMk id="9" creationId="{2BFB65B2-0A1C-9505-09B6-C2E2E4958431}"/>
          </ac:spMkLst>
        </pc:spChg>
        <pc:spChg chg="mod">
          <ac:chgData name="Pieter Overtoom" userId="11d3cf8c-85c0-446f-9f15-0fa4192f35d0" providerId="ADAL" clId="{B6F0EBA6-BB63-9E43-BA88-803B58400EDA}" dt="2023-01-05T09:22:28.467" v="3299" actId="207"/>
          <ac:spMkLst>
            <pc:docMk/>
            <pc:sldMk cId="4070505982" sldId="675"/>
            <ac:spMk id="10" creationId="{1701DC9A-03F5-CAF8-3EFE-89C8A00E4A3D}"/>
          </ac:spMkLst>
        </pc:spChg>
        <pc:spChg chg="del mod">
          <ac:chgData name="Pieter Overtoom" userId="11d3cf8c-85c0-446f-9f15-0fa4192f35d0" providerId="ADAL" clId="{B6F0EBA6-BB63-9E43-BA88-803B58400EDA}" dt="2023-01-05T08:14:49.784" v="2629" actId="478"/>
          <ac:spMkLst>
            <pc:docMk/>
            <pc:sldMk cId="4070505982" sldId="675"/>
            <ac:spMk id="13" creationId="{E9893F2E-CA3F-E94B-DE58-6C287E9464A8}"/>
          </ac:spMkLst>
        </pc:spChg>
        <pc:spChg chg="mod">
          <ac:chgData name="Pieter Overtoom" userId="11d3cf8c-85c0-446f-9f15-0fa4192f35d0" providerId="ADAL" clId="{B6F0EBA6-BB63-9E43-BA88-803B58400EDA}" dt="2023-01-05T09:22:02.714" v="3294" actId="2085"/>
          <ac:spMkLst>
            <pc:docMk/>
            <pc:sldMk cId="4070505982" sldId="675"/>
            <ac:spMk id="14" creationId="{BFB94EC0-157C-2568-C08D-87F7215C1B83}"/>
          </ac:spMkLst>
        </pc:spChg>
        <pc:spChg chg="mod">
          <ac:chgData name="Pieter Overtoom" userId="11d3cf8c-85c0-446f-9f15-0fa4192f35d0" providerId="ADAL" clId="{B6F0EBA6-BB63-9E43-BA88-803B58400EDA}" dt="2023-01-05T08:15:20.253" v="2642" actId="120"/>
          <ac:spMkLst>
            <pc:docMk/>
            <pc:sldMk cId="4070505982" sldId="675"/>
            <ac:spMk id="15" creationId="{D06D2FA5-3BA8-49B6-A302-897990B9059D}"/>
          </ac:spMkLst>
        </pc:spChg>
        <pc:spChg chg="mod">
          <ac:chgData name="Pieter Overtoom" userId="11d3cf8c-85c0-446f-9f15-0fa4192f35d0" providerId="ADAL" clId="{B6F0EBA6-BB63-9E43-BA88-803B58400EDA}" dt="2023-01-05T09:22:02.714" v="3294" actId="2085"/>
          <ac:spMkLst>
            <pc:docMk/>
            <pc:sldMk cId="4070505982" sldId="675"/>
            <ac:spMk id="16" creationId="{B94C597F-4D5D-6E2D-AA66-D73D5333AEEC}"/>
          </ac:spMkLst>
        </pc:spChg>
        <pc:spChg chg="mod">
          <ac:chgData name="Pieter Overtoom" userId="11d3cf8c-85c0-446f-9f15-0fa4192f35d0" providerId="ADAL" clId="{B6F0EBA6-BB63-9E43-BA88-803B58400EDA}" dt="2023-01-05T08:14:42.635" v="2627" actId="207"/>
          <ac:spMkLst>
            <pc:docMk/>
            <pc:sldMk cId="4070505982" sldId="675"/>
            <ac:spMk id="17" creationId="{ED2A3A6B-9BD8-0AF4-F2AA-AD2ACE6CA21A}"/>
          </ac:spMkLst>
        </pc:spChg>
        <pc:spChg chg="mod">
          <ac:chgData name="Pieter Overtoom" userId="11d3cf8c-85c0-446f-9f15-0fa4192f35d0" providerId="ADAL" clId="{B6F0EBA6-BB63-9E43-BA88-803B58400EDA}" dt="2023-01-05T08:17:09.108" v="2677" actId="1076"/>
          <ac:spMkLst>
            <pc:docMk/>
            <pc:sldMk cId="4070505982" sldId="675"/>
            <ac:spMk id="18" creationId="{ACF6EB62-DED2-06A3-A5F8-ED49549580A9}"/>
          </ac:spMkLst>
        </pc:spChg>
        <pc:spChg chg="mod">
          <ac:chgData name="Pieter Overtoom" userId="11d3cf8c-85c0-446f-9f15-0fa4192f35d0" providerId="ADAL" clId="{B6F0EBA6-BB63-9E43-BA88-803B58400EDA}" dt="2023-01-05T08:16:56.985" v="2675" actId="1036"/>
          <ac:spMkLst>
            <pc:docMk/>
            <pc:sldMk cId="4070505982" sldId="675"/>
            <ac:spMk id="19" creationId="{96E0A527-BEBF-1D40-580F-7C41BD04B7B3}"/>
          </ac:spMkLst>
        </pc:spChg>
        <pc:spChg chg="mod">
          <ac:chgData name="Pieter Overtoom" userId="11d3cf8c-85c0-446f-9f15-0fa4192f35d0" providerId="ADAL" clId="{B6F0EBA6-BB63-9E43-BA88-803B58400EDA}" dt="2023-01-05T08:17:02.537" v="2676" actId="1076"/>
          <ac:spMkLst>
            <pc:docMk/>
            <pc:sldMk cId="4070505982" sldId="675"/>
            <ac:spMk id="20" creationId="{2B13DD4C-B948-C273-B9E1-B32310422B5A}"/>
          </ac:spMkLst>
        </pc:spChg>
        <pc:cxnChg chg="mod">
          <ac:chgData name="Pieter Overtoom" userId="11d3cf8c-85c0-446f-9f15-0fa4192f35d0" providerId="ADAL" clId="{B6F0EBA6-BB63-9E43-BA88-803B58400EDA}" dt="2023-01-05T08:16:00.390" v="2647" actId="208"/>
          <ac:cxnSpMkLst>
            <pc:docMk/>
            <pc:sldMk cId="4070505982" sldId="675"/>
            <ac:cxnSpMk id="23" creationId="{93FAD63E-D9D9-7A77-BCCA-09F73D914B0C}"/>
          </ac:cxnSpMkLst>
        </pc:cxnChg>
        <pc:cxnChg chg="mod">
          <ac:chgData name="Pieter Overtoom" userId="11d3cf8c-85c0-446f-9f15-0fa4192f35d0" providerId="ADAL" clId="{B6F0EBA6-BB63-9E43-BA88-803B58400EDA}" dt="2023-01-05T08:16:00.390" v="2647" actId="208"/>
          <ac:cxnSpMkLst>
            <pc:docMk/>
            <pc:sldMk cId="4070505982" sldId="675"/>
            <ac:cxnSpMk id="24" creationId="{3641A828-7B0F-F7A0-C7E0-C858EC24650D}"/>
          </ac:cxnSpMkLst>
        </pc:cxnChg>
      </pc:sldChg>
      <pc:sldChg chg="addSp delSp modSp new mod ord">
        <pc:chgData name="Pieter Overtoom" userId="11d3cf8c-85c0-446f-9f15-0fa4192f35d0" providerId="ADAL" clId="{B6F0EBA6-BB63-9E43-BA88-803B58400EDA}" dt="2023-01-05T09:36:15.645" v="3476" actId="14100"/>
        <pc:sldMkLst>
          <pc:docMk/>
          <pc:sldMk cId="1732935490" sldId="676"/>
        </pc:sldMkLst>
        <pc:spChg chg="del">
          <ac:chgData name="Pieter Overtoom" userId="11d3cf8c-85c0-446f-9f15-0fa4192f35d0" providerId="ADAL" clId="{B6F0EBA6-BB63-9E43-BA88-803B58400EDA}" dt="2023-01-05T09:31:08.456" v="3379" actId="478"/>
          <ac:spMkLst>
            <pc:docMk/>
            <pc:sldMk cId="1732935490" sldId="676"/>
            <ac:spMk id="2" creationId="{0F13EE0E-DB5D-FEDD-BCFC-FCC387C874D9}"/>
          </ac:spMkLst>
        </pc:spChg>
        <pc:spChg chg="del">
          <ac:chgData name="Pieter Overtoom" userId="11d3cf8c-85c0-446f-9f15-0fa4192f35d0" providerId="ADAL" clId="{B6F0EBA6-BB63-9E43-BA88-803B58400EDA}" dt="2023-01-05T09:31:44.640" v="3388" actId="478"/>
          <ac:spMkLst>
            <pc:docMk/>
            <pc:sldMk cId="1732935490" sldId="676"/>
            <ac:spMk id="6" creationId="{50B0EC19-8B14-A7FC-7E4E-B77B519B195F}"/>
          </ac:spMkLst>
        </pc:spChg>
        <pc:spChg chg="add mod">
          <ac:chgData name="Pieter Overtoom" userId="11d3cf8c-85c0-446f-9f15-0fa4192f35d0" providerId="ADAL" clId="{B6F0EBA6-BB63-9E43-BA88-803B58400EDA}" dt="2023-01-05T09:32:40.952" v="3404" actId="166"/>
          <ac:spMkLst>
            <pc:docMk/>
            <pc:sldMk cId="1732935490" sldId="676"/>
            <ac:spMk id="7" creationId="{76F86CBB-EAA3-8112-0D54-AC08ECBE4929}"/>
          </ac:spMkLst>
        </pc:spChg>
        <pc:spChg chg="add mod">
          <ac:chgData name="Pieter Overtoom" userId="11d3cf8c-85c0-446f-9f15-0fa4192f35d0" providerId="ADAL" clId="{B6F0EBA6-BB63-9E43-BA88-803B58400EDA}" dt="2023-01-05T09:36:15.645" v="3476" actId="14100"/>
          <ac:spMkLst>
            <pc:docMk/>
            <pc:sldMk cId="1732935490" sldId="676"/>
            <ac:spMk id="10" creationId="{39852C60-7691-DEDA-93D5-733A5C37089C}"/>
          </ac:spMkLst>
        </pc:spChg>
        <pc:spChg chg="add del mod">
          <ac:chgData name="Pieter Overtoom" userId="11d3cf8c-85c0-446f-9f15-0fa4192f35d0" providerId="ADAL" clId="{B6F0EBA6-BB63-9E43-BA88-803B58400EDA}" dt="2023-01-05T09:32:17.756" v="3398"/>
          <ac:spMkLst>
            <pc:docMk/>
            <pc:sldMk cId="1732935490" sldId="676"/>
            <ac:spMk id="11" creationId="{5C0E8179-F7E5-5A13-0B44-4069B4E453A1}"/>
          </ac:spMkLst>
        </pc:spChg>
        <pc:spChg chg="add mod">
          <ac:chgData name="Pieter Overtoom" userId="11d3cf8c-85c0-446f-9f15-0fa4192f35d0" providerId="ADAL" clId="{B6F0EBA6-BB63-9E43-BA88-803B58400EDA}" dt="2023-01-05T09:32:36.567" v="3403" actId="14100"/>
          <ac:spMkLst>
            <pc:docMk/>
            <pc:sldMk cId="1732935490" sldId="676"/>
            <ac:spMk id="12" creationId="{855BAE60-B626-02D0-F753-A92875C7A517}"/>
          </ac:spMkLst>
        </pc:spChg>
        <pc:picChg chg="add mod">
          <ac:chgData name="Pieter Overtoom" userId="11d3cf8c-85c0-446f-9f15-0fa4192f35d0" providerId="ADAL" clId="{B6F0EBA6-BB63-9E43-BA88-803B58400EDA}" dt="2023-01-05T09:32:15.311" v="3396" actId="1076"/>
          <ac:picMkLst>
            <pc:docMk/>
            <pc:sldMk cId="1732935490" sldId="676"/>
            <ac:picMk id="9" creationId="{4320B4E2-11B5-C268-FD64-D28AC19FBB32}"/>
          </ac:picMkLst>
        </pc:picChg>
      </pc:sldChg>
      <pc:sldChg chg="new del">
        <pc:chgData name="Pieter Overtoom" userId="11d3cf8c-85c0-446f-9f15-0fa4192f35d0" providerId="ADAL" clId="{B6F0EBA6-BB63-9E43-BA88-803B58400EDA}" dt="2023-01-05T09:30:49.074" v="3376" actId="680"/>
        <pc:sldMkLst>
          <pc:docMk/>
          <pc:sldMk cId="3530662732" sldId="676"/>
        </pc:sldMkLst>
      </pc:sldChg>
    </pc:docChg>
  </pc:docChgLst>
  <pc:docChgLst>
    <pc:chgData name="Michel van Duuren" userId="c2eef8f0-1791-4414-a3c1-27c09eb34fb5" providerId="ADAL" clId="{8ABF7403-B567-4414-8DD5-A8B92E6349E4}"/>
    <pc:docChg chg="undo custSel modSld">
      <pc:chgData name="Michel van Duuren" userId="c2eef8f0-1791-4414-a3c1-27c09eb34fb5" providerId="ADAL" clId="{8ABF7403-B567-4414-8DD5-A8B92E6349E4}" dt="2023-01-06T09:25:27.468" v="5" actId="20577"/>
      <pc:docMkLst>
        <pc:docMk/>
      </pc:docMkLst>
      <pc:sldChg chg="modSp mod">
        <pc:chgData name="Michel van Duuren" userId="c2eef8f0-1791-4414-a3c1-27c09eb34fb5" providerId="ADAL" clId="{8ABF7403-B567-4414-8DD5-A8B92E6349E4}" dt="2023-01-06T09:21:44.486" v="3" actId="13926"/>
        <pc:sldMkLst>
          <pc:docMk/>
          <pc:sldMk cId="1981848315" sldId="668"/>
        </pc:sldMkLst>
        <pc:graphicFrameChg chg="modGraphic">
          <ac:chgData name="Michel van Duuren" userId="c2eef8f0-1791-4414-a3c1-27c09eb34fb5" providerId="ADAL" clId="{8ABF7403-B567-4414-8DD5-A8B92E6349E4}" dt="2023-01-06T09:21:44.486" v="3" actId="13926"/>
          <ac:graphicFrameMkLst>
            <pc:docMk/>
            <pc:sldMk cId="1981848315" sldId="668"/>
            <ac:graphicFrameMk id="4" creationId="{95D176C5-4331-477A-BF60-7C57E7A09EB1}"/>
          </ac:graphicFrameMkLst>
        </pc:graphicFrameChg>
      </pc:sldChg>
      <pc:sldChg chg="modSp mod">
        <pc:chgData name="Michel van Duuren" userId="c2eef8f0-1791-4414-a3c1-27c09eb34fb5" providerId="ADAL" clId="{8ABF7403-B567-4414-8DD5-A8B92E6349E4}" dt="2023-01-06T09:25:27.468" v="5" actId="20577"/>
        <pc:sldMkLst>
          <pc:docMk/>
          <pc:sldMk cId="2476492732" sldId="669"/>
        </pc:sldMkLst>
        <pc:spChg chg="mod">
          <ac:chgData name="Michel van Duuren" userId="c2eef8f0-1791-4414-a3c1-27c09eb34fb5" providerId="ADAL" clId="{8ABF7403-B567-4414-8DD5-A8B92E6349E4}" dt="2023-01-06T09:25:27.468" v="5" actId="20577"/>
          <ac:spMkLst>
            <pc:docMk/>
            <pc:sldMk cId="2476492732" sldId="669"/>
            <ac:spMk id="6" creationId="{761BAEA9-E1CE-8F21-C71D-8F6954191A1F}"/>
          </ac:spMkLst>
        </pc:spChg>
      </pc:sldChg>
    </pc:docChg>
  </pc:docChgLst>
  <pc:docChgLst>
    <pc:chgData name="Pieter Overtoom" userId="S::p.overtoom@wshd.nl::11d3cf8c-85c0-446f-9f15-0fa4192f35d0" providerId="AD" clId="Web-{36D83881-B874-5DFD-B176-2123789425F0}"/>
    <pc:docChg chg="mod modSld">
      <pc:chgData name="Pieter Overtoom" userId="S::p.overtoom@wshd.nl::11d3cf8c-85c0-446f-9f15-0fa4192f35d0" providerId="AD" clId="Web-{36D83881-B874-5DFD-B176-2123789425F0}" dt="2023-01-04T11:08:34.391" v="195" actId="20577"/>
      <pc:docMkLst>
        <pc:docMk/>
      </pc:docMkLst>
      <pc:sldChg chg="addCm">
        <pc:chgData name="Pieter Overtoom" userId="S::p.overtoom@wshd.nl::11d3cf8c-85c0-446f-9f15-0fa4192f35d0" providerId="AD" clId="Web-{36D83881-B874-5DFD-B176-2123789425F0}" dt="2023-01-04T10:37:21.714" v="33"/>
        <pc:sldMkLst>
          <pc:docMk/>
          <pc:sldMk cId="0" sldId="325"/>
        </pc:sldMkLst>
      </pc:sldChg>
      <pc:sldChg chg="modSp">
        <pc:chgData name="Pieter Overtoom" userId="S::p.overtoom@wshd.nl::11d3cf8c-85c0-446f-9f15-0fa4192f35d0" providerId="AD" clId="Web-{36D83881-B874-5DFD-B176-2123789425F0}" dt="2023-01-04T10:48:41.123" v="134" actId="20577"/>
        <pc:sldMkLst>
          <pc:docMk/>
          <pc:sldMk cId="3673673209" sldId="349"/>
        </pc:sldMkLst>
        <pc:spChg chg="mod">
          <ac:chgData name="Pieter Overtoom" userId="S::p.overtoom@wshd.nl::11d3cf8c-85c0-446f-9f15-0fa4192f35d0" providerId="AD" clId="Web-{36D83881-B874-5DFD-B176-2123789425F0}" dt="2023-01-04T10:48:41.123" v="134" actId="20577"/>
          <ac:spMkLst>
            <pc:docMk/>
            <pc:sldMk cId="3673673209" sldId="349"/>
            <ac:spMk id="5" creationId="{1DD96067-795F-4E6D-923E-626C39B59D4D}"/>
          </ac:spMkLst>
        </pc:spChg>
      </pc:sldChg>
      <pc:sldChg chg="modSp addCm">
        <pc:chgData name="Pieter Overtoom" userId="S::p.overtoom@wshd.nl::11d3cf8c-85c0-446f-9f15-0fa4192f35d0" providerId="AD" clId="Web-{36D83881-B874-5DFD-B176-2123789425F0}" dt="2023-01-04T10:46:03.744" v="128" actId="20577"/>
        <pc:sldMkLst>
          <pc:docMk/>
          <pc:sldMk cId="2410466787" sldId="630"/>
        </pc:sldMkLst>
        <pc:spChg chg="mod">
          <ac:chgData name="Pieter Overtoom" userId="S::p.overtoom@wshd.nl::11d3cf8c-85c0-446f-9f15-0fa4192f35d0" providerId="AD" clId="Web-{36D83881-B874-5DFD-B176-2123789425F0}" dt="2023-01-04T10:46:03.744" v="128" actId="20577"/>
          <ac:spMkLst>
            <pc:docMk/>
            <pc:sldMk cId="2410466787" sldId="630"/>
            <ac:spMk id="5" creationId="{D07198B7-7FA1-4729-972D-815981BF55DD}"/>
          </ac:spMkLst>
        </pc:spChg>
      </pc:sldChg>
      <pc:sldChg chg="modSp addCm modCm">
        <pc:chgData name="Pieter Overtoom" userId="S::p.overtoom@wshd.nl::11d3cf8c-85c0-446f-9f15-0fa4192f35d0" providerId="AD" clId="Web-{36D83881-B874-5DFD-B176-2123789425F0}" dt="2023-01-04T10:55:46.604" v="136"/>
        <pc:sldMkLst>
          <pc:docMk/>
          <pc:sldMk cId="2082581849" sldId="650"/>
        </pc:sldMkLst>
        <pc:spChg chg="mod">
          <ac:chgData name="Pieter Overtoom" userId="S::p.overtoom@wshd.nl::11d3cf8c-85c0-446f-9f15-0fa4192f35d0" providerId="AD" clId="Web-{36D83881-B874-5DFD-B176-2123789425F0}" dt="2023-01-04T09:36:32.272" v="30" actId="20577"/>
          <ac:spMkLst>
            <pc:docMk/>
            <pc:sldMk cId="2082581849" sldId="650"/>
            <ac:spMk id="21" creationId="{89FBCA48-4585-4D23-BE57-23F1852DDCBC}"/>
          </ac:spMkLst>
        </pc:spChg>
      </pc:sldChg>
      <pc:sldChg chg="modSp">
        <pc:chgData name="Pieter Overtoom" userId="S::p.overtoom@wshd.nl::11d3cf8c-85c0-446f-9f15-0fa4192f35d0" providerId="AD" clId="Web-{36D83881-B874-5DFD-B176-2123789425F0}" dt="2023-01-04T10:40:54.532" v="74" actId="20577"/>
        <pc:sldMkLst>
          <pc:docMk/>
          <pc:sldMk cId="3478661187" sldId="660"/>
        </pc:sldMkLst>
        <pc:spChg chg="mod">
          <ac:chgData name="Pieter Overtoom" userId="S::p.overtoom@wshd.nl::11d3cf8c-85c0-446f-9f15-0fa4192f35d0" providerId="AD" clId="Web-{36D83881-B874-5DFD-B176-2123789425F0}" dt="2023-01-04T10:40:54.532" v="74" actId="20577"/>
          <ac:spMkLst>
            <pc:docMk/>
            <pc:sldMk cId="3478661187" sldId="660"/>
            <ac:spMk id="7" creationId="{11A3720E-0BF4-5876-8F55-59FC8C4399BA}"/>
          </ac:spMkLst>
        </pc:spChg>
      </pc:sldChg>
      <pc:sldChg chg="modSp">
        <pc:chgData name="Pieter Overtoom" userId="S::p.overtoom@wshd.nl::11d3cf8c-85c0-446f-9f15-0fa4192f35d0" providerId="AD" clId="Web-{36D83881-B874-5DFD-B176-2123789425F0}" dt="2023-01-04T10:42:18.660" v="110" actId="20577"/>
        <pc:sldMkLst>
          <pc:docMk/>
          <pc:sldMk cId="2060003213" sldId="661"/>
        </pc:sldMkLst>
        <pc:spChg chg="mod">
          <ac:chgData name="Pieter Overtoom" userId="S::p.overtoom@wshd.nl::11d3cf8c-85c0-446f-9f15-0fa4192f35d0" providerId="AD" clId="Web-{36D83881-B874-5DFD-B176-2123789425F0}" dt="2023-01-04T10:42:18.660" v="110" actId="20577"/>
          <ac:spMkLst>
            <pc:docMk/>
            <pc:sldMk cId="2060003213" sldId="661"/>
            <ac:spMk id="7" creationId="{11A3720E-0BF4-5876-8F55-59FC8C4399BA}"/>
          </ac:spMkLst>
        </pc:spChg>
      </pc:sldChg>
      <pc:sldChg chg="modSp addCm modCm">
        <pc:chgData name="Pieter Overtoom" userId="S::p.overtoom@wshd.nl::11d3cf8c-85c0-446f-9f15-0fa4192f35d0" providerId="AD" clId="Web-{36D83881-B874-5DFD-B176-2123789425F0}" dt="2023-01-04T11:08:34.391" v="195" actId="20577"/>
        <pc:sldMkLst>
          <pc:docMk/>
          <pc:sldMk cId="3350130837" sldId="662"/>
        </pc:sldMkLst>
        <pc:spChg chg="mod">
          <ac:chgData name="Pieter Overtoom" userId="S::p.overtoom@wshd.nl::11d3cf8c-85c0-446f-9f15-0fa4192f35d0" providerId="AD" clId="Web-{36D83881-B874-5DFD-B176-2123789425F0}" dt="2023-01-04T10:59:32.064" v="156" actId="20577"/>
          <ac:spMkLst>
            <pc:docMk/>
            <pc:sldMk cId="3350130837" sldId="662"/>
            <ac:spMk id="5" creationId="{1DD96067-795F-4E6D-923E-626C39B59D4D}"/>
          </ac:spMkLst>
        </pc:spChg>
        <pc:spChg chg="mod">
          <ac:chgData name="Pieter Overtoom" userId="S::p.overtoom@wshd.nl::11d3cf8c-85c0-446f-9f15-0fa4192f35d0" providerId="AD" clId="Web-{36D83881-B874-5DFD-B176-2123789425F0}" dt="2023-01-04T11:08:34.391" v="195" actId="20577"/>
          <ac:spMkLst>
            <pc:docMk/>
            <pc:sldMk cId="3350130837" sldId="662"/>
            <ac:spMk id="6" creationId="{F7062220-F4D5-698B-0817-73B92250F314}"/>
          </ac:spMkLst>
        </pc:spChg>
        <pc:spChg chg="mod">
          <ac:chgData name="Pieter Overtoom" userId="S::p.overtoom@wshd.nl::11d3cf8c-85c0-446f-9f15-0fa4192f35d0" providerId="AD" clId="Web-{36D83881-B874-5DFD-B176-2123789425F0}" dt="2023-01-04T11:08:25.485" v="189" actId="20577"/>
          <ac:spMkLst>
            <pc:docMk/>
            <pc:sldMk cId="3350130837" sldId="662"/>
            <ac:spMk id="7" creationId="{1D6B8C34-B156-A14D-5CA5-B52625259A06}"/>
          </ac:spMkLst>
        </pc:spChg>
        <pc:spChg chg="mod">
          <ac:chgData name="Pieter Overtoom" userId="S::p.overtoom@wshd.nl::11d3cf8c-85c0-446f-9f15-0fa4192f35d0" providerId="AD" clId="Web-{36D83881-B874-5DFD-B176-2123789425F0}" dt="2023-01-04T11:08:29.376" v="190" actId="20577"/>
          <ac:spMkLst>
            <pc:docMk/>
            <pc:sldMk cId="3350130837" sldId="662"/>
            <ac:spMk id="8" creationId="{91D1CD8B-A77E-B73B-7356-182F54A76FCE}"/>
          </ac:spMkLst>
        </pc:spChg>
        <pc:spChg chg="mod">
          <ac:chgData name="Pieter Overtoom" userId="S::p.overtoom@wshd.nl::11d3cf8c-85c0-446f-9f15-0fa4192f35d0" providerId="AD" clId="Web-{36D83881-B874-5DFD-B176-2123789425F0}" dt="2023-01-04T11:01:11.863" v="162" actId="20577"/>
          <ac:spMkLst>
            <pc:docMk/>
            <pc:sldMk cId="3350130837" sldId="662"/>
            <ac:spMk id="9" creationId="{C17A2C7C-3B61-961D-8F7A-C1CBF10F885B}"/>
          </ac:spMkLst>
        </pc:spChg>
        <pc:spChg chg="mod">
          <ac:chgData name="Pieter Overtoom" userId="S::p.overtoom@wshd.nl::11d3cf8c-85c0-446f-9f15-0fa4192f35d0" providerId="AD" clId="Web-{36D83881-B874-5DFD-B176-2123789425F0}" dt="2023-01-04T11:01:20.926" v="170" actId="20577"/>
          <ac:spMkLst>
            <pc:docMk/>
            <pc:sldMk cId="3350130837" sldId="662"/>
            <ac:spMk id="11" creationId="{AECF1561-8D47-6FD5-42B2-60D80C6C3DD3}"/>
          </ac:spMkLst>
        </pc:spChg>
        <pc:spChg chg="mod">
          <ac:chgData name="Pieter Overtoom" userId="S::p.overtoom@wshd.nl::11d3cf8c-85c0-446f-9f15-0fa4192f35d0" providerId="AD" clId="Web-{36D83881-B874-5DFD-B176-2123789425F0}" dt="2023-01-04T10:57:53.530" v="148" actId="14100"/>
          <ac:spMkLst>
            <pc:docMk/>
            <pc:sldMk cId="3350130837" sldId="662"/>
            <ac:spMk id="12" creationId="{2AF4ED18-EFBB-B3E6-6B9E-68EFDB36111E}"/>
          </ac:spMkLst>
        </pc:spChg>
        <pc:spChg chg="mod">
          <ac:chgData name="Pieter Overtoom" userId="S::p.overtoom@wshd.nl::11d3cf8c-85c0-446f-9f15-0fa4192f35d0" providerId="AD" clId="Web-{36D83881-B874-5DFD-B176-2123789425F0}" dt="2023-01-04T10:57:02.153" v="142" actId="20577"/>
          <ac:spMkLst>
            <pc:docMk/>
            <pc:sldMk cId="3350130837" sldId="662"/>
            <ac:spMk id="15" creationId="{D06D2FA5-3BA8-49B6-A302-897990B9059D}"/>
          </ac:spMkLst>
        </pc:spChg>
      </pc:sldChg>
      <pc:sldChg chg="modSp">
        <pc:chgData name="Pieter Overtoom" userId="S::p.overtoom@wshd.nl::11d3cf8c-85c0-446f-9f15-0fa4192f35d0" providerId="AD" clId="Web-{36D83881-B874-5DFD-B176-2123789425F0}" dt="2023-01-04T09:33:10.858" v="24" actId="20577"/>
        <pc:sldMkLst>
          <pc:docMk/>
          <pc:sldMk cId="2206855213" sldId="670"/>
        </pc:sldMkLst>
        <pc:spChg chg="mod">
          <ac:chgData name="Pieter Overtoom" userId="S::p.overtoom@wshd.nl::11d3cf8c-85c0-446f-9f15-0fa4192f35d0" providerId="AD" clId="Web-{36D83881-B874-5DFD-B176-2123789425F0}" dt="2023-01-04T09:33:10.858" v="24" actId="20577"/>
          <ac:spMkLst>
            <pc:docMk/>
            <pc:sldMk cId="2206855213" sldId="670"/>
            <ac:spMk id="6" creationId="{D61ACCD2-C014-3873-26E7-2A2991E7A117}"/>
          </ac:spMkLst>
        </pc:spChg>
      </pc:sldChg>
      <pc:sldChg chg="modSp">
        <pc:chgData name="Pieter Overtoom" userId="S::p.overtoom@wshd.nl::11d3cf8c-85c0-446f-9f15-0fa4192f35d0" providerId="AD" clId="Web-{36D83881-B874-5DFD-B176-2123789425F0}" dt="2023-01-04T09:30:25.790" v="1" actId="20577"/>
        <pc:sldMkLst>
          <pc:docMk/>
          <pc:sldMk cId="783172150" sldId="672"/>
        </pc:sldMkLst>
        <pc:spChg chg="mod">
          <ac:chgData name="Pieter Overtoom" userId="S::p.overtoom@wshd.nl::11d3cf8c-85c0-446f-9f15-0fa4192f35d0" providerId="AD" clId="Web-{36D83881-B874-5DFD-B176-2123789425F0}" dt="2023-01-04T09:30:25.790" v="1" actId="20577"/>
          <ac:spMkLst>
            <pc:docMk/>
            <pc:sldMk cId="783172150" sldId="672"/>
            <ac:spMk id="7" creationId="{B6C0053D-101A-9ACB-C946-C2478F61544F}"/>
          </ac:spMkLst>
        </pc:spChg>
        <pc:spChg chg="mod">
          <ac:chgData name="Pieter Overtoom" userId="S::p.overtoom@wshd.nl::11d3cf8c-85c0-446f-9f15-0fa4192f35d0" providerId="AD" clId="Web-{36D83881-B874-5DFD-B176-2123789425F0}" dt="2023-01-04T09:29:57.086" v="0" actId="20577"/>
          <ac:spMkLst>
            <pc:docMk/>
            <pc:sldMk cId="783172150" sldId="672"/>
            <ac:spMk id="8" creationId="{C572FA0C-C164-F579-E80A-D1F82BFC9E8C}"/>
          </ac:spMkLst>
        </pc:spChg>
      </pc:sldChg>
    </pc:docChg>
  </pc:docChgLst>
  <pc:docChgLst>
    <pc:chgData name="Rik Leenders" userId="S::r.leenders@wshd.nl::00c16ab7-f51e-41dd-9a7e-776952d638a2" providerId="AD" clId="Web-{4FB1A020-16C6-1BDC-84F4-AFFC8CADF7F0}"/>
    <pc:docChg chg="modSld">
      <pc:chgData name="Rik Leenders" userId="S::r.leenders@wshd.nl::00c16ab7-f51e-41dd-9a7e-776952d638a2" providerId="AD" clId="Web-{4FB1A020-16C6-1BDC-84F4-AFFC8CADF7F0}" dt="2023-01-09T14:37:50.438" v="34" actId="20577"/>
      <pc:docMkLst>
        <pc:docMk/>
      </pc:docMkLst>
      <pc:sldChg chg="modSp modCm">
        <pc:chgData name="Rik Leenders" userId="S::r.leenders@wshd.nl::00c16ab7-f51e-41dd-9a7e-776952d638a2" providerId="AD" clId="Web-{4FB1A020-16C6-1BDC-84F4-AFFC8CADF7F0}" dt="2023-01-09T14:37:47.454" v="33" actId="20577"/>
        <pc:sldMkLst>
          <pc:docMk/>
          <pc:sldMk cId="3520710030" sldId="644"/>
        </pc:sldMkLst>
        <pc:spChg chg="mod">
          <ac:chgData name="Rik Leenders" userId="S::r.leenders@wshd.nl::00c16ab7-f51e-41dd-9a7e-776952d638a2" providerId="AD" clId="Web-{4FB1A020-16C6-1BDC-84F4-AFFC8CADF7F0}" dt="2023-01-09T14:37:47.454" v="33" actId="20577"/>
          <ac:spMkLst>
            <pc:docMk/>
            <pc:sldMk cId="3520710030" sldId="644"/>
            <ac:spMk id="5" creationId="{8025D553-7A3E-4FB4-9C0E-283FA60BACA5}"/>
          </ac:spMkLst>
        </pc:spChg>
      </pc:sldChg>
      <pc:sldChg chg="modSp">
        <pc:chgData name="Rik Leenders" userId="S::r.leenders@wshd.nl::00c16ab7-f51e-41dd-9a7e-776952d638a2" providerId="AD" clId="Web-{4FB1A020-16C6-1BDC-84F4-AFFC8CADF7F0}" dt="2023-01-09T14:36:39.529" v="16"/>
        <pc:sldMkLst>
          <pc:docMk/>
          <pc:sldMk cId="2082581849" sldId="650"/>
        </pc:sldMkLst>
        <pc:spChg chg="mod">
          <ac:chgData name="Rik Leenders" userId="S::r.leenders@wshd.nl::00c16ab7-f51e-41dd-9a7e-776952d638a2" providerId="AD" clId="Web-{4FB1A020-16C6-1BDC-84F4-AFFC8CADF7F0}" dt="2023-01-09T14:35:50.309" v="10" actId="20577"/>
          <ac:spMkLst>
            <pc:docMk/>
            <pc:sldMk cId="2082581849" sldId="650"/>
            <ac:spMk id="16" creationId="{F818DA2F-6529-465E-88C1-ED3CBB13A5DE}"/>
          </ac:spMkLst>
        </pc:spChg>
        <pc:spChg chg="mod">
          <ac:chgData name="Rik Leenders" userId="S::r.leenders@wshd.nl::00c16ab7-f51e-41dd-9a7e-776952d638a2" providerId="AD" clId="Web-{4FB1A020-16C6-1BDC-84F4-AFFC8CADF7F0}" dt="2023-01-09T14:36:05.012" v="12" actId="20577"/>
          <ac:spMkLst>
            <pc:docMk/>
            <pc:sldMk cId="2082581849" sldId="650"/>
            <ac:spMk id="17" creationId="{4C08DC9B-4F60-4F8D-9FCA-2C26E37A2FAA}"/>
          </ac:spMkLst>
        </pc:spChg>
        <pc:spChg chg="mod">
          <ac:chgData name="Rik Leenders" userId="S::r.leenders@wshd.nl::00c16ab7-f51e-41dd-9a7e-776952d638a2" providerId="AD" clId="Web-{4FB1A020-16C6-1BDC-84F4-AFFC8CADF7F0}" dt="2023-01-09T14:36:39.529" v="16"/>
          <ac:spMkLst>
            <pc:docMk/>
            <pc:sldMk cId="2082581849" sldId="650"/>
            <ac:spMk id="36" creationId="{794DE6B9-79A2-49E3-A458-23774D667F09}"/>
          </ac:spMkLst>
        </pc:spChg>
        <pc:spChg chg="mod">
          <ac:chgData name="Rik Leenders" userId="S::r.leenders@wshd.nl::00c16ab7-f51e-41dd-9a7e-776952d638a2" providerId="AD" clId="Web-{4FB1A020-16C6-1BDC-84F4-AFFC8CADF7F0}" dt="2023-01-09T14:36:11.137" v="14" actId="14100"/>
          <ac:spMkLst>
            <pc:docMk/>
            <pc:sldMk cId="2082581849" sldId="650"/>
            <ac:spMk id="37" creationId="{8405A02C-813E-4300-877B-E89635C94C3F}"/>
          </ac:spMkLst>
        </pc:spChg>
      </pc:sldChg>
      <pc:sldChg chg="modSp">
        <pc:chgData name="Rik Leenders" userId="S::r.leenders@wshd.nl::00c16ab7-f51e-41dd-9a7e-776952d638a2" providerId="AD" clId="Web-{4FB1A020-16C6-1BDC-84F4-AFFC8CADF7F0}" dt="2023-01-09T14:37:50.438" v="34" actId="20577"/>
        <pc:sldMkLst>
          <pc:docMk/>
          <pc:sldMk cId="1652963978" sldId="658"/>
        </pc:sldMkLst>
        <pc:spChg chg="mod">
          <ac:chgData name="Rik Leenders" userId="S::r.leenders@wshd.nl::00c16ab7-f51e-41dd-9a7e-776952d638a2" providerId="AD" clId="Web-{4FB1A020-16C6-1BDC-84F4-AFFC8CADF7F0}" dt="2023-01-09T14:37:50.438" v="34" actId="20577"/>
          <ac:spMkLst>
            <pc:docMk/>
            <pc:sldMk cId="1652963978" sldId="658"/>
            <ac:spMk id="5" creationId="{874E9769-AB44-47AB-AA72-9374D87FDDA2}"/>
          </ac:spMkLst>
        </pc:spChg>
      </pc:sldChg>
    </pc:docChg>
  </pc:docChgLst>
  <pc:docChgLst>
    <pc:chgData name="Ronald Heinis" userId="S::r.heinis@wshd.nl::00a2410e-cba9-4a2c-904f-4e966f836161" providerId="AD" clId="Web-{8DE80CC9-0510-223B-9055-6412D90C7EAD}"/>
    <pc:docChg chg="modSld">
      <pc:chgData name="Ronald Heinis" userId="S::r.heinis@wshd.nl::00a2410e-cba9-4a2c-904f-4e966f836161" providerId="AD" clId="Web-{8DE80CC9-0510-223B-9055-6412D90C7EAD}" dt="2022-12-21T12:58:24.721" v="272"/>
      <pc:docMkLst>
        <pc:docMk/>
      </pc:docMkLst>
      <pc:sldChg chg="addSp delSp modSp">
        <pc:chgData name="Ronald Heinis" userId="S::r.heinis@wshd.nl::00a2410e-cba9-4a2c-904f-4e966f836161" providerId="AD" clId="Web-{8DE80CC9-0510-223B-9055-6412D90C7EAD}" dt="2022-12-21T12:58:24.721" v="272"/>
        <pc:sldMkLst>
          <pc:docMk/>
          <pc:sldMk cId="2082581849" sldId="650"/>
        </pc:sldMkLst>
        <pc:spChg chg="add mod">
          <ac:chgData name="Ronald Heinis" userId="S::r.heinis@wshd.nl::00a2410e-cba9-4a2c-904f-4e966f836161" providerId="AD" clId="Web-{8DE80CC9-0510-223B-9055-6412D90C7EAD}" dt="2022-12-21T12:49:53.016" v="104" actId="14100"/>
          <ac:spMkLst>
            <pc:docMk/>
            <pc:sldMk cId="2082581849" sldId="650"/>
            <ac:spMk id="5" creationId="{7895992C-6AB8-D19A-36FC-720828B90675}"/>
          </ac:spMkLst>
        </pc:spChg>
        <pc:spChg chg="add mod">
          <ac:chgData name="Ronald Heinis" userId="S::r.heinis@wshd.nl::00a2410e-cba9-4a2c-904f-4e966f836161" providerId="AD" clId="Web-{8DE80CC9-0510-223B-9055-6412D90C7EAD}" dt="2022-12-21T12:53:04.435" v="134" actId="1076"/>
          <ac:spMkLst>
            <pc:docMk/>
            <pc:sldMk cId="2082581849" sldId="650"/>
            <ac:spMk id="6" creationId="{CAA23031-3EBA-06F5-0216-4AA120861E29}"/>
          </ac:spMkLst>
        </pc:spChg>
        <pc:spChg chg="add mod">
          <ac:chgData name="Ronald Heinis" userId="S::r.heinis@wshd.nl::00a2410e-cba9-4a2c-904f-4e966f836161" providerId="AD" clId="Web-{8DE80CC9-0510-223B-9055-6412D90C7EAD}" dt="2022-12-21T12:53:53.829" v="148" actId="1076"/>
          <ac:spMkLst>
            <pc:docMk/>
            <pc:sldMk cId="2082581849" sldId="650"/>
            <ac:spMk id="7" creationId="{A4396673-DFB0-8DDF-A1F6-0CC3EBD110C5}"/>
          </ac:spMkLst>
        </pc:spChg>
        <pc:spChg chg="mod">
          <ac:chgData name="Ronald Heinis" userId="S::r.heinis@wshd.nl::00a2410e-cba9-4a2c-904f-4e966f836161" providerId="AD" clId="Web-{8DE80CC9-0510-223B-9055-6412D90C7EAD}" dt="2022-12-21T12:54:18.112" v="162" actId="20577"/>
          <ac:spMkLst>
            <pc:docMk/>
            <pc:sldMk cId="2082581849" sldId="650"/>
            <ac:spMk id="9" creationId="{BF650DE1-73F0-4B55-86BF-5A8F7973E6B8}"/>
          </ac:spMkLst>
        </pc:spChg>
        <pc:spChg chg="mod">
          <ac:chgData name="Ronald Heinis" userId="S::r.heinis@wshd.nl::00a2410e-cba9-4a2c-904f-4e966f836161" providerId="AD" clId="Web-{8DE80CC9-0510-223B-9055-6412D90C7EAD}" dt="2022-12-21T12:54:39.472" v="188" actId="20577"/>
          <ac:spMkLst>
            <pc:docMk/>
            <pc:sldMk cId="2082581849" sldId="650"/>
            <ac:spMk id="10" creationId="{87762274-2004-496A-A9EA-FE5917FAF993}"/>
          </ac:spMkLst>
        </pc:spChg>
        <pc:spChg chg="mod">
          <ac:chgData name="Ronald Heinis" userId="S::r.heinis@wshd.nl::00a2410e-cba9-4a2c-904f-4e966f836161" providerId="AD" clId="Web-{8DE80CC9-0510-223B-9055-6412D90C7EAD}" dt="2022-12-21T12:53:04.404" v="132" actId="1076"/>
          <ac:spMkLst>
            <pc:docMk/>
            <pc:sldMk cId="2082581849" sldId="650"/>
            <ac:spMk id="11" creationId="{EBB59B6F-F428-4359-90B9-9B427FDD3D94}"/>
          </ac:spMkLst>
        </pc:spChg>
        <pc:spChg chg="mod">
          <ac:chgData name="Ronald Heinis" userId="S::r.heinis@wshd.nl::00a2410e-cba9-4a2c-904f-4e966f836161" providerId="AD" clId="Web-{8DE80CC9-0510-223B-9055-6412D90C7EAD}" dt="2022-12-21T12:54:00.220" v="149" actId="1076"/>
          <ac:spMkLst>
            <pc:docMk/>
            <pc:sldMk cId="2082581849" sldId="650"/>
            <ac:spMk id="12" creationId="{94406F04-C38B-4A09-AF11-96C226D358C9}"/>
          </ac:spMkLst>
        </pc:spChg>
        <pc:spChg chg="del">
          <ac:chgData name="Ronald Heinis" userId="S::r.heinis@wshd.nl::00a2410e-cba9-4a2c-904f-4e966f836161" providerId="AD" clId="Web-{8DE80CC9-0510-223B-9055-6412D90C7EAD}" dt="2022-12-21T12:45:21.389" v="39"/>
          <ac:spMkLst>
            <pc:docMk/>
            <pc:sldMk cId="2082581849" sldId="650"/>
            <ac:spMk id="13" creationId="{70E2701D-CD5F-44D0-8FAB-A3AD753E5766}"/>
          </ac:spMkLst>
        </pc:spChg>
        <pc:spChg chg="del">
          <ac:chgData name="Ronald Heinis" userId="S::r.heinis@wshd.nl::00a2410e-cba9-4a2c-904f-4e966f836161" providerId="AD" clId="Web-{8DE80CC9-0510-223B-9055-6412D90C7EAD}" dt="2022-12-21T12:45:23.655" v="40"/>
          <ac:spMkLst>
            <pc:docMk/>
            <pc:sldMk cId="2082581849" sldId="650"/>
            <ac:spMk id="14" creationId="{103B1A4C-EABB-4E34-B839-29359DC3C18A}"/>
          </ac:spMkLst>
        </pc:spChg>
        <pc:spChg chg="del mod">
          <ac:chgData name="Ronald Heinis" userId="S::r.heinis@wshd.nl::00a2410e-cba9-4a2c-904f-4e966f836161" providerId="AD" clId="Web-{8DE80CC9-0510-223B-9055-6412D90C7EAD}" dt="2022-12-21T12:47:53.431" v="63"/>
          <ac:spMkLst>
            <pc:docMk/>
            <pc:sldMk cId="2082581849" sldId="650"/>
            <ac:spMk id="15" creationId="{A97AA705-FF74-4B01-B4E2-C91B6ADC4BC6}"/>
          </ac:spMkLst>
        </pc:spChg>
        <pc:spChg chg="mod">
          <ac:chgData name="Ronald Heinis" userId="S::r.heinis@wshd.nl::00a2410e-cba9-4a2c-904f-4e966f836161" providerId="AD" clId="Web-{8DE80CC9-0510-223B-9055-6412D90C7EAD}" dt="2022-12-21T12:53:04.419" v="133" actId="1076"/>
          <ac:spMkLst>
            <pc:docMk/>
            <pc:sldMk cId="2082581849" sldId="650"/>
            <ac:spMk id="16" creationId="{F818DA2F-6529-465E-88C1-ED3CBB13A5DE}"/>
          </ac:spMkLst>
        </pc:spChg>
        <pc:spChg chg="mod">
          <ac:chgData name="Ronald Heinis" userId="S::r.heinis@wshd.nl::00a2410e-cba9-4a2c-904f-4e966f836161" providerId="AD" clId="Web-{8DE80CC9-0510-223B-9055-6412D90C7EAD}" dt="2022-12-21T12:54:04.548" v="150" actId="1076"/>
          <ac:spMkLst>
            <pc:docMk/>
            <pc:sldMk cId="2082581849" sldId="650"/>
            <ac:spMk id="17" creationId="{4C08DC9B-4F60-4F8D-9FCA-2C26E37A2FAA}"/>
          </ac:spMkLst>
        </pc:spChg>
        <pc:spChg chg="del">
          <ac:chgData name="Ronald Heinis" userId="S::r.heinis@wshd.nl::00a2410e-cba9-4a2c-904f-4e966f836161" providerId="AD" clId="Web-{8DE80CC9-0510-223B-9055-6412D90C7EAD}" dt="2022-12-21T12:47:30.413" v="60"/>
          <ac:spMkLst>
            <pc:docMk/>
            <pc:sldMk cId="2082581849" sldId="650"/>
            <ac:spMk id="18" creationId="{CB8540DA-1707-4A7B-8550-B54A1CA6AB80}"/>
          </ac:spMkLst>
        </pc:spChg>
        <pc:spChg chg="mod">
          <ac:chgData name="Ronald Heinis" userId="S::r.heinis@wshd.nl::00a2410e-cba9-4a2c-904f-4e966f836161" providerId="AD" clId="Web-{8DE80CC9-0510-223B-9055-6412D90C7EAD}" dt="2022-12-21T12:55:12.678" v="193" actId="14100"/>
          <ac:spMkLst>
            <pc:docMk/>
            <pc:sldMk cId="2082581849" sldId="650"/>
            <ac:spMk id="19" creationId="{0DB8D596-60FB-4B6A-B97C-B731B3601EB2}"/>
          </ac:spMkLst>
        </pc:spChg>
        <pc:spChg chg="mod">
          <ac:chgData name="Ronald Heinis" userId="S::r.heinis@wshd.nl::00a2410e-cba9-4a2c-904f-4e966f836161" providerId="AD" clId="Web-{8DE80CC9-0510-223B-9055-6412D90C7EAD}" dt="2022-12-21T12:55:19.475" v="194" actId="14100"/>
          <ac:spMkLst>
            <pc:docMk/>
            <pc:sldMk cId="2082581849" sldId="650"/>
            <ac:spMk id="21" creationId="{89FBCA48-4585-4D23-BE57-23F1852DDCBC}"/>
          </ac:spMkLst>
        </pc:spChg>
        <pc:spChg chg="mod">
          <ac:chgData name="Ronald Heinis" userId="S::r.heinis@wshd.nl::00a2410e-cba9-4a2c-904f-4e966f836161" providerId="AD" clId="Web-{8DE80CC9-0510-223B-9055-6412D90C7EAD}" dt="2022-12-21T12:55:30.132" v="196" actId="14100"/>
          <ac:spMkLst>
            <pc:docMk/>
            <pc:sldMk cId="2082581849" sldId="650"/>
            <ac:spMk id="24" creationId="{D5AB6685-19E6-4272-AEA1-15370723A4AA}"/>
          </ac:spMkLst>
        </pc:spChg>
        <pc:spChg chg="mod">
          <ac:chgData name="Ronald Heinis" userId="S::r.heinis@wshd.nl::00a2410e-cba9-4a2c-904f-4e966f836161" providerId="AD" clId="Web-{8DE80CC9-0510-223B-9055-6412D90C7EAD}" dt="2022-12-21T12:55:48.727" v="198" actId="14100"/>
          <ac:spMkLst>
            <pc:docMk/>
            <pc:sldMk cId="2082581849" sldId="650"/>
            <ac:spMk id="25" creationId="{B7993A2F-22F0-4768-9843-449D3EA0294F}"/>
          </ac:spMkLst>
        </pc:spChg>
        <pc:spChg chg="del mod">
          <ac:chgData name="Ronald Heinis" userId="S::r.heinis@wshd.nl::00a2410e-cba9-4a2c-904f-4e966f836161" providerId="AD" clId="Web-{8DE80CC9-0510-223B-9055-6412D90C7EAD}" dt="2022-12-21T12:58:24.721" v="272"/>
          <ac:spMkLst>
            <pc:docMk/>
            <pc:sldMk cId="2082581849" sldId="650"/>
            <ac:spMk id="32" creationId="{BF17E31F-124E-442A-8543-81DD6D173935}"/>
          </ac:spMkLst>
        </pc:spChg>
        <pc:spChg chg="mod">
          <ac:chgData name="Ronald Heinis" userId="S::r.heinis@wshd.nl::00a2410e-cba9-4a2c-904f-4e966f836161" providerId="AD" clId="Web-{8DE80CC9-0510-223B-9055-6412D90C7EAD}" dt="2022-12-21T12:55:54.868" v="200" actId="1076"/>
          <ac:spMkLst>
            <pc:docMk/>
            <pc:sldMk cId="2082581849" sldId="650"/>
            <ac:spMk id="33" creationId="{991219DD-A083-4D6D-9127-5214CAC3550D}"/>
          </ac:spMkLst>
        </pc:spChg>
        <pc:spChg chg="mod">
          <ac:chgData name="Ronald Heinis" userId="S::r.heinis@wshd.nl::00a2410e-cba9-4a2c-904f-4e966f836161" providerId="AD" clId="Web-{8DE80CC9-0510-223B-9055-6412D90C7EAD}" dt="2022-12-21T12:58:10.767" v="271" actId="14100"/>
          <ac:spMkLst>
            <pc:docMk/>
            <pc:sldMk cId="2082581849" sldId="650"/>
            <ac:spMk id="36" creationId="{794DE6B9-79A2-49E3-A458-23774D667F09}"/>
          </ac:spMkLst>
        </pc:spChg>
        <pc:spChg chg="mod">
          <ac:chgData name="Ronald Heinis" userId="S::r.heinis@wshd.nl::00a2410e-cba9-4a2c-904f-4e966f836161" providerId="AD" clId="Web-{8DE80CC9-0510-223B-9055-6412D90C7EAD}" dt="2022-12-21T12:58:03.017" v="270" actId="14100"/>
          <ac:spMkLst>
            <pc:docMk/>
            <pc:sldMk cId="2082581849" sldId="650"/>
            <ac:spMk id="37" creationId="{8405A02C-813E-4300-877B-E89635C94C3F}"/>
          </ac:spMkLst>
        </pc:spChg>
        <pc:cxnChg chg="mod">
          <ac:chgData name="Ronald Heinis" userId="S::r.heinis@wshd.nl::00a2410e-cba9-4a2c-904f-4e966f836161" providerId="AD" clId="Web-{8DE80CC9-0510-223B-9055-6412D90C7EAD}" dt="2022-12-21T12:55:54.852" v="199" actId="1076"/>
          <ac:cxnSpMkLst>
            <pc:docMk/>
            <pc:sldMk cId="2082581849" sldId="650"/>
            <ac:cxnSpMk id="34" creationId="{9820B563-BE66-462A-A993-DF362D6244A8}"/>
          </ac:cxnSpMkLst>
        </pc:cxnChg>
      </pc:sldChg>
      <pc:sldChg chg="modSp">
        <pc:chgData name="Ronald Heinis" userId="S::r.heinis@wshd.nl::00a2410e-cba9-4a2c-904f-4e966f836161" providerId="AD" clId="Web-{8DE80CC9-0510-223B-9055-6412D90C7EAD}" dt="2022-12-21T12:40:57.451" v="11" actId="20577"/>
        <pc:sldMkLst>
          <pc:docMk/>
          <pc:sldMk cId="455337971" sldId="665"/>
        </pc:sldMkLst>
        <pc:spChg chg="mod">
          <ac:chgData name="Ronald Heinis" userId="S::r.heinis@wshd.nl::00a2410e-cba9-4a2c-904f-4e966f836161" providerId="AD" clId="Web-{8DE80CC9-0510-223B-9055-6412D90C7EAD}" dt="2022-12-21T12:40:57.451" v="11" actId="20577"/>
          <ac:spMkLst>
            <pc:docMk/>
            <pc:sldMk cId="455337971" sldId="665"/>
            <ac:spMk id="5" creationId="{1DD96067-795F-4E6D-923E-626C39B59D4D}"/>
          </ac:spMkLst>
        </pc:spChg>
      </pc:sldChg>
      <pc:sldChg chg="addSp modSp">
        <pc:chgData name="Ronald Heinis" userId="S::r.heinis@wshd.nl::00a2410e-cba9-4a2c-904f-4e966f836161" providerId="AD" clId="Web-{8DE80CC9-0510-223B-9055-6412D90C7EAD}" dt="2022-12-21T12:39:30.195" v="4" actId="1076"/>
        <pc:sldMkLst>
          <pc:docMk/>
          <pc:sldMk cId="771168060" sldId="667"/>
        </pc:sldMkLst>
        <pc:picChg chg="add mod">
          <ac:chgData name="Ronald Heinis" userId="S::r.heinis@wshd.nl::00a2410e-cba9-4a2c-904f-4e966f836161" providerId="AD" clId="Web-{8DE80CC9-0510-223B-9055-6412D90C7EAD}" dt="2022-12-21T12:39:30.195" v="4" actId="1076"/>
          <ac:picMkLst>
            <pc:docMk/>
            <pc:sldMk cId="771168060" sldId="667"/>
            <ac:picMk id="6" creationId="{D238B475-9B53-9BC7-7F66-333B06B0F723}"/>
          </ac:picMkLst>
        </pc:picChg>
      </pc:sldChg>
    </pc:docChg>
  </pc:docChgLst>
</pc:chgInfo>
</file>

<file path=ppt/comments/modernComment_284_D1D9C5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E92F2D-DFF6-AE4C-9557-B8B25560F8EA}" authorId="{E9F41429-B48E-7AAC-DBE3-93DEE154C1A5}" created="2023-01-04T13:17:08.1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20710030" sldId="644"/>
      <ac:spMk id="5" creationId="{8025D553-7A3E-4FB4-9C0E-283FA60BACA5}"/>
      <ac:txMk cp="205" len="13">
        <ac:context len="319" hash="1168493204"/>
      </ac:txMk>
    </ac:txMkLst>
    <p188:pos x="1824466" y="2016606"/>
    <p188:txBody>
      <a:bodyPr/>
      <a:lstStyle/>
      <a:p>
        <a:r>
          <a:rPr lang="nl-NL"/>
          <a:t>[@Michel van Duuren] dit moeten we niet vergeten terug te laten komen in de inschrijvingsleidraad
</a:t>
        </a:r>
      </a:p>
    </p188:txBody>
  </p188:cm>
</p188:cmLst>
</file>

<file path=ppt/comments/modernComment_287_A0430D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4FCEC9-D9D4-2045-95E3-ED6AF234B866}" authorId="{E9F41429-B48E-7AAC-DBE3-93DEE154C1A5}" created="2023-01-04T12:46:59.5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88748836" sldId="647"/>
      <ac:picMk id="3" creationId="{00000000-0000-0000-0000-000000000000}"/>
    </ac:deMkLst>
    <p188:txBody>
      <a:bodyPr/>
      <a:lstStyle/>
      <a:p>
        <a:r>
          <a:rPr lang="nl-NL"/>
          <a:t>Vervangen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3D2247-9829-4411-ACC4-94297B5BF0B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97313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75C763-36B6-4D09-862C-FC7CE796FA6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888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28" charset="-128"/>
        <a:cs typeface="ＭＳ Ｐゴシック" pitchFamily="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28" charset="-128"/>
        <a:cs typeface="ＭＳ Ｐゴシック" pitchFamily="28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28" charset="-128"/>
        <a:cs typeface="ＭＳ Ｐゴシック" pitchFamily="28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28" charset="-128"/>
        <a:cs typeface="ＭＳ Ｐゴシック" pitchFamily="28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28" charset="-128"/>
        <a:cs typeface="ＭＳ Ｐゴシック" pitchFamily="2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3665568-DB37-4491-BA95-05BCAB9D9874}" type="slidenum">
              <a:rPr lang="en-US" altLang="nl-NL" sz="1200" smtClean="0"/>
              <a:pPr/>
              <a:t>1</a:t>
            </a:fld>
            <a:endParaRPr lang="en-US" altLang="nl-NL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/>
            <a:fld id="{0F51A718-E49E-4E84-88BD-DA29914A2B50}" type="slidenum">
              <a:rPr lang="en-US" altLang="nl-NL" sz="1200"/>
              <a:pPr algn="r"/>
              <a:t>6</a:t>
            </a:fld>
            <a:endParaRPr lang="en-US" altLang="nl-NL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Elementen:</a:t>
            </a:r>
          </a:p>
          <a:p>
            <a:pPr eaLnBrk="1" hangingPunct="1"/>
            <a:endParaRPr lang="nl-NL" altLang="nl-NL" dirty="0">
              <a:latin typeface="Arial" charset="0"/>
              <a:ea typeface="ＭＳ Ｐゴシック" pitchFamily="1" charset="-128"/>
            </a:endParaRPr>
          </a:p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Wat is de huidige situatie?</a:t>
            </a:r>
          </a:p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Wat is het beleid?</a:t>
            </a:r>
          </a:p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Waar willen we naar toe?</a:t>
            </a:r>
          </a:p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Welke stappen/acties/doelen moeten daarvoor genomen/bereikt worden?</a:t>
            </a:r>
          </a:p>
        </p:txBody>
      </p:sp>
    </p:spTree>
    <p:extLst>
      <p:ext uri="{BB962C8B-B14F-4D97-AF65-F5344CB8AC3E}">
        <p14:creationId xmlns:p14="http://schemas.microsoft.com/office/powerpoint/2010/main" val="20625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/>
            <a:fld id="{775A45E7-3707-4F9E-AFDD-4286EB6D428B}" type="slidenum">
              <a:rPr lang="en-US" altLang="nl-NL" sz="1200"/>
              <a:pPr algn="r"/>
              <a:t>7</a:t>
            </a:fld>
            <a:endParaRPr lang="en-US" altLang="nl-NL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341" name="Tijdelijke aanduiding voor datum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495AC4A-0576-4F66-977A-09231F249B81}" type="datetime4">
              <a:rPr lang="nl-NL" altLang="nl-NL" sz="1200" smtClean="0"/>
              <a:pPr/>
              <a:t>12 januari 2023</a:t>
            </a:fld>
            <a:endParaRPr lang="en-US" altLang="nl-NL" sz="1200"/>
          </a:p>
        </p:txBody>
      </p:sp>
      <p:sp>
        <p:nvSpPr>
          <p:cNvPr id="14342" name="Tijdelijke aanduiding voor koptekst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nl-NL" sz="1200"/>
              <a:t>Presentatie Waterschap Hollandse Delta</a:t>
            </a:r>
          </a:p>
        </p:txBody>
      </p:sp>
    </p:spTree>
    <p:extLst>
      <p:ext uri="{BB962C8B-B14F-4D97-AF65-F5344CB8AC3E}">
        <p14:creationId xmlns:p14="http://schemas.microsoft.com/office/powerpoint/2010/main" val="187570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/>
            <a:fld id="{775A45E7-3707-4F9E-AFDD-4286EB6D428B}" type="slidenum">
              <a:rPr lang="en-US" altLang="nl-NL" sz="1200"/>
              <a:pPr algn="r"/>
              <a:t>8</a:t>
            </a:fld>
            <a:endParaRPr lang="en-US" altLang="nl-NL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341" name="Tijdelijke aanduiding voor datum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495AC4A-0576-4F66-977A-09231F249B81}" type="datetime4">
              <a:rPr lang="nl-NL" altLang="nl-NL" sz="1200" smtClean="0"/>
              <a:pPr/>
              <a:t>12 januari 2023</a:t>
            </a:fld>
            <a:endParaRPr lang="en-US" altLang="nl-NL" sz="1200"/>
          </a:p>
        </p:txBody>
      </p:sp>
      <p:sp>
        <p:nvSpPr>
          <p:cNvPr id="14342" name="Tijdelijke aanduiding voor koptekst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nl-NL" sz="1200"/>
              <a:t>Presentatie Waterschap Hollandse Delta</a:t>
            </a:r>
          </a:p>
        </p:txBody>
      </p:sp>
    </p:spTree>
    <p:extLst>
      <p:ext uri="{BB962C8B-B14F-4D97-AF65-F5344CB8AC3E}">
        <p14:creationId xmlns:p14="http://schemas.microsoft.com/office/powerpoint/2010/main" val="403888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75C763-36B6-4D09-862C-FC7CE796FA69}" type="slidenum">
              <a:rPr lang="en-US" altLang="nl-NL" smtClean="0"/>
              <a:pPr>
                <a:defRPr/>
              </a:pPr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835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/>
            <a:fld id="{775A45E7-3707-4F9E-AFDD-4286EB6D428B}" type="slidenum">
              <a:rPr lang="en-US" altLang="nl-NL" sz="1200"/>
              <a:pPr algn="r"/>
              <a:t>13</a:t>
            </a:fld>
            <a:endParaRPr lang="en-US" altLang="nl-NL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341" name="Tijdelijke aanduiding voor datum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495AC4A-0576-4F66-977A-09231F249B81}" type="datetime4">
              <a:rPr lang="nl-NL" altLang="nl-NL" sz="1200" smtClean="0"/>
              <a:pPr/>
              <a:t>12 januari 2023</a:t>
            </a:fld>
            <a:endParaRPr lang="en-US" altLang="nl-NL" sz="1200"/>
          </a:p>
        </p:txBody>
      </p:sp>
      <p:sp>
        <p:nvSpPr>
          <p:cNvPr id="14342" name="Tijdelijke aanduiding voor koptekst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nl-NL" sz="1200"/>
              <a:t>Presentatie Waterschap Hollandse Delta</a:t>
            </a:r>
          </a:p>
        </p:txBody>
      </p:sp>
    </p:spTree>
    <p:extLst>
      <p:ext uri="{BB962C8B-B14F-4D97-AF65-F5344CB8AC3E}">
        <p14:creationId xmlns:p14="http://schemas.microsoft.com/office/powerpoint/2010/main" val="141073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/>
            <a:fld id="{0F51A718-E49E-4E84-88BD-DA29914A2B50}" type="slidenum">
              <a:rPr lang="en-US" altLang="nl-NL" sz="1200"/>
              <a:pPr algn="r"/>
              <a:t>15</a:t>
            </a:fld>
            <a:endParaRPr lang="en-US" altLang="nl-NL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>
                <a:latin typeface="Arial" charset="0"/>
                <a:ea typeface="ＭＳ Ｐゴシック" pitchFamily="1" charset="-128"/>
              </a:rPr>
              <a:t>Elementen:</a:t>
            </a:r>
          </a:p>
          <a:p>
            <a:pPr eaLnBrk="1" hangingPunct="1"/>
            <a:endParaRPr lang="nl-NL" altLang="nl-NL">
              <a:latin typeface="Arial" charset="0"/>
              <a:ea typeface="ＭＳ Ｐゴシック" pitchFamily="1" charset="-128"/>
            </a:endParaRPr>
          </a:p>
          <a:p>
            <a:pPr eaLnBrk="1" hangingPunct="1"/>
            <a:r>
              <a:rPr lang="nl-NL" altLang="nl-NL">
                <a:latin typeface="Arial" charset="0"/>
                <a:ea typeface="ＭＳ Ｐゴシック" pitchFamily="1" charset="-128"/>
              </a:rPr>
              <a:t>Wat is de huidige situatie?</a:t>
            </a:r>
          </a:p>
          <a:p>
            <a:pPr eaLnBrk="1" hangingPunct="1"/>
            <a:r>
              <a:rPr lang="nl-NL" altLang="nl-NL">
                <a:latin typeface="Arial" charset="0"/>
                <a:ea typeface="ＭＳ Ｐゴシック" pitchFamily="1" charset="-128"/>
              </a:rPr>
              <a:t>Wat is het beleid?</a:t>
            </a:r>
          </a:p>
          <a:p>
            <a:pPr eaLnBrk="1" hangingPunct="1"/>
            <a:r>
              <a:rPr lang="nl-NL" altLang="nl-NL">
                <a:latin typeface="Arial" charset="0"/>
                <a:ea typeface="ＭＳ Ｐゴシック" pitchFamily="1" charset="-128"/>
              </a:rPr>
              <a:t>Waar willen we naar toe?</a:t>
            </a:r>
          </a:p>
          <a:p>
            <a:pPr eaLnBrk="1" hangingPunct="1"/>
            <a:r>
              <a:rPr lang="nl-NL" altLang="nl-NL">
                <a:latin typeface="Arial" charset="0"/>
                <a:ea typeface="ＭＳ Ｐゴシック" pitchFamily="1" charset="-128"/>
              </a:rPr>
              <a:t>Welke stappen/acties/doelen moeten daarvoor genomen/bereikt worden?</a:t>
            </a:r>
          </a:p>
        </p:txBody>
      </p:sp>
    </p:spTree>
    <p:extLst>
      <p:ext uri="{BB962C8B-B14F-4D97-AF65-F5344CB8AC3E}">
        <p14:creationId xmlns:p14="http://schemas.microsoft.com/office/powerpoint/2010/main" val="74042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/>
            <a:fld id="{0F51A718-E49E-4E84-88BD-DA29914A2B50}" type="slidenum">
              <a:rPr lang="en-US" altLang="nl-NL" sz="1200"/>
              <a:pPr algn="r"/>
              <a:t>17</a:t>
            </a:fld>
            <a:endParaRPr lang="en-US" altLang="nl-NL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Elementen:</a:t>
            </a:r>
          </a:p>
          <a:p>
            <a:pPr eaLnBrk="1" hangingPunct="1"/>
            <a:endParaRPr lang="nl-NL" altLang="nl-NL" dirty="0">
              <a:latin typeface="Arial" charset="0"/>
              <a:ea typeface="ＭＳ Ｐゴシック" pitchFamily="1" charset="-128"/>
            </a:endParaRPr>
          </a:p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Wat is de huidige situatie?</a:t>
            </a:r>
          </a:p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Wat is het beleid?</a:t>
            </a:r>
          </a:p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Waar willen we naar toe?</a:t>
            </a:r>
          </a:p>
          <a:p>
            <a:pPr eaLnBrk="1" hangingPunct="1"/>
            <a:r>
              <a:rPr lang="nl-NL" altLang="nl-NL" dirty="0">
                <a:latin typeface="Arial" charset="0"/>
                <a:ea typeface="ＭＳ Ｐゴシック" pitchFamily="1" charset="-128"/>
              </a:rPr>
              <a:t>Welke stappen/acties/doelen moeten daarvoor genomen/bereikt worden?</a:t>
            </a:r>
          </a:p>
        </p:txBody>
      </p:sp>
    </p:spTree>
    <p:extLst>
      <p:ext uri="{BB962C8B-B14F-4D97-AF65-F5344CB8AC3E}">
        <p14:creationId xmlns:p14="http://schemas.microsoft.com/office/powerpoint/2010/main" val="404502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voorbeeld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" b="5535"/>
          <a:stretch/>
        </p:blipFill>
        <p:spPr bwMode="auto">
          <a:xfrm>
            <a:off x="-6350" y="-16668"/>
            <a:ext cx="45640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"/>
          <a:stretch/>
        </p:blipFill>
        <p:spPr bwMode="auto">
          <a:xfrm>
            <a:off x="4708526" y="-16668"/>
            <a:ext cx="443071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98464" y="3257551"/>
            <a:ext cx="8270875" cy="1584722"/>
          </a:xfrm>
          <a:prstGeom prst="rect">
            <a:avLst/>
          </a:prstGeom>
          <a:solidFill>
            <a:srgbClr val="0093D3"/>
          </a:solidFill>
          <a:ln>
            <a:noFill/>
          </a:ln>
          <a:effectLst>
            <a:outerShdw blurRad="457200" dist="126999" dir="2700000" algn="ctr" rotWithShape="0">
              <a:schemeClr val="tx1">
                <a:alpha val="78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4613" y="2897982"/>
            <a:ext cx="9144000" cy="445294"/>
          </a:xfrm>
          <a:prstGeom prst="rect">
            <a:avLst/>
          </a:prstGeom>
          <a:solidFill>
            <a:srgbClr val="AAC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nl-NL" altLang="nl-NL">
              <a:solidFill>
                <a:srgbClr val="AACB2B"/>
              </a:solidFill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398539" y="3543858"/>
            <a:ext cx="8270875" cy="1042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[Naam invoegen]</a:t>
            </a:r>
          </a:p>
          <a:p>
            <a:pPr lvl="0"/>
            <a:r>
              <a:rPr lang="nl-NL"/>
              <a:t>[Functie invoegen] 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8464" y="2897982"/>
            <a:ext cx="8270875" cy="445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Titel/onderwerp invoegen</a:t>
            </a:r>
          </a:p>
        </p:txBody>
      </p:sp>
      <p:pic>
        <p:nvPicPr>
          <p:cNvPr id="16" name="Picture 10" descr="corner_logo_groen_eiland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0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sheet met voorbeeld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28_achtergrondbeel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460772" y="1437624"/>
            <a:ext cx="3806429" cy="3456384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Ruimte voor grafiek of tabel</a:t>
            </a:r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566664"/>
            <a:ext cx="3798887" cy="492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rgbClr val="AACB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/>
              <a:t>Subtitel thema</a:t>
            </a:r>
          </a:p>
        </p:txBody>
      </p:sp>
      <p:pic>
        <p:nvPicPr>
          <p:cNvPr id="11" name="Picture 10" descr="corner_logo_groen_eiland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7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sheet met eigen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0" y="-12949"/>
            <a:ext cx="4577354" cy="51564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Klik op het pictogram als u een afbeelding wilt toevoegen</a:t>
            </a:r>
            <a:endParaRPr lang="nl-NL" noProof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460772" y="1437624"/>
            <a:ext cx="3806429" cy="3456384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Ruimte voor grafiek of tabel</a:t>
            </a:r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566664"/>
            <a:ext cx="3798887" cy="492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rgbClr val="AACB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/>
              <a:t>Subtitel thema</a:t>
            </a:r>
          </a:p>
        </p:txBody>
      </p:sp>
      <p:pic>
        <p:nvPicPr>
          <p:cNvPr id="11" name="Picture 10" descr="corner_logo_groen_eiland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5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oor eigen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4644008" y="0"/>
            <a:ext cx="4522572" cy="2897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98464" y="3257551"/>
            <a:ext cx="8270875" cy="1584722"/>
          </a:xfrm>
          <a:prstGeom prst="rect">
            <a:avLst/>
          </a:prstGeom>
          <a:solidFill>
            <a:srgbClr val="0093D3"/>
          </a:solidFill>
          <a:ln>
            <a:noFill/>
          </a:ln>
          <a:effectLst>
            <a:outerShdw blurRad="457200" dist="126999" dir="2700000" algn="ctr" rotWithShape="0">
              <a:schemeClr val="tx1">
                <a:alpha val="78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4613" y="2897982"/>
            <a:ext cx="9144000" cy="445294"/>
          </a:xfrm>
          <a:prstGeom prst="rect">
            <a:avLst/>
          </a:prstGeom>
          <a:solidFill>
            <a:srgbClr val="AAC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nl-NL" altLang="nl-NL">
              <a:solidFill>
                <a:srgbClr val="AACB2B"/>
              </a:solidFill>
            </a:endParaRP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/>
          </p:nvPr>
        </p:nvSpPr>
        <p:spPr>
          <a:xfrm>
            <a:off x="4764" y="0"/>
            <a:ext cx="4529137" cy="28979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398539" y="3543858"/>
            <a:ext cx="8270875" cy="1042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[Naam invoegen]</a:t>
            </a:r>
          </a:p>
          <a:p>
            <a:pPr lvl="0"/>
            <a:r>
              <a:rPr lang="nl-NL"/>
              <a:t>[Functie invoegen] 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8464" y="2897982"/>
            <a:ext cx="8270875" cy="445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Titel/onderwerp invoegen</a:t>
            </a:r>
          </a:p>
        </p:txBody>
      </p:sp>
      <p:pic>
        <p:nvPicPr>
          <p:cNvPr id="16" name="Picture 10" descr="corner_logo_groen_eiland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9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heet met voorbeel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nh76prod2.free.fr/photos/work_in_progress/juin2009_Netherlands/Panorama_Rotterdam_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-20638" y="1575198"/>
            <a:ext cx="9164638" cy="445294"/>
          </a:xfrm>
          <a:prstGeom prst="rect">
            <a:avLst/>
          </a:prstGeom>
          <a:solidFill>
            <a:srgbClr val="AAC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nl-NL" altLang="nl-NL">
              <a:solidFill>
                <a:srgbClr val="AACB2B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1599642"/>
            <a:ext cx="8229600" cy="432048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Subtitel thema/onderwerp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0772" y="2193708"/>
            <a:ext cx="8201819" cy="2808312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Ruimte voor grafiek of tabel</a:t>
            </a:r>
            <a:endParaRPr lang="nl-NL"/>
          </a:p>
        </p:txBody>
      </p:sp>
      <p:pic>
        <p:nvPicPr>
          <p:cNvPr id="9" name="Picture 10" descr="corner_logo_groen_eiland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7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sheet voor eig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-7532"/>
            <a:ext cx="7956376" cy="491049"/>
          </a:xfrm>
          <a:prstGeom prst="rect">
            <a:avLst/>
          </a:prstGeom>
          <a:solidFill>
            <a:srgbClr val="AACB2B"/>
          </a:solidFill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Subtitel thema/onderwerp</a:t>
            </a:r>
          </a:p>
        </p:txBody>
      </p:sp>
      <p:pic>
        <p:nvPicPr>
          <p:cNvPr id="9" name="Picture 10" descr="corner_logo_groen_eiland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0538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B51AA0-CBDD-41CF-A9D0-D38F67E81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51720" y="4909316"/>
            <a:ext cx="4536504" cy="202628"/>
          </a:xfrm>
        </p:spPr>
        <p:txBody>
          <a:bodyPr/>
          <a:lstStyle>
            <a:lvl1pPr>
              <a:defRPr sz="800"/>
            </a:lvl1pPr>
          </a:lstStyle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E132E2-AB1D-46B4-94DD-E0E9EEF93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88968" y="4916015"/>
            <a:ext cx="486966" cy="202628"/>
          </a:xfrm>
        </p:spPr>
        <p:txBody>
          <a:bodyPr/>
          <a:lstStyle>
            <a:lvl1pPr>
              <a:defRPr sz="800"/>
            </a:lvl1pPr>
          </a:lstStyle>
          <a:p>
            <a:fld id="{00050E76-406A-4F60-9264-0B9E58C71E7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F7807A6A-B118-4F63-9F44-CDBA653E78E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9154" y="4909317"/>
            <a:ext cx="1510558" cy="202628"/>
          </a:xfrm>
        </p:spPr>
        <p:txBody>
          <a:bodyPr/>
          <a:lstStyle>
            <a:lvl1pPr>
              <a:defRPr sz="800"/>
            </a:lvl1pPr>
          </a:lstStyle>
          <a:p>
            <a:r>
              <a:rPr lang="nl-NL"/>
              <a:t>9 januari 2023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998B0F7-2DB0-4C4A-B595-AEFAA7F44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154" y="627534"/>
            <a:ext cx="7487396" cy="40317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872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orner_logo_groen_eilanden">
            <a:extLst>
              <a:ext uri="{FF2B5EF4-FFF2-40B4-BE49-F238E27FC236}">
                <a16:creationId xmlns:a16="http://schemas.microsoft.com/office/drawing/2014/main" id="{57019376-1503-4E9D-BBB7-EB91DA2A59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0538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BC04AA2-2FA5-42EC-B5D2-E22997F0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483517"/>
          </a:xfrm>
          <a:prstGeom prst="rect">
            <a:avLst/>
          </a:prstGeom>
          <a:solidFill>
            <a:srgbClr val="AAC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lang="nl-NL" sz="2400" b="1" ker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nl-NL"/>
              <a:t>Klik om stijl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AAA1186-939E-4CE0-964F-97F62CFB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04" y="4876006"/>
            <a:ext cx="1131887" cy="202629"/>
          </a:xfrm>
        </p:spPr>
        <p:txBody>
          <a:bodyPr/>
          <a:lstStyle>
            <a:lvl1pPr>
              <a:defRPr sz="800"/>
            </a:lvl1pPr>
          </a:lstStyle>
          <a:p>
            <a:r>
              <a:rPr lang="nl-NL"/>
              <a:t>9 januari 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AD6838-525D-4A91-A492-63729334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1640" y="4876006"/>
            <a:ext cx="4783410" cy="202629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CE9728-983A-479B-9BD9-95F92A35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4876006"/>
            <a:ext cx="486966" cy="202629"/>
          </a:xfrm>
        </p:spPr>
        <p:txBody>
          <a:bodyPr/>
          <a:lstStyle>
            <a:lvl1pPr>
              <a:defRPr sz="800"/>
            </a:lvl1pPr>
          </a:lstStyle>
          <a:p>
            <a:fld id="{00050E76-406A-4F60-9264-0B9E58C71E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04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ntallensheet voor eig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</a:t>
            </a:r>
            <a:r>
              <a:rPr lang="nl-NL" err="1"/>
              <a:t>ilt</a:t>
            </a:r>
            <a:r>
              <a:rPr lang="nl-NL"/>
              <a:t>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3273828"/>
            <a:ext cx="4027488" cy="11215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/>
              <a:t>Kentallen invullen</a:t>
            </a:r>
          </a:p>
        </p:txBody>
      </p:sp>
      <p:pic>
        <p:nvPicPr>
          <p:cNvPr id="3" name="Picture 3" descr="corner_logo_wit_eiland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1"/>
            <a:ext cx="1101725" cy="16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sheet met voorbeeld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p17_achtergrondbeeld_V2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7"/>
          <a:stretch/>
        </p:blipFill>
        <p:spPr bwMode="auto">
          <a:xfrm>
            <a:off x="0" y="1"/>
            <a:ext cx="4533900" cy="249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17_achtergrondbeeld_V2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7"/>
          <a:stretch/>
        </p:blipFill>
        <p:spPr bwMode="auto">
          <a:xfrm>
            <a:off x="4610100" y="1"/>
            <a:ext cx="4533900" cy="249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-20638" y="2493300"/>
            <a:ext cx="9164638" cy="445294"/>
          </a:xfrm>
          <a:prstGeom prst="rect">
            <a:avLst/>
          </a:prstGeom>
          <a:solidFill>
            <a:srgbClr val="AAC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nl-NL" altLang="nl-NL">
              <a:solidFill>
                <a:srgbClr val="AACB2B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2517744"/>
            <a:ext cx="8229600" cy="432048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Subtitel thema/onderwerp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0772" y="3165816"/>
            <a:ext cx="8201819" cy="1836204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Ruimte voor grafiek of tabel</a:t>
            </a:r>
            <a:endParaRPr lang="nl-NL"/>
          </a:p>
        </p:txBody>
      </p:sp>
      <p:pic>
        <p:nvPicPr>
          <p:cNvPr id="9" name="Picture 10" descr="corner_logo_groen_eiland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5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sheet met eigen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-20638" y="2493300"/>
            <a:ext cx="9164638" cy="445294"/>
          </a:xfrm>
          <a:prstGeom prst="rect">
            <a:avLst/>
          </a:prstGeom>
          <a:solidFill>
            <a:srgbClr val="AAC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nl-NL" altLang="nl-NL">
              <a:solidFill>
                <a:srgbClr val="AACB2B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7504" y="2517744"/>
            <a:ext cx="8229600" cy="432048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Subtitel thema/onderwerp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0772" y="3165816"/>
            <a:ext cx="8201819" cy="1836204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Ruimte voor grafiek of tabel</a:t>
            </a:r>
            <a:endParaRPr lang="nl-NL"/>
          </a:p>
        </p:txBody>
      </p:sp>
      <p:pic>
        <p:nvPicPr>
          <p:cNvPr id="9" name="Picture 10" descr="corner_logo_groen_eiland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4644008" y="1"/>
            <a:ext cx="4522572" cy="2493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0"/>
          </p:nvPr>
        </p:nvSpPr>
        <p:spPr>
          <a:xfrm>
            <a:off x="4764" y="1"/>
            <a:ext cx="4529137" cy="24932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0373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ntallensheet met voorbeel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g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3273828"/>
            <a:ext cx="4027488" cy="11215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/>
              <a:t>Kentallen</a:t>
            </a:r>
          </a:p>
          <a:p>
            <a:pPr lvl="0"/>
            <a:r>
              <a:rPr lang="nl-NL"/>
              <a:t>…</a:t>
            </a:r>
          </a:p>
          <a:p>
            <a:pPr lvl="0"/>
            <a:r>
              <a:rPr lang="nl-NL"/>
              <a:t>….</a:t>
            </a:r>
          </a:p>
        </p:txBody>
      </p:sp>
      <p:pic>
        <p:nvPicPr>
          <p:cNvPr id="3" name="Picture 3" descr="corner_logo_wit_eiland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1"/>
            <a:ext cx="1101725" cy="16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75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57E120F-4D5E-4638-A176-B3CB9BA69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6"/>
            <a:ext cx="3086100" cy="202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DF66A67-0D2D-4013-ABFA-70A61B12C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424" y="4876006"/>
            <a:ext cx="486966" cy="202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0E76-406A-4F60-9264-0B9E58C71E7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DCBD9B-73CB-4F84-AC10-B6CECE121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6"/>
            <a:ext cx="2057400" cy="202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9 januari 2023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88DEAD7-14E8-4592-AFB6-291B16FD7D0F}"/>
              </a:ext>
            </a:extLst>
          </p:cNvPr>
          <p:cNvSpPr txBox="1"/>
          <p:nvPr userDrawn="1"/>
        </p:nvSpPr>
        <p:spPr>
          <a:xfrm rot="16200000">
            <a:off x="-1445748" y="3108054"/>
            <a:ext cx="3106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>
                <a:solidFill>
                  <a:srgbClr val="FF0000"/>
                </a:solidFill>
              </a:rPr>
              <a:t>Aan getoonde informatie kunnen geen rechten worden ontleend.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9C81AEF-D8F6-4653-97DC-17F8B2F34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699542"/>
            <a:ext cx="7886700" cy="3932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62" r:id="rId4"/>
    <p:sldLayoutId id="2147483672" r:id="rId5"/>
    <p:sldLayoutId id="2147483655" r:id="rId6"/>
    <p:sldLayoutId id="2147483663" r:id="rId7"/>
    <p:sldLayoutId id="2147483661" r:id="rId8"/>
    <p:sldLayoutId id="2147483660" r:id="rId9"/>
    <p:sldLayoutId id="2147483657" r:id="rId10"/>
    <p:sldLayoutId id="2147483664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  <a:cs typeface="ＭＳ Ｐゴシック" pitchFamily="2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  <a:cs typeface="ＭＳ Ｐゴシック" pitchFamily="2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  <a:cs typeface="ＭＳ Ｐゴシック" pitchFamily="2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  <a:cs typeface="ＭＳ Ｐゴシック" pitchFamily="2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  <a:cs typeface="ＭＳ Ｐゴシック" pitchFamily="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  <a:cs typeface="ＭＳ Ｐゴシック" pitchFamily="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  <a:cs typeface="ＭＳ Ｐゴシック" pitchFamily="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B1D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B1D6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2B1D6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B1D6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B1D66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87_A0430D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84_D1D9C58E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11" descr="Afbeelding met tekst, oud&#10;&#10;Automatisch gegenereerde beschrijving">
            <a:extLst>
              <a:ext uri="{FF2B5EF4-FFF2-40B4-BE49-F238E27FC236}">
                <a16:creationId xmlns:a16="http://schemas.microsoft.com/office/drawing/2014/main" id="{AAF3B787-F05A-9072-84BB-411AF2092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17" y="240"/>
            <a:ext cx="4421981" cy="2910599"/>
          </a:xfrm>
          <a:prstGeom prst="rect">
            <a:avLst/>
          </a:prstGeom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98464" y="3257551"/>
            <a:ext cx="8270875" cy="1584722"/>
          </a:xfrm>
          <a:prstGeom prst="rect">
            <a:avLst/>
          </a:prstGeom>
          <a:solidFill>
            <a:srgbClr val="0093D3"/>
          </a:solidFill>
          <a:ln>
            <a:noFill/>
          </a:ln>
          <a:effectLst>
            <a:outerShdw blurRad="457200" dist="126999" dir="2700000" algn="ctr" rotWithShape="0">
              <a:schemeClr val="tx1">
                <a:alpha val="78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nl-NL" dirty="0">
                <a:solidFill>
                  <a:schemeClr val="bg1"/>
                </a:solidFill>
              </a:rPr>
              <a:t>Niet-openbare Europese Aanbesteding</a:t>
            </a:r>
          </a:p>
          <a:p>
            <a:pPr>
              <a:defRPr/>
            </a:pPr>
            <a:r>
              <a:rPr lang="nl-NL" dirty="0">
                <a:solidFill>
                  <a:schemeClr val="bg1"/>
                </a:solidFill>
              </a:rPr>
              <a:t>Informatiebijeenkomst selectiefase</a:t>
            </a:r>
          </a:p>
          <a:p>
            <a:pPr>
              <a:defRPr/>
            </a:pPr>
            <a:r>
              <a:rPr lang="nl-NL" dirty="0">
                <a:solidFill>
                  <a:schemeClr val="bg1"/>
                </a:solidFill>
              </a:rPr>
              <a:t>9 januari 2022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05F7418-A23A-FF30-59A1-EF60AE325AC9}"/>
              </a:ext>
            </a:extLst>
          </p:cNvPr>
          <p:cNvSpPr/>
          <p:nvPr/>
        </p:nvSpPr>
        <p:spPr bwMode="auto">
          <a:xfrm>
            <a:off x="7881709" y="0"/>
            <a:ext cx="976847" cy="15656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6090" r="6090"/>
          <a:stretch/>
        </p:blipFill>
        <p:spPr bwMode="auto">
          <a:xfrm>
            <a:off x="0" y="0"/>
            <a:ext cx="4708526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" descr="corner_logo_groen_eiland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/>
          <a:stretch/>
        </p:blipFill>
        <p:spPr bwMode="auto">
          <a:xfrm>
            <a:off x="7859409" y="0"/>
            <a:ext cx="104827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46CF27E-D8ED-8417-3E23-04BD162C9343}"/>
              </a:ext>
            </a:extLst>
          </p:cNvPr>
          <p:cNvSpPr/>
          <p:nvPr/>
        </p:nvSpPr>
        <p:spPr bwMode="auto">
          <a:xfrm>
            <a:off x="0" y="3341459"/>
            <a:ext cx="173959" cy="1500814"/>
          </a:xfrm>
          <a:prstGeom prst="rect">
            <a:avLst/>
          </a:prstGeom>
          <a:solidFill>
            <a:srgbClr val="FCFC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2897982"/>
            <a:ext cx="9148613" cy="445294"/>
          </a:xfrm>
          <a:prstGeom prst="rect">
            <a:avLst/>
          </a:prstGeom>
          <a:solidFill>
            <a:srgbClr val="AAC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altLang="nl-NL" sz="3200" b="1">
                <a:solidFill>
                  <a:schemeClr val="bg1"/>
                </a:solidFill>
              </a:rPr>
              <a:t>TA-Waterketen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68DB6-2C0C-A1DF-91DA-440387CC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Moderniseringsopgave TA systeem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FEB346-D599-70F9-D520-BA14960C6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F3B56D-E432-2C72-91FD-8B8811701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EACD1B-FA4E-C79D-0C9C-3288A2E3DA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D1A9EA7-CFAA-A4FC-06C1-8882FE110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154" y="627534"/>
            <a:ext cx="3664856" cy="4031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Huidig</a:t>
            </a:r>
          </a:p>
          <a:p>
            <a:r>
              <a:rPr lang="nl-NL" sz="1600" dirty="0"/>
              <a:t>Bediening is afhankelijk van de locatie</a:t>
            </a:r>
          </a:p>
          <a:p>
            <a:r>
              <a:rPr lang="nl-NL" sz="1600" dirty="0"/>
              <a:t>Teveel onnodige alarmen/storingen</a:t>
            </a:r>
          </a:p>
          <a:p>
            <a:r>
              <a:rPr lang="nl-NL" sz="1600" dirty="0"/>
              <a:t>grenswaarden en regelparameters door beheerder</a:t>
            </a:r>
          </a:p>
          <a:p>
            <a:r>
              <a:rPr lang="nl-NL" sz="1600" dirty="0"/>
              <a:t>Complexe code voor bepaalde functies</a:t>
            </a:r>
          </a:p>
          <a:p>
            <a:r>
              <a:rPr lang="nl-NL" sz="1600" dirty="0"/>
              <a:t>Mutaties zijn arbeidsintensief</a:t>
            </a:r>
          </a:p>
          <a:p>
            <a:r>
              <a:rPr lang="nl-NL" sz="1600" dirty="0"/>
              <a:t>Beperkte of geen data-integratie dat leidt tot arbeidsintensieve analyses en rapportages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A277695B-411B-D72E-9A99-CA4A21FDB0AD}"/>
              </a:ext>
            </a:extLst>
          </p:cNvPr>
          <p:cNvSpPr txBox="1">
            <a:spLocks/>
          </p:cNvSpPr>
          <p:nvPr/>
        </p:nvSpPr>
        <p:spPr>
          <a:xfrm>
            <a:off x="4291520" y="627533"/>
            <a:ext cx="3664856" cy="403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kern="0" dirty="0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08B8794F-050A-AA70-ED0C-969F721EE292}"/>
              </a:ext>
            </a:extLst>
          </p:cNvPr>
          <p:cNvSpPr txBox="1">
            <a:spLocks/>
          </p:cNvSpPr>
          <p:nvPr/>
        </p:nvSpPr>
        <p:spPr>
          <a:xfrm>
            <a:off x="4291520" y="627533"/>
            <a:ext cx="3897448" cy="40317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l-NL" sz="1600" kern="0" dirty="0"/>
              <a:t>Gewenst</a:t>
            </a:r>
          </a:p>
          <a:p>
            <a:r>
              <a:rPr lang="nl-NL" sz="1600" kern="0" dirty="0"/>
              <a:t>Locatieonafhankelijk bedienen</a:t>
            </a:r>
          </a:p>
          <a:p>
            <a:r>
              <a:rPr lang="nl-NL" sz="1600" kern="0" dirty="0"/>
              <a:t>Verbeteren van alarmmanagement</a:t>
            </a:r>
          </a:p>
          <a:p>
            <a:r>
              <a:rPr lang="nl-NL" sz="1600" kern="0" dirty="0"/>
              <a:t>Instellingen beschikbaar maken voor operators</a:t>
            </a:r>
          </a:p>
          <a:p>
            <a:r>
              <a:rPr lang="nl-NL" sz="1600" kern="0" dirty="0"/>
              <a:t>Software overbruggingsfunctionaliteit</a:t>
            </a:r>
          </a:p>
          <a:p>
            <a:r>
              <a:rPr lang="nl-NL" sz="1600" kern="0" dirty="0"/>
              <a:t>Aanpasbare en onderhoudsvriendelijke code</a:t>
            </a:r>
          </a:p>
          <a:p>
            <a:r>
              <a:rPr lang="nl-NL" sz="1600" kern="0" dirty="0"/>
              <a:t>Integratie van operationele en onderhoudsdata (o.a. </a:t>
            </a:r>
            <a:r>
              <a:rPr lang="nl-NL" sz="1600" kern="0" dirty="0" err="1"/>
              <a:t>Maximo</a:t>
            </a:r>
            <a:r>
              <a:rPr lang="nl-NL" sz="1600" kern="0" dirty="0"/>
              <a:t> koppeling)</a:t>
            </a:r>
          </a:p>
          <a:p>
            <a:r>
              <a:rPr lang="nl-NL" sz="1600" kern="0" dirty="0"/>
              <a:t>Toekomstbestendige oplossingen</a:t>
            </a:r>
          </a:p>
          <a:p>
            <a:r>
              <a:rPr lang="nl-NL" sz="1600" kern="0" dirty="0"/>
              <a:t>Inzicht in prestaties van zuiveringskringen</a:t>
            </a:r>
          </a:p>
          <a:p>
            <a:r>
              <a:rPr lang="nl-NL" sz="1600" kern="0" dirty="0"/>
              <a:t>Standaard &amp; free format rapportages</a:t>
            </a:r>
          </a:p>
        </p:txBody>
      </p:sp>
      <p:sp>
        <p:nvSpPr>
          <p:cNvPr id="17" name="Pijl: rechts 8">
            <a:extLst>
              <a:ext uri="{FF2B5EF4-FFF2-40B4-BE49-F238E27FC236}">
                <a16:creationId xmlns:a16="http://schemas.microsoft.com/office/drawing/2014/main" id="{DB766AB8-27F9-A924-74F0-1C900476075C}"/>
              </a:ext>
            </a:extLst>
          </p:cNvPr>
          <p:cNvSpPr/>
          <p:nvPr/>
        </p:nvSpPr>
        <p:spPr bwMode="auto">
          <a:xfrm>
            <a:off x="654626" y="4515966"/>
            <a:ext cx="4244157" cy="387003"/>
          </a:xfrm>
          <a:prstGeom prst="rightArrow">
            <a:avLst/>
          </a:prstGeom>
          <a:solidFill>
            <a:srgbClr val="AACB2B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nl-NL" sz="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ＭＳ Ｐゴシック"/>
                <a:cs typeface="ＭＳ Ｐゴシック" pitchFamily="28" charset="-128"/>
              </a:rPr>
              <a:t>Project TA Waterketen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8" name="Pijl: rechts 10">
            <a:extLst>
              <a:ext uri="{FF2B5EF4-FFF2-40B4-BE49-F238E27FC236}">
                <a16:creationId xmlns:a16="http://schemas.microsoft.com/office/drawing/2014/main" id="{8EF3F202-56CF-F0D0-F7E4-DE4CCFA27FBC}"/>
              </a:ext>
            </a:extLst>
          </p:cNvPr>
          <p:cNvSpPr/>
          <p:nvPr/>
        </p:nvSpPr>
        <p:spPr bwMode="auto">
          <a:xfrm>
            <a:off x="4953705" y="4529012"/>
            <a:ext cx="3535668" cy="387003"/>
          </a:xfrm>
          <a:prstGeom prst="rightArrow">
            <a:avLst/>
          </a:prstGeom>
          <a:solidFill>
            <a:schemeClr val="bg1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l-NL" sz="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Beheerfase 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/>
              <a:ea typeface="ＭＳ Ｐゴシック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97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E6D22-D804-E40F-E573-72713AC8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Beheer &amp; Onderhoud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F910D16-9E7B-00BC-C857-2C046EC488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FAA5D8-2833-1CCF-66FD-8BEAB5B62A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6122B2-B6A9-21D9-A495-C2A7D0F746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B6C0053D-101A-9ACB-C946-C2478F615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154" y="627534"/>
            <a:ext cx="3664856" cy="40317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600" dirty="0"/>
              <a:t>Huidig</a:t>
            </a:r>
          </a:p>
          <a:p>
            <a:r>
              <a:rPr lang="nl-NL" sz="1600" dirty="0"/>
              <a:t>TA is niet langer onderhoudbaar</a:t>
            </a:r>
          </a:p>
          <a:p>
            <a:r>
              <a:rPr lang="nl-NL" sz="1600" dirty="0"/>
              <a:t>Functioneel beheer door WSHD</a:t>
            </a:r>
          </a:p>
          <a:p>
            <a:r>
              <a:rPr lang="nl-NL" sz="1600" dirty="0"/>
              <a:t>Technisch en applicatie beheer door WSHD met support door derden</a:t>
            </a:r>
          </a:p>
          <a:p>
            <a:r>
              <a:rPr lang="nl-NL" sz="1600" dirty="0"/>
              <a:t>Kleinschalige wijzigingen door WSHD</a:t>
            </a:r>
          </a:p>
          <a:p>
            <a:r>
              <a:rPr lang="nl-NL" sz="1600" dirty="0"/>
              <a:t>Grootschalige wijzigingen via aanbesteding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C572FA0C-C164-F579-E80A-D1F82BFC9E8C}"/>
              </a:ext>
            </a:extLst>
          </p:cNvPr>
          <p:cNvSpPr txBox="1">
            <a:spLocks/>
          </p:cNvSpPr>
          <p:nvPr/>
        </p:nvSpPr>
        <p:spPr>
          <a:xfrm>
            <a:off x="4291520" y="627533"/>
            <a:ext cx="3664856" cy="40317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eaLnBrk="1" hangingPunct="1">
              <a:spcBef>
                <a:spcPct val="20000"/>
              </a:spcBef>
              <a:buNone/>
              <a:defRPr sz="1600">
                <a:solidFill>
                  <a:srgbClr val="2B1D66"/>
                </a:solidFill>
                <a:latin typeface="+mn-lt"/>
                <a:ea typeface="+mn-ea"/>
              </a:defRPr>
            </a:lvl1pPr>
            <a:lvl2pPr marL="742950" indent="-285750" algn="l" eaLnBrk="1" hangingPunct="1">
              <a:spcBef>
                <a:spcPct val="20000"/>
              </a:spcBef>
              <a:buChar char="–"/>
              <a:defRPr sz="2000">
                <a:solidFill>
                  <a:srgbClr val="2B1D66"/>
                </a:solidFill>
                <a:latin typeface="+mn-lt"/>
                <a:ea typeface="+mn-ea"/>
              </a:defRPr>
            </a:lvl2pPr>
            <a:lvl3pPr marL="1143000" indent="-228600" algn="l" eaLnBrk="1" hangingPunct="1">
              <a:spcBef>
                <a:spcPct val="20000"/>
              </a:spcBef>
              <a:buChar char="•"/>
              <a:defRPr sz="1800">
                <a:solidFill>
                  <a:srgbClr val="2B1D66"/>
                </a:solidFill>
                <a:latin typeface="+mn-lt"/>
                <a:ea typeface="+mn-ea"/>
              </a:defRPr>
            </a:lvl3pPr>
            <a:lvl4pPr marL="1600200" indent="-228600" algn="l" eaLnBrk="1" hangingPunct="1">
              <a:spcBef>
                <a:spcPct val="20000"/>
              </a:spcBef>
              <a:buChar char="–"/>
              <a:defRPr sz="1600">
                <a:solidFill>
                  <a:srgbClr val="2B1D66"/>
                </a:solidFill>
                <a:latin typeface="+mn-lt"/>
                <a:ea typeface="+mn-ea"/>
              </a:defRPr>
            </a:lvl4pPr>
            <a:lvl5pPr marL="2057400" indent="-228600" algn="l" eaLnBrk="1" hangingPunct="1">
              <a:spcBef>
                <a:spcPct val="20000"/>
              </a:spcBef>
              <a:buChar char="»"/>
              <a:defRPr sz="1600">
                <a:solidFill>
                  <a:srgbClr val="2B1D66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nl-NL" dirty="0"/>
              <a:t>Gewenst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Onderhoud na oplevering 10+5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Functioneel beheer door WSHD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Technisch en applicatie beheer door opdrachtnemer van SCADA, PLC RWZI, PLC RG en Historian.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Kleinschalige wijzigingen door opdrachtnemer (raakt ook punt 4 vernieuwing)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Grootschalige wijzigingen via aanbestedingen in samenwerking met opdrachtnemer (raakt ook punt 4 vernieuwing)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Voorziening voor ontwikkelen, testen en opleiden</a:t>
            </a:r>
          </a:p>
        </p:txBody>
      </p:sp>
      <p:sp>
        <p:nvSpPr>
          <p:cNvPr id="16" name="Pijl: rechts 8">
            <a:extLst>
              <a:ext uri="{FF2B5EF4-FFF2-40B4-BE49-F238E27FC236}">
                <a16:creationId xmlns:a16="http://schemas.microsoft.com/office/drawing/2014/main" id="{52EF3B2D-E609-BEA0-9463-E68A36308D6C}"/>
              </a:ext>
            </a:extLst>
          </p:cNvPr>
          <p:cNvSpPr/>
          <p:nvPr/>
        </p:nvSpPr>
        <p:spPr bwMode="auto">
          <a:xfrm>
            <a:off x="654626" y="4515966"/>
            <a:ext cx="4244157" cy="387003"/>
          </a:xfrm>
          <a:prstGeom prst="rightArrow">
            <a:avLst/>
          </a:prstGeom>
          <a:solidFill>
            <a:schemeClr val="bg1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nl-NL" sz="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ＭＳ Ｐゴシック"/>
                <a:cs typeface="ＭＳ Ｐゴシック" pitchFamily="28" charset="-128"/>
              </a:rPr>
              <a:t>Project TA Waterketen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7" name="Pijl: rechts 10">
            <a:extLst>
              <a:ext uri="{FF2B5EF4-FFF2-40B4-BE49-F238E27FC236}">
                <a16:creationId xmlns:a16="http://schemas.microsoft.com/office/drawing/2014/main" id="{E05D44F7-68F2-7217-D491-C936DC37EA27}"/>
              </a:ext>
            </a:extLst>
          </p:cNvPr>
          <p:cNvSpPr/>
          <p:nvPr/>
        </p:nvSpPr>
        <p:spPr bwMode="auto">
          <a:xfrm>
            <a:off x="4953705" y="4529012"/>
            <a:ext cx="3535668" cy="387003"/>
          </a:xfrm>
          <a:prstGeom prst="rightArrow">
            <a:avLst/>
          </a:prstGeom>
          <a:solidFill>
            <a:srgbClr val="C6E6A2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l-NL" sz="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Beheerfase 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/>
              <a:ea typeface="ＭＳ Ｐゴシック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17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05BB9-0A13-07F9-58F3-7EFF71319C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nl-NL" dirty="0"/>
              <a:t>4. Uitbreidingen &amp; Vernieuwingsopgave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CAED28-99DB-DEC6-115C-ADC13DA03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438EC8-1FB3-97FF-0CAC-A49EF1F13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BF708A-ABB6-4933-C37D-F019C185EF5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7D966A9-1BC8-7627-F94E-1A260D5EB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i="1" dirty="0"/>
              <a:t>Geen onderdeel van de aanbesteding (procesafspraken en tarieven rondom inzet is wel onderdeel van aanbesteding)</a:t>
            </a:r>
          </a:p>
          <a:p>
            <a:endParaRPr lang="nl-NL" dirty="0"/>
          </a:p>
          <a:p>
            <a:r>
              <a:rPr lang="nl-NL" dirty="0"/>
              <a:t>Autonome operatie van RWZI installaties</a:t>
            </a:r>
          </a:p>
          <a:p>
            <a:r>
              <a:rPr lang="nl-NL" dirty="0"/>
              <a:t>Energetisch optimaal regelen</a:t>
            </a:r>
          </a:p>
          <a:p>
            <a:r>
              <a:rPr lang="nl-NL" dirty="0"/>
              <a:t>Slimmere regelingen</a:t>
            </a:r>
          </a:p>
          <a:p>
            <a:r>
              <a:rPr lang="nl-NL" dirty="0"/>
              <a:t>Efficiënter en effectiever onderhoud en beheer van assets</a:t>
            </a:r>
          </a:p>
          <a:p>
            <a:r>
              <a:rPr lang="nl-NL" dirty="0"/>
              <a:t>Renovatieprojecten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71DBF9F-3BD6-B59F-C60A-E6381B8CBEEA}"/>
              </a:ext>
            </a:extLst>
          </p:cNvPr>
          <p:cNvSpPr/>
          <p:nvPr/>
        </p:nvSpPr>
        <p:spPr bwMode="auto">
          <a:xfrm>
            <a:off x="469154" y="4502983"/>
            <a:ext cx="1858915" cy="342365"/>
          </a:xfrm>
          <a:prstGeom prst="rect">
            <a:avLst/>
          </a:prstGeom>
          <a:solidFill>
            <a:srgbClr val="C6E6A2">
              <a:alpha val="5017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sz="7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1. Borgen</a:t>
            </a:r>
            <a:r>
              <a:rPr kumimoji="0" lang="nl-NL" sz="7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ＭＳ Ｐゴシック"/>
                <a:cs typeface="ＭＳ Ｐゴシック" pitchFamily="28" charset="-128"/>
              </a:rPr>
              <a:t> van continuïteit</a:t>
            </a:r>
            <a:endParaRPr lang="nl-NL" sz="7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7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rPr>
              <a:t>van de be</a:t>
            </a:r>
            <a:r>
              <a:rPr lang="nl-NL" sz="7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rPr>
              <a:t>drijfsvoering</a:t>
            </a:r>
            <a:endParaRPr kumimoji="0" lang="nl-NL" sz="7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03778C3-4B8A-CE9F-A4B1-6B8DFE6475ED}"/>
              </a:ext>
            </a:extLst>
          </p:cNvPr>
          <p:cNvSpPr/>
          <p:nvPr/>
        </p:nvSpPr>
        <p:spPr bwMode="auto">
          <a:xfrm>
            <a:off x="2578108" y="4515966"/>
            <a:ext cx="1858915" cy="342365"/>
          </a:xfrm>
          <a:prstGeom prst="rect">
            <a:avLst/>
          </a:prstGeom>
          <a:solidFill>
            <a:srgbClr val="C6E6A2">
              <a:alpha val="5017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7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2. Modernisering</a:t>
            </a:r>
            <a:r>
              <a:rPr kumimoji="0" lang="nl-NL" sz="7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ＭＳ Ｐゴシック"/>
                <a:cs typeface="ＭＳ Ｐゴシック" pitchFamily="28" charset="-128"/>
              </a:rPr>
              <a:t> van TA ten behoeve van huidige operationele uitdagingen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AF4EED3-9C15-A595-0089-C43C7FCE3350}"/>
              </a:ext>
            </a:extLst>
          </p:cNvPr>
          <p:cNvSpPr/>
          <p:nvPr/>
        </p:nvSpPr>
        <p:spPr bwMode="auto">
          <a:xfrm>
            <a:off x="6796016" y="4503938"/>
            <a:ext cx="1831601" cy="347232"/>
          </a:xfrm>
          <a:prstGeom prst="rect">
            <a:avLst/>
          </a:prstGeom>
          <a:solidFill>
            <a:srgbClr val="FFC000">
              <a:alpha val="5017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7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4. Uitbreidingen &amp; Vernieuwingsopgave</a:t>
            </a:r>
            <a:endParaRPr kumimoji="0" lang="nl-NL" sz="7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/>
              <a:ea typeface="ＭＳ Ｐゴシック"/>
              <a:cs typeface="ＭＳ Ｐゴシック" pitchFamily="28" charset="-128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DC858A4-EA11-F5CF-0E47-BEBA6AA6C701}"/>
              </a:ext>
            </a:extLst>
          </p:cNvPr>
          <p:cNvSpPr/>
          <p:nvPr/>
        </p:nvSpPr>
        <p:spPr bwMode="auto">
          <a:xfrm>
            <a:off x="4687062" y="4509952"/>
            <a:ext cx="1858915" cy="347232"/>
          </a:xfrm>
          <a:prstGeom prst="rect">
            <a:avLst/>
          </a:prstGeom>
          <a:solidFill>
            <a:srgbClr val="C6E6A2">
              <a:alpha val="5017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7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3. Beheer &amp; Onderhoud</a:t>
            </a:r>
          </a:p>
        </p:txBody>
      </p:sp>
    </p:spTree>
    <p:extLst>
      <p:ext uri="{BB962C8B-B14F-4D97-AF65-F5344CB8AC3E}">
        <p14:creationId xmlns:p14="http://schemas.microsoft.com/office/powerpoint/2010/main" val="276553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8">
            <a:extLst>
              <a:ext uri="{FF2B5EF4-FFF2-40B4-BE49-F238E27FC236}">
                <a16:creationId xmlns:a16="http://schemas.microsoft.com/office/drawing/2014/main" id="{1DD96067-795F-4E6D-923E-626C39B59D4D}"/>
              </a:ext>
            </a:extLst>
          </p:cNvPr>
          <p:cNvSpPr txBox="1">
            <a:spLocks/>
          </p:cNvSpPr>
          <p:nvPr/>
        </p:nvSpPr>
        <p:spPr bwMode="auto">
          <a:xfrm>
            <a:off x="469154" y="575267"/>
            <a:ext cx="6911158" cy="961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600">
                <a:solidFill>
                  <a:schemeClr val="accent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400">
                <a:solidFill>
                  <a:schemeClr val="accent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000">
                <a:solidFill>
                  <a:schemeClr val="accent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000">
                <a:solidFill>
                  <a:schemeClr val="accent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spcBef>
                <a:spcPts val="900"/>
              </a:spcBef>
            </a:pPr>
            <a:endParaRPr lang="nl-NL" sz="1800" kern="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06D2FA5-3BA8-49B6-A302-897990B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32"/>
            <a:ext cx="7956376" cy="491049"/>
          </a:xfrm>
        </p:spPr>
        <p:txBody>
          <a:bodyPr/>
          <a:lstStyle/>
          <a:p>
            <a:r>
              <a:rPr lang="nl-NL" altLang="nl-NL" dirty="0"/>
              <a:t>Transitie TA-Waterketen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847A2E-BDF9-4DB2-8BA2-00A22BF86E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ED12CF-B2B7-407E-A8BB-5FF6E1D94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5AD953-354E-42BD-9601-3CFFC11EAD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1701DC9A-03F5-CAF8-3EFE-89C8A00E4A3D}"/>
              </a:ext>
            </a:extLst>
          </p:cNvPr>
          <p:cNvSpPr/>
          <p:nvPr/>
        </p:nvSpPr>
        <p:spPr bwMode="auto">
          <a:xfrm>
            <a:off x="864152" y="2197290"/>
            <a:ext cx="1510558" cy="1330656"/>
          </a:xfrm>
          <a:prstGeom prst="triangle">
            <a:avLst/>
          </a:prstGeom>
          <a:solidFill>
            <a:srgbClr val="7BA4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200" dirty="0">
                <a:solidFill>
                  <a:schemeClr val="bg1"/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rPr>
              <a:t>Huidig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4" name="Pijl: gekromd omlaag 13">
            <a:extLst>
              <a:ext uri="{FF2B5EF4-FFF2-40B4-BE49-F238E27FC236}">
                <a16:creationId xmlns:a16="http://schemas.microsoft.com/office/drawing/2014/main" id="{BFB94EC0-157C-2568-C08D-87F7215C1B83}"/>
              </a:ext>
            </a:extLst>
          </p:cNvPr>
          <p:cNvSpPr/>
          <p:nvPr/>
        </p:nvSpPr>
        <p:spPr bwMode="auto">
          <a:xfrm>
            <a:off x="1617053" y="1301244"/>
            <a:ext cx="5347751" cy="818218"/>
          </a:xfrm>
          <a:prstGeom prst="curvedDownArrow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6" name="Pijl: gekromd omlaag 15">
            <a:extLst>
              <a:ext uri="{FF2B5EF4-FFF2-40B4-BE49-F238E27FC236}">
                <a16:creationId xmlns:a16="http://schemas.microsoft.com/office/drawing/2014/main" id="{B94C597F-4D5D-6E2D-AA66-D73D5333AEEC}"/>
              </a:ext>
            </a:extLst>
          </p:cNvPr>
          <p:cNvSpPr/>
          <p:nvPr/>
        </p:nvSpPr>
        <p:spPr bwMode="auto">
          <a:xfrm flipV="1">
            <a:off x="1646096" y="3634129"/>
            <a:ext cx="5347751" cy="752177"/>
          </a:xfrm>
          <a:prstGeom prst="curved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D2A3A6B-9BD8-0AF4-F2AA-AD2ACE6CA21A}"/>
              </a:ext>
            </a:extLst>
          </p:cNvPr>
          <p:cNvSpPr txBox="1"/>
          <p:nvPr/>
        </p:nvSpPr>
        <p:spPr>
          <a:xfrm>
            <a:off x="2763141" y="1408773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Ombouw </a:t>
            </a:r>
          </a:p>
          <a:p>
            <a:r>
              <a:rPr lang="nl-NL" sz="1400" dirty="0">
                <a:solidFill>
                  <a:schemeClr val="accent6">
                    <a:lumMod val="75000"/>
                  </a:schemeClr>
                </a:solidFill>
              </a:rPr>
              <a:t>Met de winkel open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CF6EB62-DED2-06A3-A5F8-ED49549580A9}"/>
              </a:ext>
            </a:extLst>
          </p:cNvPr>
          <p:cNvSpPr txBox="1"/>
          <p:nvPr/>
        </p:nvSpPr>
        <p:spPr>
          <a:xfrm>
            <a:off x="2846013" y="820299"/>
            <a:ext cx="294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6">
                    <a:lumMod val="75000"/>
                  </a:schemeClr>
                </a:solidFill>
              </a:rPr>
              <a:t>Ontwikkelen, ontwerpen</a:t>
            </a:r>
          </a:p>
          <a:p>
            <a:r>
              <a:rPr lang="nl-NL" sz="1400" dirty="0">
                <a:solidFill>
                  <a:schemeClr val="accent6">
                    <a:lumMod val="75000"/>
                  </a:schemeClr>
                </a:solidFill>
              </a:rPr>
              <a:t>van TA-Waterketen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6E0A527-BEBF-1D40-580F-7C41BD04B7B3}"/>
              </a:ext>
            </a:extLst>
          </p:cNvPr>
          <p:cNvSpPr txBox="1"/>
          <p:nvPr/>
        </p:nvSpPr>
        <p:spPr>
          <a:xfrm>
            <a:off x="2886622" y="3747186"/>
            <a:ext cx="294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6">
                    <a:lumMod val="75000"/>
                  </a:schemeClr>
                </a:solidFill>
              </a:rPr>
              <a:t>Betrekken stakeholders</a:t>
            </a:r>
          </a:p>
          <a:p>
            <a:r>
              <a:rPr lang="nl-NL" sz="1400" dirty="0">
                <a:solidFill>
                  <a:schemeClr val="accent6">
                    <a:lumMod val="75000"/>
                  </a:schemeClr>
                </a:solidFill>
              </a:rPr>
              <a:t>Langdurig partnerschap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B13DD4C-B948-C273-B9E1-B32310422B5A}"/>
              </a:ext>
            </a:extLst>
          </p:cNvPr>
          <p:cNvSpPr txBox="1"/>
          <p:nvPr/>
        </p:nvSpPr>
        <p:spPr>
          <a:xfrm>
            <a:off x="2805752" y="2261778"/>
            <a:ext cx="294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Fasering </a:t>
            </a:r>
          </a:p>
          <a:p>
            <a:r>
              <a:rPr lang="nl-NL" sz="1400" dirty="0">
                <a:solidFill>
                  <a:schemeClr val="accent6">
                    <a:lumMod val="75000"/>
                  </a:schemeClr>
                </a:solidFill>
              </a:rPr>
              <a:t>Starten met Rioolgemalen</a:t>
            </a:r>
          </a:p>
          <a:p>
            <a:r>
              <a:rPr lang="nl-NL" sz="1400" dirty="0">
                <a:solidFill>
                  <a:schemeClr val="accent6">
                    <a:lumMod val="75000"/>
                  </a:schemeClr>
                </a:solidFill>
              </a:rPr>
              <a:t>Onderhoud tijdens project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93FAD63E-D9D9-7A77-BCCA-09F73D914B0C}"/>
              </a:ext>
            </a:extLst>
          </p:cNvPr>
          <p:cNvCxnSpPr/>
          <p:nvPr/>
        </p:nvCxnSpPr>
        <p:spPr bwMode="auto">
          <a:xfrm>
            <a:off x="2456596" y="1710353"/>
            <a:ext cx="0" cy="2299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3641A828-7B0F-F7A0-C7E0-C858EC24650D}"/>
              </a:ext>
            </a:extLst>
          </p:cNvPr>
          <p:cNvCxnSpPr/>
          <p:nvPr/>
        </p:nvCxnSpPr>
        <p:spPr bwMode="auto">
          <a:xfrm>
            <a:off x="6102823" y="1710353"/>
            <a:ext cx="0" cy="2299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944AD605-AE5B-A586-DA18-40E1E8249E1D}"/>
              </a:ext>
            </a:extLst>
          </p:cNvPr>
          <p:cNvSpPr txBox="1"/>
          <p:nvPr/>
        </p:nvSpPr>
        <p:spPr>
          <a:xfrm>
            <a:off x="2051720" y="3327424"/>
            <a:ext cx="46177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Samenwerking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3D5415D-A9E1-6BF1-1A3C-46C7259853C3}"/>
              </a:ext>
            </a:extLst>
          </p:cNvPr>
          <p:cNvSpPr/>
          <p:nvPr/>
        </p:nvSpPr>
        <p:spPr bwMode="auto">
          <a:xfrm>
            <a:off x="6209443" y="2207857"/>
            <a:ext cx="1368926" cy="1300374"/>
          </a:xfrm>
          <a:prstGeom prst="ellipse">
            <a:avLst/>
          </a:prstGeom>
          <a:solidFill>
            <a:srgbClr val="98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rPr>
              <a:t>Gewenst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BFB65B2-0A1C-9505-09B6-C2E2E4958431}"/>
              </a:ext>
            </a:extLst>
          </p:cNvPr>
          <p:cNvSpPr txBox="1"/>
          <p:nvPr/>
        </p:nvSpPr>
        <p:spPr>
          <a:xfrm>
            <a:off x="2051720" y="418451"/>
            <a:ext cx="46177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40705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59E56E-A915-4BF1-8ED8-31113891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</a:p>
        </p:txBody>
      </p:sp>
      <p:sp>
        <p:nvSpPr>
          <p:cNvPr id="39" name="Tijdelijke aanduiding voor datum 38">
            <a:extLst>
              <a:ext uri="{FF2B5EF4-FFF2-40B4-BE49-F238E27FC236}">
                <a16:creationId xmlns:a16="http://schemas.microsoft.com/office/drawing/2014/main" id="{B74D2C72-D96E-4A03-9BFE-18B5F1ED40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40" name="Tijdelijke aanduiding voor voettekst 39">
            <a:extLst>
              <a:ext uri="{FF2B5EF4-FFF2-40B4-BE49-F238E27FC236}">
                <a16:creationId xmlns:a16="http://schemas.microsoft.com/office/drawing/2014/main" id="{ADED04A5-92F4-47AF-B413-D48C0AD174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041B16D-A53B-4A27-B0CD-4B6EE75447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14</a:t>
            </a:fld>
            <a:endParaRPr lang="nl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FE4654D-09C6-A71E-6D8D-DFB5DD5C20E3}"/>
              </a:ext>
            </a:extLst>
          </p:cNvPr>
          <p:cNvGrpSpPr/>
          <p:nvPr/>
        </p:nvGrpSpPr>
        <p:grpSpPr>
          <a:xfrm>
            <a:off x="149958" y="584336"/>
            <a:ext cx="8635781" cy="4391344"/>
            <a:chOff x="149958" y="584336"/>
            <a:chExt cx="8635781" cy="4391344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C92D7E8-119D-4462-8A87-8CD0780AEECF}"/>
                </a:ext>
              </a:extLst>
            </p:cNvPr>
            <p:cNvSpPr/>
            <p:nvPr/>
          </p:nvSpPr>
          <p:spPr bwMode="auto">
            <a:xfrm>
              <a:off x="1420612" y="1781200"/>
              <a:ext cx="3960440" cy="360040"/>
            </a:xfrm>
            <a:prstGeom prst="rect">
              <a:avLst/>
            </a:prstGeom>
            <a:solidFill>
              <a:srgbClr val="AACC2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050" b="1" dirty="0">
                  <a:latin typeface="Arial" pitchFamily="34" charset="0"/>
                  <a:ea typeface="ＭＳ Ｐゴシック" pitchFamily="28" charset="-128"/>
                  <a:cs typeface="ＭＳ Ｐゴシック" pitchFamily="28" charset="-128"/>
                </a:rPr>
                <a:t>Engineering: </a:t>
              </a:r>
              <a:r>
                <a:rPr kumimoji="0" lang="nl-NL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28" charset="-128"/>
                  <a:cs typeface="ＭＳ Ｐゴシック" pitchFamily="28" charset="-128"/>
                </a:rPr>
                <a:t>Definiëren functiebouwstenen, inrichten centrale systemen, verificatie en validatie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F650DE1-73F0-4B55-86BF-5A8F7973E6B8}"/>
                </a:ext>
              </a:extLst>
            </p:cNvPr>
            <p:cNvSpPr/>
            <p:nvPr/>
          </p:nvSpPr>
          <p:spPr bwMode="auto">
            <a:xfrm>
              <a:off x="2206561" y="2536993"/>
              <a:ext cx="3174491" cy="275375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200"/>
                </a:lnSpc>
              </a:pPr>
              <a:r>
                <a:rPr lang="nl-NL" sz="1050" dirty="0">
                  <a:latin typeface="Arial"/>
                  <a:ea typeface="ＭＳ Ｐゴシック"/>
                  <a:cs typeface="ＭＳ Ｐゴシック" pitchFamily="28" charset="-128"/>
                </a:rPr>
                <a:t>61 Rioolgemalen (hardware &amp; software)</a:t>
              </a:r>
              <a:endParaRPr lang="nl-NL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7762274-2004-496A-A9EA-FE5917FAF993}"/>
                </a:ext>
              </a:extLst>
            </p:cNvPr>
            <p:cNvSpPr/>
            <p:nvPr/>
          </p:nvSpPr>
          <p:spPr bwMode="auto">
            <a:xfrm>
              <a:off x="3129535" y="3311104"/>
              <a:ext cx="3185162" cy="251322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200"/>
                </a:lnSpc>
              </a:pPr>
              <a:r>
                <a:rPr lang="nl-NL" sz="1050" dirty="0">
                  <a:latin typeface="Arial"/>
                  <a:ea typeface="ＭＳ Ｐゴシック"/>
                  <a:cs typeface="ＭＳ Ｐゴシック" pitchFamily="28" charset="-128"/>
                </a:rPr>
                <a:t>19 Rioolwaterzuiveringen (software)</a:t>
              </a:r>
              <a:endParaRPr kumimoji="0" lang="nl-NL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BB59B6F-F428-4359-90B9-9B427FDD3D94}"/>
                </a:ext>
              </a:extLst>
            </p:cNvPr>
            <p:cNvSpPr/>
            <p:nvPr/>
          </p:nvSpPr>
          <p:spPr bwMode="auto">
            <a:xfrm>
              <a:off x="3125531" y="2884746"/>
              <a:ext cx="827247" cy="242251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050" dirty="0">
                  <a:latin typeface="Arial" pitchFamily="34" charset="0"/>
                  <a:ea typeface="ＭＳ Ｐゴシック" pitchFamily="28" charset="-128"/>
                  <a:cs typeface="ＭＳ Ｐゴシック" pitchFamily="28" charset="-128"/>
                </a:rPr>
                <a:t>Pilot 1</a:t>
              </a:r>
              <a:endParaRPr kumimoji="0" lang="nl-NL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4406F04-C38B-4A09-AF11-96C226D358C9}"/>
                </a:ext>
              </a:extLst>
            </p:cNvPr>
            <p:cNvSpPr/>
            <p:nvPr/>
          </p:nvSpPr>
          <p:spPr bwMode="auto">
            <a:xfrm>
              <a:off x="4047449" y="3643051"/>
              <a:ext cx="821039" cy="242252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050">
                  <a:latin typeface="Arial" pitchFamily="34" charset="0"/>
                  <a:ea typeface="ＭＳ Ｐゴシック" pitchFamily="28" charset="-128"/>
                  <a:cs typeface="ＭＳ Ｐゴシック" pitchFamily="28" charset="-128"/>
                </a:rPr>
                <a:t>Pilot 2</a:t>
              </a:r>
              <a:endParaRPr kumimoji="0" lang="nl-NL" sz="105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818DA2F-6529-465E-88C1-ED3CBB13A5DE}"/>
                </a:ext>
              </a:extLst>
            </p:cNvPr>
            <p:cNvSpPr/>
            <p:nvPr/>
          </p:nvSpPr>
          <p:spPr bwMode="auto">
            <a:xfrm>
              <a:off x="3952778" y="2883151"/>
              <a:ext cx="1440000" cy="242252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200"/>
                </a:lnSpc>
              </a:pPr>
              <a:r>
                <a:rPr kumimoji="0" lang="nl-NL" sz="1050" i="0" u="none" strike="noStrike" cap="none" normalizeH="0" baseline="0" dirty="0">
                  <a:ln>
                    <a:noFill/>
                  </a:ln>
                  <a:effectLst/>
                  <a:latin typeface="Arial"/>
                  <a:ea typeface="ＭＳ Ｐゴシック"/>
                  <a:cs typeface="ＭＳ Ｐゴシック" pitchFamily="28" charset="-128"/>
                </a:rPr>
                <a:t>Ombouw</a:t>
              </a:r>
              <a:r>
                <a:rPr lang="nl-NL" sz="1050" dirty="0">
                  <a:latin typeface="Arial"/>
                  <a:ea typeface="ＭＳ Ｐゴシック"/>
                  <a:cs typeface="ＭＳ Ｐゴシック" pitchFamily="28" charset="-128"/>
                </a:rPr>
                <a:t> </a:t>
              </a:r>
              <a:r>
                <a:rPr lang="nl-NL" sz="1050" dirty="0" err="1">
                  <a:latin typeface="Arial"/>
                  <a:ea typeface="ＭＳ Ｐゴシック"/>
                  <a:cs typeface="ＭＳ Ｐゴシック" pitchFamily="28" charset="-128"/>
                </a:rPr>
                <a:t>RG's</a:t>
              </a:r>
              <a:endParaRPr kumimoji="0" lang="nl-NL" sz="1050" i="0" u="none" strike="noStrike" cap="none" normalizeH="0" baseline="0" dirty="0" err="1">
                <a:ln>
                  <a:noFill/>
                </a:ln>
                <a:effectLst/>
                <a:latin typeface="Arial"/>
                <a:ea typeface="ＭＳ Ｐゴシック"/>
                <a:cs typeface="ＭＳ Ｐゴシック" pitchFamily="28" charset="-128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C08DC9B-4F60-4F8D-9FCA-2C26E37A2FAA}"/>
                </a:ext>
              </a:extLst>
            </p:cNvPr>
            <p:cNvSpPr/>
            <p:nvPr/>
          </p:nvSpPr>
          <p:spPr bwMode="auto">
            <a:xfrm>
              <a:off x="4858751" y="3641456"/>
              <a:ext cx="1455941" cy="245440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50" i="0" u="none" strike="noStrike" cap="none" normalizeH="0" baseline="0" dirty="0">
                  <a:ln>
                    <a:noFill/>
                  </a:ln>
                  <a:effectLst/>
                  <a:latin typeface="Arial"/>
                  <a:ea typeface="ＭＳ Ｐゴシック"/>
                  <a:cs typeface="ＭＳ Ｐゴシック" pitchFamily="28" charset="-128"/>
                </a:rPr>
                <a:t>Ombouw </a:t>
              </a:r>
              <a:r>
                <a:rPr lang="nl-NL" sz="1050" dirty="0" err="1">
                  <a:latin typeface="Arial"/>
                  <a:ea typeface="ＭＳ Ｐゴシック"/>
                  <a:cs typeface="ＭＳ Ｐゴシック" pitchFamily="28" charset="-128"/>
                </a:rPr>
                <a:t>RWZI's</a:t>
              </a:r>
              <a:endParaRPr kumimoji="0" lang="nl-NL" sz="1050" i="0" u="none" strike="noStrike" cap="none" normalizeH="0" baseline="0" dirty="0" err="1">
                <a:ln>
                  <a:noFill/>
                </a:ln>
                <a:effectLst/>
                <a:latin typeface="Arial"/>
                <a:ea typeface="ＭＳ Ｐゴシック"/>
                <a:cs typeface="ＭＳ Ｐゴシック" pitchFamily="28" charset="-128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DB8D596-60FB-4B6A-B97C-B731B3601EB2}"/>
                </a:ext>
              </a:extLst>
            </p:cNvPr>
            <p:cNvSpPr/>
            <p:nvPr/>
          </p:nvSpPr>
          <p:spPr bwMode="auto">
            <a:xfrm>
              <a:off x="4047449" y="4098750"/>
              <a:ext cx="2267245" cy="305612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050" b="1" dirty="0">
                  <a:latin typeface="Arial" pitchFamily="34" charset="0"/>
                  <a:ea typeface="ＭＳ Ｐゴシック" pitchFamily="28" charset="-128"/>
                  <a:cs typeface="ＭＳ Ｐゴシック" pitchFamily="28" charset="-128"/>
                </a:rPr>
                <a:t>Beheer &amp; Onderhoud: </a:t>
              </a:r>
            </a:p>
            <a:p>
              <a:pPr marL="0" marR="0" indent="0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28" charset="-128"/>
                  <a:cs typeface="ＭＳ Ｐゴシック" pitchFamily="28" charset="-128"/>
                </a:rPr>
                <a:t>Tijdens </a:t>
              </a:r>
              <a:r>
                <a:rPr lang="nl-NL" sz="1050" dirty="0">
                  <a:latin typeface="Arial" pitchFamily="34" charset="0"/>
                  <a:ea typeface="ＭＳ Ｐゴシック" pitchFamily="28" charset="-128"/>
                  <a:cs typeface="ＭＳ Ｐゴシック" pitchFamily="28" charset="-128"/>
                </a:rPr>
                <a:t>ombouw</a:t>
              </a:r>
              <a:endParaRPr kumimoji="0" lang="nl-NL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89FBCA48-4585-4D23-BE57-23F1852DDCBC}"/>
                </a:ext>
              </a:extLst>
            </p:cNvPr>
            <p:cNvSpPr/>
            <p:nvPr/>
          </p:nvSpPr>
          <p:spPr bwMode="auto">
            <a:xfrm>
              <a:off x="4393738" y="4548954"/>
              <a:ext cx="1920957" cy="30557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050" dirty="0">
                  <a:latin typeface="Arial"/>
                  <a:ea typeface="ＭＳ Ｐゴシック"/>
                  <a:cs typeface="ＭＳ Ｐゴシック" pitchFamily="28" charset="-128"/>
                </a:rPr>
                <a:t>Uitbreidingen tijdens Ombouw</a:t>
              </a:r>
              <a:endParaRPr lang="nl-NL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/>
                <a:cs typeface="ＭＳ Ｐゴシック" pitchFamily="28" charset="-128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BE44F5AE-DFA6-429E-92EE-D84510462678}"/>
                </a:ext>
              </a:extLst>
            </p:cNvPr>
            <p:cNvCxnSpPr/>
            <p:nvPr/>
          </p:nvCxnSpPr>
          <p:spPr bwMode="auto">
            <a:xfrm>
              <a:off x="6314694" y="1015240"/>
              <a:ext cx="0" cy="39604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Stroomdiagram: Verbindingslijn naar een andere pagina 23">
              <a:extLst>
                <a:ext uri="{FF2B5EF4-FFF2-40B4-BE49-F238E27FC236}">
                  <a16:creationId xmlns:a16="http://schemas.microsoft.com/office/drawing/2014/main" id="{D5AB6685-19E6-4272-AEA1-15370723A4AA}"/>
                </a:ext>
              </a:extLst>
            </p:cNvPr>
            <p:cNvSpPr/>
            <p:nvPr/>
          </p:nvSpPr>
          <p:spPr bwMode="auto">
            <a:xfrm rot="16200000">
              <a:off x="7122387" y="3291058"/>
              <a:ext cx="305572" cy="1920956"/>
            </a:xfrm>
            <a:prstGeom prst="flowChartOffpageConnector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nl-NL" sz="1050" b="1">
                  <a:latin typeface="Arial" pitchFamily="34" charset="0"/>
                  <a:ea typeface="ＭＳ Ｐゴシック" pitchFamily="28" charset="-128"/>
                </a:rPr>
                <a:t>Beheer &amp; Onderhoud</a:t>
              </a:r>
            </a:p>
          </p:txBody>
        </p:sp>
        <p:sp>
          <p:nvSpPr>
            <p:cNvPr id="25" name="Stroomdiagram: Verbindingslijn naar een andere pagina 24">
              <a:extLst>
                <a:ext uri="{FF2B5EF4-FFF2-40B4-BE49-F238E27FC236}">
                  <a16:creationId xmlns:a16="http://schemas.microsoft.com/office/drawing/2014/main" id="{B7993A2F-22F0-4768-9843-449D3EA0294F}"/>
                </a:ext>
              </a:extLst>
            </p:cNvPr>
            <p:cNvSpPr/>
            <p:nvPr/>
          </p:nvSpPr>
          <p:spPr bwMode="auto">
            <a:xfrm rot="16200000">
              <a:off x="7108860" y="3754958"/>
              <a:ext cx="305576" cy="1893568"/>
            </a:xfrm>
            <a:prstGeom prst="flowChartOffpageConnector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nl-NL" sz="1050" dirty="0">
                  <a:latin typeface="Arial" pitchFamily="34" charset="0"/>
                  <a:ea typeface="ＭＳ Ｐゴシック" pitchFamily="28" charset="-128"/>
                </a:rPr>
                <a:t>Uitbreidingen</a:t>
              </a:r>
            </a:p>
          </p:txBody>
        </p: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D54F663A-3C0D-4CDB-A77C-84F69B0637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35646" y="2482585"/>
              <a:ext cx="0" cy="24756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4EABFB0F-671A-4A96-BFBB-1B0BA09091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5815" y="1692043"/>
              <a:ext cx="0" cy="32661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584D8C4B-F3D7-4389-A1A1-7681C9C89A98}"/>
                </a:ext>
              </a:extLst>
            </p:cNvPr>
            <p:cNvSpPr/>
            <p:nvPr/>
          </p:nvSpPr>
          <p:spPr bwMode="auto">
            <a:xfrm>
              <a:off x="519875" y="1332043"/>
              <a:ext cx="1263346" cy="360000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nl-NL" sz="1050" b="1" dirty="0">
                  <a:latin typeface="Arial" pitchFamily="34" charset="0"/>
                  <a:ea typeface="ＭＳ Ｐゴシック" pitchFamily="28" charset="-128"/>
                </a:rPr>
                <a:t>Project</a:t>
              </a:r>
            </a:p>
            <a:p>
              <a:pPr>
                <a:lnSpc>
                  <a:spcPts val="1200"/>
                </a:lnSpc>
              </a:pPr>
              <a:r>
                <a:rPr lang="nl-NL" sz="1050" b="1" dirty="0">
                  <a:latin typeface="Arial" pitchFamily="34" charset="0"/>
                  <a:ea typeface="ＭＳ Ｐゴシック" pitchFamily="28" charset="-128"/>
                </a:rPr>
                <a:t>Management Plan</a:t>
              </a:r>
            </a:p>
          </p:txBody>
        </p:sp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88D52B71-347F-44C3-BCFC-11C0BC6817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5815" y="1213326"/>
              <a:ext cx="53888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9820B563-BE66-462A-A993-DF362D6244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20902" y="2848728"/>
              <a:ext cx="192078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991219DD-A083-4D6D-9127-5214CAC3550D}"/>
                </a:ext>
              </a:extLst>
            </p:cNvPr>
            <p:cNvSpPr txBox="1"/>
            <p:nvPr/>
          </p:nvSpPr>
          <p:spPr>
            <a:xfrm>
              <a:off x="6774686" y="2703795"/>
              <a:ext cx="87075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nl-NL" sz="1200">
                  <a:latin typeface="Arial"/>
                  <a:ea typeface="ＭＳ Ｐゴシック"/>
                </a:rPr>
                <a:t>10+ 5 jaar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794DE6B9-79A2-49E3-A458-23774D667F09}"/>
                </a:ext>
              </a:extLst>
            </p:cNvPr>
            <p:cNvSpPr txBox="1"/>
            <p:nvPr/>
          </p:nvSpPr>
          <p:spPr>
            <a:xfrm>
              <a:off x="5461731" y="584353"/>
              <a:ext cx="1420178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-NL" sz="1100" dirty="0"/>
                <a:t>Projectoplevering</a:t>
              </a:r>
            </a:p>
            <a:p>
              <a:r>
                <a:rPr lang="nl-NL" sz="1100" dirty="0"/>
                <a:t>&lt; december-2025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8405A02C-813E-4300-877B-E89635C94C3F}"/>
                </a:ext>
              </a:extLst>
            </p:cNvPr>
            <p:cNvSpPr txBox="1"/>
            <p:nvPr/>
          </p:nvSpPr>
          <p:spPr>
            <a:xfrm>
              <a:off x="149958" y="584336"/>
              <a:ext cx="2002897" cy="4309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none" lIns="91440" tIns="45720" rIns="91440" bIns="45720" rtlCol="0" anchor="t">
              <a:noAutofit/>
            </a:bodyPr>
            <a:lstStyle/>
            <a:p>
              <a:r>
                <a:rPr lang="nl-NL" sz="1100" dirty="0"/>
                <a:t>Start </a:t>
              </a:r>
            </a:p>
            <a:p>
              <a:r>
                <a:rPr lang="nl-NL" sz="1100" dirty="0">
                  <a:latin typeface="Arial"/>
                  <a:ea typeface="ＭＳ Ｐゴシック"/>
                </a:rPr>
                <a:t>overeenkomst 22-8-2023</a:t>
              </a:r>
              <a:endParaRPr lang="nl-NL" sz="1100" dirty="0"/>
            </a:p>
            <a:p>
              <a:endParaRPr lang="nl-NL" sz="1100" dirty="0"/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D4EECE3C-02B2-49C4-A6B2-6D1AEC1CEC9E}"/>
                </a:ext>
              </a:extLst>
            </p:cNvPr>
            <p:cNvSpPr txBox="1"/>
            <p:nvPr/>
          </p:nvSpPr>
          <p:spPr>
            <a:xfrm>
              <a:off x="7705739" y="2134409"/>
              <a:ext cx="1080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nl-NL" sz="1100"/>
                <a:t>Einde </a:t>
              </a:r>
            </a:p>
            <a:p>
              <a:r>
                <a:rPr lang="nl-NL" sz="1100"/>
                <a:t>overeenkomst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895992C-6AB8-D19A-36FC-720828B90675}"/>
                </a:ext>
              </a:extLst>
            </p:cNvPr>
            <p:cNvSpPr/>
            <p:nvPr/>
          </p:nvSpPr>
          <p:spPr bwMode="auto">
            <a:xfrm>
              <a:off x="1420612" y="2206933"/>
              <a:ext cx="797778" cy="251322"/>
            </a:xfrm>
            <a:prstGeom prst="rect">
              <a:avLst/>
            </a:prstGeom>
            <a:solidFill>
              <a:srgbClr val="AACC2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800" dirty="0" err="1">
                  <a:latin typeface="Arial"/>
                  <a:ea typeface="ＭＳ Ｐゴシック"/>
                  <a:cs typeface="ＭＳ Ｐゴシック" pitchFamily="28" charset="-128"/>
                </a:rPr>
                <a:t>Proof</a:t>
              </a:r>
              <a:r>
                <a:rPr lang="nl-NL" sz="800" dirty="0">
                  <a:latin typeface="Arial"/>
                  <a:ea typeface="ＭＳ Ｐゴシック"/>
                  <a:cs typeface="ＭＳ Ｐゴシック" pitchFamily="28" charset="-128"/>
                </a:rPr>
                <a:t> of Concept</a:t>
              </a:r>
              <a:endParaRPr lang="nl-NL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AA23031-3EBA-06F5-0216-4AA120861E29}"/>
                </a:ext>
              </a:extLst>
            </p:cNvPr>
            <p:cNvSpPr/>
            <p:nvPr/>
          </p:nvSpPr>
          <p:spPr bwMode="auto">
            <a:xfrm>
              <a:off x="2200752" y="2884746"/>
              <a:ext cx="924779" cy="242252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200"/>
                </a:lnSpc>
              </a:pPr>
              <a:r>
                <a:rPr lang="nl-NL" sz="1050" dirty="0">
                  <a:latin typeface="Arial"/>
                  <a:ea typeface="ＭＳ Ｐゴシック"/>
                  <a:cs typeface="ＭＳ Ｐゴシック" pitchFamily="28" charset="-128"/>
                </a:rPr>
                <a:t>Ontwikkelen</a:t>
              </a:r>
              <a:endParaRPr lang="nl-NL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4396673-DFB0-8DDF-A1F6-0CC3EBD110C5}"/>
                </a:ext>
              </a:extLst>
            </p:cNvPr>
            <p:cNvSpPr/>
            <p:nvPr/>
          </p:nvSpPr>
          <p:spPr bwMode="auto">
            <a:xfrm>
              <a:off x="3125531" y="3644646"/>
              <a:ext cx="924779" cy="242252"/>
            </a:xfrm>
            <a:prstGeom prst="rect">
              <a:avLst/>
            </a:prstGeom>
            <a:solidFill>
              <a:srgbClr val="98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200"/>
                </a:lnSpc>
              </a:pPr>
              <a:r>
                <a:rPr lang="nl-NL" sz="1050" dirty="0">
                  <a:latin typeface="Arial"/>
                  <a:ea typeface="ＭＳ Ｐゴシック"/>
                  <a:cs typeface="ＭＳ Ｐゴシック" pitchFamily="28" charset="-128"/>
                </a:rPr>
                <a:t>Ontwikkelen </a:t>
              </a:r>
              <a:endParaRPr lang="nl-NL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3452F39B-A289-5D94-96F4-A889EB7FE9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5815" y="1015240"/>
              <a:ext cx="0" cy="3168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8258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rojecten.wshd.nl@SSL\DavWWWRoot\cluster\01\HDWAB0148\PD-Inventarisatie\3. Voorbereidingsfase\0. Aanbesteding\Fotos\12056GM_Tek_Pomp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44" y="-22622"/>
            <a:ext cx="5849008" cy="28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/>
          <a:srcRect b="34915"/>
          <a:stretch/>
        </p:blipFill>
        <p:spPr bwMode="auto">
          <a:xfrm>
            <a:off x="5848364" y="-22622"/>
            <a:ext cx="3295636" cy="28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574676" y="3563541"/>
            <a:ext cx="7959725" cy="12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ct val="50000"/>
              </a:spcAft>
              <a:tabLst>
                <a:tab pos="190500" algn="l"/>
              </a:tabLst>
            </a:pPr>
            <a:endParaRPr lang="nl-NL" altLang="nl-NL" sz="1400">
              <a:solidFill>
                <a:srgbClr val="2B1D66"/>
              </a:solidFill>
              <a:latin typeface="Verdana" pitchFamily="34" charset="0"/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574676" y="3608785"/>
            <a:ext cx="7959725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5750" indent="-285750" algn="l">
              <a:spcAft>
                <a:spcPts val="600"/>
              </a:spcAft>
              <a:buFont typeface="Arial" charset="0"/>
              <a:buChar char="•"/>
              <a:tabLst>
                <a:tab pos="190500" algn="l"/>
              </a:tabLst>
            </a:pPr>
            <a:endParaRPr lang="nl-NL" altLang="nl-NL" sz="1800">
              <a:solidFill>
                <a:srgbClr val="2B1D66"/>
              </a:solidFill>
              <a:latin typeface="Verdana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07198B7-7FA1-4729-972D-815981BF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72" y="3435846"/>
            <a:ext cx="8201819" cy="1336179"/>
          </a:xfrm>
        </p:spPr>
        <p:txBody>
          <a:bodyPr>
            <a:normAutofit/>
          </a:bodyPr>
          <a:lstStyle/>
          <a:p>
            <a:r>
              <a:rPr lang="nl-NL" dirty="0"/>
              <a:t>Partnerschap &amp; kerncompetenties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FC55FC1-FBAE-A2A1-D7FD-F74A98979396}"/>
              </a:ext>
            </a:extLst>
          </p:cNvPr>
          <p:cNvSpPr/>
          <p:nvPr/>
        </p:nvSpPr>
        <p:spPr bwMode="auto">
          <a:xfrm>
            <a:off x="7921826" y="0"/>
            <a:ext cx="976847" cy="15656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2055" name="Picture 10" descr="corner_logo_groen_eilan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2F77CB9-3390-42BF-C50F-1ADA8FFBCB04}"/>
              </a:ext>
            </a:extLst>
          </p:cNvPr>
          <p:cNvSpPr/>
          <p:nvPr/>
        </p:nvSpPr>
        <p:spPr bwMode="auto">
          <a:xfrm>
            <a:off x="0" y="3286968"/>
            <a:ext cx="272090" cy="15571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4613" y="2841674"/>
            <a:ext cx="9148613" cy="445294"/>
          </a:xfrm>
          <a:prstGeom prst="rect">
            <a:avLst/>
          </a:prstGeom>
          <a:solidFill>
            <a:srgbClr val="AAC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altLang="nl-NL" sz="3200" b="1" dirty="0">
                <a:solidFill>
                  <a:schemeClr val="bg1"/>
                </a:solidFill>
              </a:rPr>
              <a:t>Met wie wil WSHD samenwerken?</a:t>
            </a:r>
          </a:p>
        </p:txBody>
      </p:sp>
    </p:spTree>
    <p:extLst>
      <p:ext uri="{BB962C8B-B14F-4D97-AF65-F5344CB8AC3E}">
        <p14:creationId xmlns:p14="http://schemas.microsoft.com/office/powerpoint/2010/main" val="26887488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2C7D34-CDCC-4D3A-BC30-CF7E2625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leverancier, de partner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25D553-7A3E-4FB4-9C0E-283FA60BA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154" y="627534"/>
            <a:ext cx="7487396" cy="41484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lvl="1" indent="0">
              <a:spcAft>
                <a:spcPts val="0"/>
              </a:spcAft>
              <a:buNone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Uitgangspunten voor de kerncompetenties: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Ervaring in technische automatisering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Ervaring levering en uitrollen SCADA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Projectervaring en ervaring in Beheer &amp; Onderhoud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/>
              </a:rPr>
              <a:t>Ervaring met Schneider Electric </a:t>
            </a:r>
            <a:r>
              <a:rPr lang="nl-NL" altLang="nl-NL" sz="1800" dirty="0" err="1">
                <a:latin typeface="Verdana"/>
              </a:rPr>
              <a:t>PLC's</a:t>
            </a:r>
            <a:endParaRPr lang="nl-NL" altLang="nl-NL" sz="1800" dirty="0" err="1">
              <a:latin typeface="Verdana" pitchFamily="34" charset="0"/>
            </a:endParaRPr>
          </a:p>
          <a:p>
            <a:pPr marL="0" lvl="1" indent="0">
              <a:spcAft>
                <a:spcPts val="0"/>
              </a:spcAft>
              <a:buNone/>
              <a:tabLst>
                <a:tab pos="190500" algn="l"/>
              </a:tabLst>
              <a:defRPr/>
            </a:pPr>
            <a:endParaRPr lang="nl-NL" altLang="nl-NL" sz="1800" dirty="0">
              <a:latin typeface="Verdana" pitchFamily="34" charset="0"/>
            </a:endParaRPr>
          </a:p>
          <a:p>
            <a:pPr marL="0" lvl="1" indent="0">
              <a:spcAft>
                <a:spcPts val="0"/>
              </a:spcAft>
              <a:buNone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Partnerschap: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Proactief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Elkaar scherp houden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 err="1">
                <a:latin typeface="Verdana" pitchFamily="34" charset="0"/>
              </a:rPr>
              <a:t>Getting</a:t>
            </a:r>
            <a:r>
              <a:rPr lang="nl-NL" altLang="nl-NL" sz="1800" dirty="0">
                <a:latin typeface="Verdana" pitchFamily="34" charset="0"/>
              </a:rPr>
              <a:t> </a:t>
            </a:r>
            <a:r>
              <a:rPr lang="nl-NL" altLang="nl-NL" sz="1800" dirty="0" err="1">
                <a:latin typeface="Verdana" pitchFamily="34" charset="0"/>
              </a:rPr>
              <a:t>the</a:t>
            </a:r>
            <a:r>
              <a:rPr lang="nl-NL" altLang="nl-NL" sz="1800" dirty="0">
                <a:latin typeface="Verdana" pitchFamily="34" charset="0"/>
              </a:rPr>
              <a:t> job </a:t>
            </a:r>
            <a:r>
              <a:rPr lang="nl-NL" altLang="nl-NL" sz="1800" dirty="0" err="1">
                <a:latin typeface="Verdana" pitchFamily="34" charset="0"/>
              </a:rPr>
              <a:t>done</a:t>
            </a:r>
            <a:endParaRPr lang="nl-NL" altLang="nl-NL" sz="1800" dirty="0">
              <a:latin typeface="Verdana" pitchFamily="34" charset="0"/>
            </a:endParaRP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Toekomstbestendig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Korte lijnen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r>
              <a:rPr lang="nl-NL" altLang="nl-NL" sz="1800" dirty="0">
                <a:latin typeface="Verdana" pitchFamily="34" charset="0"/>
              </a:rPr>
              <a:t>Transparant</a:t>
            </a: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endParaRPr lang="nl-NL" altLang="nl-NL" sz="1800" dirty="0">
              <a:latin typeface="Verdana" pitchFamily="34" charset="0"/>
            </a:endParaRP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endParaRPr lang="nl-NL" altLang="nl-NL" sz="1800" dirty="0">
              <a:latin typeface="Verdana" pitchFamily="34" charset="0"/>
            </a:endParaRP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endParaRPr lang="nl-NL" altLang="nl-NL" sz="1800" dirty="0">
              <a:latin typeface="Verdana" pitchFamily="34" charset="0"/>
            </a:endParaRPr>
          </a:p>
          <a:p>
            <a:pPr marL="285750" lvl="1">
              <a:spcAft>
                <a:spcPts val="0"/>
              </a:spcAft>
              <a:buFont typeface="Arial" charset="0"/>
              <a:buChar char="•"/>
              <a:tabLst>
                <a:tab pos="190500" algn="l"/>
              </a:tabLst>
              <a:defRPr/>
            </a:pPr>
            <a:endParaRPr lang="nl-NL" altLang="nl-NL" sz="1800" dirty="0">
              <a:latin typeface="Verdana" pitchFamily="34" charset="0"/>
            </a:endParaRPr>
          </a:p>
          <a:p>
            <a:pPr marL="285750" indent="-285750">
              <a:buNone/>
            </a:pP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D7F449-CE57-41CE-8245-5028495E49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6A6232-8535-4AAD-A2D0-6A6FCD4E6F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CD082E-6025-40BC-82EE-8CDE87DBC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100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rojecten.wshd.nl@SSL\DavWWWRoot\cluster\01\HDWAB0148\PD-Inventarisatie\3. Voorbereidingsfase\0. Aanbesteding\Fotos\12056GM_Tek_Pom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8154"/>
            <a:ext cx="5849008" cy="28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/>
          <a:srcRect b="34777"/>
          <a:stretch/>
        </p:blipFill>
        <p:spPr bwMode="auto">
          <a:xfrm>
            <a:off x="5849008" y="-28154"/>
            <a:ext cx="3294992" cy="28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574676" y="3563541"/>
            <a:ext cx="7959725" cy="12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ct val="50000"/>
              </a:spcAft>
              <a:tabLst>
                <a:tab pos="190500" algn="l"/>
              </a:tabLst>
            </a:pPr>
            <a:endParaRPr lang="nl-NL" altLang="nl-NL" sz="1400">
              <a:solidFill>
                <a:srgbClr val="2B1D66"/>
              </a:solidFill>
              <a:latin typeface="Verdana" pitchFamily="34" charset="0"/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574676" y="3608785"/>
            <a:ext cx="7959725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5750" indent="-285750" algn="l">
              <a:spcAft>
                <a:spcPts val="600"/>
              </a:spcAft>
              <a:buFont typeface="Arial" charset="0"/>
              <a:buChar char="•"/>
              <a:tabLst>
                <a:tab pos="190500" algn="l"/>
              </a:tabLst>
            </a:pPr>
            <a:endParaRPr lang="nl-NL" altLang="nl-NL" sz="1800">
              <a:solidFill>
                <a:srgbClr val="2B1D66"/>
              </a:solidFill>
              <a:latin typeface="Verdana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431AD60-1428-AA76-0350-9B6273BBC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TenderNed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A95351D-DB13-6929-F7B2-842F6D77A1A4}"/>
              </a:ext>
            </a:extLst>
          </p:cNvPr>
          <p:cNvSpPr/>
          <p:nvPr/>
        </p:nvSpPr>
        <p:spPr bwMode="auto">
          <a:xfrm>
            <a:off x="7931445" y="0"/>
            <a:ext cx="976847" cy="15656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2055" name="Picture 10" descr="corner_logo_groen_eilan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AAA4A2D-8F51-AF99-8509-613C4169877F}"/>
              </a:ext>
            </a:extLst>
          </p:cNvPr>
          <p:cNvSpPr/>
          <p:nvPr/>
        </p:nvSpPr>
        <p:spPr bwMode="auto">
          <a:xfrm>
            <a:off x="0" y="3286968"/>
            <a:ext cx="272090" cy="15571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4613" y="2841674"/>
            <a:ext cx="9148613" cy="445294"/>
          </a:xfrm>
          <a:prstGeom prst="rect">
            <a:avLst/>
          </a:prstGeom>
          <a:solidFill>
            <a:srgbClr val="AAC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altLang="nl-NL" sz="3200" b="1" dirty="0">
                <a:solidFill>
                  <a:schemeClr val="bg1"/>
                </a:solidFill>
              </a:rPr>
              <a:t>aanbestedingsprocedure</a:t>
            </a:r>
          </a:p>
        </p:txBody>
      </p:sp>
    </p:spTree>
    <p:extLst>
      <p:ext uri="{BB962C8B-B14F-4D97-AF65-F5344CB8AC3E}">
        <p14:creationId xmlns:p14="http://schemas.microsoft.com/office/powerpoint/2010/main" val="393211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E6983-CB7B-4C50-8106-AD3D5EF4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Planning selectiefase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5D176C5-4331-477A-BF60-7C57E7A0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39321"/>
              </p:ext>
            </p:extLst>
          </p:nvPr>
        </p:nvGraphicFramePr>
        <p:xfrm>
          <a:off x="1485014" y="1149858"/>
          <a:ext cx="5669916" cy="284378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325461">
                  <a:extLst>
                    <a:ext uri="{9D8B030D-6E8A-4147-A177-3AD203B41FA5}">
                      <a16:colId xmlns:a16="http://schemas.microsoft.com/office/drawing/2014/main" val="2230294303"/>
                    </a:ext>
                  </a:extLst>
                </a:gridCol>
                <a:gridCol w="1445601">
                  <a:extLst>
                    <a:ext uri="{9D8B030D-6E8A-4147-A177-3AD203B41FA5}">
                      <a16:colId xmlns:a16="http://schemas.microsoft.com/office/drawing/2014/main" val="4238205688"/>
                    </a:ext>
                  </a:extLst>
                </a:gridCol>
                <a:gridCol w="1898854">
                  <a:extLst>
                    <a:ext uri="{9D8B030D-6E8A-4147-A177-3AD203B41FA5}">
                      <a16:colId xmlns:a16="http://schemas.microsoft.com/office/drawing/2014/main" val="1390861518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l-NL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solidFill>
                      <a:srgbClr val="AA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</a:rPr>
                        <a:t>Datum</a:t>
                      </a:r>
                      <a:endParaRPr lang="nl-NL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solidFill>
                      <a:srgbClr val="AA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</a:rPr>
                        <a:t>Tijd</a:t>
                      </a:r>
                      <a:endParaRPr lang="nl-NL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solidFill>
                      <a:srgbClr val="AAC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6064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Informatiebijeenkomst met Gegadigden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 januari</a:t>
                      </a:r>
                      <a:endParaRPr lang="nl-NL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14:00 uur</a:t>
                      </a:r>
                      <a:endParaRPr lang="nl-NL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24746256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Laatste gelegenheid indienen vragen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26 januari</a:t>
                      </a:r>
                      <a:endParaRPr lang="nl-NL" sz="1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tot 16:00 uur</a:t>
                      </a:r>
                      <a:endParaRPr lang="nl-NL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8226297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Publiceren laatste antwoorden op vragen in nota van inlichtingen via </a:t>
                      </a:r>
                      <a:r>
                        <a:rPr lang="nl-NL" sz="12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TenderNed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 februari</a:t>
                      </a:r>
                      <a:endParaRPr lang="nl-NL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86221464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Indienen Aanmelding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via </a:t>
                      </a:r>
                      <a:r>
                        <a:rPr lang="nl-NL" sz="12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TenderNed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16 februari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tot 14:00 uur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Let op: dit tijdstip geldt als het einde van een fatale termijn</a:t>
                      </a:r>
                      <a:endParaRPr lang="nl-NL" sz="700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48194718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Verzenden afwijzings- en uitnodigingsbrieven 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 maart</a:t>
                      </a:r>
                      <a:endParaRPr lang="nl-NL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91437104"/>
                  </a:ext>
                </a:extLst>
              </a:tr>
            </a:tbl>
          </a:graphicData>
        </a:graphic>
      </p:graphicFrame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2EE140-CF21-481B-BE30-E8FB5865A4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2D1837-8D4D-44A7-AFA3-B1D96518FE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098DAED-26AB-4B55-AE25-80526F242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37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E6983-CB7B-4C50-8106-AD3D5EF4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inschrijvingsfase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5D176C5-4331-477A-BF60-7C57E7A0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63965"/>
              </p:ext>
            </p:extLst>
          </p:nvPr>
        </p:nvGraphicFramePr>
        <p:xfrm>
          <a:off x="739035" y="703571"/>
          <a:ext cx="6864264" cy="370861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815311">
                  <a:extLst>
                    <a:ext uri="{9D8B030D-6E8A-4147-A177-3AD203B41FA5}">
                      <a16:colId xmlns:a16="http://schemas.microsoft.com/office/drawing/2014/main" val="2230294303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val="4238205688"/>
                    </a:ext>
                  </a:extLst>
                </a:gridCol>
                <a:gridCol w="2298842">
                  <a:extLst>
                    <a:ext uri="{9D8B030D-6E8A-4147-A177-3AD203B41FA5}">
                      <a16:colId xmlns:a16="http://schemas.microsoft.com/office/drawing/2014/main" val="1390861518"/>
                    </a:ext>
                  </a:extLst>
                </a:gridCol>
              </a:tblGrid>
              <a:tr h="265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l-NL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AA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AAC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Tijd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AAC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60644"/>
                  </a:ext>
                </a:extLst>
              </a:tr>
              <a:tr h="255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Publicatie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april </a:t>
                      </a: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385869489"/>
                  </a:ext>
                </a:extLst>
              </a:tr>
              <a:tr h="512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Aanmelden inlichtingenbijeenkomst geselecteerde partijen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april</a:t>
                      </a: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 15:00 uur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704207706"/>
                  </a:ext>
                </a:extLst>
              </a:tr>
              <a:tr h="43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Informatiebijeenkomst met geselecteerde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van 24 t/m 28 april</a:t>
                      </a: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n.t.b</a:t>
                      </a: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247462560"/>
                  </a:ext>
                </a:extLst>
              </a:tr>
              <a:tr h="403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Laatste gelegenheid indienen vragen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mei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822629712"/>
                  </a:ext>
                </a:extLst>
              </a:tr>
              <a:tr h="62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Publiceren laatste antwoorden op vragen in nota van inlichtingen via </a:t>
                      </a:r>
                      <a:r>
                        <a:rPr lang="nl-NL" sz="12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TenderNed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mei</a:t>
                      </a: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862214647"/>
                  </a:ext>
                </a:extLst>
              </a:tr>
              <a:tr h="43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Indienen Inschrijving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</a:t>
                      </a:r>
                      <a:r>
                        <a:rPr lang="nl-NL" sz="12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TenderNed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juni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 14:00 uur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 op: dit tijdstip geldt als het einde van een fatale termijn</a:t>
                      </a:r>
                      <a:endParaRPr lang="nl-NL" sz="700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481947189"/>
                  </a:ext>
                </a:extLst>
              </a:tr>
              <a:tr h="361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Verzenden voornemen tot gunning</a:t>
                      </a:r>
                      <a:endParaRPr lang="nl-NL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juli</a:t>
                      </a: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91437104"/>
                  </a:ext>
                </a:extLst>
              </a:tr>
              <a:tr h="255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Ondertekening overeenkomst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augustus</a:t>
                      </a:r>
                      <a:endParaRPr lang="nl-NL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n.t.b</a:t>
                      </a:r>
                      <a:r>
                        <a:rPr lang="nl-NL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928405881"/>
                  </a:ext>
                </a:extLst>
              </a:tr>
            </a:tbl>
          </a:graphicData>
        </a:graphic>
      </p:graphicFrame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2EE140-CF21-481B-BE30-E8FB5865A4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2D1837-8D4D-44A7-AFA3-B1D96518FE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098DAED-26AB-4B55-AE25-80526F242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84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27C5B0-57DB-B477-BBDB-BF2F997B18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D971FB-14F7-C794-5857-F433AEADA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4265F5-E0AA-AA24-31C7-3B8FD5AB01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pic>
        <p:nvPicPr>
          <p:cNvPr id="9" name="Afbeelding 8" descr="Afbeelding met lucht, water, buiten, natuur&#10;&#10;Automatisch gegenereerde beschrijving">
            <a:extLst>
              <a:ext uri="{FF2B5EF4-FFF2-40B4-BE49-F238E27FC236}">
                <a16:creationId xmlns:a16="http://schemas.microsoft.com/office/drawing/2014/main" id="{4320B4E2-11B5-C268-FD64-D28AC19F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48"/>
            <a:ext cx="9144000" cy="1599642"/>
          </a:xfrm>
          <a:prstGeom prst="rect">
            <a:avLst/>
          </a:prstGeom>
        </p:spPr>
      </p:pic>
      <p:sp>
        <p:nvSpPr>
          <p:cNvPr id="10" name="Tijdelijke aanduiding voor inhoud 6">
            <a:extLst>
              <a:ext uri="{FF2B5EF4-FFF2-40B4-BE49-F238E27FC236}">
                <a16:creationId xmlns:a16="http://schemas.microsoft.com/office/drawing/2014/main" id="{39852C60-7691-DEDA-93D5-733A5C37089C}"/>
              </a:ext>
            </a:extLst>
          </p:cNvPr>
          <p:cNvSpPr txBox="1">
            <a:spLocks/>
          </p:cNvSpPr>
          <p:nvPr/>
        </p:nvSpPr>
        <p:spPr>
          <a:xfrm>
            <a:off x="460772" y="2082206"/>
            <a:ext cx="8830424" cy="303643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1D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l-NL" kern="0" dirty="0"/>
              <a:t>Agenda:</a:t>
            </a:r>
          </a:p>
          <a:p>
            <a:pPr marL="0" indent="0">
              <a:buFontTx/>
              <a:buNone/>
            </a:pPr>
            <a:r>
              <a:rPr lang="nl-NL" kern="0" dirty="0"/>
              <a:t>Opening: 14.00</a:t>
            </a:r>
          </a:p>
          <a:p>
            <a:r>
              <a:rPr lang="nl-NL" kern="0" dirty="0"/>
              <a:t>Huishoudelijke mededelingen</a:t>
            </a:r>
          </a:p>
          <a:p>
            <a:r>
              <a:rPr lang="nl-NL" kern="0" dirty="0"/>
              <a:t>Wie zijn wij?</a:t>
            </a:r>
          </a:p>
          <a:p>
            <a:r>
              <a:rPr lang="nl-NL" kern="0" dirty="0"/>
              <a:t>Aanleiding project </a:t>
            </a:r>
          </a:p>
          <a:p>
            <a:r>
              <a:rPr lang="nl-NL" kern="0" dirty="0"/>
              <a:t>Wat wil WSHD bereiken?</a:t>
            </a:r>
          </a:p>
          <a:p>
            <a:pPr lvl="1"/>
            <a:r>
              <a:rPr lang="nl-NL" kern="0" dirty="0"/>
              <a:t>Ambitie</a:t>
            </a:r>
          </a:p>
          <a:p>
            <a:pPr lvl="1"/>
            <a:r>
              <a:rPr lang="nl-NL" kern="0" dirty="0"/>
              <a:t>Toelichting project</a:t>
            </a:r>
          </a:p>
          <a:p>
            <a:pPr lvl="1"/>
            <a:r>
              <a:rPr lang="nl-NL" kern="0" dirty="0"/>
              <a:t>Typische kenmerken project </a:t>
            </a:r>
          </a:p>
          <a:p>
            <a:r>
              <a:rPr lang="nl-NL" kern="0" dirty="0"/>
              <a:t>Hoe wil WSHD dit bereiken?</a:t>
            </a:r>
          </a:p>
          <a:p>
            <a:r>
              <a:rPr lang="nl-NL" kern="0" dirty="0"/>
              <a:t>Pauze  15.00</a:t>
            </a:r>
          </a:p>
          <a:p>
            <a:r>
              <a:rPr lang="nl-NL" kern="0" dirty="0"/>
              <a:t>Met wie wil WSHD dit bereiken?</a:t>
            </a:r>
          </a:p>
          <a:p>
            <a:r>
              <a:rPr lang="nl-NL" kern="0" dirty="0"/>
              <a:t>Aanbestedingsprocedure</a:t>
            </a:r>
          </a:p>
          <a:p>
            <a:pPr lvl="1"/>
            <a:r>
              <a:rPr lang="nl-NL" kern="0" dirty="0"/>
              <a:t>Toelichting procedure en contract</a:t>
            </a:r>
          </a:p>
          <a:p>
            <a:pPr lvl="1"/>
            <a:r>
              <a:rPr lang="nl-NL" kern="0" dirty="0"/>
              <a:t>Planning</a:t>
            </a:r>
          </a:p>
          <a:p>
            <a:pPr marL="0" indent="0">
              <a:buFontTx/>
              <a:buNone/>
            </a:pPr>
            <a:r>
              <a:rPr lang="nl-NL" kern="0" dirty="0"/>
              <a:t>Afsluiting: 16.00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55BAE60-B626-02D0-F753-A92875C7A517}"/>
              </a:ext>
            </a:extLst>
          </p:cNvPr>
          <p:cNvSpPr/>
          <p:nvPr/>
        </p:nvSpPr>
        <p:spPr bwMode="auto">
          <a:xfrm>
            <a:off x="0" y="2031690"/>
            <a:ext cx="272090" cy="281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76F86CBB-EAA3-8112-0D54-AC08ECBE4929}"/>
              </a:ext>
            </a:extLst>
          </p:cNvPr>
          <p:cNvSpPr txBox="1">
            <a:spLocks/>
          </p:cNvSpPr>
          <p:nvPr/>
        </p:nvSpPr>
        <p:spPr>
          <a:xfrm>
            <a:off x="0" y="1599642"/>
            <a:ext cx="9144000" cy="432048"/>
          </a:xfrm>
          <a:prstGeom prst="rect">
            <a:avLst/>
          </a:prstGeom>
          <a:solidFill>
            <a:srgbClr val="AACB2B"/>
          </a:solidFill>
        </p:spPr>
        <p:txBody>
          <a:bodyPr vert="horz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r>
              <a:rPr lang="nl-NL" altLang="nl-NL" kern="0" dirty="0"/>
              <a:t>Selectieleidraad Informatiebijeenkomst</a:t>
            </a:r>
            <a:endParaRPr lang="nl-NL" kern="0" dirty="0"/>
          </a:p>
        </p:txBody>
      </p:sp>
      <p:pic>
        <p:nvPicPr>
          <p:cNvPr id="2" name="Afbeelding 5" descr="Afbeelding met binnen, koken, pan, grill&#10;&#10;Automatisch gegenereerde beschrijving">
            <a:extLst>
              <a:ext uri="{FF2B5EF4-FFF2-40B4-BE49-F238E27FC236}">
                <a16:creationId xmlns:a16="http://schemas.microsoft.com/office/drawing/2014/main" id="{F17AE7C0-ECCC-8A5C-E6C4-8FC8B5DE1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" y="-652"/>
            <a:ext cx="7877770" cy="15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2123B-53CD-8AA4-3A8F-6FA9C41C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Doorkijk naar inschrijvingsfase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29FB4C-1AFF-92FA-37BE-96D47FFF87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61BAEA9-E1CE-8F21-C71D-8F6954191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Geheimhoudingsverklaring geselecteerde partijen</a:t>
            </a:r>
          </a:p>
          <a:p>
            <a:endParaRPr lang="nl-NL" dirty="0"/>
          </a:p>
          <a:p>
            <a:r>
              <a:rPr lang="nl-NL" dirty="0"/>
              <a:t>Inlichtingenbijeenkomst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084CA5-E2A6-A95C-492C-BBB666670D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02089B-7336-FA16-9F41-8D0C98BDF5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</p:spTree>
    <p:extLst>
      <p:ext uri="{BB962C8B-B14F-4D97-AF65-F5344CB8AC3E}">
        <p14:creationId xmlns:p14="http://schemas.microsoft.com/office/powerpoint/2010/main" val="2476492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B367-208D-469B-9776-3DF6208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TenderNed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B89B8CC-95A6-47CA-AF8E-BBC682175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CB4EDB-125C-489B-9CF6-05058A35E4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4E9769-AB44-47AB-AA72-9374D87FDD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Voor officiële antwoorden dienen vragen te worden ingediend via </a:t>
            </a:r>
            <a:r>
              <a:rPr lang="nl-NL" dirty="0" err="1"/>
              <a:t>TenderNed</a:t>
            </a:r>
            <a:endParaRPr lang="nl-NL" dirty="0"/>
          </a:p>
          <a:p>
            <a:endParaRPr lang="nl-NL" dirty="0"/>
          </a:p>
          <a:p>
            <a:r>
              <a:rPr lang="nl-NL" dirty="0"/>
              <a:t>Alleen die vragen en antwoorden worden opgenomen in de Nota van Inlichtingen en worden zo onderdeel van de aanbestedingsstukken</a:t>
            </a:r>
          </a:p>
          <a:p>
            <a:endParaRPr lang="nl-NL" dirty="0"/>
          </a:p>
          <a:p>
            <a:r>
              <a:rPr lang="nl-NL" dirty="0"/>
              <a:t>Deze sheets worden op </a:t>
            </a:r>
            <a:r>
              <a:rPr lang="nl-NL" dirty="0" err="1"/>
              <a:t>TenderNed</a:t>
            </a:r>
            <a:r>
              <a:rPr lang="nl-NL" dirty="0"/>
              <a:t> gepubliceerd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9FD32D-1C4E-4359-A148-95B021A21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96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B367-208D-469B-9776-3DF62083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" y="0"/>
            <a:ext cx="7956376" cy="491049"/>
          </a:xfrm>
        </p:spPr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9FD32D-1C4E-4359-A148-95B021A21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12CEEE-8777-A029-2B04-6B2D49553E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049FEB-C3D4-39FE-5B3E-EBFD97BB5F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pic>
        <p:nvPicPr>
          <p:cNvPr id="8" name="Afbeelding 7" descr="Afbeelding met tekst, binnen, computer&#10;&#10;Automatisch gegenereerde beschrijving">
            <a:extLst>
              <a:ext uri="{FF2B5EF4-FFF2-40B4-BE49-F238E27FC236}">
                <a16:creationId xmlns:a16="http://schemas.microsoft.com/office/drawing/2014/main" id="{24D4DB7A-DA6B-D8A8-9997-525E0AB43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8777" b="8919"/>
          <a:stretch/>
        </p:blipFill>
        <p:spPr>
          <a:xfrm>
            <a:off x="0" y="1877866"/>
            <a:ext cx="9161731" cy="3601104"/>
          </a:xfrm>
          <a:prstGeom prst="rect">
            <a:avLst/>
          </a:prstGeom>
          <a:effectLst>
            <a:softEdge rad="647920"/>
          </a:effectLst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CFAA85B-4970-151C-F97B-46D9B98C2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Vragen?</a:t>
            </a:r>
          </a:p>
          <a:p>
            <a:endParaRPr lang="nl-NL" dirty="0"/>
          </a:p>
          <a:p>
            <a:r>
              <a:rPr lang="nl-NL" dirty="0"/>
              <a:t>Suggesties!</a:t>
            </a:r>
          </a:p>
        </p:txBody>
      </p:sp>
    </p:spTree>
    <p:extLst>
      <p:ext uri="{BB962C8B-B14F-4D97-AF65-F5344CB8AC3E}">
        <p14:creationId xmlns:p14="http://schemas.microsoft.com/office/powerpoint/2010/main" val="192250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96AD4CF-5377-445A-AA08-615290EC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Uitgangspunten van deze sessie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6EBB14E-4E70-464F-9960-FF692BF365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158" y="699542"/>
            <a:ext cx="7492218" cy="403244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Vragen mogen tussendoor gesteld worden</a:t>
            </a:r>
          </a:p>
          <a:p>
            <a:r>
              <a:rPr lang="nl-NL" dirty="0"/>
              <a:t>Uitsluitend aan de vragen die schriftelijk gesteld worden naar aanleiding van deze sessie kunnen rechten worden ontleend (</a:t>
            </a:r>
            <a:r>
              <a:rPr lang="nl-NL" dirty="0" err="1"/>
              <a:t>TenderNed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0D7C152-1241-4522-B485-0A38D609A4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2BDFF9-8AC0-44C9-84DF-2632D7219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08D10C6-43AB-A2E3-163B-9C17EE6702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84971" y="4909317"/>
            <a:ext cx="4536504" cy="202628"/>
          </a:xfrm>
        </p:spPr>
        <p:txBody>
          <a:bodyPr/>
          <a:lstStyle/>
          <a:p>
            <a:r>
              <a:rPr lang="nl-NL" dirty="0"/>
              <a:t>Vervanging en Modernisering TA Waterketen - Informatiebijeenkomst</a:t>
            </a:r>
          </a:p>
        </p:txBody>
      </p:sp>
    </p:spTree>
    <p:extLst>
      <p:ext uri="{BB962C8B-B14F-4D97-AF65-F5344CB8AC3E}">
        <p14:creationId xmlns:p14="http://schemas.microsoft.com/office/powerpoint/2010/main" val="211124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96AD4CF-5377-445A-AA08-615290EC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2BDFF9-8AC0-44C9-84DF-2632D7219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1A3720E-0BF4-5876-8F55-59FC8C4399BA}"/>
              </a:ext>
            </a:extLst>
          </p:cNvPr>
          <p:cNvSpPr txBox="1"/>
          <p:nvPr/>
        </p:nvSpPr>
        <p:spPr>
          <a:xfrm>
            <a:off x="402003" y="483518"/>
            <a:ext cx="8381131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endParaRPr lang="nl-NL" sz="1600" b="1" dirty="0">
              <a:solidFill>
                <a:schemeClr val="accent6">
                  <a:lumMod val="75000"/>
                </a:schemeClr>
              </a:solidFill>
              <a:latin typeface="Arial"/>
              <a:ea typeface="ＭＳ Ｐゴシック"/>
            </a:endParaRPr>
          </a:p>
          <a:p>
            <a:pPr algn="l"/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Rik Leenders</a:t>
            </a:r>
            <a:r>
              <a:rPr lang="nl-NL" sz="1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		Project Manager</a:t>
            </a:r>
            <a:endParaRPr lang="nl-NL" dirty="0">
              <a:solidFill>
                <a:schemeClr val="accent6">
                  <a:lumMod val="75000"/>
                </a:schemeClr>
              </a:solidFill>
              <a:latin typeface="Arial"/>
              <a:ea typeface="ＭＳ Ｐゴシック"/>
            </a:endParaRPr>
          </a:p>
          <a:p>
            <a:pPr algn="l"/>
            <a:endParaRPr lang="nl-NL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Pieter Overtoom</a:t>
            </a:r>
            <a:r>
              <a:rPr lang="nl-NL" sz="1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		Contract Manager</a:t>
            </a:r>
          </a:p>
          <a:p>
            <a:pPr algn="l"/>
            <a:endParaRPr lang="nl-NL" sz="1600" dirty="0">
              <a:solidFill>
                <a:schemeClr val="accent6">
                  <a:lumMod val="75000"/>
                </a:schemeClr>
              </a:solidFill>
              <a:latin typeface="Arial"/>
              <a:ea typeface="ＭＳ Ｐゴシック"/>
            </a:endParaRPr>
          </a:p>
          <a:p>
            <a:pPr algn="l"/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Derk van Noord</a:t>
            </a:r>
            <a:r>
              <a:rPr lang="nl-NL" sz="1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		Manager Projectbeheersing</a:t>
            </a:r>
          </a:p>
          <a:p>
            <a:pPr algn="l"/>
            <a:endParaRPr lang="nl-NL" sz="1600" dirty="0">
              <a:solidFill>
                <a:schemeClr val="accent6">
                  <a:lumMod val="75000"/>
                </a:schemeClr>
              </a:solidFill>
              <a:latin typeface="Arial"/>
              <a:ea typeface="ＭＳ Ｐゴシック"/>
            </a:endParaRPr>
          </a:p>
          <a:p>
            <a:pPr algn="l"/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Ronald </a:t>
            </a:r>
            <a:r>
              <a:rPr lang="nl-NL" sz="1600" b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Heinis</a:t>
            </a:r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</a:t>
            </a:r>
            <a:r>
              <a:rPr lang="nl-NL" sz="1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	Technisch Manager</a:t>
            </a:r>
          </a:p>
          <a:p>
            <a:pPr algn="l"/>
            <a:endParaRPr lang="nl-NL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Martijn van der Matten </a:t>
            </a:r>
            <a:r>
              <a:rPr lang="nl-NL" sz="1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	Technisch Specialist</a:t>
            </a:r>
          </a:p>
          <a:p>
            <a:pPr algn="l"/>
            <a:endParaRPr lang="nl-NL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Laura Hofman</a:t>
            </a:r>
            <a:r>
              <a:rPr lang="nl-NL" sz="1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		Projectondersteuner</a:t>
            </a:r>
          </a:p>
          <a:p>
            <a:pPr algn="l"/>
            <a:endParaRPr lang="nl-NL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Mascha </a:t>
            </a:r>
            <a:r>
              <a:rPr lang="nl-NL" sz="1600" b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Semmekrot</a:t>
            </a:r>
            <a:r>
              <a:rPr lang="nl-NL" sz="1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	Senior Aanbestedingsjurist</a:t>
            </a:r>
          </a:p>
          <a:p>
            <a:pPr algn="l"/>
            <a:endParaRPr lang="nl-NL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Michel van </a:t>
            </a:r>
            <a:r>
              <a:rPr lang="nl-NL" sz="1600" b="1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Duuren</a:t>
            </a:r>
            <a:r>
              <a:rPr lang="nl-NL" sz="1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     	</a:t>
            </a:r>
            <a:r>
              <a:rPr lang="nl-NL" sz="1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Senior Adviseur inkoop</a:t>
            </a:r>
          </a:p>
          <a:p>
            <a:pPr algn="l"/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	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975A3E2-E0E1-45BB-24E8-625F97B02A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183FA9-3292-868C-FC4F-BED9E5886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866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96AD4CF-5377-445A-AA08-615290EC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Aanleiding project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0D7C152-1241-4522-B485-0A38D609A4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BD534E-8F11-4982-B909-C47EBB6E55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2BDFF9-8AC0-44C9-84DF-2632D7219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1A3720E-0BF4-5876-8F55-59FC8C4399BA}"/>
              </a:ext>
            </a:extLst>
          </p:cNvPr>
          <p:cNvSpPr txBox="1"/>
          <p:nvPr/>
        </p:nvSpPr>
        <p:spPr>
          <a:xfrm>
            <a:off x="294803" y="693608"/>
            <a:ext cx="8134096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endParaRPr lang="nl-N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De huidige SCADA/PLC apparatuur wordt niet meer ondersteund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6">
                  <a:lumMod val="75000"/>
                </a:schemeClr>
              </a:solidFill>
              <a:latin typeface="Arial"/>
              <a:ea typeface="ＭＳ Ｐゴシック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Reserveonderdelen zijn niet meer te verkrijgen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6">
                  <a:lumMod val="75000"/>
                </a:schemeClr>
              </a:solidFill>
              <a:latin typeface="Arial"/>
              <a:ea typeface="ＭＳ Ｐゴシック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Bestaand TA-systeem is niet geschikt voor realiseren van WSHD-doelstellingen</a:t>
            </a:r>
          </a:p>
        </p:txBody>
      </p:sp>
    </p:spTree>
    <p:extLst>
      <p:ext uri="{BB962C8B-B14F-4D97-AF65-F5344CB8AC3E}">
        <p14:creationId xmlns:p14="http://schemas.microsoft.com/office/powerpoint/2010/main" val="206000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118996" y="0"/>
            <a:ext cx="4025003" cy="301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574676" y="3563541"/>
            <a:ext cx="7959725" cy="12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Aft>
                <a:spcPct val="50000"/>
              </a:spcAft>
              <a:tabLst>
                <a:tab pos="190500" algn="l"/>
              </a:tabLst>
            </a:pPr>
            <a:endParaRPr lang="nl-NL" altLang="nl-NL" sz="1400">
              <a:solidFill>
                <a:srgbClr val="2B1D66"/>
              </a:solidFill>
              <a:latin typeface="Verdana" pitchFamily="34" charset="0"/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574676" y="3608785"/>
            <a:ext cx="7959725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5750" indent="-285750" algn="l">
              <a:spcAft>
                <a:spcPts val="600"/>
              </a:spcAft>
              <a:buFont typeface="Arial" charset="0"/>
              <a:buChar char="•"/>
              <a:tabLst>
                <a:tab pos="190500" algn="l"/>
              </a:tabLst>
            </a:pPr>
            <a:endParaRPr lang="nl-NL" altLang="nl-NL" sz="1800">
              <a:solidFill>
                <a:srgbClr val="2B1D66"/>
              </a:solidFill>
              <a:latin typeface="Verdana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07198B7-7FA1-4729-972D-815981BF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72" y="3435846"/>
            <a:ext cx="8201819" cy="1566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Ambitie WSHD </a:t>
            </a:r>
            <a:endParaRPr lang="nl-NL" dirty="0"/>
          </a:p>
          <a:p>
            <a:r>
              <a:rPr lang="nl-NL" dirty="0"/>
              <a:t>Toelichting project</a:t>
            </a:r>
          </a:p>
          <a:p>
            <a:r>
              <a:rPr lang="nl-NL" dirty="0"/>
              <a:t>Typische kenmerken</a:t>
            </a:r>
          </a:p>
          <a:p>
            <a:r>
              <a:rPr lang="nl-NL" dirty="0"/>
              <a:t>Beoogde besturing Waterketen (modernisering)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44227E-73AA-814E-05DF-1C1D3F90F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" y="-1"/>
            <a:ext cx="5852977" cy="28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F666067-9742-278E-168D-CF36468AD613}"/>
              </a:ext>
            </a:extLst>
          </p:cNvPr>
          <p:cNvSpPr/>
          <p:nvPr/>
        </p:nvSpPr>
        <p:spPr bwMode="auto">
          <a:xfrm>
            <a:off x="7921826" y="0"/>
            <a:ext cx="976847" cy="15656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2055" name="Picture 10" descr="corner_logo_groen_eilan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0"/>
            <a:ext cx="11318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DEB7DB10-8D06-FEBD-29EC-4562539C88BE}"/>
              </a:ext>
            </a:extLst>
          </p:cNvPr>
          <p:cNvSpPr/>
          <p:nvPr/>
        </p:nvSpPr>
        <p:spPr bwMode="auto">
          <a:xfrm>
            <a:off x="0" y="3286968"/>
            <a:ext cx="272090" cy="15571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6920" y="2841674"/>
            <a:ext cx="9148613" cy="445294"/>
          </a:xfrm>
          <a:prstGeom prst="rect">
            <a:avLst/>
          </a:prstGeom>
          <a:solidFill>
            <a:srgbClr val="AAC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altLang="nl-NL" sz="3200" b="1">
                <a:solidFill>
                  <a:schemeClr val="bg1"/>
                </a:solidFill>
              </a:rPr>
              <a:t>Wat wil WSHD bereiken?</a:t>
            </a:r>
          </a:p>
        </p:txBody>
      </p:sp>
    </p:spTree>
    <p:extLst>
      <p:ext uri="{BB962C8B-B14F-4D97-AF65-F5344CB8AC3E}">
        <p14:creationId xmlns:p14="http://schemas.microsoft.com/office/powerpoint/2010/main" val="241046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5BAE4BE-DFFA-E56F-99C7-1767157B69BC}"/>
              </a:ext>
            </a:extLst>
          </p:cNvPr>
          <p:cNvSpPr/>
          <p:nvPr/>
        </p:nvSpPr>
        <p:spPr bwMode="auto">
          <a:xfrm>
            <a:off x="-835" y="1337424"/>
            <a:ext cx="9155247" cy="3668427"/>
          </a:xfrm>
          <a:prstGeom prst="rect">
            <a:avLst/>
          </a:prstGeom>
          <a:solidFill>
            <a:srgbClr val="AACC2B">
              <a:alpha val="5880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80108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06D2FA5-3BA8-49B6-A302-897990B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32"/>
            <a:ext cx="7956376" cy="491049"/>
          </a:xfrm>
        </p:spPr>
        <p:txBody>
          <a:bodyPr/>
          <a:lstStyle/>
          <a:p>
            <a:r>
              <a:rPr lang="nl-NL" altLang="nl-NL" dirty="0"/>
              <a:t>De wereld van afvalwater is in beweging 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847A2E-BDF9-4DB2-8BA2-00A22BF86E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ED12CF-B2B7-407E-A8BB-5FF6E1D94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5AD953-354E-42BD-9601-3CFFC11EAD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0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40A1546E-A694-AF42-76D7-CA21BBE88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64" y="1590921"/>
            <a:ext cx="5734644" cy="1756275"/>
          </a:xfrm>
          <a:prstGeom prst="rect">
            <a:avLst/>
          </a:prstGeom>
        </p:spPr>
      </p:pic>
      <p:pic>
        <p:nvPicPr>
          <p:cNvPr id="11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C5B0FA4C-4776-E4E6-DC6E-F99B8EC09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533" y="3432661"/>
            <a:ext cx="6324004" cy="139463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376C97F-ED6F-A293-2026-19DA8CDC11FE}"/>
              </a:ext>
            </a:extLst>
          </p:cNvPr>
          <p:cNvSpPr txBox="1"/>
          <p:nvPr/>
        </p:nvSpPr>
        <p:spPr>
          <a:xfrm>
            <a:off x="110729" y="494705"/>
            <a:ext cx="86457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Arial"/>
                <a:ea typeface="ＭＳ Ｐゴシック"/>
              </a:rPr>
              <a:t>De </a:t>
            </a:r>
            <a:r>
              <a:rPr lang="en-US" sz="1800" err="1">
                <a:latin typeface="Arial"/>
                <a:ea typeface="ＭＳ Ｐゴシック"/>
              </a:rPr>
              <a:t>lange</a:t>
            </a:r>
            <a:r>
              <a:rPr lang="en-US" sz="1800" dirty="0">
                <a:latin typeface="Arial"/>
                <a:ea typeface="ＭＳ Ｐゴシック"/>
              </a:rPr>
              <a:t> </a:t>
            </a:r>
            <a:r>
              <a:rPr lang="en-US" sz="1800" err="1">
                <a:latin typeface="Arial"/>
                <a:ea typeface="ＭＳ Ｐゴシック"/>
              </a:rPr>
              <a:t>termijn</a:t>
            </a:r>
            <a:r>
              <a:rPr lang="en-US" sz="1800" dirty="0">
                <a:latin typeface="Arial"/>
                <a:ea typeface="ＭＳ Ｐゴシック"/>
              </a:rPr>
              <a:t> </a:t>
            </a:r>
            <a:r>
              <a:rPr lang="en-US" sz="1800" err="1">
                <a:latin typeface="Arial"/>
                <a:ea typeface="ＭＳ Ｐゴシック"/>
              </a:rPr>
              <a:t>ambitie</a:t>
            </a:r>
            <a:r>
              <a:rPr lang="en-US" sz="1800" dirty="0">
                <a:latin typeface="Arial"/>
                <a:ea typeface="ＭＳ Ｐゴシック"/>
              </a:rPr>
              <a:t> van WSHD is:</a:t>
            </a:r>
          </a:p>
          <a:p>
            <a:r>
              <a:rPr lang="en-US" sz="1800" i="1" dirty="0">
                <a:latin typeface="Arial"/>
                <a:ea typeface="ＭＳ Ｐゴシック"/>
              </a:rPr>
              <a:t>We </a:t>
            </a:r>
            <a:r>
              <a:rPr lang="en-US" sz="1800" i="1" dirty="0" err="1">
                <a:latin typeface="Arial"/>
                <a:ea typeface="ＭＳ Ｐゴシック"/>
              </a:rPr>
              <a:t>dragen</a:t>
            </a:r>
            <a:r>
              <a:rPr lang="en-US" sz="1800" i="1" dirty="0">
                <a:latin typeface="Arial"/>
                <a:ea typeface="ＭＳ Ｐゴシック"/>
              </a:rPr>
              <a:t> </a:t>
            </a:r>
            <a:r>
              <a:rPr lang="en-US" sz="1800" i="1" u="sng" dirty="0" err="1">
                <a:latin typeface="Arial"/>
                <a:ea typeface="ＭＳ Ｐゴシック"/>
              </a:rPr>
              <a:t>samen</a:t>
            </a:r>
            <a:r>
              <a:rPr lang="en-US" sz="1800" i="1" u="sng" dirty="0">
                <a:latin typeface="Arial"/>
                <a:ea typeface="ＭＳ Ｐゴシック"/>
              </a:rPr>
              <a:t> met de </a:t>
            </a:r>
            <a:r>
              <a:rPr lang="en-US" sz="1800" i="1" u="sng" dirty="0" err="1">
                <a:latin typeface="Arial"/>
                <a:ea typeface="ＭＳ Ｐゴシック"/>
              </a:rPr>
              <a:t>omgeving</a:t>
            </a:r>
            <a:r>
              <a:rPr lang="en-US" sz="1800" i="1" dirty="0">
                <a:latin typeface="Arial"/>
                <a:ea typeface="ＭＳ Ｐゴシック"/>
              </a:rPr>
              <a:t> </a:t>
            </a:r>
            <a:r>
              <a:rPr lang="en-US" sz="1800" i="1" dirty="0" err="1">
                <a:latin typeface="Arial"/>
                <a:ea typeface="ＭＳ Ｐゴシック"/>
              </a:rPr>
              <a:t>bij</a:t>
            </a:r>
            <a:r>
              <a:rPr lang="en-US" sz="1800" i="1" dirty="0">
                <a:latin typeface="Arial"/>
                <a:ea typeface="ＭＳ Ｐゴシック"/>
              </a:rPr>
              <a:t> </a:t>
            </a:r>
            <a:r>
              <a:rPr lang="en-US" sz="1800" i="1" dirty="0" err="1">
                <a:latin typeface="Arial"/>
                <a:ea typeface="ＭＳ Ｐゴシック"/>
              </a:rPr>
              <a:t>aan</a:t>
            </a:r>
            <a:r>
              <a:rPr lang="en-US" sz="1800" i="1" dirty="0">
                <a:latin typeface="Arial"/>
                <a:ea typeface="ＭＳ Ｐゴシック"/>
              </a:rPr>
              <a:t> </a:t>
            </a:r>
            <a:r>
              <a:rPr lang="en-US" sz="1800" i="1" dirty="0" err="1">
                <a:latin typeface="Arial"/>
                <a:ea typeface="ＭＳ Ｐゴシック"/>
              </a:rPr>
              <a:t>een</a:t>
            </a:r>
            <a:r>
              <a:rPr lang="en-US" sz="1800" i="1" dirty="0">
                <a:latin typeface="Arial"/>
                <a:ea typeface="ＭＳ Ｐゴシック"/>
              </a:rPr>
              <a:t> </a:t>
            </a:r>
            <a:r>
              <a:rPr lang="en-US" sz="1800" i="1" u="sng" dirty="0" err="1">
                <a:latin typeface="Arial"/>
                <a:ea typeface="ＭＳ Ｐゴシック"/>
              </a:rPr>
              <a:t>circulaire</a:t>
            </a:r>
            <a:r>
              <a:rPr lang="en-US" sz="1800" i="1" u="sng" dirty="0">
                <a:latin typeface="Arial"/>
                <a:ea typeface="ＭＳ Ｐゴシック"/>
              </a:rPr>
              <a:t> </a:t>
            </a:r>
            <a:r>
              <a:rPr lang="en-US" sz="1800" i="1" u="sng" dirty="0" err="1">
                <a:latin typeface="Arial"/>
                <a:ea typeface="ＭＳ Ｐゴシック"/>
              </a:rPr>
              <a:t>Waterketen</a:t>
            </a:r>
            <a:r>
              <a:rPr lang="en-US" sz="1800" i="1" dirty="0">
                <a:latin typeface="Arial"/>
                <a:ea typeface="ＭＳ Ｐゴシック"/>
              </a:rPr>
              <a:t> </a:t>
            </a:r>
          </a:p>
          <a:p>
            <a:r>
              <a:rPr lang="en-US" sz="1800" i="1" dirty="0">
                <a:latin typeface="Arial"/>
                <a:ea typeface="ＭＳ Ｐゴシック"/>
              </a:rPr>
              <a:t>met </a:t>
            </a:r>
            <a:r>
              <a:rPr lang="en-US" sz="1800" i="1" dirty="0" err="1">
                <a:latin typeface="Arial"/>
                <a:ea typeface="ＭＳ Ｐゴシック"/>
              </a:rPr>
              <a:t>als</a:t>
            </a:r>
            <a:r>
              <a:rPr lang="en-US" sz="1800" i="1" dirty="0">
                <a:latin typeface="Arial"/>
                <a:ea typeface="ＭＳ Ｐゴシック"/>
              </a:rPr>
              <a:t> </a:t>
            </a:r>
            <a:r>
              <a:rPr lang="en-US" sz="1800" i="1" dirty="0" err="1">
                <a:latin typeface="Arial"/>
                <a:ea typeface="ＭＳ Ｐゴシック"/>
              </a:rPr>
              <a:t>doel</a:t>
            </a:r>
            <a:r>
              <a:rPr lang="en-US" sz="1800" i="1" dirty="0">
                <a:latin typeface="Arial"/>
                <a:ea typeface="ＭＳ Ｐゴシック"/>
              </a:rPr>
              <a:t> </a:t>
            </a:r>
            <a:r>
              <a:rPr lang="en-US" sz="1800" i="1" dirty="0" err="1">
                <a:latin typeface="Arial"/>
                <a:ea typeface="ＭＳ Ｐゴシック"/>
              </a:rPr>
              <a:t>een</a:t>
            </a:r>
            <a:r>
              <a:rPr lang="en-US" sz="1800" i="1" dirty="0">
                <a:latin typeface="Arial"/>
                <a:ea typeface="ＭＳ Ｐゴシック"/>
              </a:rPr>
              <a:t> </a:t>
            </a:r>
            <a:r>
              <a:rPr lang="en-US" sz="1800" i="1" u="sng" dirty="0" err="1">
                <a:latin typeface="Arial"/>
                <a:ea typeface="ＭＳ Ｐゴシック"/>
              </a:rPr>
              <a:t>gezonde</a:t>
            </a:r>
            <a:r>
              <a:rPr lang="en-US" sz="1800" i="1" u="sng" dirty="0">
                <a:latin typeface="Arial"/>
                <a:ea typeface="ＭＳ Ｐゴシック"/>
              </a:rPr>
              <a:t> </a:t>
            </a:r>
            <a:r>
              <a:rPr lang="en-US" sz="1800" i="1" u="sng" dirty="0" err="1">
                <a:latin typeface="Arial"/>
                <a:ea typeface="ＭＳ Ｐゴシック"/>
              </a:rPr>
              <a:t>en</a:t>
            </a:r>
            <a:r>
              <a:rPr lang="en-US" sz="1800" i="1" u="sng" dirty="0">
                <a:latin typeface="Arial"/>
                <a:ea typeface="ＭＳ Ｐゴシック"/>
              </a:rPr>
              <a:t> </a:t>
            </a:r>
            <a:r>
              <a:rPr lang="en-US" sz="1800" i="1" u="sng" dirty="0" err="1">
                <a:latin typeface="Arial"/>
                <a:ea typeface="ＭＳ Ｐゴシック"/>
              </a:rPr>
              <a:t>duurzame</a:t>
            </a:r>
            <a:r>
              <a:rPr lang="en-US" sz="1800" i="1" u="sng" dirty="0">
                <a:latin typeface="Arial"/>
                <a:ea typeface="ＭＳ Ｐゴシック"/>
              </a:rPr>
              <a:t> </a:t>
            </a:r>
            <a:r>
              <a:rPr lang="en-US" sz="1800" i="1" u="sng" dirty="0" err="1">
                <a:latin typeface="Arial"/>
                <a:ea typeface="ＭＳ Ｐゴシック"/>
              </a:rPr>
              <a:t>leefomgeving</a:t>
            </a:r>
            <a:r>
              <a:rPr lang="en-US" sz="1800" i="1" dirty="0">
                <a:latin typeface="Arial"/>
                <a:ea typeface="ＭＳ Ｐゴシック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F4ED18-EFBB-B3E6-6B9E-68EFDB36111E}"/>
              </a:ext>
            </a:extLst>
          </p:cNvPr>
          <p:cNvSpPr/>
          <p:nvPr/>
        </p:nvSpPr>
        <p:spPr bwMode="auto">
          <a:xfrm>
            <a:off x="654626" y="1560903"/>
            <a:ext cx="7834746" cy="2734660"/>
          </a:xfrm>
          <a:prstGeom prst="rect">
            <a:avLst/>
          </a:prstGeom>
          <a:solidFill>
            <a:srgbClr val="92D05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5" name="Ondertitel 8">
            <a:extLst>
              <a:ext uri="{FF2B5EF4-FFF2-40B4-BE49-F238E27FC236}">
                <a16:creationId xmlns:a16="http://schemas.microsoft.com/office/drawing/2014/main" id="{1DD96067-795F-4E6D-923E-626C39B59D4D}"/>
              </a:ext>
            </a:extLst>
          </p:cNvPr>
          <p:cNvSpPr txBox="1">
            <a:spLocks/>
          </p:cNvSpPr>
          <p:nvPr/>
        </p:nvSpPr>
        <p:spPr bwMode="auto">
          <a:xfrm>
            <a:off x="864393" y="611318"/>
            <a:ext cx="6911158" cy="863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600">
                <a:solidFill>
                  <a:schemeClr val="accent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400">
                <a:solidFill>
                  <a:schemeClr val="accent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000">
                <a:solidFill>
                  <a:schemeClr val="accent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000">
                <a:solidFill>
                  <a:schemeClr val="accent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spcBef>
                <a:spcPts val="900"/>
              </a:spcBef>
            </a:pPr>
            <a:r>
              <a:rPr lang="nl-NL" sz="1800" kern="0" dirty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“De technische automatisering van de zuiveringskringen ondersteunt het bereiken van de WSHD doelstellingen”. </a:t>
            </a:r>
            <a:endParaRPr lang="nl-NL" sz="1800" kern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900"/>
              </a:spcBef>
            </a:pPr>
            <a:endParaRPr lang="nl-NL" sz="1800" kern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06D2FA5-3BA8-49B6-A302-897990B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94"/>
            <a:ext cx="7956376" cy="491049"/>
          </a:xfrm>
        </p:spPr>
        <p:txBody>
          <a:bodyPr vert="horz" lIns="91440" tIns="45720" rIns="91440" bIns="45720" anchor="t"/>
          <a:lstStyle/>
          <a:p>
            <a:r>
              <a:rPr lang="nl-NL" altLang="nl-NL" dirty="0">
                <a:latin typeface="Verdana"/>
                <a:ea typeface="Verdana"/>
              </a:rPr>
              <a:t>Ambitie WSHD 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847A2E-BDF9-4DB2-8BA2-00A22BF86E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ED12CF-B2B7-407E-A8BB-5FF6E1D94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5AD953-354E-42BD-9601-3CFFC11EAD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7062220-F4D5-698B-0817-73B92250F314}"/>
              </a:ext>
            </a:extLst>
          </p:cNvPr>
          <p:cNvSpPr/>
          <p:nvPr/>
        </p:nvSpPr>
        <p:spPr bwMode="auto">
          <a:xfrm>
            <a:off x="746220" y="3629379"/>
            <a:ext cx="2076282" cy="526959"/>
          </a:xfrm>
          <a:prstGeom prst="rect">
            <a:avLst/>
          </a:prstGeom>
          <a:solidFill>
            <a:srgbClr val="AACC2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sz="11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1. Borgen</a:t>
            </a: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ＭＳ Ｐゴシック"/>
                <a:cs typeface="ＭＳ Ｐゴシック" pitchFamily="28" charset="-128"/>
              </a:rPr>
              <a:t> van continuïteit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ＭＳ Ｐゴシック" pitchFamily="28" charset="-128"/>
                <a:cs typeface="ＭＳ Ｐゴシック" pitchFamily="28" charset="-128"/>
              </a:rPr>
              <a:t>van de be</a:t>
            </a:r>
            <a:r>
              <a:rPr lang="nl-NL" sz="11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28" charset="-128"/>
                <a:cs typeface="ＭＳ Ｐゴシック" pitchFamily="28" charset="-128"/>
              </a:rPr>
              <a:t>drijfsvoering</a:t>
            </a: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D6B8C34-B156-A14D-5CA5-B52625259A06}"/>
              </a:ext>
            </a:extLst>
          </p:cNvPr>
          <p:cNvSpPr/>
          <p:nvPr/>
        </p:nvSpPr>
        <p:spPr bwMode="auto">
          <a:xfrm>
            <a:off x="2822502" y="2819407"/>
            <a:ext cx="2076282" cy="739486"/>
          </a:xfrm>
          <a:prstGeom prst="rect">
            <a:avLst/>
          </a:prstGeom>
          <a:solidFill>
            <a:srgbClr val="AACC2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1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2. Modernisering</a:t>
            </a: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ＭＳ Ｐゴシック"/>
                <a:cs typeface="ＭＳ Ｐゴシック" pitchFamily="28" charset="-128"/>
              </a:rPr>
              <a:t> van TA ten behoeve van huidige operationele uitdagingen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1D1CD8B-A77E-B73B-7356-182F54A76FCE}"/>
              </a:ext>
            </a:extLst>
          </p:cNvPr>
          <p:cNvSpPr/>
          <p:nvPr/>
        </p:nvSpPr>
        <p:spPr bwMode="auto">
          <a:xfrm>
            <a:off x="4959744" y="1670915"/>
            <a:ext cx="3297849" cy="56644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1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4. Uitbreidingen &amp; Vernieuwingsopgave</a:t>
            </a: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/>
              <a:ea typeface="ＭＳ Ｐゴシック"/>
              <a:cs typeface="ＭＳ Ｐゴシック" pitchFamily="28" charset="-128"/>
            </a:endParaRP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C17A2C7C-3B61-961D-8F7A-C1CBF10F885B}"/>
              </a:ext>
            </a:extLst>
          </p:cNvPr>
          <p:cNvSpPr/>
          <p:nvPr/>
        </p:nvSpPr>
        <p:spPr bwMode="auto">
          <a:xfrm>
            <a:off x="654626" y="4368434"/>
            <a:ext cx="4244157" cy="53453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ＭＳ Ｐゴシック"/>
                <a:cs typeface="ＭＳ Ｐゴシック" pitchFamily="28" charset="-128"/>
              </a:rPr>
              <a:t>Project TA Waterketen</a:t>
            </a: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AECF1561-8D47-6FD5-42B2-60D80C6C3DD3}"/>
              </a:ext>
            </a:extLst>
          </p:cNvPr>
          <p:cNvSpPr/>
          <p:nvPr/>
        </p:nvSpPr>
        <p:spPr bwMode="auto">
          <a:xfrm>
            <a:off x="4953705" y="4381480"/>
            <a:ext cx="3535668" cy="53453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l-NL" sz="11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Beheerfase </a:t>
            </a:r>
            <a:endParaRPr kumimoji="0" lang="nl-NL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/>
              <a:ea typeface="ＭＳ Ｐゴシック"/>
              <a:cs typeface="ＭＳ Ｐゴシック" pitchFamily="28" charset="-128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B195465-9C15-3F81-5231-224287639810}"/>
              </a:ext>
            </a:extLst>
          </p:cNvPr>
          <p:cNvSpPr/>
          <p:nvPr/>
        </p:nvSpPr>
        <p:spPr bwMode="auto">
          <a:xfrm>
            <a:off x="4959744" y="2332619"/>
            <a:ext cx="3297849" cy="474856"/>
          </a:xfrm>
          <a:prstGeom prst="rect">
            <a:avLst/>
          </a:prstGeom>
          <a:solidFill>
            <a:srgbClr val="AACC2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1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</a:rPr>
              <a:t>3. Beheer &amp; Onderhoud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94F59E0-7738-5B86-2F2E-F575ED21D083}"/>
              </a:ext>
            </a:extLst>
          </p:cNvPr>
          <p:cNvSpPr/>
          <p:nvPr/>
        </p:nvSpPr>
        <p:spPr bwMode="auto">
          <a:xfrm>
            <a:off x="539718" y="2283770"/>
            <a:ext cx="8055641" cy="26322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7EE08BE-3AC9-CBEF-49C4-B0FC2BF4D521}"/>
              </a:ext>
            </a:extLst>
          </p:cNvPr>
          <p:cNvSpPr txBox="1"/>
          <p:nvPr/>
        </p:nvSpPr>
        <p:spPr>
          <a:xfrm>
            <a:off x="320651" y="1517445"/>
            <a:ext cx="1218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6">
                    <a:lumMod val="75000"/>
                  </a:schemeClr>
                </a:solidFill>
              </a:rPr>
              <a:t>WSHD</a:t>
            </a:r>
          </a:p>
        </p:txBody>
      </p:sp>
    </p:spTree>
    <p:extLst>
      <p:ext uri="{BB962C8B-B14F-4D97-AF65-F5344CB8AC3E}">
        <p14:creationId xmlns:p14="http://schemas.microsoft.com/office/powerpoint/2010/main" val="335013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004D1-A6A5-E6E4-301D-41F83981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Borging: Het goede behouden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420917C-5F01-630A-15BA-C869C93D56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Vervanging en Modernisering TA Waterketen - Informatiebijeenkomst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8BCFCD-886C-04F8-64DC-E49398193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E76-406A-4F60-9264-0B9E58C71E71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91CC4-B412-7443-150D-5299A720F9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9 januari 2023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2E62204-CA22-60E5-F46B-D0D214A89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Opzet van de Man – Machine - Interface</a:t>
            </a:r>
          </a:p>
          <a:p>
            <a:r>
              <a:rPr lang="nl-NL" dirty="0"/>
              <a:t>Gebruik van </a:t>
            </a:r>
            <a:r>
              <a:rPr lang="nl-NL" dirty="0" err="1"/>
              <a:t>Typicals</a:t>
            </a:r>
            <a:endParaRPr lang="nl-NL" dirty="0"/>
          </a:p>
          <a:p>
            <a:r>
              <a:rPr lang="nl-NL" dirty="0"/>
              <a:t>Uniformiteit van besturing van gemalen</a:t>
            </a:r>
          </a:p>
          <a:p>
            <a:r>
              <a:rPr lang="nl-NL" dirty="0"/>
              <a:t>Processturingen</a:t>
            </a:r>
          </a:p>
          <a:p>
            <a:r>
              <a:rPr lang="nl-NL" dirty="0"/>
              <a:t>Integratie met andere applicaties zoals Z-Info</a:t>
            </a:r>
          </a:p>
          <a:p>
            <a:r>
              <a:rPr lang="nl-NL" dirty="0"/>
              <a:t>Alarm Doormeld Systeem (Alert)</a:t>
            </a:r>
          </a:p>
          <a:p>
            <a:r>
              <a:rPr lang="nl-NL" dirty="0"/>
              <a:t>Geen veldmutaties</a:t>
            </a:r>
          </a:p>
          <a:p>
            <a:endParaRPr lang="nl-NL" dirty="0"/>
          </a:p>
        </p:txBody>
      </p:sp>
      <p:sp>
        <p:nvSpPr>
          <p:cNvPr id="11" name="Pijl: rechts 8">
            <a:extLst>
              <a:ext uri="{FF2B5EF4-FFF2-40B4-BE49-F238E27FC236}">
                <a16:creationId xmlns:a16="http://schemas.microsoft.com/office/drawing/2014/main" id="{C9F75202-4B89-0668-0AFA-DE8128EE1EA6}"/>
              </a:ext>
            </a:extLst>
          </p:cNvPr>
          <p:cNvSpPr/>
          <p:nvPr/>
        </p:nvSpPr>
        <p:spPr bwMode="auto">
          <a:xfrm>
            <a:off x="654626" y="4515966"/>
            <a:ext cx="4244157" cy="387003"/>
          </a:xfrm>
          <a:prstGeom prst="rightArrow">
            <a:avLst/>
          </a:prstGeom>
          <a:solidFill>
            <a:srgbClr val="AACB2B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nl-NL" sz="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ea typeface="ＭＳ Ｐゴシック"/>
                <a:cs typeface="ＭＳ Ｐゴシック" pitchFamily="28" charset="-128"/>
              </a:rPr>
              <a:t>Project TA Waterketen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2" name="Pijl: rechts 10">
            <a:extLst>
              <a:ext uri="{FF2B5EF4-FFF2-40B4-BE49-F238E27FC236}">
                <a16:creationId xmlns:a16="http://schemas.microsoft.com/office/drawing/2014/main" id="{C0D06C19-9FE8-0EE1-526D-5F6B7DA3142C}"/>
              </a:ext>
            </a:extLst>
          </p:cNvPr>
          <p:cNvSpPr/>
          <p:nvPr/>
        </p:nvSpPr>
        <p:spPr bwMode="auto">
          <a:xfrm>
            <a:off x="4953705" y="4529012"/>
            <a:ext cx="3535668" cy="387003"/>
          </a:xfrm>
          <a:prstGeom prst="rightArrow">
            <a:avLst/>
          </a:prstGeom>
          <a:solidFill>
            <a:schemeClr val="bg1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l-NL" sz="60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ＭＳ Ｐゴシック" pitchFamily="28" charset="-128"/>
              </a:rPr>
              <a:t>Beheerfase 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/>
              <a:ea typeface="ＭＳ Ｐゴシック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82517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-16x9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ZSDMS_Zaakdocument" ma:contentTypeID="0x01010066FF7E11BF67704C8F8F36C238C38E7D003BF57ECAC4EF3541B3262570A1A16254" ma:contentTypeVersion="134" ma:contentTypeDescription="" ma:contentTypeScope="" ma:versionID="7145544575ad4358ad1df17c9e0d4101">
  <xsd:schema xmlns:xsd="http://www.w3.org/2001/XMLSchema" xmlns:xs="http://www.w3.org/2001/XMLSchema" xmlns:p="http://schemas.microsoft.com/office/2006/metadata/properties" xmlns:ns2="20f53c3d-ece6-4625-8bee-cc380ae6fc2b" xmlns:ns3="e2f687e7-f392-4dc4-9cf0-edc9d53f0d7f" xmlns:ns4="7bafef42-6810-4277-b332-a365670f2997" targetNamespace="http://schemas.microsoft.com/office/2006/metadata/properties" ma:root="true" ma:fieldsID="34beb1ee9f7b848287c2fbe4ab1ecb29" ns2:_="" ns3:_="" ns4:_="">
    <xsd:import namespace="20f53c3d-ece6-4625-8bee-cc380ae6fc2b"/>
    <xsd:import namespace="e2f687e7-f392-4dc4-9cf0-edc9d53f0d7f"/>
    <xsd:import namespace="7bafef42-6810-4277-b332-a365670f2997"/>
    <xsd:element name="properties">
      <xsd:complexType>
        <xsd:sequence>
          <xsd:element name="documentManagement">
            <xsd:complexType>
              <xsd:all>
                <xsd:element ref="ns2:ZSDMS_Documentbeschrijving" minOccurs="0"/>
                <xsd:element ref="ns2:ZSDMS_DocumenttypeOmschrijving" minOccurs="0"/>
                <xsd:element ref="ns2:ZSDMS_Richting" minOccurs="0"/>
                <xsd:element ref="ns2:ZSDMS_Documentontvangstdatum" minOccurs="0"/>
                <xsd:element ref="ns2:ZSDMS_Documentverzenddatum" minOccurs="0"/>
                <xsd:element ref="ns2:ZSDMS_Documentstatus" minOccurs="0"/>
                <xsd:element ref="ns2:ZSDMS_Werkcode" minOccurs="0"/>
                <xsd:element ref="ns2:ZSDMS_Registratiedatum" minOccurs="0"/>
                <xsd:element ref="ns2:ZSDMS_ClassificatieCode" minOccurs="0"/>
                <xsd:element ref="ns2:ZSDMS_ClassificatieOmschrijving" minOccurs="0"/>
                <xsd:element ref="ns2:ZSDMS_ClassificatieBron" minOccurs="0"/>
                <xsd:element ref="ns2:ZSDMS_ClassificatieDatum" minOccurs="0"/>
                <xsd:element ref="ns2:ZSDMS_DatumDocument" minOccurs="0"/>
                <xsd:element ref="ns2:ZSDMS_Documenttaal" minOccurs="0"/>
                <xsd:element ref="ns2:ZSDMS_Burgerservicenummer" minOccurs="0"/>
                <xsd:element ref="ns2:ZSDMS_Voorletters" minOccurs="0"/>
                <xsd:element ref="ns2:ZSDMS_Documentcategorie" minOccurs="0"/>
                <xsd:element ref="ns2:ZSDMS_VoorvoegselsAchternaam" minOccurs="0"/>
                <xsd:element ref="ns2:ZSDMS_Geslachtsnaam" minOccurs="0"/>
                <xsd:element ref="ns2:ZSDMS_OpenbareRuimteNaam" minOccurs="0"/>
                <xsd:element ref="ns2:ZSDMS_Huisnummer" minOccurs="0"/>
                <xsd:element ref="ns2:ZSDMS_Huisletter" minOccurs="0"/>
                <xsd:element ref="ns2:ZSDMS_HuisnummerToevoeging" minOccurs="0"/>
                <xsd:element ref="ns2:ZSDMS_Postcode" minOccurs="0"/>
                <xsd:element ref="ns2:ZSDMS_WoonplaatsNaam" minOccurs="0"/>
                <xsd:element ref="ns2:ZSDMS_PostbusAntwoordnummer" minOccurs="0"/>
                <xsd:element ref="ns2:ZSDMS_Organisatieidentificatie" minOccurs="0"/>
                <xsd:element ref="ns2:ZSDMS_StatutaireNaam" minOccurs="0"/>
                <xsd:element ref="ns2:ZSDMS_Handelsnaam" minOccurs="0"/>
                <xsd:element ref="ns2:ZSDMS_Documentauteur" minOccurs="0"/>
                <xsd:element ref="ns2:ZSDMS_PersNrAuteur" minOccurs="0"/>
                <xsd:element ref="ns2:ZSDMS_DatumBesluit" minOccurs="0"/>
                <xsd:element ref="ns2:ZSDMS_Publicatiedatum" minOccurs="0"/>
                <xsd:element ref="ns2:ZSDMS_Openbaarheid" minOccurs="0"/>
                <xsd:element ref="ns2:ZSDMS_StartdatumBeperkingOpenbaarheid" minOccurs="0"/>
                <xsd:element ref="ns2:ZSDMS_EinddatumBeperkingOpenbaarheid" minOccurs="0"/>
                <xsd:element ref="ns2:ZSDMS_Archiefnominatie" minOccurs="0"/>
                <xsd:element ref="ns2:ZSDMS_Bewaartermijn" minOccurs="0"/>
                <xsd:element ref="ns2:ZSDMS_VernietigingsjaarDocument" minOccurs="0"/>
                <xsd:element ref="ns2:ZSDMS_Verblijfplaats" minOccurs="0"/>
                <xsd:element ref="ns2:ZSDMS_Documentformaat" minOccurs="0"/>
                <xsd:element ref="ns2:ZSDMS_Documentversie" minOccurs="0"/>
                <xsd:element ref="ns2:ZSDMS_NummerBronapplicatie" minOccurs="0"/>
                <xsd:element ref="ns2:ZSDMS_NaamBronapplicatie" minOccurs="0"/>
                <xsd:element ref="ns2:WSHD_Clustercode" minOccurs="0"/>
                <xsd:element ref="ns2:WSHD_Clusternaam" minOccurs="0"/>
                <xsd:element ref="ns3:TaxCatchAllLabel" minOccurs="0"/>
                <xsd:element ref="ns3:TaxCatchAll" minOccurs="0"/>
                <xsd:element ref="ns2:ZSDMS_Startdatum" minOccurs="0"/>
                <xsd:element ref="ns2:ZSDMS_Einddatum" minOccurs="0"/>
                <xsd:element ref="ns2:ZSDMS_Zaakidentificatie" minOccurs="0"/>
                <xsd:element ref="ns2:ZSDMS_ZaakeigenaarNaam" minOccurs="0"/>
                <xsd:element ref="ns2:ZSDMS_Projectcode" minOccurs="0"/>
                <xsd:element ref="ns2:ZSDMS_projectnaam" minOccurs="0"/>
                <xsd:element ref="ns2:ZSDMS_StartdatumVertrouwelijkheid" minOccurs="0"/>
                <xsd:element ref="ns2:ZSDMS_Vertrouwelijkaanduiding" minOccurs="0"/>
                <xsd:element ref="ns3:_dlc_DocIdUrl" minOccurs="0"/>
                <xsd:element ref="ns3:_dlc_DocIdPersistId" minOccurs="0"/>
                <xsd:element ref="ns3:_dlc_DocId" minOccurs="0"/>
                <xsd:element ref="ns2:ce7c1281cf6143089ceafbe7da641d5c" minOccurs="0"/>
                <xsd:element ref="ns2:ZSDMS_Zaakomschrijving" minOccurs="0"/>
                <xsd:element ref="ns2:ZSDMS_ZaaktypeOmschrijving" minOccurs="0"/>
                <xsd:element ref="ns4:MediaServiceMetadata" minOccurs="0"/>
                <xsd:element ref="ns4:MediaServiceFastMetadata" minOccurs="0"/>
                <xsd:element ref="ns4:ValidSignStatus" minOccurs="0"/>
                <xsd:element ref="ns4:ValidSignTransactionId" minOccurs="0"/>
                <xsd:element ref="ns2:SharedWithUsers" minOccurs="0"/>
                <xsd:element ref="ns2:SharedWithDetail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53c3d-ece6-4625-8bee-cc380ae6fc2b" elementFormDefault="qualified">
    <xsd:import namespace="http://schemas.microsoft.com/office/2006/documentManagement/types"/>
    <xsd:import namespace="http://schemas.microsoft.com/office/infopath/2007/PartnerControls"/>
    <xsd:element name="ZSDMS_Documentbeschrijving" ma:index="2" nillable="true" ma:displayName="Documentbeschrijving" ma:internalName="ZSDMS_Documentbeschrijving" ma:readOnly="false">
      <xsd:simpleType>
        <xsd:restriction base="dms:Text">
          <xsd:maxLength value="255"/>
        </xsd:restriction>
      </xsd:simpleType>
    </xsd:element>
    <xsd:element name="ZSDMS_DocumenttypeOmschrijving" ma:index="3" nillable="true" ma:displayName="Documenttype omschrijving" ma:internalName="ZSDMS_DocumenttypeOmschrijving" ma:readOnly="false">
      <xsd:simpleType>
        <xsd:restriction base="dms:Text">
          <xsd:maxLength value="255"/>
        </xsd:restriction>
      </xsd:simpleType>
    </xsd:element>
    <xsd:element name="ZSDMS_Richting" ma:index="4" nillable="true" ma:displayName="Richting" ma:internalName="ZSDMS_Richting" ma:readOnly="false">
      <xsd:simpleType>
        <xsd:restriction base="dms:Text">
          <xsd:maxLength value="255"/>
        </xsd:restriction>
      </xsd:simpleType>
    </xsd:element>
    <xsd:element name="ZSDMS_Documentontvangstdatum" ma:index="5" nillable="true" ma:displayName="Documentontvangstdatum" ma:format="DateOnly" ma:internalName="ZSDMS_Documentontvangstdatum" ma:readOnly="false">
      <xsd:simpleType>
        <xsd:restriction base="dms:DateTime"/>
      </xsd:simpleType>
    </xsd:element>
    <xsd:element name="ZSDMS_Documentverzenddatum" ma:index="6" nillable="true" ma:displayName="Documentverzenddatum" ma:format="DateOnly" ma:internalName="ZSDMS_Documentverzenddatum" ma:readOnly="false">
      <xsd:simpleType>
        <xsd:restriction base="dms:DateTime"/>
      </xsd:simpleType>
    </xsd:element>
    <xsd:element name="ZSDMS_Documentstatus" ma:index="7" nillable="true" ma:displayName="Status document" ma:internalName="ZSDMS_Documentstatus" ma:readOnly="false">
      <xsd:simpleType>
        <xsd:restriction base="dms:Text">
          <xsd:maxLength value="255"/>
        </xsd:restriction>
      </xsd:simpleType>
    </xsd:element>
    <xsd:element name="ZSDMS_Werkcode" ma:index="8" nillable="true" ma:displayName="Werkcode" ma:internalName="ZSDMS_Werkcode" ma:readOnly="false">
      <xsd:simpleType>
        <xsd:restriction base="dms:Text">
          <xsd:maxLength value="255"/>
        </xsd:restriction>
      </xsd:simpleType>
    </xsd:element>
    <xsd:element name="ZSDMS_Registratiedatum" ma:index="9" nillable="true" ma:displayName="Registratiedatum" ma:format="DateOnly" ma:hidden="true" ma:internalName="ZSDMS_Registratiedatum" ma:readOnly="false">
      <xsd:simpleType>
        <xsd:restriction base="dms:DateTime"/>
      </xsd:simpleType>
    </xsd:element>
    <xsd:element name="ZSDMS_ClassificatieCode" ma:index="10" nillable="true" ma:displayName="Classificatie: code" ma:default=".07.353" ma:description="Kenmerk waaronder het record wordt ingedeeld&#10;" ma:hidden="true" ma:internalName="ZSDMS_ClassificatieCode" ma:readOnly="false">
      <xsd:simpleType>
        <xsd:restriction base="dms:Text">
          <xsd:maxLength value="255"/>
        </xsd:restriction>
      </xsd:simpleType>
    </xsd:element>
    <xsd:element name="ZSDMS_ClassificatieOmschrijving" ma:index="11" nillable="true" ma:displayName="Classificatie: omschrijving" ma:default="CENTRALE INKOOP" ma:description="Nadere omschrijving van classificatieniveau&#10;" ma:hidden="true" ma:internalName="ZSDMS_ClassificatieOmschrijving" ma:readOnly="false">
      <xsd:simpleType>
        <xsd:restriction base="dms:Text">
          <xsd:maxLength value="255"/>
        </xsd:restriction>
      </xsd:simpleType>
    </xsd:element>
    <xsd:element name="ZSDMS_ClassificatieBron" ma:index="12" nillable="true" ma:displayName="Classificatie: bron" ma:default="Code voor de ordening van de waterschapsarchieven" ma:description="Verwijzing naar het geldende classificatieschema&#10;" ma:hidden="true" ma:internalName="ZSDMS_ClassificatieBron" ma:readOnly="false">
      <xsd:simpleType>
        <xsd:restriction base="dms:Text">
          <xsd:maxLength value="255"/>
        </xsd:restriction>
      </xsd:simpleType>
    </xsd:element>
    <xsd:element name="ZSDMS_ClassificatieDatum" ma:index="13" nillable="true" ma:displayName="Classificatie: datum" ma:default="gewijzigde uitgave 1995" ma:description="datum waarop geldig/gebruikt&#10;" ma:hidden="true" ma:internalName="ZSDMS_ClassificatieDatum" ma:readOnly="false">
      <xsd:simpleType>
        <xsd:restriction base="dms:Text">
          <xsd:maxLength value="255"/>
        </xsd:restriction>
      </xsd:simpleType>
    </xsd:element>
    <xsd:element name="ZSDMS_DatumDocument" ma:index="14" nillable="true" ma:displayName="Datum document" ma:format="DateOnly" ma:hidden="true" ma:internalName="ZSDMS_DatumDocument" ma:readOnly="false">
      <xsd:simpleType>
        <xsd:restriction base="dms:DateTime"/>
      </xsd:simpleType>
    </xsd:element>
    <xsd:element name="ZSDMS_Documenttaal" ma:index="15" nillable="true" ma:displayName="Taal" ma:format="Dropdown" ma:hidden="true" ma:internalName="ZSDMS_Documenttaal" ma:readOnly="false">
      <xsd:simpleType>
        <xsd:restriction base="dms:Choice">
          <xsd:enumeration value="Nederlands"/>
          <xsd:enumeration value="Engels"/>
          <xsd:enumeration value="Duits"/>
          <xsd:enumeration value="Frans"/>
          <xsd:enumeration value="Spaans"/>
        </xsd:restriction>
      </xsd:simpleType>
    </xsd:element>
    <xsd:element name="ZSDMS_Burgerservicenummer" ma:index="16" nillable="true" ma:displayName="BSN" ma:hidden="true" ma:internalName="ZSDMS_Burgerservicenummer" ma:readOnly="false">
      <xsd:simpleType>
        <xsd:restriction base="dms:Text">
          <xsd:maxLength value="255"/>
        </xsd:restriction>
      </xsd:simpleType>
    </xsd:element>
    <xsd:element name="ZSDMS_Voorletters" ma:index="17" nillable="true" ma:displayName="Voorletters" ma:hidden="true" ma:internalName="ZSDMS_Voorletters" ma:readOnly="false">
      <xsd:simpleType>
        <xsd:restriction base="dms:Text">
          <xsd:maxLength value="255"/>
        </xsd:restriction>
      </xsd:simpleType>
    </xsd:element>
    <xsd:element name="ZSDMS_Documentcategorie" ma:index="18" nillable="true" ma:displayName="Documentcategorie" ma:hidden="true" ma:internalName="ZSDMS_Documentcategorie" ma:readOnly="false">
      <xsd:simpleType>
        <xsd:restriction base="dms:Text">
          <xsd:maxLength value="255"/>
        </xsd:restriction>
      </xsd:simpleType>
    </xsd:element>
    <xsd:element name="ZSDMS_VoorvoegselsAchternaam" ma:index="19" nillable="true" ma:displayName="Voorvoegsels geslachtsnaam" ma:hidden="true" ma:internalName="ZSDMS_VoorvoegselsAchternaam" ma:readOnly="false">
      <xsd:simpleType>
        <xsd:restriction base="dms:Text">
          <xsd:maxLength value="255"/>
        </xsd:restriction>
      </xsd:simpleType>
    </xsd:element>
    <xsd:element name="ZSDMS_Geslachtsnaam" ma:index="20" nillable="true" ma:displayName="Geslachtsnaam" ma:hidden="true" ma:internalName="ZSDMS_Geslachtsnaam" ma:readOnly="false">
      <xsd:simpleType>
        <xsd:restriction base="dms:Text">
          <xsd:maxLength value="255"/>
        </xsd:restriction>
      </xsd:simpleType>
    </xsd:element>
    <xsd:element name="ZSDMS_OpenbareRuimteNaam" ma:index="21" nillable="true" ma:displayName="Straatnaam" ma:hidden="true" ma:internalName="ZSDMS_OpenbareRuimteNaam" ma:readOnly="false">
      <xsd:simpleType>
        <xsd:restriction base="dms:Text">
          <xsd:maxLength value="255"/>
        </xsd:restriction>
      </xsd:simpleType>
    </xsd:element>
    <xsd:element name="ZSDMS_Huisnummer" ma:index="22" nillable="true" ma:displayName="Huisnummer" ma:hidden="true" ma:internalName="ZSDMS_Huisnummer" ma:readOnly="false">
      <xsd:simpleType>
        <xsd:restriction base="dms:Text">
          <xsd:maxLength value="255"/>
        </xsd:restriction>
      </xsd:simpleType>
    </xsd:element>
    <xsd:element name="ZSDMS_Huisletter" ma:index="23" nillable="true" ma:displayName="Huisletter" ma:hidden="true" ma:internalName="ZSDMS_Huisletter" ma:readOnly="false">
      <xsd:simpleType>
        <xsd:restriction base="dms:Text">
          <xsd:maxLength value="255"/>
        </xsd:restriction>
      </xsd:simpleType>
    </xsd:element>
    <xsd:element name="ZSDMS_HuisnummerToevoeging" ma:index="24" nillable="true" ma:displayName="Huisnummer-toevoeging" ma:hidden="true" ma:internalName="ZSDMS_HuisnummerToevoeging" ma:readOnly="false">
      <xsd:simpleType>
        <xsd:restriction base="dms:Text">
          <xsd:maxLength value="255"/>
        </xsd:restriction>
      </xsd:simpleType>
    </xsd:element>
    <xsd:element name="ZSDMS_Postcode" ma:index="25" nillable="true" ma:displayName="Postcode" ma:hidden="true" ma:internalName="ZSDMS_Postcode" ma:readOnly="false">
      <xsd:simpleType>
        <xsd:restriction base="dms:Text">
          <xsd:maxLength value="255"/>
        </xsd:restriction>
      </xsd:simpleType>
    </xsd:element>
    <xsd:element name="ZSDMS_WoonplaatsNaam" ma:index="26" nillable="true" ma:displayName="Woonplaats" ma:hidden="true" ma:internalName="ZSDMS_WoonplaatsNaam" ma:readOnly="false">
      <xsd:simpleType>
        <xsd:restriction base="dms:Text">
          <xsd:maxLength value="255"/>
        </xsd:restriction>
      </xsd:simpleType>
    </xsd:element>
    <xsd:element name="ZSDMS_PostbusAntwoordnummer" ma:index="27" nillable="true" ma:displayName="Postbus of antwoordnummer" ma:description="Postbus of antwoordnummer" ma:hidden="true" ma:internalName="ZSDMS_PostbusAntwoordnummer" ma:readOnly="false">
      <xsd:simpleType>
        <xsd:restriction base="dms:Text">
          <xsd:maxLength value="255"/>
        </xsd:restriction>
      </xsd:simpleType>
    </xsd:element>
    <xsd:element name="ZSDMS_Organisatieidentificatie" ma:index="28" nillable="true" ma:displayName="KvK-nummer" ma:hidden="true" ma:internalName="ZSDMS_Organisatieidentificatie" ma:readOnly="false">
      <xsd:simpleType>
        <xsd:restriction base="dms:Text">
          <xsd:maxLength value="255"/>
        </xsd:restriction>
      </xsd:simpleType>
    </xsd:element>
    <xsd:element name="ZSDMS_StatutaireNaam" ma:index="29" nillable="true" ma:displayName="Statutaire naam" ma:hidden="true" ma:internalName="ZSDMS_StatutaireNaam" ma:readOnly="false">
      <xsd:simpleType>
        <xsd:restriction base="dms:Text">
          <xsd:maxLength value="255"/>
        </xsd:restriction>
      </xsd:simpleType>
    </xsd:element>
    <xsd:element name="ZSDMS_Handelsnaam" ma:index="30" nillable="true" ma:displayName="Handelsnaam" ma:hidden="true" ma:internalName="ZSDMS_Handelsnaam" ma:readOnly="false">
      <xsd:simpleType>
        <xsd:restriction base="dms:Text">
          <xsd:maxLength value="255"/>
        </xsd:restriction>
      </xsd:simpleType>
    </xsd:element>
    <xsd:element name="ZSDMS_Documentauteur" ma:index="31" nillable="true" ma:displayName="Auteur" ma:hidden="true" ma:internalName="ZSDMS_Documentauteur" ma:readOnly="false">
      <xsd:simpleType>
        <xsd:restriction base="dms:Text">
          <xsd:maxLength value="255"/>
        </xsd:restriction>
      </xsd:simpleType>
    </xsd:element>
    <xsd:element name="ZSDMS_PersNrAuteur" ma:index="32" nillable="true" ma:displayName="Personeelsnummer auteur" ma:hidden="true" ma:internalName="ZSDMS_PersNrAuteur" ma:readOnly="false">
      <xsd:simpleType>
        <xsd:restriction base="dms:Text">
          <xsd:maxLength value="255"/>
        </xsd:restriction>
      </xsd:simpleType>
    </xsd:element>
    <xsd:element name="ZSDMS_DatumBesluit" ma:index="33" nillable="true" ma:displayName="Datum besluit" ma:format="DateOnly" ma:hidden="true" ma:internalName="ZSDMS_DatumBesluit" ma:readOnly="false">
      <xsd:simpleType>
        <xsd:restriction base="dms:DateTime"/>
      </xsd:simpleType>
    </xsd:element>
    <xsd:element name="ZSDMS_Publicatiedatum" ma:index="34" nillable="true" ma:displayName="Publicatiedatum" ma:format="DateOnly" ma:hidden="true" ma:internalName="ZSDMS_Publicatiedatum" ma:readOnly="false">
      <xsd:simpleType>
        <xsd:restriction base="dms:DateTime"/>
      </xsd:simpleType>
    </xsd:element>
    <xsd:element name="ZSDMS_Openbaarheid" ma:index="35" nillable="true" ma:displayName="Openbaarheid" ma:hidden="true" ma:internalName="ZSDMS_Openbaarheid" ma:readOnly="false">
      <xsd:simpleType>
        <xsd:restriction base="dms:Text">
          <xsd:maxLength value="255"/>
        </xsd:restriction>
      </xsd:simpleType>
    </xsd:element>
    <xsd:element name="ZSDMS_StartdatumBeperkingOpenbaarheid" ma:index="36" nillable="true" ma:displayName="Startdatum beperking openbaarheid" ma:hidden="true" ma:internalName="ZSDMS_StartdatumBeperkingOpenbaarheid" ma:readOnly="false">
      <xsd:simpleType>
        <xsd:restriction base="dms:Text">
          <xsd:maxLength value="255"/>
        </xsd:restriction>
      </xsd:simpleType>
    </xsd:element>
    <xsd:element name="ZSDMS_EinddatumBeperkingOpenbaarheid" ma:index="37" nillable="true" ma:displayName="Einddatum bepeking openbaarheid" ma:hidden="true" ma:internalName="ZSDMS_EinddatumBeperkingOpenbaarheid" ma:readOnly="false">
      <xsd:simpleType>
        <xsd:restriction base="dms:Text">
          <xsd:maxLength value="255"/>
        </xsd:restriction>
      </xsd:simpleType>
    </xsd:element>
    <xsd:element name="ZSDMS_Archiefnominatie" ma:index="38" nillable="true" ma:displayName="Archiefnominatie" ma:hidden="true" ma:internalName="ZSDMS_Archiefnominatie" ma:readOnly="false">
      <xsd:simpleType>
        <xsd:restriction base="dms:Text">
          <xsd:maxLength value="255"/>
        </xsd:restriction>
      </xsd:simpleType>
    </xsd:element>
    <xsd:element name="ZSDMS_Bewaartermijn" ma:index="39" nillable="true" ma:displayName="Bewaartermijn" ma:hidden="true" ma:internalName="ZSDMS_Bewaartermijn" ma:readOnly="false">
      <xsd:simpleType>
        <xsd:restriction base="dms:Text">
          <xsd:maxLength value="255"/>
        </xsd:restriction>
      </xsd:simpleType>
    </xsd:element>
    <xsd:element name="ZSDMS_VernietigingsjaarDocument" ma:index="40" nillable="true" ma:displayName="Vernietigingsjaar document" ma:format="DateOnly" ma:hidden="true" ma:internalName="ZSDMS_VernietigingsjaarDocument" ma:readOnly="false">
      <xsd:simpleType>
        <xsd:restriction base="dms:DateTime"/>
      </xsd:simpleType>
    </xsd:element>
    <xsd:element name="ZSDMS_Verblijfplaats" ma:index="41" nillable="true" ma:displayName="Verblijfplaats" ma:hidden="true" ma:internalName="ZSDMS_Verblijfplaats" ma:readOnly="false">
      <xsd:simpleType>
        <xsd:restriction base="dms:Text">
          <xsd:maxLength value="255"/>
        </xsd:restriction>
      </xsd:simpleType>
    </xsd:element>
    <xsd:element name="ZSDMS_Documentformaat" ma:index="42" nillable="true" ma:displayName="Documentformaat" ma:hidden="true" ma:internalName="ZSDMS_Documentformaat" ma:readOnly="false">
      <xsd:simpleType>
        <xsd:restriction base="dms:Text">
          <xsd:maxLength value="255"/>
        </xsd:restriction>
      </xsd:simpleType>
    </xsd:element>
    <xsd:element name="ZSDMS_Documentversie" ma:index="43" nillable="true" ma:displayName="Documentversie" ma:hidden="true" ma:internalName="ZSDMS_Documentversie" ma:readOnly="false">
      <xsd:simpleType>
        <xsd:restriction base="dms:Text">
          <xsd:maxLength value="255"/>
        </xsd:restriction>
      </xsd:simpleType>
    </xsd:element>
    <xsd:element name="ZSDMS_NummerBronapplicatie" ma:index="44" nillable="true" ma:displayName="ID Extern systeem" ma:hidden="true" ma:internalName="ZSDMS_NummerBronapplicatie" ma:readOnly="false">
      <xsd:simpleType>
        <xsd:restriction base="dms:Text">
          <xsd:maxLength value="255"/>
        </xsd:restriction>
      </xsd:simpleType>
    </xsd:element>
    <xsd:element name="ZSDMS_NaamBronapplicatie" ma:index="45" nillable="true" ma:displayName="Naam bronapplicatie" ma:default="SharePoint Online" ma:hidden="true" ma:internalName="ZSDMS_NaamBronapplicatie" ma:readOnly="false">
      <xsd:simpleType>
        <xsd:restriction base="dms:Text">
          <xsd:maxLength value="255"/>
        </xsd:restriction>
      </xsd:simpleType>
    </xsd:element>
    <xsd:element name="WSHD_Clustercode" ma:index="46" nillable="true" ma:displayName="Clustercode" ma:hidden="true" ma:internalName="WSHD_Clustercode" ma:readOnly="false">
      <xsd:simpleType>
        <xsd:restriction base="dms:Text">
          <xsd:maxLength value="255"/>
        </xsd:restriction>
      </xsd:simpleType>
    </xsd:element>
    <xsd:element name="WSHD_Clusternaam" ma:index="47" nillable="true" ma:displayName="Clusternaam" ma:hidden="true" ma:internalName="WSHD_Clusternaam" ma:readOnly="false">
      <xsd:simpleType>
        <xsd:restriction base="dms:Text">
          <xsd:maxLength value="255"/>
        </xsd:restriction>
      </xsd:simpleType>
    </xsd:element>
    <xsd:element name="ZSDMS_Startdatum" ma:index="56" nillable="true" ma:displayName="Startdatum" ma:format="DateOnly" ma:hidden="true" ma:internalName="ZSDMS_Startdatum" ma:readOnly="false">
      <xsd:simpleType>
        <xsd:restriction base="dms:DateTime"/>
      </xsd:simpleType>
    </xsd:element>
    <xsd:element name="ZSDMS_Einddatum" ma:index="57" nillable="true" ma:displayName="Einddatum" ma:format="DateOnly" ma:hidden="true" ma:internalName="ZSDMS_Einddatum" ma:readOnly="false">
      <xsd:simpleType>
        <xsd:restriction base="dms:DateTime"/>
      </xsd:simpleType>
    </xsd:element>
    <xsd:element name="ZSDMS_Zaakidentificatie" ma:index="58" nillable="true" ma:displayName="Zaaknummer" ma:default="INK-791" ma:hidden="true" ma:internalName="ZSDMS_Zaakidentificatie" ma:readOnly="false">
      <xsd:simpleType>
        <xsd:restriction base="dms:Text">
          <xsd:maxLength value="255"/>
        </xsd:restriction>
      </xsd:simpleType>
    </xsd:element>
    <xsd:element name="ZSDMS_ZaakeigenaarNaam" ma:index="59" nillable="true" ma:displayName="Zaakeigenaar: naam" ma:default="Pieter Overtoom" ma:hidden="true" ma:internalName="ZSDMS_ZaakeigenaarNaam" ma:readOnly="false">
      <xsd:simpleType>
        <xsd:restriction base="dms:Text">
          <xsd:maxLength value="255"/>
        </xsd:restriction>
      </xsd:simpleType>
    </xsd:element>
    <xsd:element name="ZSDMS_Projectcode" ma:index="60" nillable="true" ma:displayName="Projectcode" ma:hidden="true" ma:internalName="ZSDMS_Projectcode" ma:readOnly="false">
      <xsd:simpleType>
        <xsd:restriction base="dms:Text">
          <xsd:maxLength value="255"/>
        </xsd:restriction>
      </xsd:simpleType>
    </xsd:element>
    <xsd:element name="ZSDMS_projectnaam" ma:index="61" nillable="true" ma:displayName="Projectnaam" ma:hidden="true" ma:internalName="ZSDMS_projectnaam" ma:readOnly="false">
      <xsd:simpleType>
        <xsd:restriction base="dms:Text">
          <xsd:maxLength value="255"/>
        </xsd:restriction>
      </xsd:simpleType>
    </xsd:element>
    <xsd:element name="ZSDMS_StartdatumVertrouwelijkheid" ma:index="62" nillable="true" ma:displayName="Startdatum vertrouwelijkheid" ma:format="DateOnly" ma:hidden="true" ma:internalName="ZSDMS_StartdatumVertrouwelijkheid" ma:readOnly="false">
      <xsd:simpleType>
        <xsd:restriction base="dms:DateTime"/>
      </xsd:simpleType>
    </xsd:element>
    <xsd:element name="ZSDMS_Vertrouwelijkaanduiding" ma:index="63" nillable="true" ma:displayName="Vertrouwelijk" ma:hidden="true" ma:internalName="ZSDMS_Vertrouwelijkaanduiding" ma:readOnly="false">
      <xsd:simpleType>
        <xsd:restriction base="dms:Text">
          <xsd:maxLength value="255"/>
        </xsd:restriction>
      </xsd:simpleType>
    </xsd:element>
    <xsd:element name="ce7c1281cf6143089ceafbe7da641d5c" ma:index="67" nillable="true" ma:displayName="Fase_0" ma:hidden="true" ma:internalName="ce7c1281cf6143089ceafbe7da641d5c" ma:readOnly="false">
      <xsd:simpleType>
        <xsd:restriction base="dms:Note"/>
      </xsd:simpleType>
    </xsd:element>
    <xsd:element name="ZSDMS_Zaakomschrijving" ma:index="68" nillable="true" ma:displayName="Zaakomschrijving" ma:default="2023-2038 TA zuivering: PLC's rioolgemalen" ma:hidden="true" ma:internalName="ZSDMS_Zaakomschrijving" ma:readOnly="false">
      <xsd:simpleType>
        <xsd:restriction base="dms:Text">
          <xsd:maxLength value="255"/>
        </xsd:restriction>
      </xsd:simpleType>
    </xsd:element>
    <xsd:element name="ZSDMS_ZaaktypeOmschrijving" ma:index="69" nillable="true" ma:displayName="Zaaktype: omschrijving" ma:default="Europese niet-openbare aanbesteding" ma:hidden="true" ma:internalName="ZSDMS_ZaaktypeOmschrijving" ma:readOnly="false">
      <xsd:simpleType>
        <xsd:restriction base="dms:Text">
          <xsd:maxLength value="255"/>
        </xsd:restriction>
      </xsd:simpleType>
    </xsd:element>
    <xsd:element name="SharedWithUsers" ma:index="7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687e7-f392-4dc4-9cf0-edc9d53f0d7f" elementFormDefault="qualified">
    <xsd:import namespace="http://schemas.microsoft.com/office/2006/documentManagement/types"/>
    <xsd:import namespace="http://schemas.microsoft.com/office/infopath/2007/PartnerControls"/>
    <xsd:element name="TaxCatchAllLabel" ma:index="48" nillable="true" ma:displayName="Taxonomy Catch All Column1" ma:hidden="true" ma:list="{5b2d22fa-c38a-4f0e-80f3-8bdf067cb3bf}" ma:internalName="TaxCatchAllLabel" ma:readOnly="false" ma:showField="CatchAllDataLabel" ma:web="e2f687e7-f392-4dc4-9cf0-edc9d53f0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52" nillable="true" ma:displayName="Taxonomy Catch All Column" ma:hidden="true" ma:list="{5b2d22fa-c38a-4f0e-80f3-8bdf067cb3bf}" ma:internalName="TaxCatchAll" ma:readOnly="false" ma:showField="CatchAllData" ma:web="e2f687e7-f392-4dc4-9cf0-edc9d53f0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64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5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_dlc_DocId" ma:index="66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ef42-6810-4277-b332-a365670f2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1" nillable="true" ma:displayName="MediaServiceFastMetadata" ma:hidden="true" ma:internalName="MediaServiceFastMetadata" ma:readOnly="true">
      <xsd:simpleType>
        <xsd:restriction base="dms:Note"/>
      </xsd:simpleType>
    </xsd:element>
    <xsd:element name="ValidSignStatus" ma:index="72" nillable="true" ma:displayName="ValidSign Status" ma:indexed="true" ma:internalName="ValidSignStatus">
      <xsd:simpleType>
        <xsd:restriction base="dms:Text">
          <xsd:maxLength value="255"/>
        </xsd:restriction>
      </xsd:simpleType>
    </xsd:element>
    <xsd:element name="ValidSignTransactionId" ma:index="73" nillable="true" ma:displayName="ValidSign Transaction" ma:indexed="true" ma:internalName="ValidSignTransactionId">
      <xsd:simpleType>
        <xsd:restriction base="dms:Text">
          <xsd:maxLength value="255"/>
        </xsd:restriction>
      </xsd:simpleType>
    </xsd:element>
    <xsd:element name="MediaServiceDateTaken" ma:index="7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7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0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SDMS_Zaakidentificatie xmlns="20f53c3d-ece6-4625-8bee-cc380ae6fc2b">INK-791</ZSDMS_Zaakidentificatie>
    <ZSDMS_Burgerservicenummer xmlns="20f53c3d-ece6-4625-8bee-cc380ae6fc2b" xsi:nil="true"/>
    <ZSDMS_Vertrouwelijkaanduiding xmlns="20f53c3d-ece6-4625-8bee-cc380ae6fc2b" xsi:nil="true"/>
    <ZSDMS_PersNrAuteur xmlns="20f53c3d-ece6-4625-8bee-cc380ae6fc2b" xsi:nil="true"/>
    <ZSDMS_DocumenttypeOmschrijving xmlns="20f53c3d-ece6-4625-8bee-cc380ae6fc2b" xsi:nil="true"/>
    <ZSDMS_Documentverzenddatum xmlns="20f53c3d-ece6-4625-8bee-cc380ae6fc2b" xsi:nil="true"/>
    <ZSDMS_Bewaartermijn xmlns="20f53c3d-ece6-4625-8bee-cc380ae6fc2b" xsi:nil="true"/>
    <ZSDMS_Documentstatus xmlns="20f53c3d-ece6-4625-8bee-cc380ae6fc2b" xsi:nil="true"/>
    <ZSDMS_StartdatumBeperkingOpenbaarheid xmlns="20f53c3d-ece6-4625-8bee-cc380ae6fc2b" xsi:nil="true"/>
    <ZSDMS_Documenttaal xmlns="20f53c3d-ece6-4625-8bee-cc380ae6fc2b" xsi:nil="true"/>
    <ZSDMS_Documentauteur xmlns="20f53c3d-ece6-4625-8bee-cc380ae6fc2b" xsi:nil="true"/>
    <ZSDMS_Documentbeschrijving xmlns="20f53c3d-ece6-4625-8bee-cc380ae6fc2b" xsi:nil="true"/>
    <ZSDMS_Openbaarheid xmlns="20f53c3d-ece6-4625-8bee-cc380ae6fc2b" xsi:nil="true"/>
    <ZSDMS_Documentontvangstdatum xmlns="20f53c3d-ece6-4625-8bee-cc380ae6fc2b" xsi:nil="true"/>
    <ZSDMS_Publicatiedatum xmlns="20f53c3d-ece6-4625-8bee-cc380ae6fc2b" xsi:nil="true"/>
    <ZSDMS_EinddatumBeperkingOpenbaarheid xmlns="20f53c3d-ece6-4625-8bee-cc380ae6fc2b" xsi:nil="true"/>
    <ZSDMS_Richting xmlns="20f53c3d-ece6-4625-8bee-cc380ae6fc2b" xsi:nil="true"/>
    <ZSDMS_StartdatumVertrouwelijkheid xmlns="20f53c3d-ece6-4625-8bee-cc380ae6fc2b" xsi:nil="true"/>
    <ZSDMS_Documentformaat xmlns="20f53c3d-ece6-4625-8bee-cc380ae6fc2b" xsi:nil="true"/>
    <ZSDMS_Documentversie xmlns="20f53c3d-ece6-4625-8bee-cc380ae6fc2b" xsi:nil="true"/>
    <ZSDMS_Documentcategorie xmlns="20f53c3d-ece6-4625-8bee-cc380ae6fc2b" xsi:nil="true"/>
    <ZSDMS_Postcode xmlns="20f53c3d-ece6-4625-8bee-cc380ae6fc2b" xsi:nil="true"/>
    <ZSDMS_ZaakeigenaarNaam xmlns="20f53c3d-ece6-4625-8bee-cc380ae6fc2b">Pieter Overtoom</ZSDMS_ZaakeigenaarNaam>
    <ZSDMS_VernietigingsjaarDocument xmlns="20f53c3d-ece6-4625-8bee-cc380ae6fc2b" xsi:nil="true"/>
    <ZSDMS_Verblijfplaats xmlns="20f53c3d-ece6-4625-8bee-cc380ae6fc2b" xsi:nil="true"/>
    <ZSDMS_HuisnummerToevoeging xmlns="20f53c3d-ece6-4625-8bee-cc380ae6fc2b" xsi:nil="true"/>
    <WSHD_Clusternaam xmlns="20f53c3d-ece6-4625-8bee-cc380ae6fc2b" xsi:nil="true"/>
    <ZSDMS_ClassificatieBron xmlns="20f53c3d-ece6-4625-8bee-cc380ae6fc2b" xsi:nil="true"/>
    <ZSDMS_PostbusAntwoordnummer xmlns="20f53c3d-ece6-4625-8bee-cc380ae6fc2b" xsi:nil="true"/>
    <ZSDMS_Voorletters xmlns="20f53c3d-ece6-4625-8bee-cc380ae6fc2b" xsi:nil="true"/>
    <ZSDMS_StatutaireNaam xmlns="20f53c3d-ece6-4625-8bee-cc380ae6fc2b" xsi:nil="true"/>
    <ZSDMS_NummerBronapplicatie xmlns="20f53c3d-ece6-4625-8bee-cc380ae6fc2b" xsi:nil="true"/>
    <ZSDMS_Huisletter xmlns="20f53c3d-ece6-4625-8bee-cc380ae6fc2b" xsi:nil="true"/>
    <ZSDMS_Handelsnaam xmlns="20f53c3d-ece6-4625-8bee-cc380ae6fc2b" xsi:nil="true"/>
    <WSHD_Clustercode xmlns="20f53c3d-ece6-4625-8bee-cc380ae6fc2b" xsi:nil="true"/>
    <ZSDMS_Registratiedatum xmlns="20f53c3d-ece6-4625-8bee-cc380ae6fc2b" xsi:nil="true"/>
    <ZSDMS_ClassificatieOmschrijving xmlns="20f53c3d-ece6-4625-8bee-cc380ae6fc2b">CENTRALE INKOOP</ZSDMS_ClassificatieOmschrijving>
    <ZSDMS_DatumDocument xmlns="20f53c3d-ece6-4625-8bee-cc380ae6fc2b">2019-01-29T11:19:27+00:00</ZSDMS_DatumDocument>
    <ZSDMS_VoorvoegselsAchternaam xmlns="20f53c3d-ece6-4625-8bee-cc380ae6fc2b" xsi:nil="true"/>
    <ZSDMS_OpenbareRuimteNaam xmlns="20f53c3d-ece6-4625-8bee-cc380ae6fc2b" xsi:nil="true"/>
    <ZSDMS_Organisatieidentificatie xmlns="20f53c3d-ece6-4625-8bee-cc380ae6fc2b" xsi:nil="true"/>
    <ZSDMS_Einddatum xmlns="20f53c3d-ece6-4625-8bee-cc380ae6fc2b" xsi:nil="true"/>
    <ZSDMS_Huisnummer xmlns="20f53c3d-ece6-4625-8bee-cc380ae6fc2b" xsi:nil="true"/>
    <ZSDMS_Projectcode xmlns="20f53c3d-ece6-4625-8bee-cc380ae6fc2b" xsi:nil="true"/>
    <ZSDMS_ClassificatieDatum xmlns="20f53c3d-ece6-4625-8bee-cc380ae6fc2b" xsi:nil="true"/>
    <ZSDMS_WoonplaatsNaam xmlns="20f53c3d-ece6-4625-8bee-cc380ae6fc2b" xsi:nil="true"/>
    <ZSDMS_NaamBronapplicatie xmlns="20f53c3d-ece6-4625-8bee-cc380ae6fc2b" xsi:nil="true"/>
    <ZSDMS_Startdatum xmlns="20f53c3d-ece6-4625-8bee-cc380ae6fc2b" xsi:nil="true"/>
    <ZSDMS_projectnaam xmlns="20f53c3d-ece6-4625-8bee-cc380ae6fc2b" xsi:nil="true"/>
    <ZSDMS_DatumBesluit xmlns="20f53c3d-ece6-4625-8bee-cc380ae6fc2b" xsi:nil="true"/>
    <ZSDMS_Werkcode xmlns="20f53c3d-ece6-4625-8bee-cc380ae6fc2b" xsi:nil="true"/>
    <ZSDMS_Geslachtsnaam xmlns="20f53c3d-ece6-4625-8bee-cc380ae6fc2b" xsi:nil="true"/>
    <ZSDMS_ClassificatieCode xmlns="20f53c3d-ece6-4625-8bee-cc380ae6fc2b">.07.353</ZSDMS_ClassificatieCode>
    <ZSDMS_Archiefnominatie xmlns="20f53c3d-ece6-4625-8bee-cc380ae6fc2b" xsi:nil="true"/>
    <ZSDMS_ZaaktypeOmschrijving xmlns="20f53c3d-ece6-4625-8bee-cc380ae6fc2b">Europese niet-openbare aanbesteding</ZSDMS_ZaaktypeOmschrijving>
    <ZSDMS_Zaakomschrijving xmlns="20f53c3d-ece6-4625-8bee-cc380ae6fc2b">2023-2038 TA zuivering: PLC's rioolgemalen</ZSDMS_Zaakomschrijving>
    <_dlc_DocId xmlns="e2f687e7-f392-4dc4-9cf0-edc9d53f0d7f">INK791-1897348187-51</_dlc_DocId>
    <_dlc_DocIdUrl xmlns="e2f687e7-f392-4dc4-9cf0-edc9d53f0d7f">
      <Url>https://waterschaphd.sharepoint.com/teams/ink-791/_layouts/15/DocIdRedir.aspx?ID=INK791-1897348187-51</Url>
      <Description>INK791-1897348187-51</Description>
    </_dlc_DocIdUrl>
    <TaxCatchAllLabel xmlns="e2f687e7-f392-4dc4-9cf0-edc9d53f0d7f" xsi:nil="true"/>
    <TaxCatchAll xmlns="e2f687e7-f392-4dc4-9cf0-edc9d53f0d7f" xsi:nil="true"/>
    <ValidSignTransactionId xmlns="7bafef42-6810-4277-b332-a365670f2997" xsi:nil="true"/>
    <ValidSignStatus xmlns="7bafef42-6810-4277-b332-a365670f2997" xsi:nil="true"/>
    <ce7c1281cf6143089ceafbe7da641d5c xmlns="20f53c3d-ece6-4625-8bee-cc380ae6fc2b" xsi:nil="true"/>
    <SharedWithUsers xmlns="20f53c3d-ece6-4625-8bee-cc380ae6fc2b">
      <UserInfo>
        <DisplayName>Ronald Heinis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D85B477-B196-4F8B-BF81-9F4665F29B8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6711796-D63F-4301-9590-5AC81F661635}">
  <ds:schemaRefs>
    <ds:schemaRef ds:uri="20f53c3d-ece6-4625-8bee-cc380ae6fc2b"/>
    <ds:schemaRef ds:uri="7bafef42-6810-4277-b332-a365670f2997"/>
    <ds:schemaRef ds:uri="e2f687e7-f392-4dc4-9cf0-edc9d53f0d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2FAFF1-6EF1-4B94-905E-DAF15EB368D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6671549-6EEA-43FD-A081-3F3D5F6E072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1B98AF2-CC87-4CDA-AD3A-5FEE61C278AB}">
  <ds:schemaRefs>
    <ds:schemaRef ds:uri="20f53c3d-ece6-4625-8bee-cc380ae6fc2b"/>
    <ds:schemaRef ds:uri="http://purl.org/dc/terms/"/>
    <ds:schemaRef ds:uri="7bafef42-6810-4277-b332-a365670f2997"/>
    <ds:schemaRef ds:uri="http://purl.org/dc/dcmitype/"/>
    <ds:schemaRef ds:uri="e2f687e7-f392-4dc4-9cf0-edc9d53f0d7f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Presentatie-16x9</Template>
  <TotalTime>1403</TotalTime>
  <Words>1245</Words>
  <Application>Microsoft Macintosh PowerPoint</Application>
  <PresentationFormat>Diavoorstelling (16:9)</PresentationFormat>
  <Paragraphs>340</Paragraphs>
  <Slides>22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Presentatie-16x9</vt:lpstr>
      <vt:lpstr>PowerPoint-presentatie</vt:lpstr>
      <vt:lpstr>PowerPoint-presentatie</vt:lpstr>
      <vt:lpstr>Uitgangspunten van deze sessie</vt:lpstr>
      <vt:lpstr>Wie zijn wij</vt:lpstr>
      <vt:lpstr>Aanleiding project </vt:lpstr>
      <vt:lpstr>PowerPoint-presentatie</vt:lpstr>
      <vt:lpstr>De wereld van afvalwater is in beweging </vt:lpstr>
      <vt:lpstr>Ambitie WSHD </vt:lpstr>
      <vt:lpstr>1. Borging: Het goede behouden</vt:lpstr>
      <vt:lpstr>2. Moderniseringsopgave TA systeem</vt:lpstr>
      <vt:lpstr>3. Beheer &amp; Onderhoud</vt:lpstr>
      <vt:lpstr>4. Uitbreidingen &amp; Vernieuwingsopgave</vt:lpstr>
      <vt:lpstr>Transitie TA-Waterketen</vt:lpstr>
      <vt:lpstr>Planning </vt:lpstr>
      <vt:lpstr>PowerPoint-presentatie</vt:lpstr>
      <vt:lpstr>De leverancier, de partner</vt:lpstr>
      <vt:lpstr>PowerPoint-presentatie</vt:lpstr>
      <vt:lpstr>Planning selectiefase</vt:lpstr>
      <vt:lpstr>Planning inschrijvingsfase</vt:lpstr>
      <vt:lpstr>Doorkijk naar inschrijvingsfase</vt:lpstr>
      <vt:lpstr>TenderNed</vt:lpstr>
      <vt:lpstr>Afsluiting</vt:lpstr>
    </vt:vector>
  </TitlesOfParts>
  <Company>waterschap Hollandse Delta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Doetsch</dc:creator>
  <cp:lastModifiedBy>Sandra Bruinekreeft - Freijters</cp:lastModifiedBy>
  <cp:revision>79</cp:revision>
  <cp:lastPrinted>2018-08-27T10:31:52Z</cp:lastPrinted>
  <dcterms:created xsi:type="dcterms:W3CDTF">2018-07-10T10:18:03Z</dcterms:created>
  <dcterms:modified xsi:type="dcterms:W3CDTF">2023-01-12T07:34:17Z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0x01010066FF7E11BF67704C8F8F36C238C38E7D003BF57ECAC4EF3541B3262570A1A16254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Programma">
    <vt:lpwstr/>
  </property>
  <property fmtid="{D5CDD505-2E9C-101B-9397-08002B2CF9AE}" pid="6" name="Fase">
    <vt:lpwstr/>
  </property>
  <property fmtid="{D5CDD505-2E9C-101B-9397-08002B2CF9AE}" pid="7" name="IPM rol">
    <vt:lpwstr/>
  </property>
  <property fmtid="{D5CDD505-2E9C-101B-9397-08002B2CF9AE}" pid="8" name="_docset_NoMedatataSyncRequired">
    <vt:lpwstr>False</vt:lpwstr>
  </property>
  <property fmtid="{D5CDD505-2E9C-101B-9397-08002B2CF9AE}" pid="9" name="ZSDMS_Voorletters">
    <vt:lpwstr/>
  </property>
  <property fmtid="{D5CDD505-2E9C-101B-9397-08002B2CF9AE}" pid="10" name="ZSDMS_GerelateerdeZaken">
    <vt:lpwstr/>
  </property>
  <property fmtid="{D5CDD505-2E9C-101B-9397-08002B2CF9AE}" pid="11" name="Afdeling">
    <vt:lpwstr/>
  </property>
  <property fmtid="{D5CDD505-2E9C-101B-9397-08002B2CF9AE}" pid="12" name="datum document">
    <vt:filetime>2019-01-29T11:19:27Z</vt:filetime>
  </property>
  <property fmtid="{D5CDD505-2E9C-101B-9397-08002B2CF9AE}" pid="13" name="ZSDMS_Geslachtsnaam">
    <vt:lpwstr/>
  </property>
  <property fmtid="{D5CDD505-2E9C-101B-9397-08002B2CF9AE}" pid="14" name="ZSDMS_NaamBronapplicatie">
    <vt:lpwstr/>
  </property>
  <property fmtid="{D5CDD505-2E9C-101B-9397-08002B2CF9AE}" pid="15" name="InkoopSjablonen">
    <vt:lpwstr/>
  </property>
  <property fmtid="{D5CDD505-2E9C-101B-9397-08002B2CF9AE}" pid="16" name="Inhoudsomschrijving">
    <vt:lpwstr>Presentatie communicatie-onderzoek cie MBH</vt:lpwstr>
  </property>
  <property fmtid="{D5CDD505-2E9C-101B-9397-08002B2CF9AE}" pid="17" name="DocumentSetDescription">
    <vt:lpwstr/>
  </property>
  <property fmtid="{D5CDD505-2E9C-101B-9397-08002B2CF9AE}" pid="18" name="ZSDMS_ZaakeigenaarNaam">
    <vt:lpwstr/>
  </property>
  <property fmtid="{D5CDD505-2E9C-101B-9397-08002B2CF9AE}" pid="19" name="Leverancier">
    <vt:lpwstr/>
  </property>
  <property fmtid="{D5CDD505-2E9C-101B-9397-08002B2CF9AE}" pid="20" name="ZSDMS_Zaakniveau">
    <vt:lpwstr/>
  </property>
  <property fmtid="{D5CDD505-2E9C-101B-9397-08002B2CF9AE}" pid="21" name="Inhoudstype">
    <vt:lpwstr/>
  </property>
  <property fmtid="{D5CDD505-2E9C-101B-9397-08002B2CF9AE}" pid="22" name="ZSDMS_Deelzakenindicatie">
    <vt:lpwstr/>
  </property>
  <property fmtid="{D5CDD505-2E9C-101B-9397-08002B2CF9AE}" pid="23" name="ZSDMS_NummerAnderBuitenlandsNietNatuurlijkPersoon">
    <vt:lpwstr/>
  </property>
  <property fmtid="{D5CDD505-2E9C-101B-9397-08002B2CF9AE}" pid="24" name="ZSDMS_Archiefnominatie">
    <vt:lpwstr/>
  </property>
  <property fmtid="{D5CDD505-2E9C-101B-9397-08002B2CF9AE}" pid="25" name="ZSDMS_StatutaireNaam">
    <vt:lpwstr/>
  </property>
  <property fmtid="{D5CDD505-2E9C-101B-9397-08002B2CF9AE}" pid="26" name="ZSDMS_JaarVanOverbrenging">
    <vt:lpwstr/>
  </property>
  <property fmtid="{D5CDD505-2E9C-101B-9397-08002B2CF9AE}" pid="27" name="ZSDMS_NummerBronapplicatie">
    <vt:lpwstr/>
  </property>
  <property fmtid="{D5CDD505-2E9C-101B-9397-08002B2CF9AE}" pid="28" name="ZSDMS_Voorvoegsel">
    <vt:lpwstr/>
  </property>
  <property fmtid="{D5CDD505-2E9C-101B-9397-08002B2CF9AE}" pid="29" name="ZSDMS_Achternaam">
    <vt:lpwstr/>
  </property>
  <property fmtid="{D5CDD505-2E9C-101B-9397-08002B2CF9AE}" pid="30" name="ZSDMS_ClassificatieDatum">
    <vt:lpwstr/>
  </property>
  <property fmtid="{D5CDD505-2E9C-101B-9397-08002B2CF9AE}" pid="31" name="ZSDMS_projectnaam">
    <vt:lpwstr/>
  </property>
  <property fmtid="{D5CDD505-2E9C-101B-9397-08002B2CF9AE}" pid="32" name="ZSDMS_ClassificatieBron">
    <vt:lpwstr/>
  </property>
  <property fmtid="{D5CDD505-2E9C-101B-9397-08002B2CF9AE}" pid="33" name="ZSDMS_Huisnummer">
    <vt:lpwstr/>
  </property>
  <property fmtid="{D5CDD505-2E9C-101B-9397-08002B2CF9AE}" pid="34" name="NaamContractDossier">
    <vt:lpwstr/>
  </property>
  <property fmtid="{D5CDD505-2E9C-101B-9397-08002B2CF9AE}" pid="35" name="Zaaknummer">
    <vt:lpwstr>WSHDINK-745830436-7961</vt:lpwstr>
  </property>
  <property fmtid="{D5CDD505-2E9C-101B-9397-08002B2CF9AE}" pid="36" name="ZSDMS_NummerAnderNatuurlijkPersoon">
    <vt:lpwstr/>
  </property>
  <property fmtid="{D5CDD505-2E9C-101B-9397-08002B2CF9AE}" pid="37" name="ZSDMS_PersoneelsnummerAuteur">
    <vt:lpwstr/>
  </property>
  <property fmtid="{D5CDD505-2E9C-101B-9397-08002B2CF9AE}" pid="38" name="ZSDMS_WoonplaatsNaam">
    <vt:lpwstr/>
  </property>
  <property fmtid="{D5CDD505-2E9C-101B-9397-08002B2CF9AE}" pid="39" name="Autorisatie">
    <vt:lpwstr/>
  </property>
  <property fmtid="{D5CDD505-2E9C-101B-9397-08002B2CF9AE}" pid="40" name="Contracttype">
    <vt:lpwstr/>
  </property>
  <property fmtid="{D5CDD505-2E9C-101B-9397-08002B2CF9AE}" pid="41" name="ZSDMS_Vestigingsnummer">
    <vt:lpwstr/>
  </property>
  <property fmtid="{D5CDD505-2E9C-101B-9397-08002B2CF9AE}" pid="42" name="ZSDMS_Geslachtsaanduiding">
    <vt:lpwstr/>
  </property>
  <property fmtid="{D5CDD505-2E9C-101B-9397-08002B2CF9AE}" pid="43" name="ZSDMS_Medewerkeridentificatie">
    <vt:lpwstr/>
  </property>
  <property fmtid="{D5CDD505-2E9C-101B-9397-08002B2CF9AE}" pid="44" name="ZSDMS_VoorvoegselsAchternaam">
    <vt:lpwstr/>
  </property>
  <property fmtid="{D5CDD505-2E9C-101B-9397-08002B2CF9AE}" pid="45" name="ZSDMS_Handelsnaam">
    <vt:lpwstr/>
  </property>
  <property fmtid="{D5CDD505-2E9C-101B-9397-08002B2CF9AE}" pid="46" name="ZSDMS_Looptijd">
    <vt:lpwstr/>
  </property>
  <property fmtid="{D5CDD505-2E9C-101B-9397-08002B2CF9AE}" pid="47" name="Contractdossier">
    <vt:lpwstr/>
  </property>
  <property fmtid="{D5CDD505-2E9C-101B-9397-08002B2CF9AE}" pid="48" name="ZSDMS_OpenbareRuimteNaam">
    <vt:lpwstr/>
  </property>
  <property fmtid="{D5CDD505-2E9C-101B-9397-08002B2CF9AE}" pid="49" name="Documenten inkoopproces">
    <vt:lpwstr>06 Nota van inlichtingen selectiefase</vt:lpwstr>
  </property>
  <property fmtid="{D5CDD505-2E9C-101B-9397-08002B2CF9AE}" pid="50" name="ZSDMS_ClassificatieCode">
    <vt:lpwstr/>
  </property>
  <property fmtid="{D5CDD505-2E9C-101B-9397-08002B2CF9AE}" pid="51" name="ZSDMS_Projectcode">
    <vt:lpwstr/>
  </property>
  <property fmtid="{D5CDD505-2E9C-101B-9397-08002B2CF9AE}" pid="52" name="ZSDMS_Organisatieidentificatie">
    <vt:lpwstr/>
  </property>
  <property fmtid="{D5CDD505-2E9C-101B-9397-08002B2CF9AE}" pid="53" name="ZSDMS_GeografischGebied">
    <vt:lpwstr/>
  </property>
  <property fmtid="{D5CDD505-2E9C-101B-9397-08002B2CF9AE}" pid="54" name="ZSDMS_Voornamen">
    <vt:lpwstr/>
  </property>
  <property fmtid="{D5CDD505-2E9C-101B-9397-08002B2CF9AE}" pid="55" name="ZSDMS_ArchiefvormendOrgaan">
    <vt:lpwstr/>
  </property>
  <property fmtid="{D5CDD505-2E9C-101B-9397-08002B2CF9AE}" pid="56" name="ZSDMS_Postcode">
    <vt:lpwstr/>
  </property>
  <property fmtid="{D5CDD505-2E9C-101B-9397-08002B2CF9AE}" pid="57" name="ZSDMS_NNPID">
    <vt:lpwstr/>
  </property>
  <property fmtid="{D5CDD505-2E9C-101B-9397-08002B2CF9AE}" pid="58" name="ZSDMS_ClassificatieOmschrijving">
    <vt:lpwstr/>
  </property>
  <property fmtid="{D5CDD505-2E9C-101B-9397-08002B2CF9AE}" pid="59" name="Order">
    <vt:r8>125800</vt:r8>
  </property>
  <property fmtid="{D5CDD505-2E9C-101B-9397-08002B2CF9AE}" pid="60" name="ZSDMS_Zaakomschrijving">
    <vt:lpwstr>2019-2022 Nieuwe besturing watersystemen</vt:lpwstr>
  </property>
  <property fmtid="{D5CDD505-2E9C-101B-9397-08002B2CF9AE}" pid="61" name="ZSDMS_Zaaktypecode">
    <vt:lpwstr>B0047</vt:lpwstr>
  </property>
  <property fmtid="{D5CDD505-2E9C-101B-9397-08002B2CF9AE}" pid="62" name="ZSDMS_ZaaktypeOmschrijving">
    <vt:lpwstr>Europees niet openbaar</vt:lpwstr>
  </property>
  <property fmtid="{D5CDD505-2E9C-101B-9397-08002B2CF9AE}" pid="63" name="ZSDMS_Resultaatomschrijving">
    <vt:lpwstr>Doorgegaan</vt:lpwstr>
  </property>
  <property fmtid="{D5CDD505-2E9C-101B-9397-08002B2CF9AE}" pid="64" name="ce7c1281cf6143089ceafbe7da641d5c">
    <vt:lpwstr/>
  </property>
  <property fmtid="{D5CDD505-2E9C-101B-9397-08002B2CF9AE}" pid="65" name="WSHD_IPM_Rol">
    <vt:lpwstr/>
  </property>
  <property fmtid="{D5CDD505-2E9C-101B-9397-08002B2CF9AE}" pid="66" name="i4e26bfc7aeb49df836152fd0f7101ee">
    <vt:lpwstr/>
  </property>
  <property fmtid="{D5CDD505-2E9C-101B-9397-08002B2CF9AE}" pid="67" name="WSHD_IPM_Gebied">
    <vt:lpwstr/>
  </property>
  <property fmtid="{D5CDD505-2E9C-101B-9397-08002B2CF9AE}" pid="68" name="dad76f963f6d4d6baf4cbd7352ab9e75">
    <vt:lpwstr/>
  </property>
  <property fmtid="{D5CDD505-2E9C-101B-9397-08002B2CF9AE}" pid="69" name="_dlc_DocIdItemGuid">
    <vt:lpwstr>114e92d4-1eab-4389-9a5b-46abbd71f645</vt:lpwstr>
  </property>
</Properties>
</file>