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95" r:id="rId5"/>
    <p:sldId id="296" r:id="rId6"/>
    <p:sldId id="304" r:id="rId7"/>
    <p:sldId id="305" r:id="rId8"/>
    <p:sldId id="306" r:id="rId9"/>
    <p:sldId id="307" r:id="rId10"/>
    <p:sldId id="318" r:id="rId11"/>
    <p:sldId id="321" r:id="rId12"/>
    <p:sldId id="320" r:id="rId13"/>
    <p:sldId id="319" r:id="rId14"/>
    <p:sldId id="308" r:id="rId15"/>
    <p:sldId id="314" r:id="rId16"/>
    <p:sldId id="316" r:id="rId17"/>
    <p:sldId id="317" r:id="rId18"/>
    <p:sldId id="315" r:id="rId19"/>
    <p:sldId id="309" r:id="rId20"/>
    <p:sldId id="310" r:id="rId21"/>
    <p:sldId id="313" r:id="rId22"/>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B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1" autoAdjust="0"/>
    <p:restoredTop sz="94582" autoAdjust="0"/>
  </p:normalViewPr>
  <p:slideViewPr>
    <p:cSldViewPr snapToGrid="0" snapToObjects="1">
      <p:cViewPr varScale="1">
        <p:scale>
          <a:sx n="146" d="100"/>
          <a:sy n="146" d="100"/>
        </p:scale>
        <p:origin x="192" y="3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1505E-102D-8D4B-8F02-BEB027C6E85C}" type="datetimeFigureOut">
              <a:rPr lang="nl-NL" smtClean="0"/>
              <a:t>21-09-2022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13F12-9BE3-4C4D-89AF-55C00090A1F9}" type="slidenum">
              <a:rPr lang="nl-NL" smtClean="0"/>
              <a:t>‹nr.›</a:t>
            </a:fld>
            <a:endParaRPr lang="nl-NL"/>
          </a:p>
        </p:txBody>
      </p:sp>
    </p:spTree>
    <p:extLst>
      <p:ext uri="{BB962C8B-B14F-4D97-AF65-F5344CB8AC3E}">
        <p14:creationId xmlns:p14="http://schemas.microsoft.com/office/powerpoint/2010/main" val="1687427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2" name="Tijdelijke aanduiding voor afbeelding 2"/>
          <p:cNvSpPr>
            <a:spLocks noGrp="1"/>
          </p:cNvSpPr>
          <p:nvPr>
            <p:ph type="pic" idx="1"/>
          </p:nvPr>
        </p:nvSpPr>
        <p:spPr>
          <a:xfrm>
            <a:off x="0" y="0"/>
            <a:ext cx="9144000" cy="4058921"/>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4" name="Titel 13"/>
          <p:cNvSpPr>
            <a:spLocks noGrp="1"/>
          </p:cNvSpPr>
          <p:nvPr>
            <p:ph type="title" hasCustomPrompt="1"/>
          </p:nvPr>
        </p:nvSpPr>
        <p:spPr>
          <a:xfrm>
            <a:off x="568762" y="2730492"/>
            <a:ext cx="8229600" cy="857250"/>
          </a:xfrm>
        </p:spPr>
        <p:txBody>
          <a:bodyPr>
            <a:noAutofit/>
          </a:bodyPr>
          <a:lstStyle>
            <a:lvl1pPr>
              <a:defRPr sz="4400">
                <a:solidFill>
                  <a:schemeClr val="bg1"/>
                </a:solidFill>
              </a:defRPr>
            </a:lvl1pPr>
          </a:lstStyle>
          <a:p>
            <a:r>
              <a:rPr lang="nl-NL" dirty="0"/>
              <a:t>Titel van </a:t>
            </a:r>
            <a:br>
              <a:rPr lang="nl-NL" dirty="0"/>
            </a:br>
            <a:r>
              <a:rPr lang="nl-NL" dirty="0"/>
              <a:t>deze presentatie</a:t>
            </a:r>
          </a:p>
        </p:txBody>
      </p:sp>
      <p:pic>
        <p:nvPicPr>
          <p:cNvPr id="15" name="Afbeelding 14" descr="Streep_NIEUW-01.png"/>
          <p:cNvPicPr>
            <a:picLocks noChangeAspect="1"/>
          </p:cNvPicPr>
          <p:nvPr userDrawn="1"/>
        </p:nvPicPr>
        <p:blipFill rotWithShape="1">
          <a:blip r:embed="rId2">
            <a:extLst>
              <a:ext uri="{28A0092B-C50C-407E-A947-70E740481C1C}">
                <a14:useLocalDpi xmlns:a14="http://schemas.microsoft.com/office/drawing/2010/main" val="0"/>
              </a:ext>
            </a:extLst>
          </a:blip>
          <a:srcRect l="22030" t="-8418"/>
          <a:stretch/>
        </p:blipFill>
        <p:spPr>
          <a:xfrm>
            <a:off x="0" y="4128662"/>
            <a:ext cx="9155759" cy="402138"/>
          </a:xfrm>
          <a:prstGeom prst="rect">
            <a:avLst/>
          </a:prstGeom>
        </p:spPr>
      </p:pic>
      <p:sp>
        <p:nvSpPr>
          <p:cNvPr id="17" name="Tijdelijke aanduiding voor tekst 16"/>
          <p:cNvSpPr>
            <a:spLocks noGrp="1"/>
          </p:cNvSpPr>
          <p:nvPr>
            <p:ph type="body" sz="quarter" idx="10" hasCustomPrompt="1"/>
          </p:nvPr>
        </p:nvSpPr>
        <p:spPr>
          <a:xfrm>
            <a:off x="568325" y="4635871"/>
            <a:ext cx="1685925" cy="272902"/>
          </a:xfrm>
          <a:solidFill>
            <a:srgbClr val="0B5BAA"/>
          </a:solidFill>
        </p:spPr>
        <p:txBody>
          <a:bodyPr>
            <a:noAutofit/>
          </a:bodyPr>
          <a:lstStyle>
            <a:lvl1pPr marL="0" indent="0">
              <a:buNone/>
              <a:defRPr sz="1200" baseline="0">
                <a:solidFill>
                  <a:srgbClr val="FFFFFF"/>
                </a:solidFill>
              </a:defRPr>
            </a:lvl1pPr>
          </a:lstStyle>
          <a:p>
            <a:pPr lvl="0"/>
            <a:r>
              <a:rPr lang="nl-NL" dirty="0"/>
              <a:t>Naam spreker</a:t>
            </a:r>
          </a:p>
        </p:txBody>
      </p:sp>
      <p:sp>
        <p:nvSpPr>
          <p:cNvPr id="18" name="Tijdelijke aanduiding voor tekst 16"/>
          <p:cNvSpPr>
            <a:spLocks noGrp="1"/>
          </p:cNvSpPr>
          <p:nvPr>
            <p:ph type="body" sz="quarter" idx="11" hasCustomPrompt="1"/>
          </p:nvPr>
        </p:nvSpPr>
        <p:spPr>
          <a:xfrm>
            <a:off x="2351013" y="4635871"/>
            <a:ext cx="802733" cy="272902"/>
          </a:xfrm>
          <a:noFill/>
          <a:ln>
            <a:solidFill>
              <a:srgbClr val="0B5BAA"/>
            </a:solidFill>
          </a:ln>
        </p:spPr>
        <p:txBody>
          <a:bodyPr>
            <a:noAutofit/>
          </a:bodyPr>
          <a:lstStyle>
            <a:lvl1pPr marL="0" indent="0">
              <a:buNone/>
              <a:defRPr sz="1200" b="0" i="0" baseline="0">
                <a:solidFill>
                  <a:srgbClr val="0B5BAA"/>
                </a:solidFill>
                <a:latin typeface="TradeGothic Bold"/>
                <a:cs typeface="TradeGothic Bold"/>
              </a:defRPr>
            </a:lvl1pPr>
          </a:lstStyle>
          <a:p>
            <a:pPr lvl="0"/>
            <a:r>
              <a:rPr lang="nl-NL" dirty="0"/>
              <a:t>datum</a:t>
            </a:r>
          </a:p>
        </p:txBody>
      </p:sp>
    </p:spTree>
    <p:extLst>
      <p:ext uri="{BB962C8B-B14F-4D97-AF65-F5344CB8AC3E}">
        <p14:creationId xmlns:p14="http://schemas.microsoft.com/office/powerpoint/2010/main" val="151535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10" name="Afbeelding 9" descr="Achtergrond BV.ai"/>
          <p:cNvPicPr>
            <a:picLocks noChangeAspect="1"/>
          </p:cNvPicPr>
          <p:nvPr userDrawn="1"/>
        </p:nvPicPr>
        <p:blipFill rotWithShape="1">
          <a:blip r:embed="rId2">
            <a:extLst>
              <a:ext uri="{28A0092B-C50C-407E-A947-70E740481C1C}">
                <a14:useLocalDpi xmlns:a14="http://schemas.microsoft.com/office/drawing/2010/main" val="0"/>
              </a:ext>
            </a:extLst>
          </a:blip>
          <a:srcRect t="1" b="-20921"/>
          <a:stretch/>
        </p:blipFill>
        <p:spPr>
          <a:xfrm>
            <a:off x="0" y="1008000"/>
            <a:ext cx="9144000" cy="4135500"/>
          </a:xfrm>
          <a:prstGeom prst="rect">
            <a:avLst/>
          </a:prstGeom>
        </p:spPr>
      </p:pic>
      <p:sp>
        <p:nvSpPr>
          <p:cNvPr id="2" name="Titel 1"/>
          <p:cNvSpPr>
            <a:spLocks noGrp="1"/>
          </p:cNvSpPr>
          <p:nvPr>
            <p:ph type="title"/>
          </p:nvPr>
        </p:nvSpPr>
        <p:spPr/>
        <p:txBody>
          <a:bodyPr>
            <a:normAutofit/>
          </a:bodyPr>
          <a:lstStyle>
            <a:lvl1pPr algn="l">
              <a:defRPr sz="3200" b="0" i="0">
                <a:latin typeface="TradeGothic Light"/>
                <a:cs typeface="TradeGothic Light"/>
              </a:defRPr>
            </a:lvl1pPr>
          </a:lstStyle>
          <a:p>
            <a:r>
              <a:rPr lang="nl-NL"/>
              <a:t>Klik om stijl te bewerken</a:t>
            </a:r>
            <a:endParaRPr lang="nl-NL" dirty="0"/>
          </a:p>
        </p:txBody>
      </p:sp>
      <p:pic>
        <p:nvPicPr>
          <p:cNvPr id="11" name="Afbeelding 10" descr="Streep_NIEUW-01.png"/>
          <p:cNvPicPr>
            <a:picLocks noChangeAspect="1"/>
          </p:cNvPicPr>
          <p:nvPr userDrawn="1"/>
        </p:nvPicPr>
        <p:blipFill rotWithShape="1">
          <a:blip r:embed="rId3">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sp>
        <p:nvSpPr>
          <p:cNvPr id="13" name="Tijdelijke aanduiding voor tekst 12"/>
          <p:cNvSpPr>
            <a:spLocks noGrp="1"/>
          </p:cNvSpPr>
          <p:nvPr>
            <p:ph type="body" sz="quarter" idx="10"/>
          </p:nvPr>
        </p:nvSpPr>
        <p:spPr>
          <a:xfrm>
            <a:off x="457200" y="1238250"/>
            <a:ext cx="8229600" cy="29686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2011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bbel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pic>
        <p:nvPicPr>
          <p:cNvPr id="3" name="Afbeelding 2" descr="Achtergrond BV.ai"/>
          <p:cNvPicPr>
            <a:picLocks noChangeAspect="1"/>
          </p:cNvPicPr>
          <p:nvPr userDrawn="1"/>
        </p:nvPicPr>
        <p:blipFill rotWithShape="1">
          <a:blip r:embed="rId2">
            <a:extLst>
              <a:ext uri="{28A0092B-C50C-407E-A947-70E740481C1C}">
                <a14:useLocalDpi xmlns:a14="http://schemas.microsoft.com/office/drawing/2010/main" val="0"/>
              </a:ext>
            </a:extLst>
          </a:blip>
          <a:srcRect t="1" b="-20921"/>
          <a:stretch/>
        </p:blipFill>
        <p:spPr>
          <a:xfrm>
            <a:off x="0" y="1008000"/>
            <a:ext cx="9144000" cy="4135500"/>
          </a:xfrm>
          <a:prstGeom prst="rect">
            <a:avLst/>
          </a:prstGeom>
        </p:spPr>
      </p:pic>
      <p:pic>
        <p:nvPicPr>
          <p:cNvPr id="5" name="Afbeelding 4" descr="Streep_NIEUW-01.png"/>
          <p:cNvPicPr>
            <a:picLocks noChangeAspect="1"/>
          </p:cNvPicPr>
          <p:nvPr userDrawn="1"/>
        </p:nvPicPr>
        <p:blipFill rotWithShape="1">
          <a:blip r:embed="rId3">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sp>
        <p:nvSpPr>
          <p:cNvPr id="8" name="Rechthoek 7"/>
          <p:cNvSpPr/>
          <p:nvPr userDrawn="1"/>
        </p:nvSpPr>
        <p:spPr>
          <a:xfrm>
            <a:off x="4580194" y="1008000"/>
            <a:ext cx="4563806" cy="3420000"/>
          </a:xfrm>
          <a:prstGeom prst="rect">
            <a:avLst/>
          </a:prstGeom>
          <a:solidFill>
            <a:srgbClr val="93C4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93C4CA"/>
              </a:solidFill>
            </a:endParaRPr>
          </a:p>
        </p:txBody>
      </p:sp>
      <p:sp>
        <p:nvSpPr>
          <p:cNvPr id="11" name="Tijdelijke aanduiding voor tekst 10"/>
          <p:cNvSpPr>
            <a:spLocks noGrp="1"/>
          </p:cNvSpPr>
          <p:nvPr>
            <p:ph type="body" sz="quarter" idx="10"/>
          </p:nvPr>
        </p:nvSpPr>
        <p:spPr>
          <a:xfrm>
            <a:off x="457200" y="1184275"/>
            <a:ext cx="3875088" cy="3038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tekst 10"/>
          <p:cNvSpPr>
            <a:spLocks noGrp="1"/>
          </p:cNvSpPr>
          <p:nvPr>
            <p:ph type="body" sz="quarter" idx="11"/>
          </p:nvPr>
        </p:nvSpPr>
        <p:spPr>
          <a:xfrm>
            <a:off x="4871411" y="1184275"/>
            <a:ext cx="3875088" cy="3038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20214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somming over beeld">
    <p:spTree>
      <p:nvGrpSpPr>
        <p:cNvPr id="1" name=""/>
        <p:cNvGrpSpPr/>
        <p:nvPr/>
      </p:nvGrpSpPr>
      <p:grpSpPr>
        <a:xfrm>
          <a:off x="0" y="0"/>
          <a:ext cx="0" cy="0"/>
          <a:chOff x="0" y="0"/>
          <a:chExt cx="0" cy="0"/>
        </a:xfrm>
      </p:grpSpPr>
      <p:sp>
        <p:nvSpPr>
          <p:cNvPr id="10" name="Tijdelijke aanduiding voor afbeelding 2"/>
          <p:cNvSpPr>
            <a:spLocks noGrp="1"/>
          </p:cNvSpPr>
          <p:nvPr>
            <p:ph type="pic" idx="1"/>
          </p:nvPr>
        </p:nvSpPr>
        <p:spPr>
          <a:xfrm>
            <a:off x="0" y="990722"/>
            <a:ext cx="9144000" cy="3419855"/>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8" name="Titel 1"/>
          <p:cNvSpPr>
            <a:spLocks noGrp="1"/>
          </p:cNvSpPr>
          <p:nvPr>
            <p:ph type="title" hasCustomPrompt="1"/>
          </p:nvPr>
        </p:nvSpPr>
        <p:spPr>
          <a:xfrm>
            <a:off x="565354" y="77496"/>
            <a:ext cx="8131605" cy="857250"/>
          </a:xfrm>
        </p:spPr>
        <p:txBody>
          <a:bodyPr>
            <a:normAutofit/>
          </a:bodyPr>
          <a:lstStyle/>
          <a:p>
            <a:pPr algn="l"/>
            <a:r>
              <a:rPr lang="nl-NL" sz="3200" dirty="0">
                <a:solidFill>
                  <a:srgbClr val="0B5BAA"/>
                </a:solidFill>
                <a:latin typeface="TradeGothic BoldTwo"/>
                <a:cs typeface="TradeGothic BoldTwo"/>
              </a:rPr>
              <a:t>Titel </a:t>
            </a:r>
            <a:r>
              <a:rPr lang="nl-NL" sz="3200" dirty="0">
                <a:solidFill>
                  <a:srgbClr val="0B5BAA"/>
                </a:solidFill>
                <a:latin typeface="TradeGothic Light"/>
                <a:cs typeface="TradeGothic Light"/>
              </a:rPr>
              <a:t>titel (belangrijkste </a:t>
            </a:r>
            <a:r>
              <a:rPr lang="nl-NL" sz="3200" dirty="0" err="1">
                <a:solidFill>
                  <a:srgbClr val="0B5BAA"/>
                </a:solidFill>
                <a:latin typeface="TradeGothic Light"/>
                <a:cs typeface="TradeGothic Light"/>
              </a:rPr>
              <a:t>bold</a:t>
            </a:r>
            <a:r>
              <a:rPr lang="nl-NL" sz="3200" dirty="0">
                <a:solidFill>
                  <a:srgbClr val="0B5BAA"/>
                </a:solidFill>
                <a:latin typeface="TradeGothic Light"/>
                <a:cs typeface="TradeGothic Light"/>
              </a:rPr>
              <a:t>)</a:t>
            </a:r>
            <a:endParaRPr lang="nl-NL" sz="3200" dirty="0">
              <a:solidFill>
                <a:srgbClr val="0B5BAA"/>
              </a:solidFill>
              <a:latin typeface="TradeGothic BoldTwo"/>
              <a:cs typeface="TradeGothic BoldTwo"/>
            </a:endParaRPr>
          </a:p>
        </p:txBody>
      </p:sp>
      <p:pic>
        <p:nvPicPr>
          <p:cNvPr id="21" name="Afbeelding 20" descr="Streep_NIEUW-01.png"/>
          <p:cNvPicPr>
            <a:picLocks noChangeAspect="1"/>
          </p:cNvPicPr>
          <p:nvPr userDrawn="1"/>
        </p:nvPicPr>
        <p:blipFill rotWithShape="1">
          <a:blip r:embed="rId2">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sp>
        <p:nvSpPr>
          <p:cNvPr id="22" name="Tijdelijke aanduiding voor tekst 16"/>
          <p:cNvSpPr>
            <a:spLocks noGrp="1"/>
          </p:cNvSpPr>
          <p:nvPr>
            <p:ph type="body" sz="quarter" idx="10" hasCustomPrompt="1"/>
          </p:nvPr>
        </p:nvSpPr>
        <p:spPr>
          <a:xfrm>
            <a:off x="568324" y="1768522"/>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1</a:t>
            </a:r>
          </a:p>
        </p:txBody>
      </p:sp>
      <p:sp>
        <p:nvSpPr>
          <p:cNvPr id="23" name="Tijdelijke aanduiding voor tekst 16"/>
          <p:cNvSpPr>
            <a:spLocks noGrp="1"/>
          </p:cNvSpPr>
          <p:nvPr>
            <p:ph type="body" sz="quarter" idx="11" hasCustomPrompt="1"/>
          </p:nvPr>
        </p:nvSpPr>
        <p:spPr>
          <a:xfrm>
            <a:off x="565354" y="2279535"/>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2</a:t>
            </a:r>
          </a:p>
        </p:txBody>
      </p:sp>
      <p:sp>
        <p:nvSpPr>
          <p:cNvPr id="24" name="Tijdelijke aanduiding voor tekst 16"/>
          <p:cNvSpPr>
            <a:spLocks noGrp="1"/>
          </p:cNvSpPr>
          <p:nvPr>
            <p:ph type="body" sz="quarter" idx="12" hasCustomPrompt="1"/>
          </p:nvPr>
        </p:nvSpPr>
        <p:spPr>
          <a:xfrm>
            <a:off x="568324" y="2790548"/>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3</a:t>
            </a:r>
          </a:p>
        </p:txBody>
      </p:sp>
      <p:sp>
        <p:nvSpPr>
          <p:cNvPr id="25" name="Tijdelijke aanduiding voor tekst 16"/>
          <p:cNvSpPr>
            <a:spLocks noGrp="1"/>
          </p:cNvSpPr>
          <p:nvPr>
            <p:ph type="body" sz="quarter" idx="13" hasCustomPrompt="1"/>
          </p:nvPr>
        </p:nvSpPr>
        <p:spPr>
          <a:xfrm>
            <a:off x="565354" y="3301561"/>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4</a:t>
            </a:r>
          </a:p>
        </p:txBody>
      </p:sp>
      <p:sp>
        <p:nvSpPr>
          <p:cNvPr id="26" name="Tijdelijke aanduiding voor tekst 16"/>
          <p:cNvSpPr>
            <a:spLocks noGrp="1"/>
          </p:cNvSpPr>
          <p:nvPr>
            <p:ph type="body" sz="quarter" idx="14" hasCustomPrompt="1"/>
          </p:nvPr>
        </p:nvSpPr>
        <p:spPr>
          <a:xfrm>
            <a:off x="568324" y="3812574"/>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5</a:t>
            </a:r>
          </a:p>
        </p:txBody>
      </p:sp>
      <p:sp>
        <p:nvSpPr>
          <p:cNvPr id="27" name="Tijdelijke aanduiding voor tekst 16"/>
          <p:cNvSpPr>
            <a:spLocks noGrp="1"/>
          </p:cNvSpPr>
          <p:nvPr>
            <p:ph type="body" sz="quarter" idx="15" hasCustomPrompt="1"/>
          </p:nvPr>
        </p:nvSpPr>
        <p:spPr>
          <a:xfrm>
            <a:off x="2632985" y="1768522"/>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6</a:t>
            </a:r>
          </a:p>
        </p:txBody>
      </p:sp>
      <p:sp>
        <p:nvSpPr>
          <p:cNvPr id="28" name="Tijdelijke aanduiding voor tekst 16"/>
          <p:cNvSpPr>
            <a:spLocks noGrp="1"/>
          </p:cNvSpPr>
          <p:nvPr>
            <p:ph type="body" sz="quarter" idx="16" hasCustomPrompt="1"/>
          </p:nvPr>
        </p:nvSpPr>
        <p:spPr>
          <a:xfrm>
            <a:off x="2630015" y="2279535"/>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7</a:t>
            </a:r>
          </a:p>
        </p:txBody>
      </p:sp>
      <p:sp>
        <p:nvSpPr>
          <p:cNvPr id="29" name="Tijdelijke aanduiding voor tekst 16"/>
          <p:cNvSpPr>
            <a:spLocks noGrp="1"/>
          </p:cNvSpPr>
          <p:nvPr>
            <p:ph type="body" sz="quarter" idx="17" hasCustomPrompt="1"/>
          </p:nvPr>
        </p:nvSpPr>
        <p:spPr>
          <a:xfrm>
            <a:off x="2632985" y="2790548"/>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8</a:t>
            </a:r>
          </a:p>
        </p:txBody>
      </p:sp>
      <p:sp>
        <p:nvSpPr>
          <p:cNvPr id="30" name="Tijdelijke aanduiding voor tekst 16"/>
          <p:cNvSpPr>
            <a:spLocks noGrp="1"/>
          </p:cNvSpPr>
          <p:nvPr>
            <p:ph type="body" sz="quarter" idx="18" hasCustomPrompt="1"/>
          </p:nvPr>
        </p:nvSpPr>
        <p:spPr>
          <a:xfrm>
            <a:off x="2630015" y="3301561"/>
            <a:ext cx="1909291"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9</a:t>
            </a:r>
          </a:p>
        </p:txBody>
      </p:sp>
      <p:sp>
        <p:nvSpPr>
          <p:cNvPr id="31" name="Tijdelijke aanduiding voor tekst 16"/>
          <p:cNvSpPr>
            <a:spLocks noGrp="1"/>
          </p:cNvSpPr>
          <p:nvPr>
            <p:ph type="body" sz="quarter" idx="19" hasCustomPrompt="1"/>
          </p:nvPr>
        </p:nvSpPr>
        <p:spPr>
          <a:xfrm>
            <a:off x="2632985" y="3812574"/>
            <a:ext cx="2018388"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Opsomming punt 10</a:t>
            </a:r>
          </a:p>
        </p:txBody>
      </p:sp>
    </p:spTree>
    <p:extLst>
      <p:ext uri="{BB962C8B-B14F-4D97-AF65-F5344CB8AC3E}">
        <p14:creationId xmlns:p14="http://schemas.microsoft.com/office/powerpoint/2010/main" val="365202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bee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p>
            <a:r>
              <a:rPr lang="nl-NL"/>
              <a:t>Klik om stijl te bewerken</a:t>
            </a:r>
            <a:endParaRPr lang="nl-NL" dirty="0"/>
          </a:p>
        </p:txBody>
      </p:sp>
      <p:pic>
        <p:nvPicPr>
          <p:cNvPr id="5" name="Afbeelding 4" descr="Streep_NIEUW-01.png"/>
          <p:cNvPicPr>
            <a:picLocks noChangeAspect="1"/>
          </p:cNvPicPr>
          <p:nvPr userDrawn="1"/>
        </p:nvPicPr>
        <p:blipFill rotWithShape="1">
          <a:blip r:embed="rId2">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pic>
        <p:nvPicPr>
          <p:cNvPr id="7" name="Afbeelding 6" descr="Achtergrond BV.ai"/>
          <p:cNvPicPr>
            <a:picLocks/>
          </p:cNvPicPr>
          <p:nvPr userDrawn="1"/>
        </p:nvPicPr>
        <p:blipFill rotWithShape="1">
          <a:blip r:embed="rId3">
            <a:extLst>
              <a:ext uri="{28A0092B-C50C-407E-A947-70E740481C1C}">
                <a14:useLocalDpi xmlns:a14="http://schemas.microsoft.com/office/drawing/2010/main" val="0"/>
              </a:ext>
            </a:extLst>
          </a:blip>
          <a:srcRect r="49901"/>
          <a:stretch/>
        </p:blipFill>
        <p:spPr>
          <a:xfrm>
            <a:off x="0" y="1008000"/>
            <a:ext cx="4581071" cy="3420000"/>
          </a:xfrm>
          <a:prstGeom prst="rect">
            <a:avLst/>
          </a:prstGeom>
        </p:spPr>
      </p:pic>
      <p:sp>
        <p:nvSpPr>
          <p:cNvPr id="8" name="Tijdelijke aanduiding voor afbeelding 2"/>
          <p:cNvSpPr>
            <a:spLocks noGrp="1"/>
          </p:cNvSpPr>
          <p:nvPr>
            <p:ph type="pic" idx="10"/>
          </p:nvPr>
        </p:nvSpPr>
        <p:spPr>
          <a:xfrm>
            <a:off x="4581072" y="1015792"/>
            <a:ext cx="4562928" cy="3402577"/>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9" name="Tijdelijke aanduiding voor tekst 10"/>
          <p:cNvSpPr>
            <a:spLocks noGrp="1"/>
          </p:cNvSpPr>
          <p:nvPr>
            <p:ph type="body" sz="quarter" idx="11"/>
          </p:nvPr>
        </p:nvSpPr>
        <p:spPr>
          <a:xfrm>
            <a:off x="457200" y="1184275"/>
            <a:ext cx="3875088" cy="3038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2248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beeld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6" name="Tijdelijke aanduiding voor afbeelding 2"/>
          <p:cNvSpPr>
            <a:spLocks noGrp="1"/>
          </p:cNvSpPr>
          <p:nvPr>
            <p:ph type="pic" idx="10"/>
          </p:nvPr>
        </p:nvSpPr>
        <p:spPr>
          <a:xfrm>
            <a:off x="4581072" y="1015792"/>
            <a:ext cx="4562928" cy="3402577"/>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7" name="Tijdelijke aanduiding voor afbeelding 2"/>
          <p:cNvSpPr>
            <a:spLocks noGrp="1"/>
          </p:cNvSpPr>
          <p:nvPr>
            <p:ph type="pic" idx="11"/>
          </p:nvPr>
        </p:nvSpPr>
        <p:spPr>
          <a:xfrm>
            <a:off x="7791" y="1015792"/>
            <a:ext cx="4562928" cy="3402577"/>
          </a:xfrm>
          <a:solidFill>
            <a:schemeClr val="accent1">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pic>
        <p:nvPicPr>
          <p:cNvPr id="8" name="Afbeelding 7" descr="Streep_NIEUW-01.png"/>
          <p:cNvPicPr>
            <a:picLocks noChangeAspect="1"/>
          </p:cNvPicPr>
          <p:nvPr userDrawn="1"/>
        </p:nvPicPr>
        <p:blipFill rotWithShape="1">
          <a:blip r:embed="rId2">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sp>
        <p:nvSpPr>
          <p:cNvPr id="14" name="Tijdelijke aanduiding voor tekst 16"/>
          <p:cNvSpPr>
            <a:spLocks noGrp="1"/>
          </p:cNvSpPr>
          <p:nvPr>
            <p:ph type="body" sz="quarter" idx="12" hasCustomPrompt="1"/>
          </p:nvPr>
        </p:nvSpPr>
        <p:spPr>
          <a:xfrm>
            <a:off x="396918" y="3873681"/>
            <a:ext cx="974342"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Titel foto</a:t>
            </a:r>
          </a:p>
        </p:txBody>
      </p:sp>
      <p:sp>
        <p:nvSpPr>
          <p:cNvPr id="15" name="Tijdelijke aanduiding voor tekst 16"/>
          <p:cNvSpPr>
            <a:spLocks noGrp="1"/>
          </p:cNvSpPr>
          <p:nvPr>
            <p:ph type="body" sz="quarter" idx="13" hasCustomPrompt="1"/>
          </p:nvPr>
        </p:nvSpPr>
        <p:spPr>
          <a:xfrm>
            <a:off x="4865668" y="3873681"/>
            <a:ext cx="974342"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Titel foto</a:t>
            </a:r>
          </a:p>
        </p:txBody>
      </p:sp>
      <p:sp>
        <p:nvSpPr>
          <p:cNvPr id="16" name="Tijdelijke aanduiding voor tekst 16"/>
          <p:cNvSpPr>
            <a:spLocks noGrp="1"/>
          </p:cNvSpPr>
          <p:nvPr>
            <p:ph type="body" sz="quarter" idx="14" hasCustomPrompt="1"/>
          </p:nvPr>
        </p:nvSpPr>
        <p:spPr>
          <a:xfrm>
            <a:off x="5992410" y="3873681"/>
            <a:ext cx="747017" cy="358613"/>
          </a:xfrm>
          <a:noFill/>
          <a:ln w="12700" cmpd="sng">
            <a:solidFill>
              <a:schemeClr val="bg1"/>
            </a:solidFill>
          </a:ln>
        </p:spPr>
        <p:txBody>
          <a:bodyPr>
            <a:noAutofit/>
          </a:bodyPr>
          <a:lstStyle>
            <a:lvl1pPr marL="0" indent="0">
              <a:buNone/>
              <a:defRPr sz="1600" b="0" i="0" baseline="0">
                <a:solidFill>
                  <a:schemeClr val="bg1"/>
                </a:solidFill>
                <a:latin typeface="TradeGothic BoldTwo"/>
                <a:cs typeface="TradeGothic BoldTwo"/>
              </a:defRPr>
            </a:lvl1pPr>
          </a:lstStyle>
          <a:p>
            <a:pPr lvl="0"/>
            <a:r>
              <a:rPr lang="nl-NL" dirty="0"/>
              <a:t>jaartal</a:t>
            </a:r>
          </a:p>
        </p:txBody>
      </p:sp>
    </p:spTree>
    <p:extLst>
      <p:ext uri="{BB962C8B-B14F-4D97-AF65-F5344CB8AC3E}">
        <p14:creationId xmlns:p14="http://schemas.microsoft.com/office/powerpoint/2010/main" val="147229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e beelden">
    <p:spTree>
      <p:nvGrpSpPr>
        <p:cNvPr id="1" name=""/>
        <p:cNvGrpSpPr/>
        <p:nvPr/>
      </p:nvGrpSpPr>
      <p:grpSpPr>
        <a:xfrm>
          <a:off x="0" y="0"/>
          <a:ext cx="0" cy="0"/>
          <a:chOff x="0" y="0"/>
          <a:chExt cx="0" cy="0"/>
        </a:xfrm>
      </p:grpSpPr>
      <p:sp>
        <p:nvSpPr>
          <p:cNvPr id="9" name="Tijdelijke aanduiding voor afbeelding 2"/>
          <p:cNvSpPr>
            <a:spLocks noGrp="1"/>
          </p:cNvSpPr>
          <p:nvPr>
            <p:ph type="pic" idx="13"/>
          </p:nvPr>
        </p:nvSpPr>
        <p:spPr>
          <a:xfrm>
            <a:off x="6106559" y="1015792"/>
            <a:ext cx="3049200" cy="3402577"/>
          </a:xfrm>
          <a:solidFill>
            <a:schemeClr val="accent1">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 name="Tijdelijke aanduiding voor afbeelding 2"/>
          <p:cNvSpPr>
            <a:spLocks noGrp="1"/>
          </p:cNvSpPr>
          <p:nvPr>
            <p:ph type="pic" idx="12"/>
          </p:nvPr>
        </p:nvSpPr>
        <p:spPr>
          <a:xfrm>
            <a:off x="3056991" y="1015792"/>
            <a:ext cx="3049200" cy="3402577"/>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p:cNvSpPr>
            <a:spLocks noGrp="1"/>
          </p:cNvSpPr>
          <p:nvPr>
            <p:ph type="title"/>
          </p:nvPr>
        </p:nvSpPr>
        <p:spPr/>
        <p:txBody>
          <a:bodyPr/>
          <a:lstStyle/>
          <a:p>
            <a:r>
              <a:rPr lang="nl-NL"/>
              <a:t>Klik om stijl te bewerken</a:t>
            </a:r>
          </a:p>
        </p:txBody>
      </p:sp>
      <p:sp>
        <p:nvSpPr>
          <p:cNvPr id="4" name="Tijdelijke aanduiding voor afbeelding 2"/>
          <p:cNvSpPr>
            <a:spLocks noGrp="1"/>
          </p:cNvSpPr>
          <p:nvPr>
            <p:ph type="pic" idx="11"/>
          </p:nvPr>
        </p:nvSpPr>
        <p:spPr>
          <a:xfrm>
            <a:off x="7791" y="1015792"/>
            <a:ext cx="3049200" cy="3402577"/>
          </a:xfrm>
          <a:solidFill>
            <a:schemeClr val="accent1">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pic>
        <p:nvPicPr>
          <p:cNvPr id="5" name="Afbeelding 4" descr="Streep_NIEUW-01.png"/>
          <p:cNvPicPr>
            <a:picLocks noChangeAspect="1"/>
          </p:cNvPicPr>
          <p:nvPr userDrawn="1"/>
        </p:nvPicPr>
        <p:blipFill rotWithShape="1">
          <a:blip r:embed="rId2">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sp>
        <p:nvSpPr>
          <p:cNvPr id="14" name="Tijdelijke aanduiding voor tekst 16"/>
          <p:cNvSpPr>
            <a:spLocks noGrp="1"/>
          </p:cNvSpPr>
          <p:nvPr>
            <p:ph type="body" sz="quarter" idx="14" hasCustomPrompt="1"/>
          </p:nvPr>
        </p:nvSpPr>
        <p:spPr>
          <a:xfrm>
            <a:off x="457200" y="3873681"/>
            <a:ext cx="974342"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Titel foto</a:t>
            </a:r>
          </a:p>
        </p:txBody>
      </p:sp>
      <p:sp>
        <p:nvSpPr>
          <p:cNvPr id="15" name="Tijdelijke aanduiding voor tekst 16"/>
          <p:cNvSpPr>
            <a:spLocks noGrp="1"/>
          </p:cNvSpPr>
          <p:nvPr>
            <p:ph type="body" sz="quarter" idx="15" hasCustomPrompt="1"/>
          </p:nvPr>
        </p:nvSpPr>
        <p:spPr>
          <a:xfrm>
            <a:off x="1583942" y="3873681"/>
            <a:ext cx="747017" cy="358613"/>
          </a:xfrm>
          <a:noFill/>
          <a:ln w="12700" cmpd="sng">
            <a:solidFill>
              <a:schemeClr val="bg1"/>
            </a:solidFill>
          </a:ln>
        </p:spPr>
        <p:txBody>
          <a:bodyPr>
            <a:noAutofit/>
          </a:bodyPr>
          <a:lstStyle>
            <a:lvl1pPr marL="0" indent="0">
              <a:buNone/>
              <a:defRPr sz="1600" b="0" i="0" baseline="0">
                <a:solidFill>
                  <a:schemeClr val="bg1"/>
                </a:solidFill>
                <a:latin typeface="TradeGothic BoldTwo"/>
                <a:cs typeface="TradeGothic BoldTwo"/>
              </a:defRPr>
            </a:lvl1pPr>
          </a:lstStyle>
          <a:p>
            <a:pPr lvl="0"/>
            <a:r>
              <a:rPr lang="nl-NL" dirty="0"/>
              <a:t>jaartal</a:t>
            </a:r>
          </a:p>
        </p:txBody>
      </p:sp>
      <p:sp>
        <p:nvSpPr>
          <p:cNvPr id="16" name="Tijdelijke aanduiding voor tekst 16"/>
          <p:cNvSpPr>
            <a:spLocks noGrp="1"/>
          </p:cNvSpPr>
          <p:nvPr>
            <p:ph type="body" sz="quarter" idx="16" hasCustomPrompt="1"/>
          </p:nvPr>
        </p:nvSpPr>
        <p:spPr>
          <a:xfrm>
            <a:off x="3266414" y="3873681"/>
            <a:ext cx="974342"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Titel foto</a:t>
            </a:r>
          </a:p>
        </p:txBody>
      </p:sp>
      <p:sp>
        <p:nvSpPr>
          <p:cNvPr id="18" name="Tijdelijke aanduiding voor tekst 16"/>
          <p:cNvSpPr>
            <a:spLocks noGrp="1"/>
          </p:cNvSpPr>
          <p:nvPr>
            <p:ph type="body" sz="quarter" idx="17" hasCustomPrompt="1"/>
          </p:nvPr>
        </p:nvSpPr>
        <p:spPr>
          <a:xfrm>
            <a:off x="6371696" y="3873681"/>
            <a:ext cx="974342" cy="358613"/>
          </a:xfrm>
          <a:solidFill>
            <a:srgbClr val="0B5BAA"/>
          </a:solidFill>
        </p:spPr>
        <p:txBody>
          <a:bodyPr>
            <a:noAutofit/>
          </a:bodyPr>
          <a:lstStyle>
            <a:lvl1pPr marL="0" indent="0">
              <a:buNone/>
              <a:defRPr sz="1600" b="0" i="0" baseline="0">
                <a:solidFill>
                  <a:srgbClr val="FFFFFF"/>
                </a:solidFill>
                <a:latin typeface="TradeGothic BoldTwo"/>
                <a:cs typeface="TradeGothic BoldTwo"/>
              </a:defRPr>
            </a:lvl1pPr>
          </a:lstStyle>
          <a:p>
            <a:pPr lvl="0"/>
            <a:r>
              <a:rPr lang="nl-NL" dirty="0"/>
              <a:t>Titel foto</a:t>
            </a:r>
          </a:p>
        </p:txBody>
      </p:sp>
    </p:spTree>
    <p:extLst>
      <p:ext uri="{BB962C8B-B14F-4D97-AF65-F5344CB8AC3E}">
        <p14:creationId xmlns:p14="http://schemas.microsoft.com/office/powerpoint/2010/main" val="390087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pic>
        <p:nvPicPr>
          <p:cNvPr id="3" name="Afbeelding 2" descr="Achtergrond BV.ai"/>
          <p:cNvPicPr>
            <a:picLocks noChangeAspect="1"/>
          </p:cNvPicPr>
          <p:nvPr userDrawn="1"/>
        </p:nvPicPr>
        <p:blipFill rotWithShape="1">
          <a:blip r:embed="rId2">
            <a:extLst>
              <a:ext uri="{28A0092B-C50C-407E-A947-70E740481C1C}">
                <a14:useLocalDpi xmlns:a14="http://schemas.microsoft.com/office/drawing/2010/main" val="0"/>
              </a:ext>
            </a:extLst>
          </a:blip>
          <a:srcRect t="1" b="-20921"/>
          <a:stretch/>
        </p:blipFill>
        <p:spPr>
          <a:xfrm>
            <a:off x="0" y="1008000"/>
            <a:ext cx="9144000" cy="4135500"/>
          </a:xfrm>
          <a:prstGeom prst="rect">
            <a:avLst/>
          </a:prstGeom>
        </p:spPr>
      </p:pic>
      <p:pic>
        <p:nvPicPr>
          <p:cNvPr id="4" name="Afbeelding 3" descr="Streep_NIEUW-01.png"/>
          <p:cNvPicPr>
            <a:picLocks noChangeAspect="1"/>
          </p:cNvPicPr>
          <p:nvPr userDrawn="1"/>
        </p:nvPicPr>
        <p:blipFill rotWithShape="1">
          <a:blip r:embed="rId3">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sp>
        <p:nvSpPr>
          <p:cNvPr id="6" name="Tijdelijke aanduiding voor media 5"/>
          <p:cNvSpPr>
            <a:spLocks noGrp="1"/>
          </p:cNvSpPr>
          <p:nvPr>
            <p:ph type="media" sz="quarter" idx="10"/>
          </p:nvPr>
        </p:nvSpPr>
        <p:spPr>
          <a:xfrm>
            <a:off x="1488129" y="1008062"/>
            <a:ext cx="5789497" cy="3433209"/>
          </a:xfrm>
          <a:solidFill>
            <a:srgbClr val="C6D9F1"/>
          </a:solidFill>
        </p:spPr>
        <p:txBody>
          <a:bodyPr/>
          <a:lstStyle/>
          <a:p>
            <a:r>
              <a:rPr lang="nl-NL"/>
              <a:t>Klik op het pictogram als u media wilt toevoegen</a:t>
            </a:r>
          </a:p>
        </p:txBody>
      </p:sp>
    </p:spTree>
    <p:extLst>
      <p:ext uri="{BB962C8B-B14F-4D97-AF65-F5344CB8AC3E}">
        <p14:creationId xmlns:p14="http://schemas.microsoft.com/office/powerpoint/2010/main" val="31353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Afbeelding 2" descr="Achtergrond BV.ai"/>
          <p:cNvPicPr>
            <a:picLocks noChangeAspect="1"/>
          </p:cNvPicPr>
          <p:nvPr userDrawn="1"/>
        </p:nvPicPr>
        <p:blipFill rotWithShape="1">
          <a:blip r:embed="rId2">
            <a:extLst>
              <a:ext uri="{28A0092B-C50C-407E-A947-70E740481C1C}">
                <a14:useLocalDpi xmlns:a14="http://schemas.microsoft.com/office/drawing/2010/main" val="0"/>
              </a:ext>
            </a:extLst>
          </a:blip>
          <a:srcRect t="1" b="-20921"/>
          <a:stretch/>
        </p:blipFill>
        <p:spPr>
          <a:xfrm>
            <a:off x="0" y="599961"/>
            <a:ext cx="9144000" cy="4543539"/>
          </a:xfrm>
          <a:prstGeom prst="rect">
            <a:avLst/>
          </a:prstGeom>
        </p:spPr>
      </p:pic>
      <p:pic>
        <p:nvPicPr>
          <p:cNvPr id="4" name="Afbeelding 3" descr="logo Rijnland.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2441" y="919930"/>
            <a:ext cx="5479118" cy="3082004"/>
          </a:xfrm>
          <a:prstGeom prst="rect">
            <a:avLst/>
          </a:prstGeom>
        </p:spPr>
      </p:pic>
      <p:pic>
        <p:nvPicPr>
          <p:cNvPr id="5" name="Afbeelding 4" descr="Streep_NIEUW-01.png"/>
          <p:cNvPicPr>
            <a:picLocks noChangeAspect="1"/>
          </p:cNvPicPr>
          <p:nvPr userDrawn="1"/>
        </p:nvPicPr>
        <p:blipFill rotWithShape="1">
          <a:blip r:embed="rId4">
            <a:extLst>
              <a:ext uri="{28A0092B-C50C-407E-A947-70E740481C1C}">
                <a14:useLocalDpi xmlns:a14="http://schemas.microsoft.com/office/drawing/2010/main" val="0"/>
              </a:ext>
            </a:extLst>
          </a:blip>
          <a:srcRect l="22030" t="-8418"/>
          <a:stretch/>
        </p:blipFill>
        <p:spPr>
          <a:xfrm>
            <a:off x="0" y="4386256"/>
            <a:ext cx="9155759" cy="402138"/>
          </a:xfrm>
          <a:prstGeom prst="rect">
            <a:avLst/>
          </a:prstGeom>
        </p:spPr>
      </p:pic>
    </p:spTree>
    <p:extLst>
      <p:ext uri="{BB962C8B-B14F-4D97-AF65-F5344CB8AC3E}">
        <p14:creationId xmlns:p14="http://schemas.microsoft.com/office/powerpoint/2010/main" val="151255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1" name="Afbeelding 10" descr="logo Rijnland.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62642" y="4349641"/>
            <a:ext cx="2011384" cy="1131403"/>
          </a:xfrm>
          <a:prstGeom prst="rect">
            <a:avLst/>
          </a:prstGeom>
        </p:spPr>
      </p:pic>
    </p:spTree>
    <p:extLst>
      <p:ext uri="{BB962C8B-B14F-4D97-AF65-F5344CB8AC3E}">
        <p14:creationId xmlns:p14="http://schemas.microsoft.com/office/powerpoint/2010/main" val="224424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3" r:id="rId5"/>
    <p:sldLayoutId id="2147483654" r:id="rId6"/>
    <p:sldLayoutId id="2147483655" r:id="rId7"/>
    <p:sldLayoutId id="2147483656" r:id="rId8"/>
    <p:sldLayoutId id="2147483658" r:id="rId9"/>
  </p:sldLayoutIdLst>
  <p:hf hdr="0" ftr="0" dt="0"/>
  <p:txStyles>
    <p:titleStyle>
      <a:lvl1pPr algn="l" defTabSz="457200" rtl="0" eaLnBrk="1" latinLnBrk="0" hangingPunct="1">
        <a:spcBef>
          <a:spcPct val="0"/>
        </a:spcBef>
        <a:buNone/>
        <a:defRPr sz="3200" b="0" i="0" kern="1200">
          <a:solidFill>
            <a:srgbClr val="084EAF"/>
          </a:solidFill>
          <a:latin typeface="TradeGothic Light"/>
          <a:ea typeface="+mj-ea"/>
          <a:cs typeface="TradeGothic Light"/>
        </a:defRPr>
      </a:lvl1pPr>
    </p:titleStyle>
    <p:bodyStyle>
      <a:lvl1pPr marL="342900" indent="-342900" algn="l" defTabSz="457200" rtl="0" eaLnBrk="1" latinLnBrk="0" hangingPunct="1">
        <a:spcBef>
          <a:spcPct val="20000"/>
        </a:spcBef>
        <a:buFont typeface="Arial"/>
        <a:buChar char="•"/>
        <a:defRPr sz="3200" b="0" i="0" kern="1200">
          <a:solidFill>
            <a:srgbClr val="084EAF"/>
          </a:solidFill>
          <a:latin typeface="TradeGothic Light"/>
          <a:ea typeface="+mn-ea"/>
          <a:cs typeface="TradeGothic Light"/>
        </a:defRPr>
      </a:lvl1pPr>
      <a:lvl2pPr marL="742950" indent="-285750" algn="l" defTabSz="457200" rtl="0" eaLnBrk="1" latinLnBrk="0" hangingPunct="1">
        <a:spcBef>
          <a:spcPct val="20000"/>
        </a:spcBef>
        <a:buFont typeface="Arial"/>
        <a:buChar char="–"/>
        <a:defRPr sz="2800" b="0" i="0" kern="1200">
          <a:solidFill>
            <a:srgbClr val="084EAF"/>
          </a:solidFill>
          <a:latin typeface="TradeGothic Light"/>
          <a:ea typeface="+mn-ea"/>
          <a:cs typeface="TradeGothic Light"/>
        </a:defRPr>
      </a:lvl2pPr>
      <a:lvl3pPr marL="1143000" indent="-228600" algn="l" defTabSz="457200" rtl="0" eaLnBrk="1" latinLnBrk="0" hangingPunct="1">
        <a:spcBef>
          <a:spcPct val="20000"/>
        </a:spcBef>
        <a:buFont typeface="Arial"/>
        <a:buChar char="•"/>
        <a:defRPr sz="2400" b="0" i="0" kern="1200">
          <a:solidFill>
            <a:srgbClr val="084EAF"/>
          </a:solidFill>
          <a:latin typeface="TradeGothic Light"/>
          <a:ea typeface="+mn-ea"/>
          <a:cs typeface="TradeGothic Light"/>
        </a:defRPr>
      </a:lvl3pPr>
      <a:lvl4pPr marL="1600200" indent="-228600" algn="l" defTabSz="457200" rtl="0" eaLnBrk="1" latinLnBrk="0" hangingPunct="1">
        <a:spcBef>
          <a:spcPct val="20000"/>
        </a:spcBef>
        <a:buFont typeface="Arial"/>
        <a:buChar char="–"/>
        <a:defRPr sz="2000" b="0" i="0" kern="1200">
          <a:solidFill>
            <a:srgbClr val="084EAF"/>
          </a:solidFill>
          <a:latin typeface="TradeGothic Light"/>
          <a:ea typeface="+mn-ea"/>
          <a:cs typeface="TradeGothic Light"/>
        </a:defRPr>
      </a:lvl4pPr>
      <a:lvl5pPr marL="2057400" indent="-228600" algn="l" defTabSz="457200" rtl="0" eaLnBrk="1" latinLnBrk="0" hangingPunct="1">
        <a:spcBef>
          <a:spcPct val="20000"/>
        </a:spcBef>
        <a:buFont typeface="Arial"/>
        <a:buChar char="»"/>
        <a:defRPr sz="2000" b="0" i="0" kern="1200">
          <a:solidFill>
            <a:srgbClr val="084EAF"/>
          </a:solidFill>
          <a:latin typeface="TradeGothic Light"/>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0"/>
          </p:nvPr>
        </p:nvSpPr>
        <p:spPr>
          <a:xfrm>
            <a:off x="568325" y="4635871"/>
            <a:ext cx="5661559" cy="272902"/>
          </a:xfrm>
        </p:spPr>
        <p:txBody>
          <a:bodyPr/>
          <a:lstStyle/>
          <a:p>
            <a:r>
              <a:rPr lang="nl-NL" dirty="0"/>
              <a:t>Leveren, installeren, beheren en onderhouden van laadvoorzieningen (DIG-12786)</a:t>
            </a:r>
          </a:p>
        </p:txBody>
      </p:sp>
      <p:sp>
        <p:nvSpPr>
          <p:cNvPr id="5" name="Tijdelijke aanduiding voor tekst 4"/>
          <p:cNvSpPr>
            <a:spLocks noGrp="1"/>
          </p:cNvSpPr>
          <p:nvPr>
            <p:ph type="body" sz="quarter" idx="11"/>
          </p:nvPr>
        </p:nvSpPr>
        <p:spPr>
          <a:xfrm>
            <a:off x="6376082" y="4635871"/>
            <a:ext cx="1067305" cy="272902"/>
          </a:xfrm>
        </p:spPr>
        <p:txBody>
          <a:bodyPr/>
          <a:lstStyle/>
          <a:p>
            <a:r>
              <a:rPr lang="nl-NL" dirty="0"/>
              <a:t>21 09 2022</a:t>
            </a:r>
          </a:p>
        </p:txBody>
      </p:sp>
      <p:pic>
        <p:nvPicPr>
          <p:cNvPr id="6" name="Tijdelijke aanduiding voor afbeelding 5" descr="naamloos-225_1440_700_75_s_c1_c_c.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339" b="4339"/>
          <a:stretch/>
        </p:blipFill>
        <p:spPr>
          <a:prstGeom prst="rect">
            <a:avLst/>
          </a:prstGeom>
        </p:spPr>
      </p:pic>
    </p:spTree>
    <p:extLst>
      <p:ext uri="{BB962C8B-B14F-4D97-AF65-F5344CB8AC3E}">
        <p14:creationId xmlns:p14="http://schemas.microsoft.com/office/powerpoint/2010/main" val="23588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A009C-0D7E-C063-3DE5-27D8A611163C}"/>
              </a:ext>
            </a:extLst>
          </p:cNvPr>
          <p:cNvSpPr>
            <a:spLocks noGrp="1"/>
          </p:cNvSpPr>
          <p:nvPr>
            <p:ph type="title"/>
          </p:nvPr>
        </p:nvSpPr>
        <p:spPr/>
        <p:txBody>
          <a:bodyPr/>
          <a:lstStyle/>
          <a:p>
            <a:r>
              <a:rPr lang="nl-NL" dirty="0"/>
              <a:t>Wij zoeken (JP)</a:t>
            </a:r>
          </a:p>
        </p:txBody>
      </p:sp>
      <p:sp>
        <p:nvSpPr>
          <p:cNvPr id="3" name="Tijdelijke aanduiding voor tekst 2">
            <a:extLst>
              <a:ext uri="{FF2B5EF4-FFF2-40B4-BE49-F238E27FC236}">
                <a16:creationId xmlns:a16="http://schemas.microsoft.com/office/drawing/2014/main" id="{4B02265E-A8DB-2C88-BD5C-5C9B0B019328}"/>
              </a:ext>
            </a:extLst>
          </p:cNvPr>
          <p:cNvSpPr>
            <a:spLocks noGrp="1"/>
          </p:cNvSpPr>
          <p:nvPr>
            <p:ph type="body" sz="quarter" idx="10"/>
          </p:nvPr>
        </p:nvSpPr>
        <p:spPr/>
        <p:txBody>
          <a:bodyPr>
            <a:normAutofit/>
          </a:bodyPr>
          <a:lstStyle/>
          <a:p>
            <a:r>
              <a:rPr lang="nl-NL" sz="2000" dirty="0"/>
              <a:t>Ervaring (referenties)</a:t>
            </a:r>
          </a:p>
          <a:p>
            <a:pPr lvl="1"/>
            <a:r>
              <a:rPr lang="nl-NL" sz="2000" dirty="0"/>
              <a:t>Aanleg </a:t>
            </a:r>
            <a:r>
              <a:rPr lang="nl-NL" sz="2000" dirty="0" err="1"/>
              <a:t>middenspanningskabel</a:t>
            </a:r>
            <a:r>
              <a:rPr lang="nl-NL" sz="2000" dirty="0"/>
              <a:t>(s)</a:t>
            </a:r>
          </a:p>
          <a:p>
            <a:pPr lvl="1"/>
            <a:r>
              <a:rPr lang="nl-NL" sz="2000" dirty="0"/>
              <a:t>Plaatsen laadvoorzieningen op eigen terrein</a:t>
            </a:r>
          </a:p>
          <a:p>
            <a:pPr lvl="1"/>
            <a:r>
              <a:rPr lang="nl-NL" sz="2000" dirty="0"/>
              <a:t>Beheer laadvoorzieningen</a:t>
            </a:r>
          </a:p>
          <a:p>
            <a:pPr lvl="1"/>
            <a:r>
              <a:rPr lang="nl-NL" sz="2000" dirty="0"/>
              <a:t>Smart </a:t>
            </a:r>
            <a:r>
              <a:rPr lang="nl-NL" sz="2000" dirty="0" err="1"/>
              <a:t>Charging</a:t>
            </a:r>
            <a:endParaRPr lang="nl-NL" sz="2000" dirty="0"/>
          </a:p>
          <a:p>
            <a:pPr lvl="1"/>
            <a:r>
              <a:rPr lang="nl-NL" sz="2000" dirty="0"/>
              <a:t>Wees zorgvuldig, referenties worden gecheckt</a:t>
            </a:r>
          </a:p>
          <a:p>
            <a:r>
              <a:rPr lang="nl-NL" sz="2000" dirty="0"/>
              <a:t>Beste prijs - kwaliteit (60-40)</a:t>
            </a:r>
          </a:p>
        </p:txBody>
      </p:sp>
    </p:spTree>
    <p:extLst>
      <p:ext uri="{BB962C8B-B14F-4D97-AF65-F5344CB8AC3E}">
        <p14:creationId xmlns:p14="http://schemas.microsoft.com/office/powerpoint/2010/main" val="278755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56D91-70D9-46A9-B06F-4B65D82304F0}"/>
              </a:ext>
            </a:extLst>
          </p:cNvPr>
          <p:cNvSpPr>
            <a:spLocks noGrp="1"/>
          </p:cNvSpPr>
          <p:nvPr>
            <p:ph type="title"/>
          </p:nvPr>
        </p:nvSpPr>
        <p:spPr/>
        <p:txBody>
          <a:bodyPr/>
          <a:lstStyle/>
          <a:p>
            <a:r>
              <a:rPr lang="nl-NL" dirty="0"/>
              <a:t>Beoordeling kwaliteit (JP)</a:t>
            </a:r>
          </a:p>
        </p:txBody>
      </p:sp>
      <p:sp>
        <p:nvSpPr>
          <p:cNvPr id="3" name="Tijdelijke aanduiding voor tekst 2">
            <a:extLst>
              <a:ext uri="{FF2B5EF4-FFF2-40B4-BE49-F238E27FC236}">
                <a16:creationId xmlns:a16="http://schemas.microsoft.com/office/drawing/2014/main" id="{033A60F0-E7D7-437A-BB0A-052D525EDFE3}"/>
              </a:ext>
            </a:extLst>
          </p:cNvPr>
          <p:cNvSpPr>
            <a:spLocks noGrp="1"/>
          </p:cNvSpPr>
          <p:nvPr>
            <p:ph type="body" sz="quarter" idx="10"/>
          </p:nvPr>
        </p:nvSpPr>
        <p:spPr>
          <a:xfrm>
            <a:off x="457199" y="1238250"/>
            <a:ext cx="8460377" cy="2968625"/>
          </a:xfrm>
        </p:spPr>
        <p:txBody>
          <a:bodyPr>
            <a:normAutofit/>
          </a:bodyPr>
          <a:lstStyle/>
          <a:p>
            <a:pPr marL="0" indent="0">
              <a:buNone/>
            </a:pPr>
            <a:r>
              <a:rPr lang="nl-NL" sz="2000" dirty="0"/>
              <a:t>Kwaliteit, 3 criteria</a:t>
            </a:r>
          </a:p>
          <a:p>
            <a:pPr marL="457200" indent="-457200">
              <a:buFont typeface="+mj-lt"/>
              <a:buAutoNum type="arabicPeriod"/>
            </a:pPr>
            <a:r>
              <a:rPr lang="nl-NL" sz="2000" dirty="0"/>
              <a:t>	Fasering, treintjes, planning, risico’s zoals hinder / vorst, 	hinderbeleving, primaire processen bij aansluiten </a:t>
            </a:r>
          </a:p>
          <a:p>
            <a:pPr marL="457200" indent="-457200">
              <a:buFont typeface="+mj-lt"/>
              <a:buAutoNum type="arabicPeriod"/>
            </a:pPr>
            <a:r>
              <a:rPr lang="nl-NL" sz="2000" dirty="0"/>
              <a:t>	Opleverdatum, hoe eerder operationeel, hoe beter. Reden wagenpark 	komt eraan en buffer bij tegenvallers.</a:t>
            </a:r>
          </a:p>
          <a:p>
            <a:pPr marL="457200" indent="-457200">
              <a:buFont typeface="+mj-lt"/>
              <a:buAutoNum type="arabicPeriod"/>
            </a:pPr>
            <a:r>
              <a:rPr lang="nl-NL" sz="2000" dirty="0"/>
              <a:t>	Garantie, hoe langer garantie, hoe beter op werk en palen. </a:t>
            </a:r>
          </a:p>
          <a:p>
            <a:pPr marL="0" indent="0">
              <a:buNone/>
            </a:pPr>
            <a:endParaRPr lang="nl-NL" sz="2000" dirty="0"/>
          </a:p>
        </p:txBody>
      </p:sp>
    </p:spTree>
    <p:extLst>
      <p:ext uri="{BB962C8B-B14F-4D97-AF65-F5344CB8AC3E}">
        <p14:creationId xmlns:p14="http://schemas.microsoft.com/office/powerpoint/2010/main" val="170193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01846-1F37-BD4F-04D5-D9F97D71F1D8}"/>
              </a:ext>
            </a:extLst>
          </p:cNvPr>
          <p:cNvSpPr>
            <a:spLocks noGrp="1"/>
          </p:cNvSpPr>
          <p:nvPr>
            <p:ph type="title"/>
          </p:nvPr>
        </p:nvSpPr>
        <p:spPr/>
        <p:txBody>
          <a:bodyPr/>
          <a:lstStyle/>
          <a:p>
            <a:r>
              <a:rPr lang="nl-NL" dirty="0"/>
              <a:t>Werkbeschrijving (JV)</a:t>
            </a:r>
          </a:p>
        </p:txBody>
      </p:sp>
      <p:sp>
        <p:nvSpPr>
          <p:cNvPr id="3" name="Tijdelijke aanduiding voor tekst 2">
            <a:extLst>
              <a:ext uri="{FF2B5EF4-FFF2-40B4-BE49-F238E27FC236}">
                <a16:creationId xmlns:a16="http://schemas.microsoft.com/office/drawing/2014/main" id="{E5E2F791-F36E-1D17-1FC1-935FC6071042}"/>
              </a:ext>
            </a:extLst>
          </p:cNvPr>
          <p:cNvSpPr>
            <a:spLocks noGrp="1"/>
          </p:cNvSpPr>
          <p:nvPr>
            <p:ph type="body" sz="quarter" idx="10"/>
          </p:nvPr>
        </p:nvSpPr>
        <p:spPr/>
        <p:txBody>
          <a:bodyPr>
            <a:normAutofit/>
          </a:bodyPr>
          <a:lstStyle/>
          <a:p>
            <a:r>
              <a:rPr lang="nl-NL" sz="2000" dirty="0"/>
              <a:t>Per locatie een opsomming van het verwachte werk, ook opgenomen in de inschrijfstaat. T.o.v. hiervan wordt na afloop van het werk verrekend</a:t>
            </a:r>
          </a:p>
          <a:p>
            <a:r>
              <a:rPr lang="nl-NL" sz="2000" dirty="0"/>
              <a:t>Aansluiting is vanuit de verdeler HHR. Door HHR is een aansluitpunt voorzien!</a:t>
            </a:r>
          </a:p>
        </p:txBody>
      </p:sp>
    </p:spTree>
    <p:extLst>
      <p:ext uri="{BB962C8B-B14F-4D97-AF65-F5344CB8AC3E}">
        <p14:creationId xmlns:p14="http://schemas.microsoft.com/office/powerpoint/2010/main" val="59006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E6475-51F9-CDB2-294F-08C6B2C2E265}"/>
              </a:ext>
            </a:extLst>
          </p:cNvPr>
          <p:cNvSpPr>
            <a:spLocks noGrp="1"/>
          </p:cNvSpPr>
          <p:nvPr>
            <p:ph type="title"/>
          </p:nvPr>
        </p:nvSpPr>
        <p:spPr/>
        <p:txBody>
          <a:bodyPr/>
          <a:lstStyle/>
          <a:p>
            <a:r>
              <a:rPr lang="nl-NL" dirty="0"/>
              <a:t>Aansluiting (JV)</a:t>
            </a:r>
          </a:p>
        </p:txBody>
      </p:sp>
      <p:sp>
        <p:nvSpPr>
          <p:cNvPr id="4" name="Rechthoek 3">
            <a:extLst>
              <a:ext uri="{FF2B5EF4-FFF2-40B4-BE49-F238E27FC236}">
                <a16:creationId xmlns:a16="http://schemas.microsoft.com/office/drawing/2014/main" id="{D27C16AF-9469-A21C-856A-843D86C83768}"/>
              </a:ext>
            </a:extLst>
          </p:cNvPr>
          <p:cNvSpPr/>
          <p:nvPr/>
        </p:nvSpPr>
        <p:spPr>
          <a:xfrm>
            <a:off x="945136" y="2028585"/>
            <a:ext cx="983556" cy="1129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Verdeler</a:t>
            </a:r>
          </a:p>
        </p:txBody>
      </p:sp>
      <p:sp>
        <p:nvSpPr>
          <p:cNvPr id="5" name="Rechthoek 4">
            <a:extLst>
              <a:ext uri="{FF2B5EF4-FFF2-40B4-BE49-F238E27FC236}">
                <a16:creationId xmlns:a16="http://schemas.microsoft.com/office/drawing/2014/main" id="{82E1DF23-5211-E340-0BE6-3C8F8B2411FA}"/>
              </a:ext>
            </a:extLst>
          </p:cNvPr>
          <p:cNvSpPr/>
          <p:nvPr/>
        </p:nvSpPr>
        <p:spPr>
          <a:xfrm>
            <a:off x="1629015" y="2722562"/>
            <a:ext cx="215153" cy="2636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a:t>
            </a:r>
          </a:p>
        </p:txBody>
      </p:sp>
      <p:cxnSp>
        <p:nvCxnSpPr>
          <p:cNvPr id="7" name="Rechte verbindingslijn 6">
            <a:extLst>
              <a:ext uri="{FF2B5EF4-FFF2-40B4-BE49-F238E27FC236}">
                <a16:creationId xmlns:a16="http://schemas.microsoft.com/office/drawing/2014/main" id="{970860C3-5FCC-9BC2-61A5-E550CEA3DE75}"/>
              </a:ext>
            </a:extLst>
          </p:cNvPr>
          <p:cNvCxnSpPr>
            <a:stCxn id="5" idx="2"/>
          </p:cNvCxnSpPr>
          <p:nvPr/>
        </p:nvCxnSpPr>
        <p:spPr>
          <a:xfrm flipH="1">
            <a:off x="1736591" y="2986220"/>
            <a:ext cx="1" cy="463911"/>
          </a:xfrm>
          <a:prstGeom prst="line">
            <a:avLst/>
          </a:prstGeom>
        </p:spPr>
        <p:style>
          <a:lnRef idx="2">
            <a:schemeClr val="dk1"/>
          </a:lnRef>
          <a:fillRef idx="0">
            <a:schemeClr val="dk1"/>
          </a:fillRef>
          <a:effectRef idx="1">
            <a:schemeClr val="dk1"/>
          </a:effectRef>
          <a:fontRef idx="minor">
            <a:schemeClr val="tx1"/>
          </a:fontRef>
        </p:style>
      </p:cxnSp>
      <p:cxnSp>
        <p:nvCxnSpPr>
          <p:cNvPr id="9" name="Rechte verbindingslijn 8">
            <a:extLst>
              <a:ext uri="{FF2B5EF4-FFF2-40B4-BE49-F238E27FC236}">
                <a16:creationId xmlns:a16="http://schemas.microsoft.com/office/drawing/2014/main" id="{689E788A-3FEB-E69A-A039-0102219FEACE}"/>
              </a:ext>
            </a:extLst>
          </p:cNvPr>
          <p:cNvCxnSpPr>
            <a:cxnSpLocks/>
          </p:cNvCxnSpPr>
          <p:nvPr/>
        </p:nvCxnSpPr>
        <p:spPr>
          <a:xfrm>
            <a:off x="1736592" y="3450131"/>
            <a:ext cx="2835408" cy="0"/>
          </a:xfrm>
          <a:prstGeom prst="line">
            <a:avLst/>
          </a:prstGeom>
        </p:spPr>
        <p:style>
          <a:lnRef idx="2">
            <a:schemeClr val="dk1"/>
          </a:lnRef>
          <a:fillRef idx="0">
            <a:schemeClr val="dk1"/>
          </a:fillRef>
          <a:effectRef idx="1">
            <a:schemeClr val="dk1"/>
          </a:effectRef>
          <a:fontRef idx="minor">
            <a:schemeClr val="tx1"/>
          </a:fontRef>
        </p:style>
      </p:cxnSp>
      <p:sp>
        <p:nvSpPr>
          <p:cNvPr id="12" name="Rechthoek 11">
            <a:extLst>
              <a:ext uri="{FF2B5EF4-FFF2-40B4-BE49-F238E27FC236}">
                <a16:creationId xmlns:a16="http://schemas.microsoft.com/office/drawing/2014/main" id="{10E46E69-CD32-2486-F721-43AA8A36D051}"/>
              </a:ext>
            </a:extLst>
          </p:cNvPr>
          <p:cNvSpPr/>
          <p:nvPr/>
        </p:nvSpPr>
        <p:spPr>
          <a:xfrm>
            <a:off x="4572000" y="2854391"/>
            <a:ext cx="645456" cy="8572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NL" dirty="0"/>
              <a:t>Veldkast</a:t>
            </a:r>
          </a:p>
        </p:txBody>
      </p:sp>
      <p:cxnSp>
        <p:nvCxnSpPr>
          <p:cNvPr id="14" name="Rechte verbindingslijn 13">
            <a:extLst>
              <a:ext uri="{FF2B5EF4-FFF2-40B4-BE49-F238E27FC236}">
                <a16:creationId xmlns:a16="http://schemas.microsoft.com/office/drawing/2014/main" id="{1B94FC2D-AF55-AA81-4AF7-BBF196F0733A}"/>
              </a:ext>
            </a:extLst>
          </p:cNvPr>
          <p:cNvCxnSpPr>
            <a:cxnSpLocks/>
          </p:cNvCxnSpPr>
          <p:nvPr/>
        </p:nvCxnSpPr>
        <p:spPr>
          <a:xfrm>
            <a:off x="5217456" y="2986220"/>
            <a:ext cx="922087" cy="0"/>
          </a:xfrm>
          <a:prstGeom prst="line">
            <a:avLst/>
          </a:prstGeom>
        </p:spPr>
        <p:style>
          <a:lnRef idx="2">
            <a:schemeClr val="dk1"/>
          </a:lnRef>
          <a:fillRef idx="0">
            <a:schemeClr val="dk1"/>
          </a:fillRef>
          <a:effectRef idx="1">
            <a:schemeClr val="dk1"/>
          </a:effectRef>
          <a:fontRef idx="minor">
            <a:schemeClr val="tx1"/>
          </a:fontRef>
        </p:style>
      </p:cxnSp>
      <p:cxnSp>
        <p:nvCxnSpPr>
          <p:cNvPr id="15" name="Rechte verbindingslijn 14">
            <a:extLst>
              <a:ext uri="{FF2B5EF4-FFF2-40B4-BE49-F238E27FC236}">
                <a16:creationId xmlns:a16="http://schemas.microsoft.com/office/drawing/2014/main" id="{05324A68-66EF-70C1-F654-C186FD5C8F85}"/>
              </a:ext>
            </a:extLst>
          </p:cNvPr>
          <p:cNvCxnSpPr>
            <a:cxnSpLocks/>
          </p:cNvCxnSpPr>
          <p:nvPr/>
        </p:nvCxnSpPr>
        <p:spPr>
          <a:xfrm>
            <a:off x="5217456" y="3330721"/>
            <a:ext cx="1609807" cy="0"/>
          </a:xfrm>
          <a:prstGeom prst="line">
            <a:avLst/>
          </a:prstGeom>
        </p:spPr>
        <p:style>
          <a:lnRef idx="2">
            <a:schemeClr val="dk1"/>
          </a:lnRef>
          <a:fillRef idx="0">
            <a:schemeClr val="dk1"/>
          </a:fillRef>
          <a:effectRef idx="1">
            <a:schemeClr val="dk1"/>
          </a:effectRef>
          <a:fontRef idx="minor">
            <a:schemeClr val="tx1"/>
          </a:fontRef>
        </p:style>
      </p:cxnSp>
      <p:cxnSp>
        <p:nvCxnSpPr>
          <p:cNvPr id="16" name="Rechte verbindingslijn 15">
            <a:extLst>
              <a:ext uri="{FF2B5EF4-FFF2-40B4-BE49-F238E27FC236}">
                <a16:creationId xmlns:a16="http://schemas.microsoft.com/office/drawing/2014/main" id="{822EB3D8-1198-0B31-C0A0-AEDC4FD08575}"/>
              </a:ext>
            </a:extLst>
          </p:cNvPr>
          <p:cNvCxnSpPr>
            <a:cxnSpLocks/>
          </p:cNvCxnSpPr>
          <p:nvPr/>
        </p:nvCxnSpPr>
        <p:spPr>
          <a:xfrm>
            <a:off x="5217456" y="3617046"/>
            <a:ext cx="2318461" cy="0"/>
          </a:xfrm>
          <a:prstGeom prst="line">
            <a:avLst/>
          </a:prstGeom>
        </p:spPr>
        <p:style>
          <a:lnRef idx="2">
            <a:schemeClr val="dk1"/>
          </a:lnRef>
          <a:fillRef idx="0">
            <a:schemeClr val="dk1"/>
          </a:fillRef>
          <a:effectRef idx="1">
            <a:schemeClr val="dk1"/>
          </a:effectRef>
          <a:fontRef idx="minor">
            <a:schemeClr val="tx1"/>
          </a:fontRef>
        </p:style>
      </p:cxnSp>
      <p:sp>
        <p:nvSpPr>
          <p:cNvPr id="18" name="Rechthoek 17">
            <a:extLst>
              <a:ext uri="{FF2B5EF4-FFF2-40B4-BE49-F238E27FC236}">
                <a16:creationId xmlns:a16="http://schemas.microsoft.com/office/drawing/2014/main" id="{BC8063F4-D2C1-172E-6020-36CDB6B6E356}"/>
              </a:ext>
            </a:extLst>
          </p:cNvPr>
          <p:cNvSpPr/>
          <p:nvPr/>
        </p:nvSpPr>
        <p:spPr>
          <a:xfrm>
            <a:off x="6139543" y="2426727"/>
            <a:ext cx="268941" cy="5916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dirty="0"/>
          </a:p>
        </p:txBody>
      </p:sp>
      <p:cxnSp>
        <p:nvCxnSpPr>
          <p:cNvPr id="20" name="Rechte verbindingslijn met pijl 19">
            <a:extLst>
              <a:ext uri="{FF2B5EF4-FFF2-40B4-BE49-F238E27FC236}">
                <a16:creationId xmlns:a16="http://schemas.microsoft.com/office/drawing/2014/main" id="{B7992708-1FEA-8AE5-9425-04352431CA56}"/>
              </a:ext>
            </a:extLst>
          </p:cNvPr>
          <p:cNvCxnSpPr/>
          <p:nvPr/>
        </p:nvCxnSpPr>
        <p:spPr>
          <a:xfrm flipH="1">
            <a:off x="6508375" y="2028585"/>
            <a:ext cx="637776" cy="330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Ovaal 21">
            <a:extLst>
              <a:ext uri="{FF2B5EF4-FFF2-40B4-BE49-F238E27FC236}">
                <a16:creationId xmlns:a16="http://schemas.microsoft.com/office/drawing/2014/main" id="{19E1511E-213B-8937-B9E4-5830F5226BC6}"/>
              </a:ext>
            </a:extLst>
          </p:cNvPr>
          <p:cNvSpPr/>
          <p:nvPr/>
        </p:nvSpPr>
        <p:spPr>
          <a:xfrm>
            <a:off x="6780694" y="1600532"/>
            <a:ext cx="870615" cy="59325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NL" dirty="0"/>
              <a:t>Paal</a:t>
            </a:r>
          </a:p>
        </p:txBody>
      </p:sp>
      <p:sp>
        <p:nvSpPr>
          <p:cNvPr id="25" name="Rechthoek 24">
            <a:extLst>
              <a:ext uri="{FF2B5EF4-FFF2-40B4-BE49-F238E27FC236}">
                <a16:creationId xmlns:a16="http://schemas.microsoft.com/office/drawing/2014/main" id="{54579BB1-DADB-016D-9C90-48C638B88542}"/>
              </a:ext>
            </a:extLst>
          </p:cNvPr>
          <p:cNvSpPr/>
          <p:nvPr/>
        </p:nvSpPr>
        <p:spPr>
          <a:xfrm>
            <a:off x="6800373" y="2784503"/>
            <a:ext cx="268941" cy="5916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dirty="0"/>
          </a:p>
        </p:txBody>
      </p:sp>
      <p:sp>
        <p:nvSpPr>
          <p:cNvPr id="28" name="Rechthoek 27">
            <a:extLst>
              <a:ext uri="{FF2B5EF4-FFF2-40B4-BE49-F238E27FC236}">
                <a16:creationId xmlns:a16="http://schemas.microsoft.com/office/drawing/2014/main" id="{93062E0A-5CFF-243C-9498-7F3C4FAD066F}"/>
              </a:ext>
            </a:extLst>
          </p:cNvPr>
          <p:cNvSpPr/>
          <p:nvPr/>
        </p:nvSpPr>
        <p:spPr>
          <a:xfrm>
            <a:off x="7538634" y="3080337"/>
            <a:ext cx="268941" cy="5916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8127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E6475-51F9-CDB2-294F-08C6B2C2E265}"/>
              </a:ext>
            </a:extLst>
          </p:cNvPr>
          <p:cNvSpPr>
            <a:spLocks noGrp="1"/>
          </p:cNvSpPr>
          <p:nvPr>
            <p:ph type="title"/>
          </p:nvPr>
        </p:nvSpPr>
        <p:spPr/>
        <p:txBody>
          <a:bodyPr/>
          <a:lstStyle/>
          <a:p>
            <a:r>
              <a:rPr lang="nl-NL" dirty="0"/>
              <a:t>Aansluiting (JV)</a:t>
            </a:r>
          </a:p>
        </p:txBody>
      </p:sp>
      <p:sp>
        <p:nvSpPr>
          <p:cNvPr id="4" name="Rechthoek 3">
            <a:extLst>
              <a:ext uri="{FF2B5EF4-FFF2-40B4-BE49-F238E27FC236}">
                <a16:creationId xmlns:a16="http://schemas.microsoft.com/office/drawing/2014/main" id="{D27C16AF-9469-A21C-856A-843D86C83768}"/>
              </a:ext>
            </a:extLst>
          </p:cNvPr>
          <p:cNvSpPr/>
          <p:nvPr/>
        </p:nvSpPr>
        <p:spPr>
          <a:xfrm>
            <a:off x="945136" y="2028585"/>
            <a:ext cx="983556" cy="1129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Verdeler</a:t>
            </a:r>
          </a:p>
        </p:txBody>
      </p:sp>
      <p:sp>
        <p:nvSpPr>
          <p:cNvPr id="5" name="Rechthoek 4">
            <a:extLst>
              <a:ext uri="{FF2B5EF4-FFF2-40B4-BE49-F238E27FC236}">
                <a16:creationId xmlns:a16="http://schemas.microsoft.com/office/drawing/2014/main" id="{82E1DF23-5211-E340-0BE6-3C8F8B2411FA}"/>
              </a:ext>
            </a:extLst>
          </p:cNvPr>
          <p:cNvSpPr/>
          <p:nvPr/>
        </p:nvSpPr>
        <p:spPr>
          <a:xfrm>
            <a:off x="1629015" y="2722562"/>
            <a:ext cx="215153" cy="2636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a:t>
            </a:r>
          </a:p>
        </p:txBody>
      </p:sp>
      <p:cxnSp>
        <p:nvCxnSpPr>
          <p:cNvPr id="14" name="Rechte verbindingslijn 13">
            <a:extLst>
              <a:ext uri="{FF2B5EF4-FFF2-40B4-BE49-F238E27FC236}">
                <a16:creationId xmlns:a16="http://schemas.microsoft.com/office/drawing/2014/main" id="{1B94FC2D-AF55-AA81-4AF7-BBF196F0733A}"/>
              </a:ext>
            </a:extLst>
          </p:cNvPr>
          <p:cNvCxnSpPr>
            <a:cxnSpLocks/>
            <a:stCxn id="5" idx="2"/>
          </p:cNvCxnSpPr>
          <p:nvPr/>
        </p:nvCxnSpPr>
        <p:spPr>
          <a:xfrm>
            <a:off x="1736592" y="2986220"/>
            <a:ext cx="4402951" cy="0"/>
          </a:xfrm>
          <a:prstGeom prst="line">
            <a:avLst/>
          </a:prstGeom>
        </p:spPr>
        <p:style>
          <a:lnRef idx="2">
            <a:schemeClr val="dk1"/>
          </a:lnRef>
          <a:fillRef idx="0">
            <a:schemeClr val="dk1"/>
          </a:fillRef>
          <a:effectRef idx="1">
            <a:schemeClr val="dk1"/>
          </a:effectRef>
          <a:fontRef idx="minor">
            <a:schemeClr val="tx1"/>
          </a:fontRef>
        </p:style>
      </p:cxnSp>
      <p:cxnSp>
        <p:nvCxnSpPr>
          <p:cNvPr id="15" name="Rechte verbindingslijn 14">
            <a:extLst>
              <a:ext uri="{FF2B5EF4-FFF2-40B4-BE49-F238E27FC236}">
                <a16:creationId xmlns:a16="http://schemas.microsoft.com/office/drawing/2014/main" id="{05324A68-66EF-70C1-F654-C186FD5C8F85}"/>
              </a:ext>
            </a:extLst>
          </p:cNvPr>
          <p:cNvCxnSpPr>
            <a:cxnSpLocks/>
          </p:cNvCxnSpPr>
          <p:nvPr/>
        </p:nvCxnSpPr>
        <p:spPr>
          <a:xfrm>
            <a:off x="1413862" y="3330721"/>
            <a:ext cx="5413401" cy="0"/>
          </a:xfrm>
          <a:prstGeom prst="line">
            <a:avLst/>
          </a:prstGeom>
        </p:spPr>
        <p:style>
          <a:lnRef idx="2">
            <a:schemeClr val="dk1"/>
          </a:lnRef>
          <a:fillRef idx="0">
            <a:schemeClr val="dk1"/>
          </a:fillRef>
          <a:effectRef idx="1">
            <a:schemeClr val="dk1"/>
          </a:effectRef>
          <a:fontRef idx="minor">
            <a:schemeClr val="tx1"/>
          </a:fontRef>
        </p:style>
      </p:cxnSp>
      <p:cxnSp>
        <p:nvCxnSpPr>
          <p:cNvPr id="16" name="Rechte verbindingslijn 15">
            <a:extLst>
              <a:ext uri="{FF2B5EF4-FFF2-40B4-BE49-F238E27FC236}">
                <a16:creationId xmlns:a16="http://schemas.microsoft.com/office/drawing/2014/main" id="{822EB3D8-1198-0B31-C0A0-AEDC4FD08575}"/>
              </a:ext>
            </a:extLst>
          </p:cNvPr>
          <p:cNvCxnSpPr>
            <a:cxnSpLocks/>
          </p:cNvCxnSpPr>
          <p:nvPr/>
        </p:nvCxnSpPr>
        <p:spPr>
          <a:xfrm>
            <a:off x="1091133" y="3617046"/>
            <a:ext cx="6444784" cy="0"/>
          </a:xfrm>
          <a:prstGeom prst="line">
            <a:avLst/>
          </a:prstGeom>
        </p:spPr>
        <p:style>
          <a:lnRef idx="2">
            <a:schemeClr val="dk1"/>
          </a:lnRef>
          <a:fillRef idx="0">
            <a:schemeClr val="dk1"/>
          </a:fillRef>
          <a:effectRef idx="1">
            <a:schemeClr val="dk1"/>
          </a:effectRef>
          <a:fontRef idx="minor">
            <a:schemeClr val="tx1"/>
          </a:fontRef>
        </p:style>
      </p:cxnSp>
      <p:sp>
        <p:nvSpPr>
          <p:cNvPr id="18" name="Rechthoek 17">
            <a:extLst>
              <a:ext uri="{FF2B5EF4-FFF2-40B4-BE49-F238E27FC236}">
                <a16:creationId xmlns:a16="http://schemas.microsoft.com/office/drawing/2014/main" id="{BC8063F4-D2C1-172E-6020-36CDB6B6E356}"/>
              </a:ext>
            </a:extLst>
          </p:cNvPr>
          <p:cNvSpPr/>
          <p:nvPr/>
        </p:nvSpPr>
        <p:spPr>
          <a:xfrm>
            <a:off x="6139543" y="2426727"/>
            <a:ext cx="268941" cy="5916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dirty="0"/>
          </a:p>
        </p:txBody>
      </p:sp>
      <p:cxnSp>
        <p:nvCxnSpPr>
          <p:cNvPr id="20" name="Rechte verbindingslijn met pijl 19">
            <a:extLst>
              <a:ext uri="{FF2B5EF4-FFF2-40B4-BE49-F238E27FC236}">
                <a16:creationId xmlns:a16="http://schemas.microsoft.com/office/drawing/2014/main" id="{B7992708-1FEA-8AE5-9425-04352431CA56}"/>
              </a:ext>
            </a:extLst>
          </p:cNvPr>
          <p:cNvCxnSpPr/>
          <p:nvPr/>
        </p:nvCxnSpPr>
        <p:spPr>
          <a:xfrm flipH="1">
            <a:off x="6508375" y="2028585"/>
            <a:ext cx="637776" cy="330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Ovaal 21">
            <a:extLst>
              <a:ext uri="{FF2B5EF4-FFF2-40B4-BE49-F238E27FC236}">
                <a16:creationId xmlns:a16="http://schemas.microsoft.com/office/drawing/2014/main" id="{19E1511E-213B-8937-B9E4-5830F5226BC6}"/>
              </a:ext>
            </a:extLst>
          </p:cNvPr>
          <p:cNvSpPr/>
          <p:nvPr/>
        </p:nvSpPr>
        <p:spPr>
          <a:xfrm>
            <a:off x="6780694" y="1600532"/>
            <a:ext cx="870615" cy="59325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NL" dirty="0"/>
              <a:t>Paal</a:t>
            </a:r>
          </a:p>
        </p:txBody>
      </p:sp>
      <p:sp>
        <p:nvSpPr>
          <p:cNvPr id="25" name="Rechthoek 24">
            <a:extLst>
              <a:ext uri="{FF2B5EF4-FFF2-40B4-BE49-F238E27FC236}">
                <a16:creationId xmlns:a16="http://schemas.microsoft.com/office/drawing/2014/main" id="{54579BB1-DADB-016D-9C90-48C638B88542}"/>
              </a:ext>
            </a:extLst>
          </p:cNvPr>
          <p:cNvSpPr/>
          <p:nvPr/>
        </p:nvSpPr>
        <p:spPr>
          <a:xfrm>
            <a:off x="6800373" y="2784503"/>
            <a:ext cx="268941" cy="5916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dirty="0"/>
          </a:p>
        </p:txBody>
      </p:sp>
      <p:sp>
        <p:nvSpPr>
          <p:cNvPr id="28" name="Rechthoek 27">
            <a:extLst>
              <a:ext uri="{FF2B5EF4-FFF2-40B4-BE49-F238E27FC236}">
                <a16:creationId xmlns:a16="http://schemas.microsoft.com/office/drawing/2014/main" id="{93062E0A-5CFF-243C-9498-7F3C4FAD066F}"/>
              </a:ext>
            </a:extLst>
          </p:cNvPr>
          <p:cNvSpPr/>
          <p:nvPr/>
        </p:nvSpPr>
        <p:spPr>
          <a:xfrm>
            <a:off x="7538634" y="3080337"/>
            <a:ext cx="268941" cy="5916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C3100CB7-28B8-BC46-2C36-CC74B7C31FF2}"/>
              </a:ext>
            </a:extLst>
          </p:cNvPr>
          <p:cNvSpPr/>
          <p:nvPr/>
        </p:nvSpPr>
        <p:spPr>
          <a:xfrm>
            <a:off x="1306286" y="2722562"/>
            <a:ext cx="215153" cy="2636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a:t>
            </a:r>
          </a:p>
        </p:txBody>
      </p:sp>
      <p:sp>
        <p:nvSpPr>
          <p:cNvPr id="21" name="Rechthoek 20">
            <a:extLst>
              <a:ext uri="{FF2B5EF4-FFF2-40B4-BE49-F238E27FC236}">
                <a16:creationId xmlns:a16="http://schemas.microsoft.com/office/drawing/2014/main" id="{C7D3A7C2-9CCD-5863-D4E3-1AEA9CC56F52}"/>
              </a:ext>
            </a:extLst>
          </p:cNvPr>
          <p:cNvSpPr/>
          <p:nvPr/>
        </p:nvSpPr>
        <p:spPr>
          <a:xfrm>
            <a:off x="983557" y="2722561"/>
            <a:ext cx="215153" cy="2636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a:t>
            </a:r>
          </a:p>
        </p:txBody>
      </p:sp>
      <p:cxnSp>
        <p:nvCxnSpPr>
          <p:cNvPr id="23" name="Rechte verbindingslijn 22">
            <a:extLst>
              <a:ext uri="{FF2B5EF4-FFF2-40B4-BE49-F238E27FC236}">
                <a16:creationId xmlns:a16="http://schemas.microsoft.com/office/drawing/2014/main" id="{99AD830A-963B-251E-4992-299585BDCC2F}"/>
              </a:ext>
            </a:extLst>
          </p:cNvPr>
          <p:cNvCxnSpPr>
            <a:cxnSpLocks/>
          </p:cNvCxnSpPr>
          <p:nvPr/>
        </p:nvCxnSpPr>
        <p:spPr>
          <a:xfrm>
            <a:off x="1091133" y="2955567"/>
            <a:ext cx="0" cy="661479"/>
          </a:xfrm>
          <a:prstGeom prst="line">
            <a:avLst/>
          </a:prstGeom>
        </p:spPr>
        <p:style>
          <a:lnRef idx="2">
            <a:schemeClr val="dk1"/>
          </a:lnRef>
          <a:fillRef idx="0">
            <a:schemeClr val="dk1"/>
          </a:fillRef>
          <a:effectRef idx="1">
            <a:schemeClr val="dk1"/>
          </a:effectRef>
          <a:fontRef idx="minor">
            <a:schemeClr val="tx1"/>
          </a:fontRef>
        </p:style>
      </p:cxnSp>
      <p:cxnSp>
        <p:nvCxnSpPr>
          <p:cNvPr id="26" name="Rechte verbindingslijn 25">
            <a:extLst>
              <a:ext uri="{FF2B5EF4-FFF2-40B4-BE49-F238E27FC236}">
                <a16:creationId xmlns:a16="http://schemas.microsoft.com/office/drawing/2014/main" id="{28BCE9B7-1442-4859-826A-51492D042AF3}"/>
              </a:ext>
            </a:extLst>
          </p:cNvPr>
          <p:cNvCxnSpPr>
            <a:cxnSpLocks/>
            <a:stCxn id="17" idx="2"/>
          </p:cNvCxnSpPr>
          <p:nvPr/>
        </p:nvCxnSpPr>
        <p:spPr>
          <a:xfrm flipH="1">
            <a:off x="1413862" y="2986220"/>
            <a:ext cx="1" cy="34450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3887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ADE5B-E1BF-CC0E-C419-2A5036121FC7}"/>
              </a:ext>
            </a:extLst>
          </p:cNvPr>
          <p:cNvSpPr>
            <a:spLocks noGrp="1"/>
          </p:cNvSpPr>
          <p:nvPr>
            <p:ph type="title"/>
          </p:nvPr>
        </p:nvSpPr>
        <p:spPr/>
        <p:txBody>
          <a:bodyPr/>
          <a:lstStyle/>
          <a:p>
            <a:r>
              <a:rPr lang="nl-NL" dirty="0"/>
              <a:t>Invulblad (JV)</a:t>
            </a:r>
          </a:p>
        </p:txBody>
      </p:sp>
      <p:pic>
        <p:nvPicPr>
          <p:cNvPr id="5" name="Afbeelding 4">
            <a:extLst>
              <a:ext uri="{FF2B5EF4-FFF2-40B4-BE49-F238E27FC236}">
                <a16:creationId xmlns:a16="http://schemas.microsoft.com/office/drawing/2014/main" id="{55617B56-8C70-0C3E-4753-F01E58062022}"/>
              </a:ext>
            </a:extLst>
          </p:cNvPr>
          <p:cNvPicPr>
            <a:picLocks noChangeAspect="1"/>
          </p:cNvPicPr>
          <p:nvPr/>
        </p:nvPicPr>
        <p:blipFill>
          <a:blip r:embed="rId2"/>
          <a:stretch>
            <a:fillRect/>
          </a:stretch>
        </p:blipFill>
        <p:spPr>
          <a:xfrm>
            <a:off x="2937680" y="205978"/>
            <a:ext cx="4220766" cy="4456045"/>
          </a:xfrm>
          <a:prstGeom prst="rect">
            <a:avLst/>
          </a:prstGeom>
        </p:spPr>
      </p:pic>
    </p:spTree>
    <p:extLst>
      <p:ext uri="{BB962C8B-B14F-4D97-AF65-F5344CB8AC3E}">
        <p14:creationId xmlns:p14="http://schemas.microsoft.com/office/powerpoint/2010/main" val="95361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462E8-AB00-490E-B247-8310973C9CAC}"/>
              </a:ext>
            </a:extLst>
          </p:cNvPr>
          <p:cNvSpPr>
            <a:spLocks noGrp="1"/>
          </p:cNvSpPr>
          <p:nvPr>
            <p:ph type="title"/>
          </p:nvPr>
        </p:nvSpPr>
        <p:spPr/>
        <p:txBody>
          <a:bodyPr>
            <a:normAutofit/>
          </a:bodyPr>
          <a:lstStyle/>
          <a:p>
            <a:r>
              <a:rPr lang="nl-NL" dirty="0"/>
              <a:t>Planning (aanbesteding en realisatie) (LG)</a:t>
            </a:r>
          </a:p>
        </p:txBody>
      </p:sp>
      <p:sp>
        <p:nvSpPr>
          <p:cNvPr id="3" name="Tijdelijke aanduiding voor tekst 2">
            <a:extLst>
              <a:ext uri="{FF2B5EF4-FFF2-40B4-BE49-F238E27FC236}">
                <a16:creationId xmlns:a16="http://schemas.microsoft.com/office/drawing/2014/main" id="{F6F3C09D-A474-4D8B-8B0A-37FD6840CE36}"/>
              </a:ext>
            </a:extLst>
          </p:cNvPr>
          <p:cNvSpPr>
            <a:spLocks noGrp="1"/>
          </p:cNvSpPr>
          <p:nvPr>
            <p:ph type="body" sz="quarter" idx="10"/>
          </p:nvPr>
        </p:nvSpPr>
        <p:spPr>
          <a:xfrm>
            <a:off x="228600" y="1063229"/>
            <a:ext cx="8229600" cy="2968625"/>
          </a:xfrm>
        </p:spPr>
        <p:txBody>
          <a:bodyPr>
            <a:noAutofit/>
          </a:bodyPr>
          <a:lstStyle/>
          <a:p>
            <a:pPr marL="270900">
              <a:spcBef>
                <a:spcPts val="0"/>
              </a:spcBef>
            </a:pPr>
            <a:r>
              <a:rPr lang="nl-NL" sz="2000" dirty="0"/>
              <a:t>5 september 		publiceren aankondiging</a:t>
            </a:r>
          </a:p>
          <a:p>
            <a:pPr marL="270900">
              <a:spcBef>
                <a:spcPts val="0"/>
              </a:spcBef>
            </a:pPr>
            <a:r>
              <a:rPr lang="nl-NL" sz="2000" dirty="0"/>
              <a:t>21 september 	plenaire toelichting</a:t>
            </a:r>
          </a:p>
          <a:p>
            <a:pPr marL="270900">
              <a:spcBef>
                <a:spcPts val="0"/>
              </a:spcBef>
            </a:pPr>
            <a:r>
              <a:rPr lang="nl-NL" sz="2000" dirty="0"/>
              <a:t>23 september 	uiterste datum stellen vragen</a:t>
            </a:r>
          </a:p>
          <a:p>
            <a:pPr marL="270900">
              <a:spcBef>
                <a:spcPts val="0"/>
              </a:spcBef>
            </a:pPr>
            <a:r>
              <a:rPr lang="nl-NL" sz="2000" dirty="0"/>
              <a:t>3 oktober			publiceren Nota van Inlichtingen</a:t>
            </a:r>
          </a:p>
          <a:p>
            <a:pPr marL="270900">
              <a:spcBef>
                <a:spcPts val="0"/>
              </a:spcBef>
            </a:pPr>
            <a:r>
              <a:rPr lang="nl-NL" sz="2000" dirty="0">
                <a:solidFill>
                  <a:srgbClr val="FF0000"/>
                </a:solidFill>
              </a:rPr>
              <a:t>17 oktober		uiterste datum ontvangst inschrijvingen</a:t>
            </a:r>
          </a:p>
          <a:p>
            <a:pPr marL="270900">
              <a:spcBef>
                <a:spcPts val="0"/>
              </a:spcBef>
            </a:pPr>
            <a:r>
              <a:rPr lang="nl-NL" sz="2000" dirty="0"/>
              <a:t>17-28 oktober		beoordelen </a:t>
            </a:r>
          </a:p>
          <a:p>
            <a:pPr marL="270900">
              <a:spcBef>
                <a:spcPts val="0"/>
              </a:spcBef>
            </a:pPr>
            <a:r>
              <a:rPr lang="nl-NL" sz="2000" dirty="0"/>
              <a:t>7 november 		bekendmaken voornemen gunning</a:t>
            </a:r>
          </a:p>
          <a:p>
            <a:pPr marL="270900">
              <a:spcBef>
                <a:spcPts val="0"/>
              </a:spcBef>
            </a:pPr>
            <a:r>
              <a:rPr lang="nl-NL" sz="2000" dirty="0"/>
              <a:t>28 november 		definitieve gunning</a:t>
            </a:r>
          </a:p>
          <a:p>
            <a:pPr marL="270900">
              <a:spcBef>
                <a:spcPts val="0"/>
              </a:spcBef>
            </a:pPr>
            <a:r>
              <a:rPr lang="nl-NL" sz="2000" dirty="0"/>
              <a:t>December 		voorbereiding</a:t>
            </a:r>
          </a:p>
          <a:p>
            <a:pPr marL="270900">
              <a:spcBef>
                <a:spcPts val="0"/>
              </a:spcBef>
            </a:pPr>
            <a:r>
              <a:rPr lang="nl-NL" sz="2000" dirty="0"/>
              <a:t>Jan-feb-mrt 		uitvoering en oplevering</a:t>
            </a:r>
          </a:p>
          <a:p>
            <a:pPr marL="270900">
              <a:spcBef>
                <a:spcPts val="0"/>
              </a:spcBef>
            </a:pPr>
            <a:endParaRPr lang="nl-NL" sz="2000" dirty="0"/>
          </a:p>
        </p:txBody>
      </p:sp>
    </p:spTree>
    <p:extLst>
      <p:ext uri="{BB962C8B-B14F-4D97-AF65-F5344CB8AC3E}">
        <p14:creationId xmlns:p14="http://schemas.microsoft.com/office/powerpoint/2010/main" val="169636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D6C66-C8C9-49D6-88CA-BC8029D8154B}"/>
              </a:ext>
            </a:extLst>
          </p:cNvPr>
          <p:cNvSpPr>
            <a:spLocks noGrp="1"/>
          </p:cNvSpPr>
          <p:nvPr>
            <p:ph type="title"/>
          </p:nvPr>
        </p:nvSpPr>
        <p:spPr/>
        <p:txBody>
          <a:bodyPr/>
          <a:lstStyle/>
          <a:p>
            <a:r>
              <a:rPr lang="en-US" dirty="0" err="1"/>
              <a:t>Inschrijving</a:t>
            </a:r>
            <a:r>
              <a:rPr lang="en-US" dirty="0"/>
              <a:t> (LG)</a:t>
            </a:r>
            <a:endParaRPr lang="nl-NL" dirty="0"/>
          </a:p>
        </p:txBody>
      </p:sp>
      <p:sp>
        <p:nvSpPr>
          <p:cNvPr id="3" name="Tijdelijke aanduiding voor tekst 2">
            <a:extLst>
              <a:ext uri="{FF2B5EF4-FFF2-40B4-BE49-F238E27FC236}">
                <a16:creationId xmlns:a16="http://schemas.microsoft.com/office/drawing/2014/main" id="{558E9E0D-3600-41C9-910A-C83089A6CB7B}"/>
              </a:ext>
            </a:extLst>
          </p:cNvPr>
          <p:cNvSpPr>
            <a:spLocks noGrp="1"/>
          </p:cNvSpPr>
          <p:nvPr>
            <p:ph type="body" sz="quarter" idx="10"/>
          </p:nvPr>
        </p:nvSpPr>
        <p:spPr/>
        <p:txBody>
          <a:bodyPr>
            <a:normAutofit/>
          </a:bodyPr>
          <a:lstStyle/>
          <a:p>
            <a:r>
              <a:rPr lang="en-US" sz="2000" dirty="0"/>
              <a:t>Let op </a:t>
            </a:r>
            <a:r>
              <a:rPr lang="en-US" sz="2000" dirty="0" err="1"/>
              <a:t>dat</a:t>
            </a:r>
            <a:r>
              <a:rPr lang="en-US" sz="2000" dirty="0"/>
              <a:t> alle </a:t>
            </a:r>
            <a:r>
              <a:rPr lang="en-US" sz="2000" dirty="0" err="1"/>
              <a:t>gevraagde</a:t>
            </a:r>
            <a:r>
              <a:rPr lang="en-US" sz="2000" dirty="0"/>
              <a:t> </a:t>
            </a:r>
            <a:r>
              <a:rPr lang="en-US" sz="2000" dirty="0" err="1"/>
              <a:t>stukken</a:t>
            </a:r>
            <a:r>
              <a:rPr lang="en-US" sz="2000" dirty="0"/>
              <a:t> </a:t>
            </a:r>
            <a:r>
              <a:rPr lang="en-US" sz="2000" dirty="0" err="1"/>
              <a:t>en</a:t>
            </a:r>
            <a:r>
              <a:rPr lang="en-US" sz="2000" dirty="0"/>
              <a:t> </a:t>
            </a:r>
            <a:r>
              <a:rPr lang="en-US" sz="2000" dirty="0" err="1"/>
              <a:t>verklaringen</a:t>
            </a:r>
            <a:r>
              <a:rPr lang="en-US" sz="2000" dirty="0"/>
              <a:t> </a:t>
            </a:r>
            <a:r>
              <a:rPr lang="en-US" sz="2000" dirty="0" err="1"/>
              <a:t>zijn</a:t>
            </a:r>
            <a:r>
              <a:rPr lang="en-US" sz="2000" dirty="0"/>
              <a:t> </a:t>
            </a:r>
            <a:r>
              <a:rPr lang="en-US" sz="2000" dirty="0" err="1"/>
              <a:t>ingediend</a:t>
            </a:r>
            <a:r>
              <a:rPr lang="en-US" sz="2000" dirty="0"/>
              <a:t>;</a:t>
            </a:r>
          </a:p>
          <a:p>
            <a:r>
              <a:rPr lang="en-US" sz="2000" dirty="0"/>
              <a:t>Let op </a:t>
            </a:r>
            <a:r>
              <a:rPr lang="en-US" sz="2000" dirty="0" err="1"/>
              <a:t>dat</a:t>
            </a:r>
            <a:r>
              <a:rPr lang="en-US" sz="2000" dirty="0"/>
              <a:t> alle </a:t>
            </a:r>
            <a:r>
              <a:rPr lang="en-US" sz="2000" dirty="0" err="1"/>
              <a:t>stukken</a:t>
            </a:r>
            <a:r>
              <a:rPr lang="en-US" sz="2000" dirty="0"/>
              <a:t> </a:t>
            </a:r>
            <a:r>
              <a:rPr lang="en-US" sz="2000" dirty="0" err="1"/>
              <a:t>rechtsgeldig</a:t>
            </a:r>
            <a:r>
              <a:rPr lang="en-US" sz="2000" dirty="0"/>
              <a:t> </a:t>
            </a:r>
            <a:r>
              <a:rPr lang="en-US" sz="2000" dirty="0" err="1"/>
              <a:t>zijn</a:t>
            </a:r>
            <a:r>
              <a:rPr lang="en-US" sz="2000" dirty="0"/>
              <a:t> </a:t>
            </a:r>
            <a:r>
              <a:rPr lang="en-US" sz="2000" dirty="0" err="1"/>
              <a:t>ondertekend</a:t>
            </a:r>
            <a:r>
              <a:rPr lang="en-US" sz="2000" dirty="0"/>
              <a:t> (</a:t>
            </a:r>
            <a:r>
              <a:rPr lang="en-US" sz="2000" dirty="0" err="1"/>
              <a:t>volgens</a:t>
            </a:r>
            <a:r>
              <a:rPr lang="en-US" sz="2000" dirty="0"/>
              <a:t> </a:t>
            </a:r>
            <a:r>
              <a:rPr lang="en-US" sz="2000" dirty="0" err="1"/>
              <a:t>KvK</a:t>
            </a:r>
            <a:r>
              <a:rPr lang="en-US" sz="2000" dirty="0"/>
              <a:t>);</a:t>
            </a:r>
          </a:p>
          <a:p>
            <a:r>
              <a:rPr lang="en-US" sz="2000" dirty="0"/>
              <a:t>Let op </a:t>
            </a:r>
            <a:r>
              <a:rPr lang="en-US" sz="2000" dirty="0" err="1"/>
              <a:t>dat</a:t>
            </a:r>
            <a:r>
              <a:rPr lang="en-US" sz="2000" dirty="0"/>
              <a:t> het </a:t>
            </a:r>
            <a:r>
              <a:rPr lang="en-US" sz="2000" dirty="0" err="1"/>
              <a:t>PvA</a:t>
            </a:r>
            <a:r>
              <a:rPr lang="en-US" sz="2000" dirty="0"/>
              <a:t> </a:t>
            </a:r>
            <a:r>
              <a:rPr lang="en-US" sz="2000" dirty="0" err="1"/>
              <a:t>voldoen</a:t>
            </a:r>
            <a:r>
              <a:rPr lang="en-US" sz="2000" dirty="0"/>
              <a:t> </a:t>
            </a:r>
            <a:r>
              <a:rPr lang="en-US" sz="2000" dirty="0" err="1"/>
              <a:t>aan</a:t>
            </a:r>
            <a:r>
              <a:rPr lang="en-US" sz="2000" dirty="0"/>
              <a:t> de </a:t>
            </a:r>
            <a:r>
              <a:rPr lang="en-US" sz="2000" dirty="0" err="1"/>
              <a:t>omvang</a:t>
            </a:r>
            <a:r>
              <a:rPr lang="en-US" sz="2000" dirty="0"/>
              <a:t> </a:t>
            </a:r>
            <a:r>
              <a:rPr lang="en-US" sz="2000" dirty="0" err="1"/>
              <a:t>dus</a:t>
            </a:r>
            <a:r>
              <a:rPr lang="en-US" sz="2000" dirty="0"/>
              <a:t> </a:t>
            </a:r>
            <a:r>
              <a:rPr lang="en-US" sz="2000" dirty="0" err="1"/>
              <a:t>niet</a:t>
            </a:r>
            <a:r>
              <a:rPr lang="en-US" sz="2000" dirty="0"/>
              <a:t> </a:t>
            </a:r>
            <a:r>
              <a:rPr lang="en-US" sz="2000" dirty="0" err="1"/>
              <a:t>meer</a:t>
            </a:r>
            <a:r>
              <a:rPr lang="en-US" sz="2000" dirty="0"/>
              <a:t> </a:t>
            </a:r>
            <a:r>
              <a:rPr lang="en-US" sz="2000" dirty="0" err="1"/>
              <a:t>dat</a:t>
            </a:r>
            <a:r>
              <a:rPr lang="en-US" sz="2000" dirty="0"/>
              <a:t> 3 </a:t>
            </a:r>
            <a:r>
              <a:rPr lang="en-US" sz="2000" dirty="0" err="1"/>
              <a:t>pagina’s</a:t>
            </a:r>
            <a:r>
              <a:rPr lang="en-US" sz="2000" dirty="0"/>
              <a:t>.</a:t>
            </a:r>
            <a:endParaRPr lang="nl-NL" sz="2000" dirty="0"/>
          </a:p>
        </p:txBody>
      </p:sp>
    </p:spTree>
    <p:extLst>
      <p:ext uri="{BB962C8B-B14F-4D97-AF65-F5344CB8AC3E}">
        <p14:creationId xmlns:p14="http://schemas.microsoft.com/office/powerpoint/2010/main" val="242342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B26F3-78C4-465B-98BC-85EC041A9F84}"/>
              </a:ext>
            </a:extLst>
          </p:cNvPr>
          <p:cNvSpPr>
            <a:spLocks noGrp="1"/>
          </p:cNvSpPr>
          <p:nvPr>
            <p:ph type="title"/>
          </p:nvPr>
        </p:nvSpPr>
        <p:spPr/>
        <p:txBody>
          <a:bodyPr/>
          <a:lstStyle/>
          <a:p>
            <a:r>
              <a:rPr lang="en-US" dirty="0" err="1"/>
              <a:t>Afsluiting</a:t>
            </a:r>
            <a:r>
              <a:rPr lang="en-US" dirty="0"/>
              <a:t> (LG)</a:t>
            </a:r>
            <a:endParaRPr lang="nl-NL" dirty="0"/>
          </a:p>
        </p:txBody>
      </p:sp>
      <p:sp>
        <p:nvSpPr>
          <p:cNvPr id="3" name="Tijdelijke aanduiding voor tekst 2">
            <a:extLst>
              <a:ext uri="{FF2B5EF4-FFF2-40B4-BE49-F238E27FC236}">
                <a16:creationId xmlns:a16="http://schemas.microsoft.com/office/drawing/2014/main" id="{E8D92121-75E2-4942-8265-6DD735E9D3E4}"/>
              </a:ext>
            </a:extLst>
          </p:cNvPr>
          <p:cNvSpPr>
            <a:spLocks noGrp="1"/>
          </p:cNvSpPr>
          <p:nvPr>
            <p:ph type="body" sz="quarter" idx="10"/>
          </p:nvPr>
        </p:nvSpPr>
        <p:spPr/>
        <p:txBody>
          <a:bodyPr>
            <a:normAutofit/>
          </a:bodyPr>
          <a:lstStyle/>
          <a:p>
            <a:pPr marL="0" indent="0" algn="just">
              <a:buNone/>
            </a:pPr>
            <a:endParaRPr lang="nl-NL" sz="2000" dirty="0"/>
          </a:p>
          <a:p>
            <a:pPr marL="0" indent="0" algn="ctr">
              <a:buNone/>
            </a:pPr>
            <a:r>
              <a:rPr lang="nl-NL" sz="2000" i="1" dirty="0"/>
              <a:t>Heel veel succes met het uitwerken van deze vraag</a:t>
            </a:r>
          </a:p>
          <a:p>
            <a:pPr marL="0" indent="0" algn="ctr">
              <a:buNone/>
            </a:pPr>
            <a:endParaRPr lang="nl-NL" sz="2000" i="1" dirty="0"/>
          </a:p>
          <a:p>
            <a:pPr marL="0" indent="0" algn="ctr">
              <a:buNone/>
            </a:pPr>
            <a:r>
              <a:rPr lang="nl-NL" sz="2000" i="1" dirty="0"/>
              <a:t>We kijken uit naar een uitdagend project, een fijne samenwerking met een mooi resultaat</a:t>
            </a:r>
          </a:p>
          <a:p>
            <a:pPr marL="0" indent="0" algn="just">
              <a:buNone/>
            </a:pPr>
            <a:endParaRPr lang="nl-NL" sz="2000" dirty="0"/>
          </a:p>
        </p:txBody>
      </p:sp>
    </p:spTree>
    <p:extLst>
      <p:ext uri="{BB962C8B-B14F-4D97-AF65-F5344CB8AC3E}">
        <p14:creationId xmlns:p14="http://schemas.microsoft.com/office/powerpoint/2010/main" val="418656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06C10-663C-4A07-B4E3-321034AACE36}"/>
              </a:ext>
            </a:extLst>
          </p:cNvPr>
          <p:cNvSpPr>
            <a:spLocks noGrp="1"/>
          </p:cNvSpPr>
          <p:nvPr>
            <p:ph type="title"/>
          </p:nvPr>
        </p:nvSpPr>
        <p:spPr/>
        <p:txBody>
          <a:bodyPr/>
          <a:lstStyle/>
          <a:p>
            <a:r>
              <a:rPr lang="nl-NL" dirty="0"/>
              <a:t>Agenda	</a:t>
            </a:r>
          </a:p>
        </p:txBody>
      </p:sp>
      <p:sp>
        <p:nvSpPr>
          <p:cNvPr id="3" name="Tijdelijke aanduiding voor tekst 2">
            <a:extLst>
              <a:ext uri="{FF2B5EF4-FFF2-40B4-BE49-F238E27FC236}">
                <a16:creationId xmlns:a16="http://schemas.microsoft.com/office/drawing/2014/main" id="{4A8FA44A-9186-4091-8AF3-FCD10A33807A}"/>
              </a:ext>
            </a:extLst>
          </p:cNvPr>
          <p:cNvSpPr>
            <a:spLocks noGrp="1"/>
          </p:cNvSpPr>
          <p:nvPr>
            <p:ph type="body" sz="quarter" idx="10"/>
          </p:nvPr>
        </p:nvSpPr>
        <p:spPr/>
        <p:txBody>
          <a:bodyPr>
            <a:normAutofit fontScale="92500" lnSpcReduction="10000"/>
          </a:bodyPr>
          <a:lstStyle/>
          <a:p>
            <a:r>
              <a:rPr lang="nl-NL" sz="2000" dirty="0"/>
              <a:t>Voorstellen </a:t>
            </a:r>
          </a:p>
          <a:p>
            <a:r>
              <a:rPr lang="nl-NL" sz="2000" dirty="0"/>
              <a:t>Spelregels aanbesteding (LG)</a:t>
            </a:r>
          </a:p>
          <a:p>
            <a:r>
              <a:rPr lang="nl-NL" sz="2000" dirty="0"/>
              <a:t>Aanleiding (JP)</a:t>
            </a:r>
          </a:p>
          <a:p>
            <a:r>
              <a:rPr lang="nl-NL" sz="2000" dirty="0"/>
              <a:t>Scope toelichting (JP)</a:t>
            </a:r>
          </a:p>
          <a:p>
            <a:r>
              <a:rPr lang="nl-NL" sz="2000" dirty="0"/>
              <a:t>Wat zoeken we (JP)</a:t>
            </a:r>
          </a:p>
          <a:p>
            <a:r>
              <a:rPr lang="nl-NL" sz="2000" dirty="0"/>
              <a:t>Beoordeling (JP)</a:t>
            </a:r>
          </a:p>
          <a:p>
            <a:r>
              <a:rPr lang="nl-NL" sz="2000" dirty="0"/>
              <a:t>Toelichting werkbeschrijving en inschrijfstaat (JV)</a:t>
            </a:r>
          </a:p>
          <a:p>
            <a:r>
              <a:rPr lang="nl-NL" sz="2000" dirty="0"/>
              <a:t>Planning (LG)</a:t>
            </a:r>
          </a:p>
          <a:p>
            <a:r>
              <a:rPr lang="nl-NL" sz="2000" dirty="0"/>
              <a:t>Afsluiting</a:t>
            </a:r>
          </a:p>
        </p:txBody>
      </p:sp>
    </p:spTree>
    <p:extLst>
      <p:ext uri="{BB962C8B-B14F-4D97-AF65-F5344CB8AC3E}">
        <p14:creationId xmlns:p14="http://schemas.microsoft.com/office/powerpoint/2010/main" val="90120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75A68-5383-4A31-815F-944548DC6159}"/>
              </a:ext>
            </a:extLst>
          </p:cNvPr>
          <p:cNvSpPr>
            <a:spLocks noGrp="1"/>
          </p:cNvSpPr>
          <p:nvPr>
            <p:ph type="title"/>
          </p:nvPr>
        </p:nvSpPr>
        <p:spPr/>
        <p:txBody>
          <a:bodyPr/>
          <a:lstStyle/>
          <a:p>
            <a:r>
              <a:rPr lang="nl-NL" dirty="0"/>
              <a:t>Voorstellen (LG)</a:t>
            </a:r>
          </a:p>
        </p:txBody>
      </p:sp>
      <p:sp>
        <p:nvSpPr>
          <p:cNvPr id="3" name="Tijdelijke aanduiding voor tekst 2">
            <a:extLst>
              <a:ext uri="{FF2B5EF4-FFF2-40B4-BE49-F238E27FC236}">
                <a16:creationId xmlns:a16="http://schemas.microsoft.com/office/drawing/2014/main" id="{86919B6B-3ABC-4480-8585-EE34F52A1474}"/>
              </a:ext>
            </a:extLst>
          </p:cNvPr>
          <p:cNvSpPr>
            <a:spLocks noGrp="1"/>
          </p:cNvSpPr>
          <p:nvPr>
            <p:ph type="body" sz="quarter" idx="10"/>
          </p:nvPr>
        </p:nvSpPr>
        <p:spPr>
          <a:xfrm>
            <a:off x="457200" y="1238250"/>
            <a:ext cx="4041321" cy="2968625"/>
          </a:xfrm>
        </p:spPr>
        <p:txBody>
          <a:bodyPr>
            <a:normAutofit fontScale="62500" lnSpcReduction="20000"/>
          </a:bodyPr>
          <a:lstStyle/>
          <a:p>
            <a:r>
              <a:rPr lang="nl-NL" dirty="0"/>
              <a:t>Laurens Grim (CM)</a:t>
            </a:r>
          </a:p>
          <a:p>
            <a:r>
              <a:rPr lang="nl-NL" dirty="0"/>
              <a:t>Jan de Vries (TM)</a:t>
            </a:r>
          </a:p>
          <a:p>
            <a:r>
              <a:rPr lang="nl-NL" dirty="0"/>
              <a:t>Marco Hogenelst (FD)</a:t>
            </a:r>
          </a:p>
          <a:p>
            <a:r>
              <a:rPr lang="nl-NL" dirty="0"/>
              <a:t>Jeroen van de Pol (PL)</a:t>
            </a:r>
          </a:p>
          <a:p>
            <a:endParaRPr lang="nl-NL" dirty="0"/>
          </a:p>
          <a:p>
            <a:r>
              <a:rPr lang="nl-NL" dirty="0"/>
              <a:t>Willem </a:t>
            </a:r>
            <a:r>
              <a:rPr lang="nl-NL" dirty="0" err="1"/>
              <a:t>Ammerlaan</a:t>
            </a:r>
            <a:r>
              <a:rPr lang="nl-NL" dirty="0"/>
              <a:t> (IV)</a:t>
            </a:r>
          </a:p>
          <a:p>
            <a:r>
              <a:rPr lang="nl-NL" dirty="0"/>
              <a:t>Eric van Iersel (ID)</a:t>
            </a:r>
          </a:p>
          <a:p>
            <a:pPr marL="0" indent="0">
              <a:buNone/>
            </a:pPr>
            <a:endParaRPr lang="nl-NL" dirty="0"/>
          </a:p>
          <a:p>
            <a:r>
              <a:rPr lang="nl-NL" dirty="0"/>
              <a:t>Partijen in de zaal</a:t>
            </a:r>
          </a:p>
          <a:p>
            <a:endParaRPr lang="nl-NL" dirty="0"/>
          </a:p>
        </p:txBody>
      </p:sp>
      <p:sp>
        <p:nvSpPr>
          <p:cNvPr id="5" name="Tijdelijke aanduiding voor tekst 2">
            <a:extLst>
              <a:ext uri="{FF2B5EF4-FFF2-40B4-BE49-F238E27FC236}">
                <a16:creationId xmlns:a16="http://schemas.microsoft.com/office/drawing/2014/main" id="{653EE359-1417-7E55-1663-53FDE36E861C}"/>
              </a:ext>
            </a:extLst>
          </p:cNvPr>
          <p:cNvSpPr txBox="1">
            <a:spLocks/>
          </p:cNvSpPr>
          <p:nvPr/>
        </p:nvSpPr>
        <p:spPr>
          <a:xfrm>
            <a:off x="3829050" y="2143322"/>
            <a:ext cx="5004707" cy="11584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rgbClr val="084EAF"/>
                </a:solidFill>
                <a:latin typeface="TradeGothic Light"/>
                <a:ea typeface="+mn-ea"/>
                <a:cs typeface="TradeGothic Light"/>
              </a:defRPr>
            </a:lvl1pPr>
            <a:lvl2pPr marL="742950" indent="-285750" algn="l" defTabSz="457200" rtl="0" eaLnBrk="1" latinLnBrk="0" hangingPunct="1">
              <a:spcBef>
                <a:spcPct val="20000"/>
              </a:spcBef>
              <a:buFont typeface="Arial"/>
              <a:buChar char="–"/>
              <a:defRPr sz="2800" b="0" i="0" kern="1200">
                <a:solidFill>
                  <a:srgbClr val="084EAF"/>
                </a:solidFill>
                <a:latin typeface="TradeGothic Light"/>
                <a:ea typeface="+mn-ea"/>
                <a:cs typeface="TradeGothic Light"/>
              </a:defRPr>
            </a:lvl2pPr>
            <a:lvl3pPr marL="1143000" indent="-228600" algn="l" defTabSz="457200" rtl="0" eaLnBrk="1" latinLnBrk="0" hangingPunct="1">
              <a:spcBef>
                <a:spcPct val="20000"/>
              </a:spcBef>
              <a:buFont typeface="Arial"/>
              <a:buChar char="•"/>
              <a:defRPr sz="2400" b="0" i="0" kern="1200">
                <a:solidFill>
                  <a:srgbClr val="084EAF"/>
                </a:solidFill>
                <a:latin typeface="TradeGothic Light"/>
                <a:ea typeface="+mn-ea"/>
                <a:cs typeface="TradeGothic Light"/>
              </a:defRPr>
            </a:lvl3pPr>
            <a:lvl4pPr marL="1600200" indent="-228600" algn="l" defTabSz="457200" rtl="0" eaLnBrk="1" latinLnBrk="0" hangingPunct="1">
              <a:spcBef>
                <a:spcPct val="20000"/>
              </a:spcBef>
              <a:buFont typeface="Arial"/>
              <a:buChar char="–"/>
              <a:defRPr sz="2000" b="0" i="0" kern="1200">
                <a:solidFill>
                  <a:srgbClr val="084EAF"/>
                </a:solidFill>
                <a:latin typeface="TradeGothic Light"/>
                <a:ea typeface="+mn-ea"/>
                <a:cs typeface="TradeGothic Light"/>
              </a:defRPr>
            </a:lvl4pPr>
            <a:lvl5pPr marL="2057400" indent="-228600" algn="l" defTabSz="457200" rtl="0" eaLnBrk="1" latinLnBrk="0" hangingPunct="1">
              <a:spcBef>
                <a:spcPct val="20000"/>
              </a:spcBef>
              <a:buFont typeface="Arial"/>
              <a:buChar char="»"/>
              <a:defRPr sz="2000" b="0" i="0" kern="1200">
                <a:solidFill>
                  <a:srgbClr val="084EAF"/>
                </a:solidFill>
                <a:latin typeface="TradeGothic Light"/>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nl-NL" sz="1400" i="1" dirty="0"/>
              <a:t>Let op: Het is Ondernemers niet toegestaan om in het kader van de aanbestedingsprocedure via een andere weg dan via TenderNed en op een andere wijze dan voorgeschreven in de Inschrijvingsleidraad, contact op te nemen met HHR. </a:t>
            </a:r>
          </a:p>
          <a:p>
            <a:pPr algn="just"/>
            <a:endParaRPr lang="nl-NL" sz="1400" dirty="0"/>
          </a:p>
        </p:txBody>
      </p:sp>
    </p:spTree>
    <p:extLst>
      <p:ext uri="{BB962C8B-B14F-4D97-AF65-F5344CB8AC3E}">
        <p14:creationId xmlns:p14="http://schemas.microsoft.com/office/powerpoint/2010/main" val="356786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632E2-7683-4987-923B-63E64300C2B3}"/>
              </a:ext>
            </a:extLst>
          </p:cNvPr>
          <p:cNvSpPr>
            <a:spLocks noGrp="1"/>
          </p:cNvSpPr>
          <p:nvPr>
            <p:ph type="title"/>
          </p:nvPr>
        </p:nvSpPr>
        <p:spPr/>
        <p:txBody>
          <a:bodyPr/>
          <a:lstStyle/>
          <a:p>
            <a:r>
              <a:rPr lang="nl-NL" dirty="0"/>
              <a:t>Procedure en spelregels aanbesteding (LG)</a:t>
            </a:r>
          </a:p>
        </p:txBody>
      </p:sp>
      <p:sp>
        <p:nvSpPr>
          <p:cNvPr id="3" name="Tijdelijke aanduiding voor tekst 2">
            <a:extLst>
              <a:ext uri="{FF2B5EF4-FFF2-40B4-BE49-F238E27FC236}">
                <a16:creationId xmlns:a16="http://schemas.microsoft.com/office/drawing/2014/main" id="{4E5C1BE5-C4BF-4F09-98A7-0B4D23F273D2}"/>
              </a:ext>
            </a:extLst>
          </p:cNvPr>
          <p:cNvSpPr>
            <a:spLocks noGrp="1"/>
          </p:cNvSpPr>
          <p:nvPr>
            <p:ph type="body" sz="quarter" idx="10"/>
          </p:nvPr>
        </p:nvSpPr>
        <p:spPr/>
        <p:txBody>
          <a:bodyPr>
            <a:normAutofit/>
          </a:bodyPr>
          <a:lstStyle/>
          <a:p>
            <a:r>
              <a:rPr lang="nl-NL" sz="2000" dirty="0"/>
              <a:t>Betreft een informatieve bijeenkomst.</a:t>
            </a:r>
          </a:p>
          <a:p>
            <a:r>
              <a:rPr lang="nl-NL" sz="2000" dirty="0"/>
              <a:t>Vandaag is voor duiding van de uitvraag. </a:t>
            </a:r>
          </a:p>
          <a:p>
            <a:r>
              <a:rPr lang="nl-NL" sz="2000" dirty="0"/>
              <a:t>Q&amp;A schriftelijk via </a:t>
            </a:r>
            <a:r>
              <a:rPr lang="nl-NL" sz="2000" dirty="0" err="1"/>
              <a:t>Tenderned</a:t>
            </a:r>
            <a:r>
              <a:rPr lang="nl-NL" sz="2000" dirty="0"/>
              <a:t>.</a:t>
            </a:r>
          </a:p>
          <a:p>
            <a:r>
              <a:rPr lang="nl-NL" sz="2000" dirty="0"/>
              <a:t>Geen rechten ontlenen aan deze bijeenkomst.</a:t>
            </a:r>
          </a:p>
          <a:p>
            <a:endParaRPr lang="nl-NL" sz="2000" dirty="0"/>
          </a:p>
        </p:txBody>
      </p:sp>
    </p:spTree>
    <p:extLst>
      <p:ext uri="{BB962C8B-B14F-4D97-AF65-F5344CB8AC3E}">
        <p14:creationId xmlns:p14="http://schemas.microsoft.com/office/powerpoint/2010/main" val="123981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827A4-9CDF-40D3-80AE-FE2D67739C69}"/>
              </a:ext>
            </a:extLst>
          </p:cNvPr>
          <p:cNvSpPr>
            <a:spLocks noGrp="1"/>
          </p:cNvSpPr>
          <p:nvPr>
            <p:ph type="title"/>
          </p:nvPr>
        </p:nvSpPr>
        <p:spPr/>
        <p:txBody>
          <a:bodyPr/>
          <a:lstStyle/>
          <a:p>
            <a:r>
              <a:rPr lang="nl-NL" dirty="0"/>
              <a:t>Aanleiding (JP)</a:t>
            </a:r>
          </a:p>
        </p:txBody>
      </p:sp>
      <p:sp>
        <p:nvSpPr>
          <p:cNvPr id="3" name="Tijdelijke aanduiding voor tekst 2">
            <a:extLst>
              <a:ext uri="{FF2B5EF4-FFF2-40B4-BE49-F238E27FC236}">
                <a16:creationId xmlns:a16="http://schemas.microsoft.com/office/drawing/2014/main" id="{11A3569F-6EBD-4E37-9742-864F6C305025}"/>
              </a:ext>
            </a:extLst>
          </p:cNvPr>
          <p:cNvSpPr>
            <a:spLocks noGrp="1"/>
          </p:cNvSpPr>
          <p:nvPr>
            <p:ph type="body" sz="quarter" idx="10"/>
          </p:nvPr>
        </p:nvSpPr>
        <p:spPr>
          <a:xfrm>
            <a:off x="457200" y="1238250"/>
            <a:ext cx="6527074" cy="2968625"/>
          </a:xfrm>
        </p:spPr>
        <p:txBody>
          <a:bodyPr>
            <a:normAutofit/>
          </a:bodyPr>
          <a:lstStyle/>
          <a:p>
            <a:r>
              <a:rPr lang="nl-NL" sz="2000" dirty="0"/>
              <a:t>Rijnland naar energieneutraal in 2030</a:t>
            </a:r>
          </a:p>
          <a:p>
            <a:r>
              <a:rPr lang="nl-NL" sz="2000" dirty="0"/>
              <a:t>Reductie en elektrificeren van wagenpark</a:t>
            </a:r>
          </a:p>
          <a:p>
            <a:pPr lvl="1"/>
            <a:r>
              <a:rPr lang="nl-NL" sz="2000" dirty="0"/>
              <a:t>168-150 waarvan circa 135 elektrisch (2023)</a:t>
            </a:r>
          </a:p>
          <a:p>
            <a:r>
              <a:rPr lang="nl-NL" sz="2000" dirty="0"/>
              <a:t>Begin dit jaar (2022) nieuwe leasemaatschappij</a:t>
            </a:r>
          </a:p>
          <a:p>
            <a:r>
              <a:rPr lang="nl-NL" sz="2000" dirty="0"/>
              <a:t>Uitrollen van elektrische voertuigen Q1 2023 – Q1 2024</a:t>
            </a:r>
          </a:p>
        </p:txBody>
      </p:sp>
    </p:spTree>
    <p:extLst>
      <p:ext uri="{BB962C8B-B14F-4D97-AF65-F5344CB8AC3E}">
        <p14:creationId xmlns:p14="http://schemas.microsoft.com/office/powerpoint/2010/main" val="27179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E7FEF-2035-40B1-8031-6C184F213590}"/>
              </a:ext>
            </a:extLst>
          </p:cNvPr>
          <p:cNvSpPr>
            <a:spLocks noGrp="1"/>
          </p:cNvSpPr>
          <p:nvPr>
            <p:ph type="title"/>
          </p:nvPr>
        </p:nvSpPr>
        <p:spPr/>
        <p:txBody>
          <a:bodyPr/>
          <a:lstStyle/>
          <a:p>
            <a:r>
              <a:rPr lang="en-US" dirty="0"/>
              <a:t>Scope (JP)</a:t>
            </a:r>
            <a:endParaRPr lang="nl-NL" dirty="0"/>
          </a:p>
        </p:txBody>
      </p:sp>
      <p:pic>
        <p:nvPicPr>
          <p:cNvPr id="5" name="Afbeelding 4" descr="Afbeelding met kaart&#10;&#10;Automatisch gegenereerde beschrijving">
            <a:extLst>
              <a:ext uri="{FF2B5EF4-FFF2-40B4-BE49-F238E27FC236}">
                <a16:creationId xmlns:a16="http://schemas.microsoft.com/office/drawing/2014/main" id="{DEC295E9-97FC-6CEA-902A-A90AC585797E}"/>
              </a:ext>
            </a:extLst>
          </p:cNvPr>
          <p:cNvPicPr>
            <a:picLocks noChangeAspect="1"/>
          </p:cNvPicPr>
          <p:nvPr/>
        </p:nvPicPr>
        <p:blipFill>
          <a:blip r:embed="rId2"/>
          <a:stretch>
            <a:fillRect/>
          </a:stretch>
        </p:blipFill>
        <p:spPr>
          <a:xfrm>
            <a:off x="4572000" y="205979"/>
            <a:ext cx="4430702" cy="4446814"/>
          </a:xfrm>
          <a:prstGeom prst="rect">
            <a:avLst/>
          </a:prstGeom>
        </p:spPr>
      </p:pic>
      <p:sp>
        <p:nvSpPr>
          <p:cNvPr id="3" name="Tijdelijke aanduiding voor tekst 2">
            <a:extLst>
              <a:ext uri="{FF2B5EF4-FFF2-40B4-BE49-F238E27FC236}">
                <a16:creationId xmlns:a16="http://schemas.microsoft.com/office/drawing/2014/main" id="{1AECFA91-D086-4017-8973-E1EA6BE95D7C}"/>
              </a:ext>
            </a:extLst>
          </p:cNvPr>
          <p:cNvSpPr>
            <a:spLocks noGrp="1"/>
          </p:cNvSpPr>
          <p:nvPr>
            <p:ph type="body" sz="quarter" idx="10"/>
          </p:nvPr>
        </p:nvSpPr>
        <p:spPr>
          <a:xfrm>
            <a:off x="0" y="1264376"/>
            <a:ext cx="5033554" cy="2968625"/>
          </a:xfrm>
        </p:spPr>
        <p:txBody>
          <a:bodyPr>
            <a:normAutofit/>
          </a:bodyPr>
          <a:lstStyle/>
          <a:p>
            <a:r>
              <a:rPr lang="nl-NL" sz="2000" dirty="0"/>
              <a:t>Adviesrapport (2021) aantallen en locaties</a:t>
            </a:r>
          </a:p>
          <a:p>
            <a:r>
              <a:rPr lang="nl-NL" sz="2000" dirty="0"/>
              <a:t>22 locaties 38 dubbele laadpalen</a:t>
            </a:r>
          </a:p>
          <a:p>
            <a:r>
              <a:rPr lang="nl-NL" sz="2000" dirty="0"/>
              <a:t>Optioneel buizen voor CCTV</a:t>
            </a:r>
          </a:p>
          <a:p>
            <a:r>
              <a:rPr lang="nl-NL" sz="2000" dirty="0"/>
              <a:t>Openbare aanbesteding </a:t>
            </a:r>
          </a:p>
          <a:p>
            <a:pPr marL="0" indent="0">
              <a:buNone/>
            </a:pPr>
            <a:endParaRPr lang="nl-NL" sz="2000" dirty="0"/>
          </a:p>
        </p:txBody>
      </p:sp>
    </p:spTree>
    <p:extLst>
      <p:ext uri="{BB962C8B-B14F-4D97-AF65-F5344CB8AC3E}">
        <p14:creationId xmlns:p14="http://schemas.microsoft.com/office/powerpoint/2010/main" val="328721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6124C-E4CA-F2A1-8B61-023A566A9D44}"/>
              </a:ext>
            </a:extLst>
          </p:cNvPr>
          <p:cNvSpPr>
            <a:spLocks noGrp="1"/>
          </p:cNvSpPr>
          <p:nvPr>
            <p:ph type="title"/>
          </p:nvPr>
        </p:nvSpPr>
        <p:spPr/>
        <p:txBody>
          <a:bodyPr/>
          <a:lstStyle/>
          <a:p>
            <a:r>
              <a:rPr lang="en-US" dirty="0"/>
              <a:t>Scope (JP)</a:t>
            </a:r>
            <a:endParaRPr lang="nl-NL" dirty="0"/>
          </a:p>
        </p:txBody>
      </p:sp>
      <p:pic>
        <p:nvPicPr>
          <p:cNvPr id="5" name="Afbeelding 4">
            <a:extLst>
              <a:ext uri="{FF2B5EF4-FFF2-40B4-BE49-F238E27FC236}">
                <a16:creationId xmlns:a16="http://schemas.microsoft.com/office/drawing/2014/main" id="{B5F41DA2-33ED-5D21-E3DB-A0ED847E5305}"/>
              </a:ext>
            </a:extLst>
          </p:cNvPr>
          <p:cNvPicPr>
            <a:picLocks noChangeAspect="1"/>
          </p:cNvPicPr>
          <p:nvPr/>
        </p:nvPicPr>
        <p:blipFill>
          <a:blip r:embed="rId2"/>
          <a:stretch>
            <a:fillRect/>
          </a:stretch>
        </p:blipFill>
        <p:spPr>
          <a:xfrm>
            <a:off x="5740038" y="205979"/>
            <a:ext cx="2946762" cy="2720088"/>
          </a:xfrm>
          <a:prstGeom prst="rect">
            <a:avLst/>
          </a:prstGeom>
        </p:spPr>
      </p:pic>
      <p:pic>
        <p:nvPicPr>
          <p:cNvPr id="7" name="Afbeelding 6" descr="Afbeelding met kaart&#10;&#10;Automatisch gegenereerde beschrijving">
            <a:extLst>
              <a:ext uri="{FF2B5EF4-FFF2-40B4-BE49-F238E27FC236}">
                <a16:creationId xmlns:a16="http://schemas.microsoft.com/office/drawing/2014/main" id="{5AFA1F7D-F6E8-BF74-0DFC-84C04555E200}"/>
              </a:ext>
            </a:extLst>
          </p:cNvPr>
          <p:cNvPicPr>
            <a:picLocks noChangeAspect="1"/>
          </p:cNvPicPr>
          <p:nvPr/>
        </p:nvPicPr>
        <p:blipFill>
          <a:blip r:embed="rId3"/>
          <a:stretch>
            <a:fillRect/>
          </a:stretch>
        </p:blipFill>
        <p:spPr>
          <a:xfrm>
            <a:off x="104504" y="1341509"/>
            <a:ext cx="2851647" cy="2939842"/>
          </a:xfrm>
          <a:prstGeom prst="rect">
            <a:avLst/>
          </a:prstGeom>
        </p:spPr>
      </p:pic>
      <p:pic>
        <p:nvPicPr>
          <p:cNvPr id="9" name="Afbeelding 8" descr="Afbeelding met binnen, groen&#10;&#10;Automatisch gegenereerde beschrijving">
            <a:extLst>
              <a:ext uri="{FF2B5EF4-FFF2-40B4-BE49-F238E27FC236}">
                <a16:creationId xmlns:a16="http://schemas.microsoft.com/office/drawing/2014/main" id="{1B61A00F-A0D5-3A4A-42FF-E9266CCA0C3E}"/>
              </a:ext>
            </a:extLst>
          </p:cNvPr>
          <p:cNvPicPr>
            <a:picLocks noChangeAspect="1"/>
          </p:cNvPicPr>
          <p:nvPr/>
        </p:nvPicPr>
        <p:blipFill>
          <a:blip r:embed="rId4"/>
          <a:stretch>
            <a:fillRect/>
          </a:stretch>
        </p:blipFill>
        <p:spPr>
          <a:xfrm>
            <a:off x="2669881" y="1770149"/>
            <a:ext cx="3382554" cy="2206013"/>
          </a:xfrm>
          <a:prstGeom prst="rect">
            <a:avLst/>
          </a:prstGeom>
        </p:spPr>
      </p:pic>
    </p:spTree>
    <p:extLst>
      <p:ext uri="{BB962C8B-B14F-4D97-AF65-F5344CB8AC3E}">
        <p14:creationId xmlns:p14="http://schemas.microsoft.com/office/powerpoint/2010/main" val="109093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D01F3-A356-9795-D093-57BA45CEFA96}"/>
              </a:ext>
            </a:extLst>
          </p:cNvPr>
          <p:cNvSpPr>
            <a:spLocks noGrp="1"/>
          </p:cNvSpPr>
          <p:nvPr>
            <p:ph type="title"/>
          </p:nvPr>
        </p:nvSpPr>
        <p:spPr/>
        <p:txBody>
          <a:bodyPr/>
          <a:lstStyle/>
          <a:p>
            <a:r>
              <a:rPr lang="en-US" dirty="0"/>
              <a:t>Scope (JP)</a:t>
            </a:r>
            <a:endParaRPr lang="nl-NL" dirty="0"/>
          </a:p>
        </p:txBody>
      </p:sp>
      <p:pic>
        <p:nvPicPr>
          <p:cNvPr id="6" name="Afbeelding 5" descr="Afbeelding met tekst, binnen, betegeld&#10;&#10;Automatisch gegenereerde beschrijving">
            <a:extLst>
              <a:ext uri="{FF2B5EF4-FFF2-40B4-BE49-F238E27FC236}">
                <a16:creationId xmlns:a16="http://schemas.microsoft.com/office/drawing/2014/main" id="{203CB774-0E7E-4EA8-919C-88040EC7563F}"/>
              </a:ext>
            </a:extLst>
          </p:cNvPr>
          <p:cNvPicPr>
            <a:picLocks noChangeAspect="1"/>
          </p:cNvPicPr>
          <p:nvPr/>
        </p:nvPicPr>
        <p:blipFill rotWithShape="1">
          <a:blip r:embed="rId2"/>
          <a:srcRect b="4449"/>
          <a:stretch/>
        </p:blipFill>
        <p:spPr>
          <a:xfrm>
            <a:off x="1916430" y="931490"/>
            <a:ext cx="5067300" cy="3640510"/>
          </a:xfrm>
          <a:prstGeom prst="rect">
            <a:avLst/>
          </a:prstGeom>
        </p:spPr>
      </p:pic>
    </p:spTree>
    <p:extLst>
      <p:ext uri="{BB962C8B-B14F-4D97-AF65-F5344CB8AC3E}">
        <p14:creationId xmlns:p14="http://schemas.microsoft.com/office/powerpoint/2010/main" val="123849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6124C-E4CA-F2A1-8B61-023A566A9D44}"/>
              </a:ext>
            </a:extLst>
          </p:cNvPr>
          <p:cNvSpPr>
            <a:spLocks noGrp="1"/>
          </p:cNvSpPr>
          <p:nvPr>
            <p:ph type="title"/>
          </p:nvPr>
        </p:nvSpPr>
        <p:spPr/>
        <p:txBody>
          <a:bodyPr/>
          <a:lstStyle/>
          <a:p>
            <a:r>
              <a:rPr lang="en-US" dirty="0"/>
              <a:t>Scope (JP)</a:t>
            </a:r>
            <a:endParaRPr lang="nl-NL" dirty="0"/>
          </a:p>
        </p:txBody>
      </p:sp>
      <p:pic>
        <p:nvPicPr>
          <p:cNvPr id="1026" name="Picture 2" descr="Referenties – Jansen-Elektra B.V. Bergen op Zoom">
            <a:extLst>
              <a:ext uri="{FF2B5EF4-FFF2-40B4-BE49-F238E27FC236}">
                <a16:creationId xmlns:a16="http://schemas.microsoft.com/office/drawing/2014/main" id="{2BD7288B-4C60-879E-FC26-B9ADBE9E8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605" y="1063229"/>
            <a:ext cx="2856412" cy="1499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em een eigen laadpaal voor je elektrische auto voor de deur - AutoCup">
            <a:extLst>
              <a:ext uri="{FF2B5EF4-FFF2-40B4-BE49-F238E27FC236}">
                <a16:creationId xmlns:a16="http://schemas.microsoft.com/office/drawing/2014/main" id="{C6B0AC04-8088-57FF-BD5F-B2748FA70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3229"/>
            <a:ext cx="3076448" cy="19227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3">
            <a:extLst>
              <a:ext uri="{FF2B5EF4-FFF2-40B4-BE49-F238E27FC236}">
                <a16:creationId xmlns:a16="http://schemas.microsoft.com/office/drawing/2014/main" id="{0B1A813E-AF49-1846-6F9C-16AB39E64417}"/>
              </a:ext>
            </a:extLst>
          </p:cNvPr>
          <p:cNvCxnSpPr>
            <a:cxnSpLocks/>
          </p:cNvCxnSpPr>
          <p:nvPr/>
        </p:nvCxnSpPr>
        <p:spPr>
          <a:xfrm>
            <a:off x="2401824" y="2450592"/>
            <a:ext cx="0" cy="104154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Rechte verbindingslijn 7">
            <a:extLst>
              <a:ext uri="{FF2B5EF4-FFF2-40B4-BE49-F238E27FC236}">
                <a16:creationId xmlns:a16="http://schemas.microsoft.com/office/drawing/2014/main" id="{44A6C676-E950-068D-E0E8-EBF9507942A9}"/>
              </a:ext>
            </a:extLst>
          </p:cNvPr>
          <p:cNvCxnSpPr>
            <a:cxnSpLocks/>
          </p:cNvCxnSpPr>
          <p:nvPr/>
        </p:nvCxnSpPr>
        <p:spPr>
          <a:xfrm>
            <a:off x="2401824" y="3492137"/>
            <a:ext cx="45563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echte verbindingslijn 11">
            <a:extLst>
              <a:ext uri="{FF2B5EF4-FFF2-40B4-BE49-F238E27FC236}">
                <a16:creationId xmlns:a16="http://schemas.microsoft.com/office/drawing/2014/main" id="{F82C22DD-5C90-5A63-4E4D-F7463FF6F8AE}"/>
              </a:ext>
            </a:extLst>
          </p:cNvPr>
          <p:cNvCxnSpPr>
            <a:cxnSpLocks/>
          </p:cNvCxnSpPr>
          <p:nvPr/>
        </p:nvCxnSpPr>
        <p:spPr>
          <a:xfrm>
            <a:off x="6958149" y="2264229"/>
            <a:ext cx="0" cy="122790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jdelijke aanduiding voor tekst 2">
            <a:extLst>
              <a:ext uri="{FF2B5EF4-FFF2-40B4-BE49-F238E27FC236}">
                <a16:creationId xmlns:a16="http://schemas.microsoft.com/office/drawing/2014/main" id="{6FE2C8B7-66FD-42B9-2450-E8B379D8BF86}"/>
              </a:ext>
            </a:extLst>
          </p:cNvPr>
          <p:cNvSpPr>
            <a:spLocks noGrp="1"/>
          </p:cNvSpPr>
          <p:nvPr>
            <p:ph type="body" sz="quarter" idx="10"/>
          </p:nvPr>
        </p:nvSpPr>
        <p:spPr>
          <a:xfrm>
            <a:off x="123672" y="3185355"/>
            <a:ext cx="3542638" cy="1315808"/>
          </a:xfrm>
        </p:spPr>
        <p:txBody>
          <a:bodyPr>
            <a:normAutofit fontScale="77500" lnSpcReduction="20000"/>
          </a:bodyPr>
          <a:lstStyle/>
          <a:p>
            <a:pPr marL="0" indent="0">
              <a:buNone/>
            </a:pPr>
            <a:r>
              <a:rPr lang="nl-NL" sz="1600" dirty="0"/>
              <a:t>In scope</a:t>
            </a:r>
          </a:p>
          <a:p>
            <a:r>
              <a:rPr lang="nl-NL" sz="1600" dirty="0"/>
              <a:t>Leveren monteren laadpalen</a:t>
            </a:r>
          </a:p>
          <a:p>
            <a:r>
              <a:rPr lang="nl-NL" sz="1600" dirty="0"/>
              <a:t>Graven</a:t>
            </a:r>
          </a:p>
          <a:p>
            <a:r>
              <a:rPr lang="nl-NL" sz="1600" dirty="0"/>
              <a:t>Aansluiten</a:t>
            </a:r>
          </a:p>
          <a:p>
            <a:r>
              <a:rPr lang="nl-NL" sz="1600" dirty="0"/>
              <a:t>Beheer en onderhoud</a:t>
            </a:r>
          </a:p>
          <a:p>
            <a:r>
              <a:rPr lang="nl-NL" sz="1600" dirty="0"/>
              <a:t>Optioneel mantelbuizen</a:t>
            </a:r>
          </a:p>
        </p:txBody>
      </p:sp>
      <p:sp>
        <p:nvSpPr>
          <p:cNvPr id="16" name="Tijdelijke aanduiding voor tekst 2">
            <a:extLst>
              <a:ext uri="{FF2B5EF4-FFF2-40B4-BE49-F238E27FC236}">
                <a16:creationId xmlns:a16="http://schemas.microsoft.com/office/drawing/2014/main" id="{47085BAB-D3E7-8F84-1F9B-BA20A8F298AD}"/>
              </a:ext>
            </a:extLst>
          </p:cNvPr>
          <p:cNvSpPr txBox="1">
            <a:spLocks/>
          </p:cNvSpPr>
          <p:nvPr/>
        </p:nvSpPr>
        <p:spPr>
          <a:xfrm>
            <a:off x="4464019" y="3105941"/>
            <a:ext cx="4556315" cy="13158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rgbClr val="084EAF"/>
                </a:solidFill>
                <a:latin typeface="TradeGothic Light"/>
                <a:ea typeface="+mn-ea"/>
                <a:cs typeface="TradeGothic Light"/>
              </a:defRPr>
            </a:lvl1pPr>
            <a:lvl2pPr marL="742950" indent="-285750" algn="l" defTabSz="457200" rtl="0" eaLnBrk="1" latinLnBrk="0" hangingPunct="1">
              <a:spcBef>
                <a:spcPct val="20000"/>
              </a:spcBef>
              <a:buFont typeface="Arial"/>
              <a:buChar char="–"/>
              <a:defRPr sz="2800" b="0" i="0" kern="1200">
                <a:solidFill>
                  <a:srgbClr val="084EAF"/>
                </a:solidFill>
                <a:latin typeface="TradeGothic Light"/>
                <a:ea typeface="+mn-ea"/>
                <a:cs typeface="TradeGothic Light"/>
              </a:defRPr>
            </a:lvl2pPr>
            <a:lvl3pPr marL="1143000" indent="-228600" algn="l" defTabSz="457200" rtl="0" eaLnBrk="1" latinLnBrk="0" hangingPunct="1">
              <a:spcBef>
                <a:spcPct val="20000"/>
              </a:spcBef>
              <a:buFont typeface="Arial"/>
              <a:buChar char="•"/>
              <a:defRPr sz="2400" b="0" i="0" kern="1200">
                <a:solidFill>
                  <a:srgbClr val="084EAF"/>
                </a:solidFill>
                <a:latin typeface="TradeGothic Light"/>
                <a:ea typeface="+mn-ea"/>
                <a:cs typeface="TradeGothic Light"/>
              </a:defRPr>
            </a:lvl3pPr>
            <a:lvl4pPr marL="1600200" indent="-228600" algn="l" defTabSz="457200" rtl="0" eaLnBrk="1" latinLnBrk="0" hangingPunct="1">
              <a:spcBef>
                <a:spcPct val="20000"/>
              </a:spcBef>
              <a:buFont typeface="Arial"/>
              <a:buChar char="–"/>
              <a:defRPr sz="2000" b="0" i="0" kern="1200">
                <a:solidFill>
                  <a:srgbClr val="084EAF"/>
                </a:solidFill>
                <a:latin typeface="TradeGothic Light"/>
                <a:ea typeface="+mn-ea"/>
                <a:cs typeface="TradeGothic Light"/>
              </a:defRPr>
            </a:lvl4pPr>
            <a:lvl5pPr marL="2057400" indent="-228600" algn="l" defTabSz="457200" rtl="0" eaLnBrk="1" latinLnBrk="0" hangingPunct="1">
              <a:spcBef>
                <a:spcPct val="20000"/>
              </a:spcBef>
              <a:buFont typeface="Arial"/>
              <a:buChar char="»"/>
              <a:defRPr sz="2000" b="0" i="0" kern="1200">
                <a:solidFill>
                  <a:srgbClr val="084EAF"/>
                </a:solidFill>
                <a:latin typeface="TradeGothic Light"/>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600" dirty="0">
                <a:solidFill>
                  <a:srgbClr val="FF0000"/>
                </a:solidFill>
              </a:rPr>
              <a:t>Niet in scope</a:t>
            </a:r>
          </a:p>
          <a:p>
            <a:r>
              <a:rPr lang="nl-NL" sz="1600" dirty="0">
                <a:solidFill>
                  <a:srgbClr val="FF0000"/>
                </a:solidFill>
              </a:rPr>
              <a:t>Verdeelkast gereedmaken (Onderhoud)</a:t>
            </a:r>
          </a:p>
          <a:p>
            <a:r>
              <a:rPr lang="nl-NL" sz="1600" dirty="0">
                <a:solidFill>
                  <a:srgbClr val="FF0000"/>
                </a:solidFill>
              </a:rPr>
              <a:t>Verzwaren (Netbeheerder)</a:t>
            </a:r>
          </a:p>
        </p:txBody>
      </p:sp>
    </p:spTree>
    <p:extLst>
      <p:ext uri="{BB962C8B-B14F-4D97-AF65-F5344CB8AC3E}">
        <p14:creationId xmlns:p14="http://schemas.microsoft.com/office/powerpoint/2010/main" val="1845499273"/>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7A09C31BBBB946842FFBE7CE1B8D89" ma:contentTypeVersion="12" ma:contentTypeDescription="Een nieuw document maken." ma:contentTypeScope="" ma:versionID="a76f6c5d2d991cd0fe0b3dc11cfad81b">
  <xsd:schema xmlns:xsd="http://www.w3.org/2001/XMLSchema" xmlns:xs="http://www.w3.org/2001/XMLSchema" xmlns:p="http://schemas.microsoft.com/office/2006/metadata/properties" xmlns:ns3="b3f5d68e-1449-4446-bccc-bfb161e1e8d4" xmlns:ns4="966a192d-fc1a-427b-905a-f57ac6e8bc83" targetNamespace="http://schemas.microsoft.com/office/2006/metadata/properties" ma:root="true" ma:fieldsID="bb1046c0011168952a3ec5dab6c14088" ns3:_="" ns4:_="">
    <xsd:import namespace="b3f5d68e-1449-4446-bccc-bfb161e1e8d4"/>
    <xsd:import namespace="966a192d-fc1a-427b-905a-f57ac6e8bc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5d68e-1449-4446-bccc-bfb161e1e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a192d-fc1a-427b-905a-f57ac6e8bc8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C118AF-429B-4100-96AA-E8C636405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5d68e-1449-4446-bccc-bfb161e1e8d4"/>
    <ds:schemaRef ds:uri="966a192d-fc1a-427b-905a-f57ac6e8bc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8CD91D-CA5F-4BDB-9049-B20BF3441672}">
  <ds:schemaRefs>
    <ds:schemaRef ds:uri="http://schemas.microsoft.com/sharepoint/v3/contenttype/forms"/>
  </ds:schemaRefs>
</ds:datastoreItem>
</file>

<file path=customXml/itemProps3.xml><?xml version="1.0" encoding="utf-8"?>
<ds:datastoreItem xmlns:ds="http://schemas.openxmlformats.org/officeDocument/2006/customXml" ds:itemID="{84EA8087-4196-4E05-8B9B-263BC6E72616}">
  <ds:schemaRefs>
    <ds:schemaRef ds:uri="http://schemas.microsoft.com/office/2006/metadata/properties"/>
    <ds:schemaRef ds:uri="966a192d-fc1a-427b-905a-f57ac6e8bc83"/>
    <ds:schemaRef ds:uri="http://purl.org/dc/elements/1.1/"/>
    <ds:schemaRef ds:uri="http://schemas.microsoft.com/office/2006/documentManagement/types"/>
    <ds:schemaRef ds:uri="http://purl.org/dc/terms/"/>
    <ds:schemaRef ds:uri="http://www.w3.org/XML/1998/namespace"/>
    <ds:schemaRef ds:uri="http://purl.org/dc/dcmitype/"/>
    <ds:schemaRef ds:uri="b3f5d68e-1449-4446-bccc-bfb161e1e8d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HHR Powerpoint Extern</Template>
  <TotalTime>258</TotalTime>
  <Words>577</Words>
  <Application>Microsoft Macintosh PowerPoint</Application>
  <PresentationFormat>Diavoorstelling (16:9)</PresentationFormat>
  <Paragraphs>99</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TradeGothic Bold</vt:lpstr>
      <vt:lpstr>TradeGothic BoldTwo</vt:lpstr>
      <vt:lpstr>TradeGothic Light</vt:lpstr>
      <vt:lpstr>Office-thema</vt:lpstr>
      <vt:lpstr>PowerPoint-presentatie</vt:lpstr>
      <vt:lpstr>Agenda </vt:lpstr>
      <vt:lpstr>Voorstellen (LG)</vt:lpstr>
      <vt:lpstr>Procedure en spelregels aanbesteding (LG)</vt:lpstr>
      <vt:lpstr>Aanleiding (JP)</vt:lpstr>
      <vt:lpstr>Scope (JP)</vt:lpstr>
      <vt:lpstr>Scope (JP)</vt:lpstr>
      <vt:lpstr>Scope (JP)</vt:lpstr>
      <vt:lpstr>Scope (JP)</vt:lpstr>
      <vt:lpstr>Wij zoeken (JP)</vt:lpstr>
      <vt:lpstr>Beoordeling kwaliteit (JP)</vt:lpstr>
      <vt:lpstr>Werkbeschrijving (JV)</vt:lpstr>
      <vt:lpstr>Aansluiting (JV)</vt:lpstr>
      <vt:lpstr>Aansluiting (JV)</vt:lpstr>
      <vt:lpstr>Invulblad (JV)</vt:lpstr>
      <vt:lpstr>Planning (aanbesteding en realisatie) (LG)</vt:lpstr>
      <vt:lpstr>Inschrijving (LG)</vt:lpstr>
      <vt:lpstr>Afsluiting (LG)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Tetteroo, Nikki</dc:creator>
  <cp:lastModifiedBy>Jeroen Van de Pol</cp:lastModifiedBy>
  <cp:revision>26</cp:revision>
  <dcterms:created xsi:type="dcterms:W3CDTF">2022-07-14T11:59:41Z</dcterms:created>
  <dcterms:modified xsi:type="dcterms:W3CDTF">2022-09-21T07:18:41Z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0x010100257A09C31BBBB946842FFBE7CE1B8D89</vt:lpwstr>
  </property>
</Properties>
</file>