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F93BE-72C2-46A9-99F6-39D2323BD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9BBF3E-4500-4F52-9A39-960DC48BD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CBDF5-ABFC-45CD-845F-978AAAD87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839C0-6ED3-4232-938E-8CA64EF0B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93B3D-7770-486C-A075-3D7E6C12D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5445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152A5-E0C7-40F6-B2E5-45C72BD29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9EB239-811F-4111-9514-F9BE71FF7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09FF2B-8724-436A-B609-31E1EAD8B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2C515-5C9F-4C57-AD53-FE61C8FF7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DF766-36E6-48E4-BC46-46380D6FF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968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AF5FD6-24DD-45D1-BB5D-ADC4605E2D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0DABE-DA10-41B2-AAE2-FBDBFD660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F19E77-0427-4532-B7BD-57D6FCB05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F3ABF-BA2C-41F4-8BE9-30C1744C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C1E57-7BB1-4861-AF36-41C92DD23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147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F9235-A155-4F99-AD73-266E2767B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78E26-F655-4999-B933-D5B80D381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4424D-80B2-4A78-A19D-D11E2837D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10533-AB96-4839-A3E7-A57E5DEF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DF6DA0-9EF7-42F8-A030-8314D2934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61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B2B21-CBC4-4F38-9588-7BD37392C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1D641-DFA9-46C2-A4F3-F10049934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53EE6-22C7-43FA-A2B9-9EC3D8D6B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E1A92-F6D5-454A-88F0-F2E0BEBE3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21AF3-80A7-4EA7-8B05-1F1B8E8D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79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1DEBC-FB92-4E2C-949D-E3CE3F18B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1D520-059C-4BAE-8352-B3BB94AF3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073DF-2F4B-4B66-8676-1C0FB5561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240BD-49A1-4D0F-8E1B-DDE90726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8F72C4-A0D0-4D70-8C69-4D24F6BED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7393DA-C909-4CEB-A9A5-5EB03CF3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394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5668E-0252-4991-969B-6638264C7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F6314-E8A6-4413-BF81-E81D03C52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4A233D-B528-4372-B6CD-6D2E7DA4C6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77D2B1-3794-4CE7-8101-D92E382A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88CCA6-968E-46FC-9690-3BD61A1C8E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AC6F7C-5240-459D-BCC4-1ADDBEFA4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910903-B16A-40FA-97CC-6934050F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E065D1-C253-448D-82C8-1C28AFDE7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09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CE6A7-93DA-46E5-A722-2982EE5C4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4582D4-A8D9-41E5-B59A-FD92BFD94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95D40-8D62-413D-8523-75DEB3AE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B913F1-C656-4B07-BDB7-453D692A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9327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402EA4-1CCC-4308-B2AB-331248655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3770DE-B369-4110-98F2-02D927609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ACE14-F64F-4CF3-845A-F01E40308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455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0F6C2-E81F-4AE8-96A4-C2EB898A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7ED01-AA64-4049-89E9-B263B9576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EBE35-71A2-4843-BDEF-A12936CD20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0CE0B-63D0-4539-BEE2-674626A98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7A6F9F-240F-49D5-8177-8867175A5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A69181-EC1C-43A0-9065-C0160A23A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427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F1E42-0CFC-40D2-83B3-8DF6A2CFF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95B4E9-1004-4018-ABB4-9E10236CDF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FDD0BB-9E9A-4937-9ECF-47A82C0E7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E68F4F-8ACD-4620-BF80-881CF88F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3A84B-87BD-4FB1-B3F4-ED740351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CBD24-EB27-40AA-9F95-C72601620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914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555B38-100F-4A67-A234-7DECFDFF6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A16B39-94E7-4C0C-9EBB-9AF0769E4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FA918-AC99-421D-B6AB-CF43FE0ED7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AA41C-E724-452F-BB47-734E28031B34}" type="datetimeFigureOut">
              <a:rPr lang="nl-NL" smtClean="0"/>
              <a:t>18-8-2022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04C62-138B-4D7C-A3CD-695F86F8AB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7ED75-A510-484E-B3E6-E77800FBDA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F7264-8464-4B34-B346-5B630CA2068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71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1D1F29-C2DB-4A66-9150-E465D5DA62E1}"/>
              </a:ext>
            </a:extLst>
          </p:cNvPr>
          <p:cNvSpPr txBox="1"/>
          <p:nvPr/>
        </p:nvSpPr>
        <p:spPr>
          <a:xfrm>
            <a:off x="8705851" y="1285875"/>
            <a:ext cx="2943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Pantry Begane Grond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7231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FD9C5F-1602-42AC-A144-57B9141C0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2" y="261937"/>
            <a:ext cx="8639175" cy="6334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1D1F29-C2DB-4A66-9150-E465D5DA62E1}"/>
              </a:ext>
            </a:extLst>
          </p:cNvPr>
          <p:cNvSpPr txBox="1"/>
          <p:nvPr/>
        </p:nvSpPr>
        <p:spPr>
          <a:xfrm>
            <a:off x="8705851" y="1285875"/>
            <a:ext cx="2943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2A.32  Pantry Centrale Hart </a:t>
            </a:r>
            <a:br>
              <a:rPr lang="nl-NL" dirty="0"/>
            </a:br>
            <a:r>
              <a:rPr lang="nl-NL" dirty="0"/>
              <a:t>2</a:t>
            </a:r>
            <a:r>
              <a:rPr lang="nl-NL" baseline="30000" dirty="0"/>
              <a:t>e</a:t>
            </a:r>
            <a:r>
              <a:rPr lang="nl-NL" dirty="0"/>
              <a:t> verdieping </a:t>
            </a:r>
          </a:p>
        </p:txBody>
      </p:sp>
    </p:spTree>
    <p:extLst>
      <p:ext uri="{BB962C8B-B14F-4D97-AF65-F5344CB8AC3E}">
        <p14:creationId xmlns:p14="http://schemas.microsoft.com/office/powerpoint/2010/main" val="202469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6C61DA-D896-43CD-AF46-30BFC12B9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81025"/>
            <a:ext cx="6667500" cy="5410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348DA6-DD7E-4489-85A0-EFAB90FDDE08}"/>
              </a:ext>
            </a:extLst>
          </p:cNvPr>
          <p:cNvSpPr txBox="1"/>
          <p:nvPr/>
        </p:nvSpPr>
        <p:spPr>
          <a:xfrm>
            <a:off x="8248651" y="1238250"/>
            <a:ext cx="294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2B.06 Pantry 2</a:t>
            </a:r>
            <a:r>
              <a:rPr lang="nl-NL" baseline="30000" dirty="0"/>
              <a:t>e</a:t>
            </a:r>
            <a:r>
              <a:rPr lang="nl-NL" dirty="0"/>
              <a:t> verdieping </a:t>
            </a:r>
          </a:p>
        </p:txBody>
      </p:sp>
    </p:spTree>
    <p:extLst>
      <p:ext uri="{BB962C8B-B14F-4D97-AF65-F5344CB8AC3E}">
        <p14:creationId xmlns:p14="http://schemas.microsoft.com/office/powerpoint/2010/main" val="1159009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348DA6-DD7E-4489-85A0-EFAB90FDDE08}"/>
              </a:ext>
            </a:extLst>
          </p:cNvPr>
          <p:cNvSpPr txBox="1"/>
          <p:nvPr/>
        </p:nvSpPr>
        <p:spPr>
          <a:xfrm>
            <a:off x="8248651" y="1238250"/>
            <a:ext cx="294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3A.34 Pantry 3</a:t>
            </a:r>
            <a:r>
              <a:rPr lang="nl-NL" baseline="30000" dirty="0"/>
              <a:t>e</a:t>
            </a:r>
            <a:r>
              <a:rPr lang="nl-NL" dirty="0"/>
              <a:t> verdieping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5EFDF2-1E9B-4CDC-AC5B-A599AA129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21" y="530504"/>
            <a:ext cx="7251835" cy="579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49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5348DA6-DD7E-4489-85A0-EFAB90FDDE08}"/>
              </a:ext>
            </a:extLst>
          </p:cNvPr>
          <p:cNvSpPr txBox="1"/>
          <p:nvPr/>
        </p:nvSpPr>
        <p:spPr>
          <a:xfrm>
            <a:off x="8248651" y="1238250"/>
            <a:ext cx="2943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3B.09 Pantry 3</a:t>
            </a:r>
            <a:r>
              <a:rPr lang="nl-NL" baseline="30000" dirty="0"/>
              <a:t>e</a:t>
            </a:r>
            <a:r>
              <a:rPr lang="nl-NL" dirty="0"/>
              <a:t> verdieping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B8118F-52A5-48D1-926D-0245756D8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585787"/>
            <a:ext cx="699135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15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213EC60DDB464DAD021B6DE7D5843E" ma:contentTypeVersion="24" ma:contentTypeDescription="Een nieuw document maken." ma:contentTypeScope="" ma:versionID="4d76df31a3de662d5afce1c2ef984ec8">
  <xsd:schema xmlns:xsd="http://www.w3.org/2001/XMLSchema" xmlns:xs="http://www.w3.org/2001/XMLSchema" xmlns:p="http://schemas.microsoft.com/office/2006/metadata/properties" xmlns:ns2="2071c97d-3e21-418d-9b0d-db6b4404748d" xmlns:ns3="04a2966d-4b30-4ac2-b51e-b47a45433e68" targetNamespace="http://schemas.microsoft.com/office/2006/metadata/properties" ma:root="true" ma:fieldsID="7ebc1a0e50453f5eb8579a014850cabb" ns2:_="" ns3:_="">
    <xsd:import namespace="2071c97d-3e21-418d-9b0d-db6b4404748d"/>
    <xsd:import namespace="04a2966d-4b30-4ac2-b51e-b47a45433e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71c97d-3e21-418d-9b0d-db6b440474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7ce671e0-2aae-4c8d-b367-8bb3494c1b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2966d-4b30-4ac2-b51e-b47a45433e6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f05695-7d07-4c6c-9a30-acd4316bd897}" ma:internalName="TaxCatchAll" ma:showField="CatchAllData" ma:web="04a2966d-4b30-4ac2-b51e-b47a45433e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a2966d-4b30-4ac2-b51e-b47a45433e68" xsi:nil="true"/>
    <lcf76f155ced4ddcb4097134ff3c332f xmlns="2071c97d-3e21-418d-9b0d-db6b4404748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B8DDAC1-B3E0-4897-AB59-E0A43D1F005D}"/>
</file>

<file path=customXml/itemProps2.xml><?xml version="1.0" encoding="utf-8"?>
<ds:datastoreItem xmlns:ds="http://schemas.openxmlformats.org/officeDocument/2006/customXml" ds:itemID="{54E7BA40-E842-4235-A203-D17373F7A829}"/>
</file>

<file path=customXml/itemProps3.xml><?xml version="1.0" encoding="utf-8"?>
<ds:datastoreItem xmlns:ds="http://schemas.openxmlformats.org/officeDocument/2006/customXml" ds:itemID="{78088607-49E8-4FC1-AB7D-78F7C1F34087}"/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30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 Keulen, Sharmayne</dc:creator>
  <cp:lastModifiedBy>van Keulen, Sharmayne</cp:lastModifiedBy>
  <cp:revision>1</cp:revision>
  <dcterms:created xsi:type="dcterms:W3CDTF">2022-08-18T09:23:33Z</dcterms:created>
  <dcterms:modified xsi:type="dcterms:W3CDTF">2022-08-18T09:41:58Z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0x01010092213EC60DDB464DAD021B6DE7D5843E</vt:lpwstr>
  </property>
</Properties>
</file>