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E50B4C-9A23-4A93-9575-C626BE1D4E7D}" v="4" dt="2022-10-27T09:30:55.293"/>
    <p1510:client id="{88A66845-EEE4-41F1-9289-FFBA6678BAAB}" v="99" dt="2021-09-30T08:12:31.158"/>
    <p1510:client id="{A22C4A04-0723-4000-922C-132C0D75DE07}" v="71" dt="2021-09-29T14:31:07.821"/>
    <p1510:client id="{B4564A6B-E227-40E0-969B-95B183666477}" v="14" dt="2021-09-29T14:32:11.265"/>
    <p1510:client id="{E5AE83AE-F267-476C-B632-F4FAB79330DE}" v="4" dt="2021-09-30T08:05:07.540"/>
    <p1510:client id="{F791A7E4-0FE0-4325-9717-E1B1F2D256CC}" v="47" dt="2021-09-29T14:38:38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a Brozius" userId="S::v.brozius@ggdtwente.nl::86e97353-4b57-44eb-9c11-d6d5952038ac" providerId="AD" clId="Web-{A22C4A04-0723-4000-922C-132C0D75DE07}"/>
    <pc:docChg chg="modSld">
      <pc:chgData name="Vera Brozius" userId="S::v.brozius@ggdtwente.nl::86e97353-4b57-44eb-9c11-d6d5952038ac" providerId="AD" clId="Web-{A22C4A04-0723-4000-922C-132C0D75DE07}" dt="2021-09-29T14:31:07.821" v="41" actId="1076"/>
      <pc:docMkLst>
        <pc:docMk/>
      </pc:docMkLst>
      <pc:sldChg chg="modSp">
        <pc:chgData name="Vera Brozius" userId="S::v.brozius@ggdtwente.nl::86e97353-4b57-44eb-9c11-d6d5952038ac" providerId="AD" clId="Web-{A22C4A04-0723-4000-922C-132C0D75DE07}" dt="2021-09-29T14:31:07.821" v="41" actId="1076"/>
        <pc:sldMkLst>
          <pc:docMk/>
          <pc:sldMk cId="2280408766" sldId="256"/>
        </pc:sldMkLst>
        <pc:spChg chg="mod">
          <ac:chgData name="Vera Brozius" userId="S::v.brozius@ggdtwente.nl::86e97353-4b57-44eb-9c11-d6d5952038ac" providerId="AD" clId="Web-{A22C4A04-0723-4000-922C-132C0D75DE07}" dt="2021-09-29T14:31:07.821" v="41" actId="1076"/>
          <ac:spMkLst>
            <pc:docMk/>
            <pc:sldMk cId="2280408766" sldId="256"/>
            <ac:spMk id="94" creationId="{7B84E4A7-B39A-4693-B2E3-30FB780DA9DF}"/>
          </ac:spMkLst>
        </pc:spChg>
        <pc:cxnChg chg="mod">
          <ac:chgData name="Vera Brozius" userId="S::v.brozius@ggdtwente.nl::86e97353-4b57-44eb-9c11-d6d5952038ac" providerId="AD" clId="Web-{A22C4A04-0723-4000-922C-132C0D75DE07}" dt="2021-09-29T14:31:07.821" v="41" actId="1076"/>
          <ac:cxnSpMkLst>
            <pc:docMk/>
            <pc:sldMk cId="2280408766" sldId="256"/>
            <ac:cxnSpMk id="164" creationId="{53E8E2B8-C11C-4F66-9422-E5859193668D}"/>
          </ac:cxnSpMkLst>
        </pc:cxnChg>
      </pc:sldChg>
    </pc:docChg>
  </pc:docChgLst>
  <pc:docChgLst>
    <pc:chgData name="Reenen, van René" userId="S::r.vanreenen_almelo.nl#ext#@ssctwente.onmicrosoft.com::43f69bdc-67da-4689-a6ec-dcf6554039f3" providerId="AD" clId="Web-{20E50B4C-9A23-4A93-9575-C626BE1D4E7D}"/>
    <pc:docChg chg="modSld">
      <pc:chgData name="Reenen, van René" userId="S::r.vanreenen_almelo.nl#ext#@ssctwente.onmicrosoft.com::43f69bdc-67da-4689-a6ec-dcf6554039f3" providerId="AD" clId="Web-{20E50B4C-9A23-4A93-9575-C626BE1D4E7D}" dt="2022-10-27T09:30:50.153" v="1" actId="20577"/>
      <pc:docMkLst>
        <pc:docMk/>
      </pc:docMkLst>
      <pc:sldChg chg="modSp">
        <pc:chgData name="Reenen, van René" userId="S::r.vanreenen_almelo.nl#ext#@ssctwente.onmicrosoft.com::43f69bdc-67da-4689-a6ec-dcf6554039f3" providerId="AD" clId="Web-{20E50B4C-9A23-4A93-9575-C626BE1D4E7D}" dt="2022-10-27T09:30:50.153" v="1" actId="20577"/>
        <pc:sldMkLst>
          <pc:docMk/>
          <pc:sldMk cId="2473737550" sldId="257"/>
        </pc:sldMkLst>
        <pc:spChg chg="mod">
          <ac:chgData name="Reenen, van René" userId="S::r.vanreenen_almelo.nl#ext#@ssctwente.onmicrosoft.com::43f69bdc-67da-4689-a6ec-dcf6554039f3" providerId="AD" clId="Web-{20E50B4C-9A23-4A93-9575-C626BE1D4E7D}" dt="2022-10-27T09:30:50.153" v="1" actId="20577"/>
          <ac:spMkLst>
            <pc:docMk/>
            <pc:sldMk cId="2473737550" sldId="257"/>
            <ac:spMk id="75" creationId="{4185056E-99F2-4D4D-8B10-B6DE04924A14}"/>
          </ac:spMkLst>
        </pc:spChg>
      </pc:sldChg>
    </pc:docChg>
  </pc:docChgLst>
  <pc:docChgLst>
    <pc:chgData name="Jan Punte" userId="d35c8e43-24b0-4666-aabf-e14b9240c9ac" providerId="ADAL" clId="{2F2E07DC-6486-4F44-B46F-D4711C79FCDE}"/>
    <pc:docChg chg="undo custSel addSld modSld">
      <pc:chgData name="Jan Punte" userId="d35c8e43-24b0-4666-aabf-e14b9240c9ac" providerId="ADAL" clId="{2F2E07DC-6486-4F44-B46F-D4711C79FCDE}" dt="2021-09-22T09:26:32.170" v="533" actId="14100"/>
      <pc:docMkLst>
        <pc:docMk/>
      </pc:docMkLst>
      <pc:sldChg chg="addSp delSp modSp mod">
        <pc:chgData name="Jan Punte" userId="d35c8e43-24b0-4666-aabf-e14b9240c9ac" providerId="ADAL" clId="{2F2E07DC-6486-4F44-B46F-D4711C79FCDE}" dt="2021-09-22T09:26:32.170" v="533" actId="14100"/>
        <pc:sldMkLst>
          <pc:docMk/>
          <pc:sldMk cId="2280408766" sldId="256"/>
        </pc:sldMkLst>
        <pc:spChg chg="add mod">
          <ac:chgData name="Jan Punte" userId="d35c8e43-24b0-4666-aabf-e14b9240c9ac" providerId="ADAL" clId="{2F2E07DC-6486-4F44-B46F-D4711C79FCDE}" dt="2021-09-22T09:19:59.081" v="463" actId="1076"/>
          <ac:spMkLst>
            <pc:docMk/>
            <pc:sldMk cId="2280408766" sldId="256"/>
            <ac:spMk id="3" creationId="{CF08940F-F114-45E0-AAD4-B9FAEC7DB0FC}"/>
          </ac:spMkLst>
        </pc:spChg>
        <pc:spChg chg="mod">
          <ac:chgData name="Jan Punte" userId="d35c8e43-24b0-4666-aabf-e14b9240c9ac" providerId="ADAL" clId="{2F2E07DC-6486-4F44-B46F-D4711C79FCDE}" dt="2021-09-17T11:00:26.913" v="72" actId="1076"/>
          <ac:spMkLst>
            <pc:docMk/>
            <pc:sldMk cId="2280408766" sldId="256"/>
            <ac:spMk id="96" creationId="{86947841-1387-4775-A185-EE945ABBDC17}"/>
          </ac:spMkLst>
        </pc:spChg>
        <pc:spChg chg="mod">
          <ac:chgData name="Jan Punte" userId="d35c8e43-24b0-4666-aabf-e14b9240c9ac" providerId="ADAL" clId="{2F2E07DC-6486-4F44-B46F-D4711C79FCDE}" dt="2021-09-17T11:02:06.212" v="96" actId="1076"/>
          <ac:spMkLst>
            <pc:docMk/>
            <pc:sldMk cId="2280408766" sldId="256"/>
            <ac:spMk id="97" creationId="{0E2A3603-EAD7-46BA-927D-FC4B9078194A}"/>
          </ac:spMkLst>
        </pc:spChg>
        <pc:spChg chg="mod">
          <ac:chgData name="Jan Punte" userId="d35c8e43-24b0-4666-aabf-e14b9240c9ac" providerId="ADAL" clId="{2F2E07DC-6486-4F44-B46F-D4711C79FCDE}" dt="2021-09-17T11:00:26.913" v="72" actId="1076"/>
          <ac:spMkLst>
            <pc:docMk/>
            <pc:sldMk cId="2280408766" sldId="256"/>
            <ac:spMk id="98" creationId="{31FBABA0-C003-4013-B7F9-464C6BAF5929}"/>
          </ac:spMkLst>
        </pc:spChg>
        <pc:spChg chg="mod">
          <ac:chgData name="Jan Punte" userId="d35c8e43-24b0-4666-aabf-e14b9240c9ac" providerId="ADAL" clId="{2F2E07DC-6486-4F44-B46F-D4711C79FCDE}" dt="2021-09-22T09:22:14.693" v="503" actId="1036"/>
          <ac:spMkLst>
            <pc:docMk/>
            <pc:sldMk cId="2280408766" sldId="256"/>
            <ac:spMk id="104" creationId="{35C2E9EF-7D68-466E-8ACC-749FC232839A}"/>
          </ac:spMkLst>
        </pc:spChg>
        <pc:spChg chg="mod">
          <ac:chgData name="Jan Punte" userId="d35c8e43-24b0-4666-aabf-e14b9240c9ac" providerId="ADAL" clId="{2F2E07DC-6486-4F44-B46F-D4711C79FCDE}" dt="2021-09-22T09:13:45.469" v="269" actId="1076"/>
          <ac:spMkLst>
            <pc:docMk/>
            <pc:sldMk cId="2280408766" sldId="256"/>
            <ac:spMk id="106" creationId="{6D573AEA-74C1-4365-ACF4-471CCC3C2198}"/>
          </ac:spMkLst>
        </pc:spChg>
        <pc:spChg chg="del mod">
          <ac:chgData name="Jan Punte" userId="d35c8e43-24b0-4666-aabf-e14b9240c9ac" providerId="ADAL" clId="{2F2E07DC-6486-4F44-B46F-D4711C79FCDE}" dt="2021-09-22T09:15:49.013" v="272" actId="478"/>
          <ac:spMkLst>
            <pc:docMk/>
            <pc:sldMk cId="2280408766" sldId="256"/>
            <ac:spMk id="110" creationId="{95DF50C3-D040-46F3-AF09-DBF93C91A13C}"/>
          </ac:spMkLst>
        </pc:spChg>
        <pc:spChg chg="del mod">
          <ac:chgData name="Jan Punte" userId="d35c8e43-24b0-4666-aabf-e14b9240c9ac" providerId="ADAL" clId="{2F2E07DC-6486-4F44-B46F-D4711C79FCDE}" dt="2021-09-22T09:15:51.318" v="273" actId="478"/>
          <ac:spMkLst>
            <pc:docMk/>
            <pc:sldMk cId="2280408766" sldId="256"/>
            <ac:spMk id="111" creationId="{7DAB8285-5C0C-43F4-B3A4-BC743203057E}"/>
          </ac:spMkLst>
        </pc:spChg>
        <pc:spChg chg="del mod">
          <ac:chgData name="Jan Punte" userId="d35c8e43-24b0-4666-aabf-e14b9240c9ac" providerId="ADAL" clId="{2F2E07DC-6486-4F44-B46F-D4711C79FCDE}" dt="2021-09-22T09:15:54.121" v="274" actId="478"/>
          <ac:spMkLst>
            <pc:docMk/>
            <pc:sldMk cId="2280408766" sldId="256"/>
            <ac:spMk id="112" creationId="{C901F499-F38D-4E0A-BFD7-1230FB010962}"/>
          </ac:spMkLst>
        </pc:spChg>
        <pc:spChg chg="del mod">
          <ac:chgData name="Jan Punte" userId="d35c8e43-24b0-4666-aabf-e14b9240c9ac" providerId="ADAL" clId="{2F2E07DC-6486-4F44-B46F-D4711C79FCDE}" dt="2021-09-22T09:15:44.468" v="271" actId="478"/>
          <ac:spMkLst>
            <pc:docMk/>
            <pc:sldMk cId="2280408766" sldId="256"/>
            <ac:spMk id="113" creationId="{00D024D0-F88E-4445-A1C2-8735893289EA}"/>
          </ac:spMkLst>
        </pc:spChg>
        <pc:spChg chg="del mod">
          <ac:chgData name="Jan Punte" userId="d35c8e43-24b0-4666-aabf-e14b9240c9ac" providerId="ADAL" clId="{2F2E07DC-6486-4F44-B46F-D4711C79FCDE}" dt="2021-09-22T09:16:00.243" v="276" actId="478"/>
          <ac:spMkLst>
            <pc:docMk/>
            <pc:sldMk cId="2280408766" sldId="256"/>
            <ac:spMk id="114" creationId="{A2188E3D-9618-44B8-B286-9AE2B0D02072}"/>
          </ac:spMkLst>
        </pc:spChg>
        <pc:spChg chg="mod ord">
          <ac:chgData name="Jan Punte" userId="d35c8e43-24b0-4666-aabf-e14b9240c9ac" providerId="ADAL" clId="{2F2E07DC-6486-4F44-B46F-D4711C79FCDE}" dt="2021-09-22T09:25:54.005" v="523" actId="167"/>
          <ac:spMkLst>
            <pc:docMk/>
            <pc:sldMk cId="2280408766" sldId="256"/>
            <ac:spMk id="115" creationId="{95851895-107B-4692-AA75-23536D7C22C4}"/>
          </ac:spMkLst>
        </pc:spChg>
        <pc:spChg chg="del mod">
          <ac:chgData name="Jan Punte" userId="d35c8e43-24b0-4666-aabf-e14b9240c9ac" providerId="ADAL" clId="{2F2E07DC-6486-4F44-B46F-D4711C79FCDE}" dt="2021-09-22T09:16:16.308" v="280" actId="478"/>
          <ac:spMkLst>
            <pc:docMk/>
            <pc:sldMk cId="2280408766" sldId="256"/>
            <ac:spMk id="127" creationId="{E1BF79E4-0013-4623-B3F0-ADF4A0C325EF}"/>
          </ac:spMkLst>
        </pc:spChg>
        <pc:spChg chg="mod">
          <ac:chgData name="Jan Punte" userId="d35c8e43-24b0-4666-aabf-e14b9240c9ac" providerId="ADAL" clId="{2F2E07DC-6486-4F44-B46F-D4711C79FCDE}" dt="2021-09-22T09:16:13.589" v="279" actId="1076"/>
          <ac:spMkLst>
            <pc:docMk/>
            <pc:sldMk cId="2280408766" sldId="256"/>
            <ac:spMk id="128" creationId="{50D98256-2FE3-49B9-9EC0-52A68E03FBE3}"/>
          </ac:spMkLst>
        </pc:spChg>
        <pc:spChg chg="add mod">
          <ac:chgData name="Jan Punte" userId="d35c8e43-24b0-4666-aabf-e14b9240c9ac" providerId="ADAL" clId="{2F2E07DC-6486-4F44-B46F-D4711C79FCDE}" dt="2021-09-17T09:23:54.624" v="62" actId="1076"/>
          <ac:spMkLst>
            <pc:docMk/>
            <pc:sldMk cId="2280408766" sldId="256"/>
            <ac:spMk id="147" creationId="{676950AA-2C52-4D2E-B9A7-4C0B65CB6F20}"/>
          </ac:spMkLst>
        </pc:spChg>
        <pc:spChg chg="add mod">
          <ac:chgData name="Jan Punte" userId="d35c8e43-24b0-4666-aabf-e14b9240c9ac" providerId="ADAL" clId="{2F2E07DC-6486-4F44-B46F-D4711C79FCDE}" dt="2021-09-17T09:24:10.899" v="65" actId="688"/>
          <ac:spMkLst>
            <pc:docMk/>
            <pc:sldMk cId="2280408766" sldId="256"/>
            <ac:spMk id="149" creationId="{60D338CA-EB9B-4632-A728-C093EF4B265E}"/>
          </ac:spMkLst>
        </pc:spChg>
        <pc:spChg chg="del">
          <ac:chgData name="Jan Punte" userId="d35c8e43-24b0-4666-aabf-e14b9240c9ac" providerId="ADAL" clId="{2F2E07DC-6486-4F44-B46F-D4711C79FCDE}" dt="2021-09-17T11:06:28.985" v="189" actId="478"/>
          <ac:spMkLst>
            <pc:docMk/>
            <pc:sldMk cId="2280408766" sldId="256"/>
            <ac:spMk id="187" creationId="{CEE05953-B1F0-4F30-9EAA-112B6216A42D}"/>
          </ac:spMkLst>
        </pc:spChg>
        <pc:spChg chg="del">
          <ac:chgData name="Jan Punte" userId="d35c8e43-24b0-4666-aabf-e14b9240c9ac" providerId="ADAL" clId="{2F2E07DC-6486-4F44-B46F-D4711C79FCDE}" dt="2021-09-17T11:06:32.240" v="190" actId="478"/>
          <ac:spMkLst>
            <pc:docMk/>
            <pc:sldMk cId="2280408766" sldId="256"/>
            <ac:spMk id="188" creationId="{CB73EA77-9FB0-4829-8577-1C1FDF38998D}"/>
          </ac:spMkLst>
        </pc:spChg>
        <pc:spChg chg="mod">
          <ac:chgData name="Jan Punte" userId="d35c8e43-24b0-4666-aabf-e14b9240c9ac" providerId="ADAL" clId="{2F2E07DC-6486-4F44-B46F-D4711C79FCDE}" dt="2021-09-22T09:13:04.091" v="268" actId="1076"/>
          <ac:spMkLst>
            <pc:docMk/>
            <pc:sldMk cId="2280408766" sldId="256"/>
            <ac:spMk id="202" creationId="{AED869E4-7403-45F3-9D2D-D4BBCFF79710}"/>
          </ac:spMkLst>
        </pc:spChg>
        <pc:spChg chg="mod">
          <ac:chgData name="Jan Punte" userId="d35c8e43-24b0-4666-aabf-e14b9240c9ac" providerId="ADAL" clId="{2F2E07DC-6486-4F44-B46F-D4711C79FCDE}" dt="2021-09-22T09:16:26.443" v="281" actId="1076"/>
          <ac:spMkLst>
            <pc:docMk/>
            <pc:sldMk cId="2280408766" sldId="256"/>
            <ac:spMk id="208" creationId="{CAA37081-F5D7-4C12-AE8E-E853F38620DD}"/>
          </ac:spMkLst>
        </pc:spChg>
        <pc:spChg chg="add mod">
          <ac:chgData name="Jan Punte" userId="d35c8e43-24b0-4666-aabf-e14b9240c9ac" providerId="ADAL" clId="{2F2E07DC-6486-4F44-B46F-D4711C79FCDE}" dt="2021-09-17T11:05:32.585" v="174" actId="14100"/>
          <ac:spMkLst>
            <pc:docMk/>
            <pc:sldMk cId="2280408766" sldId="256"/>
            <ac:spMk id="220" creationId="{1D9717BE-ACB7-41BC-91E8-522902A60403}"/>
          </ac:spMkLst>
        </pc:spChg>
        <pc:spChg chg="add mod">
          <ac:chgData name="Jan Punte" userId="d35c8e43-24b0-4666-aabf-e14b9240c9ac" providerId="ADAL" clId="{2F2E07DC-6486-4F44-B46F-D4711C79FCDE}" dt="2021-09-17T11:05:36.461" v="175" actId="688"/>
          <ac:spMkLst>
            <pc:docMk/>
            <pc:sldMk cId="2280408766" sldId="256"/>
            <ac:spMk id="221" creationId="{B0189275-38D3-4A28-BDB5-F335D58F1F85}"/>
          </ac:spMkLst>
        </pc:spChg>
        <pc:picChg chg="add mod">
          <ac:chgData name="Jan Punte" userId="d35c8e43-24b0-4666-aabf-e14b9240c9ac" providerId="ADAL" clId="{2F2E07DC-6486-4F44-B46F-D4711C79FCDE}" dt="2021-09-17T09:21:55.826" v="9" actId="1076"/>
          <ac:picMkLst>
            <pc:docMk/>
            <pc:sldMk cId="2280408766" sldId="256"/>
            <ac:picMk id="8" creationId="{956C4F62-2DC6-4993-9821-5D8045EBA1C6}"/>
          </ac:picMkLst>
        </pc:picChg>
        <pc:picChg chg="mod">
          <ac:chgData name="Jan Punte" userId="d35c8e43-24b0-4666-aabf-e14b9240c9ac" providerId="ADAL" clId="{2F2E07DC-6486-4F44-B46F-D4711C79FCDE}" dt="2021-09-17T09:21:49.833" v="6" actId="1076"/>
          <ac:picMkLst>
            <pc:docMk/>
            <pc:sldMk cId="2280408766" sldId="256"/>
            <ac:picMk id="117" creationId="{654FD0C2-DC65-41BB-B958-99AD31EB2E78}"/>
          </ac:picMkLst>
        </pc:picChg>
        <pc:picChg chg="mod">
          <ac:chgData name="Jan Punte" userId="d35c8e43-24b0-4666-aabf-e14b9240c9ac" providerId="ADAL" clId="{2F2E07DC-6486-4F44-B46F-D4711C79FCDE}" dt="2021-09-17T09:21:52.214" v="8" actId="1076"/>
          <ac:picMkLst>
            <pc:docMk/>
            <pc:sldMk cId="2280408766" sldId="256"/>
            <ac:picMk id="119" creationId="{474F8C5B-615B-4E7E-82A5-8501CE977DE2}"/>
          </ac:picMkLst>
        </pc:picChg>
        <pc:picChg chg="add mod">
          <ac:chgData name="Jan Punte" userId="d35c8e43-24b0-4666-aabf-e14b9240c9ac" providerId="ADAL" clId="{2F2E07DC-6486-4F44-B46F-D4711C79FCDE}" dt="2021-09-17T09:22:13.935" v="15" actId="1036"/>
          <ac:picMkLst>
            <pc:docMk/>
            <pc:sldMk cId="2280408766" sldId="256"/>
            <ac:picMk id="137" creationId="{F04DC321-2DAA-48F1-8DAD-A9AF6C3614CF}"/>
          </ac:picMkLst>
        </pc:picChg>
        <pc:picChg chg="add mod">
          <ac:chgData name="Jan Punte" userId="d35c8e43-24b0-4666-aabf-e14b9240c9ac" providerId="ADAL" clId="{2F2E07DC-6486-4F44-B46F-D4711C79FCDE}" dt="2021-09-17T11:06:17.953" v="187" actId="1076"/>
          <ac:picMkLst>
            <pc:docMk/>
            <pc:sldMk cId="2280408766" sldId="256"/>
            <ac:picMk id="218" creationId="{A77D758E-99A3-4C11-B75D-FAA5C7904FB1}"/>
          </ac:picMkLst>
        </pc:picChg>
        <pc:picChg chg="add mod">
          <ac:chgData name="Jan Punte" userId="d35c8e43-24b0-4666-aabf-e14b9240c9ac" providerId="ADAL" clId="{2F2E07DC-6486-4F44-B46F-D4711C79FCDE}" dt="2021-09-17T11:06:19.392" v="188" actId="1076"/>
          <ac:picMkLst>
            <pc:docMk/>
            <pc:sldMk cId="2280408766" sldId="256"/>
            <ac:picMk id="219" creationId="{CDE389BD-7E75-4F0C-BE68-0F499789FA0D}"/>
          </ac:picMkLst>
        </pc:picChg>
        <pc:cxnChg chg="add del">
          <ac:chgData name="Jan Punte" userId="d35c8e43-24b0-4666-aabf-e14b9240c9ac" providerId="ADAL" clId="{2F2E07DC-6486-4F44-B46F-D4711C79FCDE}" dt="2021-09-17T09:21:16.193" v="1" actId="11529"/>
          <ac:cxnSpMkLst>
            <pc:docMk/>
            <pc:sldMk cId="2280408766" sldId="256"/>
            <ac:cxnSpMk id="3" creationId="{3CCC2528-3AF5-446C-8FDA-C74BF10ADC86}"/>
          </ac:cxnSpMkLst>
        </pc:cxnChg>
        <pc:cxnChg chg="add mod">
          <ac:chgData name="Jan Punte" userId="d35c8e43-24b0-4666-aabf-e14b9240c9ac" providerId="ADAL" clId="{2F2E07DC-6486-4F44-B46F-D4711C79FCDE}" dt="2021-09-17T09:23:15.076" v="29" actId="14100"/>
          <ac:cxnSpMkLst>
            <pc:docMk/>
            <pc:sldMk cId="2280408766" sldId="256"/>
            <ac:cxnSpMk id="10" creationId="{CB75A95E-43F1-4DCE-B084-CB8C062B91E2}"/>
          </ac:cxnSpMkLst>
        </pc:cxnChg>
        <pc:cxnChg chg="add mod">
          <ac:chgData name="Jan Punte" userId="d35c8e43-24b0-4666-aabf-e14b9240c9ac" providerId="ADAL" clId="{2F2E07DC-6486-4F44-B46F-D4711C79FCDE}" dt="2021-09-17T09:23:15.076" v="29" actId="14100"/>
          <ac:cxnSpMkLst>
            <pc:docMk/>
            <pc:sldMk cId="2280408766" sldId="256"/>
            <ac:cxnSpMk id="12" creationId="{E3BFD880-1A3F-4FCF-8C77-6C5B62FDE2B3}"/>
          </ac:cxnSpMkLst>
        </pc:cxnChg>
        <pc:cxnChg chg="del mod">
          <ac:chgData name="Jan Punte" userId="d35c8e43-24b0-4666-aabf-e14b9240c9ac" providerId="ADAL" clId="{2F2E07DC-6486-4F44-B46F-D4711C79FCDE}" dt="2021-09-22T09:15:57.477" v="275" actId="478"/>
          <ac:cxnSpMkLst>
            <pc:docMk/>
            <pc:sldMk cId="2280408766" sldId="256"/>
            <ac:cxnSpMk id="124" creationId="{CCF27CD2-6A85-4646-A59C-9DD00492F7DE}"/>
          </ac:cxnSpMkLst>
        </pc:cxnChg>
        <pc:cxnChg chg="mod">
          <ac:chgData name="Jan Punte" userId="d35c8e43-24b0-4666-aabf-e14b9240c9ac" providerId="ADAL" clId="{2F2E07DC-6486-4F44-B46F-D4711C79FCDE}" dt="2021-09-22T09:16:09.860" v="278" actId="14100"/>
          <ac:cxnSpMkLst>
            <pc:docMk/>
            <pc:sldMk cId="2280408766" sldId="256"/>
            <ac:cxnSpMk id="126" creationId="{A46E04D9-69B7-4F78-B5E5-5E4E67A1DF5F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0" creationId="{1E58B933-9BAF-462A-8D6D-6E35D4C011DC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1" creationId="{2A291C73-B3D4-49F8-814F-1EE741CF69C4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2" creationId="{2F860416-5738-4E03-B077-2019DE7358E3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3" creationId="{7C012E6E-D472-4121-A774-E377D435CF55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4" creationId="{B657887F-63B6-4979-ABED-50942CF13DB2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5" creationId="{6551FD41-6571-4270-81C8-5C36FDC2E139}"/>
          </ac:cxnSpMkLst>
        </pc:cxnChg>
        <pc:cxnChg chg="del mod">
          <ac:chgData name="Jan Punte" userId="d35c8e43-24b0-4666-aabf-e14b9240c9ac" providerId="ADAL" clId="{2F2E07DC-6486-4F44-B46F-D4711C79FCDE}" dt="2021-09-22T09:16:37.818" v="282" actId="478"/>
          <ac:cxnSpMkLst>
            <pc:docMk/>
            <pc:sldMk cId="2280408766" sldId="256"/>
            <ac:cxnSpMk id="136" creationId="{61A65FB0-6B6B-4967-B5AF-EEA8EF070F87}"/>
          </ac:cxnSpMkLst>
        </pc:cxnChg>
        <pc:cxnChg chg="mod">
          <ac:chgData name="Jan Punte" userId="d35c8e43-24b0-4666-aabf-e14b9240c9ac" providerId="ADAL" clId="{2F2E07DC-6486-4F44-B46F-D4711C79FCDE}" dt="2021-09-22T09:26:04.595" v="527" actId="14100"/>
          <ac:cxnSpMkLst>
            <pc:docMk/>
            <pc:sldMk cId="2280408766" sldId="256"/>
            <ac:cxnSpMk id="141" creationId="{97129AB0-8D96-4B9E-8C51-03F1A20A8161}"/>
          </ac:cxnSpMkLst>
        </pc:cxnChg>
        <pc:cxnChg chg="mod">
          <ac:chgData name="Jan Punte" userId="d35c8e43-24b0-4666-aabf-e14b9240c9ac" providerId="ADAL" clId="{2F2E07DC-6486-4F44-B46F-D4711C79FCDE}" dt="2021-09-22T09:26:01.807" v="526" actId="14100"/>
          <ac:cxnSpMkLst>
            <pc:docMk/>
            <pc:sldMk cId="2280408766" sldId="256"/>
            <ac:cxnSpMk id="144" creationId="{F01C9FF9-5D0A-44E1-B9A2-2B519EA941C8}"/>
          </ac:cxnSpMkLst>
        </pc:cxnChg>
        <pc:cxnChg chg="mod">
          <ac:chgData name="Jan Punte" userId="d35c8e43-24b0-4666-aabf-e14b9240c9ac" providerId="ADAL" clId="{2F2E07DC-6486-4F44-B46F-D4711C79FCDE}" dt="2021-09-22T09:26:16.288" v="529" actId="14100"/>
          <ac:cxnSpMkLst>
            <pc:docMk/>
            <pc:sldMk cId="2280408766" sldId="256"/>
            <ac:cxnSpMk id="146" creationId="{1F02A007-3A75-4229-BC5D-F9DBFF456D77}"/>
          </ac:cxnSpMkLst>
        </pc:cxnChg>
        <pc:cxnChg chg="mod">
          <ac:chgData name="Jan Punte" userId="d35c8e43-24b0-4666-aabf-e14b9240c9ac" providerId="ADAL" clId="{2F2E07DC-6486-4F44-B46F-D4711C79FCDE}" dt="2021-09-22T09:26:32.170" v="533" actId="14100"/>
          <ac:cxnSpMkLst>
            <pc:docMk/>
            <pc:sldMk cId="2280408766" sldId="256"/>
            <ac:cxnSpMk id="148" creationId="{55FF2CCC-4597-4A25-8774-8790AE25C97A}"/>
          </ac:cxnSpMkLst>
        </pc:cxnChg>
        <pc:cxnChg chg="mod">
          <ac:chgData name="Jan Punte" userId="d35c8e43-24b0-4666-aabf-e14b9240c9ac" providerId="ADAL" clId="{2F2E07DC-6486-4F44-B46F-D4711C79FCDE}" dt="2021-09-22T09:26:19.621" v="530" actId="14100"/>
          <ac:cxnSpMkLst>
            <pc:docMk/>
            <pc:sldMk cId="2280408766" sldId="256"/>
            <ac:cxnSpMk id="150" creationId="{5F71F435-BEA7-4A07-9426-C2D428D4ECD3}"/>
          </ac:cxnSpMkLst>
        </pc:cxnChg>
        <pc:cxnChg chg="mod">
          <ac:chgData name="Jan Punte" userId="d35c8e43-24b0-4666-aabf-e14b9240c9ac" providerId="ADAL" clId="{2F2E07DC-6486-4F44-B46F-D4711C79FCDE}" dt="2021-09-22T09:26:07.453" v="528" actId="14100"/>
          <ac:cxnSpMkLst>
            <pc:docMk/>
            <pc:sldMk cId="2280408766" sldId="256"/>
            <ac:cxnSpMk id="152" creationId="{D662D737-2AB7-4357-A5BC-DA0F47B1207C}"/>
          </ac:cxnSpMkLst>
        </pc:cxnChg>
        <pc:cxnChg chg="mod">
          <ac:chgData name="Jan Punte" userId="d35c8e43-24b0-4666-aabf-e14b9240c9ac" providerId="ADAL" clId="{2F2E07DC-6486-4F44-B46F-D4711C79FCDE}" dt="2021-09-22T09:23:10.239" v="507" actId="14100"/>
          <ac:cxnSpMkLst>
            <pc:docMk/>
            <pc:sldMk cId="2280408766" sldId="256"/>
            <ac:cxnSpMk id="154" creationId="{C055C537-8385-4E51-B0FC-CEFEF61363FE}"/>
          </ac:cxnSpMkLst>
        </pc:cxnChg>
        <pc:cxnChg chg="mod">
          <ac:chgData name="Jan Punte" userId="d35c8e43-24b0-4666-aabf-e14b9240c9ac" providerId="ADAL" clId="{2F2E07DC-6486-4F44-B46F-D4711C79FCDE}" dt="2021-09-22T09:25:58.010" v="525" actId="14100"/>
          <ac:cxnSpMkLst>
            <pc:docMk/>
            <pc:sldMk cId="2280408766" sldId="256"/>
            <ac:cxnSpMk id="156" creationId="{5D0753DB-6872-4F49-8979-A5CA26044E59}"/>
          </ac:cxnSpMkLst>
        </pc:cxnChg>
        <pc:cxnChg chg="mod">
          <ac:chgData name="Jan Punte" userId="d35c8e43-24b0-4666-aabf-e14b9240c9ac" providerId="ADAL" clId="{2F2E07DC-6486-4F44-B46F-D4711C79FCDE}" dt="2021-09-22T09:23:02.064" v="506" actId="14100"/>
          <ac:cxnSpMkLst>
            <pc:docMk/>
            <pc:sldMk cId="2280408766" sldId="256"/>
            <ac:cxnSpMk id="158" creationId="{4D441CC4-53D6-4BAF-AC23-818FFE6971FF}"/>
          </ac:cxnSpMkLst>
        </pc:cxnChg>
        <pc:cxnChg chg="mod">
          <ac:chgData name="Jan Punte" userId="d35c8e43-24b0-4666-aabf-e14b9240c9ac" providerId="ADAL" clId="{2F2E07DC-6486-4F44-B46F-D4711C79FCDE}" dt="2021-09-22T09:22:53.421" v="505" actId="14100"/>
          <ac:cxnSpMkLst>
            <pc:docMk/>
            <pc:sldMk cId="2280408766" sldId="256"/>
            <ac:cxnSpMk id="160" creationId="{70CABE9B-A929-4BE6-AF1B-FE236AF29DB6}"/>
          </ac:cxnSpMkLst>
        </pc:cxnChg>
        <pc:cxnChg chg="mod">
          <ac:chgData name="Jan Punte" userId="d35c8e43-24b0-4666-aabf-e14b9240c9ac" providerId="ADAL" clId="{2F2E07DC-6486-4F44-B46F-D4711C79FCDE}" dt="2021-09-22T09:22:46.338" v="504" actId="14100"/>
          <ac:cxnSpMkLst>
            <pc:docMk/>
            <pc:sldMk cId="2280408766" sldId="256"/>
            <ac:cxnSpMk id="162" creationId="{14A7A2F7-4381-4702-AACA-CED0923AA7AF}"/>
          </ac:cxnSpMkLst>
        </pc:cxnChg>
        <pc:cxnChg chg="mod">
          <ac:chgData name="Jan Punte" userId="d35c8e43-24b0-4666-aabf-e14b9240c9ac" providerId="ADAL" clId="{2F2E07DC-6486-4F44-B46F-D4711C79FCDE}" dt="2021-09-22T09:20:25.990" v="466" actId="14100"/>
          <ac:cxnSpMkLst>
            <pc:docMk/>
            <pc:sldMk cId="2280408766" sldId="256"/>
            <ac:cxnSpMk id="164" creationId="{53E8E2B8-C11C-4F66-9422-E5859193668D}"/>
          </ac:cxnSpMkLst>
        </pc:cxnChg>
        <pc:cxnChg chg="mod">
          <ac:chgData name="Jan Punte" userId="d35c8e43-24b0-4666-aabf-e14b9240c9ac" providerId="ADAL" clId="{2F2E07DC-6486-4F44-B46F-D4711C79FCDE}" dt="2021-09-22T09:21:46.459" v="478" actId="14100"/>
          <ac:cxnSpMkLst>
            <pc:docMk/>
            <pc:sldMk cId="2280408766" sldId="256"/>
            <ac:cxnSpMk id="168" creationId="{FCDC7123-E249-43AD-9F0F-06EEBED764C2}"/>
          </ac:cxnSpMkLst>
        </pc:cxnChg>
        <pc:cxnChg chg="mod">
          <ac:chgData name="Jan Punte" userId="d35c8e43-24b0-4666-aabf-e14b9240c9ac" providerId="ADAL" clId="{2F2E07DC-6486-4F44-B46F-D4711C79FCDE}" dt="2021-09-22T09:26:26.367" v="532" actId="14100"/>
          <ac:cxnSpMkLst>
            <pc:docMk/>
            <pc:sldMk cId="2280408766" sldId="256"/>
            <ac:cxnSpMk id="170" creationId="{FC70B05C-6599-479E-B7D2-D530D48D043D}"/>
          </ac:cxnSpMkLst>
        </pc:cxnChg>
        <pc:cxnChg chg="mod">
          <ac:chgData name="Jan Punte" userId="d35c8e43-24b0-4666-aabf-e14b9240c9ac" providerId="ADAL" clId="{2F2E07DC-6486-4F44-B46F-D4711C79FCDE}" dt="2021-09-22T09:21:27.688" v="475" actId="14100"/>
          <ac:cxnSpMkLst>
            <pc:docMk/>
            <pc:sldMk cId="2280408766" sldId="256"/>
            <ac:cxnSpMk id="172" creationId="{C631ACDB-6734-4FF3-99CF-6A86F92285CB}"/>
          </ac:cxnSpMkLst>
        </pc:cxnChg>
        <pc:cxnChg chg="mod">
          <ac:chgData name="Jan Punte" userId="d35c8e43-24b0-4666-aabf-e14b9240c9ac" providerId="ADAL" clId="{2F2E07DC-6486-4F44-B46F-D4711C79FCDE}" dt="2021-09-22T09:26:23.587" v="531" actId="14100"/>
          <ac:cxnSpMkLst>
            <pc:docMk/>
            <pc:sldMk cId="2280408766" sldId="256"/>
            <ac:cxnSpMk id="174" creationId="{BC5BA8F5-341E-4724-9CFC-B51B05BFC9C4}"/>
          </ac:cxnSpMkLst>
        </pc:cxnChg>
        <pc:cxnChg chg="mod">
          <ac:chgData name="Jan Punte" userId="d35c8e43-24b0-4666-aabf-e14b9240c9ac" providerId="ADAL" clId="{2F2E07DC-6486-4F44-B46F-D4711C79FCDE}" dt="2021-09-22T09:20:59.390" v="470" actId="14100"/>
          <ac:cxnSpMkLst>
            <pc:docMk/>
            <pc:sldMk cId="2280408766" sldId="256"/>
            <ac:cxnSpMk id="176" creationId="{5F1C5A2A-A94D-481B-9047-D047938EA7D3}"/>
          </ac:cxnSpMkLst>
        </pc:cxnChg>
        <pc:cxnChg chg="mod">
          <ac:chgData name="Jan Punte" userId="d35c8e43-24b0-4666-aabf-e14b9240c9ac" providerId="ADAL" clId="{2F2E07DC-6486-4F44-B46F-D4711C79FCDE}" dt="2021-09-22T09:20:38.324" v="468" actId="14100"/>
          <ac:cxnSpMkLst>
            <pc:docMk/>
            <pc:sldMk cId="2280408766" sldId="256"/>
            <ac:cxnSpMk id="178" creationId="{9BB91E60-4238-42B1-B8DC-17A65A46A168}"/>
          </ac:cxnSpMkLst>
        </pc:cxnChg>
        <pc:cxnChg chg="del mod">
          <ac:chgData name="Jan Punte" userId="d35c8e43-24b0-4666-aabf-e14b9240c9ac" providerId="ADAL" clId="{2F2E07DC-6486-4F44-B46F-D4711C79FCDE}" dt="2021-09-17T11:01:38.441" v="90" actId="478"/>
          <ac:cxnSpMkLst>
            <pc:docMk/>
            <pc:sldMk cId="2280408766" sldId="256"/>
            <ac:cxnSpMk id="180" creationId="{BEE4A38D-7BE7-4A68-95D0-335F94F33BDE}"/>
          </ac:cxnSpMkLst>
        </pc:cxnChg>
        <pc:cxnChg chg="del mod">
          <ac:chgData name="Jan Punte" userId="d35c8e43-24b0-4666-aabf-e14b9240c9ac" providerId="ADAL" clId="{2F2E07DC-6486-4F44-B46F-D4711C79FCDE}" dt="2021-09-17T11:02:54.676" v="103" actId="478"/>
          <ac:cxnSpMkLst>
            <pc:docMk/>
            <pc:sldMk cId="2280408766" sldId="256"/>
            <ac:cxnSpMk id="182" creationId="{EB6B6FF0-D096-4571-B10D-B5107E4B661C}"/>
          </ac:cxnSpMkLst>
        </pc:cxnChg>
        <pc:cxnChg chg="mod">
          <ac:chgData name="Jan Punte" userId="d35c8e43-24b0-4666-aabf-e14b9240c9ac" providerId="ADAL" clId="{2F2E07DC-6486-4F44-B46F-D4711C79FCDE}" dt="2021-09-22T09:20:10.780" v="464" actId="14100"/>
          <ac:cxnSpMkLst>
            <pc:docMk/>
            <pc:sldMk cId="2280408766" sldId="256"/>
            <ac:cxnSpMk id="184" creationId="{3344BCFD-9C88-443E-8EBB-D1EFCA79FA5A}"/>
          </ac:cxnSpMkLst>
        </pc:cxnChg>
        <pc:cxnChg chg="mod">
          <ac:chgData name="Jan Punte" userId="d35c8e43-24b0-4666-aabf-e14b9240c9ac" providerId="ADAL" clId="{2F2E07DC-6486-4F44-B46F-D4711C79FCDE}" dt="2021-09-17T11:02:47.734" v="101" actId="14100"/>
          <ac:cxnSpMkLst>
            <pc:docMk/>
            <pc:sldMk cId="2280408766" sldId="256"/>
            <ac:cxnSpMk id="198" creationId="{FDC96575-0331-4AFF-AE43-68B0673336CA}"/>
          </ac:cxnSpMkLst>
        </pc:cxnChg>
        <pc:cxnChg chg="mod">
          <ac:chgData name="Jan Punte" userId="d35c8e43-24b0-4666-aabf-e14b9240c9ac" providerId="ADAL" clId="{2F2E07DC-6486-4F44-B46F-D4711C79FCDE}" dt="2021-09-17T11:02:28.426" v="99" actId="14100"/>
          <ac:cxnSpMkLst>
            <pc:docMk/>
            <pc:sldMk cId="2280408766" sldId="256"/>
            <ac:cxnSpMk id="206" creationId="{66D46206-BB77-4AE0-88FE-554AC04BB3EA}"/>
          </ac:cxnSpMkLst>
        </pc:cxnChg>
        <pc:cxnChg chg="add del mod">
          <ac:chgData name="Jan Punte" userId="d35c8e43-24b0-4666-aabf-e14b9240c9ac" providerId="ADAL" clId="{2F2E07DC-6486-4F44-B46F-D4711C79FCDE}" dt="2021-09-17T11:06:38.619" v="191" actId="478"/>
          <ac:cxnSpMkLst>
            <pc:docMk/>
            <pc:sldMk cId="2280408766" sldId="256"/>
            <ac:cxnSpMk id="216" creationId="{3347938E-E2D7-448C-A768-D9773F6DA9F7}"/>
          </ac:cxnSpMkLst>
        </pc:cxnChg>
        <pc:cxnChg chg="add mod">
          <ac:chgData name="Jan Punte" userId="d35c8e43-24b0-4666-aabf-e14b9240c9ac" providerId="ADAL" clId="{2F2E07DC-6486-4F44-B46F-D4711C79FCDE}" dt="2021-09-17T11:07:36.312" v="199" actId="14100"/>
          <ac:cxnSpMkLst>
            <pc:docMk/>
            <pc:sldMk cId="2280408766" sldId="256"/>
            <ac:cxnSpMk id="256" creationId="{0FDC93AE-2F03-402D-B17D-63ED9DA93E5B}"/>
          </ac:cxnSpMkLst>
        </pc:cxnChg>
      </pc:sldChg>
      <pc:sldChg chg="modSp add mod">
        <pc:chgData name="Jan Punte" userId="d35c8e43-24b0-4666-aabf-e14b9240c9ac" providerId="ADAL" clId="{2F2E07DC-6486-4F44-B46F-D4711C79FCDE}" dt="2021-09-22T09:18:04.081" v="347" actId="207"/>
        <pc:sldMkLst>
          <pc:docMk/>
          <pc:sldMk cId="2473737550" sldId="257"/>
        </pc:sldMkLst>
        <pc:spChg chg="mod">
          <ac:chgData name="Jan Punte" userId="d35c8e43-24b0-4666-aabf-e14b9240c9ac" providerId="ADAL" clId="{2F2E07DC-6486-4F44-B46F-D4711C79FCDE}" dt="2021-09-22T09:18:04.081" v="347" actId="207"/>
          <ac:spMkLst>
            <pc:docMk/>
            <pc:sldMk cId="2473737550" sldId="257"/>
            <ac:spMk id="208" creationId="{CAA37081-F5D7-4C12-AE8E-E853F38620DD}"/>
          </ac:spMkLst>
        </pc:spChg>
      </pc:sldChg>
    </pc:docChg>
  </pc:docChgLst>
  <pc:docChgLst>
    <pc:chgData name="Vera Brozius" userId="S::v.brozius@ggdtwente.nl::86e97353-4b57-44eb-9c11-d6d5952038ac" providerId="AD" clId="Web-{B4564A6B-E227-40E0-969B-95B183666477}"/>
    <pc:docChg chg="modSld">
      <pc:chgData name="Vera Brozius" userId="S::v.brozius@ggdtwente.nl::86e97353-4b57-44eb-9c11-d6d5952038ac" providerId="AD" clId="Web-{B4564A6B-E227-40E0-969B-95B183666477}" dt="2021-09-29T14:32:11.250" v="6" actId="20577"/>
      <pc:docMkLst>
        <pc:docMk/>
      </pc:docMkLst>
      <pc:sldChg chg="modSp">
        <pc:chgData name="Vera Brozius" userId="S::v.brozius@ggdtwente.nl::86e97353-4b57-44eb-9c11-d6d5952038ac" providerId="AD" clId="Web-{B4564A6B-E227-40E0-969B-95B183666477}" dt="2021-09-29T14:32:11.250" v="6" actId="20577"/>
        <pc:sldMkLst>
          <pc:docMk/>
          <pc:sldMk cId="2280408766" sldId="256"/>
        </pc:sldMkLst>
        <pc:spChg chg="mod">
          <ac:chgData name="Vera Brozius" userId="S::v.brozius@ggdtwente.nl::86e97353-4b57-44eb-9c11-d6d5952038ac" providerId="AD" clId="Web-{B4564A6B-E227-40E0-969B-95B183666477}" dt="2021-09-29T14:32:11.250" v="6" actId="20577"/>
          <ac:spMkLst>
            <pc:docMk/>
            <pc:sldMk cId="2280408766" sldId="256"/>
            <ac:spMk id="94" creationId="{7B84E4A7-B39A-4693-B2E3-30FB780DA9DF}"/>
          </ac:spMkLst>
        </pc:spChg>
      </pc:sldChg>
    </pc:docChg>
  </pc:docChgLst>
  <pc:docChgLst>
    <pc:chgData name="Vera Brozius" userId="S::v.brozius@ggdtwente.nl::86e97353-4b57-44eb-9c11-d6d5952038ac" providerId="AD" clId="Web-{F791A7E4-0FE0-4325-9717-E1B1F2D256CC}"/>
    <pc:docChg chg="modSld">
      <pc:chgData name="Vera Brozius" userId="S::v.brozius@ggdtwente.nl::86e97353-4b57-44eb-9c11-d6d5952038ac" providerId="AD" clId="Web-{F791A7E4-0FE0-4325-9717-E1B1F2D256CC}" dt="2021-09-29T14:38:38.226" v="28" actId="1076"/>
      <pc:docMkLst>
        <pc:docMk/>
      </pc:docMkLst>
      <pc:sldChg chg="modSp">
        <pc:chgData name="Vera Brozius" userId="S::v.brozius@ggdtwente.nl::86e97353-4b57-44eb-9c11-d6d5952038ac" providerId="AD" clId="Web-{F791A7E4-0FE0-4325-9717-E1B1F2D256CC}" dt="2021-09-29T14:38:38.226" v="28" actId="1076"/>
        <pc:sldMkLst>
          <pc:docMk/>
          <pc:sldMk cId="2280408766" sldId="256"/>
        </pc:sldMkLst>
        <pc:spChg chg="mod">
          <ac:chgData name="Vera Brozius" userId="S::v.brozius@ggdtwente.nl::86e97353-4b57-44eb-9c11-d6d5952038ac" providerId="AD" clId="Web-{F791A7E4-0FE0-4325-9717-E1B1F2D256CC}" dt="2021-09-29T14:37:14.065" v="22" actId="14100"/>
          <ac:spMkLst>
            <pc:docMk/>
            <pc:sldMk cId="2280408766" sldId="256"/>
            <ac:spMk id="94" creationId="{7B84E4A7-B39A-4693-B2E3-30FB780DA9DF}"/>
          </ac:spMkLst>
        </pc:spChg>
        <pc:spChg chg="mod">
          <ac:chgData name="Vera Brozius" userId="S::v.brozius@ggdtwente.nl::86e97353-4b57-44eb-9c11-d6d5952038ac" providerId="AD" clId="Web-{F791A7E4-0FE0-4325-9717-E1B1F2D256CC}" dt="2021-09-29T14:38:38.226" v="28" actId="1076"/>
          <ac:spMkLst>
            <pc:docMk/>
            <pc:sldMk cId="2280408766" sldId="256"/>
            <ac:spMk id="95" creationId="{6A613361-D03A-4258-AA43-4F1AC022C115}"/>
          </ac:spMkLst>
        </pc:spChg>
        <pc:cxnChg chg="mod">
          <ac:chgData name="Vera Brozius" userId="S::v.brozius@ggdtwente.nl::86e97353-4b57-44eb-9c11-d6d5952038ac" providerId="AD" clId="Web-{F791A7E4-0FE0-4325-9717-E1B1F2D256CC}" dt="2021-09-29T14:37:14.065" v="22" actId="14100"/>
          <ac:cxnSpMkLst>
            <pc:docMk/>
            <pc:sldMk cId="2280408766" sldId="256"/>
            <ac:cxnSpMk id="164" creationId="{53E8E2B8-C11C-4F66-9422-E5859193668D}"/>
          </ac:cxnSpMkLst>
        </pc:cxnChg>
      </pc:sldChg>
    </pc:docChg>
  </pc:docChgLst>
  <pc:docChgLst>
    <pc:chgData name="Renzo Graziano" userId="1e9b8e88-6120-42b6-b6ff-af79391dd757" providerId="ADAL" clId="{E5AE83AE-F267-476C-B632-F4FAB79330DE}"/>
    <pc:docChg chg="modSld">
      <pc:chgData name="Renzo Graziano" userId="1e9b8e88-6120-42b6-b6ff-af79391dd757" providerId="ADAL" clId="{E5AE83AE-F267-476C-B632-F4FAB79330DE}" dt="2021-09-30T08:05:07.540" v="1" actId="13926"/>
      <pc:docMkLst>
        <pc:docMk/>
      </pc:docMkLst>
      <pc:sldChg chg="modSp mod">
        <pc:chgData name="Renzo Graziano" userId="1e9b8e88-6120-42b6-b6ff-af79391dd757" providerId="ADAL" clId="{E5AE83AE-F267-476C-B632-F4FAB79330DE}" dt="2021-09-30T08:05:07.540" v="1" actId="13926"/>
        <pc:sldMkLst>
          <pc:docMk/>
          <pc:sldMk cId="2473737550" sldId="257"/>
        </pc:sldMkLst>
        <pc:spChg chg="mod">
          <ac:chgData name="Renzo Graziano" userId="1e9b8e88-6120-42b6-b6ff-af79391dd757" providerId="ADAL" clId="{E5AE83AE-F267-476C-B632-F4FAB79330DE}" dt="2021-09-30T08:05:07.540" v="1" actId="13926"/>
          <ac:spMkLst>
            <pc:docMk/>
            <pc:sldMk cId="2473737550" sldId="257"/>
            <ac:spMk id="208" creationId="{CAA37081-F5D7-4C12-AE8E-E853F38620DD}"/>
          </ac:spMkLst>
        </pc:spChg>
      </pc:sldChg>
    </pc:docChg>
  </pc:docChgLst>
  <pc:docChgLst>
    <pc:chgData name="Jan Punte" userId="d35c8e43-24b0-4666-aabf-e14b9240c9ac" providerId="ADAL" clId="{88A66845-EEE4-41F1-9289-FFBA6678BAAB}"/>
    <pc:docChg chg="modSld">
      <pc:chgData name="Jan Punte" userId="d35c8e43-24b0-4666-aabf-e14b9240c9ac" providerId="ADAL" clId="{88A66845-EEE4-41F1-9289-FFBA6678BAAB}" dt="2021-09-30T08:12:31.158" v="96" actId="20577"/>
      <pc:docMkLst>
        <pc:docMk/>
      </pc:docMkLst>
      <pc:sldChg chg="modSp mod">
        <pc:chgData name="Jan Punte" userId="d35c8e43-24b0-4666-aabf-e14b9240c9ac" providerId="ADAL" clId="{88A66845-EEE4-41F1-9289-FFBA6678BAAB}" dt="2021-09-30T07:53:41.005" v="0" actId="20577"/>
        <pc:sldMkLst>
          <pc:docMk/>
          <pc:sldMk cId="2280408766" sldId="256"/>
        </pc:sldMkLst>
        <pc:spChg chg="mod">
          <ac:chgData name="Jan Punte" userId="d35c8e43-24b0-4666-aabf-e14b9240c9ac" providerId="ADAL" clId="{88A66845-EEE4-41F1-9289-FFBA6678BAAB}" dt="2021-09-30T07:53:41.005" v="0" actId="20577"/>
          <ac:spMkLst>
            <pc:docMk/>
            <pc:sldMk cId="2280408766" sldId="256"/>
            <ac:spMk id="121" creationId="{CBBB8F10-6224-4236-AC35-DC7B6838F1B5}"/>
          </ac:spMkLst>
        </pc:spChg>
      </pc:sldChg>
      <pc:sldChg chg="modSp mod">
        <pc:chgData name="Jan Punte" userId="d35c8e43-24b0-4666-aabf-e14b9240c9ac" providerId="ADAL" clId="{88A66845-EEE4-41F1-9289-FFBA6678BAAB}" dt="2021-09-30T08:12:31.158" v="96" actId="20577"/>
        <pc:sldMkLst>
          <pc:docMk/>
          <pc:sldMk cId="2473737550" sldId="257"/>
        </pc:sldMkLst>
        <pc:spChg chg="mod">
          <ac:chgData name="Jan Punte" userId="d35c8e43-24b0-4666-aabf-e14b9240c9ac" providerId="ADAL" clId="{88A66845-EEE4-41F1-9289-FFBA6678BAAB}" dt="2021-09-30T08:12:31.158" v="96" actId="20577"/>
          <ac:spMkLst>
            <pc:docMk/>
            <pc:sldMk cId="2473737550" sldId="257"/>
            <ac:spMk id="115" creationId="{95851895-107B-4692-AA75-23536D7C22C4}"/>
          </ac:spMkLst>
        </pc:spChg>
        <pc:spChg chg="mod">
          <ac:chgData name="Jan Punte" userId="d35c8e43-24b0-4666-aabf-e14b9240c9ac" providerId="ADAL" clId="{88A66845-EEE4-41F1-9289-FFBA6678BAAB}" dt="2021-09-30T08:12:23.479" v="95" actId="20577"/>
          <ac:spMkLst>
            <pc:docMk/>
            <pc:sldMk cId="2473737550" sldId="257"/>
            <ac:spMk id="121" creationId="{CBBB8F10-6224-4236-AC35-DC7B6838F1B5}"/>
          </ac:spMkLst>
        </pc:spChg>
        <pc:spChg chg="mod">
          <ac:chgData name="Jan Punte" userId="d35c8e43-24b0-4666-aabf-e14b9240c9ac" providerId="ADAL" clId="{88A66845-EEE4-41F1-9289-FFBA6678BAAB}" dt="2021-09-30T08:10:45.855" v="63" actId="1076"/>
          <ac:spMkLst>
            <pc:docMk/>
            <pc:sldMk cId="2473737550" sldId="257"/>
            <ac:spMk id="122" creationId="{E6C384AC-7BC7-4330-BCCC-D91112B75FC1}"/>
          </ac:spMkLst>
        </pc:spChg>
        <pc:spChg chg="mod">
          <ac:chgData name="Jan Punte" userId="d35c8e43-24b0-4666-aabf-e14b9240c9ac" providerId="ADAL" clId="{88A66845-EEE4-41F1-9289-FFBA6678BAAB}" dt="2021-09-30T08:04:20.179" v="16" actId="20577"/>
          <ac:spMkLst>
            <pc:docMk/>
            <pc:sldMk cId="2473737550" sldId="257"/>
            <ac:spMk id="147" creationId="{676950AA-2C52-4D2E-B9A7-4C0B65CB6F20}"/>
          </ac:spMkLst>
        </pc:spChg>
        <pc:spChg chg="mod">
          <ac:chgData name="Jan Punte" userId="d35c8e43-24b0-4666-aabf-e14b9240c9ac" providerId="ADAL" clId="{88A66845-EEE4-41F1-9289-FFBA6678BAAB}" dt="2021-09-30T08:04:28.670" v="32" actId="20577"/>
          <ac:spMkLst>
            <pc:docMk/>
            <pc:sldMk cId="2473737550" sldId="257"/>
            <ac:spMk id="149" creationId="{60D338CA-EB9B-4632-A728-C093EF4B265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804F2-A9E4-4524-AB23-11F7482622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244DA69-048A-4D3D-8ACC-74D0061CA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43CFB3-3EC4-46B0-A918-0A4BB3E2B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90D862-E574-49E0-BBB3-D9A0EEC95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61521C-2466-4B8F-95AD-74F95DD7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518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2E90F3-D2BA-40B5-9DA8-24B7B585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E805B0-0715-41D8-9FE5-A99221934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12FE4F-30F9-4159-9A01-9A1F4DF83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76222C-9DCA-471B-BB69-46E490A9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DE9BF6-D404-4D21-8061-3D818E3BD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91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AA9EEC5-8839-4284-A5E9-08751E2033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68324C4-41C2-4799-A97C-CE831DCA7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69BC38-F2F4-4763-A98D-A5C0D098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E492D4-C442-4D48-A7BD-19E48D28B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06F8B5-4FFA-4E50-956A-14DD8D6AA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89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63C42-404A-403C-80B4-6B9B5335A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205957-6DB4-442A-AEA5-1D03F54EB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04E741-54F7-4E6F-8A36-ADE173D1D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17420E-3062-4C92-829E-899DA3CE2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158628-FF46-40CA-8179-3BD7B3E22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97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D78FD6-4753-4603-8501-1EC86F9C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CFA7695-C0B8-4427-ADC9-EEA385DE8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F0B744-CD57-4643-B271-D436C275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3A60AC-A1B1-40DC-AEC2-2B354678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8C6D12-D893-455E-B9A0-6C68679B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990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E0E20E-27D0-4352-88E3-744DCBBE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8FA8C4-33BA-4E48-B021-DB5B20C7C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A017F1B-E404-494E-8FD4-873BBC862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27E68F-D79D-4B70-859D-F0822FA5A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9B1727-F25E-4DBC-8D89-7BC0745A9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5C427F-C71F-44FE-B3D5-414EBD078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579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42005-8B3B-45F7-B3BC-14C8C6043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C62FA38-CA66-4E90-9363-3EE3502C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E43439-7E91-4E1F-9DFF-8A2960AF3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BAC3886-F768-4F3C-B040-7D74C57B1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9018412-63EF-4DB5-B059-820EE07C9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6EB53AD-7401-483D-8CC2-7FDB98BF2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37BAB3-1421-4F29-820A-C6331D043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9102748-27B7-4A92-A3EC-2508FAD0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126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BCB94-139D-4883-BFA3-11396ABD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87F639-C243-4CE2-9F3F-9C3960B19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F0F205E-8763-429B-931A-F17CE13F1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2597E25-97A2-4D1B-B6F9-48B85645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93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C3B042B-5445-46E7-BBF1-9668D64E1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47EF6F7-F356-421F-8327-8F13F8185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6AEB75-A3F1-42CF-B489-25F611518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2833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844C9B-E0C9-446B-84E2-39F171A9A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447C2F-F1F8-4F07-91DA-56F6E7D84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961DA6A-9684-4732-AC63-B58FB485B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E1B48B-0431-46B0-8F5F-D91E7140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542B04-B80C-4F95-BBC2-E2388D5E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56B06FD-EB6C-4F0F-9A73-2C8F1963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982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9668E1-4F05-4A20-819B-94E028DD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F541C0C-BD77-4128-A3AD-CF49D6ACB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D50A6C-FF0C-47CE-A80E-F295F1152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8376368-0AA9-4E8C-A456-ED3B0F4FA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55F93CB-57B3-4BF5-8982-ADE34BD2B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B8A117-F375-4222-B1FE-70BD1235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2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029FEA-833A-4C9E-8ED3-6B43AD9F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7783A3-61BE-4CBF-96B4-EAFF71383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A69EFB-759C-4E89-8317-BE699E26F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BFB88-27FE-434F-8E74-FC47F571379E}" type="datetimeFigureOut">
              <a:rPr lang="nl-NL" smtClean="0"/>
              <a:t>27-10-2022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F7E18D-42D6-4652-B9AD-FE0B896CE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5077C-FE74-43BC-B5A9-498CF6B7D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9E194-B2D2-49EF-BB56-A47C24D8C1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20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Wolk 114">
            <a:extLst>
              <a:ext uri="{FF2B5EF4-FFF2-40B4-BE49-F238E27FC236}">
                <a16:creationId xmlns:a16="http://schemas.microsoft.com/office/drawing/2014/main" id="{95851895-107B-4692-AA75-23536D7C22C4}"/>
              </a:ext>
            </a:extLst>
          </p:cNvPr>
          <p:cNvSpPr/>
          <p:nvPr/>
        </p:nvSpPr>
        <p:spPr>
          <a:xfrm>
            <a:off x="7150881" y="5021211"/>
            <a:ext cx="3173667" cy="1701723"/>
          </a:xfrm>
          <a:prstGeom prst="cloud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accent1"/>
                </a:solidFill>
              </a:rPr>
              <a:t>Integrale casuïstiek (I.C.)  voorziening</a:t>
            </a:r>
          </a:p>
        </p:txBody>
      </p:sp>
      <p:sp>
        <p:nvSpPr>
          <p:cNvPr id="108" name="Rechthoek 107">
            <a:extLst>
              <a:ext uri="{FF2B5EF4-FFF2-40B4-BE49-F238E27FC236}">
                <a16:creationId xmlns:a16="http://schemas.microsoft.com/office/drawing/2014/main" id="{4273B7D8-1D9B-4851-A228-1ECC062C4118}"/>
              </a:ext>
            </a:extLst>
          </p:cNvPr>
          <p:cNvSpPr/>
          <p:nvPr/>
        </p:nvSpPr>
        <p:spPr>
          <a:xfrm>
            <a:off x="134527" y="5044130"/>
            <a:ext cx="1951560" cy="1621275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Rechthoek 103">
            <a:extLst>
              <a:ext uri="{FF2B5EF4-FFF2-40B4-BE49-F238E27FC236}">
                <a16:creationId xmlns:a16="http://schemas.microsoft.com/office/drawing/2014/main" id="{35C2E9EF-7D68-466E-8ACC-749FC232839A}"/>
              </a:ext>
            </a:extLst>
          </p:cNvPr>
          <p:cNvSpPr/>
          <p:nvPr/>
        </p:nvSpPr>
        <p:spPr>
          <a:xfrm>
            <a:off x="6416156" y="74940"/>
            <a:ext cx="5467739" cy="4711960"/>
          </a:xfrm>
          <a:prstGeom prst="rect">
            <a:avLst/>
          </a:prstGeom>
          <a:solidFill>
            <a:schemeClr val="accent4">
              <a:lumMod val="40000"/>
              <a:lumOff val="60000"/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Rechthoek 102">
            <a:extLst>
              <a:ext uri="{FF2B5EF4-FFF2-40B4-BE49-F238E27FC236}">
                <a16:creationId xmlns:a16="http://schemas.microsoft.com/office/drawing/2014/main" id="{B7BBAB1E-8720-4738-905E-E6D7B5E968EC}"/>
              </a:ext>
            </a:extLst>
          </p:cNvPr>
          <p:cNvSpPr/>
          <p:nvPr/>
        </p:nvSpPr>
        <p:spPr>
          <a:xfrm>
            <a:off x="74645" y="74645"/>
            <a:ext cx="5467739" cy="3711766"/>
          </a:xfrm>
          <a:prstGeom prst="rect">
            <a:avLst/>
          </a:prstGeom>
          <a:solidFill>
            <a:schemeClr val="accent5">
              <a:lumMod val="40000"/>
              <a:lumOff val="60000"/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FA22CAB-0641-40A7-B3D5-C92259C8FC52}"/>
              </a:ext>
            </a:extLst>
          </p:cNvPr>
          <p:cNvSpPr/>
          <p:nvPr/>
        </p:nvSpPr>
        <p:spPr>
          <a:xfrm>
            <a:off x="2684240" y="201987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C9BD4F7-09E3-4DA1-8E12-FA947B14CC28}"/>
              </a:ext>
            </a:extLst>
          </p:cNvPr>
          <p:cNvSpPr txBox="1"/>
          <p:nvPr/>
        </p:nvSpPr>
        <p:spPr>
          <a:xfrm>
            <a:off x="2759226" y="156441"/>
            <a:ext cx="1151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CIMOT Almelo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3C5D943-5BF4-4714-8CC2-96523EE960EC}"/>
              </a:ext>
            </a:extLst>
          </p:cNvPr>
          <p:cNvSpPr txBox="1"/>
          <p:nvPr/>
        </p:nvSpPr>
        <p:spPr>
          <a:xfrm>
            <a:off x="2772001" y="345928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Beschermd wonen – Begeleid wonen - Opvang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0BB6C16-96D6-4363-9F8D-E80534C9F46E}"/>
              </a:ext>
            </a:extLst>
          </p:cNvPr>
          <p:cNvSpPr txBox="1"/>
          <p:nvPr/>
        </p:nvSpPr>
        <p:spPr>
          <a:xfrm>
            <a:off x="2808931" y="604285"/>
            <a:ext cx="1715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Hellendoorn-Wierden-Rijssen Holten</a:t>
            </a:r>
            <a:br>
              <a:rPr lang="nl-NL" sz="800">
                <a:solidFill>
                  <a:srgbClr val="FF0000"/>
                </a:solidFill>
              </a:rPr>
            </a:br>
            <a:r>
              <a:rPr lang="nl-NL" sz="800">
                <a:solidFill>
                  <a:srgbClr val="FF0000"/>
                </a:solidFill>
              </a:rPr>
              <a:t>Tubbergen-Twenterand-Almelo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20251BDE-2C26-48D2-B22F-1ED3A1FB4C5D}"/>
              </a:ext>
            </a:extLst>
          </p:cNvPr>
          <p:cNvSpPr/>
          <p:nvPr/>
        </p:nvSpPr>
        <p:spPr>
          <a:xfrm>
            <a:off x="200510" y="198947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921FB90-EAE3-494A-A60B-2B78EBD88555}"/>
              </a:ext>
            </a:extLst>
          </p:cNvPr>
          <p:cNvSpPr txBox="1"/>
          <p:nvPr/>
        </p:nvSpPr>
        <p:spPr>
          <a:xfrm>
            <a:off x="312730" y="153401"/>
            <a:ext cx="1564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CIMOT Enschede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B416FF9-9CB7-47A5-9B7D-87DB8B2C4A3A}"/>
              </a:ext>
            </a:extLst>
          </p:cNvPr>
          <p:cNvSpPr txBox="1"/>
          <p:nvPr/>
        </p:nvSpPr>
        <p:spPr>
          <a:xfrm>
            <a:off x="325201" y="342909"/>
            <a:ext cx="2261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Beschermd wonen – Begeleid wonen – Opvang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>
                <a:solidFill>
                  <a:schemeClr val="accent1"/>
                </a:solidFill>
              </a:rPr>
              <a:t>Nazorg gedetineerden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AD40CB8-1467-48E7-B858-FFEAEDAFD746}"/>
              </a:ext>
            </a:extLst>
          </p:cNvPr>
          <p:cNvSpPr txBox="1"/>
          <p:nvPr/>
        </p:nvSpPr>
        <p:spPr>
          <a:xfrm>
            <a:off x="343864" y="610827"/>
            <a:ext cx="2385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Borne-Dinkelland-Haaksbergen-Hengelo-Hof van Twente- Losser-Oldenzaal-Enschede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ABA948A-0786-4982-B7BB-21C0F8039AD5}"/>
              </a:ext>
            </a:extLst>
          </p:cNvPr>
          <p:cNvSpPr/>
          <p:nvPr/>
        </p:nvSpPr>
        <p:spPr>
          <a:xfrm>
            <a:off x="207674" y="1821183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4A07222-2C7B-4E57-A14B-4297BDA868A7}"/>
              </a:ext>
            </a:extLst>
          </p:cNvPr>
          <p:cNvSpPr txBox="1"/>
          <p:nvPr/>
        </p:nvSpPr>
        <p:spPr>
          <a:xfrm>
            <a:off x="298075" y="1775658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Veiligheidshuis Regio Almelo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F7AB1FB8-8625-4525-B8D0-A02BCC42908A}"/>
              </a:ext>
            </a:extLst>
          </p:cNvPr>
          <p:cNvSpPr txBox="1"/>
          <p:nvPr/>
        </p:nvSpPr>
        <p:spPr>
          <a:xfrm>
            <a:off x="290107" y="1965145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Veelplegers – KCO- Code rood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CF83FDAF-C551-4246-BC5C-788A341F762D}"/>
              </a:ext>
            </a:extLst>
          </p:cNvPr>
          <p:cNvSpPr txBox="1"/>
          <p:nvPr/>
        </p:nvSpPr>
        <p:spPr>
          <a:xfrm>
            <a:off x="324483" y="2109973"/>
            <a:ext cx="215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Hellendoorn-Wierden-Rijssen Holten</a:t>
            </a:r>
            <a:br>
              <a:rPr lang="nl-NL" sz="800">
                <a:solidFill>
                  <a:srgbClr val="FF0000"/>
                </a:solidFill>
              </a:rPr>
            </a:br>
            <a:r>
              <a:rPr lang="nl-NL" sz="800">
                <a:solidFill>
                  <a:srgbClr val="FF0000"/>
                </a:solidFill>
              </a:rPr>
              <a:t>Tubbergen-Twenterand-Almelo - Veiligheidshuis Regio Twente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3823B31C-1659-4AFA-84C3-8E1275A0C092}"/>
              </a:ext>
            </a:extLst>
          </p:cNvPr>
          <p:cNvSpPr/>
          <p:nvPr/>
        </p:nvSpPr>
        <p:spPr>
          <a:xfrm>
            <a:off x="2675859" y="1830839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ECF73CD-4917-4499-A14D-2352AA58745D}"/>
              </a:ext>
            </a:extLst>
          </p:cNvPr>
          <p:cNvSpPr txBox="1"/>
          <p:nvPr/>
        </p:nvSpPr>
        <p:spPr>
          <a:xfrm>
            <a:off x="2766260" y="1785314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Veiligheidshuis Regio Enschede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8A6EC6AD-C38A-4C54-8F34-CD0228BA0265}"/>
              </a:ext>
            </a:extLst>
          </p:cNvPr>
          <p:cNvSpPr txBox="1"/>
          <p:nvPr/>
        </p:nvSpPr>
        <p:spPr>
          <a:xfrm>
            <a:off x="2758292" y="1974801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Veelplegers – KCO- Code rood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1C6FEDB-8561-438C-9E88-FBD608AF92E3}"/>
              </a:ext>
            </a:extLst>
          </p:cNvPr>
          <p:cNvSpPr txBox="1"/>
          <p:nvPr/>
        </p:nvSpPr>
        <p:spPr>
          <a:xfrm>
            <a:off x="2792668" y="2260267"/>
            <a:ext cx="2152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Enschede-Veiligheidshuis Regio Twente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369EE8F7-A974-4E86-BD99-E49D14F6B519}"/>
              </a:ext>
            </a:extLst>
          </p:cNvPr>
          <p:cNvSpPr/>
          <p:nvPr/>
        </p:nvSpPr>
        <p:spPr>
          <a:xfrm>
            <a:off x="200057" y="1003232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9AC79AC8-BEDE-4B9D-A4D9-49A5AA502542}"/>
              </a:ext>
            </a:extLst>
          </p:cNvPr>
          <p:cNvSpPr txBox="1"/>
          <p:nvPr/>
        </p:nvSpPr>
        <p:spPr>
          <a:xfrm>
            <a:off x="272793" y="977693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Veiligheidshuis Regio Hengelo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BFF950F-96BD-479A-A6EA-D4D7F5DF324F}"/>
              </a:ext>
            </a:extLst>
          </p:cNvPr>
          <p:cNvSpPr txBox="1"/>
          <p:nvPr/>
        </p:nvSpPr>
        <p:spPr>
          <a:xfrm>
            <a:off x="282490" y="1147194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Veelplegers – KCO- Code rood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1FB4F916-2E20-485C-987B-44694ECF6792}"/>
              </a:ext>
            </a:extLst>
          </p:cNvPr>
          <p:cNvSpPr txBox="1"/>
          <p:nvPr/>
        </p:nvSpPr>
        <p:spPr>
          <a:xfrm>
            <a:off x="237195" y="1280930"/>
            <a:ext cx="215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Borne-Dinkelland-Haaksbergen-Hengelo-Hof van Twente-Losser-Oldenzaal-Veiligheidshuis Twente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34FBF855-7FF1-4220-B708-F0B2A6EB1C62}"/>
              </a:ext>
            </a:extLst>
          </p:cNvPr>
          <p:cNvSpPr/>
          <p:nvPr/>
        </p:nvSpPr>
        <p:spPr>
          <a:xfrm>
            <a:off x="2692399" y="993117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ACDE08C-06E5-415A-A956-9788543FCC1E}"/>
              </a:ext>
            </a:extLst>
          </p:cNvPr>
          <p:cNvSpPr txBox="1"/>
          <p:nvPr/>
        </p:nvSpPr>
        <p:spPr>
          <a:xfrm>
            <a:off x="2782800" y="947592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Tijdelijke huisverboden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C75DAF05-A6AB-4B37-8E15-71083A95F09C}"/>
              </a:ext>
            </a:extLst>
          </p:cNvPr>
          <p:cNvSpPr txBox="1"/>
          <p:nvPr/>
        </p:nvSpPr>
        <p:spPr>
          <a:xfrm>
            <a:off x="2782800" y="1177624"/>
            <a:ext cx="215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Alle Twentse gemeenten (elk te beschouwen als “vangnet” </a:t>
            </a:r>
            <a:r>
              <a:rPr lang="nl-NL" sz="800" i="1">
                <a:solidFill>
                  <a:schemeClr val="accent1"/>
                </a:solidFill>
              </a:rPr>
              <a:t>(Dinkelland-Losser-Oldenzaal is 1 vangnet, Hengelo-Haaksbergen is 1 vangnet)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E0FB78FC-A364-4614-B928-DFBF23981D41}"/>
              </a:ext>
            </a:extLst>
          </p:cNvPr>
          <p:cNvSpPr/>
          <p:nvPr/>
        </p:nvSpPr>
        <p:spPr>
          <a:xfrm>
            <a:off x="206721" y="2651655"/>
            <a:ext cx="2385752" cy="714894"/>
          </a:xfrm>
          <a:prstGeom prst="rect">
            <a:avLst/>
          </a:prstGeom>
          <a:solidFill>
            <a:schemeClr val="lt1">
              <a:alpha val="6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055BA1A6-1E67-4275-A97D-29D74E5B3A99}"/>
              </a:ext>
            </a:extLst>
          </p:cNvPr>
          <p:cNvSpPr txBox="1"/>
          <p:nvPr/>
        </p:nvSpPr>
        <p:spPr>
          <a:xfrm>
            <a:off x="297122" y="2606130"/>
            <a:ext cx="213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>
                <a:solidFill>
                  <a:schemeClr val="bg1">
                    <a:lumMod val="75000"/>
                  </a:schemeClr>
                </a:solidFill>
              </a:rPr>
              <a:t>Bemoeizorg </a:t>
            </a:r>
            <a:r>
              <a:rPr lang="nl-NL" sz="1000">
                <a:solidFill>
                  <a:schemeClr val="bg1">
                    <a:lumMod val="75000"/>
                  </a:schemeClr>
                </a:solidFill>
              </a:rPr>
              <a:t>(tevens </a:t>
            </a:r>
            <a:r>
              <a:rPr lang="nl-NL" sz="1000" err="1">
                <a:solidFill>
                  <a:schemeClr val="bg1">
                    <a:lumMod val="75000"/>
                  </a:schemeClr>
                </a:solidFill>
              </a:rPr>
              <a:t>Tactus</a:t>
            </a:r>
            <a:r>
              <a:rPr lang="nl-NL" sz="1000">
                <a:solidFill>
                  <a:schemeClr val="bg1">
                    <a:lumMod val="75000"/>
                  </a:schemeClr>
                </a:solidFill>
              </a:rPr>
              <a:t>/Mediant/deelnemer)</a:t>
            </a:r>
            <a:r>
              <a:rPr lang="nl-NL" sz="120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7DCC5E8A-6284-4802-BA29-E823788F80C5}"/>
              </a:ext>
            </a:extLst>
          </p:cNvPr>
          <p:cNvSpPr txBox="1"/>
          <p:nvPr/>
        </p:nvSpPr>
        <p:spPr>
          <a:xfrm>
            <a:off x="324483" y="3039078"/>
            <a:ext cx="1957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bg1">
                    <a:lumMod val="75000"/>
                  </a:schemeClr>
                </a:solidFill>
              </a:rPr>
              <a:t>?? Uitzoeken, mogelijk geen lokale overheid meer</a:t>
            </a:r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99B8974A-E2B4-49FC-80AF-3A6EC5248111}"/>
              </a:ext>
            </a:extLst>
          </p:cNvPr>
          <p:cNvSpPr/>
          <p:nvPr/>
        </p:nvSpPr>
        <p:spPr>
          <a:xfrm>
            <a:off x="8608496" y="1915303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69C3D324-B911-43E9-8BC0-9CA3FF47EB14}"/>
              </a:ext>
            </a:extLst>
          </p:cNvPr>
          <p:cNvSpPr txBox="1"/>
          <p:nvPr/>
        </p:nvSpPr>
        <p:spPr>
          <a:xfrm>
            <a:off x="8698897" y="1869778"/>
            <a:ext cx="1444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Almelo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1F952163-EAD4-4260-A1F8-09E9009AC2A1}"/>
              </a:ext>
            </a:extLst>
          </p:cNvPr>
          <p:cNvSpPr txBox="1"/>
          <p:nvPr/>
        </p:nvSpPr>
        <p:spPr>
          <a:xfrm>
            <a:off x="8698898" y="2083184"/>
            <a:ext cx="136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CZAV Coördinatie van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 err="1">
                <a:solidFill>
                  <a:schemeClr val="accent1"/>
                </a:solidFill>
              </a:rPr>
              <a:t>Zorg-en</a:t>
            </a:r>
            <a:r>
              <a:rPr lang="nl-NL" sz="800">
                <a:solidFill>
                  <a:schemeClr val="accent1"/>
                </a:solidFill>
              </a:rPr>
              <a:t> Armoedeaanpak en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>
                <a:solidFill>
                  <a:schemeClr val="accent1"/>
                </a:solidFill>
              </a:rPr>
              <a:t>Veiligheid)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>
                <a:solidFill>
                  <a:schemeClr val="accent1"/>
                </a:solidFill>
              </a:rPr>
              <a:t>VS</a:t>
            </a:r>
            <a:endParaRPr lang="nl-NL" sz="800" i="1">
              <a:solidFill>
                <a:schemeClr val="accent1"/>
              </a:solidFill>
            </a:endParaRPr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116692AE-E49A-497A-90BE-BB24E6E22B4D}"/>
              </a:ext>
            </a:extLst>
          </p:cNvPr>
          <p:cNvSpPr/>
          <p:nvPr/>
        </p:nvSpPr>
        <p:spPr>
          <a:xfrm>
            <a:off x="8608496" y="2765642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2DAAF802-CE69-4758-858C-6C5EF01A921B}"/>
              </a:ext>
            </a:extLst>
          </p:cNvPr>
          <p:cNvSpPr txBox="1"/>
          <p:nvPr/>
        </p:nvSpPr>
        <p:spPr>
          <a:xfrm>
            <a:off x="8698897" y="2776103"/>
            <a:ext cx="1444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Borne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DFC5878D-7D5B-4AF2-99A9-BF51DA45A27A}"/>
              </a:ext>
            </a:extLst>
          </p:cNvPr>
          <p:cNvSpPr txBox="1"/>
          <p:nvPr/>
        </p:nvSpPr>
        <p:spPr>
          <a:xfrm>
            <a:off x="8683831" y="3086352"/>
            <a:ext cx="1361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Afstemmingsoverleg - BHT - Huurproblemen en Jeugd</a:t>
            </a:r>
            <a:endParaRPr lang="nl-NL" sz="800" i="1">
              <a:solidFill>
                <a:schemeClr val="accent1"/>
              </a:solidFill>
            </a:endParaRPr>
          </a:p>
        </p:txBody>
      </p:sp>
      <p:sp>
        <p:nvSpPr>
          <p:cNvPr id="56" name="Rechthoek 55">
            <a:extLst>
              <a:ext uri="{FF2B5EF4-FFF2-40B4-BE49-F238E27FC236}">
                <a16:creationId xmlns:a16="http://schemas.microsoft.com/office/drawing/2014/main" id="{0E261E8A-8BBB-4A76-B3D2-294B34238F3A}"/>
              </a:ext>
            </a:extLst>
          </p:cNvPr>
          <p:cNvSpPr/>
          <p:nvPr/>
        </p:nvSpPr>
        <p:spPr>
          <a:xfrm>
            <a:off x="6904659" y="3655696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E240CFDC-5B86-477E-AD13-9FEC258FF162}"/>
              </a:ext>
            </a:extLst>
          </p:cNvPr>
          <p:cNvSpPr txBox="1"/>
          <p:nvPr/>
        </p:nvSpPr>
        <p:spPr>
          <a:xfrm>
            <a:off x="6894518" y="3655696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Enschede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FA6B5779-060E-42BD-9947-2D4C6A1A6F6C}"/>
              </a:ext>
            </a:extLst>
          </p:cNvPr>
          <p:cNvSpPr txBox="1"/>
          <p:nvPr/>
        </p:nvSpPr>
        <p:spPr>
          <a:xfrm>
            <a:off x="6904659" y="3843866"/>
            <a:ext cx="1361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Loverboys-PGA </a:t>
            </a:r>
            <a:r>
              <a:rPr lang="nl-NL" sz="800" err="1">
                <a:solidFill>
                  <a:schemeClr val="accent1"/>
                </a:solidFill>
              </a:rPr>
              <a:t>PersoonsGerichte</a:t>
            </a:r>
            <a:r>
              <a:rPr lang="nl-NL" sz="800">
                <a:solidFill>
                  <a:schemeClr val="accent1"/>
                </a:solidFill>
              </a:rPr>
              <a:t> Aanpak-Jeugdgroepen en VS</a:t>
            </a:r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B32B0B4F-DEEC-423B-9695-577B1097C054}"/>
              </a:ext>
            </a:extLst>
          </p:cNvPr>
          <p:cNvSpPr/>
          <p:nvPr/>
        </p:nvSpPr>
        <p:spPr>
          <a:xfrm>
            <a:off x="6925537" y="1922578"/>
            <a:ext cx="1566150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D7527EC2-74A8-4591-A53C-1A73F0DC23C7}"/>
              </a:ext>
            </a:extLst>
          </p:cNvPr>
          <p:cNvSpPr txBox="1"/>
          <p:nvPr/>
        </p:nvSpPr>
        <p:spPr>
          <a:xfrm>
            <a:off x="6935498" y="2344599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J&amp;V </a:t>
            </a:r>
            <a:r>
              <a:rPr lang="nl-NL" sz="800" err="1">
                <a:solidFill>
                  <a:schemeClr val="accent1"/>
                </a:solidFill>
              </a:rPr>
              <a:t>Noaberpoort</a:t>
            </a:r>
            <a:endParaRPr lang="nl-NL" sz="800">
              <a:solidFill>
                <a:schemeClr val="accent1"/>
              </a:solidFill>
            </a:endParaRPr>
          </a:p>
        </p:txBody>
      </p:sp>
      <p:sp>
        <p:nvSpPr>
          <p:cNvPr id="61" name="Tekstvak 60">
            <a:extLst>
              <a:ext uri="{FF2B5EF4-FFF2-40B4-BE49-F238E27FC236}">
                <a16:creationId xmlns:a16="http://schemas.microsoft.com/office/drawing/2014/main" id="{94FA83B8-D166-43C5-A798-9C891C9E5F1D}"/>
              </a:ext>
            </a:extLst>
          </p:cNvPr>
          <p:cNvSpPr txBox="1"/>
          <p:nvPr/>
        </p:nvSpPr>
        <p:spPr>
          <a:xfrm>
            <a:off x="6914529" y="1920023"/>
            <a:ext cx="1204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Haaksbergen</a:t>
            </a:r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4DC79722-2384-4E58-AB04-7CF56DB3A1A1}"/>
              </a:ext>
            </a:extLst>
          </p:cNvPr>
          <p:cNvSpPr/>
          <p:nvPr/>
        </p:nvSpPr>
        <p:spPr>
          <a:xfrm>
            <a:off x="6905427" y="245407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67C61701-7A5A-4AF0-8F0C-E2E0C779F58A}"/>
              </a:ext>
            </a:extLst>
          </p:cNvPr>
          <p:cNvSpPr txBox="1"/>
          <p:nvPr/>
        </p:nvSpPr>
        <p:spPr>
          <a:xfrm>
            <a:off x="6914529" y="659364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MDO - LVO - St. de Welle</a:t>
            </a:r>
          </a:p>
        </p:txBody>
      </p:sp>
      <p:sp>
        <p:nvSpPr>
          <p:cNvPr id="64" name="Tekstvak 63">
            <a:extLst>
              <a:ext uri="{FF2B5EF4-FFF2-40B4-BE49-F238E27FC236}">
                <a16:creationId xmlns:a16="http://schemas.microsoft.com/office/drawing/2014/main" id="{316CBCA7-E3EB-47F9-9A40-A34514F05A91}"/>
              </a:ext>
            </a:extLst>
          </p:cNvPr>
          <p:cNvSpPr txBox="1"/>
          <p:nvPr/>
        </p:nvSpPr>
        <p:spPr>
          <a:xfrm>
            <a:off x="6908085" y="237812"/>
            <a:ext cx="1421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Hellendoorn</a:t>
            </a:r>
          </a:p>
        </p:txBody>
      </p:sp>
      <p:sp>
        <p:nvSpPr>
          <p:cNvPr id="65" name="Rechthoek 64">
            <a:extLst>
              <a:ext uri="{FF2B5EF4-FFF2-40B4-BE49-F238E27FC236}">
                <a16:creationId xmlns:a16="http://schemas.microsoft.com/office/drawing/2014/main" id="{F4030595-D8C1-4C0A-8887-D6FCE5584246}"/>
              </a:ext>
            </a:extLst>
          </p:cNvPr>
          <p:cNvSpPr/>
          <p:nvPr/>
        </p:nvSpPr>
        <p:spPr>
          <a:xfrm>
            <a:off x="10237716" y="3665193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E891D931-3D6D-4EAA-BD2E-6E5E08DD533B}"/>
              </a:ext>
            </a:extLst>
          </p:cNvPr>
          <p:cNvSpPr txBox="1"/>
          <p:nvPr/>
        </p:nvSpPr>
        <p:spPr>
          <a:xfrm>
            <a:off x="10253481" y="3900018"/>
            <a:ext cx="1361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CSG ZAT-CSG IZO, SJGO-CJG (naar wijkkracht)</a:t>
            </a:r>
          </a:p>
        </p:txBody>
      </p:sp>
      <p:sp>
        <p:nvSpPr>
          <p:cNvPr id="69" name="Tekstvak 68">
            <a:extLst>
              <a:ext uri="{FF2B5EF4-FFF2-40B4-BE49-F238E27FC236}">
                <a16:creationId xmlns:a16="http://schemas.microsoft.com/office/drawing/2014/main" id="{C50870C8-8FAC-41B2-9B7A-FB8662075C73}"/>
              </a:ext>
            </a:extLst>
          </p:cNvPr>
          <p:cNvSpPr txBox="1"/>
          <p:nvPr/>
        </p:nvSpPr>
        <p:spPr>
          <a:xfrm>
            <a:off x="10213044" y="3648505"/>
            <a:ext cx="149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Hengelo</a:t>
            </a:r>
          </a:p>
        </p:txBody>
      </p:sp>
      <p:sp>
        <p:nvSpPr>
          <p:cNvPr id="70" name="Rechthoek 69">
            <a:extLst>
              <a:ext uri="{FF2B5EF4-FFF2-40B4-BE49-F238E27FC236}">
                <a16:creationId xmlns:a16="http://schemas.microsoft.com/office/drawing/2014/main" id="{5E642F67-529F-42B4-A462-7CBE40F6AA96}"/>
              </a:ext>
            </a:extLst>
          </p:cNvPr>
          <p:cNvSpPr/>
          <p:nvPr/>
        </p:nvSpPr>
        <p:spPr>
          <a:xfrm>
            <a:off x="10222720" y="2764487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Tekstvak 70">
            <a:extLst>
              <a:ext uri="{FF2B5EF4-FFF2-40B4-BE49-F238E27FC236}">
                <a16:creationId xmlns:a16="http://schemas.microsoft.com/office/drawing/2014/main" id="{5C83D8C6-9793-43EA-8238-D1DC89DD61C1}"/>
              </a:ext>
            </a:extLst>
          </p:cNvPr>
          <p:cNvSpPr txBox="1"/>
          <p:nvPr/>
        </p:nvSpPr>
        <p:spPr>
          <a:xfrm>
            <a:off x="10267520" y="3128132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 en MP023+</a:t>
            </a:r>
          </a:p>
        </p:txBody>
      </p:sp>
      <p:sp>
        <p:nvSpPr>
          <p:cNvPr id="72" name="Tekstvak 71">
            <a:extLst>
              <a:ext uri="{FF2B5EF4-FFF2-40B4-BE49-F238E27FC236}">
                <a16:creationId xmlns:a16="http://schemas.microsoft.com/office/drawing/2014/main" id="{76111758-CBC7-4039-ABFC-93A7C8846EFB}"/>
              </a:ext>
            </a:extLst>
          </p:cNvPr>
          <p:cNvSpPr txBox="1"/>
          <p:nvPr/>
        </p:nvSpPr>
        <p:spPr>
          <a:xfrm>
            <a:off x="10192872" y="2775199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Hof van Twente</a:t>
            </a:r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74B85D6E-E097-4701-AEA9-DB59F3468710}"/>
              </a:ext>
            </a:extLst>
          </p:cNvPr>
          <p:cNvSpPr/>
          <p:nvPr/>
        </p:nvSpPr>
        <p:spPr>
          <a:xfrm>
            <a:off x="10222720" y="1902437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Tekstvak 73">
            <a:extLst>
              <a:ext uri="{FF2B5EF4-FFF2-40B4-BE49-F238E27FC236}">
                <a16:creationId xmlns:a16="http://schemas.microsoft.com/office/drawing/2014/main" id="{DF026553-6D09-4B7A-93CB-0BF507916EC8}"/>
              </a:ext>
            </a:extLst>
          </p:cNvPr>
          <p:cNvSpPr txBox="1"/>
          <p:nvPr/>
        </p:nvSpPr>
        <p:spPr>
          <a:xfrm>
            <a:off x="10268593" y="2367221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 en OLD-divers</a:t>
            </a:r>
          </a:p>
        </p:txBody>
      </p:sp>
      <p:sp>
        <p:nvSpPr>
          <p:cNvPr id="75" name="Tekstvak 74">
            <a:extLst>
              <a:ext uri="{FF2B5EF4-FFF2-40B4-BE49-F238E27FC236}">
                <a16:creationId xmlns:a16="http://schemas.microsoft.com/office/drawing/2014/main" id="{4185056E-99F2-4D4D-8B10-B6DE04924A14}"/>
              </a:ext>
            </a:extLst>
          </p:cNvPr>
          <p:cNvSpPr txBox="1"/>
          <p:nvPr/>
        </p:nvSpPr>
        <p:spPr>
          <a:xfrm>
            <a:off x="10240549" y="1884242"/>
            <a:ext cx="153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Overdinkel-</a:t>
            </a:r>
            <a:r>
              <a:rPr lang="nl-NL" sz="1200" err="1"/>
              <a:t>Dinkeland</a:t>
            </a:r>
            <a:endParaRPr lang="nl-NL" sz="1200"/>
          </a:p>
        </p:txBody>
      </p:sp>
      <p:sp>
        <p:nvSpPr>
          <p:cNvPr id="76" name="Rechthoek 75">
            <a:extLst>
              <a:ext uri="{FF2B5EF4-FFF2-40B4-BE49-F238E27FC236}">
                <a16:creationId xmlns:a16="http://schemas.microsoft.com/office/drawing/2014/main" id="{87138013-2EEF-434C-86FF-615FD1AA899E}"/>
              </a:ext>
            </a:extLst>
          </p:cNvPr>
          <p:cNvSpPr/>
          <p:nvPr/>
        </p:nvSpPr>
        <p:spPr>
          <a:xfrm>
            <a:off x="10222720" y="1089062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Tekstvak 76">
            <a:extLst>
              <a:ext uri="{FF2B5EF4-FFF2-40B4-BE49-F238E27FC236}">
                <a16:creationId xmlns:a16="http://schemas.microsoft.com/office/drawing/2014/main" id="{1E29B0A3-A9EC-43BE-9F8C-4750041C15D8}"/>
              </a:ext>
            </a:extLst>
          </p:cNvPr>
          <p:cNvSpPr txBox="1"/>
          <p:nvPr/>
        </p:nvSpPr>
        <p:spPr>
          <a:xfrm>
            <a:off x="10221163" y="1393463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CJG-PMP</a:t>
            </a:r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4A40FD9F-77B6-45FD-A470-FAC1EA028973}"/>
              </a:ext>
            </a:extLst>
          </p:cNvPr>
          <p:cNvSpPr txBox="1"/>
          <p:nvPr/>
        </p:nvSpPr>
        <p:spPr>
          <a:xfrm>
            <a:off x="10213044" y="1147383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Oldenzaal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D1919A14-6F70-45FA-AADB-2E1D33B51578}"/>
              </a:ext>
            </a:extLst>
          </p:cNvPr>
          <p:cNvSpPr/>
          <p:nvPr/>
        </p:nvSpPr>
        <p:spPr>
          <a:xfrm>
            <a:off x="10222720" y="237812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Tekstvak 79">
            <a:extLst>
              <a:ext uri="{FF2B5EF4-FFF2-40B4-BE49-F238E27FC236}">
                <a16:creationId xmlns:a16="http://schemas.microsoft.com/office/drawing/2014/main" id="{7591A791-A840-4158-A063-23D157E1C278}"/>
              </a:ext>
            </a:extLst>
          </p:cNvPr>
          <p:cNvSpPr txBox="1"/>
          <p:nvPr/>
        </p:nvSpPr>
        <p:spPr>
          <a:xfrm>
            <a:off x="10184622" y="708603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 J&amp;V / 23+ / JHT / VS</a:t>
            </a:r>
          </a:p>
        </p:txBody>
      </p:sp>
      <p:sp>
        <p:nvSpPr>
          <p:cNvPr id="81" name="Tekstvak 80">
            <a:extLst>
              <a:ext uri="{FF2B5EF4-FFF2-40B4-BE49-F238E27FC236}">
                <a16:creationId xmlns:a16="http://schemas.microsoft.com/office/drawing/2014/main" id="{C06A6DEF-EADB-41EF-B9F1-757905B653D0}"/>
              </a:ext>
            </a:extLst>
          </p:cNvPr>
          <p:cNvSpPr txBox="1"/>
          <p:nvPr/>
        </p:nvSpPr>
        <p:spPr>
          <a:xfrm>
            <a:off x="10184622" y="243045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Rijssen Holten</a:t>
            </a:r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1B4B7C00-B582-4144-9C0A-9B1B66057007}"/>
              </a:ext>
            </a:extLst>
          </p:cNvPr>
          <p:cNvSpPr/>
          <p:nvPr/>
        </p:nvSpPr>
        <p:spPr>
          <a:xfrm>
            <a:off x="8609128" y="1079462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Tekstvak 82">
            <a:extLst>
              <a:ext uri="{FF2B5EF4-FFF2-40B4-BE49-F238E27FC236}">
                <a16:creationId xmlns:a16="http://schemas.microsoft.com/office/drawing/2014/main" id="{69616579-2F28-43B0-88D8-53BD3946A144}"/>
              </a:ext>
            </a:extLst>
          </p:cNvPr>
          <p:cNvSpPr txBox="1"/>
          <p:nvPr/>
        </p:nvSpPr>
        <p:spPr>
          <a:xfrm>
            <a:off x="8590466" y="1087195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Tubbergen</a:t>
            </a: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51E16037-9D7D-418B-AEA8-94369C00B31B}"/>
              </a:ext>
            </a:extLst>
          </p:cNvPr>
          <p:cNvSpPr txBox="1"/>
          <p:nvPr/>
        </p:nvSpPr>
        <p:spPr>
          <a:xfrm>
            <a:off x="8581135" y="1465581"/>
            <a:ext cx="14063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CJG12+ / CJG</a:t>
            </a:r>
          </a:p>
        </p:txBody>
      </p:sp>
      <p:sp>
        <p:nvSpPr>
          <p:cNvPr id="85" name="Rechthoek 84">
            <a:extLst>
              <a:ext uri="{FF2B5EF4-FFF2-40B4-BE49-F238E27FC236}">
                <a16:creationId xmlns:a16="http://schemas.microsoft.com/office/drawing/2014/main" id="{9BB00A69-398C-4158-B22A-A9BDBF42391F}"/>
              </a:ext>
            </a:extLst>
          </p:cNvPr>
          <p:cNvSpPr/>
          <p:nvPr/>
        </p:nvSpPr>
        <p:spPr>
          <a:xfrm>
            <a:off x="8609128" y="241094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19540F93-CFE8-45D6-AED0-23966199ECAD}"/>
              </a:ext>
            </a:extLst>
          </p:cNvPr>
          <p:cNvSpPr txBox="1"/>
          <p:nvPr/>
        </p:nvSpPr>
        <p:spPr>
          <a:xfrm>
            <a:off x="8521212" y="224483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Twenterand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8B151D10-F2CC-4E44-B533-9EBB7B129BC2}"/>
              </a:ext>
            </a:extLst>
          </p:cNvPr>
          <p:cNvSpPr txBox="1"/>
          <p:nvPr/>
        </p:nvSpPr>
        <p:spPr>
          <a:xfrm>
            <a:off x="8590579" y="683473"/>
            <a:ext cx="14063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 / WV / 18+ / GHB</a:t>
            </a:r>
          </a:p>
        </p:txBody>
      </p:sp>
      <p:sp>
        <p:nvSpPr>
          <p:cNvPr id="88" name="Rechthoek 87">
            <a:extLst>
              <a:ext uri="{FF2B5EF4-FFF2-40B4-BE49-F238E27FC236}">
                <a16:creationId xmlns:a16="http://schemas.microsoft.com/office/drawing/2014/main" id="{20D15823-95FF-4695-957A-A17AB0FA2568}"/>
              </a:ext>
            </a:extLst>
          </p:cNvPr>
          <p:cNvSpPr/>
          <p:nvPr/>
        </p:nvSpPr>
        <p:spPr>
          <a:xfrm>
            <a:off x="6894518" y="2767445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3F55339A-EFEB-46AC-BF6A-033572FE86F4}"/>
              </a:ext>
            </a:extLst>
          </p:cNvPr>
          <p:cNvSpPr txBox="1"/>
          <p:nvPr/>
        </p:nvSpPr>
        <p:spPr>
          <a:xfrm>
            <a:off x="6890107" y="3043022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JHT, Zorgnetwerk 23+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2A99C677-2AFE-4489-B53B-A8DB6162ED19}"/>
              </a:ext>
            </a:extLst>
          </p:cNvPr>
          <p:cNvSpPr txBox="1"/>
          <p:nvPr/>
        </p:nvSpPr>
        <p:spPr>
          <a:xfrm>
            <a:off x="6914089" y="2734140"/>
            <a:ext cx="1614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Wierden</a:t>
            </a:r>
          </a:p>
        </p:txBody>
      </p:sp>
      <p:sp>
        <p:nvSpPr>
          <p:cNvPr id="93" name="Rechthoek 92">
            <a:extLst>
              <a:ext uri="{FF2B5EF4-FFF2-40B4-BE49-F238E27FC236}">
                <a16:creationId xmlns:a16="http://schemas.microsoft.com/office/drawing/2014/main" id="{6937F5D6-2693-42DF-9204-8B7A9870BF79}"/>
              </a:ext>
            </a:extLst>
          </p:cNvPr>
          <p:cNvSpPr/>
          <p:nvPr/>
        </p:nvSpPr>
        <p:spPr>
          <a:xfrm>
            <a:off x="6909316" y="1073206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7B84E4A7-B39A-4693-B2E3-30FB780DA9DF}"/>
              </a:ext>
            </a:extLst>
          </p:cNvPr>
          <p:cNvSpPr txBox="1"/>
          <p:nvPr/>
        </p:nvSpPr>
        <p:spPr>
          <a:xfrm>
            <a:off x="6843867" y="1148709"/>
            <a:ext cx="153054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meldpunt woningvervuiling Spreekuur dak- en thuislozen</a:t>
            </a:r>
          </a:p>
          <a:p>
            <a:r>
              <a:rPr lang="nl-NL" sz="800">
                <a:solidFill>
                  <a:schemeClr val="accent1"/>
                </a:solidFill>
                <a:cs typeface="Calibri"/>
              </a:rPr>
              <a:t>Wijk-GGD-er</a:t>
            </a:r>
          </a:p>
          <a:p>
            <a:r>
              <a:rPr lang="nl-NL" sz="800">
                <a:solidFill>
                  <a:schemeClr val="accent1"/>
                </a:solidFill>
                <a:cs typeface="Calibri"/>
              </a:rPr>
              <a:t>Meldpunt zorgwekkend gedrag</a:t>
            </a:r>
          </a:p>
          <a:p>
            <a:r>
              <a:rPr lang="nl-NL" sz="800">
                <a:solidFill>
                  <a:schemeClr val="accent1"/>
                </a:solidFill>
                <a:cs typeface="Calibri"/>
              </a:rPr>
              <a:t>Kindermishandeling</a:t>
            </a:r>
          </a:p>
          <a:p>
            <a:endParaRPr lang="nl-NL" sz="800">
              <a:solidFill>
                <a:schemeClr val="accent1"/>
              </a:solidFill>
              <a:cs typeface="Calibri"/>
            </a:endParaRPr>
          </a:p>
          <a:p>
            <a:endParaRPr lang="nl-NL" sz="80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6A613361-D03A-4258-AA43-4F1AC022C115}"/>
              </a:ext>
            </a:extLst>
          </p:cNvPr>
          <p:cNvSpPr txBox="1"/>
          <p:nvPr/>
        </p:nvSpPr>
        <p:spPr>
          <a:xfrm>
            <a:off x="6870536" y="991549"/>
            <a:ext cx="17065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200"/>
              <a:t>GGD / OGGZ/JGZ</a:t>
            </a:r>
            <a:endParaRPr lang="nl-NL">
              <a:cs typeface="Calibri" panose="020F0502020204030204"/>
            </a:endParaRPr>
          </a:p>
        </p:txBody>
      </p:sp>
      <p:sp>
        <p:nvSpPr>
          <p:cNvPr id="96" name="Rechthoek 95">
            <a:extLst>
              <a:ext uri="{FF2B5EF4-FFF2-40B4-BE49-F238E27FC236}">
                <a16:creationId xmlns:a16="http://schemas.microsoft.com/office/drawing/2014/main" id="{86947841-1387-4775-A185-EE945ABBDC17}"/>
              </a:ext>
            </a:extLst>
          </p:cNvPr>
          <p:cNvSpPr/>
          <p:nvPr/>
        </p:nvSpPr>
        <p:spPr>
          <a:xfrm>
            <a:off x="5185709" y="6046229"/>
            <a:ext cx="1516793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0E2A3603-EAD7-46BA-927D-FC4B9078194A}"/>
              </a:ext>
            </a:extLst>
          </p:cNvPr>
          <p:cNvSpPr txBox="1"/>
          <p:nvPr/>
        </p:nvSpPr>
        <p:spPr>
          <a:xfrm>
            <a:off x="5227067" y="6200498"/>
            <a:ext cx="1361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err="1">
                <a:solidFill>
                  <a:schemeClr val="accent1"/>
                </a:solidFill>
              </a:rPr>
              <a:t>Vroegsignalering</a:t>
            </a:r>
            <a:r>
              <a:rPr lang="nl-NL" sz="800">
                <a:solidFill>
                  <a:schemeClr val="accent1"/>
                </a:solidFill>
              </a:rPr>
              <a:t> Kindermishandeling,  Huishoudelijk geweld</a:t>
            </a:r>
          </a:p>
        </p:txBody>
      </p:sp>
      <p:sp>
        <p:nvSpPr>
          <p:cNvPr id="98" name="Tekstvak 97">
            <a:extLst>
              <a:ext uri="{FF2B5EF4-FFF2-40B4-BE49-F238E27FC236}">
                <a16:creationId xmlns:a16="http://schemas.microsoft.com/office/drawing/2014/main" id="{31FBABA0-C003-4013-B7F9-464C6BAF5929}"/>
              </a:ext>
            </a:extLst>
          </p:cNvPr>
          <p:cNvSpPr txBox="1"/>
          <p:nvPr/>
        </p:nvSpPr>
        <p:spPr>
          <a:xfrm>
            <a:off x="5234310" y="6052668"/>
            <a:ext cx="146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VIR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1C5D58C3-EEC3-4F9A-968E-C248C4DD20DF}"/>
              </a:ext>
            </a:extLst>
          </p:cNvPr>
          <p:cNvSpPr txBox="1"/>
          <p:nvPr/>
        </p:nvSpPr>
        <p:spPr>
          <a:xfrm>
            <a:off x="134527" y="3417079"/>
            <a:ext cx="3741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Regionaal - samenwerkingsverbanden</a:t>
            </a:r>
          </a:p>
        </p:txBody>
      </p:sp>
      <p:sp>
        <p:nvSpPr>
          <p:cNvPr id="106" name="Tekstvak 105">
            <a:extLst>
              <a:ext uri="{FF2B5EF4-FFF2-40B4-BE49-F238E27FC236}">
                <a16:creationId xmlns:a16="http://schemas.microsoft.com/office/drawing/2014/main" id="{6D573AEA-74C1-4365-ACF4-471CCC3C2198}"/>
              </a:ext>
            </a:extLst>
          </p:cNvPr>
          <p:cNvSpPr txBox="1"/>
          <p:nvPr/>
        </p:nvSpPr>
        <p:spPr>
          <a:xfrm>
            <a:off x="6451740" y="4341079"/>
            <a:ext cx="195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Lokaal - decentraal</a:t>
            </a:r>
          </a:p>
        </p:txBody>
      </p:sp>
      <p:sp>
        <p:nvSpPr>
          <p:cNvPr id="107" name="Rechthoek 106">
            <a:extLst>
              <a:ext uri="{FF2B5EF4-FFF2-40B4-BE49-F238E27FC236}">
                <a16:creationId xmlns:a16="http://schemas.microsoft.com/office/drawing/2014/main" id="{5514A9D0-A0E4-40A6-8212-361121B1D0A3}"/>
              </a:ext>
            </a:extLst>
          </p:cNvPr>
          <p:cNvSpPr/>
          <p:nvPr/>
        </p:nvSpPr>
        <p:spPr>
          <a:xfrm>
            <a:off x="270804" y="5154893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/>
              <a:t>BVBSN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23875B73-73B3-42A6-ABEB-80C30DFD9BF1}"/>
              </a:ext>
            </a:extLst>
          </p:cNvPr>
          <p:cNvSpPr txBox="1"/>
          <p:nvPr/>
        </p:nvSpPr>
        <p:spPr>
          <a:xfrm>
            <a:off x="528082" y="6019074"/>
            <a:ext cx="1275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Landelijke</a:t>
            </a:r>
          </a:p>
          <a:p>
            <a:r>
              <a:rPr lang="nl-NL"/>
              <a:t>voorziening</a:t>
            </a:r>
          </a:p>
        </p:txBody>
      </p:sp>
      <p:pic>
        <p:nvPicPr>
          <p:cNvPr id="117" name="Graphic 116" descr="Vrouwelijk profiel silhouet">
            <a:extLst>
              <a:ext uri="{FF2B5EF4-FFF2-40B4-BE49-F238E27FC236}">
                <a16:creationId xmlns:a16="http://schemas.microsoft.com/office/drawing/2014/main" id="{654FD0C2-DC65-41BB-B958-99AD31EB2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15056" y="5888274"/>
            <a:ext cx="495856" cy="495856"/>
          </a:xfrm>
          <a:prstGeom prst="rect">
            <a:avLst/>
          </a:prstGeom>
        </p:spPr>
      </p:pic>
      <p:pic>
        <p:nvPicPr>
          <p:cNvPr id="119" name="Graphic 118" descr="Gebruiker silhouet">
            <a:extLst>
              <a:ext uri="{FF2B5EF4-FFF2-40B4-BE49-F238E27FC236}">
                <a16:creationId xmlns:a16="http://schemas.microsoft.com/office/drawing/2014/main" id="{474F8C5B-615B-4E7E-82A5-8501CE977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25524" y="4921996"/>
            <a:ext cx="495856" cy="495856"/>
          </a:xfrm>
          <a:prstGeom prst="rect">
            <a:avLst/>
          </a:prstGeom>
        </p:spPr>
      </p:pic>
      <p:sp>
        <p:nvSpPr>
          <p:cNvPr id="120" name="Pijl: rechts 119">
            <a:extLst>
              <a:ext uri="{FF2B5EF4-FFF2-40B4-BE49-F238E27FC236}">
                <a16:creationId xmlns:a16="http://schemas.microsoft.com/office/drawing/2014/main" id="{568F1171-8FEC-4E04-A60C-8DE8C82D0C3F}"/>
              </a:ext>
            </a:extLst>
          </p:cNvPr>
          <p:cNvSpPr/>
          <p:nvPr/>
        </p:nvSpPr>
        <p:spPr>
          <a:xfrm rot="10800000">
            <a:off x="9948533" y="5147141"/>
            <a:ext cx="1320752" cy="1247679"/>
          </a:xfrm>
          <a:prstGeom prst="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CBBB8F10-6224-4236-AC35-DC7B6838F1B5}"/>
              </a:ext>
            </a:extLst>
          </p:cNvPr>
          <p:cNvSpPr txBox="1"/>
          <p:nvPr/>
        </p:nvSpPr>
        <p:spPr>
          <a:xfrm>
            <a:off x="10253481" y="5529812"/>
            <a:ext cx="1016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/>
              <a:t>Veilig inloggen</a:t>
            </a:r>
          </a:p>
          <a:p>
            <a:r>
              <a:rPr lang="nl-NL" sz="1100"/>
              <a:t>(MFA)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E6C384AC-7BC7-4330-BCCC-D91112B75FC1}"/>
              </a:ext>
            </a:extLst>
          </p:cNvPr>
          <p:cNvSpPr txBox="1"/>
          <p:nvPr/>
        </p:nvSpPr>
        <p:spPr>
          <a:xfrm>
            <a:off x="8008563" y="6007808"/>
            <a:ext cx="14927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/>
              <a:t>Fijnmazige autorisaties</a:t>
            </a:r>
          </a:p>
        </p:txBody>
      </p: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A46E04D9-69B7-4F78-B5E5-5E4E67A1DF5F}"/>
              </a:ext>
            </a:extLst>
          </p:cNvPr>
          <p:cNvCxnSpPr>
            <a:cxnSpLocks/>
            <a:endCxn id="115" idx="2"/>
          </p:cNvCxnSpPr>
          <p:nvPr/>
        </p:nvCxnSpPr>
        <p:spPr>
          <a:xfrm>
            <a:off x="2060003" y="5530853"/>
            <a:ext cx="5100722" cy="341220"/>
          </a:xfrm>
          <a:prstGeom prst="bentConnector3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kstvak 127">
            <a:extLst>
              <a:ext uri="{FF2B5EF4-FFF2-40B4-BE49-F238E27FC236}">
                <a16:creationId xmlns:a16="http://schemas.microsoft.com/office/drawing/2014/main" id="{50D98256-2FE3-49B9-9EC0-52A68E03FBE3}"/>
              </a:ext>
            </a:extLst>
          </p:cNvPr>
          <p:cNvSpPr txBox="1"/>
          <p:nvPr/>
        </p:nvSpPr>
        <p:spPr>
          <a:xfrm>
            <a:off x="3330117" y="5277432"/>
            <a:ext cx="9220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err="1"/>
              <a:t>bvbsn</a:t>
            </a:r>
            <a:r>
              <a:rPr lang="nl-NL" sz="800"/>
              <a:t> (soap / </a:t>
            </a:r>
            <a:r>
              <a:rPr lang="nl-NL" sz="800" err="1"/>
              <a:t>xml</a:t>
            </a:r>
            <a:endParaRPr lang="nl-NL" sz="800"/>
          </a:p>
        </p:txBody>
      </p:sp>
      <p:sp>
        <p:nvSpPr>
          <p:cNvPr id="139" name="Tekstvak 138">
            <a:extLst>
              <a:ext uri="{FF2B5EF4-FFF2-40B4-BE49-F238E27FC236}">
                <a16:creationId xmlns:a16="http://schemas.microsoft.com/office/drawing/2014/main" id="{F8B37BE7-EFB2-4A13-9D94-333456297164}"/>
              </a:ext>
            </a:extLst>
          </p:cNvPr>
          <p:cNvSpPr txBox="1"/>
          <p:nvPr/>
        </p:nvSpPr>
        <p:spPr>
          <a:xfrm>
            <a:off x="6597975" y="5425821"/>
            <a:ext cx="871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signalen</a:t>
            </a:r>
          </a:p>
        </p:txBody>
      </p:sp>
      <p:cxnSp>
        <p:nvCxnSpPr>
          <p:cNvPr id="141" name="Rechte verbindingslijn 140">
            <a:extLst>
              <a:ext uri="{FF2B5EF4-FFF2-40B4-BE49-F238E27FC236}">
                <a16:creationId xmlns:a16="http://schemas.microsoft.com/office/drawing/2014/main" id="{97129AB0-8D96-4B9E-8C51-03F1A20A8161}"/>
              </a:ext>
            </a:extLst>
          </p:cNvPr>
          <p:cNvCxnSpPr>
            <a:cxnSpLocks/>
            <a:endCxn id="19" idx="2"/>
          </p:cNvCxnSpPr>
          <p:nvPr/>
        </p:nvCxnSpPr>
        <p:spPr>
          <a:xfrm flipH="1" flipV="1">
            <a:off x="3666529" y="942839"/>
            <a:ext cx="4449115" cy="4252802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Rechte verbindingslijn 143">
            <a:extLst>
              <a:ext uri="{FF2B5EF4-FFF2-40B4-BE49-F238E27FC236}">
                <a16:creationId xmlns:a16="http://schemas.microsoft.com/office/drawing/2014/main" id="{F01C9FF9-5D0A-44E1-B9A2-2B519EA941C8}"/>
              </a:ext>
            </a:extLst>
          </p:cNvPr>
          <p:cNvCxnSpPr>
            <a:cxnSpLocks/>
          </p:cNvCxnSpPr>
          <p:nvPr/>
        </p:nvCxnSpPr>
        <p:spPr>
          <a:xfrm flipH="1" flipV="1">
            <a:off x="644713" y="824971"/>
            <a:ext cx="7648254" cy="4309652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Rechte verbindingslijn 145">
            <a:extLst>
              <a:ext uri="{FF2B5EF4-FFF2-40B4-BE49-F238E27FC236}">
                <a16:creationId xmlns:a16="http://schemas.microsoft.com/office/drawing/2014/main" id="{1F02A007-3A75-4229-BC5D-F9DBFF456D77}"/>
              </a:ext>
            </a:extLst>
          </p:cNvPr>
          <p:cNvCxnSpPr>
            <a:cxnSpLocks/>
          </p:cNvCxnSpPr>
          <p:nvPr/>
        </p:nvCxnSpPr>
        <p:spPr>
          <a:xfrm flipH="1" flipV="1">
            <a:off x="1326920" y="1738302"/>
            <a:ext cx="6621903" cy="344835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Rechte verbindingslijn 147">
            <a:extLst>
              <a:ext uri="{FF2B5EF4-FFF2-40B4-BE49-F238E27FC236}">
                <a16:creationId xmlns:a16="http://schemas.microsoft.com/office/drawing/2014/main" id="{55FF2CCC-4597-4A25-8774-8790AE25C97A}"/>
              </a:ext>
            </a:extLst>
          </p:cNvPr>
          <p:cNvCxnSpPr>
            <a:cxnSpLocks/>
            <a:endCxn id="36" idx="2"/>
          </p:cNvCxnSpPr>
          <p:nvPr/>
        </p:nvCxnSpPr>
        <p:spPr>
          <a:xfrm flipH="1" flipV="1">
            <a:off x="3885275" y="1708011"/>
            <a:ext cx="4223146" cy="3492383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Rechte verbindingslijn 149">
            <a:extLst>
              <a:ext uri="{FF2B5EF4-FFF2-40B4-BE49-F238E27FC236}">
                <a16:creationId xmlns:a16="http://schemas.microsoft.com/office/drawing/2014/main" id="{5F71F435-BEA7-4A07-9426-C2D428D4ECD3}"/>
              </a:ext>
            </a:extLst>
          </p:cNvPr>
          <p:cNvCxnSpPr>
            <a:cxnSpLocks/>
            <a:endCxn id="27" idx="2"/>
          </p:cNvCxnSpPr>
          <p:nvPr/>
        </p:nvCxnSpPr>
        <p:spPr>
          <a:xfrm flipH="1" flipV="1">
            <a:off x="1400550" y="2571638"/>
            <a:ext cx="6361233" cy="2625763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Rechte verbindingslijn 151">
            <a:extLst>
              <a:ext uri="{FF2B5EF4-FFF2-40B4-BE49-F238E27FC236}">
                <a16:creationId xmlns:a16="http://schemas.microsoft.com/office/drawing/2014/main" id="{D662D737-2AB7-4357-A5BC-DA0F47B1207C}"/>
              </a:ext>
            </a:extLst>
          </p:cNvPr>
          <p:cNvCxnSpPr>
            <a:cxnSpLocks/>
            <a:endCxn id="28" idx="2"/>
          </p:cNvCxnSpPr>
          <p:nvPr/>
        </p:nvCxnSpPr>
        <p:spPr>
          <a:xfrm flipH="1" flipV="1">
            <a:off x="3868735" y="2545733"/>
            <a:ext cx="3883056" cy="268231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Rechte verbindingslijn 153">
            <a:extLst>
              <a:ext uri="{FF2B5EF4-FFF2-40B4-BE49-F238E27FC236}">
                <a16:creationId xmlns:a16="http://schemas.microsoft.com/office/drawing/2014/main" id="{C055C537-8385-4E51-B0FC-CEFEF61363FE}"/>
              </a:ext>
            </a:extLst>
          </p:cNvPr>
          <p:cNvCxnSpPr>
            <a:cxnSpLocks/>
            <a:endCxn id="79" idx="2"/>
          </p:cNvCxnSpPr>
          <p:nvPr/>
        </p:nvCxnSpPr>
        <p:spPr>
          <a:xfrm flipV="1">
            <a:off x="9574029" y="952706"/>
            <a:ext cx="1456584" cy="40950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Rechte verbindingslijn 155">
            <a:extLst>
              <a:ext uri="{FF2B5EF4-FFF2-40B4-BE49-F238E27FC236}">
                <a16:creationId xmlns:a16="http://schemas.microsoft.com/office/drawing/2014/main" id="{5D0753DB-6872-4F49-8979-A5CA26044E59}"/>
              </a:ext>
            </a:extLst>
          </p:cNvPr>
          <p:cNvCxnSpPr>
            <a:cxnSpLocks/>
            <a:stCxn id="115" idx="3"/>
          </p:cNvCxnSpPr>
          <p:nvPr/>
        </p:nvCxnSpPr>
        <p:spPr>
          <a:xfrm flipV="1">
            <a:off x="8737715" y="965457"/>
            <a:ext cx="638149" cy="415305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Rechte verbindingslijn 157">
            <a:extLst>
              <a:ext uri="{FF2B5EF4-FFF2-40B4-BE49-F238E27FC236}">
                <a16:creationId xmlns:a16="http://schemas.microsoft.com/office/drawing/2014/main" id="{4D441CC4-53D6-4BAF-AC23-818FFE6971FF}"/>
              </a:ext>
            </a:extLst>
          </p:cNvPr>
          <p:cNvCxnSpPr>
            <a:cxnSpLocks/>
            <a:endCxn id="62" idx="2"/>
          </p:cNvCxnSpPr>
          <p:nvPr/>
        </p:nvCxnSpPr>
        <p:spPr>
          <a:xfrm flipH="1" flipV="1">
            <a:off x="7713320" y="960301"/>
            <a:ext cx="720431" cy="4162506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70CABE9B-A929-4BE6-AF1B-FE236AF29DB6}"/>
              </a:ext>
            </a:extLst>
          </p:cNvPr>
          <p:cNvCxnSpPr>
            <a:cxnSpLocks/>
            <a:stCxn id="115" idx="3"/>
            <a:endCxn id="76" idx="2"/>
          </p:cNvCxnSpPr>
          <p:nvPr/>
        </p:nvCxnSpPr>
        <p:spPr>
          <a:xfrm flipV="1">
            <a:off x="8737715" y="1803956"/>
            <a:ext cx="2292898" cy="331455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Rechte verbindingslijn 161">
            <a:extLst>
              <a:ext uri="{FF2B5EF4-FFF2-40B4-BE49-F238E27FC236}">
                <a16:creationId xmlns:a16="http://schemas.microsoft.com/office/drawing/2014/main" id="{14A7A2F7-4381-4702-AACA-CED0923AA7AF}"/>
              </a:ext>
            </a:extLst>
          </p:cNvPr>
          <p:cNvCxnSpPr>
            <a:cxnSpLocks/>
            <a:stCxn id="115" idx="3"/>
            <a:endCxn id="82" idx="2"/>
          </p:cNvCxnSpPr>
          <p:nvPr/>
        </p:nvCxnSpPr>
        <p:spPr>
          <a:xfrm flipV="1">
            <a:off x="8737715" y="1794356"/>
            <a:ext cx="638781" cy="332415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chte verbindingslijn 163">
            <a:extLst>
              <a:ext uri="{FF2B5EF4-FFF2-40B4-BE49-F238E27FC236}">
                <a16:creationId xmlns:a16="http://schemas.microsoft.com/office/drawing/2014/main" id="{53E8E2B8-C11C-4F66-9422-E5859193668D}"/>
              </a:ext>
            </a:extLst>
          </p:cNvPr>
          <p:cNvCxnSpPr>
            <a:cxnSpLocks/>
            <a:endCxn id="94" idx="2"/>
          </p:cNvCxnSpPr>
          <p:nvPr/>
        </p:nvCxnSpPr>
        <p:spPr>
          <a:xfrm flipH="1" flipV="1">
            <a:off x="7609137" y="2102816"/>
            <a:ext cx="467778" cy="290946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167">
            <a:extLst>
              <a:ext uri="{FF2B5EF4-FFF2-40B4-BE49-F238E27FC236}">
                <a16:creationId xmlns:a16="http://schemas.microsoft.com/office/drawing/2014/main" id="{FCDC7123-E249-43AD-9F0F-06EEBED764C2}"/>
              </a:ext>
            </a:extLst>
          </p:cNvPr>
          <p:cNvCxnSpPr>
            <a:cxnSpLocks/>
            <a:endCxn id="73" idx="2"/>
          </p:cNvCxnSpPr>
          <p:nvPr/>
        </p:nvCxnSpPr>
        <p:spPr>
          <a:xfrm flipV="1">
            <a:off x="8510303" y="2617331"/>
            <a:ext cx="2520310" cy="248319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Rechte verbindingslijn 169">
            <a:extLst>
              <a:ext uri="{FF2B5EF4-FFF2-40B4-BE49-F238E27FC236}">
                <a16:creationId xmlns:a16="http://schemas.microsoft.com/office/drawing/2014/main" id="{FC70B05C-6599-479E-B7D2-D530D48D043D}"/>
              </a:ext>
            </a:extLst>
          </p:cNvPr>
          <p:cNvCxnSpPr>
            <a:cxnSpLocks/>
          </p:cNvCxnSpPr>
          <p:nvPr/>
        </p:nvCxnSpPr>
        <p:spPr>
          <a:xfrm flipV="1">
            <a:off x="8544400" y="2685119"/>
            <a:ext cx="835102" cy="2382856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Rechte verbindingslijn 171">
            <a:extLst>
              <a:ext uri="{FF2B5EF4-FFF2-40B4-BE49-F238E27FC236}">
                <a16:creationId xmlns:a16="http://schemas.microsoft.com/office/drawing/2014/main" id="{C631ACDB-6734-4FF3-99CF-6A86F92285CB}"/>
              </a:ext>
            </a:extLst>
          </p:cNvPr>
          <p:cNvCxnSpPr>
            <a:cxnSpLocks/>
            <a:endCxn id="59" idx="2"/>
          </p:cNvCxnSpPr>
          <p:nvPr/>
        </p:nvCxnSpPr>
        <p:spPr>
          <a:xfrm flipH="1" flipV="1">
            <a:off x="7708612" y="2637472"/>
            <a:ext cx="622191" cy="247288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Rechte verbindingslijn 173">
            <a:extLst>
              <a:ext uri="{FF2B5EF4-FFF2-40B4-BE49-F238E27FC236}">
                <a16:creationId xmlns:a16="http://schemas.microsoft.com/office/drawing/2014/main" id="{BC5BA8F5-341E-4724-9CFC-B51B05BFC9C4}"/>
              </a:ext>
            </a:extLst>
          </p:cNvPr>
          <p:cNvCxnSpPr>
            <a:cxnSpLocks/>
            <a:endCxn id="66" idx="1"/>
          </p:cNvCxnSpPr>
          <p:nvPr/>
        </p:nvCxnSpPr>
        <p:spPr>
          <a:xfrm flipV="1">
            <a:off x="8623354" y="4069295"/>
            <a:ext cx="1630127" cy="1014474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Rechte verbindingslijn 175">
            <a:extLst>
              <a:ext uri="{FF2B5EF4-FFF2-40B4-BE49-F238E27FC236}">
                <a16:creationId xmlns:a16="http://schemas.microsoft.com/office/drawing/2014/main" id="{5F1C5A2A-A94D-481B-9047-D047938EA7D3}"/>
              </a:ext>
            </a:extLst>
          </p:cNvPr>
          <p:cNvCxnSpPr>
            <a:cxnSpLocks/>
            <a:endCxn id="53" idx="2"/>
          </p:cNvCxnSpPr>
          <p:nvPr/>
        </p:nvCxnSpPr>
        <p:spPr>
          <a:xfrm flipV="1">
            <a:off x="8467848" y="3480536"/>
            <a:ext cx="908016" cy="1621824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Rechte verbindingslijn 177">
            <a:extLst>
              <a:ext uri="{FF2B5EF4-FFF2-40B4-BE49-F238E27FC236}">
                <a16:creationId xmlns:a16="http://schemas.microsoft.com/office/drawing/2014/main" id="{9BB91E60-4238-42B1-B8DC-17A65A46A168}"/>
              </a:ext>
            </a:extLst>
          </p:cNvPr>
          <p:cNvCxnSpPr>
            <a:cxnSpLocks/>
            <a:endCxn id="88" idx="2"/>
          </p:cNvCxnSpPr>
          <p:nvPr/>
        </p:nvCxnSpPr>
        <p:spPr>
          <a:xfrm flipH="1" flipV="1">
            <a:off x="7702411" y="3482339"/>
            <a:ext cx="236816" cy="1713304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Rechte verbindingslijn 183">
            <a:extLst>
              <a:ext uri="{FF2B5EF4-FFF2-40B4-BE49-F238E27FC236}">
                <a16:creationId xmlns:a16="http://schemas.microsoft.com/office/drawing/2014/main" id="{3344BCFD-9C88-443E-8EBB-D1EFCA79FA5A}"/>
              </a:ext>
            </a:extLst>
          </p:cNvPr>
          <p:cNvCxnSpPr>
            <a:cxnSpLocks/>
          </p:cNvCxnSpPr>
          <p:nvPr/>
        </p:nvCxnSpPr>
        <p:spPr>
          <a:xfrm flipH="1" flipV="1">
            <a:off x="7149241" y="4257604"/>
            <a:ext cx="684872" cy="93328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kstvak 184">
            <a:extLst>
              <a:ext uri="{FF2B5EF4-FFF2-40B4-BE49-F238E27FC236}">
                <a16:creationId xmlns:a16="http://schemas.microsoft.com/office/drawing/2014/main" id="{D3E22A04-0280-4020-9BF9-8DACE858BC58}"/>
              </a:ext>
            </a:extLst>
          </p:cNvPr>
          <p:cNvSpPr txBox="1"/>
          <p:nvPr/>
        </p:nvSpPr>
        <p:spPr>
          <a:xfrm>
            <a:off x="4206749" y="3803011"/>
            <a:ext cx="871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signalen</a:t>
            </a:r>
          </a:p>
        </p:txBody>
      </p:sp>
      <p:cxnSp>
        <p:nvCxnSpPr>
          <p:cNvPr id="198" name="Verbindingslijn: gebogen 197">
            <a:extLst>
              <a:ext uri="{FF2B5EF4-FFF2-40B4-BE49-F238E27FC236}">
                <a16:creationId xmlns:a16="http://schemas.microsoft.com/office/drawing/2014/main" id="{FDC96575-0331-4AFF-AE43-68B0673336CA}"/>
              </a:ext>
            </a:extLst>
          </p:cNvPr>
          <p:cNvCxnSpPr>
            <a:cxnSpLocks/>
          </p:cNvCxnSpPr>
          <p:nvPr/>
        </p:nvCxnSpPr>
        <p:spPr>
          <a:xfrm flipV="1">
            <a:off x="6668591" y="6499053"/>
            <a:ext cx="1017747" cy="52200"/>
          </a:xfrm>
          <a:prstGeom prst="bentConnector3">
            <a:avLst>
              <a:gd name="adj1" fmla="val 50000"/>
            </a:avLst>
          </a:prstGeom>
          <a:ln w="317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kstvak 201">
            <a:extLst>
              <a:ext uri="{FF2B5EF4-FFF2-40B4-BE49-F238E27FC236}">
                <a16:creationId xmlns:a16="http://schemas.microsoft.com/office/drawing/2014/main" id="{AED869E4-7403-45F3-9D2D-D4BBCFF79710}"/>
              </a:ext>
            </a:extLst>
          </p:cNvPr>
          <p:cNvSpPr txBox="1"/>
          <p:nvPr/>
        </p:nvSpPr>
        <p:spPr>
          <a:xfrm>
            <a:off x="6702501" y="6603833"/>
            <a:ext cx="1487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/>
              <a:t>VIR koppeling </a:t>
            </a:r>
            <a:r>
              <a:rPr lang="nl-NL" sz="800" err="1"/>
              <a:t>json</a:t>
            </a:r>
            <a:r>
              <a:rPr lang="nl-NL" sz="800"/>
              <a:t> </a:t>
            </a:r>
            <a:r>
              <a:rPr lang="nl-NL" sz="800" err="1"/>
              <a:t>webservices</a:t>
            </a:r>
            <a:endParaRPr lang="nl-NL" sz="800"/>
          </a:p>
        </p:txBody>
      </p:sp>
      <p:cxnSp>
        <p:nvCxnSpPr>
          <p:cNvPr id="206" name="Verbindingslijn: gebogen 205">
            <a:extLst>
              <a:ext uri="{FF2B5EF4-FFF2-40B4-BE49-F238E27FC236}">
                <a16:creationId xmlns:a16="http://schemas.microsoft.com/office/drawing/2014/main" id="{66D46206-BB77-4AE0-88FE-554AC04BB3EA}"/>
              </a:ext>
            </a:extLst>
          </p:cNvPr>
          <p:cNvCxnSpPr>
            <a:cxnSpLocks/>
            <a:endCxn id="96" idx="3"/>
          </p:cNvCxnSpPr>
          <p:nvPr/>
        </p:nvCxnSpPr>
        <p:spPr>
          <a:xfrm rot="10800000" flipV="1">
            <a:off x="6702502" y="6166850"/>
            <a:ext cx="545952" cy="236825"/>
          </a:xfrm>
          <a:prstGeom prst="bentConnector3">
            <a:avLst>
              <a:gd name="adj1" fmla="val 50000"/>
            </a:avLst>
          </a:prstGeom>
          <a:ln w="317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kstvak 207">
            <a:extLst>
              <a:ext uri="{FF2B5EF4-FFF2-40B4-BE49-F238E27FC236}">
                <a16:creationId xmlns:a16="http://schemas.microsoft.com/office/drawing/2014/main" id="{CAA37081-F5D7-4C12-AE8E-E853F38620DD}"/>
              </a:ext>
            </a:extLst>
          </p:cNvPr>
          <p:cNvSpPr txBox="1"/>
          <p:nvPr/>
        </p:nvSpPr>
        <p:spPr>
          <a:xfrm>
            <a:off x="138705" y="4014816"/>
            <a:ext cx="2870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Plaat / schets “I.C. – IST”</a:t>
            </a:r>
          </a:p>
        </p:txBody>
      </p:sp>
      <p:pic>
        <p:nvPicPr>
          <p:cNvPr id="8" name="Graphic 7" descr="Laptop met effen opvulling">
            <a:extLst>
              <a:ext uri="{FF2B5EF4-FFF2-40B4-BE49-F238E27FC236}">
                <a16:creationId xmlns:a16="http://schemas.microsoft.com/office/drawing/2014/main" id="{956C4F62-2DC6-4993-9821-5D8045EBA1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35921" y="5256162"/>
            <a:ext cx="578425" cy="578425"/>
          </a:xfrm>
          <a:prstGeom prst="rect">
            <a:avLst/>
          </a:prstGeom>
        </p:spPr>
      </p:pic>
      <p:pic>
        <p:nvPicPr>
          <p:cNvPr id="137" name="Graphic 136" descr="Laptop met effen opvulling">
            <a:extLst>
              <a:ext uri="{FF2B5EF4-FFF2-40B4-BE49-F238E27FC236}">
                <a16:creationId xmlns:a16="http://schemas.microsoft.com/office/drawing/2014/main" id="{F04DC321-2DAA-48F1-8DAD-A9AF6C3614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47761" y="6156845"/>
            <a:ext cx="578425" cy="578425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CB75A95E-43F1-4DCE-B084-CB8C062B91E2}"/>
              </a:ext>
            </a:extLst>
          </p:cNvPr>
          <p:cNvCxnSpPr>
            <a:cxnSpLocks/>
          </p:cNvCxnSpPr>
          <p:nvPr/>
        </p:nvCxnSpPr>
        <p:spPr>
          <a:xfrm flipH="1" flipV="1">
            <a:off x="4206749" y="883630"/>
            <a:ext cx="7375624" cy="4628712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E3BFD880-1A3F-4FCF-8C77-6C5B62FDE2B3}"/>
              </a:ext>
            </a:extLst>
          </p:cNvPr>
          <p:cNvCxnSpPr>
            <a:cxnSpLocks/>
          </p:cNvCxnSpPr>
          <p:nvPr/>
        </p:nvCxnSpPr>
        <p:spPr>
          <a:xfrm flipH="1" flipV="1">
            <a:off x="1685729" y="883630"/>
            <a:ext cx="9952676" cy="5520046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kstvak 146">
            <a:extLst>
              <a:ext uri="{FF2B5EF4-FFF2-40B4-BE49-F238E27FC236}">
                <a16:creationId xmlns:a16="http://schemas.microsoft.com/office/drawing/2014/main" id="{676950AA-2C52-4D2E-B9A7-4C0B65CB6F20}"/>
              </a:ext>
            </a:extLst>
          </p:cNvPr>
          <p:cNvSpPr txBox="1"/>
          <p:nvPr/>
        </p:nvSpPr>
        <p:spPr>
          <a:xfrm rot="1944330">
            <a:off x="5413603" y="1828129"/>
            <a:ext cx="14109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/>
              <a:t>Beveiligde mail vanuit CIMOT</a:t>
            </a:r>
          </a:p>
        </p:txBody>
      </p:sp>
      <p:sp>
        <p:nvSpPr>
          <p:cNvPr id="149" name="Tekstvak 148">
            <a:extLst>
              <a:ext uri="{FF2B5EF4-FFF2-40B4-BE49-F238E27FC236}">
                <a16:creationId xmlns:a16="http://schemas.microsoft.com/office/drawing/2014/main" id="{60D338CA-EB9B-4632-A728-C093EF4B265E}"/>
              </a:ext>
            </a:extLst>
          </p:cNvPr>
          <p:cNvSpPr txBox="1"/>
          <p:nvPr/>
        </p:nvSpPr>
        <p:spPr>
          <a:xfrm rot="1813162">
            <a:off x="4930297" y="2840688"/>
            <a:ext cx="14109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/>
              <a:t>Beveiligde mail vanuit CIMOT</a:t>
            </a:r>
          </a:p>
        </p:txBody>
      </p:sp>
      <p:pic>
        <p:nvPicPr>
          <p:cNvPr id="218" name="Graphic 217" descr="Gebruiker silhouet">
            <a:extLst>
              <a:ext uri="{FF2B5EF4-FFF2-40B4-BE49-F238E27FC236}">
                <a16:creationId xmlns:a16="http://schemas.microsoft.com/office/drawing/2014/main" id="{A77D758E-99A3-4C11-B75D-FAA5C7904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464" y="5989611"/>
            <a:ext cx="521906" cy="495856"/>
          </a:xfrm>
          <a:prstGeom prst="rect">
            <a:avLst/>
          </a:prstGeom>
        </p:spPr>
      </p:pic>
      <p:pic>
        <p:nvPicPr>
          <p:cNvPr id="219" name="Graphic 218" descr="Laptop met effen opvulling">
            <a:extLst>
              <a:ext uri="{FF2B5EF4-FFF2-40B4-BE49-F238E27FC236}">
                <a16:creationId xmlns:a16="http://schemas.microsoft.com/office/drawing/2014/main" id="{CDE389BD-7E75-4F0C-BE68-0F499789F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1727" y="6310950"/>
            <a:ext cx="578425" cy="578425"/>
          </a:xfrm>
          <a:prstGeom prst="rect">
            <a:avLst/>
          </a:prstGeom>
        </p:spPr>
      </p:pic>
      <p:sp>
        <p:nvSpPr>
          <p:cNvPr id="220" name="Pijl: rechts 219">
            <a:extLst>
              <a:ext uri="{FF2B5EF4-FFF2-40B4-BE49-F238E27FC236}">
                <a16:creationId xmlns:a16="http://schemas.microsoft.com/office/drawing/2014/main" id="{1D9717BE-ACB7-41BC-91E8-522902A60403}"/>
              </a:ext>
            </a:extLst>
          </p:cNvPr>
          <p:cNvSpPr/>
          <p:nvPr/>
        </p:nvSpPr>
        <p:spPr>
          <a:xfrm>
            <a:off x="4503959" y="5952104"/>
            <a:ext cx="760705" cy="564809"/>
          </a:xfrm>
          <a:prstGeom prst="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1" name="Tekstvak 220">
            <a:extLst>
              <a:ext uri="{FF2B5EF4-FFF2-40B4-BE49-F238E27FC236}">
                <a16:creationId xmlns:a16="http://schemas.microsoft.com/office/drawing/2014/main" id="{B0189275-38D3-4A28-BDB5-F335D58F1F85}"/>
              </a:ext>
            </a:extLst>
          </p:cNvPr>
          <p:cNvSpPr txBox="1"/>
          <p:nvPr/>
        </p:nvSpPr>
        <p:spPr>
          <a:xfrm>
            <a:off x="4468421" y="6065122"/>
            <a:ext cx="9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/>
              <a:t>Veilig inloggen</a:t>
            </a:r>
          </a:p>
          <a:p>
            <a:r>
              <a:rPr lang="nl-NL" sz="800"/>
              <a:t>SSO, MFA)</a:t>
            </a:r>
          </a:p>
        </p:txBody>
      </p:sp>
      <p:cxnSp>
        <p:nvCxnSpPr>
          <p:cNvPr id="256" name="Rechte verbindingslijn 255">
            <a:extLst>
              <a:ext uri="{FF2B5EF4-FFF2-40B4-BE49-F238E27FC236}">
                <a16:creationId xmlns:a16="http://schemas.microsoft.com/office/drawing/2014/main" id="{0FDC93AE-2F03-402D-B17D-63ED9DA93E5B}"/>
              </a:ext>
            </a:extLst>
          </p:cNvPr>
          <p:cNvCxnSpPr>
            <a:cxnSpLocks/>
            <a:stCxn id="98" idx="3"/>
          </p:cNvCxnSpPr>
          <p:nvPr/>
        </p:nvCxnSpPr>
        <p:spPr>
          <a:xfrm flipV="1">
            <a:off x="6702502" y="5997198"/>
            <a:ext cx="545952" cy="1939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CF08940F-F114-45E0-AAD4-B9FAEC7DB0FC}"/>
              </a:ext>
            </a:extLst>
          </p:cNvPr>
          <p:cNvSpPr txBox="1"/>
          <p:nvPr/>
        </p:nvSpPr>
        <p:spPr>
          <a:xfrm>
            <a:off x="9574029" y="6450293"/>
            <a:ext cx="18421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/>
              <a:t>Welke medewerkers ontvangen</a:t>
            </a:r>
          </a:p>
          <a:p>
            <a:r>
              <a:rPr lang="nl-NL" sz="1000"/>
              <a:t>secure-e-mails?</a:t>
            </a:r>
          </a:p>
        </p:txBody>
      </p:sp>
    </p:spTree>
    <p:extLst>
      <p:ext uri="{BB962C8B-B14F-4D97-AF65-F5344CB8AC3E}">
        <p14:creationId xmlns:p14="http://schemas.microsoft.com/office/powerpoint/2010/main" val="228040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hthoek 112">
            <a:extLst>
              <a:ext uri="{FF2B5EF4-FFF2-40B4-BE49-F238E27FC236}">
                <a16:creationId xmlns:a16="http://schemas.microsoft.com/office/drawing/2014/main" id="{00D024D0-F88E-4445-A1C2-8735893289EA}"/>
              </a:ext>
            </a:extLst>
          </p:cNvPr>
          <p:cNvSpPr/>
          <p:nvPr/>
        </p:nvSpPr>
        <p:spPr>
          <a:xfrm>
            <a:off x="2640647" y="4098732"/>
            <a:ext cx="1254443" cy="2165962"/>
          </a:xfrm>
          <a:prstGeom prst="rect">
            <a:avLst/>
          </a:prstGeom>
          <a:solidFill>
            <a:schemeClr val="accent2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8" name="Rechthoek 107">
            <a:extLst>
              <a:ext uri="{FF2B5EF4-FFF2-40B4-BE49-F238E27FC236}">
                <a16:creationId xmlns:a16="http://schemas.microsoft.com/office/drawing/2014/main" id="{4273B7D8-1D9B-4851-A228-1ECC062C4118}"/>
              </a:ext>
            </a:extLst>
          </p:cNvPr>
          <p:cNvSpPr/>
          <p:nvPr/>
        </p:nvSpPr>
        <p:spPr>
          <a:xfrm>
            <a:off x="134527" y="5044130"/>
            <a:ext cx="1951560" cy="1621275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Rechthoek 103">
            <a:extLst>
              <a:ext uri="{FF2B5EF4-FFF2-40B4-BE49-F238E27FC236}">
                <a16:creationId xmlns:a16="http://schemas.microsoft.com/office/drawing/2014/main" id="{35C2E9EF-7D68-466E-8ACC-749FC232839A}"/>
              </a:ext>
            </a:extLst>
          </p:cNvPr>
          <p:cNvSpPr/>
          <p:nvPr/>
        </p:nvSpPr>
        <p:spPr>
          <a:xfrm>
            <a:off x="6416156" y="-29910"/>
            <a:ext cx="5467739" cy="4711960"/>
          </a:xfrm>
          <a:prstGeom prst="rect">
            <a:avLst/>
          </a:prstGeom>
          <a:solidFill>
            <a:schemeClr val="accent4">
              <a:lumMod val="40000"/>
              <a:lumOff val="60000"/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Rechthoek 102">
            <a:extLst>
              <a:ext uri="{FF2B5EF4-FFF2-40B4-BE49-F238E27FC236}">
                <a16:creationId xmlns:a16="http://schemas.microsoft.com/office/drawing/2014/main" id="{B7BBAB1E-8720-4738-905E-E6D7B5E968EC}"/>
              </a:ext>
            </a:extLst>
          </p:cNvPr>
          <p:cNvSpPr/>
          <p:nvPr/>
        </p:nvSpPr>
        <p:spPr>
          <a:xfrm>
            <a:off x="74645" y="74645"/>
            <a:ext cx="5467739" cy="3711766"/>
          </a:xfrm>
          <a:prstGeom prst="rect">
            <a:avLst/>
          </a:prstGeom>
          <a:solidFill>
            <a:schemeClr val="accent5">
              <a:lumMod val="40000"/>
              <a:lumOff val="60000"/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FA22CAB-0641-40A7-B3D5-C92259C8FC52}"/>
              </a:ext>
            </a:extLst>
          </p:cNvPr>
          <p:cNvSpPr/>
          <p:nvPr/>
        </p:nvSpPr>
        <p:spPr>
          <a:xfrm>
            <a:off x="2684240" y="201987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C9BD4F7-09E3-4DA1-8E12-FA947B14CC28}"/>
              </a:ext>
            </a:extLst>
          </p:cNvPr>
          <p:cNvSpPr txBox="1"/>
          <p:nvPr/>
        </p:nvSpPr>
        <p:spPr>
          <a:xfrm>
            <a:off x="2759226" y="156441"/>
            <a:ext cx="1151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CIMOT Almelo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3C5D943-5BF4-4714-8CC2-96523EE960EC}"/>
              </a:ext>
            </a:extLst>
          </p:cNvPr>
          <p:cNvSpPr txBox="1"/>
          <p:nvPr/>
        </p:nvSpPr>
        <p:spPr>
          <a:xfrm>
            <a:off x="2772001" y="345928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Beschermd wonen – Begeleid wonen - Opvang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0BB6C16-96D6-4363-9F8D-E80534C9F46E}"/>
              </a:ext>
            </a:extLst>
          </p:cNvPr>
          <p:cNvSpPr txBox="1"/>
          <p:nvPr/>
        </p:nvSpPr>
        <p:spPr>
          <a:xfrm>
            <a:off x="2808931" y="604285"/>
            <a:ext cx="17151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Hellendoorn-Wierden-Rijssen Holten</a:t>
            </a:r>
            <a:br>
              <a:rPr lang="nl-NL" sz="800">
                <a:solidFill>
                  <a:srgbClr val="FF0000"/>
                </a:solidFill>
              </a:rPr>
            </a:br>
            <a:r>
              <a:rPr lang="nl-NL" sz="800">
                <a:solidFill>
                  <a:srgbClr val="FF0000"/>
                </a:solidFill>
              </a:rPr>
              <a:t>Tubbergen-Twenterand-Almelo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20251BDE-2C26-48D2-B22F-1ED3A1FB4C5D}"/>
              </a:ext>
            </a:extLst>
          </p:cNvPr>
          <p:cNvSpPr/>
          <p:nvPr/>
        </p:nvSpPr>
        <p:spPr>
          <a:xfrm>
            <a:off x="200510" y="198947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921FB90-EAE3-494A-A60B-2B78EBD88555}"/>
              </a:ext>
            </a:extLst>
          </p:cNvPr>
          <p:cNvSpPr txBox="1"/>
          <p:nvPr/>
        </p:nvSpPr>
        <p:spPr>
          <a:xfrm>
            <a:off x="312730" y="153401"/>
            <a:ext cx="1564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CIMOT Enschede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B416FF9-9CB7-47A5-9B7D-87DB8B2C4A3A}"/>
              </a:ext>
            </a:extLst>
          </p:cNvPr>
          <p:cNvSpPr txBox="1"/>
          <p:nvPr/>
        </p:nvSpPr>
        <p:spPr>
          <a:xfrm>
            <a:off x="325201" y="342909"/>
            <a:ext cx="2261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Beschermd wonen – Begeleid wonen – Opvang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>
                <a:solidFill>
                  <a:schemeClr val="accent1"/>
                </a:solidFill>
              </a:rPr>
              <a:t>Nazorg gedetineerden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AD40CB8-1467-48E7-B858-FFEAEDAFD746}"/>
              </a:ext>
            </a:extLst>
          </p:cNvPr>
          <p:cNvSpPr txBox="1"/>
          <p:nvPr/>
        </p:nvSpPr>
        <p:spPr>
          <a:xfrm>
            <a:off x="343864" y="610827"/>
            <a:ext cx="2385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Borne-Dinkelland-Haaksbergen-Hengelo-Hof van Twente- Losser-Oldenzaal-Enschede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ABA948A-0786-4982-B7BB-21C0F8039AD5}"/>
              </a:ext>
            </a:extLst>
          </p:cNvPr>
          <p:cNvSpPr/>
          <p:nvPr/>
        </p:nvSpPr>
        <p:spPr>
          <a:xfrm>
            <a:off x="207674" y="1821183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4A07222-2C7B-4E57-A14B-4297BDA868A7}"/>
              </a:ext>
            </a:extLst>
          </p:cNvPr>
          <p:cNvSpPr txBox="1"/>
          <p:nvPr/>
        </p:nvSpPr>
        <p:spPr>
          <a:xfrm>
            <a:off x="298075" y="1775658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Veiligheidshuis Regio Almelo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F7AB1FB8-8625-4525-B8D0-A02BCC42908A}"/>
              </a:ext>
            </a:extLst>
          </p:cNvPr>
          <p:cNvSpPr txBox="1"/>
          <p:nvPr/>
        </p:nvSpPr>
        <p:spPr>
          <a:xfrm>
            <a:off x="290107" y="1965145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Veelplegers – KCO- Code rood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CF83FDAF-C551-4246-BC5C-788A341F762D}"/>
              </a:ext>
            </a:extLst>
          </p:cNvPr>
          <p:cNvSpPr txBox="1"/>
          <p:nvPr/>
        </p:nvSpPr>
        <p:spPr>
          <a:xfrm>
            <a:off x="324483" y="2109973"/>
            <a:ext cx="215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Hellendoorn-Wierden-Rijssen Holten</a:t>
            </a:r>
            <a:br>
              <a:rPr lang="nl-NL" sz="800">
                <a:solidFill>
                  <a:srgbClr val="FF0000"/>
                </a:solidFill>
              </a:rPr>
            </a:br>
            <a:r>
              <a:rPr lang="nl-NL" sz="800">
                <a:solidFill>
                  <a:srgbClr val="FF0000"/>
                </a:solidFill>
              </a:rPr>
              <a:t>Tubbergen-Twenterand-Almelo - Veiligheidshuis Regio Twente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3823B31C-1659-4AFA-84C3-8E1275A0C092}"/>
              </a:ext>
            </a:extLst>
          </p:cNvPr>
          <p:cNvSpPr/>
          <p:nvPr/>
        </p:nvSpPr>
        <p:spPr>
          <a:xfrm>
            <a:off x="2675859" y="1830839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ECF73CD-4917-4499-A14D-2352AA58745D}"/>
              </a:ext>
            </a:extLst>
          </p:cNvPr>
          <p:cNvSpPr txBox="1"/>
          <p:nvPr/>
        </p:nvSpPr>
        <p:spPr>
          <a:xfrm>
            <a:off x="2766260" y="1785314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Veiligheidshuis Regio Enschede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8A6EC6AD-C38A-4C54-8F34-CD0228BA0265}"/>
              </a:ext>
            </a:extLst>
          </p:cNvPr>
          <p:cNvSpPr txBox="1"/>
          <p:nvPr/>
        </p:nvSpPr>
        <p:spPr>
          <a:xfrm>
            <a:off x="2758292" y="1974801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Veelplegers – KCO- Code rood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1C6FEDB-8561-438C-9E88-FBD608AF92E3}"/>
              </a:ext>
            </a:extLst>
          </p:cNvPr>
          <p:cNvSpPr txBox="1"/>
          <p:nvPr/>
        </p:nvSpPr>
        <p:spPr>
          <a:xfrm>
            <a:off x="2792668" y="2260267"/>
            <a:ext cx="2152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Enschede-Veiligheidshuis Regio Twente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369EE8F7-A974-4E86-BD99-E49D14F6B519}"/>
              </a:ext>
            </a:extLst>
          </p:cNvPr>
          <p:cNvSpPr/>
          <p:nvPr/>
        </p:nvSpPr>
        <p:spPr>
          <a:xfrm>
            <a:off x="200057" y="1003232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9AC79AC8-BEDE-4B9D-A4D9-49A5AA502542}"/>
              </a:ext>
            </a:extLst>
          </p:cNvPr>
          <p:cNvSpPr txBox="1"/>
          <p:nvPr/>
        </p:nvSpPr>
        <p:spPr>
          <a:xfrm>
            <a:off x="272793" y="977693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Veiligheidshuis Regio Hengelo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BFF950F-96BD-479A-A6EA-D4D7F5DF324F}"/>
              </a:ext>
            </a:extLst>
          </p:cNvPr>
          <p:cNvSpPr txBox="1"/>
          <p:nvPr/>
        </p:nvSpPr>
        <p:spPr>
          <a:xfrm>
            <a:off x="282490" y="1147194"/>
            <a:ext cx="2261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Veelplegers – KCO- Code rood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1FB4F916-2E20-485C-987B-44694ECF6792}"/>
              </a:ext>
            </a:extLst>
          </p:cNvPr>
          <p:cNvSpPr txBox="1"/>
          <p:nvPr/>
        </p:nvSpPr>
        <p:spPr>
          <a:xfrm>
            <a:off x="237195" y="1280930"/>
            <a:ext cx="215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rgbClr val="FF0000"/>
                </a:solidFill>
              </a:rPr>
              <a:t>Borne-Dinkelland-Haaksbergen-Hengelo-Hof van Twente-Losser-Oldenzaal-Veiligheidshuis Twente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34FBF855-7FF1-4220-B708-F0B2A6EB1C62}"/>
              </a:ext>
            </a:extLst>
          </p:cNvPr>
          <p:cNvSpPr/>
          <p:nvPr/>
        </p:nvSpPr>
        <p:spPr>
          <a:xfrm>
            <a:off x="2692399" y="993117"/>
            <a:ext cx="2385752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ACDE08C-06E5-415A-A956-9788543FCC1E}"/>
              </a:ext>
            </a:extLst>
          </p:cNvPr>
          <p:cNvSpPr txBox="1"/>
          <p:nvPr/>
        </p:nvSpPr>
        <p:spPr>
          <a:xfrm>
            <a:off x="2782800" y="947592"/>
            <a:ext cx="2138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Tijdelijke huisverboden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C75DAF05-A6AB-4B37-8E15-71083A95F09C}"/>
              </a:ext>
            </a:extLst>
          </p:cNvPr>
          <p:cNvSpPr txBox="1"/>
          <p:nvPr/>
        </p:nvSpPr>
        <p:spPr>
          <a:xfrm>
            <a:off x="2782800" y="1177624"/>
            <a:ext cx="215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Alle Twentse gemeenten (elk te beschouwen als “vangnet” </a:t>
            </a:r>
            <a:r>
              <a:rPr lang="nl-NL" sz="800" i="1">
                <a:solidFill>
                  <a:schemeClr val="accent1"/>
                </a:solidFill>
              </a:rPr>
              <a:t>(Dinkelland-Losser-Oldenzaal is 1 vangnet, Hengelo-Haaksbergen is 1 vangnet)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E0FB78FC-A364-4614-B928-DFBF23981D41}"/>
              </a:ext>
            </a:extLst>
          </p:cNvPr>
          <p:cNvSpPr/>
          <p:nvPr/>
        </p:nvSpPr>
        <p:spPr>
          <a:xfrm>
            <a:off x="206721" y="2651655"/>
            <a:ext cx="2385752" cy="714894"/>
          </a:xfrm>
          <a:prstGeom prst="rect">
            <a:avLst/>
          </a:prstGeom>
          <a:solidFill>
            <a:schemeClr val="lt1">
              <a:alpha val="6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055BA1A6-1E67-4275-A97D-29D74E5B3A99}"/>
              </a:ext>
            </a:extLst>
          </p:cNvPr>
          <p:cNvSpPr txBox="1"/>
          <p:nvPr/>
        </p:nvSpPr>
        <p:spPr>
          <a:xfrm>
            <a:off x="297122" y="2606130"/>
            <a:ext cx="213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>
                <a:solidFill>
                  <a:schemeClr val="bg1">
                    <a:lumMod val="75000"/>
                  </a:schemeClr>
                </a:solidFill>
              </a:rPr>
              <a:t>Bemoeizorg </a:t>
            </a:r>
            <a:r>
              <a:rPr lang="nl-NL" sz="1000">
                <a:solidFill>
                  <a:schemeClr val="bg1">
                    <a:lumMod val="75000"/>
                  </a:schemeClr>
                </a:solidFill>
              </a:rPr>
              <a:t>(tevens </a:t>
            </a:r>
            <a:r>
              <a:rPr lang="nl-NL" sz="1000" err="1">
                <a:solidFill>
                  <a:schemeClr val="bg1">
                    <a:lumMod val="75000"/>
                  </a:schemeClr>
                </a:solidFill>
              </a:rPr>
              <a:t>Tactus</a:t>
            </a:r>
            <a:r>
              <a:rPr lang="nl-NL" sz="1000">
                <a:solidFill>
                  <a:schemeClr val="bg1">
                    <a:lumMod val="75000"/>
                  </a:schemeClr>
                </a:solidFill>
              </a:rPr>
              <a:t>/Mediant/deelnemer)</a:t>
            </a:r>
            <a:r>
              <a:rPr lang="nl-NL" sz="120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7DCC5E8A-6284-4802-BA29-E823788F80C5}"/>
              </a:ext>
            </a:extLst>
          </p:cNvPr>
          <p:cNvSpPr txBox="1"/>
          <p:nvPr/>
        </p:nvSpPr>
        <p:spPr>
          <a:xfrm>
            <a:off x="324483" y="3039078"/>
            <a:ext cx="1957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bg1">
                    <a:lumMod val="75000"/>
                  </a:schemeClr>
                </a:solidFill>
              </a:rPr>
              <a:t>?? Uitzoeken, mogelijk geen lokale overheid meer</a:t>
            </a:r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99B8974A-E2B4-49FC-80AF-3A6EC5248111}"/>
              </a:ext>
            </a:extLst>
          </p:cNvPr>
          <p:cNvSpPr/>
          <p:nvPr/>
        </p:nvSpPr>
        <p:spPr>
          <a:xfrm>
            <a:off x="8608496" y="1915303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69C3D324-B911-43E9-8BC0-9CA3FF47EB14}"/>
              </a:ext>
            </a:extLst>
          </p:cNvPr>
          <p:cNvSpPr txBox="1"/>
          <p:nvPr/>
        </p:nvSpPr>
        <p:spPr>
          <a:xfrm>
            <a:off x="8698897" y="1869778"/>
            <a:ext cx="1444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Almelo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1F952163-EAD4-4260-A1F8-09E9009AC2A1}"/>
              </a:ext>
            </a:extLst>
          </p:cNvPr>
          <p:cNvSpPr txBox="1"/>
          <p:nvPr/>
        </p:nvSpPr>
        <p:spPr>
          <a:xfrm>
            <a:off x="8698898" y="2083184"/>
            <a:ext cx="136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CZAV Coördinatie van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 err="1">
                <a:solidFill>
                  <a:schemeClr val="accent1"/>
                </a:solidFill>
              </a:rPr>
              <a:t>Zorg-en</a:t>
            </a:r>
            <a:r>
              <a:rPr lang="nl-NL" sz="800">
                <a:solidFill>
                  <a:schemeClr val="accent1"/>
                </a:solidFill>
              </a:rPr>
              <a:t> Armoedeaanpak en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>
                <a:solidFill>
                  <a:schemeClr val="accent1"/>
                </a:solidFill>
              </a:rPr>
              <a:t>Veiligheid)</a:t>
            </a:r>
            <a:br>
              <a:rPr lang="nl-NL" sz="800">
                <a:solidFill>
                  <a:schemeClr val="accent1"/>
                </a:solidFill>
              </a:rPr>
            </a:br>
            <a:r>
              <a:rPr lang="nl-NL" sz="800">
                <a:solidFill>
                  <a:schemeClr val="accent1"/>
                </a:solidFill>
              </a:rPr>
              <a:t>VS</a:t>
            </a:r>
            <a:endParaRPr lang="nl-NL" sz="800" i="1">
              <a:solidFill>
                <a:schemeClr val="accent1"/>
              </a:solidFill>
            </a:endParaRPr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116692AE-E49A-497A-90BE-BB24E6E22B4D}"/>
              </a:ext>
            </a:extLst>
          </p:cNvPr>
          <p:cNvSpPr/>
          <p:nvPr/>
        </p:nvSpPr>
        <p:spPr>
          <a:xfrm>
            <a:off x="8608496" y="2765642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2DAAF802-CE69-4758-858C-6C5EF01A921B}"/>
              </a:ext>
            </a:extLst>
          </p:cNvPr>
          <p:cNvSpPr txBox="1"/>
          <p:nvPr/>
        </p:nvSpPr>
        <p:spPr>
          <a:xfrm>
            <a:off x="8698897" y="2776103"/>
            <a:ext cx="1444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Borne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DFC5878D-7D5B-4AF2-99A9-BF51DA45A27A}"/>
              </a:ext>
            </a:extLst>
          </p:cNvPr>
          <p:cNvSpPr txBox="1"/>
          <p:nvPr/>
        </p:nvSpPr>
        <p:spPr>
          <a:xfrm>
            <a:off x="8683831" y="3086352"/>
            <a:ext cx="1361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Afstemmingsoverleg - BHT - Huurproblemen en Jeugd</a:t>
            </a:r>
            <a:endParaRPr lang="nl-NL" sz="800" i="1">
              <a:solidFill>
                <a:schemeClr val="accent1"/>
              </a:solidFill>
            </a:endParaRPr>
          </a:p>
        </p:txBody>
      </p:sp>
      <p:sp>
        <p:nvSpPr>
          <p:cNvPr id="56" name="Rechthoek 55">
            <a:extLst>
              <a:ext uri="{FF2B5EF4-FFF2-40B4-BE49-F238E27FC236}">
                <a16:creationId xmlns:a16="http://schemas.microsoft.com/office/drawing/2014/main" id="{0E261E8A-8BBB-4A76-B3D2-294B34238F3A}"/>
              </a:ext>
            </a:extLst>
          </p:cNvPr>
          <p:cNvSpPr/>
          <p:nvPr/>
        </p:nvSpPr>
        <p:spPr>
          <a:xfrm>
            <a:off x="6904659" y="3655696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E240CFDC-5B86-477E-AD13-9FEC258FF162}"/>
              </a:ext>
            </a:extLst>
          </p:cNvPr>
          <p:cNvSpPr txBox="1"/>
          <p:nvPr/>
        </p:nvSpPr>
        <p:spPr>
          <a:xfrm>
            <a:off x="6894518" y="3655696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Enschede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FA6B5779-060E-42BD-9947-2D4C6A1A6F6C}"/>
              </a:ext>
            </a:extLst>
          </p:cNvPr>
          <p:cNvSpPr txBox="1"/>
          <p:nvPr/>
        </p:nvSpPr>
        <p:spPr>
          <a:xfrm>
            <a:off x="6904659" y="3843866"/>
            <a:ext cx="1361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Loverboys-PGA </a:t>
            </a:r>
            <a:r>
              <a:rPr lang="nl-NL" sz="800" err="1">
                <a:solidFill>
                  <a:schemeClr val="accent1"/>
                </a:solidFill>
              </a:rPr>
              <a:t>PersoonsGerichte</a:t>
            </a:r>
            <a:r>
              <a:rPr lang="nl-NL" sz="800">
                <a:solidFill>
                  <a:schemeClr val="accent1"/>
                </a:solidFill>
              </a:rPr>
              <a:t> Aanpak-Jeugdgroepen en VS</a:t>
            </a:r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B32B0B4F-DEEC-423B-9695-577B1097C054}"/>
              </a:ext>
            </a:extLst>
          </p:cNvPr>
          <p:cNvSpPr/>
          <p:nvPr/>
        </p:nvSpPr>
        <p:spPr>
          <a:xfrm>
            <a:off x="6925537" y="1922578"/>
            <a:ext cx="1566150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D7527EC2-74A8-4591-A53C-1A73F0DC23C7}"/>
              </a:ext>
            </a:extLst>
          </p:cNvPr>
          <p:cNvSpPr txBox="1"/>
          <p:nvPr/>
        </p:nvSpPr>
        <p:spPr>
          <a:xfrm>
            <a:off x="6935498" y="2344599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J&amp;V </a:t>
            </a:r>
            <a:r>
              <a:rPr lang="nl-NL" sz="800" err="1">
                <a:solidFill>
                  <a:schemeClr val="accent1"/>
                </a:solidFill>
              </a:rPr>
              <a:t>Noaberpoort</a:t>
            </a:r>
            <a:endParaRPr lang="nl-NL" sz="800">
              <a:solidFill>
                <a:schemeClr val="accent1"/>
              </a:solidFill>
            </a:endParaRPr>
          </a:p>
        </p:txBody>
      </p:sp>
      <p:sp>
        <p:nvSpPr>
          <p:cNvPr id="61" name="Tekstvak 60">
            <a:extLst>
              <a:ext uri="{FF2B5EF4-FFF2-40B4-BE49-F238E27FC236}">
                <a16:creationId xmlns:a16="http://schemas.microsoft.com/office/drawing/2014/main" id="{94FA83B8-D166-43C5-A798-9C891C9E5F1D}"/>
              </a:ext>
            </a:extLst>
          </p:cNvPr>
          <p:cNvSpPr txBox="1"/>
          <p:nvPr/>
        </p:nvSpPr>
        <p:spPr>
          <a:xfrm>
            <a:off x="6914529" y="1920023"/>
            <a:ext cx="1204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Haaksbergen</a:t>
            </a:r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4DC79722-2384-4E58-AB04-7CF56DB3A1A1}"/>
              </a:ext>
            </a:extLst>
          </p:cNvPr>
          <p:cNvSpPr/>
          <p:nvPr/>
        </p:nvSpPr>
        <p:spPr>
          <a:xfrm>
            <a:off x="6905427" y="245407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67C61701-7A5A-4AF0-8F0C-E2E0C779F58A}"/>
              </a:ext>
            </a:extLst>
          </p:cNvPr>
          <p:cNvSpPr txBox="1"/>
          <p:nvPr/>
        </p:nvSpPr>
        <p:spPr>
          <a:xfrm>
            <a:off x="6914529" y="659364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MDO - LVO - St. de Welle</a:t>
            </a:r>
          </a:p>
        </p:txBody>
      </p:sp>
      <p:sp>
        <p:nvSpPr>
          <p:cNvPr id="64" name="Tekstvak 63">
            <a:extLst>
              <a:ext uri="{FF2B5EF4-FFF2-40B4-BE49-F238E27FC236}">
                <a16:creationId xmlns:a16="http://schemas.microsoft.com/office/drawing/2014/main" id="{316CBCA7-E3EB-47F9-9A40-A34514F05A91}"/>
              </a:ext>
            </a:extLst>
          </p:cNvPr>
          <p:cNvSpPr txBox="1"/>
          <p:nvPr/>
        </p:nvSpPr>
        <p:spPr>
          <a:xfrm>
            <a:off x="6908085" y="237812"/>
            <a:ext cx="1421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Hellendoorn</a:t>
            </a:r>
          </a:p>
        </p:txBody>
      </p:sp>
      <p:sp>
        <p:nvSpPr>
          <p:cNvPr id="65" name="Rechthoek 64">
            <a:extLst>
              <a:ext uri="{FF2B5EF4-FFF2-40B4-BE49-F238E27FC236}">
                <a16:creationId xmlns:a16="http://schemas.microsoft.com/office/drawing/2014/main" id="{F4030595-D8C1-4C0A-8887-D6FCE5584246}"/>
              </a:ext>
            </a:extLst>
          </p:cNvPr>
          <p:cNvSpPr/>
          <p:nvPr/>
        </p:nvSpPr>
        <p:spPr>
          <a:xfrm>
            <a:off x="10237716" y="3665193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E891D931-3D6D-4EAA-BD2E-6E5E08DD533B}"/>
              </a:ext>
            </a:extLst>
          </p:cNvPr>
          <p:cNvSpPr txBox="1"/>
          <p:nvPr/>
        </p:nvSpPr>
        <p:spPr>
          <a:xfrm>
            <a:off x="10253481" y="3900018"/>
            <a:ext cx="1361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CSG ZAT-CSG IZO, SJGO-CJG (naar wijkkracht)</a:t>
            </a:r>
          </a:p>
        </p:txBody>
      </p:sp>
      <p:sp>
        <p:nvSpPr>
          <p:cNvPr id="69" name="Tekstvak 68">
            <a:extLst>
              <a:ext uri="{FF2B5EF4-FFF2-40B4-BE49-F238E27FC236}">
                <a16:creationId xmlns:a16="http://schemas.microsoft.com/office/drawing/2014/main" id="{C50870C8-8FAC-41B2-9B7A-FB8662075C73}"/>
              </a:ext>
            </a:extLst>
          </p:cNvPr>
          <p:cNvSpPr txBox="1"/>
          <p:nvPr/>
        </p:nvSpPr>
        <p:spPr>
          <a:xfrm>
            <a:off x="10213044" y="3648505"/>
            <a:ext cx="149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Hengelo</a:t>
            </a:r>
          </a:p>
        </p:txBody>
      </p:sp>
      <p:sp>
        <p:nvSpPr>
          <p:cNvPr id="70" name="Rechthoek 69">
            <a:extLst>
              <a:ext uri="{FF2B5EF4-FFF2-40B4-BE49-F238E27FC236}">
                <a16:creationId xmlns:a16="http://schemas.microsoft.com/office/drawing/2014/main" id="{5E642F67-529F-42B4-A462-7CBE40F6AA96}"/>
              </a:ext>
            </a:extLst>
          </p:cNvPr>
          <p:cNvSpPr/>
          <p:nvPr/>
        </p:nvSpPr>
        <p:spPr>
          <a:xfrm>
            <a:off x="10222720" y="2764487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Tekstvak 70">
            <a:extLst>
              <a:ext uri="{FF2B5EF4-FFF2-40B4-BE49-F238E27FC236}">
                <a16:creationId xmlns:a16="http://schemas.microsoft.com/office/drawing/2014/main" id="{5C83D8C6-9793-43EA-8238-D1DC89DD61C1}"/>
              </a:ext>
            </a:extLst>
          </p:cNvPr>
          <p:cNvSpPr txBox="1"/>
          <p:nvPr/>
        </p:nvSpPr>
        <p:spPr>
          <a:xfrm>
            <a:off x="10267520" y="3128132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 en MP023+</a:t>
            </a:r>
          </a:p>
        </p:txBody>
      </p:sp>
      <p:sp>
        <p:nvSpPr>
          <p:cNvPr id="72" name="Tekstvak 71">
            <a:extLst>
              <a:ext uri="{FF2B5EF4-FFF2-40B4-BE49-F238E27FC236}">
                <a16:creationId xmlns:a16="http://schemas.microsoft.com/office/drawing/2014/main" id="{76111758-CBC7-4039-ABFC-93A7C8846EFB}"/>
              </a:ext>
            </a:extLst>
          </p:cNvPr>
          <p:cNvSpPr txBox="1"/>
          <p:nvPr/>
        </p:nvSpPr>
        <p:spPr>
          <a:xfrm>
            <a:off x="10192872" y="2775199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Hof van Twente</a:t>
            </a:r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74B85D6E-E097-4701-AEA9-DB59F3468710}"/>
              </a:ext>
            </a:extLst>
          </p:cNvPr>
          <p:cNvSpPr/>
          <p:nvPr/>
        </p:nvSpPr>
        <p:spPr>
          <a:xfrm>
            <a:off x="10222720" y="1902437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Tekstvak 73">
            <a:extLst>
              <a:ext uri="{FF2B5EF4-FFF2-40B4-BE49-F238E27FC236}">
                <a16:creationId xmlns:a16="http://schemas.microsoft.com/office/drawing/2014/main" id="{DF026553-6D09-4B7A-93CB-0BF507916EC8}"/>
              </a:ext>
            </a:extLst>
          </p:cNvPr>
          <p:cNvSpPr txBox="1"/>
          <p:nvPr/>
        </p:nvSpPr>
        <p:spPr>
          <a:xfrm>
            <a:off x="10268593" y="2367221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 en OLD-divers</a:t>
            </a:r>
          </a:p>
        </p:txBody>
      </p:sp>
      <p:sp>
        <p:nvSpPr>
          <p:cNvPr id="75" name="Tekstvak 74">
            <a:extLst>
              <a:ext uri="{FF2B5EF4-FFF2-40B4-BE49-F238E27FC236}">
                <a16:creationId xmlns:a16="http://schemas.microsoft.com/office/drawing/2014/main" id="{4185056E-99F2-4D4D-8B10-B6DE04924A14}"/>
              </a:ext>
            </a:extLst>
          </p:cNvPr>
          <p:cNvSpPr txBox="1"/>
          <p:nvPr/>
        </p:nvSpPr>
        <p:spPr>
          <a:xfrm>
            <a:off x="10240549" y="1884242"/>
            <a:ext cx="153473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200" dirty="0"/>
              <a:t>Overdinkel-Dinkelland</a:t>
            </a:r>
          </a:p>
        </p:txBody>
      </p:sp>
      <p:sp>
        <p:nvSpPr>
          <p:cNvPr id="76" name="Rechthoek 75">
            <a:extLst>
              <a:ext uri="{FF2B5EF4-FFF2-40B4-BE49-F238E27FC236}">
                <a16:creationId xmlns:a16="http://schemas.microsoft.com/office/drawing/2014/main" id="{87138013-2EEF-434C-86FF-615FD1AA899E}"/>
              </a:ext>
            </a:extLst>
          </p:cNvPr>
          <p:cNvSpPr/>
          <p:nvPr/>
        </p:nvSpPr>
        <p:spPr>
          <a:xfrm>
            <a:off x="10222720" y="1089062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Tekstvak 76">
            <a:extLst>
              <a:ext uri="{FF2B5EF4-FFF2-40B4-BE49-F238E27FC236}">
                <a16:creationId xmlns:a16="http://schemas.microsoft.com/office/drawing/2014/main" id="{1E29B0A3-A9EC-43BE-9F8C-4750041C15D8}"/>
              </a:ext>
            </a:extLst>
          </p:cNvPr>
          <p:cNvSpPr txBox="1"/>
          <p:nvPr/>
        </p:nvSpPr>
        <p:spPr>
          <a:xfrm>
            <a:off x="10221163" y="1393463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CJG-PMP</a:t>
            </a:r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4A40FD9F-77B6-45FD-A470-FAC1EA028973}"/>
              </a:ext>
            </a:extLst>
          </p:cNvPr>
          <p:cNvSpPr txBox="1"/>
          <p:nvPr/>
        </p:nvSpPr>
        <p:spPr>
          <a:xfrm>
            <a:off x="10213044" y="1147383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Oldenzaal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D1919A14-6F70-45FA-AADB-2E1D33B51578}"/>
              </a:ext>
            </a:extLst>
          </p:cNvPr>
          <p:cNvSpPr/>
          <p:nvPr/>
        </p:nvSpPr>
        <p:spPr>
          <a:xfrm>
            <a:off x="10222720" y="237812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Tekstvak 79">
            <a:extLst>
              <a:ext uri="{FF2B5EF4-FFF2-40B4-BE49-F238E27FC236}">
                <a16:creationId xmlns:a16="http://schemas.microsoft.com/office/drawing/2014/main" id="{7591A791-A840-4158-A063-23D157E1C278}"/>
              </a:ext>
            </a:extLst>
          </p:cNvPr>
          <p:cNvSpPr txBox="1"/>
          <p:nvPr/>
        </p:nvSpPr>
        <p:spPr>
          <a:xfrm>
            <a:off x="10184622" y="708603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 J&amp;V / 23+ / JHT / VS</a:t>
            </a:r>
          </a:p>
        </p:txBody>
      </p:sp>
      <p:sp>
        <p:nvSpPr>
          <p:cNvPr id="81" name="Tekstvak 80">
            <a:extLst>
              <a:ext uri="{FF2B5EF4-FFF2-40B4-BE49-F238E27FC236}">
                <a16:creationId xmlns:a16="http://schemas.microsoft.com/office/drawing/2014/main" id="{C06A6DEF-EADB-41EF-B9F1-757905B653D0}"/>
              </a:ext>
            </a:extLst>
          </p:cNvPr>
          <p:cNvSpPr txBox="1"/>
          <p:nvPr/>
        </p:nvSpPr>
        <p:spPr>
          <a:xfrm>
            <a:off x="10184622" y="243045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Rijssen Holten</a:t>
            </a:r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1B4B7C00-B582-4144-9C0A-9B1B66057007}"/>
              </a:ext>
            </a:extLst>
          </p:cNvPr>
          <p:cNvSpPr/>
          <p:nvPr/>
        </p:nvSpPr>
        <p:spPr>
          <a:xfrm>
            <a:off x="8609128" y="1079462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Tekstvak 82">
            <a:extLst>
              <a:ext uri="{FF2B5EF4-FFF2-40B4-BE49-F238E27FC236}">
                <a16:creationId xmlns:a16="http://schemas.microsoft.com/office/drawing/2014/main" id="{69616579-2F28-43B0-88D8-53BD3946A144}"/>
              </a:ext>
            </a:extLst>
          </p:cNvPr>
          <p:cNvSpPr txBox="1"/>
          <p:nvPr/>
        </p:nvSpPr>
        <p:spPr>
          <a:xfrm>
            <a:off x="8590466" y="1087195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Tubbergen</a:t>
            </a: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51E16037-9D7D-418B-AEA8-94369C00B31B}"/>
              </a:ext>
            </a:extLst>
          </p:cNvPr>
          <p:cNvSpPr txBox="1"/>
          <p:nvPr/>
        </p:nvSpPr>
        <p:spPr>
          <a:xfrm>
            <a:off x="8581135" y="1465581"/>
            <a:ext cx="14063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CJG12+ / CJG</a:t>
            </a:r>
          </a:p>
        </p:txBody>
      </p:sp>
      <p:sp>
        <p:nvSpPr>
          <p:cNvPr id="85" name="Rechthoek 84">
            <a:extLst>
              <a:ext uri="{FF2B5EF4-FFF2-40B4-BE49-F238E27FC236}">
                <a16:creationId xmlns:a16="http://schemas.microsoft.com/office/drawing/2014/main" id="{9BB00A69-398C-4158-B22A-A9BDBF42391F}"/>
              </a:ext>
            </a:extLst>
          </p:cNvPr>
          <p:cNvSpPr/>
          <p:nvPr/>
        </p:nvSpPr>
        <p:spPr>
          <a:xfrm>
            <a:off x="8609128" y="241094"/>
            <a:ext cx="1534736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19540F93-CFE8-45D6-AED0-23966199ECAD}"/>
              </a:ext>
            </a:extLst>
          </p:cNvPr>
          <p:cNvSpPr txBox="1"/>
          <p:nvPr/>
        </p:nvSpPr>
        <p:spPr>
          <a:xfrm>
            <a:off x="8521212" y="224483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Twenterand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8B151D10-F2CC-4E44-B533-9EBB7B129BC2}"/>
              </a:ext>
            </a:extLst>
          </p:cNvPr>
          <p:cNvSpPr txBox="1"/>
          <p:nvPr/>
        </p:nvSpPr>
        <p:spPr>
          <a:xfrm>
            <a:off x="8590579" y="683473"/>
            <a:ext cx="14063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 / WV / 18+ / GHB</a:t>
            </a:r>
          </a:p>
        </p:txBody>
      </p:sp>
      <p:sp>
        <p:nvSpPr>
          <p:cNvPr id="88" name="Rechthoek 87">
            <a:extLst>
              <a:ext uri="{FF2B5EF4-FFF2-40B4-BE49-F238E27FC236}">
                <a16:creationId xmlns:a16="http://schemas.microsoft.com/office/drawing/2014/main" id="{20D15823-95FF-4695-957A-A17AB0FA2568}"/>
              </a:ext>
            </a:extLst>
          </p:cNvPr>
          <p:cNvSpPr/>
          <p:nvPr/>
        </p:nvSpPr>
        <p:spPr>
          <a:xfrm>
            <a:off x="6894518" y="2767445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3F55339A-EFEB-46AC-BF6A-033572FE86F4}"/>
              </a:ext>
            </a:extLst>
          </p:cNvPr>
          <p:cNvSpPr txBox="1"/>
          <p:nvPr/>
        </p:nvSpPr>
        <p:spPr>
          <a:xfrm>
            <a:off x="6890107" y="3043022"/>
            <a:ext cx="13612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JHT, Zorgnetwerk 23+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2A99C677-2AFE-4489-B53B-A8DB6162ED19}"/>
              </a:ext>
            </a:extLst>
          </p:cNvPr>
          <p:cNvSpPr txBox="1"/>
          <p:nvPr/>
        </p:nvSpPr>
        <p:spPr>
          <a:xfrm>
            <a:off x="6914089" y="2734140"/>
            <a:ext cx="1614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Wierden</a:t>
            </a:r>
          </a:p>
        </p:txBody>
      </p:sp>
      <p:sp>
        <p:nvSpPr>
          <p:cNvPr id="93" name="Rechthoek 92">
            <a:extLst>
              <a:ext uri="{FF2B5EF4-FFF2-40B4-BE49-F238E27FC236}">
                <a16:creationId xmlns:a16="http://schemas.microsoft.com/office/drawing/2014/main" id="{6937F5D6-2693-42DF-9204-8B7A9870BF79}"/>
              </a:ext>
            </a:extLst>
          </p:cNvPr>
          <p:cNvSpPr/>
          <p:nvPr/>
        </p:nvSpPr>
        <p:spPr>
          <a:xfrm>
            <a:off x="6909316" y="1073206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7B84E4A7-B39A-4693-B2E3-30FB780DA9DF}"/>
              </a:ext>
            </a:extLst>
          </p:cNvPr>
          <p:cNvSpPr txBox="1"/>
          <p:nvPr/>
        </p:nvSpPr>
        <p:spPr>
          <a:xfrm>
            <a:off x="6886200" y="1394242"/>
            <a:ext cx="1361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>
                <a:solidFill>
                  <a:schemeClr val="accent1"/>
                </a:solidFill>
              </a:rPr>
              <a:t>meldpunt woningvervuiling Spreekuur dak- en thuislozen</a:t>
            </a: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6A613361-D03A-4258-AA43-4F1AC022C115}"/>
              </a:ext>
            </a:extLst>
          </p:cNvPr>
          <p:cNvSpPr txBox="1"/>
          <p:nvPr/>
        </p:nvSpPr>
        <p:spPr>
          <a:xfrm>
            <a:off x="6887469" y="1067749"/>
            <a:ext cx="1799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GGD / OGGZ</a:t>
            </a:r>
          </a:p>
        </p:txBody>
      </p:sp>
      <p:sp>
        <p:nvSpPr>
          <p:cNvPr id="96" name="Rechthoek 95">
            <a:extLst>
              <a:ext uri="{FF2B5EF4-FFF2-40B4-BE49-F238E27FC236}">
                <a16:creationId xmlns:a16="http://schemas.microsoft.com/office/drawing/2014/main" id="{86947841-1387-4775-A185-EE945ABBDC17}"/>
              </a:ext>
            </a:extLst>
          </p:cNvPr>
          <p:cNvSpPr/>
          <p:nvPr/>
        </p:nvSpPr>
        <p:spPr>
          <a:xfrm>
            <a:off x="5185709" y="6046229"/>
            <a:ext cx="1516793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0E2A3603-EAD7-46BA-927D-FC4B9078194A}"/>
              </a:ext>
            </a:extLst>
          </p:cNvPr>
          <p:cNvSpPr txBox="1"/>
          <p:nvPr/>
        </p:nvSpPr>
        <p:spPr>
          <a:xfrm>
            <a:off x="5227067" y="6200498"/>
            <a:ext cx="1361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err="1">
                <a:solidFill>
                  <a:schemeClr val="accent1"/>
                </a:solidFill>
              </a:rPr>
              <a:t>Vroegsignalering</a:t>
            </a:r>
            <a:r>
              <a:rPr lang="nl-NL" sz="800">
                <a:solidFill>
                  <a:schemeClr val="accent1"/>
                </a:solidFill>
              </a:rPr>
              <a:t> Kindermishandeling,  Huishoudelijk geweld</a:t>
            </a:r>
          </a:p>
        </p:txBody>
      </p:sp>
      <p:sp>
        <p:nvSpPr>
          <p:cNvPr id="98" name="Tekstvak 97">
            <a:extLst>
              <a:ext uri="{FF2B5EF4-FFF2-40B4-BE49-F238E27FC236}">
                <a16:creationId xmlns:a16="http://schemas.microsoft.com/office/drawing/2014/main" id="{31FBABA0-C003-4013-B7F9-464C6BAF5929}"/>
              </a:ext>
            </a:extLst>
          </p:cNvPr>
          <p:cNvSpPr txBox="1"/>
          <p:nvPr/>
        </p:nvSpPr>
        <p:spPr>
          <a:xfrm>
            <a:off x="5234310" y="6052668"/>
            <a:ext cx="146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VIR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1C5D58C3-EEC3-4F9A-968E-C248C4DD20DF}"/>
              </a:ext>
            </a:extLst>
          </p:cNvPr>
          <p:cNvSpPr txBox="1"/>
          <p:nvPr/>
        </p:nvSpPr>
        <p:spPr>
          <a:xfrm>
            <a:off x="134527" y="3417079"/>
            <a:ext cx="3741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Regionaal - samenwerkingsverbanden</a:t>
            </a:r>
          </a:p>
        </p:txBody>
      </p:sp>
      <p:sp>
        <p:nvSpPr>
          <p:cNvPr id="106" name="Tekstvak 105">
            <a:extLst>
              <a:ext uri="{FF2B5EF4-FFF2-40B4-BE49-F238E27FC236}">
                <a16:creationId xmlns:a16="http://schemas.microsoft.com/office/drawing/2014/main" id="{6D573AEA-74C1-4365-ACF4-471CCC3C2198}"/>
              </a:ext>
            </a:extLst>
          </p:cNvPr>
          <p:cNvSpPr txBox="1"/>
          <p:nvPr/>
        </p:nvSpPr>
        <p:spPr>
          <a:xfrm>
            <a:off x="6451740" y="4341079"/>
            <a:ext cx="195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Lokaal - decentraal</a:t>
            </a:r>
          </a:p>
        </p:txBody>
      </p:sp>
      <p:sp>
        <p:nvSpPr>
          <p:cNvPr id="107" name="Rechthoek 106">
            <a:extLst>
              <a:ext uri="{FF2B5EF4-FFF2-40B4-BE49-F238E27FC236}">
                <a16:creationId xmlns:a16="http://schemas.microsoft.com/office/drawing/2014/main" id="{5514A9D0-A0E4-40A6-8212-361121B1D0A3}"/>
              </a:ext>
            </a:extLst>
          </p:cNvPr>
          <p:cNvSpPr/>
          <p:nvPr/>
        </p:nvSpPr>
        <p:spPr>
          <a:xfrm>
            <a:off x="270804" y="5154893"/>
            <a:ext cx="1615785" cy="714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/>
              <a:t>BVBSN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23875B73-73B3-42A6-ABEB-80C30DFD9BF1}"/>
              </a:ext>
            </a:extLst>
          </p:cNvPr>
          <p:cNvSpPr txBox="1"/>
          <p:nvPr/>
        </p:nvSpPr>
        <p:spPr>
          <a:xfrm>
            <a:off x="528082" y="6019074"/>
            <a:ext cx="1275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Landelijke</a:t>
            </a:r>
          </a:p>
          <a:p>
            <a:r>
              <a:rPr lang="nl-NL"/>
              <a:t>voorziening</a:t>
            </a:r>
          </a:p>
        </p:txBody>
      </p:sp>
      <p:sp>
        <p:nvSpPr>
          <p:cNvPr id="110" name="Rechthoek: afgeronde hoeken 109">
            <a:extLst>
              <a:ext uri="{FF2B5EF4-FFF2-40B4-BE49-F238E27FC236}">
                <a16:creationId xmlns:a16="http://schemas.microsoft.com/office/drawing/2014/main" id="{95DF50C3-D040-46F3-AF09-DBF93C91A13C}"/>
              </a:ext>
            </a:extLst>
          </p:cNvPr>
          <p:cNvSpPr/>
          <p:nvPr/>
        </p:nvSpPr>
        <p:spPr>
          <a:xfrm>
            <a:off x="2786296" y="4148536"/>
            <a:ext cx="953479" cy="1096641"/>
          </a:xfrm>
          <a:prstGeom prst="roundRect">
            <a:avLst/>
          </a:prstGeom>
          <a:gradFill>
            <a:gsLst>
              <a:gs pos="0">
                <a:srgbClr val="00B050"/>
              </a:gs>
              <a:gs pos="50000">
                <a:srgbClr val="92D050"/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Rechthoek 110">
            <a:extLst>
              <a:ext uri="{FF2B5EF4-FFF2-40B4-BE49-F238E27FC236}">
                <a16:creationId xmlns:a16="http://schemas.microsoft.com/office/drawing/2014/main" id="{7DAB8285-5C0C-43F4-B3A4-BC743203057E}"/>
              </a:ext>
            </a:extLst>
          </p:cNvPr>
          <p:cNvSpPr/>
          <p:nvPr/>
        </p:nvSpPr>
        <p:spPr>
          <a:xfrm>
            <a:off x="2944170" y="4238614"/>
            <a:ext cx="715777" cy="540386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bg1"/>
                </a:solidFill>
              </a:rPr>
              <a:t>Secure API GW</a:t>
            </a:r>
          </a:p>
        </p:txBody>
      </p:sp>
      <p:sp>
        <p:nvSpPr>
          <p:cNvPr id="112" name="Rechthoek 111">
            <a:extLst>
              <a:ext uri="{FF2B5EF4-FFF2-40B4-BE49-F238E27FC236}">
                <a16:creationId xmlns:a16="http://schemas.microsoft.com/office/drawing/2014/main" id="{C901F499-F38D-4E0A-BFD7-1230FB010962}"/>
              </a:ext>
            </a:extLst>
          </p:cNvPr>
          <p:cNvSpPr/>
          <p:nvPr/>
        </p:nvSpPr>
        <p:spPr>
          <a:xfrm>
            <a:off x="2967739" y="4892097"/>
            <a:ext cx="625108" cy="237496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bg1"/>
                </a:solidFill>
              </a:rPr>
              <a:t>ESB</a:t>
            </a:r>
          </a:p>
        </p:txBody>
      </p:sp>
      <p:sp>
        <p:nvSpPr>
          <p:cNvPr id="114" name="Tekstvak 113">
            <a:extLst>
              <a:ext uri="{FF2B5EF4-FFF2-40B4-BE49-F238E27FC236}">
                <a16:creationId xmlns:a16="http://schemas.microsoft.com/office/drawing/2014/main" id="{A2188E3D-9618-44B8-B286-9AE2B0D02072}"/>
              </a:ext>
            </a:extLst>
          </p:cNvPr>
          <p:cNvSpPr txBox="1"/>
          <p:nvPr/>
        </p:nvSpPr>
        <p:spPr>
          <a:xfrm>
            <a:off x="2857385" y="5314285"/>
            <a:ext cx="8741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/>
              <a:t>Regionaal</a:t>
            </a:r>
          </a:p>
          <a:p>
            <a:r>
              <a:rPr lang="nl-NL" sz="1200"/>
              <a:t>knooppunt</a:t>
            </a:r>
          </a:p>
          <a:p>
            <a:r>
              <a:rPr lang="nl-NL" sz="1200"/>
              <a:t>IT Platform</a:t>
            </a:r>
          </a:p>
          <a:p>
            <a:r>
              <a:rPr lang="nl-NL" sz="1200"/>
              <a:t>Twente</a:t>
            </a:r>
          </a:p>
        </p:txBody>
      </p:sp>
      <p:sp>
        <p:nvSpPr>
          <p:cNvPr id="115" name="Wolk 114">
            <a:extLst>
              <a:ext uri="{FF2B5EF4-FFF2-40B4-BE49-F238E27FC236}">
                <a16:creationId xmlns:a16="http://schemas.microsoft.com/office/drawing/2014/main" id="{95851895-107B-4692-AA75-23536D7C22C4}"/>
              </a:ext>
            </a:extLst>
          </p:cNvPr>
          <p:cNvSpPr/>
          <p:nvPr/>
        </p:nvSpPr>
        <p:spPr>
          <a:xfrm>
            <a:off x="7150881" y="5021211"/>
            <a:ext cx="3173667" cy="1701723"/>
          </a:xfrm>
          <a:prstGeom prst="cloud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accent1"/>
                </a:solidFill>
              </a:rPr>
              <a:t>Integrale casuïstiek (I.C.)  voorziening of regieportaal (</a:t>
            </a:r>
            <a:r>
              <a:rPr lang="nl-NL" err="1">
                <a:solidFill>
                  <a:schemeClr val="accent1"/>
                </a:solidFill>
              </a:rPr>
              <a:t>eFormulier</a:t>
            </a:r>
            <a:r>
              <a:rPr lang="nl-NL">
                <a:solidFill>
                  <a:schemeClr val="accent1"/>
                </a:solidFill>
              </a:rPr>
              <a:t>??)</a:t>
            </a:r>
          </a:p>
        </p:txBody>
      </p:sp>
      <p:pic>
        <p:nvPicPr>
          <p:cNvPr id="117" name="Graphic 116" descr="Vrouwelijk profiel silhouet">
            <a:extLst>
              <a:ext uri="{FF2B5EF4-FFF2-40B4-BE49-F238E27FC236}">
                <a16:creationId xmlns:a16="http://schemas.microsoft.com/office/drawing/2014/main" id="{654FD0C2-DC65-41BB-B958-99AD31EB2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15056" y="5888274"/>
            <a:ext cx="495856" cy="495856"/>
          </a:xfrm>
          <a:prstGeom prst="rect">
            <a:avLst/>
          </a:prstGeom>
        </p:spPr>
      </p:pic>
      <p:pic>
        <p:nvPicPr>
          <p:cNvPr id="119" name="Graphic 118" descr="Gebruiker silhouet">
            <a:extLst>
              <a:ext uri="{FF2B5EF4-FFF2-40B4-BE49-F238E27FC236}">
                <a16:creationId xmlns:a16="http://schemas.microsoft.com/office/drawing/2014/main" id="{474F8C5B-615B-4E7E-82A5-8501CE977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25524" y="4921996"/>
            <a:ext cx="495856" cy="495856"/>
          </a:xfrm>
          <a:prstGeom prst="rect">
            <a:avLst/>
          </a:prstGeom>
        </p:spPr>
      </p:pic>
      <p:sp>
        <p:nvSpPr>
          <p:cNvPr id="120" name="Pijl: rechts 119">
            <a:extLst>
              <a:ext uri="{FF2B5EF4-FFF2-40B4-BE49-F238E27FC236}">
                <a16:creationId xmlns:a16="http://schemas.microsoft.com/office/drawing/2014/main" id="{568F1171-8FEC-4E04-A60C-8DE8C82D0C3F}"/>
              </a:ext>
            </a:extLst>
          </p:cNvPr>
          <p:cNvSpPr/>
          <p:nvPr/>
        </p:nvSpPr>
        <p:spPr>
          <a:xfrm rot="10800000">
            <a:off x="9948533" y="5147141"/>
            <a:ext cx="1320752" cy="1247679"/>
          </a:xfrm>
          <a:prstGeom prst="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CBBB8F10-6224-4236-AC35-DC7B6838F1B5}"/>
              </a:ext>
            </a:extLst>
          </p:cNvPr>
          <p:cNvSpPr txBox="1"/>
          <p:nvPr/>
        </p:nvSpPr>
        <p:spPr>
          <a:xfrm>
            <a:off x="10253481" y="5529812"/>
            <a:ext cx="10679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/>
              <a:t>Veilig opvragen</a:t>
            </a:r>
          </a:p>
          <a:p>
            <a:r>
              <a:rPr lang="nl-NL" sz="1100"/>
              <a:t>en verrijken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E6C384AC-7BC7-4330-BCCC-D91112B75FC1}"/>
              </a:ext>
            </a:extLst>
          </p:cNvPr>
          <p:cNvSpPr txBox="1"/>
          <p:nvPr/>
        </p:nvSpPr>
        <p:spPr>
          <a:xfrm>
            <a:off x="8208219" y="6361947"/>
            <a:ext cx="14927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/>
              <a:t>Fijnmazige autorisaties</a:t>
            </a:r>
          </a:p>
        </p:txBody>
      </p:sp>
      <p:cxnSp>
        <p:nvCxnSpPr>
          <p:cNvPr id="124" name="Verbindingslijn: gebogen 123">
            <a:extLst>
              <a:ext uri="{FF2B5EF4-FFF2-40B4-BE49-F238E27FC236}">
                <a16:creationId xmlns:a16="http://schemas.microsoft.com/office/drawing/2014/main" id="{CCF27CD2-6A85-4646-A59C-9DD00492F7DE}"/>
              </a:ext>
            </a:extLst>
          </p:cNvPr>
          <p:cNvCxnSpPr>
            <a:cxnSpLocks/>
            <a:stCxn id="108" idx="3"/>
            <a:endCxn id="113" idx="1"/>
          </p:cNvCxnSpPr>
          <p:nvPr/>
        </p:nvCxnSpPr>
        <p:spPr>
          <a:xfrm flipV="1">
            <a:off x="2086087" y="5181713"/>
            <a:ext cx="554560" cy="673055"/>
          </a:xfrm>
          <a:prstGeom prst="bentConnector3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A46E04D9-69B7-4F78-B5E5-5E4E67A1DF5F}"/>
              </a:ext>
            </a:extLst>
          </p:cNvPr>
          <p:cNvCxnSpPr>
            <a:cxnSpLocks/>
            <a:stCxn id="113" idx="3"/>
            <a:endCxn id="115" idx="2"/>
          </p:cNvCxnSpPr>
          <p:nvPr/>
        </p:nvCxnSpPr>
        <p:spPr>
          <a:xfrm>
            <a:off x="3895090" y="5181713"/>
            <a:ext cx="3265635" cy="690360"/>
          </a:xfrm>
          <a:prstGeom prst="bentConnector3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kstvak 126">
            <a:extLst>
              <a:ext uri="{FF2B5EF4-FFF2-40B4-BE49-F238E27FC236}">
                <a16:creationId xmlns:a16="http://schemas.microsoft.com/office/drawing/2014/main" id="{E1BF79E4-0013-4623-B3F0-ADF4A0C325EF}"/>
              </a:ext>
            </a:extLst>
          </p:cNvPr>
          <p:cNvSpPr txBox="1"/>
          <p:nvPr/>
        </p:nvSpPr>
        <p:spPr>
          <a:xfrm>
            <a:off x="2065766" y="5876289"/>
            <a:ext cx="6495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err="1"/>
              <a:t>Bvbsn</a:t>
            </a:r>
            <a:endParaRPr lang="nl-NL" sz="800"/>
          </a:p>
          <a:p>
            <a:r>
              <a:rPr lang="nl-NL" sz="800"/>
              <a:t>(soap / </a:t>
            </a:r>
            <a:r>
              <a:rPr lang="nl-NL" sz="800" err="1"/>
              <a:t>xml</a:t>
            </a:r>
            <a:endParaRPr lang="nl-NL" sz="800"/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50D98256-2FE3-49B9-9EC0-52A68E03FBE3}"/>
              </a:ext>
            </a:extLst>
          </p:cNvPr>
          <p:cNvSpPr txBox="1"/>
          <p:nvPr/>
        </p:nvSpPr>
        <p:spPr>
          <a:xfrm>
            <a:off x="3998857" y="5226337"/>
            <a:ext cx="9220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err="1"/>
              <a:t>bvbsn</a:t>
            </a:r>
            <a:r>
              <a:rPr lang="nl-NL" sz="800"/>
              <a:t> (soap / </a:t>
            </a:r>
            <a:r>
              <a:rPr lang="nl-NL" sz="800" err="1"/>
              <a:t>xml</a:t>
            </a:r>
            <a:endParaRPr lang="nl-NL" sz="800"/>
          </a:p>
        </p:txBody>
      </p:sp>
      <p:cxnSp>
        <p:nvCxnSpPr>
          <p:cNvPr id="130" name="Rechte verbindingslijn 129">
            <a:extLst>
              <a:ext uri="{FF2B5EF4-FFF2-40B4-BE49-F238E27FC236}">
                <a16:creationId xmlns:a16="http://schemas.microsoft.com/office/drawing/2014/main" id="{1E58B933-9BAF-462A-8D6D-6E35D4C011DC}"/>
              </a:ext>
            </a:extLst>
          </p:cNvPr>
          <p:cNvCxnSpPr>
            <a:cxnSpLocks/>
            <a:endCxn id="110" idx="3"/>
          </p:cNvCxnSpPr>
          <p:nvPr/>
        </p:nvCxnSpPr>
        <p:spPr>
          <a:xfrm flipH="1" flipV="1">
            <a:off x="3739775" y="4696857"/>
            <a:ext cx="3728269" cy="7682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chte verbindingslijn 130">
            <a:extLst>
              <a:ext uri="{FF2B5EF4-FFF2-40B4-BE49-F238E27FC236}">
                <a16:creationId xmlns:a16="http://schemas.microsoft.com/office/drawing/2014/main" id="{2A291C73-B3D4-49F8-814F-1EE741CF69C4}"/>
              </a:ext>
            </a:extLst>
          </p:cNvPr>
          <p:cNvCxnSpPr>
            <a:cxnSpLocks/>
            <a:endCxn id="110" idx="3"/>
          </p:cNvCxnSpPr>
          <p:nvPr/>
        </p:nvCxnSpPr>
        <p:spPr>
          <a:xfrm flipH="1" flipV="1">
            <a:off x="3739775" y="4696857"/>
            <a:ext cx="3916273" cy="6009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Rechte verbindingslijn 131">
            <a:extLst>
              <a:ext uri="{FF2B5EF4-FFF2-40B4-BE49-F238E27FC236}">
                <a16:creationId xmlns:a16="http://schemas.microsoft.com/office/drawing/2014/main" id="{2F860416-5738-4E03-B077-2019DE7358E3}"/>
              </a:ext>
            </a:extLst>
          </p:cNvPr>
          <p:cNvCxnSpPr>
            <a:cxnSpLocks/>
            <a:endCxn id="110" idx="3"/>
          </p:cNvCxnSpPr>
          <p:nvPr/>
        </p:nvCxnSpPr>
        <p:spPr>
          <a:xfrm flipH="1" flipV="1">
            <a:off x="3739775" y="4696857"/>
            <a:ext cx="2764808" cy="6487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Rechte verbindingslijn 132">
            <a:extLst>
              <a:ext uri="{FF2B5EF4-FFF2-40B4-BE49-F238E27FC236}">
                <a16:creationId xmlns:a16="http://schemas.microsoft.com/office/drawing/2014/main" id="{7C012E6E-D472-4121-A774-E377D435CF55}"/>
              </a:ext>
            </a:extLst>
          </p:cNvPr>
          <p:cNvCxnSpPr>
            <a:cxnSpLocks/>
            <a:endCxn id="110" idx="3"/>
          </p:cNvCxnSpPr>
          <p:nvPr/>
        </p:nvCxnSpPr>
        <p:spPr>
          <a:xfrm flipH="1" flipV="1">
            <a:off x="3739775" y="4696857"/>
            <a:ext cx="3796805" cy="6165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B657887F-63B6-4979-ABED-50942CF13DB2}"/>
              </a:ext>
            </a:extLst>
          </p:cNvPr>
          <p:cNvCxnSpPr>
            <a:cxnSpLocks/>
            <a:endCxn id="110" idx="3"/>
          </p:cNvCxnSpPr>
          <p:nvPr/>
        </p:nvCxnSpPr>
        <p:spPr>
          <a:xfrm flipH="1" flipV="1">
            <a:off x="3739775" y="4696857"/>
            <a:ext cx="3728269" cy="81387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Rechte verbindingslijn 134">
            <a:extLst>
              <a:ext uri="{FF2B5EF4-FFF2-40B4-BE49-F238E27FC236}">
                <a16:creationId xmlns:a16="http://schemas.microsoft.com/office/drawing/2014/main" id="{6551FD41-6571-4270-81C8-5C36FDC2E139}"/>
              </a:ext>
            </a:extLst>
          </p:cNvPr>
          <p:cNvCxnSpPr>
            <a:cxnSpLocks/>
            <a:stCxn id="139" idx="3"/>
            <a:endCxn id="110" idx="3"/>
          </p:cNvCxnSpPr>
          <p:nvPr/>
        </p:nvCxnSpPr>
        <p:spPr>
          <a:xfrm flipH="1" flipV="1">
            <a:off x="3739775" y="4696857"/>
            <a:ext cx="3729602" cy="8674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Rechte verbindingslijn 135">
            <a:extLst>
              <a:ext uri="{FF2B5EF4-FFF2-40B4-BE49-F238E27FC236}">
                <a16:creationId xmlns:a16="http://schemas.microsoft.com/office/drawing/2014/main" id="{61A65FB0-6B6B-4967-B5AF-EEA8EF070F87}"/>
              </a:ext>
            </a:extLst>
          </p:cNvPr>
          <p:cNvCxnSpPr>
            <a:cxnSpLocks/>
            <a:endCxn id="110" idx="3"/>
          </p:cNvCxnSpPr>
          <p:nvPr/>
        </p:nvCxnSpPr>
        <p:spPr>
          <a:xfrm flipH="1" flipV="1">
            <a:off x="3739775" y="4696857"/>
            <a:ext cx="3845488" cy="64950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kstvak 138">
            <a:extLst>
              <a:ext uri="{FF2B5EF4-FFF2-40B4-BE49-F238E27FC236}">
                <a16:creationId xmlns:a16="http://schemas.microsoft.com/office/drawing/2014/main" id="{F8B37BE7-EFB2-4A13-9D94-333456297164}"/>
              </a:ext>
            </a:extLst>
          </p:cNvPr>
          <p:cNvSpPr txBox="1"/>
          <p:nvPr/>
        </p:nvSpPr>
        <p:spPr>
          <a:xfrm>
            <a:off x="6597975" y="5425821"/>
            <a:ext cx="871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signalen</a:t>
            </a:r>
          </a:p>
        </p:txBody>
      </p:sp>
      <p:cxnSp>
        <p:nvCxnSpPr>
          <p:cNvPr id="141" name="Rechte verbindingslijn 140">
            <a:extLst>
              <a:ext uri="{FF2B5EF4-FFF2-40B4-BE49-F238E27FC236}">
                <a16:creationId xmlns:a16="http://schemas.microsoft.com/office/drawing/2014/main" id="{97129AB0-8D96-4B9E-8C51-03F1A20A8161}"/>
              </a:ext>
            </a:extLst>
          </p:cNvPr>
          <p:cNvCxnSpPr>
            <a:cxnSpLocks/>
            <a:stCxn id="113" idx="0"/>
          </p:cNvCxnSpPr>
          <p:nvPr/>
        </p:nvCxnSpPr>
        <p:spPr>
          <a:xfrm flipH="1" flipV="1">
            <a:off x="3071523" y="830192"/>
            <a:ext cx="196346" cy="326854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Rechte verbindingslijn 143">
            <a:extLst>
              <a:ext uri="{FF2B5EF4-FFF2-40B4-BE49-F238E27FC236}">
                <a16:creationId xmlns:a16="http://schemas.microsoft.com/office/drawing/2014/main" id="{F01C9FF9-5D0A-44E1-B9A2-2B519EA941C8}"/>
              </a:ext>
            </a:extLst>
          </p:cNvPr>
          <p:cNvCxnSpPr>
            <a:cxnSpLocks/>
            <a:stCxn id="113" idx="0"/>
          </p:cNvCxnSpPr>
          <p:nvPr/>
        </p:nvCxnSpPr>
        <p:spPr>
          <a:xfrm flipH="1" flipV="1">
            <a:off x="640941" y="798788"/>
            <a:ext cx="2626928" cy="3299944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Rechte verbindingslijn 145">
            <a:extLst>
              <a:ext uri="{FF2B5EF4-FFF2-40B4-BE49-F238E27FC236}">
                <a16:creationId xmlns:a16="http://schemas.microsoft.com/office/drawing/2014/main" id="{1F02A007-3A75-4229-BC5D-F9DBFF456D77}"/>
              </a:ext>
            </a:extLst>
          </p:cNvPr>
          <p:cNvCxnSpPr>
            <a:cxnSpLocks/>
            <a:stCxn id="113" idx="0"/>
            <a:endCxn id="35" idx="2"/>
          </p:cNvCxnSpPr>
          <p:nvPr/>
        </p:nvCxnSpPr>
        <p:spPr>
          <a:xfrm flipH="1" flipV="1">
            <a:off x="1313262" y="1742595"/>
            <a:ext cx="1954607" cy="23561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Rechte verbindingslijn 147">
            <a:extLst>
              <a:ext uri="{FF2B5EF4-FFF2-40B4-BE49-F238E27FC236}">
                <a16:creationId xmlns:a16="http://schemas.microsoft.com/office/drawing/2014/main" id="{55FF2CCC-4597-4A25-8774-8790AE25C97A}"/>
              </a:ext>
            </a:extLst>
          </p:cNvPr>
          <p:cNvCxnSpPr>
            <a:cxnSpLocks/>
            <a:stCxn id="113" idx="0"/>
            <a:endCxn id="36" idx="2"/>
          </p:cNvCxnSpPr>
          <p:nvPr/>
        </p:nvCxnSpPr>
        <p:spPr>
          <a:xfrm flipV="1">
            <a:off x="3267869" y="1708011"/>
            <a:ext cx="617406" cy="2390721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Rechte verbindingslijn 149">
            <a:extLst>
              <a:ext uri="{FF2B5EF4-FFF2-40B4-BE49-F238E27FC236}">
                <a16:creationId xmlns:a16="http://schemas.microsoft.com/office/drawing/2014/main" id="{5F71F435-BEA7-4A07-9426-C2D428D4ECD3}"/>
              </a:ext>
            </a:extLst>
          </p:cNvPr>
          <p:cNvCxnSpPr>
            <a:cxnSpLocks/>
            <a:stCxn id="113" idx="0"/>
            <a:endCxn id="27" idx="2"/>
          </p:cNvCxnSpPr>
          <p:nvPr/>
        </p:nvCxnSpPr>
        <p:spPr>
          <a:xfrm flipH="1" flipV="1">
            <a:off x="1400550" y="2571638"/>
            <a:ext cx="1867319" cy="1527094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Rechte verbindingslijn 151">
            <a:extLst>
              <a:ext uri="{FF2B5EF4-FFF2-40B4-BE49-F238E27FC236}">
                <a16:creationId xmlns:a16="http://schemas.microsoft.com/office/drawing/2014/main" id="{D662D737-2AB7-4357-A5BC-DA0F47B1207C}"/>
              </a:ext>
            </a:extLst>
          </p:cNvPr>
          <p:cNvCxnSpPr>
            <a:cxnSpLocks/>
            <a:stCxn id="113" idx="0"/>
          </p:cNvCxnSpPr>
          <p:nvPr/>
        </p:nvCxnSpPr>
        <p:spPr>
          <a:xfrm flipH="1" flipV="1">
            <a:off x="3097419" y="2463518"/>
            <a:ext cx="170450" cy="1635214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Rechte verbindingslijn 153">
            <a:extLst>
              <a:ext uri="{FF2B5EF4-FFF2-40B4-BE49-F238E27FC236}">
                <a16:creationId xmlns:a16="http://schemas.microsoft.com/office/drawing/2014/main" id="{C055C537-8385-4E51-B0FC-CEFEF61363FE}"/>
              </a:ext>
            </a:extLst>
          </p:cNvPr>
          <p:cNvCxnSpPr>
            <a:cxnSpLocks/>
            <a:stCxn id="113" idx="0"/>
            <a:endCxn id="79" idx="2"/>
          </p:cNvCxnSpPr>
          <p:nvPr/>
        </p:nvCxnSpPr>
        <p:spPr>
          <a:xfrm flipV="1">
            <a:off x="3267869" y="952706"/>
            <a:ext cx="7762744" cy="31460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Rechte verbindingslijn 155">
            <a:extLst>
              <a:ext uri="{FF2B5EF4-FFF2-40B4-BE49-F238E27FC236}">
                <a16:creationId xmlns:a16="http://schemas.microsoft.com/office/drawing/2014/main" id="{5D0753DB-6872-4F49-8979-A5CA26044E59}"/>
              </a:ext>
            </a:extLst>
          </p:cNvPr>
          <p:cNvCxnSpPr>
            <a:cxnSpLocks/>
            <a:stCxn id="113" idx="0"/>
          </p:cNvCxnSpPr>
          <p:nvPr/>
        </p:nvCxnSpPr>
        <p:spPr>
          <a:xfrm flipV="1">
            <a:off x="3267869" y="867366"/>
            <a:ext cx="5279673" cy="3231366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Rechte verbindingslijn 157">
            <a:extLst>
              <a:ext uri="{FF2B5EF4-FFF2-40B4-BE49-F238E27FC236}">
                <a16:creationId xmlns:a16="http://schemas.microsoft.com/office/drawing/2014/main" id="{4D441CC4-53D6-4BAF-AC23-818FFE6971FF}"/>
              </a:ext>
            </a:extLst>
          </p:cNvPr>
          <p:cNvCxnSpPr>
            <a:cxnSpLocks/>
            <a:stCxn id="113" idx="0"/>
            <a:endCxn id="62" idx="2"/>
          </p:cNvCxnSpPr>
          <p:nvPr/>
        </p:nvCxnSpPr>
        <p:spPr>
          <a:xfrm flipV="1">
            <a:off x="3267869" y="960301"/>
            <a:ext cx="4445451" cy="313843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70CABE9B-A929-4BE6-AF1B-FE236AF29DB6}"/>
              </a:ext>
            </a:extLst>
          </p:cNvPr>
          <p:cNvCxnSpPr>
            <a:cxnSpLocks/>
            <a:stCxn id="113" idx="0"/>
            <a:endCxn id="76" idx="2"/>
          </p:cNvCxnSpPr>
          <p:nvPr/>
        </p:nvCxnSpPr>
        <p:spPr>
          <a:xfrm flipV="1">
            <a:off x="3267869" y="1803956"/>
            <a:ext cx="7762744" cy="2294776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Rechte verbindingslijn 161">
            <a:extLst>
              <a:ext uri="{FF2B5EF4-FFF2-40B4-BE49-F238E27FC236}">
                <a16:creationId xmlns:a16="http://schemas.microsoft.com/office/drawing/2014/main" id="{14A7A2F7-4381-4702-AACA-CED0923AA7AF}"/>
              </a:ext>
            </a:extLst>
          </p:cNvPr>
          <p:cNvCxnSpPr>
            <a:cxnSpLocks/>
            <a:stCxn id="113" idx="0"/>
            <a:endCxn id="82" idx="2"/>
          </p:cNvCxnSpPr>
          <p:nvPr/>
        </p:nvCxnSpPr>
        <p:spPr>
          <a:xfrm flipV="1">
            <a:off x="3267869" y="1794356"/>
            <a:ext cx="6108627" cy="230437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chte verbindingslijn 163">
            <a:extLst>
              <a:ext uri="{FF2B5EF4-FFF2-40B4-BE49-F238E27FC236}">
                <a16:creationId xmlns:a16="http://schemas.microsoft.com/office/drawing/2014/main" id="{53E8E2B8-C11C-4F66-9422-E5859193668D}"/>
              </a:ext>
            </a:extLst>
          </p:cNvPr>
          <p:cNvCxnSpPr>
            <a:cxnSpLocks/>
            <a:stCxn id="113" idx="0"/>
          </p:cNvCxnSpPr>
          <p:nvPr/>
        </p:nvCxnSpPr>
        <p:spPr>
          <a:xfrm flipV="1">
            <a:off x="3267869" y="1657892"/>
            <a:ext cx="3590864" cy="244084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167">
            <a:extLst>
              <a:ext uri="{FF2B5EF4-FFF2-40B4-BE49-F238E27FC236}">
                <a16:creationId xmlns:a16="http://schemas.microsoft.com/office/drawing/2014/main" id="{FCDC7123-E249-43AD-9F0F-06EEBED764C2}"/>
              </a:ext>
            </a:extLst>
          </p:cNvPr>
          <p:cNvCxnSpPr>
            <a:cxnSpLocks/>
            <a:stCxn id="113" idx="0"/>
            <a:endCxn id="73" idx="2"/>
          </p:cNvCxnSpPr>
          <p:nvPr/>
        </p:nvCxnSpPr>
        <p:spPr>
          <a:xfrm flipV="1">
            <a:off x="3267869" y="2617331"/>
            <a:ext cx="7762744" cy="148140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Rechte verbindingslijn 169">
            <a:extLst>
              <a:ext uri="{FF2B5EF4-FFF2-40B4-BE49-F238E27FC236}">
                <a16:creationId xmlns:a16="http://schemas.microsoft.com/office/drawing/2014/main" id="{FC70B05C-6599-479E-B7D2-D530D48D043D}"/>
              </a:ext>
            </a:extLst>
          </p:cNvPr>
          <p:cNvCxnSpPr>
            <a:cxnSpLocks/>
            <a:stCxn id="113" idx="0"/>
            <a:endCxn id="52" idx="2"/>
          </p:cNvCxnSpPr>
          <p:nvPr/>
        </p:nvCxnSpPr>
        <p:spPr>
          <a:xfrm flipV="1">
            <a:off x="3267869" y="2667959"/>
            <a:ext cx="6111633" cy="143077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Rechte verbindingslijn 171">
            <a:extLst>
              <a:ext uri="{FF2B5EF4-FFF2-40B4-BE49-F238E27FC236}">
                <a16:creationId xmlns:a16="http://schemas.microsoft.com/office/drawing/2014/main" id="{C631ACDB-6734-4FF3-99CF-6A86F92285CB}"/>
              </a:ext>
            </a:extLst>
          </p:cNvPr>
          <p:cNvCxnSpPr>
            <a:cxnSpLocks/>
            <a:stCxn id="113" idx="0"/>
            <a:endCxn id="59" idx="2"/>
          </p:cNvCxnSpPr>
          <p:nvPr/>
        </p:nvCxnSpPr>
        <p:spPr>
          <a:xfrm flipV="1">
            <a:off x="3267869" y="2637472"/>
            <a:ext cx="4440743" cy="146126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Rechte verbindingslijn 173">
            <a:extLst>
              <a:ext uri="{FF2B5EF4-FFF2-40B4-BE49-F238E27FC236}">
                <a16:creationId xmlns:a16="http://schemas.microsoft.com/office/drawing/2014/main" id="{BC5BA8F5-341E-4724-9CFC-B51B05BFC9C4}"/>
              </a:ext>
            </a:extLst>
          </p:cNvPr>
          <p:cNvCxnSpPr>
            <a:cxnSpLocks/>
            <a:stCxn id="113" idx="0"/>
          </p:cNvCxnSpPr>
          <p:nvPr/>
        </p:nvCxnSpPr>
        <p:spPr>
          <a:xfrm flipV="1">
            <a:off x="3267869" y="3061954"/>
            <a:ext cx="6187781" cy="103677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Rechte verbindingslijn 175">
            <a:extLst>
              <a:ext uri="{FF2B5EF4-FFF2-40B4-BE49-F238E27FC236}">
                <a16:creationId xmlns:a16="http://schemas.microsoft.com/office/drawing/2014/main" id="{5F1C5A2A-A94D-481B-9047-D047938EA7D3}"/>
              </a:ext>
            </a:extLst>
          </p:cNvPr>
          <p:cNvCxnSpPr>
            <a:cxnSpLocks/>
            <a:stCxn id="113" idx="0"/>
            <a:endCxn id="53" idx="1"/>
          </p:cNvCxnSpPr>
          <p:nvPr/>
        </p:nvCxnSpPr>
        <p:spPr>
          <a:xfrm flipV="1">
            <a:off x="3267869" y="3123089"/>
            <a:ext cx="5340627" cy="97564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Rechte verbindingslijn 177">
            <a:extLst>
              <a:ext uri="{FF2B5EF4-FFF2-40B4-BE49-F238E27FC236}">
                <a16:creationId xmlns:a16="http://schemas.microsoft.com/office/drawing/2014/main" id="{9BB91E60-4238-42B1-B8DC-17A65A46A168}"/>
              </a:ext>
            </a:extLst>
          </p:cNvPr>
          <p:cNvCxnSpPr>
            <a:cxnSpLocks/>
            <a:stCxn id="113" idx="0"/>
            <a:endCxn id="89" idx="1"/>
          </p:cNvCxnSpPr>
          <p:nvPr/>
        </p:nvCxnSpPr>
        <p:spPr>
          <a:xfrm flipV="1">
            <a:off x="3267869" y="3150744"/>
            <a:ext cx="3622238" cy="94798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Rechte verbindingslijn 183">
            <a:extLst>
              <a:ext uri="{FF2B5EF4-FFF2-40B4-BE49-F238E27FC236}">
                <a16:creationId xmlns:a16="http://schemas.microsoft.com/office/drawing/2014/main" id="{3344BCFD-9C88-443E-8EBB-D1EFCA79FA5A}"/>
              </a:ext>
            </a:extLst>
          </p:cNvPr>
          <p:cNvCxnSpPr>
            <a:cxnSpLocks/>
            <a:stCxn id="113" idx="0"/>
          </p:cNvCxnSpPr>
          <p:nvPr/>
        </p:nvCxnSpPr>
        <p:spPr>
          <a:xfrm flipV="1">
            <a:off x="3267869" y="3963614"/>
            <a:ext cx="3469202" cy="13511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kstvak 184">
            <a:extLst>
              <a:ext uri="{FF2B5EF4-FFF2-40B4-BE49-F238E27FC236}">
                <a16:creationId xmlns:a16="http://schemas.microsoft.com/office/drawing/2014/main" id="{D3E22A04-0280-4020-9BF9-8DACE858BC58}"/>
              </a:ext>
            </a:extLst>
          </p:cNvPr>
          <p:cNvSpPr txBox="1"/>
          <p:nvPr/>
        </p:nvSpPr>
        <p:spPr>
          <a:xfrm>
            <a:off x="4206749" y="3803011"/>
            <a:ext cx="871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/>
              <a:t>signalen</a:t>
            </a:r>
          </a:p>
        </p:txBody>
      </p:sp>
      <p:cxnSp>
        <p:nvCxnSpPr>
          <p:cNvPr id="198" name="Verbindingslijn: gebogen 197">
            <a:extLst>
              <a:ext uri="{FF2B5EF4-FFF2-40B4-BE49-F238E27FC236}">
                <a16:creationId xmlns:a16="http://schemas.microsoft.com/office/drawing/2014/main" id="{FDC96575-0331-4AFF-AE43-68B0673336CA}"/>
              </a:ext>
            </a:extLst>
          </p:cNvPr>
          <p:cNvCxnSpPr>
            <a:cxnSpLocks/>
          </p:cNvCxnSpPr>
          <p:nvPr/>
        </p:nvCxnSpPr>
        <p:spPr>
          <a:xfrm flipV="1">
            <a:off x="6668591" y="6499053"/>
            <a:ext cx="1017747" cy="52200"/>
          </a:xfrm>
          <a:prstGeom prst="bentConnector3">
            <a:avLst>
              <a:gd name="adj1" fmla="val 50000"/>
            </a:avLst>
          </a:prstGeom>
          <a:ln w="317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kstvak 201">
            <a:extLst>
              <a:ext uri="{FF2B5EF4-FFF2-40B4-BE49-F238E27FC236}">
                <a16:creationId xmlns:a16="http://schemas.microsoft.com/office/drawing/2014/main" id="{AED869E4-7403-45F3-9D2D-D4BBCFF79710}"/>
              </a:ext>
            </a:extLst>
          </p:cNvPr>
          <p:cNvSpPr txBox="1"/>
          <p:nvPr/>
        </p:nvSpPr>
        <p:spPr>
          <a:xfrm>
            <a:off x="6702501" y="6603833"/>
            <a:ext cx="1487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/>
              <a:t>VIR koppeling </a:t>
            </a:r>
            <a:r>
              <a:rPr lang="nl-NL" sz="800" err="1"/>
              <a:t>json</a:t>
            </a:r>
            <a:r>
              <a:rPr lang="nl-NL" sz="800"/>
              <a:t> </a:t>
            </a:r>
            <a:r>
              <a:rPr lang="nl-NL" sz="800" err="1"/>
              <a:t>webservices</a:t>
            </a:r>
            <a:endParaRPr lang="nl-NL" sz="800"/>
          </a:p>
        </p:txBody>
      </p:sp>
      <p:cxnSp>
        <p:nvCxnSpPr>
          <p:cNvPr id="206" name="Verbindingslijn: gebogen 205">
            <a:extLst>
              <a:ext uri="{FF2B5EF4-FFF2-40B4-BE49-F238E27FC236}">
                <a16:creationId xmlns:a16="http://schemas.microsoft.com/office/drawing/2014/main" id="{66D46206-BB77-4AE0-88FE-554AC04BB3EA}"/>
              </a:ext>
            </a:extLst>
          </p:cNvPr>
          <p:cNvCxnSpPr>
            <a:cxnSpLocks/>
            <a:endCxn id="96" idx="3"/>
          </p:cNvCxnSpPr>
          <p:nvPr/>
        </p:nvCxnSpPr>
        <p:spPr>
          <a:xfrm rot="10800000" flipV="1">
            <a:off x="6702502" y="6166850"/>
            <a:ext cx="545952" cy="236825"/>
          </a:xfrm>
          <a:prstGeom prst="bentConnector3">
            <a:avLst>
              <a:gd name="adj1" fmla="val 50000"/>
            </a:avLst>
          </a:prstGeom>
          <a:ln w="317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kstvak 207">
            <a:extLst>
              <a:ext uri="{FF2B5EF4-FFF2-40B4-BE49-F238E27FC236}">
                <a16:creationId xmlns:a16="http://schemas.microsoft.com/office/drawing/2014/main" id="{CAA37081-F5D7-4C12-AE8E-E853F38620DD}"/>
              </a:ext>
            </a:extLst>
          </p:cNvPr>
          <p:cNvSpPr txBox="1"/>
          <p:nvPr/>
        </p:nvSpPr>
        <p:spPr>
          <a:xfrm>
            <a:off x="206721" y="3972003"/>
            <a:ext cx="28706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Plaat / schets “I.C. – SOLL”</a:t>
            </a:r>
          </a:p>
          <a:p>
            <a:r>
              <a:rPr lang="nl-NL" sz="1400" i="1">
                <a:solidFill>
                  <a:schemeClr val="bg1">
                    <a:lumMod val="50000"/>
                  </a:schemeClr>
                </a:solidFill>
                <a:highlight>
                  <a:srgbClr val="FFFF00"/>
                </a:highlight>
              </a:rPr>
              <a:t>Hypothetisch</a:t>
            </a:r>
            <a:r>
              <a:rPr lang="nl-NL" sz="1400" i="1">
                <a:solidFill>
                  <a:schemeClr val="bg1">
                    <a:lumMod val="50000"/>
                  </a:schemeClr>
                </a:solidFill>
              </a:rPr>
              <a:t>, uit te</a:t>
            </a:r>
          </a:p>
          <a:p>
            <a:r>
              <a:rPr lang="nl-NL" sz="1400" i="1">
                <a:solidFill>
                  <a:schemeClr val="bg1">
                    <a:lumMod val="50000"/>
                  </a:schemeClr>
                </a:solidFill>
              </a:rPr>
              <a:t>vragen bij marktpartijen</a:t>
            </a:r>
          </a:p>
        </p:txBody>
      </p:sp>
      <p:pic>
        <p:nvPicPr>
          <p:cNvPr id="8" name="Graphic 7" descr="Laptop met effen opvulling">
            <a:extLst>
              <a:ext uri="{FF2B5EF4-FFF2-40B4-BE49-F238E27FC236}">
                <a16:creationId xmlns:a16="http://schemas.microsoft.com/office/drawing/2014/main" id="{956C4F62-2DC6-4993-9821-5D8045EBA1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35921" y="5256162"/>
            <a:ext cx="578425" cy="578425"/>
          </a:xfrm>
          <a:prstGeom prst="rect">
            <a:avLst/>
          </a:prstGeom>
        </p:spPr>
      </p:pic>
      <p:pic>
        <p:nvPicPr>
          <p:cNvPr id="137" name="Graphic 136" descr="Laptop met effen opvulling">
            <a:extLst>
              <a:ext uri="{FF2B5EF4-FFF2-40B4-BE49-F238E27FC236}">
                <a16:creationId xmlns:a16="http://schemas.microsoft.com/office/drawing/2014/main" id="{F04DC321-2DAA-48F1-8DAD-A9AF6C3614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47761" y="6156845"/>
            <a:ext cx="578425" cy="578425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CB75A95E-43F1-4DCE-B084-CB8C062B91E2}"/>
              </a:ext>
            </a:extLst>
          </p:cNvPr>
          <p:cNvCxnSpPr>
            <a:cxnSpLocks/>
          </p:cNvCxnSpPr>
          <p:nvPr/>
        </p:nvCxnSpPr>
        <p:spPr>
          <a:xfrm flipH="1" flipV="1">
            <a:off x="4206749" y="883630"/>
            <a:ext cx="7375624" cy="4628712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E3BFD880-1A3F-4FCF-8C77-6C5B62FDE2B3}"/>
              </a:ext>
            </a:extLst>
          </p:cNvPr>
          <p:cNvCxnSpPr>
            <a:cxnSpLocks/>
          </p:cNvCxnSpPr>
          <p:nvPr/>
        </p:nvCxnSpPr>
        <p:spPr>
          <a:xfrm flipH="1" flipV="1">
            <a:off x="1685729" y="883630"/>
            <a:ext cx="9952676" cy="5520046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kstvak 146">
            <a:extLst>
              <a:ext uri="{FF2B5EF4-FFF2-40B4-BE49-F238E27FC236}">
                <a16:creationId xmlns:a16="http://schemas.microsoft.com/office/drawing/2014/main" id="{676950AA-2C52-4D2E-B9A7-4C0B65CB6F20}"/>
              </a:ext>
            </a:extLst>
          </p:cNvPr>
          <p:cNvSpPr txBox="1"/>
          <p:nvPr/>
        </p:nvSpPr>
        <p:spPr>
          <a:xfrm rot="1944330">
            <a:off x="5666878" y="1828129"/>
            <a:ext cx="9044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/>
              <a:t>berichtenverkeer</a:t>
            </a:r>
          </a:p>
        </p:txBody>
      </p:sp>
      <p:sp>
        <p:nvSpPr>
          <p:cNvPr id="149" name="Tekstvak 148">
            <a:extLst>
              <a:ext uri="{FF2B5EF4-FFF2-40B4-BE49-F238E27FC236}">
                <a16:creationId xmlns:a16="http://schemas.microsoft.com/office/drawing/2014/main" id="{60D338CA-EB9B-4632-A728-C093EF4B265E}"/>
              </a:ext>
            </a:extLst>
          </p:cNvPr>
          <p:cNvSpPr txBox="1"/>
          <p:nvPr/>
        </p:nvSpPr>
        <p:spPr>
          <a:xfrm rot="1813162">
            <a:off x="5183572" y="2840688"/>
            <a:ext cx="9044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/>
              <a:t>berichtenverkeer</a:t>
            </a:r>
          </a:p>
        </p:txBody>
      </p:sp>
      <p:pic>
        <p:nvPicPr>
          <p:cNvPr id="218" name="Graphic 217" descr="Gebruiker silhouet">
            <a:extLst>
              <a:ext uri="{FF2B5EF4-FFF2-40B4-BE49-F238E27FC236}">
                <a16:creationId xmlns:a16="http://schemas.microsoft.com/office/drawing/2014/main" id="{A77D758E-99A3-4C11-B75D-FAA5C7904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464" y="5989611"/>
            <a:ext cx="521906" cy="495856"/>
          </a:xfrm>
          <a:prstGeom prst="rect">
            <a:avLst/>
          </a:prstGeom>
        </p:spPr>
      </p:pic>
      <p:pic>
        <p:nvPicPr>
          <p:cNvPr id="219" name="Graphic 218" descr="Laptop met effen opvulling">
            <a:extLst>
              <a:ext uri="{FF2B5EF4-FFF2-40B4-BE49-F238E27FC236}">
                <a16:creationId xmlns:a16="http://schemas.microsoft.com/office/drawing/2014/main" id="{CDE389BD-7E75-4F0C-BE68-0F499789F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1727" y="6310950"/>
            <a:ext cx="578425" cy="578425"/>
          </a:xfrm>
          <a:prstGeom prst="rect">
            <a:avLst/>
          </a:prstGeom>
        </p:spPr>
      </p:pic>
      <p:sp>
        <p:nvSpPr>
          <p:cNvPr id="220" name="Pijl: rechts 219">
            <a:extLst>
              <a:ext uri="{FF2B5EF4-FFF2-40B4-BE49-F238E27FC236}">
                <a16:creationId xmlns:a16="http://schemas.microsoft.com/office/drawing/2014/main" id="{1D9717BE-ACB7-41BC-91E8-522902A60403}"/>
              </a:ext>
            </a:extLst>
          </p:cNvPr>
          <p:cNvSpPr/>
          <p:nvPr/>
        </p:nvSpPr>
        <p:spPr>
          <a:xfrm>
            <a:off x="4503959" y="5952104"/>
            <a:ext cx="760705" cy="564809"/>
          </a:xfrm>
          <a:prstGeom prst="rightArrow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1" name="Tekstvak 220">
            <a:extLst>
              <a:ext uri="{FF2B5EF4-FFF2-40B4-BE49-F238E27FC236}">
                <a16:creationId xmlns:a16="http://schemas.microsoft.com/office/drawing/2014/main" id="{B0189275-38D3-4A28-BDB5-F335D58F1F85}"/>
              </a:ext>
            </a:extLst>
          </p:cNvPr>
          <p:cNvSpPr txBox="1"/>
          <p:nvPr/>
        </p:nvSpPr>
        <p:spPr>
          <a:xfrm>
            <a:off x="4468421" y="6065122"/>
            <a:ext cx="91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/>
              <a:t>Veilig inloggen</a:t>
            </a:r>
          </a:p>
          <a:p>
            <a:r>
              <a:rPr lang="nl-NL" sz="800"/>
              <a:t>SSO, MFA)</a:t>
            </a:r>
          </a:p>
        </p:txBody>
      </p:sp>
      <p:cxnSp>
        <p:nvCxnSpPr>
          <p:cNvPr id="256" name="Rechte verbindingslijn 255">
            <a:extLst>
              <a:ext uri="{FF2B5EF4-FFF2-40B4-BE49-F238E27FC236}">
                <a16:creationId xmlns:a16="http://schemas.microsoft.com/office/drawing/2014/main" id="{0FDC93AE-2F03-402D-B17D-63ED9DA93E5B}"/>
              </a:ext>
            </a:extLst>
          </p:cNvPr>
          <p:cNvCxnSpPr>
            <a:cxnSpLocks/>
            <a:stCxn id="98" idx="3"/>
          </p:cNvCxnSpPr>
          <p:nvPr/>
        </p:nvCxnSpPr>
        <p:spPr>
          <a:xfrm flipV="1">
            <a:off x="6702502" y="5997198"/>
            <a:ext cx="545952" cy="1939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7375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66C00C81383F4C802743F2D726DB36" ma:contentTypeVersion="9" ma:contentTypeDescription="Create a new document." ma:contentTypeScope="" ma:versionID="1f19dcdc69e35463b5cbf7a8a6b89e03">
  <xsd:schema xmlns:xsd="http://www.w3.org/2001/XMLSchema" xmlns:xs="http://www.w3.org/2001/XMLSchema" xmlns:p="http://schemas.microsoft.com/office/2006/metadata/properties" xmlns:ns2="db14040b-6b48-405c-83c1-d1a357d84066" xmlns:ns3="b030fbb8-37bc-44ba-ab6e-7bbcee8e7081" targetNamespace="http://schemas.microsoft.com/office/2006/metadata/properties" ma:root="true" ma:fieldsID="a56b9f7cafb270167c1494373df045f9" ns2:_="" ns3:_="">
    <xsd:import namespace="db14040b-6b48-405c-83c1-d1a357d84066"/>
    <xsd:import namespace="b030fbb8-37bc-44ba-ab6e-7bbcee8e70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14040b-6b48-405c-83c1-d1a357d840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30fbb8-37bc-44ba-ab6e-7bbcee8e708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ED8CBD-5BA9-46C9-8B81-D27112F00F77}"/>
</file>

<file path=customXml/itemProps2.xml><?xml version="1.0" encoding="utf-8"?>
<ds:datastoreItem xmlns:ds="http://schemas.openxmlformats.org/officeDocument/2006/customXml" ds:itemID="{4217AD51-5C56-46B0-8989-086042BC823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5379673-B271-4BBA-BBC5-B2B878EB9B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2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Punte, J.G.H. (ENS-BMO-IT-BI)</dc:creator>
  <cp:revision>3</cp:revision>
  <dcterms:created xsi:type="dcterms:W3CDTF">2021-09-17T07:26:28Z</dcterms:created>
  <dcterms:modified xsi:type="dcterms:W3CDTF">2022-10-27T09:31:01Z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0x0101006066C00C81383F4C802743F2D726DB36</vt:lpwstr>
  </property>
</Properties>
</file>