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sldIdLst>
    <p:sldId id="271" r:id="rId5"/>
  </p:sldIdLst>
  <p:sldSz cx="9144000" cy="5143500" type="screen16x9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7AE"/>
    <a:srgbClr val="C8D9F1"/>
    <a:srgbClr val="BF106F"/>
    <a:srgbClr val="546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ijl, donker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3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5.xml"/><Relationship Id="rId5" Type="http://schemas.openxmlformats.org/officeDocument/2006/relationships/slide" Target="slides/slide1.xml"/><Relationship Id="rId10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8F3BC9-9176-4EF3-B80C-AB68B2BF11F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57E4A70-F4ED-4B5A-A80D-4C80D935FC4B}">
      <dgm:prSet phldrT="[Tekst]" custT="1"/>
      <dgm:spPr>
        <a:solidFill>
          <a:srgbClr val="0070C0"/>
        </a:solidFill>
      </dgm:spPr>
      <dgm:t>
        <a:bodyPr/>
        <a:lstStyle/>
        <a:p>
          <a:pPr algn="ctr"/>
          <a:endParaRPr lang="nl-NL" sz="600" dirty="0">
            <a:latin typeface="Century Gothic" panose="020B0502020202020204" pitchFamily="34" charset="0"/>
          </a:endParaRPr>
        </a:p>
        <a:p>
          <a:pPr algn="ctr"/>
          <a:r>
            <a:rPr lang="nl-NL" sz="600" b="1" dirty="0">
              <a:latin typeface="Century Gothic" panose="020B0502020202020204" pitchFamily="34" charset="0"/>
            </a:rPr>
            <a:t>Directeur -bestuurder</a:t>
          </a:r>
        </a:p>
      </dgm:t>
    </dgm:pt>
    <dgm:pt modelId="{CFC8C972-5311-4C0F-8A11-CB629D535F6D}" type="parTrans" cxnId="{8D3B8B22-1C86-498C-9899-D0C4A1B9237C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046F8B2F-D720-4AE9-A71F-3EC76CD32A81}" type="sibTrans" cxnId="{8D3B8B22-1C86-498C-9899-D0C4A1B9237C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B8A137D6-E49E-4F84-9559-231F0CA31F11}">
      <dgm:prSet phldrT="[Tekst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nl-NL" sz="600" b="1" dirty="0">
              <a:latin typeface="Century Gothic" panose="020B0502020202020204" pitchFamily="34" charset="0"/>
            </a:rPr>
            <a:t>Manager </a:t>
          </a:r>
          <a:r>
            <a:rPr lang="nl-NL" sz="600" b="1" dirty="0" err="1">
              <a:latin typeface="Century Gothic" panose="020B0502020202020204" pitchFamily="34" charset="0"/>
            </a:rPr>
            <a:t>GLobal</a:t>
          </a:r>
          <a:endParaRPr lang="nl-NL" sz="600" b="1" dirty="0">
            <a:latin typeface="Century Gothic" panose="020B0502020202020204" pitchFamily="34" charset="0"/>
          </a:endParaRPr>
        </a:p>
      </dgm:t>
    </dgm:pt>
    <dgm:pt modelId="{74E20D3E-BEB9-4FDA-94CD-98C789023C50}" type="parTrans" cxnId="{55B1BB1C-F1C7-4000-9BA4-5EE7CAFF37ED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9C22686-5573-45C6-9369-19CDADFC9DFC}" type="sibTrans" cxnId="{55B1BB1C-F1C7-4000-9BA4-5EE7CAFF37ED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826A38D3-3AB9-474A-B52C-9F0DE2BFA208}">
      <dgm:prSet phldrT="[Tekst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nl-NL" sz="600" b="1" dirty="0">
              <a:latin typeface="Century Gothic" panose="020B0502020202020204" pitchFamily="34" charset="0"/>
            </a:rPr>
            <a:t>Manager NL</a:t>
          </a:r>
        </a:p>
      </dgm:t>
    </dgm:pt>
    <dgm:pt modelId="{EBCD367B-BA81-43B7-ADEA-3E6E06CE17FC}" type="parTrans" cxnId="{DF64035D-B89E-4980-A57F-96319F8CA104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0EA5C0D8-1085-4137-8F9B-1D32A6C71746}" type="sibTrans" cxnId="{DF64035D-B89E-4980-A57F-96319F8CA104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AB71E181-5458-4F23-BB5C-441FE7305646}">
      <dgm:prSet phldrT="[Tekst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nl-NL" sz="600" b="1" dirty="0">
              <a:latin typeface="Century Gothic" panose="020B0502020202020204" pitchFamily="34" charset="0"/>
            </a:rPr>
            <a:t>Bedrijfsvoering  </a:t>
          </a:r>
        </a:p>
      </dgm:t>
    </dgm:pt>
    <dgm:pt modelId="{873766D0-9264-4F96-97AC-9E967506803D}" type="parTrans" cxnId="{D4A6B471-63C8-497B-B853-04D04033B638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43A33423-1E40-4F50-AFDB-CF4222CDAA56}" type="sibTrans" cxnId="{D4A6B471-63C8-497B-B853-04D04033B638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CDF018D4-7E92-486B-8E34-6FFB74A5098B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</a:t>
          </a:r>
        </a:p>
        <a:p>
          <a:pPr algn="ctr"/>
          <a:r>
            <a:rPr lang="nl-NL" sz="600" dirty="0">
              <a:latin typeface="Century Gothic" panose="020B0502020202020204" pitchFamily="34" charset="0"/>
            </a:rPr>
            <a:t>Partnerships &amp; Programme Development</a:t>
          </a:r>
        </a:p>
      </dgm:t>
    </dgm:pt>
    <dgm:pt modelId="{28A03644-87CA-4279-B885-030443B11669}" type="parTrans" cxnId="{88F1C88F-1C4D-46A8-AF99-EE3677D28842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AA26425A-9449-4CEE-A0CF-165D4EE8FBAC}" type="sibTrans" cxnId="{88F1C88F-1C4D-46A8-AF99-EE3677D28842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36266D6E-A920-4AF4-B8B6-2066E93CFB9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Programme Management &amp; Monitoring</a:t>
          </a:r>
        </a:p>
      </dgm:t>
    </dgm:pt>
    <dgm:pt modelId="{6A2A26CC-284A-490E-8AB0-7F43A6BA758D}" type="parTrans" cxnId="{A53E7AC8-B05A-4B58-AB83-1DD19756D6ED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AA9F13A7-AB82-42BF-83A3-40DA36431A10}" type="sibTrans" cxnId="{A53E7AC8-B05A-4B58-AB83-1DD19756D6ED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434E6A64-9C96-41C4-B95B-F0405ABDDAEB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b="0" dirty="0">
              <a:latin typeface="Century Gothic" panose="020B0502020202020204" pitchFamily="34" charset="0"/>
            </a:rPr>
            <a:t>Team Programme Support</a:t>
          </a:r>
        </a:p>
      </dgm:t>
    </dgm:pt>
    <dgm:pt modelId="{5E837113-1462-4227-B1F3-6A9556249E95}" type="parTrans" cxnId="{112743A6-66E4-484C-9485-9218456C7007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EC20A25C-A496-409A-AB18-D2EDB0176C6E}" type="sibTrans" cxnId="{112743A6-66E4-484C-9485-9218456C7007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3ECCA962-360E-4BEF-8DC3-0DD96FC75509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nl-NL" sz="600" b="1" dirty="0">
              <a:latin typeface="Century Gothic" panose="020B0502020202020204" pitchFamily="34" charset="0"/>
            </a:rPr>
            <a:t>Manager Europa</a:t>
          </a:r>
        </a:p>
      </dgm:t>
    </dgm:pt>
    <dgm:pt modelId="{82522BC6-1E55-4CE0-959C-15802E3446C6}" type="parTrans" cxnId="{2A60A73D-1DEF-4D0D-855D-42685189C88A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E6380387-B0AB-46D6-8004-E0CB73962878}" type="sibTrans" cxnId="{2A60A73D-1DEF-4D0D-855D-42685189C88A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7F05793-5EB3-42EF-B710-9DD368241D2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 Team Erasmus+ </a:t>
          </a:r>
          <a:br>
            <a:rPr lang="nl-NL" sz="600" dirty="0">
              <a:latin typeface="Century Gothic" panose="020B0502020202020204" pitchFamily="34" charset="0"/>
            </a:rPr>
          </a:br>
          <a:r>
            <a:rPr lang="nl-NL" sz="600" dirty="0">
              <a:latin typeface="Century Gothic" panose="020B0502020202020204" pitchFamily="34" charset="0"/>
            </a:rPr>
            <a:t>Policy &amp; Programme PO/VO/VE</a:t>
          </a:r>
        </a:p>
      </dgm:t>
    </dgm:pt>
    <dgm:pt modelId="{7DBF8E5C-5611-4CE0-9AB3-DA19EE1D3B7D}" type="parTrans" cxnId="{FAAEE944-559F-4A36-BB2A-D78A7F062E0F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54664C3B-51EA-4B3E-BFF5-F6EE428DBEBA}" type="sibTrans" cxnId="{FAAEE944-559F-4A36-BB2A-D78A7F062E0F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87E940C0-7B1A-4D17-96C4-225EDC06EC0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Erasmus+ </a:t>
          </a:r>
          <a:br>
            <a:rPr lang="nl-NL" sz="600" dirty="0">
              <a:latin typeface="Century Gothic" panose="020B0502020202020204" pitchFamily="34" charset="0"/>
            </a:rPr>
          </a:br>
          <a:r>
            <a:rPr lang="nl-NL" sz="600" dirty="0">
              <a:latin typeface="Century Gothic" panose="020B0502020202020204" pitchFamily="34" charset="0"/>
            </a:rPr>
            <a:t>Policy &amp; Programme MBO/HO</a:t>
          </a:r>
        </a:p>
      </dgm:t>
    </dgm:pt>
    <dgm:pt modelId="{9B1B37DC-DACD-4806-A683-83E9774EC580}" type="parTrans" cxnId="{BE8D47AB-F6C4-4B6B-8FDA-77E0A1352CA4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2921BF1-4F5E-4EF8-942B-D8CC87318AD3}" type="sibTrans" cxnId="{BE8D47AB-F6C4-4B6B-8FDA-77E0A1352CA4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7E105A3E-9D4B-4024-A7C8-AB26CAF3AD2C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</a:t>
          </a:r>
          <a:r>
            <a:rPr lang="nl-NL" sz="600" dirty="0" err="1">
              <a:latin typeface="Century Gothic" panose="020B0502020202020204" pitchFamily="34" charset="0"/>
            </a:rPr>
            <a:t>Quality</a:t>
          </a:r>
          <a:r>
            <a:rPr lang="nl-NL" sz="600" dirty="0">
              <a:latin typeface="Century Gothic" panose="020B0502020202020204" pitchFamily="34" charset="0"/>
            </a:rPr>
            <a:t>, </a:t>
          </a:r>
          <a:br>
            <a:rPr lang="nl-NL" sz="600" dirty="0">
              <a:latin typeface="Century Gothic" panose="020B0502020202020204" pitchFamily="34" charset="0"/>
            </a:rPr>
          </a:br>
          <a:r>
            <a:rPr lang="nl-NL" sz="600" dirty="0">
              <a:latin typeface="Century Gothic" panose="020B0502020202020204" pitchFamily="34" charset="0"/>
            </a:rPr>
            <a:t>Compliance &amp; Finance</a:t>
          </a:r>
        </a:p>
      </dgm:t>
    </dgm:pt>
    <dgm:pt modelId="{EF15536C-247A-41A9-894E-EBDE783D1553}" type="parTrans" cxnId="{8F79623D-1380-444B-A67F-4437B0E1474E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3731B372-5B7C-45B2-9E2A-AC3391D9C813}" type="sibTrans" cxnId="{8F79623D-1380-444B-A67F-4437B0E1474E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B4B9C6CD-2202-4ECE-910C-8CC88498579C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nl-NL" sz="600" b="1">
              <a:latin typeface="Century Gothic" panose="020B0502020202020204" pitchFamily="34" charset="0"/>
            </a:rPr>
            <a:t>Staff</a:t>
          </a:r>
        </a:p>
      </dgm:t>
    </dgm:pt>
    <dgm:pt modelId="{796533C0-9A13-4DAD-A5C0-73BEF2D6F9DE}" type="parTrans" cxnId="{96CA31D0-3C93-45CE-9063-317C869D01D1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CB541D6C-4D2D-4C88-AAD2-3560FD762A7D}" type="sibTrans" cxnId="{96CA31D0-3C93-45CE-9063-317C869D01D1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4D985B76-4681-481B-B836-8B21F7AB6EFF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Teamleider Staf</a:t>
          </a:r>
        </a:p>
      </dgm:t>
    </dgm:pt>
    <dgm:pt modelId="{4DC15B2D-3266-4D55-8BFC-44D0FFDF27E3}" type="parTrans" cxnId="{64491041-7D79-4049-9EE0-B9D6E6FE6A37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B8A661E6-A748-42B2-A774-9B60613EB3F3}" type="sibTrans" cxnId="{64491041-7D79-4049-9EE0-B9D6E6FE6A37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09BAB283-226E-4046-BF85-AB23829BE9C4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</a:t>
          </a:r>
          <a:r>
            <a:rPr lang="nl-NL" sz="600" dirty="0" err="1">
              <a:latin typeface="Century Gothic" panose="020B0502020202020204" pitchFamily="34" charset="0"/>
            </a:rPr>
            <a:t>Strategy</a:t>
          </a:r>
          <a:r>
            <a:rPr lang="nl-NL" sz="600" dirty="0">
              <a:latin typeface="Century Gothic" panose="020B0502020202020204" pitchFamily="34" charset="0"/>
            </a:rPr>
            <a:t> &amp; </a:t>
          </a:r>
          <a:r>
            <a:rPr lang="nl-NL" sz="600" dirty="0" err="1">
              <a:latin typeface="Century Gothic" panose="020B0502020202020204" pitchFamily="34" charset="0"/>
            </a:rPr>
            <a:t>Innovation</a:t>
          </a:r>
          <a:endParaRPr lang="nl-NL" sz="600" dirty="0">
            <a:latin typeface="Century Gothic" panose="020B0502020202020204" pitchFamily="34" charset="0"/>
          </a:endParaRPr>
        </a:p>
      </dgm:t>
    </dgm:pt>
    <dgm:pt modelId="{7394E4CF-E205-469D-9D5B-CE948146518B}" type="parTrans" cxnId="{DD28D8EB-597C-4D72-9611-72FA18ECA483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2A7BA6AE-A1AF-4843-A471-5FBDFA972210}" type="sibTrans" cxnId="{DD28D8EB-597C-4D72-9611-72FA18ECA483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B19505A-EFDE-4D40-8F62-F6299CAAAA0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Transitie </a:t>
          </a:r>
          <a:br>
            <a:rPr lang="nl-NL" sz="600" dirty="0">
              <a:latin typeface="Century Gothic" panose="020B0502020202020204" pitchFamily="34" charset="0"/>
            </a:rPr>
          </a:br>
          <a:r>
            <a:rPr lang="nl-NL" sz="600" dirty="0">
              <a:latin typeface="Century Gothic" panose="020B0502020202020204" pitchFamily="34" charset="0"/>
            </a:rPr>
            <a:t>Neso's en Alumni</a:t>
          </a:r>
        </a:p>
      </dgm:t>
    </dgm:pt>
    <dgm:pt modelId="{898A9C26-4E96-480C-B90F-14E346AC6B4A}" type="parTrans" cxnId="{D0FC54FB-D2CB-41DA-83BB-39979B515D3E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6BEAAD4-355A-4F7C-933A-E03E7872257E}" type="sibTrans" cxnId="{D0FC54FB-D2CB-41DA-83BB-39979B515D3E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CB5934A8-6973-4C15-AB79-D522940D8C05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</a:t>
          </a:r>
          <a:br>
            <a:rPr lang="nl-NL" sz="600" dirty="0">
              <a:latin typeface="Century Gothic" panose="020B0502020202020204" pitchFamily="34" charset="0"/>
            </a:rPr>
          </a:br>
          <a:r>
            <a:rPr lang="nl-NL" sz="600" dirty="0">
              <a:latin typeface="Century Gothic" panose="020B0502020202020204" pitchFamily="34" charset="0"/>
            </a:rPr>
            <a:t>Finance &amp; Control</a:t>
          </a:r>
        </a:p>
      </dgm:t>
    </dgm:pt>
    <dgm:pt modelId="{4CBFBC12-5711-4339-87BA-A1BB447405A3}" type="parTrans" cxnId="{30C52A06-90CF-4A09-8F46-B47420B0B325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85D2A5D-F2E0-42DD-9923-1CB7A18128D6}" type="sibTrans" cxnId="{30C52A06-90CF-4A09-8F46-B47420B0B325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4A75849E-19EF-45F4-9C5C-D3FE244061AE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HR</a:t>
          </a:r>
        </a:p>
      </dgm:t>
    </dgm:pt>
    <dgm:pt modelId="{B7D0ECC6-02E1-46A9-A743-F0D156606A08}" type="parTrans" cxnId="{90580F04-78BA-4889-91C5-B0EF04F1855D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A9B762FD-0160-429A-847B-2A457F01D7DB}" type="sibTrans" cxnId="{90580F04-78BA-4889-91C5-B0EF04F1855D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63DCD3B-E0CE-4A4D-B753-BC15ADB7862E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             </a:t>
          </a:r>
          <a:r>
            <a:rPr lang="nl-NL" sz="600">
              <a:latin typeface="Century Gothic" panose="020B0502020202020204" pitchFamily="34" charset="0"/>
            </a:rPr>
            <a:t>Team </a:t>
          </a:r>
          <a:br>
            <a:rPr lang="nl-NL" sz="600">
              <a:latin typeface="Century Gothic" panose="020B0502020202020204" pitchFamily="34" charset="0"/>
            </a:rPr>
          </a:br>
          <a:r>
            <a:rPr lang="nl-NL" sz="600">
              <a:latin typeface="Century Gothic" panose="020B0502020202020204" pitchFamily="34" charset="0"/>
            </a:rPr>
            <a:t>Juridische </a:t>
          </a:r>
          <a:r>
            <a:rPr lang="nl-NL" sz="600" dirty="0">
              <a:latin typeface="Century Gothic" panose="020B0502020202020204" pitchFamily="34" charset="0"/>
            </a:rPr>
            <a:t>Zaken, Inkoop &amp; Facilitair Management</a:t>
          </a:r>
        </a:p>
      </dgm:t>
    </dgm:pt>
    <dgm:pt modelId="{D7D004D5-A087-4A2C-80B9-53FC314BDBC6}" type="parTrans" cxnId="{84DCEC0F-12AE-4CE6-A1B3-E2E6C445BF60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44AEDB67-0545-466F-94D4-161DECFE51C7}" type="sibTrans" cxnId="{84DCEC0F-12AE-4CE6-A1B3-E2E6C445BF60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AA706549-EEBF-4896-BFC4-835F51B51EC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  Team WebIT</a:t>
          </a:r>
        </a:p>
      </dgm:t>
    </dgm:pt>
    <dgm:pt modelId="{C1758BCE-CBC6-42C4-A553-562B1D4CDB0F}" type="parTrans" cxnId="{5F024F3E-3BAE-404D-A5C4-93E33FA2EC02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DDAE3DA3-A527-4D5F-9B09-870FCFD9A7E3}" type="sibTrans" cxnId="{5F024F3E-3BAE-404D-A5C4-93E33FA2EC02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1ECDDAC2-C2A3-44D5-AA22-B45E859B062B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Internationale Oriëntatie en Samenwerking</a:t>
          </a:r>
        </a:p>
      </dgm:t>
    </dgm:pt>
    <dgm:pt modelId="{A75112E5-05F5-4E45-A0AD-34024BFABB17}" type="parTrans" cxnId="{D4A90332-F279-4EE6-BD74-97731E132BAA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8C551298-CAE3-4D70-BF6B-2B41E4849B18}" type="sibTrans" cxnId="{D4A90332-F279-4EE6-BD74-97731E132BAA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80AA1E0F-F62E-4930-8ECB-772FDC07507A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Versterking Taalonderwijs</a:t>
          </a:r>
        </a:p>
      </dgm:t>
    </dgm:pt>
    <dgm:pt modelId="{94784208-6C5C-47DD-8BFB-1D515EEB9F01}" type="parTrans" cxnId="{A56F78A5-C007-4FC2-BF9F-14289902BC78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B0CE72C4-5B9D-4946-BB5D-E4C2D205A55F}" type="sibTrans" cxnId="{A56F78A5-C007-4FC2-BF9F-14289902BC78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CAE3E46-ABC8-4330-BD7A-5A82EEAE981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                    Onderwijsvergelijking - Advisering &amp; Beleid</a:t>
          </a:r>
        </a:p>
      </dgm:t>
    </dgm:pt>
    <dgm:pt modelId="{06484F74-CA96-46FB-898F-A5FB39915598}" type="parTrans" cxnId="{699C3804-9B0B-4D8F-8F44-132D4FE49727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C49F969E-15CB-4988-9E45-0DD2220AE648}" type="sibTrans" cxnId="{699C3804-9B0B-4D8F-8F44-132D4FE49727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E25297E9-6615-4A9A-9580-DDBC8887646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 Onderwijsvergelijking - Advisering &amp; Informatie</a:t>
          </a:r>
        </a:p>
      </dgm:t>
    </dgm:pt>
    <dgm:pt modelId="{924F4409-78E0-4589-9B6A-01F9BEE5EA68}" type="parTrans" cxnId="{42CD451A-44BD-4B55-A876-59B50FBF559B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6E8A39D6-FF94-43AC-BC41-2882C73A2DC4}" type="sibTrans" cxnId="{42CD451A-44BD-4B55-A876-59B50FBF559B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D8B81A1A-1415-47B5-87AB-A62C9A8EDE3A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Mobiliteit</a:t>
          </a:r>
        </a:p>
      </dgm:t>
    </dgm:pt>
    <dgm:pt modelId="{60AE0E01-7F11-4D8F-A0C1-381C17B47390}" type="parTrans" cxnId="{D7EC663E-0963-4C7D-99BF-DC0BEA13617E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EEDA09E8-FE84-4FFD-A2A6-E3A496352E02}" type="sibTrans" cxnId="{D7EC663E-0963-4C7D-99BF-DC0BEA13617E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D0F6D986-8E43-4FAB-81D8-524AA7A0E7FD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nl-NL" sz="600" dirty="0">
              <a:latin typeface="Century Gothic" panose="020B0502020202020204" pitchFamily="34" charset="0"/>
            </a:rPr>
            <a:t>Team Strategie, Kennis en Innovatie</a:t>
          </a:r>
        </a:p>
      </dgm:t>
    </dgm:pt>
    <dgm:pt modelId="{3096D3CE-C90A-461D-8118-B545BCD06061}" type="parTrans" cxnId="{BC20C7DF-E091-4E43-848C-EBA5055BA4F5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CF069F8B-C1D4-4EF0-A4CD-B54BD99D110E}" type="sibTrans" cxnId="{BC20C7DF-E091-4E43-848C-EBA5055BA4F5}">
      <dgm:prSet/>
      <dgm:spPr/>
      <dgm:t>
        <a:bodyPr/>
        <a:lstStyle/>
        <a:p>
          <a:pPr algn="ctr"/>
          <a:endParaRPr lang="nl-NL" sz="600">
            <a:latin typeface="Century Gothic" panose="020B0502020202020204" pitchFamily="34" charset="0"/>
          </a:endParaRPr>
        </a:p>
      </dgm:t>
    </dgm:pt>
    <dgm:pt modelId="{E232C5E5-DA07-44B3-9013-64B23162E6D6}" type="pres">
      <dgm:prSet presAssocID="{058F3BC9-9176-4EF3-B80C-AB68B2BF11F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B7C3BED-5ABA-40AB-A5F7-818833097DF2}" type="pres">
      <dgm:prSet presAssocID="{157E4A70-F4ED-4B5A-A80D-4C80D935FC4B}" presName="hierRoot1" presStyleCnt="0">
        <dgm:presLayoutVars>
          <dgm:hierBranch val="init"/>
        </dgm:presLayoutVars>
      </dgm:prSet>
      <dgm:spPr/>
    </dgm:pt>
    <dgm:pt modelId="{5CCDF84F-55F9-4648-A6C0-070D706675E2}" type="pres">
      <dgm:prSet presAssocID="{157E4A70-F4ED-4B5A-A80D-4C80D935FC4B}" presName="rootComposite1" presStyleCnt="0"/>
      <dgm:spPr/>
    </dgm:pt>
    <dgm:pt modelId="{83A9F7BD-F8ED-4294-BDB5-425A45F0749E}" type="pres">
      <dgm:prSet presAssocID="{157E4A70-F4ED-4B5A-A80D-4C80D935FC4B}" presName="rootText1" presStyleLbl="node0" presStyleIdx="0" presStyleCnt="1" custScaleX="110000" custScaleY="110000" custLinFactNeighborX="-535">
        <dgm:presLayoutVars>
          <dgm:chPref val="3"/>
        </dgm:presLayoutVars>
      </dgm:prSet>
      <dgm:spPr/>
    </dgm:pt>
    <dgm:pt modelId="{199F07A2-EA0D-4F15-8243-8A07D6B64B33}" type="pres">
      <dgm:prSet presAssocID="{157E4A70-F4ED-4B5A-A80D-4C80D935FC4B}" presName="rootConnector1" presStyleLbl="node1" presStyleIdx="0" presStyleCnt="0"/>
      <dgm:spPr/>
    </dgm:pt>
    <dgm:pt modelId="{092AD3C4-8D03-45A8-B789-3AEB7486E6C4}" type="pres">
      <dgm:prSet presAssocID="{157E4A70-F4ED-4B5A-A80D-4C80D935FC4B}" presName="hierChild2" presStyleCnt="0"/>
      <dgm:spPr/>
    </dgm:pt>
    <dgm:pt modelId="{6360CBA3-EEBB-4AA1-8E22-24DDDF57B51A}" type="pres">
      <dgm:prSet presAssocID="{796533C0-9A13-4DAD-A5C0-73BEF2D6F9DE}" presName="Name37" presStyleLbl="parChTrans1D2" presStyleIdx="0" presStyleCnt="5"/>
      <dgm:spPr/>
    </dgm:pt>
    <dgm:pt modelId="{BA5B080E-F6B7-41B9-9C4A-24E603EAB34F}" type="pres">
      <dgm:prSet presAssocID="{B4B9C6CD-2202-4ECE-910C-8CC88498579C}" presName="hierRoot2" presStyleCnt="0">
        <dgm:presLayoutVars>
          <dgm:hierBranch val="init"/>
        </dgm:presLayoutVars>
      </dgm:prSet>
      <dgm:spPr/>
    </dgm:pt>
    <dgm:pt modelId="{7C561D09-B37A-40FD-85E0-C88D686E4A97}" type="pres">
      <dgm:prSet presAssocID="{B4B9C6CD-2202-4ECE-910C-8CC88498579C}" presName="rootComposite" presStyleCnt="0"/>
      <dgm:spPr/>
    </dgm:pt>
    <dgm:pt modelId="{71468977-FCF0-4638-903F-B4C5F7EF6F87}" type="pres">
      <dgm:prSet presAssocID="{B4B9C6CD-2202-4ECE-910C-8CC88498579C}" presName="rootText" presStyleLbl="node2" presStyleIdx="0" presStyleCnt="5" custScaleX="100001" custScaleY="100001">
        <dgm:presLayoutVars>
          <dgm:chPref val="3"/>
        </dgm:presLayoutVars>
      </dgm:prSet>
      <dgm:spPr/>
    </dgm:pt>
    <dgm:pt modelId="{F8A94468-D79F-481A-8A58-62145E67ACCF}" type="pres">
      <dgm:prSet presAssocID="{B4B9C6CD-2202-4ECE-910C-8CC88498579C}" presName="rootConnector" presStyleLbl="node2" presStyleIdx="0" presStyleCnt="5"/>
      <dgm:spPr/>
    </dgm:pt>
    <dgm:pt modelId="{151779CD-E231-4499-893D-C178DEA51E55}" type="pres">
      <dgm:prSet presAssocID="{B4B9C6CD-2202-4ECE-910C-8CC88498579C}" presName="hierChild4" presStyleCnt="0"/>
      <dgm:spPr/>
    </dgm:pt>
    <dgm:pt modelId="{6CA1A360-47AA-4E49-8592-7B3FD8D3E039}" type="pres">
      <dgm:prSet presAssocID="{4DC15B2D-3266-4D55-8BFC-44D0FFDF27E3}" presName="Name37" presStyleLbl="parChTrans1D3" presStyleIdx="0" presStyleCnt="19"/>
      <dgm:spPr/>
    </dgm:pt>
    <dgm:pt modelId="{12F1AE2C-E4FC-4985-B935-AD54477614A2}" type="pres">
      <dgm:prSet presAssocID="{4D985B76-4681-481B-B836-8B21F7AB6EFF}" presName="hierRoot2" presStyleCnt="0">
        <dgm:presLayoutVars>
          <dgm:hierBranch val="init"/>
        </dgm:presLayoutVars>
      </dgm:prSet>
      <dgm:spPr/>
    </dgm:pt>
    <dgm:pt modelId="{EDDD7A5F-36C6-41EB-8B59-48D28CDD91F7}" type="pres">
      <dgm:prSet presAssocID="{4D985B76-4681-481B-B836-8B21F7AB6EFF}" presName="rootComposite" presStyleCnt="0"/>
      <dgm:spPr/>
    </dgm:pt>
    <dgm:pt modelId="{E55D6051-2AE2-4361-8812-23A63C79AEDD}" type="pres">
      <dgm:prSet presAssocID="{4D985B76-4681-481B-B836-8B21F7AB6EFF}" presName="rootText" presStyleLbl="node3" presStyleIdx="0" presStyleCnt="19" custScaleX="90910" custScaleY="90910">
        <dgm:presLayoutVars>
          <dgm:chPref val="3"/>
        </dgm:presLayoutVars>
      </dgm:prSet>
      <dgm:spPr/>
    </dgm:pt>
    <dgm:pt modelId="{27E0C620-D4C3-4DDA-B35C-B99762AD9C7D}" type="pres">
      <dgm:prSet presAssocID="{4D985B76-4681-481B-B836-8B21F7AB6EFF}" presName="rootConnector" presStyleLbl="node3" presStyleIdx="0" presStyleCnt="19"/>
      <dgm:spPr/>
    </dgm:pt>
    <dgm:pt modelId="{896EF71E-3251-4FD7-93CE-EBC47EC8D3B5}" type="pres">
      <dgm:prSet presAssocID="{4D985B76-4681-481B-B836-8B21F7AB6EFF}" presName="hierChild4" presStyleCnt="0"/>
      <dgm:spPr/>
    </dgm:pt>
    <dgm:pt modelId="{47661B37-9640-49E9-89FF-F548D2B21D3B}" type="pres">
      <dgm:prSet presAssocID="{4D985B76-4681-481B-B836-8B21F7AB6EFF}" presName="hierChild5" presStyleCnt="0"/>
      <dgm:spPr/>
    </dgm:pt>
    <dgm:pt modelId="{CA9CEED3-96DE-4CB3-8164-39EB9B2ADF98}" type="pres">
      <dgm:prSet presAssocID="{B4B9C6CD-2202-4ECE-910C-8CC88498579C}" presName="hierChild5" presStyleCnt="0"/>
      <dgm:spPr/>
    </dgm:pt>
    <dgm:pt modelId="{4BAE0504-F171-47AB-936B-93838F12E9F9}" type="pres">
      <dgm:prSet presAssocID="{82522BC6-1E55-4CE0-959C-15802E3446C6}" presName="Name37" presStyleLbl="parChTrans1D2" presStyleIdx="1" presStyleCnt="5"/>
      <dgm:spPr/>
    </dgm:pt>
    <dgm:pt modelId="{A02153FB-A2E5-4A54-AB60-E38D5EBCE339}" type="pres">
      <dgm:prSet presAssocID="{3ECCA962-360E-4BEF-8DC3-0DD96FC75509}" presName="hierRoot2" presStyleCnt="0">
        <dgm:presLayoutVars>
          <dgm:hierBranch val="init"/>
        </dgm:presLayoutVars>
      </dgm:prSet>
      <dgm:spPr/>
    </dgm:pt>
    <dgm:pt modelId="{CC7998AA-94DD-446C-BEEE-1E39640290D1}" type="pres">
      <dgm:prSet presAssocID="{3ECCA962-360E-4BEF-8DC3-0DD96FC75509}" presName="rootComposite" presStyleCnt="0"/>
      <dgm:spPr/>
    </dgm:pt>
    <dgm:pt modelId="{98414DC5-409A-4CCA-AB57-98E4092567EC}" type="pres">
      <dgm:prSet presAssocID="{3ECCA962-360E-4BEF-8DC3-0DD96FC75509}" presName="rootText" presStyleLbl="node2" presStyleIdx="1" presStyleCnt="5" custScaleX="92475" custScaleY="100001">
        <dgm:presLayoutVars>
          <dgm:chPref val="3"/>
        </dgm:presLayoutVars>
      </dgm:prSet>
      <dgm:spPr/>
    </dgm:pt>
    <dgm:pt modelId="{46D7DBF2-829E-489A-8CF2-5561AD1C2F61}" type="pres">
      <dgm:prSet presAssocID="{3ECCA962-360E-4BEF-8DC3-0DD96FC75509}" presName="rootConnector" presStyleLbl="node2" presStyleIdx="1" presStyleCnt="5"/>
      <dgm:spPr/>
    </dgm:pt>
    <dgm:pt modelId="{B3799810-DAF6-400F-BCE6-56FF401DAC7F}" type="pres">
      <dgm:prSet presAssocID="{3ECCA962-360E-4BEF-8DC3-0DD96FC75509}" presName="hierChild4" presStyleCnt="0"/>
      <dgm:spPr/>
    </dgm:pt>
    <dgm:pt modelId="{A4F926CD-5A4D-4D11-9C13-1B5029D2AD97}" type="pres">
      <dgm:prSet presAssocID="{7DBF8E5C-5611-4CE0-9AB3-DA19EE1D3B7D}" presName="Name37" presStyleLbl="parChTrans1D3" presStyleIdx="1" presStyleCnt="19"/>
      <dgm:spPr/>
    </dgm:pt>
    <dgm:pt modelId="{6BCCF56C-E58F-4F24-AA98-36570E6B5245}" type="pres">
      <dgm:prSet presAssocID="{67F05793-5EB3-42EF-B710-9DD368241D23}" presName="hierRoot2" presStyleCnt="0">
        <dgm:presLayoutVars>
          <dgm:hierBranch val="init"/>
        </dgm:presLayoutVars>
      </dgm:prSet>
      <dgm:spPr/>
    </dgm:pt>
    <dgm:pt modelId="{F2A3B15E-10A6-4320-826A-872E8EA515F9}" type="pres">
      <dgm:prSet presAssocID="{67F05793-5EB3-42EF-B710-9DD368241D23}" presName="rootComposite" presStyleCnt="0"/>
      <dgm:spPr/>
    </dgm:pt>
    <dgm:pt modelId="{80A0011D-A8D0-4815-832B-1959595FFE07}" type="pres">
      <dgm:prSet presAssocID="{67F05793-5EB3-42EF-B710-9DD368241D23}" presName="rootText" presStyleLbl="node3" presStyleIdx="1" presStyleCnt="19" custScaleX="90910" custScaleY="90910">
        <dgm:presLayoutVars>
          <dgm:chPref val="3"/>
        </dgm:presLayoutVars>
      </dgm:prSet>
      <dgm:spPr/>
    </dgm:pt>
    <dgm:pt modelId="{A0A39A76-006C-4ED2-9FFD-D5D27D07E589}" type="pres">
      <dgm:prSet presAssocID="{67F05793-5EB3-42EF-B710-9DD368241D23}" presName="rootConnector" presStyleLbl="node3" presStyleIdx="1" presStyleCnt="19"/>
      <dgm:spPr/>
    </dgm:pt>
    <dgm:pt modelId="{AAFD8767-C3CE-4966-A29E-B9D06363348C}" type="pres">
      <dgm:prSet presAssocID="{67F05793-5EB3-42EF-B710-9DD368241D23}" presName="hierChild4" presStyleCnt="0"/>
      <dgm:spPr/>
    </dgm:pt>
    <dgm:pt modelId="{DCAC3E6F-11C6-4435-8CE9-A1D85B6D0486}" type="pres">
      <dgm:prSet presAssocID="{67F05793-5EB3-42EF-B710-9DD368241D23}" presName="hierChild5" presStyleCnt="0"/>
      <dgm:spPr/>
    </dgm:pt>
    <dgm:pt modelId="{D73BCA5E-0AFC-49C3-8FBB-DD4931A44F7F}" type="pres">
      <dgm:prSet presAssocID="{9B1B37DC-DACD-4806-A683-83E9774EC580}" presName="Name37" presStyleLbl="parChTrans1D3" presStyleIdx="2" presStyleCnt="19"/>
      <dgm:spPr/>
    </dgm:pt>
    <dgm:pt modelId="{56683607-D0C3-4EC1-9E63-0E8989B2AA07}" type="pres">
      <dgm:prSet presAssocID="{87E940C0-7B1A-4D17-96C4-225EDC06EC01}" presName="hierRoot2" presStyleCnt="0">
        <dgm:presLayoutVars>
          <dgm:hierBranch val="init"/>
        </dgm:presLayoutVars>
      </dgm:prSet>
      <dgm:spPr/>
    </dgm:pt>
    <dgm:pt modelId="{92F36A36-248E-4B3C-BFA0-1004CD071A84}" type="pres">
      <dgm:prSet presAssocID="{87E940C0-7B1A-4D17-96C4-225EDC06EC01}" presName="rootComposite" presStyleCnt="0"/>
      <dgm:spPr/>
    </dgm:pt>
    <dgm:pt modelId="{4FB3DFFE-8F44-4210-9002-62F6BB5328CF}" type="pres">
      <dgm:prSet presAssocID="{87E940C0-7B1A-4D17-96C4-225EDC06EC01}" presName="rootText" presStyleLbl="node3" presStyleIdx="2" presStyleCnt="19" custScaleX="90910" custScaleY="90910">
        <dgm:presLayoutVars>
          <dgm:chPref val="3"/>
        </dgm:presLayoutVars>
      </dgm:prSet>
      <dgm:spPr/>
    </dgm:pt>
    <dgm:pt modelId="{0ECAABA6-123E-4E9C-B9E9-AEFA895E78FB}" type="pres">
      <dgm:prSet presAssocID="{87E940C0-7B1A-4D17-96C4-225EDC06EC01}" presName="rootConnector" presStyleLbl="node3" presStyleIdx="2" presStyleCnt="19"/>
      <dgm:spPr/>
    </dgm:pt>
    <dgm:pt modelId="{B5BA0F6F-68D2-450E-A45E-D750435FBFAE}" type="pres">
      <dgm:prSet presAssocID="{87E940C0-7B1A-4D17-96C4-225EDC06EC01}" presName="hierChild4" presStyleCnt="0"/>
      <dgm:spPr/>
    </dgm:pt>
    <dgm:pt modelId="{CB17274C-71DD-45EC-BF69-9E5C087AC85F}" type="pres">
      <dgm:prSet presAssocID="{87E940C0-7B1A-4D17-96C4-225EDC06EC01}" presName="hierChild5" presStyleCnt="0"/>
      <dgm:spPr/>
    </dgm:pt>
    <dgm:pt modelId="{0FA07F8B-B218-4F3E-B8CE-2ABFAD73F10D}" type="pres">
      <dgm:prSet presAssocID="{EF15536C-247A-41A9-894E-EBDE783D1553}" presName="Name37" presStyleLbl="parChTrans1D3" presStyleIdx="3" presStyleCnt="19"/>
      <dgm:spPr/>
    </dgm:pt>
    <dgm:pt modelId="{84D47A0E-5294-428B-A535-042605F9F86D}" type="pres">
      <dgm:prSet presAssocID="{7E105A3E-9D4B-4024-A7C8-AB26CAF3AD2C}" presName="hierRoot2" presStyleCnt="0">
        <dgm:presLayoutVars>
          <dgm:hierBranch val="init"/>
        </dgm:presLayoutVars>
      </dgm:prSet>
      <dgm:spPr/>
    </dgm:pt>
    <dgm:pt modelId="{57F3D297-1CDC-4E44-9DD3-C9009C021F2A}" type="pres">
      <dgm:prSet presAssocID="{7E105A3E-9D4B-4024-A7C8-AB26CAF3AD2C}" presName="rootComposite" presStyleCnt="0"/>
      <dgm:spPr/>
    </dgm:pt>
    <dgm:pt modelId="{FEC129A9-60A9-44BC-8C3A-1B242497AB41}" type="pres">
      <dgm:prSet presAssocID="{7E105A3E-9D4B-4024-A7C8-AB26CAF3AD2C}" presName="rootText" presStyleLbl="node3" presStyleIdx="3" presStyleCnt="19" custScaleX="90910" custScaleY="90910">
        <dgm:presLayoutVars>
          <dgm:chPref val="3"/>
        </dgm:presLayoutVars>
      </dgm:prSet>
      <dgm:spPr/>
    </dgm:pt>
    <dgm:pt modelId="{B829F444-64EE-4536-AE01-9705F485702F}" type="pres">
      <dgm:prSet presAssocID="{7E105A3E-9D4B-4024-A7C8-AB26CAF3AD2C}" presName="rootConnector" presStyleLbl="node3" presStyleIdx="3" presStyleCnt="19"/>
      <dgm:spPr/>
    </dgm:pt>
    <dgm:pt modelId="{E905F3CA-3263-4A9F-9736-7D4A8FCA2CB1}" type="pres">
      <dgm:prSet presAssocID="{7E105A3E-9D4B-4024-A7C8-AB26CAF3AD2C}" presName="hierChild4" presStyleCnt="0"/>
      <dgm:spPr/>
    </dgm:pt>
    <dgm:pt modelId="{9BEE070C-A2D4-4A19-8903-DEBA3BAB693B}" type="pres">
      <dgm:prSet presAssocID="{7E105A3E-9D4B-4024-A7C8-AB26CAF3AD2C}" presName="hierChild5" presStyleCnt="0"/>
      <dgm:spPr/>
    </dgm:pt>
    <dgm:pt modelId="{71B0BE68-7681-4D61-9841-D2B9C298ED28}" type="pres">
      <dgm:prSet presAssocID="{7394E4CF-E205-469D-9D5B-CE948146518B}" presName="Name37" presStyleLbl="parChTrans1D3" presStyleIdx="4" presStyleCnt="19"/>
      <dgm:spPr/>
    </dgm:pt>
    <dgm:pt modelId="{86EC1405-69F6-47ED-89D7-A51E1104E935}" type="pres">
      <dgm:prSet presAssocID="{09BAB283-226E-4046-BF85-AB23829BE9C4}" presName="hierRoot2" presStyleCnt="0">
        <dgm:presLayoutVars>
          <dgm:hierBranch val="init"/>
        </dgm:presLayoutVars>
      </dgm:prSet>
      <dgm:spPr/>
    </dgm:pt>
    <dgm:pt modelId="{2A4F2400-C186-490D-8E23-52734BDFC335}" type="pres">
      <dgm:prSet presAssocID="{09BAB283-226E-4046-BF85-AB23829BE9C4}" presName="rootComposite" presStyleCnt="0"/>
      <dgm:spPr/>
    </dgm:pt>
    <dgm:pt modelId="{BC82E055-E2FC-48E7-8F8F-7498931679DD}" type="pres">
      <dgm:prSet presAssocID="{09BAB283-226E-4046-BF85-AB23829BE9C4}" presName="rootText" presStyleLbl="node3" presStyleIdx="4" presStyleCnt="19" custScaleX="90910" custScaleY="90910">
        <dgm:presLayoutVars>
          <dgm:chPref val="3"/>
        </dgm:presLayoutVars>
      </dgm:prSet>
      <dgm:spPr/>
    </dgm:pt>
    <dgm:pt modelId="{5D357A10-43B7-428E-886C-9FC9EFDB84FF}" type="pres">
      <dgm:prSet presAssocID="{09BAB283-226E-4046-BF85-AB23829BE9C4}" presName="rootConnector" presStyleLbl="node3" presStyleIdx="4" presStyleCnt="19"/>
      <dgm:spPr/>
    </dgm:pt>
    <dgm:pt modelId="{DED95D44-A6F7-4F8F-A426-BF1024510CD2}" type="pres">
      <dgm:prSet presAssocID="{09BAB283-226E-4046-BF85-AB23829BE9C4}" presName="hierChild4" presStyleCnt="0"/>
      <dgm:spPr/>
    </dgm:pt>
    <dgm:pt modelId="{E12BE60B-4AA0-484E-8624-D87AEB95C070}" type="pres">
      <dgm:prSet presAssocID="{09BAB283-226E-4046-BF85-AB23829BE9C4}" presName="hierChild5" presStyleCnt="0"/>
      <dgm:spPr/>
    </dgm:pt>
    <dgm:pt modelId="{EA11E27A-CB19-496E-8EEA-373A79A2B728}" type="pres">
      <dgm:prSet presAssocID="{3ECCA962-360E-4BEF-8DC3-0DD96FC75509}" presName="hierChild5" presStyleCnt="0"/>
      <dgm:spPr/>
    </dgm:pt>
    <dgm:pt modelId="{95211EFC-98E2-4C39-BB53-F6C4875F4BA9}" type="pres">
      <dgm:prSet presAssocID="{74E20D3E-BEB9-4FDA-94CD-98C789023C50}" presName="Name37" presStyleLbl="parChTrans1D2" presStyleIdx="2" presStyleCnt="5"/>
      <dgm:spPr/>
    </dgm:pt>
    <dgm:pt modelId="{414FFE3F-ECF9-46FB-864E-380BF3EC52F4}" type="pres">
      <dgm:prSet presAssocID="{B8A137D6-E49E-4F84-9559-231F0CA31F11}" presName="hierRoot2" presStyleCnt="0">
        <dgm:presLayoutVars>
          <dgm:hierBranch val="init"/>
        </dgm:presLayoutVars>
      </dgm:prSet>
      <dgm:spPr/>
    </dgm:pt>
    <dgm:pt modelId="{C288FE8B-97D4-46A7-BCE3-9FC5A86F4AD6}" type="pres">
      <dgm:prSet presAssocID="{B8A137D6-E49E-4F84-9559-231F0CA31F11}" presName="rootComposite" presStyleCnt="0"/>
      <dgm:spPr/>
    </dgm:pt>
    <dgm:pt modelId="{49818C0A-2065-433F-AC0A-F05C68F2FE03}" type="pres">
      <dgm:prSet presAssocID="{B8A137D6-E49E-4F84-9559-231F0CA31F11}" presName="rootText" presStyleLbl="node2" presStyleIdx="2" presStyleCnt="5" custScaleX="100001" custScaleY="100001">
        <dgm:presLayoutVars>
          <dgm:chPref val="3"/>
        </dgm:presLayoutVars>
      </dgm:prSet>
      <dgm:spPr/>
    </dgm:pt>
    <dgm:pt modelId="{C1BAE300-339E-436B-8455-92C14FC9B64D}" type="pres">
      <dgm:prSet presAssocID="{B8A137D6-E49E-4F84-9559-231F0CA31F11}" presName="rootConnector" presStyleLbl="node2" presStyleIdx="2" presStyleCnt="5"/>
      <dgm:spPr/>
    </dgm:pt>
    <dgm:pt modelId="{8C4F358C-FE2E-4286-BA7F-0F7DE2F2DCFA}" type="pres">
      <dgm:prSet presAssocID="{B8A137D6-E49E-4F84-9559-231F0CA31F11}" presName="hierChild4" presStyleCnt="0"/>
      <dgm:spPr/>
    </dgm:pt>
    <dgm:pt modelId="{94576C5A-44BA-42DC-A686-D846F1D8AF5D}" type="pres">
      <dgm:prSet presAssocID="{28A03644-87CA-4279-B885-030443B11669}" presName="Name37" presStyleLbl="parChTrans1D3" presStyleIdx="5" presStyleCnt="19"/>
      <dgm:spPr/>
    </dgm:pt>
    <dgm:pt modelId="{E13BCA72-8548-472E-ABB9-EB600D44113B}" type="pres">
      <dgm:prSet presAssocID="{CDF018D4-7E92-486B-8E34-6FFB74A5098B}" presName="hierRoot2" presStyleCnt="0">
        <dgm:presLayoutVars>
          <dgm:hierBranch val="init"/>
        </dgm:presLayoutVars>
      </dgm:prSet>
      <dgm:spPr/>
    </dgm:pt>
    <dgm:pt modelId="{B4D1C829-EACA-455B-80F8-915F6ECE8CAF}" type="pres">
      <dgm:prSet presAssocID="{CDF018D4-7E92-486B-8E34-6FFB74A5098B}" presName="rootComposite" presStyleCnt="0"/>
      <dgm:spPr/>
    </dgm:pt>
    <dgm:pt modelId="{53CF2055-A6E7-4A74-B254-4C585863F708}" type="pres">
      <dgm:prSet presAssocID="{CDF018D4-7E92-486B-8E34-6FFB74A5098B}" presName="rootText" presStyleLbl="node3" presStyleIdx="5" presStyleCnt="19" custScaleX="100001" custScaleY="100001">
        <dgm:presLayoutVars>
          <dgm:chPref val="3"/>
        </dgm:presLayoutVars>
      </dgm:prSet>
      <dgm:spPr/>
    </dgm:pt>
    <dgm:pt modelId="{DB144A4C-4A4B-454C-A4AC-56C04DA62D21}" type="pres">
      <dgm:prSet presAssocID="{CDF018D4-7E92-486B-8E34-6FFB74A5098B}" presName="rootConnector" presStyleLbl="node3" presStyleIdx="5" presStyleCnt="19"/>
      <dgm:spPr/>
    </dgm:pt>
    <dgm:pt modelId="{CF6589CA-9A29-4D43-BE2D-75A17F11E5B8}" type="pres">
      <dgm:prSet presAssocID="{CDF018D4-7E92-486B-8E34-6FFB74A5098B}" presName="hierChild4" presStyleCnt="0"/>
      <dgm:spPr/>
    </dgm:pt>
    <dgm:pt modelId="{105C7C24-46A3-4F36-A76D-57224E1C0ECC}" type="pres">
      <dgm:prSet presAssocID="{CDF018D4-7E92-486B-8E34-6FFB74A5098B}" presName="hierChild5" presStyleCnt="0"/>
      <dgm:spPr/>
    </dgm:pt>
    <dgm:pt modelId="{37DBEFC7-1CF8-48A0-B493-04EA0B696D81}" type="pres">
      <dgm:prSet presAssocID="{6A2A26CC-284A-490E-8AB0-7F43A6BA758D}" presName="Name37" presStyleLbl="parChTrans1D3" presStyleIdx="6" presStyleCnt="19"/>
      <dgm:spPr/>
    </dgm:pt>
    <dgm:pt modelId="{A06609B5-ABD5-4E3B-9B2B-0F2712C562AF}" type="pres">
      <dgm:prSet presAssocID="{36266D6E-A920-4AF4-B8B6-2066E93CFB93}" presName="hierRoot2" presStyleCnt="0">
        <dgm:presLayoutVars>
          <dgm:hierBranch val="init"/>
        </dgm:presLayoutVars>
      </dgm:prSet>
      <dgm:spPr/>
    </dgm:pt>
    <dgm:pt modelId="{AEC7EF4B-AB33-4B7C-8212-5E9B28E847EB}" type="pres">
      <dgm:prSet presAssocID="{36266D6E-A920-4AF4-B8B6-2066E93CFB93}" presName="rootComposite" presStyleCnt="0"/>
      <dgm:spPr/>
    </dgm:pt>
    <dgm:pt modelId="{8316D0B7-2039-439F-AF9A-A4DD6974CD10}" type="pres">
      <dgm:prSet presAssocID="{36266D6E-A920-4AF4-B8B6-2066E93CFB93}" presName="rootText" presStyleLbl="node3" presStyleIdx="6" presStyleCnt="19" custScaleX="100001" custScaleY="100001">
        <dgm:presLayoutVars>
          <dgm:chPref val="3"/>
        </dgm:presLayoutVars>
      </dgm:prSet>
      <dgm:spPr/>
    </dgm:pt>
    <dgm:pt modelId="{7B37331E-2BC7-4CA7-9C5F-803DD5DBAC9F}" type="pres">
      <dgm:prSet presAssocID="{36266D6E-A920-4AF4-B8B6-2066E93CFB93}" presName="rootConnector" presStyleLbl="node3" presStyleIdx="6" presStyleCnt="19"/>
      <dgm:spPr/>
    </dgm:pt>
    <dgm:pt modelId="{01ACF9E6-EA09-4BEA-8BF2-4FE2364369F4}" type="pres">
      <dgm:prSet presAssocID="{36266D6E-A920-4AF4-B8B6-2066E93CFB93}" presName="hierChild4" presStyleCnt="0"/>
      <dgm:spPr/>
    </dgm:pt>
    <dgm:pt modelId="{91AC1F01-7A7F-496A-9A2E-062E35386ABA}" type="pres">
      <dgm:prSet presAssocID="{36266D6E-A920-4AF4-B8B6-2066E93CFB93}" presName="hierChild5" presStyleCnt="0"/>
      <dgm:spPr/>
    </dgm:pt>
    <dgm:pt modelId="{E4A328F0-8EC2-4F8E-972A-40C4B36E9D7A}" type="pres">
      <dgm:prSet presAssocID="{5E837113-1462-4227-B1F3-6A9556249E95}" presName="Name37" presStyleLbl="parChTrans1D3" presStyleIdx="7" presStyleCnt="19"/>
      <dgm:spPr/>
    </dgm:pt>
    <dgm:pt modelId="{1054468B-5714-4B51-BDDA-6C1F216FA4BA}" type="pres">
      <dgm:prSet presAssocID="{434E6A64-9C96-41C4-B95B-F0405ABDDAEB}" presName="hierRoot2" presStyleCnt="0">
        <dgm:presLayoutVars>
          <dgm:hierBranch val="init"/>
        </dgm:presLayoutVars>
      </dgm:prSet>
      <dgm:spPr/>
    </dgm:pt>
    <dgm:pt modelId="{BC4D2F53-7C7C-4EE9-ADE1-ED7D78CB57A1}" type="pres">
      <dgm:prSet presAssocID="{434E6A64-9C96-41C4-B95B-F0405ABDDAEB}" presName="rootComposite" presStyleCnt="0"/>
      <dgm:spPr/>
    </dgm:pt>
    <dgm:pt modelId="{DD887AEF-2FA1-49E1-B37A-468572F37ADF}" type="pres">
      <dgm:prSet presAssocID="{434E6A64-9C96-41C4-B95B-F0405ABDDAEB}" presName="rootText" presStyleLbl="node3" presStyleIdx="7" presStyleCnt="19" custScaleX="100001" custScaleY="100001">
        <dgm:presLayoutVars>
          <dgm:chPref val="3"/>
        </dgm:presLayoutVars>
      </dgm:prSet>
      <dgm:spPr/>
    </dgm:pt>
    <dgm:pt modelId="{302694D8-444F-452A-AA7E-20710C8905ED}" type="pres">
      <dgm:prSet presAssocID="{434E6A64-9C96-41C4-B95B-F0405ABDDAEB}" presName="rootConnector" presStyleLbl="node3" presStyleIdx="7" presStyleCnt="19"/>
      <dgm:spPr/>
    </dgm:pt>
    <dgm:pt modelId="{2F218F33-1332-4CAA-BB4B-904F2A6595A1}" type="pres">
      <dgm:prSet presAssocID="{434E6A64-9C96-41C4-B95B-F0405ABDDAEB}" presName="hierChild4" presStyleCnt="0"/>
      <dgm:spPr/>
    </dgm:pt>
    <dgm:pt modelId="{F250D350-ED39-4B47-AEB5-EF6B26CCC933}" type="pres">
      <dgm:prSet presAssocID="{434E6A64-9C96-41C4-B95B-F0405ABDDAEB}" presName="hierChild5" presStyleCnt="0"/>
      <dgm:spPr/>
    </dgm:pt>
    <dgm:pt modelId="{B0DEC25E-9E71-41CC-A8E2-F4936A644F81}" type="pres">
      <dgm:prSet presAssocID="{898A9C26-4E96-480C-B90F-14E346AC6B4A}" presName="Name37" presStyleLbl="parChTrans1D3" presStyleIdx="8" presStyleCnt="19"/>
      <dgm:spPr/>
    </dgm:pt>
    <dgm:pt modelId="{D78A109F-AFCE-4BF6-A5D2-22F338938015}" type="pres">
      <dgm:prSet presAssocID="{6B19505A-EFDE-4D40-8F62-F6299CAAAA03}" presName="hierRoot2" presStyleCnt="0">
        <dgm:presLayoutVars>
          <dgm:hierBranch val="init"/>
        </dgm:presLayoutVars>
      </dgm:prSet>
      <dgm:spPr/>
    </dgm:pt>
    <dgm:pt modelId="{2D6ECB9A-7179-4EBA-850D-F7D90710B82D}" type="pres">
      <dgm:prSet presAssocID="{6B19505A-EFDE-4D40-8F62-F6299CAAAA03}" presName="rootComposite" presStyleCnt="0"/>
      <dgm:spPr/>
    </dgm:pt>
    <dgm:pt modelId="{CC380B5E-FA8F-4CC0-90B0-E58A0EEA7596}" type="pres">
      <dgm:prSet presAssocID="{6B19505A-EFDE-4D40-8F62-F6299CAAAA03}" presName="rootText" presStyleLbl="node3" presStyleIdx="8" presStyleCnt="19" custScaleX="100001" custScaleY="100001">
        <dgm:presLayoutVars>
          <dgm:chPref val="3"/>
        </dgm:presLayoutVars>
      </dgm:prSet>
      <dgm:spPr/>
    </dgm:pt>
    <dgm:pt modelId="{447EACBD-DD8C-48AA-98E2-C790FA742252}" type="pres">
      <dgm:prSet presAssocID="{6B19505A-EFDE-4D40-8F62-F6299CAAAA03}" presName="rootConnector" presStyleLbl="node3" presStyleIdx="8" presStyleCnt="19"/>
      <dgm:spPr/>
    </dgm:pt>
    <dgm:pt modelId="{A0E775A8-BF11-4393-A76E-7C242102272B}" type="pres">
      <dgm:prSet presAssocID="{6B19505A-EFDE-4D40-8F62-F6299CAAAA03}" presName="hierChild4" presStyleCnt="0"/>
      <dgm:spPr/>
    </dgm:pt>
    <dgm:pt modelId="{4F7368F8-A809-419D-BCF8-0048B35D5D97}" type="pres">
      <dgm:prSet presAssocID="{6B19505A-EFDE-4D40-8F62-F6299CAAAA03}" presName="hierChild5" presStyleCnt="0"/>
      <dgm:spPr/>
    </dgm:pt>
    <dgm:pt modelId="{7075E656-DC75-4244-8099-0B308EAB739B}" type="pres">
      <dgm:prSet presAssocID="{B8A137D6-E49E-4F84-9559-231F0CA31F11}" presName="hierChild5" presStyleCnt="0"/>
      <dgm:spPr/>
    </dgm:pt>
    <dgm:pt modelId="{A05EC9F6-1F00-407B-BC2C-18234C43BF7E}" type="pres">
      <dgm:prSet presAssocID="{EBCD367B-BA81-43B7-ADEA-3E6E06CE17FC}" presName="Name37" presStyleLbl="parChTrans1D2" presStyleIdx="3" presStyleCnt="5"/>
      <dgm:spPr/>
    </dgm:pt>
    <dgm:pt modelId="{B6010417-11E7-4852-BB7F-BFDE5FBDCFBC}" type="pres">
      <dgm:prSet presAssocID="{826A38D3-3AB9-474A-B52C-9F0DE2BFA208}" presName="hierRoot2" presStyleCnt="0">
        <dgm:presLayoutVars>
          <dgm:hierBranch val="init"/>
        </dgm:presLayoutVars>
      </dgm:prSet>
      <dgm:spPr/>
    </dgm:pt>
    <dgm:pt modelId="{B75F248A-C463-4E62-B7BE-BEA4F046B9CA}" type="pres">
      <dgm:prSet presAssocID="{826A38D3-3AB9-474A-B52C-9F0DE2BFA208}" presName="rootComposite" presStyleCnt="0"/>
      <dgm:spPr/>
    </dgm:pt>
    <dgm:pt modelId="{4C2E3522-63E9-4F0A-B32C-CF9C66E78581}" type="pres">
      <dgm:prSet presAssocID="{826A38D3-3AB9-474A-B52C-9F0DE2BFA208}" presName="rootText" presStyleLbl="node2" presStyleIdx="3" presStyleCnt="5" custScaleX="100001" custScaleY="100001">
        <dgm:presLayoutVars>
          <dgm:chPref val="3"/>
        </dgm:presLayoutVars>
      </dgm:prSet>
      <dgm:spPr/>
    </dgm:pt>
    <dgm:pt modelId="{4E93048E-FC1F-4E41-8477-7B37C0CCA266}" type="pres">
      <dgm:prSet presAssocID="{826A38D3-3AB9-474A-B52C-9F0DE2BFA208}" presName="rootConnector" presStyleLbl="node2" presStyleIdx="3" presStyleCnt="5"/>
      <dgm:spPr/>
    </dgm:pt>
    <dgm:pt modelId="{EF67DDE0-F5D9-4D56-A93E-78C7E43C5F95}" type="pres">
      <dgm:prSet presAssocID="{826A38D3-3AB9-474A-B52C-9F0DE2BFA208}" presName="hierChild4" presStyleCnt="0"/>
      <dgm:spPr/>
    </dgm:pt>
    <dgm:pt modelId="{FE2D06F4-6AF4-48AB-BC13-5D71FF7A5C88}" type="pres">
      <dgm:prSet presAssocID="{A75112E5-05F5-4E45-A0AD-34024BFABB17}" presName="Name37" presStyleLbl="parChTrans1D3" presStyleIdx="9" presStyleCnt="19"/>
      <dgm:spPr/>
    </dgm:pt>
    <dgm:pt modelId="{F6626830-6731-414F-AC28-FA3999E9D980}" type="pres">
      <dgm:prSet presAssocID="{1ECDDAC2-C2A3-44D5-AA22-B45E859B062B}" presName="hierRoot2" presStyleCnt="0">
        <dgm:presLayoutVars>
          <dgm:hierBranch val="init"/>
        </dgm:presLayoutVars>
      </dgm:prSet>
      <dgm:spPr/>
    </dgm:pt>
    <dgm:pt modelId="{A7408D47-4187-476C-9D47-8209EED43954}" type="pres">
      <dgm:prSet presAssocID="{1ECDDAC2-C2A3-44D5-AA22-B45E859B062B}" presName="rootComposite" presStyleCnt="0"/>
      <dgm:spPr/>
    </dgm:pt>
    <dgm:pt modelId="{82E1EC7E-E0F7-4D38-B86B-DC1889B6FD51}" type="pres">
      <dgm:prSet presAssocID="{1ECDDAC2-C2A3-44D5-AA22-B45E859B062B}" presName="rootText" presStyleLbl="node3" presStyleIdx="9" presStyleCnt="19" custScaleX="90910" custScaleY="90910">
        <dgm:presLayoutVars>
          <dgm:chPref val="3"/>
        </dgm:presLayoutVars>
      </dgm:prSet>
      <dgm:spPr/>
    </dgm:pt>
    <dgm:pt modelId="{2916BC08-D632-4A84-B3FC-F79B74816473}" type="pres">
      <dgm:prSet presAssocID="{1ECDDAC2-C2A3-44D5-AA22-B45E859B062B}" presName="rootConnector" presStyleLbl="node3" presStyleIdx="9" presStyleCnt="19"/>
      <dgm:spPr/>
    </dgm:pt>
    <dgm:pt modelId="{2A0E1FFF-427F-49FE-8022-DDA2F0421E92}" type="pres">
      <dgm:prSet presAssocID="{1ECDDAC2-C2A3-44D5-AA22-B45E859B062B}" presName="hierChild4" presStyleCnt="0"/>
      <dgm:spPr/>
    </dgm:pt>
    <dgm:pt modelId="{8009709B-1141-4C60-926B-1E8BE22D7915}" type="pres">
      <dgm:prSet presAssocID="{1ECDDAC2-C2A3-44D5-AA22-B45E859B062B}" presName="hierChild5" presStyleCnt="0"/>
      <dgm:spPr/>
    </dgm:pt>
    <dgm:pt modelId="{D95CCECF-E923-4FB8-B5DA-C302A75BA3F2}" type="pres">
      <dgm:prSet presAssocID="{94784208-6C5C-47DD-8BFB-1D515EEB9F01}" presName="Name37" presStyleLbl="parChTrans1D3" presStyleIdx="10" presStyleCnt="19"/>
      <dgm:spPr/>
    </dgm:pt>
    <dgm:pt modelId="{8E4D28F0-103B-479B-BB98-8135BD8577E5}" type="pres">
      <dgm:prSet presAssocID="{80AA1E0F-F62E-4930-8ECB-772FDC07507A}" presName="hierRoot2" presStyleCnt="0">
        <dgm:presLayoutVars>
          <dgm:hierBranch val="init"/>
        </dgm:presLayoutVars>
      </dgm:prSet>
      <dgm:spPr/>
    </dgm:pt>
    <dgm:pt modelId="{7FC180E6-D566-4B08-A326-48A18DCF9CB3}" type="pres">
      <dgm:prSet presAssocID="{80AA1E0F-F62E-4930-8ECB-772FDC07507A}" presName="rootComposite" presStyleCnt="0"/>
      <dgm:spPr/>
    </dgm:pt>
    <dgm:pt modelId="{5A1C6CC8-ABB6-4048-8EDA-F8218CFAB48D}" type="pres">
      <dgm:prSet presAssocID="{80AA1E0F-F62E-4930-8ECB-772FDC07507A}" presName="rootText" presStyleLbl="node3" presStyleIdx="10" presStyleCnt="19" custScaleX="90910" custScaleY="90910">
        <dgm:presLayoutVars>
          <dgm:chPref val="3"/>
        </dgm:presLayoutVars>
      </dgm:prSet>
      <dgm:spPr/>
    </dgm:pt>
    <dgm:pt modelId="{90824B7E-AC8B-4133-AD30-0F2A7243ABB6}" type="pres">
      <dgm:prSet presAssocID="{80AA1E0F-F62E-4930-8ECB-772FDC07507A}" presName="rootConnector" presStyleLbl="node3" presStyleIdx="10" presStyleCnt="19"/>
      <dgm:spPr/>
    </dgm:pt>
    <dgm:pt modelId="{BD8EEC4F-A697-48CE-8348-0C2B41B9E107}" type="pres">
      <dgm:prSet presAssocID="{80AA1E0F-F62E-4930-8ECB-772FDC07507A}" presName="hierChild4" presStyleCnt="0"/>
      <dgm:spPr/>
    </dgm:pt>
    <dgm:pt modelId="{AE69B358-9C0C-4A39-97BB-7700D74D1332}" type="pres">
      <dgm:prSet presAssocID="{80AA1E0F-F62E-4930-8ECB-772FDC07507A}" presName="hierChild5" presStyleCnt="0"/>
      <dgm:spPr/>
    </dgm:pt>
    <dgm:pt modelId="{9BBF2A6E-A060-4CD3-A291-BAAA73A5F375}" type="pres">
      <dgm:prSet presAssocID="{06484F74-CA96-46FB-898F-A5FB39915598}" presName="Name37" presStyleLbl="parChTrans1D3" presStyleIdx="11" presStyleCnt="19"/>
      <dgm:spPr/>
    </dgm:pt>
    <dgm:pt modelId="{994FA7F4-E053-4C09-B3FE-13138E04EE03}" type="pres">
      <dgm:prSet presAssocID="{6CAE3E46-ABC8-4330-BD7A-5A82EEAE9816}" presName="hierRoot2" presStyleCnt="0">
        <dgm:presLayoutVars>
          <dgm:hierBranch val="init"/>
        </dgm:presLayoutVars>
      </dgm:prSet>
      <dgm:spPr/>
    </dgm:pt>
    <dgm:pt modelId="{C862CF4B-4FF2-4CB5-952A-52134F0FA81A}" type="pres">
      <dgm:prSet presAssocID="{6CAE3E46-ABC8-4330-BD7A-5A82EEAE9816}" presName="rootComposite" presStyleCnt="0"/>
      <dgm:spPr/>
    </dgm:pt>
    <dgm:pt modelId="{F60B172A-B88A-4DEB-AA64-767252D6A88A}" type="pres">
      <dgm:prSet presAssocID="{6CAE3E46-ABC8-4330-BD7A-5A82EEAE9816}" presName="rootText" presStyleLbl="node3" presStyleIdx="11" presStyleCnt="19" custScaleX="90910" custScaleY="90910">
        <dgm:presLayoutVars>
          <dgm:chPref val="3"/>
        </dgm:presLayoutVars>
      </dgm:prSet>
      <dgm:spPr/>
    </dgm:pt>
    <dgm:pt modelId="{34A519B9-2FC6-49C3-ABF0-216411D76280}" type="pres">
      <dgm:prSet presAssocID="{6CAE3E46-ABC8-4330-BD7A-5A82EEAE9816}" presName="rootConnector" presStyleLbl="node3" presStyleIdx="11" presStyleCnt="19"/>
      <dgm:spPr/>
    </dgm:pt>
    <dgm:pt modelId="{065DEAF6-98A3-4C9C-B01D-EE0CE29C0B4F}" type="pres">
      <dgm:prSet presAssocID="{6CAE3E46-ABC8-4330-BD7A-5A82EEAE9816}" presName="hierChild4" presStyleCnt="0"/>
      <dgm:spPr/>
    </dgm:pt>
    <dgm:pt modelId="{ED67FDA3-E6E5-4813-9EA2-437D7A48E839}" type="pres">
      <dgm:prSet presAssocID="{6CAE3E46-ABC8-4330-BD7A-5A82EEAE9816}" presName="hierChild5" presStyleCnt="0"/>
      <dgm:spPr/>
    </dgm:pt>
    <dgm:pt modelId="{977D0C32-7684-4E82-AD64-388B2D449472}" type="pres">
      <dgm:prSet presAssocID="{924F4409-78E0-4589-9B6A-01F9BEE5EA68}" presName="Name37" presStyleLbl="parChTrans1D3" presStyleIdx="12" presStyleCnt="19"/>
      <dgm:spPr/>
    </dgm:pt>
    <dgm:pt modelId="{50B7A8CD-0140-44FC-BA80-5A81C0945381}" type="pres">
      <dgm:prSet presAssocID="{E25297E9-6615-4A9A-9580-DDBC88876468}" presName="hierRoot2" presStyleCnt="0">
        <dgm:presLayoutVars>
          <dgm:hierBranch val="init"/>
        </dgm:presLayoutVars>
      </dgm:prSet>
      <dgm:spPr/>
    </dgm:pt>
    <dgm:pt modelId="{13621F7B-3B79-4F00-A293-1C4997CA3327}" type="pres">
      <dgm:prSet presAssocID="{E25297E9-6615-4A9A-9580-DDBC88876468}" presName="rootComposite" presStyleCnt="0"/>
      <dgm:spPr/>
    </dgm:pt>
    <dgm:pt modelId="{75ADD7E9-4EDE-4A30-A667-9249AF6EA3C1}" type="pres">
      <dgm:prSet presAssocID="{E25297E9-6615-4A9A-9580-DDBC88876468}" presName="rootText" presStyleLbl="node3" presStyleIdx="12" presStyleCnt="19" custScaleX="90910" custScaleY="90910">
        <dgm:presLayoutVars>
          <dgm:chPref val="3"/>
        </dgm:presLayoutVars>
      </dgm:prSet>
      <dgm:spPr/>
    </dgm:pt>
    <dgm:pt modelId="{72F21A88-1B0B-4E37-ADFA-AF3A38351705}" type="pres">
      <dgm:prSet presAssocID="{E25297E9-6615-4A9A-9580-DDBC88876468}" presName="rootConnector" presStyleLbl="node3" presStyleIdx="12" presStyleCnt="19"/>
      <dgm:spPr/>
    </dgm:pt>
    <dgm:pt modelId="{2A650763-A260-4B60-BC98-5CA51B80FD3F}" type="pres">
      <dgm:prSet presAssocID="{E25297E9-6615-4A9A-9580-DDBC88876468}" presName="hierChild4" presStyleCnt="0"/>
      <dgm:spPr/>
    </dgm:pt>
    <dgm:pt modelId="{0156A674-CA6C-445D-81C1-D10FC0D68208}" type="pres">
      <dgm:prSet presAssocID="{E25297E9-6615-4A9A-9580-DDBC88876468}" presName="hierChild5" presStyleCnt="0"/>
      <dgm:spPr/>
    </dgm:pt>
    <dgm:pt modelId="{06D7FC6F-B33B-47C5-84C5-D3F1E01A78F6}" type="pres">
      <dgm:prSet presAssocID="{60AE0E01-7F11-4D8F-A0C1-381C17B47390}" presName="Name37" presStyleLbl="parChTrans1D3" presStyleIdx="13" presStyleCnt="19"/>
      <dgm:spPr/>
    </dgm:pt>
    <dgm:pt modelId="{881B4F21-5306-4F22-BF1F-316FD0CD79DD}" type="pres">
      <dgm:prSet presAssocID="{D8B81A1A-1415-47B5-87AB-A62C9A8EDE3A}" presName="hierRoot2" presStyleCnt="0">
        <dgm:presLayoutVars>
          <dgm:hierBranch val="init"/>
        </dgm:presLayoutVars>
      </dgm:prSet>
      <dgm:spPr/>
    </dgm:pt>
    <dgm:pt modelId="{2C444BEA-92B9-43B2-BCFF-FBCB605AE452}" type="pres">
      <dgm:prSet presAssocID="{D8B81A1A-1415-47B5-87AB-A62C9A8EDE3A}" presName="rootComposite" presStyleCnt="0"/>
      <dgm:spPr/>
    </dgm:pt>
    <dgm:pt modelId="{A41B7666-90B0-44D6-8D53-51F1C32ABBB3}" type="pres">
      <dgm:prSet presAssocID="{D8B81A1A-1415-47B5-87AB-A62C9A8EDE3A}" presName="rootText" presStyleLbl="node3" presStyleIdx="13" presStyleCnt="19" custScaleX="90910" custScaleY="90910">
        <dgm:presLayoutVars>
          <dgm:chPref val="3"/>
        </dgm:presLayoutVars>
      </dgm:prSet>
      <dgm:spPr/>
    </dgm:pt>
    <dgm:pt modelId="{68441356-65B1-4BD7-B8BA-DAB46EB9600C}" type="pres">
      <dgm:prSet presAssocID="{D8B81A1A-1415-47B5-87AB-A62C9A8EDE3A}" presName="rootConnector" presStyleLbl="node3" presStyleIdx="13" presStyleCnt="19"/>
      <dgm:spPr/>
    </dgm:pt>
    <dgm:pt modelId="{ECD63F00-A1C8-49E9-B2BD-C8454961BCD1}" type="pres">
      <dgm:prSet presAssocID="{D8B81A1A-1415-47B5-87AB-A62C9A8EDE3A}" presName="hierChild4" presStyleCnt="0"/>
      <dgm:spPr/>
    </dgm:pt>
    <dgm:pt modelId="{C5CFA5EF-459B-4332-84E0-3B6B395B323A}" type="pres">
      <dgm:prSet presAssocID="{D8B81A1A-1415-47B5-87AB-A62C9A8EDE3A}" presName="hierChild5" presStyleCnt="0"/>
      <dgm:spPr/>
    </dgm:pt>
    <dgm:pt modelId="{175BE954-1F76-41AA-AE4D-1477DA1663F0}" type="pres">
      <dgm:prSet presAssocID="{3096D3CE-C90A-461D-8118-B545BCD06061}" presName="Name37" presStyleLbl="parChTrans1D3" presStyleIdx="14" presStyleCnt="19"/>
      <dgm:spPr/>
    </dgm:pt>
    <dgm:pt modelId="{AEC6A238-5219-40BD-8430-6A8CCA202F91}" type="pres">
      <dgm:prSet presAssocID="{D0F6D986-8E43-4FAB-81D8-524AA7A0E7FD}" presName="hierRoot2" presStyleCnt="0">
        <dgm:presLayoutVars>
          <dgm:hierBranch val="init"/>
        </dgm:presLayoutVars>
      </dgm:prSet>
      <dgm:spPr/>
    </dgm:pt>
    <dgm:pt modelId="{B628602B-E8C8-4154-B1DD-0AC508785633}" type="pres">
      <dgm:prSet presAssocID="{D0F6D986-8E43-4FAB-81D8-524AA7A0E7FD}" presName="rootComposite" presStyleCnt="0"/>
      <dgm:spPr/>
    </dgm:pt>
    <dgm:pt modelId="{67D268C2-D411-482F-ADF8-5C62E442394B}" type="pres">
      <dgm:prSet presAssocID="{D0F6D986-8E43-4FAB-81D8-524AA7A0E7FD}" presName="rootText" presStyleLbl="node3" presStyleIdx="14" presStyleCnt="19" custScaleX="90910" custScaleY="90910">
        <dgm:presLayoutVars>
          <dgm:chPref val="3"/>
        </dgm:presLayoutVars>
      </dgm:prSet>
      <dgm:spPr/>
    </dgm:pt>
    <dgm:pt modelId="{DD54EF03-AD52-4C40-8B42-145655D8CF98}" type="pres">
      <dgm:prSet presAssocID="{D0F6D986-8E43-4FAB-81D8-524AA7A0E7FD}" presName="rootConnector" presStyleLbl="node3" presStyleIdx="14" presStyleCnt="19"/>
      <dgm:spPr/>
    </dgm:pt>
    <dgm:pt modelId="{2F4AABFF-172B-4107-939B-1BF70193A701}" type="pres">
      <dgm:prSet presAssocID="{D0F6D986-8E43-4FAB-81D8-524AA7A0E7FD}" presName="hierChild4" presStyleCnt="0"/>
      <dgm:spPr/>
    </dgm:pt>
    <dgm:pt modelId="{68AB324C-CA8B-4F40-9A4A-6A75CEA0A512}" type="pres">
      <dgm:prSet presAssocID="{D0F6D986-8E43-4FAB-81D8-524AA7A0E7FD}" presName="hierChild5" presStyleCnt="0"/>
      <dgm:spPr/>
    </dgm:pt>
    <dgm:pt modelId="{28F38B66-E6B6-4EA9-A823-3DC3B2FC9333}" type="pres">
      <dgm:prSet presAssocID="{826A38D3-3AB9-474A-B52C-9F0DE2BFA208}" presName="hierChild5" presStyleCnt="0"/>
      <dgm:spPr/>
    </dgm:pt>
    <dgm:pt modelId="{A63406C6-4A73-4409-B3E9-89C8D0012592}" type="pres">
      <dgm:prSet presAssocID="{873766D0-9264-4F96-97AC-9E967506803D}" presName="Name37" presStyleLbl="parChTrans1D2" presStyleIdx="4" presStyleCnt="5"/>
      <dgm:spPr/>
    </dgm:pt>
    <dgm:pt modelId="{75FF1754-3AA7-4EED-9831-577144412CFA}" type="pres">
      <dgm:prSet presAssocID="{AB71E181-5458-4F23-BB5C-441FE7305646}" presName="hierRoot2" presStyleCnt="0">
        <dgm:presLayoutVars>
          <dgm:hierBranch val="init"/>
        </dgm:presLayoutVars>
      </dgm:prSet>
      <dgm:spPr/>
    </dgm:pt>
    <dgm:pt modelId="{8FD053ED-4A64-4097-A731-C91071A0B716}" type="pres">
      <dgm:prSet presAssocID="{AB71E181-5458-4F23-BB5C-441FE7305646}" presName="rootComposite" presStyleCnt="0"/>
      <dgm:spPr/>
    </dgm:pt>
    <dgm:pt modelId="{22DDFC38-8FFE-4F38-A841-FFCD5DAD2D94}" type="pres">
      <dgm:prSet presAssocID="{AB71E181-5458-4F23-BB5C-441FE7305646}" presName="rootText" presStyleLbl="node2" presStyleIdx="4" presStyleCnt="5" custScaleX="100001" custScaleY="100001">
        <dgm:presLayoutVars>
          <dgm:chPref val="3"/>
        </dgm:presLayoutVars>
      </dgm:prSet>
      <dgm:spPr/>
    </dgm:pt>
    <dgm:pt modelId="{D2FDEFC4-00A0-4E67-90BB-502BC6A871E8}" type="pres">
      <dgm:prSet presAssocID="{AB71E181-5458-4F23-BB5C-441FE7305646}" presName="rootConnector" presStyleLbl="node2" presStyleIdx="4" presStyleCnt="5"/>
      <dgm:spPr/>
    </dgm:pt>
    <dgm:pt modelId="{A685C935-0C21-4D6C-A7D1-7DF7FF20FE8C}" type="pres">
      <dgm:prSet presAssocID="{AB71E181-5458-4F23-BB5C-441FE7305646}" presName="hierChild4" presStyleCnt="0"/>
      <dgm:spPr/>
    </dgm:pt>
    <dgm:pt modelId="{7812CD76-7135-4B5E-9D07-22BD80B78F5C}" type="pres">
      <dgm:prSet presAssocID="{4CBFBC12-5711-4339-87BA-A1BB447405A3}" presName="Name37" presStyleLbl="parChTrans1D3" presStyleIdx="15" presStyleCnt="19"/>
      <dgm:spPr/>
    </dgm:pt>
    <dgm:pt modelId="{9A557D6D-BC2E-44F9-814E-6E6BA49A2E99}" type="pres">
      <dgm:prSet presAssocID="{CB5934A8-6973-4C15-AB79-D522940D8C05}" presName="hierRoot2" presStyleCnt="0">
        <dgm:presLayoutVars>
          <dgm:hierBranch val="init"/>
        </dgm:presLayoutVars>
      </dgm:prSet>
      <dgm:spPr/>
    </dgm:pt>
    <dgm:pt modelId="{E9DD4070-B099-4F6D-AF5A-DD4EC3B0FAC2}" type="pres">
      <dgm:prSet presAssocID="{CB5934A8-6973-4C15-AB79-D522940D8C05}" presName="rootComposite" presStyleCnt="0"/>
      <dgm:spPr/>
    </dgm:pt>
    <dgm:pt modelId="{5963092A-C4B0-48EA-B09A-7EFFC1703F6B}" type="pres">
      <dgm:prSet presAssocID="{CB5934A8-6973-4C15-AB79-D522940D8C05}" presName="rootText" presStyleLbl="node3" presStyleIdx="15" presStyleCnt="19" custScaleX="100001" custScaleY="100001">
        <dgm:presLayoutVars>
          <dgm:chPref val="3"/>
        </dgm:presLayoutVars>
      </dgm:prSet>
      <dgm:spPr/>
    </dgm:pt>
    <dgm:pt modelId="{252CD964-2DA1-4D42-861A-72E6B060200F}" type="pres">
      <dgm:prSet presAssocID="{CB5934A8-6973-4C15-AB79-D522940D8C05}" presName="rootConnector" presStyleLbl="node3" presStyleIdx="15" presStyleCnt="19"/>
      <dgm:spPr/>
    </dgm:pt>
    <dgm:pt modelId="{70136881-A2F3-4EEB-868D-49171E65E4CF}" type="pres">
      <dgm:prSet presAssocID="{CB5934A8-6973-4C15-AB79-D522940D8C05}" presName="hierChild4" presStyleCnt="0"/>
      <dgm:spPr/>
    </dgm:pt>
    <dgm:pt modelId="{8157050E-9F12-4E50-8276-0D2864994E57}" type="pres">
      <dgm:prSet presAssocID="{CB5934A8-6973-4C15-AB79-D522940D8C05}" presName="hierChild5" presStyleCnt="0"/>
      <dgm:spPr/>
    </dgm:pt>
    <dgm:pt modelId="{8F6F0588-48F2-46BE-8160-FF17AE1B485E}" type="pres">
      <dgm:prSet presAssocID="{B7D0ECC6-02E1-46A9-A743-F0D156606A08}" presName="Name37" presStyleLbl="parChTrans1D3" presStyleIdx="16" presStyleCnt="19"/>
      <dgm:spPr/>
    </dgm:pt>
    <dgm:pt modelId="{2811F9EC-9FE9-4ADF-8252-7DE92F4CFBBA}" type="pres">
      <dgm:prSet presAssocID="{4A75849E-19EF-45F4-9C5C-D3FE244061AE}" presName="hierRoot2" presStyleCnt="0">
        <dgm:presLayoutVars>
          <dgm:hierBranch val="init"/>
        </dgm:presLayoutVars>
      </dgm:prSet>
      <dgm:spPr/>
    </dgm:pt>
    <dgm:pt modelId="{2328E0C8-19FD-4FC0-8E56-C71231F38DDB}" type="pres">
      <dgm:prSet presAssocID="{4A75849E-19EF-45F4-9C5C-D3FE244061AE}" presName="rootComposite" presStyleCnt="0"/>
      <dgm:spPr/>
    </dgm:pt>
    <dgm:pt modelId="{278747A3-F3E5-4315-B6FF-6E03F7B1FCB7}" type="pres">
      <dgm:prSet presAssocID="{4A75849E-19EF-45F4-9C5C-D3FE244061AE}" presName="rootText" presStyleLbl="node3" presStyleIdx="16" presStyleCnt="19" custScaleX="100001" custScaleY="100001">
        <dgm:presLayoutVars>
          <dgm:chPref val="3"/>
        </dgm:presLayoutVars>
      </dgm:prSet>
      <dgm:spPr/>
    </dgm:pt>
    <dgm:pt modelId="{376F1C3D-AFB1-42D3-85A9-BC353DC3B276}" type="pres">
      <dgm:prSet presAssocID="{4A75849E-19EF-45F4-9C5C-D3FE244061AE}" presName="rootConnector" presStyleLbl="node3" presStyleIdx="16" presStyleCnt="19"/>
      <dgm:spPr/>
    </dgm:pt>
    <dgm:pt modelId="{488D9322-B9CD-48B0-89BE-49E8F5C9D830}" type="pres">
      <dgm:prSet presAssocID="{4A75849E-19EF-45F4-9C5C-D3FE244061AE}" presName="hierChild4" presStyleCnt="0"/>
      <dgm:spPr/>
    </dgm:pt>
    <dgm:pt modelId="{E163FE35-8EC5-461A-998E-756C75F08B8C}" type="pres">
      <dgm:prSet presAssocID="{4A75849E-19EF-45F4-9C5C-D3FE244061AE}" presName="hierChild5" presStyleCnt="0"/>
      <dgm:spPr/>
    </dgm:pt>
    <dgm:pt modelId="{ED338283-95A8-415D-92A9-60F59C244147}" type="pres">
      <dgm:prSet presAssocID="{D7D004D5-A087-4A2C-80B9-53FC314BDBC6}" presName="Name37" presStyleLbl="parChTrans1D3" presStyleIdx="17" presStyleCnt="19"/>
      <dgm:spPr/>
    </dgm:pt>
    <dgm:pt modelId="{4034D1D4-5F3F-49E4-A661-ED8C18D8EB4B}" type="pres">
      <dgm:prSet presAssocID="{663DCD3B-E0CE-4A4D-B753-BC15ADB7862E}" presName="hierRoot2" presStyleCnt="0">
        <dgm:presLayoutVars>
          <dgm:hierBranch val="init"/>
        </dgm:presLayoutVars>
      </dgm:prSet>
      <dgm:spPr/>
    </dgm:pt>
    <dgm:pt modelId="{DE3BC2BF-AF8D-4D59-A862-AABA39D2D359}" type="pres">
      <dgm:prSet presAssocID="{663DCD3B-E0CE-4A4D-B753-BC15ADB7862E}" presName="rootComposite" presStyleCnt="0"/>
      <dgm:spPr/>
    </dgm:pt>
    <dgm:pt modelId="{8604D005-3056-4C08-BA21-AC3E578F3055}" type="pres">
      <dgm:prSet presAssocID="{663DCD3B-E0CE-4A4D-B753-BC15ADB7862E}" presName="rootText" presStyleLbl="node3" presStyleIdx="17" presStyleCnt="19" custScaleX="100001" custScaleY="100001">
        <dgm:presLayoutVars>
          <dgm:chPref val="3"/>
        </dgm:presLayoutVars>
      </dgm:prSet>
      <dgm:spPr/>
    </dgm:pt>
    <dgm:pt modelId="{7002D17B-8FED-4040-80E4-DDEA1A073F81}" type="pres">
      <dgm:prSet presAssocID="{663DCD3B-E0CE-4A4D-B753-BC15ADB7862E}" presName="rootConnector" presStyleLbl="node3" presStyleIdx="17" presStyleCnt="19"/>
      <dgm:spPr/>
    </dgm:pt>
    <dgm:pt modelId="{9B075AB8-39C1-4F71-87C8-8CCAF17AB7E0}" type="pres">
      <dgm:prSet presAssocID="{663DCD3B-E0CE-4A4D-B753-BC15ADB7862E}" presName="hierChild4" presStyleCnt="0"/>
      <dgm:spPr/>
    </dgm:pt>
    <dgm:pt modelId="{6310BED5-3A5D-40F8-8E6D-3AEC253148C8}" type="pres">
      <dgm:prSet presAssocID="{663DCD3B-E0CE-4A4D-B753-BC15ADB7862E}" presName="hierChild5" presStyleCnt="0"/>
      <dgm:spPr/>
    </dgm:pt>
    <dgm:pt modelId="{5DBE245B-036A-4813-85DA-1C328446E399}" type="pres">
      <dgm:prSet presAssocID="{C1758BCE-CBC6-42C4-A553-562B1D4CDB0F}" presName="Name37" presStyleLbl="parChTrans1D3" presStyleIdx="18" presStyleCnt="19"/>
      <dgm:spPr/>
    </dgm:pt>
    <dgm:pt modelId="{A068292B-3CA9-4383-8B37-B0586FA5324E}" type="pres">
      <dgm:prSet presAssocID="{AA706549-EEBF-4896-BFC4-835F51B51EC1}" presName="hierRoot2" presStyleCnt="0">
        <dgm:presLayoutVars>
          <dgm:hierBranch val="init"/>
        </dgm:presLayoutVars>
      </dgm:prSet>
      <dgm:spPr/>
    </dgm:pt>
    <dgm:pt modelId="{D2715CCC-BBF8-4544-9ED3-A28925BE8915}" type="pres">
      <dgm:prSet presAssocID="{AA706549-EEBF-4896-BFC4-835F51B51EC1}" presName="rootComposite" presStyleCnt="0"/>
      <dgm:spPr/>
    </dgm:pt>
    <dgm:pt modelId="{EA4C5B66-19D5-4501-A822-694D19E61D02}" type="pres">
      <dgm:prSet presAssocID="{AA706549-EEBF-4896-BFC4-835F51B51EC1}" presName="rootText" presStyleLbl="node3" presStyleIdx="18" presStyleCnt="19" custScaleX="100001" custScaleY="100001">
        <dgm:presLayoutVars>
          <dgm:chPref val="3"/>
        </dgm:presLayoutVars>
      </dgm:prSet>
      <dgm:spPr/>
    </dgm:pt>
    <dgm:pt modelId="{CAD697BD-39A7-4AB6-9DE5-7A99EE3DC353}" type="pres">
      <dgm:prSet presAssocID="{AA706549-EEBF-4896-BFC4-835F51B51EC1}" presName="rootConnector" presStyleLbl="node3" presStyleIdx="18" presStyleCnt="19"/>
      <dgm:spPr/>
    </dgm:pt>
    <dgm:pt modelId="{1D6EB83A-76EC-40D0-9905-13FB3457A496}" type="pres">
      <dgm:prSet presAssocID="{AA706549-EEBF-4896-BFC4-835F51B51EC1}" presName="hierChild4" presStyleCnt="0"/>
      <dgm:spPr/>
    </dgm:pt>
    <dgm:pt modelId="{696F8E8E-0DAF-4689-86F8-35D747CCE3A1}" type="pres">
      <dgm:prSet presAssocID="{AA706549-EEBF-4896-BFC4-835F51B51EC1}" presName="hierChild5" presStyleCnt="0"/>
      <dgm:spPr/>
    </dgm:pt>
    <dgm:pt modelId="{2803F8C2-34EB-43AA-979A-2EADB6BB03A4}" type="pres">
      <dgm:prSet presAssocID="{AB71E181-5458-4F23-BB5C-441FE7305646}" presName="hierChild5" presStyleCnt="0"/>
      <dgm:spPr/>
    </dgm:pt>
    <dgm:pt modelId="{96806ABA-694A-4AD0-ADAD-CA38DD6CEA87}" type="pres">
      <dgm:prSet presAssocID="{157E4A70-F4ED-4B5A-A80D-4C80D935FC4B}" presName="hierChild3" presStyleCnt="0"/>
      <dgm:spPr/>
    </dgm:pt>
  </dgm:ptLst>
  <dgm:cxnLst>
    <dgm:cxn modelId="{67A78201-D1E4-44C8-AFC2-3BE11304C5F4}" type="presOf" srcId="{80AA1E0F-F62E-4930-8ECB-772FDC07507A}" destId="{5A1C6CC8-ABB6-4048-8EDA-F8218CFAB48D}" srcOrd="0" destOrd="0" presId="urn:microsoft.com/office/officeart/2005/8/layout/orgChart1"/>
    <dgm:cxn modelId="{90580F04-78BA-4889-91C5-B0EF04F1855D}" srcId="{AB71E181-5458-4F23-BB5C-441FE7305646}" destId="{4A75849E-19EF-45F4-9C5C-D3FE244061AE}" srcOrd="1" destOrd="0" parTransId="{B7D0ECC6-02E1-46A9-A743-F0D156606A08}" sibTransId="{A9B762FD-0160-429A-847B-2A457F01D7DB}"/>
    <dgm:cxn modelId="{699C3804-9B0B-4D8F-8F44-132D4FE49727}" srcId="{826A38D3-3AB9-474A-B52C-9F0DE2BFA208}" destId="{6CAE3E46-ABC8-4330-BD7A-5A82EEAE9816}" srcOrd="2" destOrd="0" parTransId="{06484F74-CA96-46FB-898F-A5FB39915598}" sibTransId="{C49F969E-15CB-4988-9E45-0DD2220AE648}"/>
    <dgm:cxn modelId="{30C52A06-90CF-4A09-8F46-B47420B0B325}" srcId="{AB71E181-5458-4F23-BB5C-441FE7305646}" destId="{CB5934A8-6973-4C15-AB79-D522940D8C05}" srcOrd="0" destOrd="0" parTransId="{4CBFBC12-5711-4339-87BA-A1BB447405A3}" sibTransId="{685D2A5D-F2E0-42DD-9923-1CB7A18128D6}"/>
    <dgm:cxn modelId="{C0508606-D923-4496-BFCF-7DBD109BE843}" type="presOf" srcId="{7E105A3E-9D4B-4024-A7C8-AB26CAF3AD2C}" destId="{B829F444-64EE-4536-AE01-9705F485702F}" srcOrd="1" destOrd="0" presId="urn:microsoft.com/office/officeart/2005/8/layout/orgChart1"/>
    <dgm:cxn modelId="{11295109-13CA-4F53-90CE-6132263B4188}" type="presOf" srcId="{36266D6E-A920-4AF4-B8B6-2066E93CFB93}" destId="{7B37331E-2BC7-4CA7-9C5F-803DD5DBAC9F}" srcOrd="1" destOrd="0" presId="urn:microsoft.com/office/officeart/2005/8/layout/orgChart1"/>
    <dgm:cxn modelId="{A91FA40B-F0F2-4E13-9E8D-883AAEBB6FBD}" type="presOf" srcId="{09BAB283-226E-4046-BF85-AB23829BE9C4}" destId="{BC82E055-E2FC-48E7-8F8F-7498931679DD}" srcOrd="0" destOrd="0" presId="urn:microsoft.com/office/officeart/2005/8/layout/orgChart1"/>
    <dgm:cxn modelId="{6404850C-10FF-4546-8CD7-12C18F6A670A}" type="presOf" srcId="{D8B81A1A-1415-47B5-87AB-A62C9A8EDE3A}" destId="{68441356-65B1-4BD7-B8BA-DAB46EB9600C}" srcOrd="1" destOrd="0" presId="urn:microsoft.com/office/officeart/2005/8/layout/orgChart1"/>
    <dgm:cxn modelId="{6997C40C-B91E-4C23-89F6-7D09B4565437}" type="presOf" srcId="{826A38D3-3AB9-474A-B52C-9F0DE2BFA208}" destId="{4C2E3522-63E9-4F0A-B32C-CF9C66E78581}" srcOrd="0" destOrd="0" presId="urn:microsoft.com/office/officeart/2005/8/layout/orgChart1"/>
    <dgm:cxn modelId="{84DCEC0F-12AE-4CE6-A1B3-E2E6C445BF60}" srcId="{AB71E181-5458-4F23-BB5C-441FE7305646}" destId="{663DCD3B-E0CE-4A4D-B753-BC15ADB7862E}" srcOrd="2" destOrd="0" parTransId="{D7D004D5-A087-4A2C-80B9-53FC314BDBC6}" sibTransId="{44AEDB67-0545-466F-94D4-161DECFE51C7}"/>
    <dgm:cxn modelId="{70324110-0425-4325-A44E-D87EF3EA1A3A}" type="presOf" srcId="{74E20D3E-BEB9-4FDA-94CD-98C789023C50}" destId="{95211EFC-98E2-4C39-BB53-F6C4875F4BA9}" srcOrd="0" destOrd="0" presId="urn:microsoft.com/office/officeart/2005/8/layout/orgChart1"/>
    <dgm:cxn modelId="{BFE36F10-C6E6-4C3B-803D-D10550F7C98D}" type="presOf" srcId="{C1758BCE-CBC6-42C4-A553-562B1D4CDB0F}" destId="{5DBE245B-036A-4813-85DA-1C328446E399}" srcOrd="0" destOrd="0" presId="urn:microsoft.com/office/officeart/2005/8/layout/orgChart1"/>
    <dgm:cxn modelId="{A44FBD11-C9A8-47BE-8EEC-BC4EE88AFBFB}" type="presOf" srcId="{B4B9C6CD-2202-4ECE-910C-8CC88498579C}" destId="{F8A94468-D79F-481A-8A58-62145E67ACCF}" srcOrd="1" destOrd="0" presId="urn:microsoft.com/office/officeart/2005/8/layout/orgChart1"/>
    <dgm:cxn modelId="{05EF4B15-78EA-466C-B5ED-644F9EB7CA9C}" type="presOf" srcId="{87E940C0-7B1A-4D17-96C4-225EDC06EC01}" destId="{0ECAABA6-123E-4E9C-B9E9-AEFA895E78FB}" srcOrd="1" destOrd="0" presId="urn:microsoft.com/office/officeart/2005/8/layout/orgChart1"/>
    <dgm:cxn modelId="{735B5517-921F-45B1-A04D-03963535BFA5}" type="presOf" srcId="{6CAE3E46-ABC8-4330-BD7A-5A82EEAE9816}" destId="{34A519B9-2FC6-49C3-ABF0-216411D76280}" srcOrd="1" destOrd="0" presId="urn:microsoft.com/office/officeart/2005/8/layout/orgChart1"/>
    <dgm:cxn modelId="{BA58AF18-D868-431B-92DC-8B71B3E99BF3}" type="presOf" srcId="{1ECDDAC2-C2A3-44D5-AA22-B45E859B062B}" destId="{2916BC08-D632-4A84-B3FC-F79B74816473}" srcOrd="1" destOrd="0" presId="urn:microsoft.com/office/officeart/2005/8/layout/orgChart1"/>
    <dgm:cxn modelId="{BF212D1A-A2F1-4795-9068-DE7DD297857B}" type="presOf" srcId="{3ECCA962-360E-4BEF-8DC3-0DD96FC75509}" destId="{46D7DBF2-829E-489A-8CF2-5561AD1C2F61}" srcOrd="1" destOrd="0" presId="urn:microsoft.com/office/officeart/2005/8/layout/orgChart1"/>
    <dgm:cxn modelId="{42CD451A-44BD-4B55-A876-59B50FBF559B}" srcId="{826A38D3-3AB9-474A-B52C-9F0DE2BFA208}" destId="{E25297E9-6615-4A9A-9580-DDBC88876468}" srcOrd="3" destOrd="0" parTransId="{924F4409-78E0-4589-9B6A-01F9BEE5EA68}" sibTransId="{6E8A39D6-FF94-43AC-BC41-2882C73A2DC4}"/>
    <dgm:cxn modelId="{43B76E1C-A876-493B-BD5F-CBF929BD40F3}" type="presOf" srcId="{898A9C26-4E96-480C-B90F-14E346AC6B4A}" destId="{B0DEC25E-9E71-41CC-A8E2-F4936A644F81}" srcOrd="0" destOrd="0" presId="urn:microsoft.com/office/officeart/2005/8/layout/orgChart1"/>
    <dgm:cxn modelId="{55B1BB1C-F1C7-4000-9BA4-5EE7CAFF37ED}" srcId="{157E4A70-F4ED-4B5A-A80D-4C80D935FC4B}" destId="{B8A137D6-E49E-4F84-9559-231F0CA31F11}" srcOrd="2" destOrd="0" parTransId="{74E20D3E-BEB9-4FDA-94CD-98C789023C50}" sibTransId="{69C22686-5573-45C6-9369-19CDADFC9DFC}"/>
    <dgm:cxn modelId="{8D3B8B22-1C86-498C-9899-D0C4A1B9237C}" srcId="{058F3BC9-9176-4EF3-B80C-AB68B2BF11FC}" destId="{157E4A70-F4ED-4B5A-A80D-4C80D935FC4B}" srcOrd="0" destOrd="0" parTransId="{CFC8C972-5311-4C0F-8A11-CB629D535F6D}" sibTransId="{046F8B2F-D720-4AE9-A71F-3EC76CD32A81}"/>
    <dgm:cxn modelId="{CB13E826-D0DE-4F9E-819C-D66A118A52AB}" type="presOf" srcId="{AB71E181-5458-4F23-BB5C-441FE7305646}" destId="{D2FDEFC4-00A0-4E67-90BB-502BC6A871E8}" srcOrd="1" destOrd="0" presId="urn:microsoft.com/office/officeart/2005/8/layout/orgChart1"/>
    <dgm:cxn modelId="{A4CB072E-E331-45E6-BAF8-D5DFE0F2B859}" type="presOf" srcId="{87E940C0-7B1A-4D17-96C4-225EDC06EC01}" destId="{4FB3DFFE-8F44-4210-9002-62F6BB5328CF}" srcOrd="0" destOrd="0" presId="urn:microsoft.com/office/officeart/2005/8/layout/orgChart1"/>
    <dgm:cxn modelId="{36F3C62E-7A00-4CAA-8387-FD35A337F817}" type="presOf" srcId="{AB71E181-5458-4F23-BB5C-441FE7305646}" destId="{22DDFC38-8FFE-4F38-A841-FFCD5DAD2D94}" srcOrd="0" destOrd="0" presId="urn:microsoft.com/office/officeart/2005/8/layout/orgChart1"/>
    <dgm:cxn modelId="{D4A90332-F279-4EE6-BD74-97731E132BAA}" srcId="{826A38D3-3AB9-474A-B52C-9F0DE2BFA208}" destId="{1ECDDAC2-C2A3-44D5-AA22-B45E859B062B}" srcOrd="0" destOrd="0" parTransId="{A75112E5-05F5-4E45-A0AD-34024BFABB17}" sibTransId="{8C551298-CAE3-4D70-BF6B-2B41E4849B18}"/>
    <dgm:cxn modelId="{D2AEEC35-63D5-4B36-8D7B-D88D10F93288}" type="presOf" srcId="{A75112E5-05F5-4E45-A0AD-34024BFABB17}" destId="{FE2D06F4-6AF4-48AB-BC13-5D71FF7A5C88}" srcOrd="0" destOrd="0" presId="urn:microsoft.com/office/officeart/2005/8/layout/orgChart1"/>
    <dgm:cxn modelId="{9333D336-133C-4CF4-A9D5-4F1EF8621F0E}" type="presOf" srcId="{924F4409-78E0-4589-9B6A-01F9BEE5EA68}" destId="{977D0C32-7684-4E82-AD64-388B2D449472}" srcOrd="0" destOrd="0" presId="urn:microsoft.com/office/officeart/2005/8/layout/orgChart1"/>
    <dgm:cxn modelId="{5DA2A839-814F-4AD7-B269-A0116F03335F}" type="presOf" srcId="{CDF018D4-7E92-486B-8E34-6FFB74A5098B}" destId="{53CF2055-A6E7-4A74-B254-4C585863F708}" srcOrd="0" destOrd="0" presId="urn:microsoft.com/office/officeart/2005/8/layout/orgChart1"/>
    <dgm:cxn modelId="{8F79623D-1380-444B-A67F-4437B0E1474E}" srcId="{3ECCA962-360E-4BEF-8DC3-0DD96FC75509}" destId="{7E105A3E-9D4B-4024-A7C8-AB26CAF3AD2C}" srcOrd="2" destOrd="0" parTransId="{EF15536C-247A-41A9-894E-EBDE783D1553}" sibTransId="{3731B372-5B7C-45B2-9E2A-AC3391D9C813}"/>
    <dgm:cxn modelId="{2A60A73D-1DEF-4D0D-855D-42685189C88A}" srcId="{157E4A70-F4ED-4B5A-A80D-4C80D935FC4B}" destId="{3ECCA962-360E-4BEF-8DC3-0DD96FC75509}" srcOrd="1" destOrd="0" parTransId="{82522BC6-1E55-4CE0-959C-15802E3446C6}" sibTransId="{E6380387-B0AB-46D6-8004-E0CB73962878}"/>
    <dgm:cxn modelId="{D7EC663E-0963-4C7D-99BF-DC0BEA13617E}" srcId="{826A38D3-3AB9-474A-B52C-9F0DE2BFA208}" destId="{D8B81A1A-1415-47B5-87AB-A62C9A8EDE3A}" srcOrd="4" destOrd="0" parTransId="{60AE0E01-7F11-4D8F-A0C1-381C17B47390}" sibTransId="{EEDA09E8-FE84-4FFD-A2A6-E3A496352E02}"/>
    <dgm:cxn modelId="{5F024F3E-3BAE-404D-A5C4-93E33FA2EC02}" srcId="{AB71E181-5458-4F23-BB5C-441FE7305646}" destId="{AA706549-EEBF-4896-BFC4-835F51B51EC1}" srcOrd="3" destOrd="0" parTransId="{C1758BCE-CBC6-42C4-A553-562B1D4CDB0F}" sibTransId="{DDAE3DA3-A527-4D5F-9B09-870FCFD9A7E3}"/>
    <dgm:cxn modelId="{36746240-9379-4694-9656-C320DE22F0AA}" type="presOf" srcId="{B8A137D6-E49E-4F84-9559-231F0CA31F11}" destId="{C1BAE300-339E-436B-8455-92C14FC9B64D}" srcOrd="1" destOrd="0" presId="urn:microsoft.com/office/officeart/2005/8/layout/orgChart1"/>
    <dgm:cxn modelId="{3F97FC5C-EFFA-4189-BA52-D1AFFD5BF52F}" type="presOf" srcId="{7394E4CF-E205-469D-9D5B-CE948146518B}" destId="{71B0BE68-7681-4D61-9841-D2B9C298ED28}" srcOrd="0" destOrd="0" presId="urn:microsoft.com/office/officeart/2005/8/layout/orgChart1"/>
    <dgm:cxn modelId="{DF64035D-B89E-4980-A57F-96319F8CA104}" srcId="{157E4A70-F4ED-4B5A-A80D-4C80D935FC4B}" destId="{826A38D3-3AB9-474A-B52C-9F0DE2BFA208}" srcOrd="3" destOrd="0" parTransId="{EBCD367B-BA81-43B7-ADEA-3E6E06CE17FC}" sibTransId="{0EA5C0D8-1085-4137-8F9B-1D32A6C71746}"/>
    <dgm:cxn modelId="{A9CC405D-3E76-490E-8462-C73442FC60A3}" type="presOf" srcId="{B4B9C6CD-2202-4ECE-910C-8CC88498579C}" destId="{71468977-FCF0-4638-903F-B4C5F7EF6F87}" srcOrd="0" destOrd="0" presId="urn:microsoft.com/office/officeart/2005/8/layout/orgChart1"/>
    <dgm:cxn modelId="{64491041-7D79-4049-9EE0-B9D6E6FE6A37}" srcId="{B4B9C6CD-2202-4ECE-910C-8CC88498579C}" destId="{4D985B76-4681-481B-B836-8B21F7AB6EFF}" srcOrd="0" destOrd="0" parTransId="{4DC15B2D-3266-4D55-8BFC-44D0FFDF27E3}" sibTransId="{B8A661E6-A748-42B2-A774-9B60613EB3F3}"/>
    <dgm:cxn modelId="{DA5DE063-9A22-4B9C-94CD-2BD689E17712}" type="presOf" srcId="{D0F6D986-8E43-4FAB-81D8-524AA7A0E7FD}" destId="{67D268C2-D411-482F-ADF8-5C62E442394B}" srcOrd="0" destOrd="0" presId="urn:microsoft.com/office/officeart/2005/8/layout/orgChart1"/>
    <dgm:cxn modelId="{5D900D64-33B0-4663-B28E-476F1D3BA08A}" type="presOf" srcId="{058F3BC9-9176-4EF3-B80C-AB68B2BF11FC}" destId="{E232C5E5-DA07-44B3-9013-64B23162E6D6}" srcOrd="0" destOrd="0" presId="urn:microsoft.com/office/officeart/2005/8/layout/orgChart1"/>
    <dgm:cxn modelId="{FAAEE944-559F-4A36-BB2A-D78A7F062E0F}" srcId="{3ECCA962-360E-4BEF-8DC3-0DD96FC75509}" destId="{67F05793-5EB3-42EF-B710-9DD368241D23}" srcOrd="0" destOrd="0" parTransId="{7DBF8E5C-5611-4CE0-9AB3-DA19EE1D3B7D}" sibTransId="{54664C3B-51EA-4B3E-BFF5-F6EE428DBEBA}"/>
    <dgm:cxn modelId="{299ED946-0160-41A6-A716-02F8A6B6A405}" type="presOf" srcId="{CB5934A8-6973-4C15-AB79-D522940D8C05}" destId="{252CD964-2DA1-4D42-861A-72E6B060200F}" srcOrd="1" destOrd="0" presId="urn:microsoft.com/office/officeart/2005/8/layout/orgChart1"/>
    <dgm:cxn modelId="{E2CF5667-B2DA-48AB-B81F-AEA8A6E90F74}" type="presOf" srcId="{28A03644-87CA-4279-B885-030443B11669}" destId="{94576C5A-44BA-42DC-A686-D846F1D8AF5D}" srcOrd="0" destOrd="0" presId="urn:microsoft.com/office/officeart/2005/8/layout/orgChart1"/>
    <dgm:cxn modelId="{3CF8B547-082C-4BE9-A2C5-07D27EBAC061}" type="presOf" srcId="{B7D0ECC6-02E1-46A9-A743-F0D156606A08}" destId="{8F6F0588-48F2-46BE-8160-FF17AE1B485E}" srcOrd="0" destOrd="0" presId="urn:microsoft.com/office/officeart/2005/8/layout/orgChart1"/>
    <dgm:cxn modelId="{8C6D494B-690F-4E23-AA06-9A6DA4529B31}" type="presOf" srcId="{E25297E9-6615-4A9A-9580-DDBC88876468}" destId="{72F21A88-1B0B-4E37-ADFA-AF3A38351705}" srcOrd="1" destOrd="0" presId="urn:microsoft.com/office/officeart/2005/8/layout/orgChart1"/>
    <dgm:cxn modelId="{F4AAB070-78E8-49F1-BBB0-98BE81B1858A}" type="presOf" srcId="{EF15536C-247A-41A9-894E-EBDE783D1553}" destId="{0FA07F8B-B218-4F3E-B8CE-2ABFAD73F10D}" srcOrd="0" destOrd="0" presId="urn:microsoft.com/office/officeart/2005/8/layout/orgChart1"/>
    <dgm:cxn modelId="{D4A6B471-63C8-497B-B853-04D04033B638}" srcId="{157E4A70-F4ED-4B5A-A80D-4C80D935FC4B}" destId="{AB71E181-5458-4F23-BB5C-441FE7305646}" srcOrd="4" destOrd="0" parTransId="{873766D0-9264-4F96-97AC-9E967506803D}" sibTransId="{43A33423-1E40-4F50-AFDB-CF4222CDAA56}"/>
    <dgm:cxn modelId="{A1CD5D72-0B5B-4512-9707-62FE90B9246E}" type="presOf" srcId="{CDF018D4-7E92-486B-8E34-6FFB74A5098B}" destId="{DB144A4C-4A4B-454C-A4AC-56C04DA62D21}" srcOrd="1" destOrd="0" presId="urn:microsoft.com/office/officeart/2005/8/layout/orgChart1"/>
    <dgm:cxn modelId="{F515E357-CF63-4CE0-B72E-0CFEAF8A969B}" type="presOf" srcId="{4CBFBC12-5711-4339-87BA-A1BB447405A3}" destId="{7812CD76-7135-4B5E-9D07-22BD80B78F5C}" srcOrd="0" destOrd="0" presId="urn:microsoft.com/office/officeart/2005/8/layout/orgChart1"/>
    <dgm:cxn modelId="{CD63537F-E88A-491F-88FD-060143C9A98D}" type="presOf" srcId="{CB5934A8-6973-4C15-AB79-D522940D8C05}" destId="{5963092A-C4B0-48EA-B09A-7EFFC1703F6B}" srcOrd="0" destOrd="0" presId="urn:microsoft.com/office/officeart/2005/8/layout/orgChart1"/>
    <dgm:cxn modelId="{C0F47E81-C68E-4B82-BCFF-57FCF8A6C09B}" type="presOf" srcId="{E25297E9-6615-4A9A-9580-DDBC88876468}" destId="{75ADD7E9-4EDE-4A30-A667-9249AF6EA3C1}" srcOrd="0" destOrd="0" presId="urn:microsoft.com/office/officeart/2005/8/layout/orgChart1"/>
    <dgm:cxn modelId="{80E22D82-DD69-46E1-A63C-BE603BFD3C9C}" type="presOf" srcId="{4A75849E-19EF-45F4-9C5C-D3FE244061AE}" destId="{278747A3-F3E5-4315-B6FF-6E03F7B1FCB7}" srcOrd="0" destOrd="0" presId="urn:microsoft.com/office/officeart/2005/8/layout/orgChart1"/>
    <dgm:cxn modelId="{72D06088-D7F1-4A6D-A3BA-07B623A9C2B5}" type="presOf" srcId="{9B1B37DC-DACD-4806-A683-83E9774EC580}" destId="{D73BCA5E-0AFC-49C3-8FBB-DD4931A44F7F}" srcOrd="0" destOrd="0" presId="urn:microsoft.com/office/officeart/2005/8/layout/orgChart1"/>
    <dgm:cxn modelId="{0ADB9C89-B714-4257-810C-264E18764D0C}" type="presOf" srcId="{4DC15B2D-3266-4D55-8BFC-44D0FFDF27E3}" destId="{6CA1A360-47AA-4E49-8592-7B3FD8D3E039}" srcOrd="0" destOrd="0" presId="urn:microsoft.com/office/officeart/2005/8/layout/orgChart1"/>
    <dgm:cxn modelId="{FE68AF89-0C21-4AA6-885C-FE9B12532371}" type="presOf" srcId="{09BAB283-226E-4046-BF85-AB23829BE9C4}" destId="{5D357A10-43B7-428E-886C-9FC9EFDB84FF}" srcOrd="1" destOrd="0" presId="urn:microsoft.com/office/officeart/2005/8/layout/orgChart1"/>
    <dgm:cxn modelId="{8F7DD98E-1A92-4653-B1B9-72C6BE63828D}" type="presOf" srcId="{AA706549-EEBF-4896-BFC4-835F51B51EC1}" destId="{EA4C5B66-19D5-4501-A822-694D19E61D02}" srcOrd="0" destOrd="0" presId="urn:microsoft.com/office/officeart/2005/8/layout/orgChart1"/>
    <dgm:cxn modelId="{6CE0898F-8840-4185-BE15-D37841E0D3A5}" type="presOf" srcId="{796533C0-9A13-4DAD-A5C0-73BEF2D6F9DE}" destId="{6360CBA3-EEBB-4AA1-8E22-24DDDF57B51A}" srcOrd="0" destOrd="0" presId="urn:microsoft.com/office/officeart/2005/8/layout/orgChart1"/>
    <dgm:cxn modelId="{88F1C88F-1C4D-46A8-AF99-EE3677D28842}" srcId="{B8A137D6-E49E-4F84-9559-231F0CA31F11}" destId="{CDF018D4-7E92-486B-8E34-6FFB74A5098B}" srcOrd="0" destOrd="0" parTransId="{28A03644-87CA-4279-B885-030443B11669}" sibTransId="{AA26425A-9449-4CEE-A0CF-165D4EE8FBAC}"/>
    <dgm:cxn modelId="{E790E890-765F-4B98-840F-6C06A43620C4}" type="presOf" srcId="{157E4A70-F4ED-4B5A-A80D-4C80D935FC4B}" destId="{199F07A2-EA0D-4F15-8243-8A07D6B64B33}" srcOrd="1" destOrd="0" presId="urn:microsoft.com/office/officeart/2005/8/layout/orgChart1"/>
    <dgm:cxn modelId="{A2CB3993-93A2-445F-8941-8728F26D22B2}" type="presOf" srcId="{67F05793-5EB3-42EF-B710-9DD368241D23}" destId="{80A0011D-A8D0-4815-832B-1959595FFE07}" srcOrd="0" destOrd="0" presId="urn:microsoft.com/office/officeart/2005/8/layout/orgChart1"/>
    <dgm:cxn modelId="{5E4E9494-4FF0-4EF4-AB7E-EBF0DF9B1A8D}" type="presOf" srcId="{4D985B76-4681-481B-B836-8B21F7AB6EFF}" destId="{E55D6051-2AE2-4361-8812-23A63C79AEDD}" srcOrd="0" destOrd="0" presId="urn:microsoft.com/office/officeart/2005/8/layout/orgChart1"/>
    <dgm:cxn modelId="{A4D97696-3A90-4CF4-9AC0-04E3E71F3FA5}" type="presOf" srcId="{6B19505A-EFDE-4D40-8F62-F6299CAAAA03}" destId="{447EACBD-DD8C-48AA-98E2-C790FA742252}" srcOrd="1" destOrd="0" presId="urn:microsoft.com/office/officeart/2005/8/layout/orgChart1"/>
    <dgm:cxn modelId="{A78E079F-96FF-46CB-B78B-A8898CA8D869}" type="presOf" srcId="{5E837113-1462-4227-B1F3-6A9556249E95}" destId="{E4A328F0-8EC2-4F8E-972A-40C4B36E9D7A}" srcOrd="0" destOrd="0" presId="urn:microsoft.com/office/officeart/2005/8/layout/orgChart1"/>
    <dgm:cxn modelId="{CCD0C0A0-15ED-4108-AA73-D2EC907A9541}" type="presOf" srcId="{7E105A3E-9D4B-4024-A7C8-AB26CAF3AD2C}" destId="{FEC129A9-60A9-44BC-8C3A-1B242497AB41}" srcOrd="0" destOrd="0" presId="urn:microsoft.com/office/officeart/2005/8/layout/orgChart1"/>
    <dgm:cxn modelId="{A56F78A5-C007-4FC2-BF9F-14289902BC78}" srcId="{826A38D3-3AB9-474A-B52C-9F0DE2BFA208}" destId="{80AA1E0F-F62E-4930-8ECB-772FDC07507A}" srcOrd="1" destOrd="0" parTransId="{94784208-6C5C-47DD-8BFB-1D515EEB9F01}" sibTransId="{B0CE72C4-5B9D-4946-BB5D-E4C2D205A55F}"/>
    <dgm:cxn modelId="{112743A6-66E4-484C-9485-9218456C7007}" srcId="{B8A137D6-E49E-4F84-9559-231F0CA31F11}" destId="{434E6A64-9C96-41C4-B95B-F0405ABDDAEB}" srcOrd="2" destOrd="0" parTransId="{5E837113-1462-4227-B1F3-6A9556249E95}" sibTransId="{EC20A25C-A496-409A-AB18-D2EDB0176C6E}"/>
    <dgm:cxn modelId="{FF0786AA-49E2-45F9-9F10-A50C0550A3AB}" type="presOf" srcId="{D0F6D986-8E43-4FAB-81D8-524AA7A0E7FD}" destId="{DD54EF03-AD52-4C40-8B42-145655D8CF98}" srcOrd="1" destOrd="0" presId="urn:microsoft.com/office/officeart/2005/8/layout/orgChart1"/>
    <dgm:cxn modelId="{BE8D47AB-F6C4-4B6B-8FDA-77E0A1352CA4}" srcId="{3ECCA962-360E-4BEF-8DC3-0DD96FC75509}" destId="{87E940C0-7B1A-4D17-96C4-225EDC06EC01}" srcOrd="1" destOrd="0" parTransId="{9B1B37DC-DACD-4806-A683-83E9774EC580}" sibTransId="{62921BF1-4F5E-4EF8-942B-D8CC87318AD3}"/>
    <dgm:cxn modelId="{9CD06AB0-4DAC-4D32-9153-FD1A056FCB63}" type="presOf" srcId="{873766D0-9264-4F96-97AC-9E967506803D}" destId="{A63406C6-4A73-4409-B3E9-89C8D0012592}" srcOrd="0" destOrd="0" presId="urn:microsoft.com/office/officeart/2005/8/layout/orgChart1"/>
    <dgm:cxn modelId="{B26229B6-7E1D-447D-96C6-77FBD5CB42ED}" type="presOf" srcId="{EBCD367B-BA81-43B7-ADEA-3E6E06CE17FC}" destId="{A05EC9F6-1F00-407B-BC2C-18234C43BF7E}" srcOrd="0" destOrd="0" presId="urn:microsoft.com/office/officeart/2005/8/layout/orgChart1"/>
    <dgm:cxn modelId="{4660EAB6-08D6-49C9-BAB4-DCA183AA29C9}" type="presOf" srcId="{67F05793-5EB3-42EF-B710-9DD368241D23}" destId="{A0A39A76-006C-4ED2-9FFD-D5D27D07E589}" srcOrd="1" destOrd="0" presId="urn:microsoft.com/office/officeart/2005/8/layout/orgChart1"/>
    <dgm:cxn modelId="{68DF07B7-7AEA-4C42-83BE-CD2B8E60031B}" type="presOf" srcId="{434E6A64-9C96-41C4-B95B-F0405ABDDAEB}" destId="{302694D8-444F-452A-AA7E-20710C8905ED}" srcOrd="1" destOrd="0" presId="urn:microsoft.com/office/officeart/2005/8/layout/orgChart1"/>
    <dgm:cxn modelId="{CFABB0B9-16E6-47C7-A8DC-102FBBFB62EA}" type="presOf" srcId="{1ECDDAC2-C2A3-44D5-AA22-B45E859B062B}" destId="{82E1EC7E-E0F7-4D38-B86B-DC1889B6FD51}" srcOrd="0" destOrd="0" presId="urn:microsoft.com/office/officeart/2005/8/layout/orgChart1"/>
    <dgm:cxn modelId="{5E316DBB-C196-4D44-92A0-F8E61E3F8313}" type="presOf" srcId="{663DCD3B-E0CE-4A4D-B753-BC15ADB7862E}" destId="{8604D005-3056-4C08-BA21-AC3E578F3055}" srcOrd="0" destOrd="0" presId="urn:microsoft.com/office/officeart/2005/8/layout/orgChart1"/>
    <dgm:cxn modelId="{2EE420BE-13FE-49A8-8094-E144A4EEBCC3}" type="presOf" srcId="{434E6A64-9C96-41C4-B95B-F0405ABDDAEB}" destId="{DD887AEF-2FA1-49E1-B37A-468572F37ADF}" srcOrd="0" destOrd="0" presId="urn:microsoft.com/office/officeart/2005/8/layout/orgChart1"/>
    <dgm:cxn modelId="{80AF12C1-5761-4B82-828E-A15879E3F5D6}" type="presOf" srcId="{D8B81A1A-1415-47B5-87AB-A62C9A8EDE3A}" destId="{A41B7666-90B0-44D6-8D53-51F1C32ABBB3}" srcOrd="0" destOrd="0" presId="urn:microsoft.com/office/officeart/2005/8/layout/orgChart1"/>
    <dgm:cxn modelId="{37BA83C2-B7AC-4F6D-BFE4-6DA90F64A77C}" type="presOf" srcId="{826A38D3-3AB9-474A-B52C-9F0DE2BFA208}" destId="{4E93048E-FC1F-4E41-8477-7B37C0CCA266}" srcOrd="1" destOrd="0" presId="urn:microsoft.com/office/officeart/2005/8/layout/orgChart1"/>
    <dgm:cxn modelId="{4A92C9C3-4F6E-49D3-9386-5BCD1A6902FF}" type="presOf" srcId="{06484F74-CA96-46FB-898F-A5FB39915598}" destId="{9BBF2A6E-A060-4CD3-A291-BAAA73A5F375}" srcOrd="0" destOrd="0" presId="urn:microsoft.com/office/officeart/2005/8/layout/orgChart1"/>
    <dgm:cxn modelId="{C6167CC7-2B85-4CD8-B5E1-A0215C72D3A7}" type="presOf" srcId="{B8A137D6-E49E-4F84-9559-231F0CA31F11}" destId="{49818C0A-2065-433F-AC0A-F05C68F2FE03}" srcOrd="0" destOrd="0" presId="urn:microsoft.com/office/officeart/2005/8/layout/orgChart1"/>
    <dgm:cxn modelId="{A53E7AC8-B05A-4B58-AB83-1DD19756D6ED}" srcId="{B8A137D6-E49E-4F84-9559-231F0CA31F11}" destId="{36266D6E-A920-4AF4-B8B6-2066E93CFB93}" srcOrd="1" destOrd="0" parTransId="{6A2A26CC-284A-490E-8AB0-7F43A6BA758D}" sibTransId="{AA9F13A7-AB82-42BF-83A3-40DA36431A10}"/>
    <dgm:cxn modelId="{0303C7C9-22F2-44A5-A7CA-6EC3FA6A642C}" type="presOf" srcId="{3ECCA962-360E-4BEF-8DC3-0DD96FC75509}" destId="{98414DC5-409A-4CCA-AB57-98E4092567EC}" srcOrd="0" destOrd="0" presId="urn:microsoft.com/office/officeart/2005/8/layout/orgChart1"/>
    <dgm:cxn modelId="{96CA31D0-3C93-45CE-9063-317C869D01D1}" srcId="{157E4A70-F4ED-4B5A-A80D-4C80D935FC4B}" destId="{B4B9C6CD-2202-4ECE-910C-8CC88498579C}" srcOrd="0" destOrd="0" parTransId="{796533C0-9A13-4DAD-A5C0-73BEF2D6F9DE}" sibTransId="{CB541D6C-4D2D-4C88-AAD2-3560FD762A7D}"/>
    <dgm:cxn modelId="{C4EA37D3-2632-4E48-9B95-9A7CEB60B72E}" type="presOf" srcId="{94784208-6C5C-47DD-8BFB-1D515EEB9F01}" destId="{D95CCECF-E923-4FB8-B5DA-C302A75BA3F2}" srcOrd="0" destOrd="0" presId="urn:microsoft.com/office/officeart/2005/8/layout/orgChart1"/>
    <dgm:cxn modelId="{551D6ED6-46BA-4C98-A127-E96D4B954FF2}" type="presOf" srcId="{D7D004D5-A087-4A2C-80B9-53FC314BDBC6}" destId="{ED338283-95A8-415D-92A9-60F59C244147}" srcOrd="0" destOrd="0" presId="urn:microsoft.com/office/officeart/2005/8/layout/orgChart1"/>
    <dgm:cxn modelId="{9D14BBD6-9F33-4279-89C7-579C0217DDCB}" type="presOf" srcId="{663DCD3B-E0CE-4A4D-B753-BC15ADB7862E}" destId="{7002D17B-8FED-4040-80E4-DDEA1A073F81}" srcOrd="1" destOrd="0" presId="urn:microsoft.com/office/officeart/2005/8/layout/orgChart1"/>
    <dgm:cxn modelId="{6FE7DDD6-9983-42AD-9824-7EB1A2C0E856}" type="presOf" srcId="{3096D3CE-C90A-461D-8118-B545BCD06061}" destId="{175BE954-1F76-41AA-AE4D-1477DA1663F0}" srcOrd="0" destOrd="0" presId="urn:microsoft.com/office/officeart/2005/8/layout/orgChart1"/>
    <dgm:cxn modelId="{517066DB-B22E-4CBB-80B4-981914094C99}" type="presOf" srcId="{6CAE3E46-ABC8-4330-BD7A-5A82EEAE9816}" destId="{F60B172A-B88A-4DEB-AA64-767252D6A88A}" srcOrd="0" destOrd="0" presId="urn:microsoft.com/office/officeart/2005/8/layout/orgChart1"/>
    <dgm:cxn modelId="{BC20C7DF-E091-4E43-848C-EBA5055BA4F5}" srcId="{826A38D3-3AB9-474A-B52C-9F0DE2BFA208}" destId="{D0F6D986-8E43-4FAB-81D8-524AA7A0E7FD}" srcOrd="5" destOrd="0" parTransId="{3096D3CE-C90A-461D-8118-B545BCD06061}" sibTransId="{CF069F8B-C1D4-4EF0-A4CD-B54BD99D110E}"/>
    <dgm:cxn modelId="{29BA92E2-8680-4C55-8C84-8329FC74DD13}" type="presOf" srcId="{36266D6E-A920-4AF4-B8B6-2066E93CFB93}" destId="{8316D0B7-2039-439F-AF9A-A4DD6974CD10}" srcOrd="0" destOrd="0" presId="urn:microsoft.com/office/officeart/2005/8/layout/orgChart1"/>
    <dgm:cxn modelId="{20EBCAE3-9DDC-40EF-95AE-8B01A4E513AE}" type="presOf" srcId="{80AA1E0F-F62E-4930-8ECB-772FDC07507A}" destId="{90824B7E-AC8B-4133-AD30-0F2A7243ABB6}" srcOrd="1" destOrd="0" presId="urn:microsoft.com/office/officeart/2005/8/layout/orgChart1"/>
    <dgm:cxn modelId="{395917E4-8F6A-4281-AAF6-90F6EFB94CAD}" type="presOf" srcId="{82522BC6-1E55-4CE0-959C-15802E3446C6}" destId="{4BAE0504-F171-47AB-936B-93838F12E9F9}" srcOrd="0" destOrd="0" presId="urn:microsoft.com/office/officeart/2005/8/layout/orgChart1"/>
    <dgm:cxn modelId="{7BD669E9-BA7E-4548-AB36-148676CE3502}" type="presOf" srcId="{4D985B76-4681-481B-B836-8B21F7AB6EFF}" destId="{27E0C620-D4C3-4DDA-B35C-B99762AD9C7D}" srcOrd="1" destOrd="0" presId="urn:microsoft.com/office/officeart/2005/8/layout/orgChart1"/>
    <dgm:cxn modelId="{D7A58EE9-2D5A-4779-908F-0507779793AB}" type="presOf" srcId="{7DBF8E5C-5611-4CE0-9AB3-DA19EE1D3B7D}" destId="{A4F926CD-5A4D-4D11-9C13-1B5029D2AD97}" srcOrd="0" destOrd="0" presId="urn:microsoft.com/office/officeart/2005/8/layout/orgChart1"/>
    <dgm:cxn modelId="{3C9A5CEA-DBF4-431E-B6A6-935E32F9494A}" type="presOf" srcId="{AA706549-EEBF-4896-BFC4-835F51B51EC1}" destId="{CAD697BD-39A7-4AB6-9DE5-7A99EE3DC353}" srcOrd="1" destOrd="0" presId="urn:microsoft.com/office/officeart/2005/8/layout/orgChart1"/>
    <dgm:cxn modelId="{EB974AEA-9830-484A-B261-A1843F436AA8}" type="presOf" srcId="{6B19505A-EFDE-4D40-8F62-F6299CAAAA03}" destId="{CC380B5E-FA8F-4CC0-90B0-E58A0EEA7596}" srcOrd="0" destOrd="0" presId="urn:microsoft.com/office/officeart/2005/8/layout/orgChart1"/>
    <dgm:cxn modelId="{DD28D8EB-597C-4D72-9611-72FA18ECA483}" srcId="{3ECCA962-360E-4BEF-8DC3-0DD96FC75509}" destId="{09BAB283-226E-4046-BF85-AB23829BE9C4}" srcOrd="3" destOrd="0" parTransId="{7394E4CF-E205-469D-9D5B-CE948146518B}" sibTransId="{2A7BA6AE-A1AF-4843-A471-5FBDFA972210}"/>
    <dgm:cxn modelId="{5A5C0CEE-D866-45B2-BB61-7125B9D30205}" type="presOf" srcId="{4A75849E-19EF-45F4-9C5C-D3FE244061AE}" destId="{376F1C3D-AFB1-42D3-85A9-BC353DC3B276}" srcOrd="1" destOrd="0" presId="urn:microsoft.com/office/officeart/2005/8/layout/orgChart1"/>
    <dgm:cxn modelId="{235A66F1-8DF6-455A-ACFF-B660B298CF36}" type="presOf" srcId="{157E4A70-F4ED-4B5A-A80D-4C80D935FC4B}" destId="{83A9F7BD-F8ED-4294-BDB5-425A45F0749E}" srcOrd="0" destOrd="0" presId="urn:microsoft.com/office/officeart/2005/8/layout/orgChart1"/>
    <dgm:cxn modelId="{F47F25F2-5E58-442F-86FE-599FA8022249}" type="presOf" srcId="{6A2A26CC-284A-490E-8AB0-7F43A6BA758D}" destId="{37DBEFC7-1CF8-48A0-B493-04EA0B696D81}" srcOrd="0" destOrd="0" presId="urn:microsoft.com/office/officeart/2005/8/layout/orgChart1"/>
    <dgm:cxn modelId="{D0FC54FB-D2CB-41DA-83BB-39979B515D3E}" srcId="{B8A137D6-E49E-4F84-9559-231F0CA31F11}" destId="{6B19505A-EFDE-4D40-8F62-F6299CAAAA03}" srcOrd="3" destOrd="0" parTransId="{898A9C26-4E96-480C-B90F-14E346AC6B4A}" sibTransId="{66BEAAD4-355A-4F7C-933A-E03E7872257E}"/>
    <dgm:cxn modelId="{E60198FD-4F4A-40A1-8368-3B7E30A6B486}" type="presOf" srcId="{60AE0E01-7F11-4D8F-A0C1-381C17B47390}" destId="{06D7FC6F-B33B-47C5-84C5-D3F1E01A78F6}" srcOrd="0" destOrd="0" presId="urn:microsoft.com/office/officeart/2005/8/layout/orgChart1"/>
    <dgm:cxn modelId="{11A97982-1B18-4714-9D66-AD2D323A37A9}" type="presParOf" srcId="{E232C5E5-DA07-44B3-9013-64B23162E6D6}" destId="{0B7C3BED-5ABA-40AB-A5F7-818833097DF2}" srcOrd="0" destOrd="0" presId="urn:microsoft.com/office/officeart/2005/8/layout/orgChart1"/>
    <dgm:cxn modelId="{42068DF6-DC96-46EC-92A2-214E807D716D}" type="presParOf" srcId="{0B7C3BED-5ABA-40AB-A5F7-818833097DF2}" destId="{5CCDF84F-55F9-4648-A6C0-070D706675E2}" srcOrd="0" destOrd="0" presId="urn:microsoft.com/office/officeart/2005/8/layout/orgChart1"/>
    <dgm:cxn modelId="{B32ACD0E-1704-4036-85A1-FE3A698902B1}" type="presParOf" srcId="{5CCDF84F-55F9-4648-A6C0-070D706675E2}" destId="{83A9F7BD-F8ED-4294-BDB5-425A45F0749E}" srcOrd="0" destOrd="0" presId="urn:microsoft.com/office/officeart/2005/8/layout/orgChart1"/>
    <dgm:cxn modelId="{8D4235DC-72ED-4B0A-ACA4-B8EF26AB7842}" type="presParOf" srcId="{5CCDF84F-55F9-4648-A6C0-070D706675E2}" destId="{199F07A2-EA0D-4F15-8243-8A07D6B64B33}" srcOrd="1" destOrd="0" presId="urn:microsoft.com/office/officeart/2005/8/layout/orgChart1"/>
    <dgm:cxn modelId="{342CB2B2-F110-46E6-9256-866247947070}" type="presParOf" srcId="{0B7C3BED-5ABA-40AB-A5F7-818833097DF2}" destId="{092AD3C4-8D03-45A8-B789-3AEB7486E6C4}" srcOrd="1" destOrd="0" presId="urn:microsoft.com/office/officeart/2005/8/layout/orgChart1"/>
    <dgm:cxn modelId="{A6AFD651-2024-4315-9C48-356997E9E136}" type="presParOf" srcId="{092AD3C4-8D03-45A8-B789-3AEB7486E6C4}" destId="{6360CBA3-EEBB-4AA1-8E22-24DDDF57B51A}" srcOrd="0" destOrd="0" presId="urn:microsoft.com/office/officeart/2005/8/layout/orgChart1"/>
    <dgm:cxn modelId="{20C3464A-4238-4553-8D62-FBA8862254A9}" type="presParOf" srcId="{092AD3C4-8D03-45A8-B789-3AEB7486E6C4}" destId="{BA5B080E-F6B7-41B9-9C4A-24E603EAB34F}" srcOrd="1" destOrd="0" presId="urn:microsoft.com/office/officeart/2005/8/layout/orgChart1"/>
    <dgm:cxn modelId="{C4212BF4-6983-4020-9F43-F050128990D1}" type="presParOf" srcId="{BA5B080E-F6B7-41B9-9C4A-24E603EAB34F}" destId="{7C561D09-B37A-40FD-85E0-C88D686E4A97}" srcOrd="0" destOrd="0" presId="urn:microsoft.com/office/officeart/2005/8/layout/orgChart1"/>
    <dgm:cxn modelId="{D5C1D9C5-3D12-4210-807E-12FD861652F9}" type="presParOf" srcId="{7C561D09-B37A-40FD-85E0-C88D686E4A97}" destId="{71468977-FCF0-4638-903F-B4C5F7EF6F87}" srcOrd="0" destOrd="0" presId="urn:microsoft.com/office/officeart/2005/8/layout/orgChart1"/>
    <dgm:cxn modelId="{41E22B0C-BD82-4FB2-BFBE-0AF8DEB928CF}" type="presParOf" srcId="{7C561D09-B37A-40FD-85E0-C88D686E4A97}" destId="{F8A94468-D79F-481A-8A58-62145E67ACCF}" srcOrd="1" destOrd="0" presId="urn:microsoft.com/office/officeart/2005/8/layout/orgChart1"/>
    <dgm:cxn modelId="{A81AC1EE-B325-4E7C-9C57-1DF4DDA39680}" type="presParOf" srcId="{BA5B080E-F6B7-41B9-9C4A-24E603EAB34F}" destId="{151779CD-E231-4499-893D-C178DEA51E55}" srcOrd="1" destOrd="0" presId="urn:microsoft.com/office/officeart/2005/8/layout/orgChart1"/>
    <dgm:cxn modelId="{7225F480-8887-400E-A1AA-8C15A3F94775}" type="presParOf" srcId="{151779CD-E231-4499-893D-C178DEA51E55}" destId="{6CA1A360-47AA-4E49-8592-7B3FD8D3E039}" srcOrd="0" destOrd="0" presId="urn:microsoft.com/office/officeart/2005/8/layout/orgChart1"/>
    <dgm:cxn modelId="{26461294-618A-44B3-B99A-55A32851092D}" type="presParOf" srcId="{151779CD-E231-4499-893D-C178DEA51E55}" destId="{12F1AE2C-E4FC-4985-B935-AD54477614A2}" srcOrd="1" destOrd="0" presId="urn:microsoft.com/office/officeart/2005/8/layout/orgChart1"/>
    <dgm:cxn modelId="{B949222B-ECDC-4CFF-BD14-5406245A3863}" type="presParOf" srcId="{12F1AE2C-E4FC-4985-B935-AD54477614A2}" destId="{EDDD7A5F-36C6-41EB-8B59-48D28CDD91F7}" srcOrd="0" destOrd="0" presId="urn:microsoft.com/office/officeart/2005/8/layout/orgChart1"/>
    <dgm:cxn modelId="{CA372619-324E-4080-BAC7-9ABDCF2C1FB3}" type="presParOf" srcId="{EDDD7A5F-36C6-41EB-8B59-48D28CDD91F7}" destId="{E55D6051-2AE2-4361-8812-23A63C79AEDD}" srcOrd="0" destOrd="0" presId="urn:microsoft.com/office/officeart/2005/8/layout/orgChart1"/>
    <dgm:cxn modelId="{EDCB426A-DE97-456E-A85F-89B14D31D957}" type="presParOf" srcId="{EDDD7A5F-36C6-41EB-8B59-48D28CDD91F7}" destId="{27E0C620-D4C3-4DDA-B35C-B99762AD9C7D}" srcOrd="1" destOrd="0" presId="urn:microsoft.com/office/officeart/2005/8/layout/orgChart1"/>
    <dgm:cxn modelId="{265BD878-C0A7-4943-B23B-D7D0A928A8C3}" type="presParOf" srcId="{12F1AE2C-E4FC-4985-B935-AD54477614A2}" destId="{896EF71E-3251-4FD7-93CE-EBC47EC8D3B5}" srcOrd="1" destOrd="0" presId="urn:microsoft.com/office/officeart/2005/8/layout/orgChart1"/>
    <dgm:cxn modelId="{5B617272-B100-4BC7-9733-C4C62F2F6DDB}" type="presParOf" srcId="{12F1AE2C-E4FC-4985-B935-AD54477614A2}" destId="{47661B37-9640-49E9-89FF-F548D2B21D3B}" srcOrd="2" destOrd="0" presId="urn:microsoft.com/office/officeart/2005/8/layout/orgChart1"/>
    <dgm:cxn modelId="{B27AFF1D-C0A8-4F9D-A3D9-0417CC5D47DE}" type="presParOf" srcId="{BA5B080E-F6B7-41B9-9C4A-24E603EAB34F}" destId="{CA9CEED3-96DE-4CB3-8164-39EB9B2ADF98}" srcOrd="2" destOrd="0" presId="urn:microsoft.com/office/officeart/2005/8/layout/orgChart1"/>
    <dgm:cxn modelId="{621BCC37-FBEF-4AD4-8300-37B1C5D7BC89}" type="presParOf" srcId="{092AD3C4-8D03-45A8-B789-3AEB7486E6C4}" destId="{4BAE0504-F171-47AB-936B-93838F12E9F9}" srcOrd="2" destOrd="0" presId="urn:microsoft.com/office/officeart/2005/8/layout/orgChart1"/>
    <dgm:cxn modelId="{BB049111-C925-4E23-B9DB-33CC440BCE9F}" type="presParOf" srcId="{092AD3C4-8D03-45A8-B789-3AEB7486E6C4}" destId="{A02153FB-A2E5-4A54-AB60-E38D5EBCE339}" srcOrd="3" destOrd="0" presId="urn:microsoft.com/office/officeart/2005/8/layout/orgChart1"/>
    <dgm:cxn modelId="{A7293149-F5E2-46F5-B122-8531CE9B06EA}" type="presParOf" srcId="{A02153FB-A2E5-4A54-AB60-E38D5EBCE339}" destId="{CC7998AA-94DD-446C-BEEE-1E39640290D1}" srcOrd="0" destOrd="0" presId="urn:microsoft.com/office/officeart/2005/8/layout/orgChart1"/>
    <dgm:cxn modelId="{4424A6CD-E8A3-4953-83CD-88D74A31C122}" type="presParOf" srcId="{CC7998AA-94DD-446C-BEEE-1E39640290D1}" destId="{98414DC5-409A-4CCA-AB57-98E4092567EC}" srcOrd="0" destOrd="0" presId="urn:microsoft.com/office/officeart/2005/8/layout/orgChart1"/>
    <dgm:cxn modelId="{0079B8E2-6D15-4531-BA6D-3403ED2E74C9}" type="presParOf" srcId="{CC7998AA-94DD-446C-BEEE-1E39640290D1}" destId="{46D7DBF2-829E-489A-8CF2-5561AD1C2F61}" srcOrd="1" destOrd="0" presId="urn:microsoft.com/office/officeart/2005/8/layout/orgChart1"/>
    <dgm:cxn modelId="{24B98825-412E-4242-9616-EDBEF4253ABE}" type="presParOf" srcId="{A02153FB-A2E5-4A54-AB60-E38D5EBCE339}" destId="{B3799810-DAF6-400F-BCE6-56FF401DAC7F}" srcOrd="1" destOrd="0" presId="urn:microsoft.com/office/officeart/2005/8/layout/orgChart1"/>
    <dgm:cxn modelId="{896BE6C5-3357-4E4A-836E-7D115BFAA260}" type="presParOf" srcId="{B3799810-DAF6-400F-BCE6-56FF401DAC7F}" destId="{A4F926CD-5A4D-4D11-9C13-1B5029D2AD97}" srcOrd="0" destOrd="0" presId="urn:microsoft.com/office/officeart/2005/8/layout/orgChart1"/>
    <dgm:cxn modelId="{53686ECF-11BF-4184-8EBC-0B03E945FDFE}" type="presParOf" srcId="{B3799810-DAF6-400F-BCE6-56FF401DAC7F}" destId="{6BCCF56C-E58F-4F24-AA98-36570E6B5245}" srcOrd="1" destOrd="0" presId="urn:microsoft.com/office/officeart/2005/8/layout/orgChart1"/>
    <dgm:cxn modelId="{F03A1F21-B9F3-4E73-9D53-69B43115BE3F}" type="presParOf" srcId="{6BCCF56C-E58F-4F24-AA98-36570E6B5245}" destId="{F2A3B15E-10A6-4320-826A-872E8EA515F9}" srcOrd="0" destOrd="0" presId="urn:microsoft.com/office/officeart/2005/8/layout/orgChart1"/>
    <dgm:cxn modelId="{88B93907-CE18-42D0-8B6D-DD4A5AD1BEA0}" type="presParOf" srcId="{F2A3B15E-10A6-4320-826A-872E8EA515F9}" destId="{80A0011D-A8D0-4815-832B-1959595FFE07}" srcOrd="0" destOrd="0" presId="urn:microsoft.com/office/officeart/2005/8/layout/orgChart1"/>
    <dgm:cxn modelId="{06D44037-C3B1-4756-8009-D7EA4C7AB460}" type="presParOf" srcId="{F2A3B15E-10A6-4320-826A-872E8EA515F9}" destId="{A0A39A76-006C-4ED2-9FFD-D5D27D07E589}" srcOrd="1" destOrd="0" presId="urn:microsoft.com/office/officeart/2005/8/layout/orgChart1"/>
    <dgm:cxn modelId="{FF1ABE78-13E0-4A15-A622-22E96DED97C8}" type="presParOf" srcId="{6BCCF56C-E58F-4F24-AA98-36570E6B5245}" destId="{AAFD8767-C3CE-4966-A29E-B9D06363348C}" srcOrd="1" destOrd="0" presId="urn:microsoft.com/office/officeart/2005/8/layout/orgChart1"/>
    <dgm:cxn modelId="{CDE61200-29A2-49D9-B044-8C0E3284A1A3}" type="presParOf" srcId="{6BCCF56C-E58F-4F24-AA98-36570E6B5245}" destId="{DCAC3E6F-11C6-4435-8CE9-A1D85B6D0486}" srcOrd="2" destOrd="0" presId="urn:microsoft.com/office/officeart/2005/8/layout/orgChart1"/>
    <dgm:cxn modelId="{D0516C42-2984-49E3-A29F-936DE300BED0}" type="presParOf" srcId="{B3799810-DAF6-400F-BCE6-56FF401DAC7F}" destId="{D73BCA5E-0AFC-49C3-8FBB-DD4931A44F7F}" srcOrd="2" destOrd="0" presId="urn:microsoft.com/office/officeart/2005/8/layout/orgChart1"/>
    <dgm:cxn modelId="{6E652398-455C-4560-AEFF-6B83DF4D2B7B}" type="presParOf" srcId="{B3799810-DAF6-400F-BCE6-56FF401DAC7F}" destId="{56683607-D0C3-4EC1-9E63-0E8989B2AA07}" srcOrd="3" destOrd="0" presId="urn:microsoft.com/office/officeart/2005/8/layout/orgChart1"/>
    <dgm:cxn modelId="{C6F21E25-F6A9-44F5-B7F9-F8D22AC2520C}" type="presParOf" srcId="{56683607-D0C3-4EC1-9E63-0E8989B2AA07}" destId="{92F36A36-248E-4B3C-BFA0-1004CD071A84}" srcOrd="0" destOrd="0" presId="urn:microsoft.com/office/officeart/2005/8/layout/orgChart1"/>
    <dgm:cxn modelId="{E7D56294-C0D8-40E4-809F-DCC14A093CC1}" type="presParOf" srcId="{92F36A36-248E-4B3C-BFA0-1004CD071A84}" destId="{4FB3DFFE-8F44-4210-9002-62F6BB5328CF}" srcOrd="0" destOrd="0" presId="urn:microsoft.com/office/officeart/2005/8/layout/orgChart1"/>
    <dgm:cxn modelId="{168BF152-D5E0-4848-8C3A-59228891DA83}" type="presParOf" srcId="{92F36A36-248E-4B3C-BFA0-1004CD071A84}" destId="{0ECAABA6-123E-4E9C-B9E9-AEFA895E78FB}" srcOrd="1" destOrd="0" presId="urn:microsoft.com/office/officeart/2005/8/layout/orgChart1"/>
    <dgm:cxn modelId="{E907C872-3A14-46AC-8898-F044DF9DFCD6}" type="presParOf" srcId="{56683607-D0C3-4EC1-9E63-0E8989B2AA07}" destId="{B5BA0F6F-68D2-450E-A45E-D750435FBFAE}" srcOrd="1" destOrd="0" presId="urn:microsoft.com/office/officeart/2005/8/layout/orgChart1"/>
    <dgm:cxn modelId="{11B9EE8B-E17A-46AE-A05F-66881530D777}" type="presParOf" srcId="{56683607-D0C3-4EC1-9E63-0E8989B2AA07}" destId="{CB17274C-71DD-45EC-BF69-9E5C087AC85F}" srcOrd="2" destOrd="0" presId="urn:microsoft.com/office/officeart/2005/8/layout/orgChart1"/>
    <dgm:cxn modelId="{68FA8CC0-8AB6-4A60-95C5-60385E29D996}" type="presParOf" srcId="{B3799810-DAF6-400F-BCE6-56FF401DAC7F}" destId="{0FA07F8B-B218-4F3E-B8CE-2ABFAD73F10D}" srcOrd="4" destOrd="0" presId="urn:microsoft.com/office/officeart/2005/8/layout/orgChart1"/>
    <dgm:cxn modelId="{E7A57E7E-8682-4D83-B66E-E4EE34DBD9B5}" type="presParOf" srcId="{B3799810-DAF6-400F-BCE6-56FF401DAC7F}" destId="{84D47A0E-5294-428B-A535-042605F9F86D}" srcOrd="5" destOrd="0" presId="urn:microsoft.com/office/officeart/2005/8/layout/orgChart1"/>
    <dgm:cxn modelId="{5050BB66-8F56-4E79-8FFA-5DF578C3B6B0}" type="presParOf" srcId="{84D47A0E-5294-428B-A535-042605F9F86D}" destId="{57F3D297-1CDC-4E44-9DD3-C9009C021F2A}" srcOrd="0" destOrd="0" presId="urn:microsoft.com/office/officeart/2005/8/layout/orgChart1"/>
    <dgm:cxn modelId="{A1F91D9C-0D4F-4656-8AE3-FE0D857C0111}" type="presParOf" srcId="{57F3D297-1CDC-4E44-9DD3-C9009C021F2A}" destId="{FEC129A9-60A9-44BC-8C3A-1B242497AB41}" srcOrd="0" destOrd="0" presId="urn:microsoft.com/office/officeart/2005/8/layout/orgChart1"/>
    <dgm:cxn modelId="{B065C292-6467-4B95-B5FA-F4051839156F}" type="presParOf" srcId="{57F3D297-1CDC-4E44-9DD3-C9009C021F2A}" destId="{B829F444-64EE-4536-AE01-9705F485702F}" srcOrd="1" destOrd="0" presId="urn:microsoft.com/office/officeart/2005/8/layout/orgChart1"/>
    <dgm:cxn modelId="{105DA1B7-F31B-4D8F-BEA7-5131BC2D1EB8}" type="presParOf" srcId="{84D47A0E-5294-428B-A535-042605F9F86D}" destId="{E905F3CA-3263-4A9F-9736-7D4A8FCA2CB1}" srcOrd="1" destOrd="0" presId="urn:microsoft.com/office/officeart/2005/8/layout/orgChart1"/>
    <dgm:cxn modelId="{EED72EB0-EE2F-49E9-A3E9-263358FA5B6F}" type="presParOf" srcId="{84D47A0E-5294-428B-A535-042605F9F86D}" destId="{9BEE070C-A2D4-4A19-8903-DEBA3BAB693B}" srcOrd="2" destOrd="0" presId="urn:microsoft.com/office/officeart/2005/8/layout/orgChart1"/>
    <dgm:cxn modelId="{EBA78341-FFEA-47C7-9DB7-A164A88C89A1}" type="presParOf" srcId="{B3799810-DAF6-400F-BCE6-56FF401DAC7F}" destId="{71B0BE68-7681-4D61-9841-D2B9C298ED28}" srcOrd="6" destOrd="0" presId="urn:microsoft.com/office/officeart/2005/8/layout/orgChart1"/>
    <dgm:cxn modelId="{0CF03346-DA53-44BE-8407-828E3B025C9F}" type="presParOf" srcId="{B3799810-DAF6-400F-BCE6-56FF401DAC7F}" destId="{86EC1405-69F6-47ED-89D7-A51E1104E935}" srcOrd="7" destOrd="0" presId="urn:microsoft.com/office/officeart/2005/8/layout/orgChart1"/>
    <dgm:cxn modelId="{179474AA-1BFD-4B1C-9604-719BCF4D318C}" type="presParOf" srcId="{86EC1405-69F6-47ED-89D7-A51E1104E935}" destId="{2A4F2400-C186-490D-8E23-52734BDFC335}" srcOrd="0" destOrd="0" presId="urn:microsoft.com/office/officeart/2005/8/layout/orgChart1"/>
    <dgm:cxn modelId="{2271146C-6730-44BD-AD06-6080FBC781AD}" type="presParOf" srcId="{2A4F2400-C186-490D-8E23-52734BDFC335}" destId="{BC82E055-E2FC-48E7-8F8F-7498931679DD}" srcOrd="0" destOrd="0" presId="urn:microsoft.com/office/officeart/2005/8/layout/orgChart1"/>
    <dgm:cxn modelId="{7BB438A3-B876-48CB-A990-A5A17C1093C4}" type="presParOf" srcId="{2A4F2400-C186-490D-8E23-52734BDFC335}" destId="{5D357A10-43B7-428E-886C-9FC9EFDB84FF}" srcOrd="1" destOrd="0" presId="urn:microsoft.com/office/officeart/2005/8/layout/orgChart1"/>
    <dgm:cxn modelId="{AA2FD43F-89A6-40B8-B9CF-65E1AEF28BB8}" type="presParOf" srcId="{86EC1405-69F6-47ED-89D7-A51E1104E935}" destId="{DED95D44-A6F7-4F8F-A426-BF1024510CD2}" srcOrd="1" destOrd="0" presId="urn:microsoft.com/office/officeart/2005/8/layout/orgChart1"/>
    <dgm:cxn modelId="{A2FFAA9F-B10F-4607-A57F-EA086A36B61F}" type="presParOf" srcId="{86EC1405-69F6-47ED-89D7-A51E1104E935}" destId="{E12BE60B-4AA0-484E-8624-D87AEB95C070}" srcOrd="2" destOrd="0" presId="urn:microsoft.com/office/officeart/2005/8/layout/orgChart1"/>
    <dgm:cxn modelId="{BA971750-676B-4F97-B01D-2D96401A2C97}" type="presParOf" srcId="{A02153FB-A2E5-4A54-AB60-E38D5EBCE339}" destId="{EA11E27A-CB19-496E-8EEA-373A79A2B728}" srcOrd="2" destOrd="0" presId="urn:microsoft.com/office/officeart/2005/8/layout/orgChart1"/>
    <dgm:cxn modelId="{162043E8-5591-4804-8512-B57955A0E487}" type="presParOf" srcId="{092AD3C4-8D03-45A8-B789-3AEB7486E6C4}" destId="{95211EFC-98E2-4C39-BB53-F6C4875F4BA9}" srcOrd="4" destOrd="0" presId="urn:microsoft.com/office/officeart/2005/8/layout/orgChart1"/>
    <dgm:cxn modelId="{762584A7-4E4F-4A1B-8F23-315CCEBB3552}" type="presParOf" srcId="{092AD3C4-8D03-45A8-B789-3AEB7486E6C4}" destId="{414FFE3F-ECF9-46FB-864E-380BF3EC52F4}" srcOrd="5" destOrd="0" presId="urn:microsoft.com/office/officeart/2005/8/layout/orgChart1"/>
    <dgm:cxn modelId="{031732D7-0B31-4EDC-BA40-8589B1E25D8E}" type="presParOf" srcId="{414FFE3F-ECF9-46FB-864E-380BF3EC52F4}" destId="{C288FE8B-97D4-46A7-BCE3-9FC5A86F4AD6}" srcOrd="0" destOrd="0" presId="urn:microsoft.com/office/officeart/2005/8/layout/orgChart1"/>
    <dgm:cxn modelId="{A915BA2C-F339-4B7F-95C8-B498DB5AED76}" type="presParOf" srcId="{C288FE8B-97D4-46A7-BCE3-9FC5A86F4AD6}" destId="{49818C0A-2065-433F-AC0A-F05C68F2FE03}" srcOrd="0" destOrd="0" presId="urn:microsoft.com/office/officeart/2005/8/layout/orgChart1"/>
    <dgm:cxn modelId="{FC0E6FB4-B731-4040-8253-2F3A296F8500}" type="presParOf" srcId="{C288FE8B-97D4-46A7-BCE3-9FC5A86F4AD6}" destId="{C1BAE300-339E-436B-8455-92C14FC9B64D}" srcOrd="1" destOrd="0" presId="urn:microsoft.com/office/officeart/2005/8/layout/orgChart1"/>
    <dgm:cxn modelId="{3D9E1BFE-D3B2-4E36-83A5-C021C021E83E}" type="presParOf" srcId="{414FFE3F-ECF9-46FB-864E-380BF3EC52F4}" destId="{8C4F358C-FE2E-4286-BA7F-0F7DE2F2DCFA}" srcOrd="1" destOrd="0" presId="urn:microsoft.com/office/officeart/2005/8/layout/orgChart1"/>
    <dgm:cxn modelId="{F7A36BC3-9856-42F4-90C7-A061FEE057DC}" type="presParOf" srcId="{8C4F358C-FE2E-4286-BA7F-0F7DE2F2DCFA}" destId="{94576C5A-44BA-42DC-A686-D846F1D8AF5D}" srcOrd="0" destOrd="0" presId="urn:microsoft.com/office/officeart/2005/8/layout/orgChart1"/>
    <dgm:cxn modelId="{C8E83AFF-8606-4B72-9C2E-3B16A28CDA9F}" type="presParOf" srcId="{8C4F358C-FE2E-4286-BA7F-0F7DE2F2DCFA}" destId="{E13BCA72-8548-472E-ABB9-EB600D44113B}" srcOrd="1" destOrd="0" presId="urn:microsoft.com/office/officeart/2005/8/layout/orgChart1"/>
    <dgm:cxn modelId="{DA2CEA4B-18EC-439F-AA54-4213DF9E1E6B}" type="presParOf" srcId="{E13BCA72-8548-472E-ABB9-EB600D44113B}" destId="{B4D1C829-EACA-455B-80F8-915F6ECE8CAF}" srcOrd="0" destOrd="0" presId="urn:microsoft.com/office/officeart/2005/8/layout/orgChart1"/>
    <dgm:cxn modelId="{0AB8F904-3210-4603-A0E5-A002B73FCF9E}" type="presParOf" srcId="{B4D1C829-EACA-455B-80F8-915F6ECE8CAF}" destId="{53CF2055-A6E7-4A74-B254-4C585863F708}" srcOrd="0" destOrd="0" presId="urn:microsoft.com/office/officeart/2005/8/layout/orgChart1"/>
    <dgm:cxn modelId="{1868CB12-4A48-4039-A168-A47DC3CD26CB}" type="presParOf" srcId="{B4D1C829-EACA-455B-80F8-915F6ECE8CAF}" destId="{DB144A4C-4A4B-454C-A4AC-56C04DA62D21}" srcOrd="1" destOrd="0" presId="urn:microsoft.com/office/officeart/2005/8/layout/orgChart1"/>
    <dgm:cxn modelId="{FFA222A7-5468-4B00-B0F2-A45DD6AC68D4}" type="presParOf" srcId="{E13BCA72-8548-472E-ABB9-EB600D44113B}" destId="{CF6589CA-9A29-4D43-BE2D-75A17F11E5B8}" srcOrd="1" destOrd="0" presId="urn:microsoft.com/office/officeart/2005/8/layout/orgChart1"/>
    <dgm:cxn modelId="{B18A474A-C24C-4E4D-B48C-50BC7982A1C6}" type="presParOf" srcId="{E13BCA72-8548-472E-ABB9-EB600D44113B}" destId="{105C7C24-46A3-4F36-A76D-57224E1C0ECC}" srcOrd="2" destOrd="0" presId="urn:microsoft.com/office/officeart/2005/8/layout/orgChart1"/>
    <dgm:cxn modelId="{DA91A04B-B6EF-4368-A1A0-2A5E3EB1D8E8}" type="presParOf" srcId="{8C4F358C-FE2E-4286-BA7F-0F7DE2F2DCFA}" destId="{37DBEFC7-1CF8-48A0-B493-04EA0B696D81}" srcOrd="2" destOrd="0" presId="urn:microsoft.com/office/officeart/2005/8/layout/orgChart1"/>
    <dgm:cxn modelId="{2C082EF3-EFE8-4D1D-9CE5-83C76DF26F6A}" type="presParOf" srcId="{8C4F358C-FE2E-4286-BA7F-0F7DE2F2DCFA}" destId="{A06609B5-ABD5-4E3B-9B2B-0F2712C562AF}" srcOrd="3" destOrd="0" presId="urn:microsoft.com/office/officeart/2005/8/layout/orgChart1"/>
    <dgm:cxn modelId="{174EAB20-2D22-4490-A130-69200FF2CB83}" type="presParOf" srcId="{A06609B5-ABD5-4E3B-9B2B-0F2712C562AF}" destId="{AEC7EF4B-AB33-4B7C-8212-5E9B28E847EB}" srcOrd="0" destOrd="0" presId="urn:microsoft.com/office/officeart/2005/8/layout/orgChart1"/>
    <dgm:cxn modelId="{67B7D6A4-F5BB-476B-8DEF-7F8DAF43A620}" type="presParOf" srcId="{AEC7EF4B-AB33-4B7C-8212-5E9B28E847EB}" destId="{8316D0B7-2039-439F-AF9A-A4DD6974CD10}" srcOrd="0" destOrd="0" presId="urn:microsoft.com/office/officeart/2005/8/layout/orgChart1"/>
    <dgm:cxn modelId="{A9EE2EA3-D4A3-4005-BCE5-24E6FB52A957}" type="presParOf" srcId="{AEC7EF4B-AB33-4B7C-8212-5E9B28E847EB}" destId="{7B37331E-2BC7-4CA7-9C5F-803DD5DBAC9F}" srcOrd="1" destOrd="0" presId="urn:microsoft.com/office/officeart/2005/8/layout/orgChart1"/>
    <dgm:cxn modelId="{47A20517-F29D-446D-9672-4BC42B627616}" type="presParOf" srcId="{A06609B5-ABD5-4E3B-9B2B-0F2712C562AF}" destId="{01ACF9E6-EA09-4BEA-8BF2-4FE2364369F4}" srcOrd="1" destOrd="0" presId="urn:microsoft.com/office/officeart/2005/8/layout/orgChart1"/>
    <dgm:cxn modelId="{12C2E205-B8D8-4337-B75B-110DA84D3DBD}" type="presParOf" srcId="{A06609B5-ABD5-4E3B-9B2B-0F2712C562AF}" destId="{91AC1F01-7A7F-496A-9A2E-062E35386ABA}" srcOrd="2" destOrd="0" presId="urn:microsoft.com/office/officeart/2005/8/layout/orgChart1"/>
    <dgm:cxn modelId="{AE8D75C9-EA5F-47B5-A8BD-5BFC89C5DDE9}" type="presParOf" srcId="{8C4F358C-FE2E-4286-BA7F-0F7DE2F2DCFA}" destId="{E4A328F0-8EC2-4F8E-972A-40C4B36E9D7A}" srcOrd="4" destOrd="0" presId="urn:microsoft.com/office/officeart/2005/8/layout/orgChart1"/>
    <dgm:cxn modelId="{B1ABE815-6B24-4E2B-9870-2BDF4E80E05A}" type="presParOf" srcId="{8C4F358C-FE2E-4286-BA7F-0F7DE2F2DCFA}" destId="{1054468B-5714-4B51-BDDA-6C1F216FA4BA}" srcOrd="5" destOrd="0" presId="urn:microsoft.com/office/officeart/2005/8/layout/orgChart1"/>
    <dgm:cxn modelId="{2097F8A2-31D0-4873-B841-089E4E2B57D6}" type="presParOf" srcId="{1054468B-5714-4B51-BDDA-6C1F216FA4BA}" destId="{BC4D2F53-7C7C-4EE9-ADE1-ED7D78CB57A1}" srcOrd="0" destOrd="0" presId="urn:microsoft.com/office/officeart/2005/8/layout/orgChart1"/>
    <dgm:cxn modelId="{BB6DDFF0-0CD3-454C-A92D-148C040C0A61}" type="presParOf" srcId="{BC4D2F53-7C7C-4EE9-ADE1-ED7D78CB57A1}" destId="{DD887AEF-2FA1-49E1-B37A-468572F37ADF}" srcOrd="0" destOrd="0" presId="urn:microsoft.com/office/officeart/2005/8/layout/orgChart1"/>
    <dgm:cxn modelId="{2B14CA93-1094-4F33-A3C9-8CEEAD8C3F24}" type="presParOf" srcId="{BC4D2F53-7C7C-4EE9-ADE1-ED7D78CB57A1}" destId="{302694D8-444F-452A-AA7E-20710C8905ED}" srcOrd="1" destOrd="0" presId="urn:microsoft.com/office/officeart/2005/8/layout/orgChart1"/>
    <dgm:cxn modelId="{F515DC71-F516-4F80-95F3-928FD5252F9A}" type="presParOf" srcId="{1054468B-5714-4B51-BDDA-6C1F216FA4BA}" destId="{2F218F33-1332-4CAA-BB4B-904F2A6595A1}" srcOrd="1" destOrd="0" presId="urn:microsoft.com/office/officeart/2005/8/layout/orgChart1"/>
    <dgm:cxn modelId="{E86B8BD8-1472-4DEF-8076-A54EDA8011AA}" type="presParOf" srcId="{1054468B-5714-4B51-BDDA-6C1F216FA4BA}" destId="{F250D350-ED39-4B47-AEB5-EF6B26CCC933}" srcOrd="2" destOrd="0" presId="urn:microsoft.com/office/officeart/2005/8/layout/orgChart1"/>
    <dgm:cxn modelId="{8AFA5FF3-97FE-4E10-9ABC-C309DFA8AA52}" type="presParOf" srcId="{8C4F358C-FE2E-4286-BA7F-0F7DE2F2DCFA}" destId="{B0DEC25E-9E71-41CC-A8E2-F4936A644F81}" srcOrd="6" destOrd="0" presId="urn:microsoft.com/office/officeart/2005/8/layout/orgChart1"/>
    <dgm:cxn modelId="{DAB50EDF-9B2C-4C02-926C-68CD34284E1D}" type="presParOf" srcId="{8C4F358C-FE2E-4286-BA7F-0F7DE2F2DCFA}" destId="{D78A109F-AFCE-4BF6-A5D2-22F338938015}" srcOrd="7" destOrd="0" presId="urn:microsoft.com/office/officeart/2005/8/layout/orgChart1"/>
    <dgm:cxn modelId="{7D19567C-7FC2-4F04-8226-DF9DA32AA645}" type="presParOf" srcId="{D78A109F-AFCE-4BF6-A5D2-22F338938015}" destId="{2D6ECB9A-7179-4EBA-850D-F7D90710B82D}" srcOrd="0" destOrd="0" presId="urn:microsoft.com/office/officeart/2005/8/layout/orgChart1"/>
    <dgm:cxn modelId="{411A576E-D4B2-466F-810A-F9F9A7A0254D}" type="presParOf" srcId="{2D6ECB9A-7179-4EBA-850D-F7D90710B82D}" destId="{CC380B5E-FA8F-4CC0-90B0-E58A0EEA7596}" srcOrd="0" destOrd="0" presId="urn:microsoft.com/office/officeart/2005/8/layout/orgChart1"/>
    <dgm:cxn modelId="{5EACFEEA-84A6-42F2-9A9B-E32C2E0A88E5}" type="presParOf" srcId="{2D6ECB9A-7179-4EBA-850D-F7D90710B82D}" destId="{447EACBD-DD8C-48AA-98E2-C790FA742252}" srcOrd="1" destOrd="0" presId="urn:microsoft.com/office/officeart/2005/8/layout/orgChart1"/>
    <dgm:cxn modelId="{619FB394-67C2-4B94-A004-8613D488EDAA}" type="presParOf" srcId="{D78A109F-AFCE-4BF6-A5D2-22F338938015}" destId="{A0E775A8-BF11-4393-A76E-7C242102272B}" srcOrd="1" destOrd="0" presId="urn:microsoft.com/office/officeart/2005/8/layout/orgChart1"/>
    <dgm:cxn modelId="{20D5EF8E-8AB8-47F0-8E87-5C64D75B1185}" type="presParOf" srcId="{D78A109F-AFCE-4BF6-A5D2-22F338938015}" destId="{4F7368F8-A809-419D-BCF8-0048B35D5D97}" srcOrd="2" destOrd="0" presId="urn:microsoft.com/office/officeart/2005/8/layout/orgChart1"/>
    <dgm:cxn modelId="{65415AEC-F66A-404E-9F87-7E15ED9DDF27}" type="presParOf" srcId="{414FFE3F-ECF9-46FB-864E-380BF3EC52F4}" destId="{7075E656-DC75-4244-8099-0B308EAB739B}" srcOrd="2" destOrd="0" presId="urn:microsoft.com/office/officeart/2005/8/layout/orgChart1"/>
    <dgm:cxn modelId="{FDD90200-012F-4F20-9CCE-F77750744B42}" type="presParOf" srcId="{092AD3C4-8D03-45A8-B789-3AEB7486E6C4}" destId="{A05EC9F6-1F00-407B-BC2C-18234C43BF7E}" srcOrd="6" destOrd="0" presId="urn:microsoft.com/office/officeart/2005/8/layout/orgChart1"/>
    <dgm:cxn modelId="{A6F69079-2164-4D21-8CA5-51649610DFC6}" type="presParOf" srcId="{092AD3C4-8D03-45A8-B789-3AEB7486E6C4}" destId="{B6010417-11E7-4852-BB7F-BFDE5FBDCFBC}" srcOrd="7" destOrd="0" presId="urn:microsoft.com/office/officeart/2005/8/layout/orgChart1"/>
    <dgm:cxn modelId="{DF883BDF-1966-4F71-B464-B5CC4AEC1974}" type="presParOf" srcId="{B6010417-11E7-4852-BB7F-BFDE5FBDCFBC}" destId="{B75F248A-C463-4E62-B7BE-BEA4F046B9CA}" srcOrd="0" destOrd="0" presId="urn:microsoft.com/office/officeart/2005/8/layout/orgChart1"/>
    <dgm:cxn modelId="{1A05EE82-8396-4B31-A337-16FBBC938202}" type="presParOf" srcId="{B75F248A-C463-4E62-B7BE-BEA4F046B9CA}" destId="{4C2E3522-63E9-4F0A-B32C-CF9C66E78581}" srcOrd="0" destOrd="0" presId="urn:microsoft.com/office/officeart/2005/8/layout/orgChart1"/>
    <dgm:cxn modelId="{0AF32C37-DAC1-4407-AFDC-3817D2A90C0A}" type="presParOf" srcId="{B75F248A-C463-4E62-B7BE-BEA4F046B9CA}" destId="{4E93048E-FC1F-4E41-8477-7B37C0CCA266}" srcOrd="1" destOrd="0" presId="urn:microsoft.com/office/officeart/2005/8/layout/orgChart1"/>
    <dgm:cxn modelId="{B0726F86-B360-41FA-A561-25F8D723B08A}" type="presParOf" srcId="{B6010417-11E7-4852-BB7F-BFDE5FBDCFBC}" destId="{EF67DDE0-F5D9-4D56-A93E-78C7E43C5F95}" srcOrd="1" destOrd="0" presId="urn:microsoft.com/office/officeart/2005/8/layout/orgChart1"/>
    <dgm:cxn modelId="{A0F86384-C33F-4FA3-8A2D-5F0E6C16E345}" type="presParOf" srcId="{EF67DDE0-F5D9-4D56-A93E-78C7E43C5F95}" destId="{FE2D06F4-6AF4-48AB-BC13-5D71FF7A5C88}" srcOrd="0" destOrd="0" presId="urn:microsoft.com/office/officeart/2005/8/layout/orgChart1"/>
    <dgm:cxn modelId="{3A20B61D-B9C8-4481-A895-AC054D79A501}" type="presParOf" srcId="{EF67DDE0-F5D9-4D56-A93E-78C7E43C5F95}" destId="{F6626830-6731-414F-AC28-FA3999E9D980}" srcOrd="1" destOrd="0" presId="urn:microsoft.com/office/officeart/2005/8/layout/orgChart1"/>
    <dgm:cxn modelId="{4EC68984-E3AC-4A43-A8F8-C84034B89E73}" type="presParOf" srcId="{F6626830-6731-414F-AC28-FA3999E9D980}" destId="{A7408D47-4187-476C-9D47-8209EED43954}" srcOrd="0" destOrd="0" presId="urn:microsoft.com/office/officeart/2005/8/layout/orgChart1"/>
    <dgm:cxn modelId="{E5286B6F-8686-4937-AA01-A8E86A730625}" type="presParOf" srcId="{A7408D47-4187-476C-9D47-8209EED43954}" destId="{82E1EC7E-E0F7-4D38-B86B-DC1889B6FD51}" srcOrd="0" destOrd="0" presId="urn:microsoft.com/office/officeart/2005/8/layout/orgChart1"/>
    <dgm:cxn modelId="{AE5FAB84-82CC-4D13-BE65-DE444F932E51}" type="presParOf" srcId="{A7408D47-4187-476C-9D47-8209EED43954}" destId="{2916BC08-D632-4A84-B3FC-F79B74816473}" srcOrd="1" destOrd="0" presId="urn:microsoft.com/office/officeart/2005/8/layout/orgChart1"/>
    <dgm:cxn modelId="{66DC9D75-F5AD-4B92-8317-93BACA121F17}" type="presParOf" srcId="{F6626830-6731-414F-AC28-FA3999E9D980}" destId="{2A0E1FFF-427F-49FE-8022-DDA2F0421E92}" srcOrd="1" destOrd="0" presId="urn:microsoft.com/office/officeart/2005/8/layout/orgChart1"/>
    <dgm:cxn modelId="{7FF0C6B9-A477-4437-B818-1A8194B1D4CE}" type="presParOf" srcId="{F6626830-6731-414F-AC28-FA3999E9D980}" destId="{8009709B-1141-4C60-926B-1E8BE22D7915}" srcOrd="2" destOrd="0" presId="urn:microsoft.com/office/officeart/2005/8/layout/orgChart1"/>
    <dgm:cxn modelId="{42CFF200-C040-4F24-8B48-19D13F7021C0}" type="presParOf" srcId="{EF67DDE0-F5D9-4D56-A93E-78C7E43C5F95}" destId="{D95CCECF-E923-4FB8-B5DA-C302A75BA3F2}" srcOrd="2" destOrd="0" presId="urn:microsoft.com/office/officeart/2005/8/layout/orgChart1"/>
    <dgm:cxn modelId="{82A48A26-15C7-47F5-B14B-AF11DFC83D86}" type="presParOf" srcId="{EF67DDE0-F5D9-4D56-A93E-78C7E43C5F95}" destId="{8E4D28F0-103B-479B-BB98-8135BD8577E5}" srcOrd="3" destOrd="0" presId="urn:microsoft.com/office/officeart/2005/8/layout/orgChart1"/>
    <dgm:cxn modelId="{C274015B-BD1F-4FC9-86AA-3EF8C38E14ED}" type="presParOf" srcId="{8E4D28F0-103B-479B-BB98-8135BD8577E5}" destId="{7FC180E6-D566-4B08-A326-48A18DCF9CB3}" srcOrd="0" destOrd="0" presId="urn:microsoft.com/office/officeart/2005/8/layout/orgChart1"/>
    <dgm:cxn modelId="{BDBA1F00-7726-46D1-9335-8525416A22AF}" type="presParOf" srcId="{7FC180E6-D566-4B08-A326-48A18DCF9CB3}" destId="{5A1C6CC8-ABB6-4048-8EDA-F8218CFAB48D}" srcOrd="0" destOrd="0" presId="urn:microsoft.com/office/officeart/2005/8/layout/orgChart1"/>
    <dgm:cxn modelId="{276F4335-11AF-4656-8294-65129F357C60}" type="presParOf" srcId="{7FC180E6-D566-4B08-A326-48A18DCF9CB3}" destId="{90824B7E-AC8B-4133-AD30-0F2A7243ABB6}" srcOrd="1" destOrd="0" presId="urn:microsoft.com/office/officeart/2005/8/layout/orgChart1"/>
    <dgm:cxn modelId="{1DA79783-EB61-471C-9327-791B59AA5661}" type="presParOf" srcId="{8E4D28F0-103B-479B-BB98-8135BD8577E5}" destId="{BD8EEC4F-A697-48CE-8348-0C2B41B9E107}" srcOrd="1" destOrd="0" presId="urn:microsoft.com/office/officeart/2005/8/layout/orgChart1"/>
    <dgm:cxn modelId="{F89CB758-908E-4975-9F68-1D935F8D92A7}" type="presParOf" srcId="{8E4D28F0-103B-479B-BB98-8135BD8577E5}" destId="{AE69B358-9C0C-4A39-97BB-7700D74D1332}" srcOrd="2" destOrd="0" presId="urn:microsoft.com/office/officeart/2005/8/layout/orgChart1"/>
    <dgm:cxn modelId="{3A69C24C-FCAA-414F-959B-E0828838E8E3}" type="presParOf" srcId="{EF67DDE0-F5D9-4D56-A93E-78C7E43C5F95}" destId="{9BBF2A6E-A060-4CD3-A291-BAAA73A5F375}" srcOrd="4" destOrd="0" presId="urn:microsoft.com/office/officeart/2005/8/layout/orgChart1"/>
    <dgm:cxn modelId="{C70CAFD2-4245-4B38-A3AE-5217784F0015}" type="presParOf" srcId="{EF67DDE0-F5D9-4D56-A93E-78C7E43C5F95}" destId="{994FA7F4-E053-4C09-B3FE-13138E04EE03}" srcOrd="5" destOrd="0" presId="urn:microsoft.com/office/officeart/2005/8/layout/orgChart1"/>
    <dgm:cxn modelId="{E0A52981-F764-44EA-B69A-2CBB394903C8}" type="presParOf" srcId="{994FA7F4-E053-4C09-B3FE-13138E04EE03}" destId="{C862CF4B-4FF2-4CB5-952A-52134F0FA81A}" srcOrd="0" destOrd="0" presId="urn:microsoft.com/office/officeart/2005/8/layout/orgChart1"/>
    <dgm:cxn modelId="{DD85A73B-28C3-4AA8-AD8D-1CE02F7E8D6F}" type="presParOf" srcId="{C862CF4B-4FF2-4CB5-952A-52134F0FA81A}" destId="{F60B172A-B88A-4DEB-AA64-767252D6A88A}" srcOrd="0" destOrd="0" presId="urn:microsoft.com/office/officeart/2005/8/layout/orgChart1"/>
    <dgm:cxn modelId="{DAB6BE04-A2A2-4DE2-BF0C-06FE4FC2B2A9}" type="presParOf" srcId="{C862CF4B-4FF2-4CB5-952A-52134F0FA81A}" destId="{34A519B9-2FC6-49C3-ABF0-216411D76280}" srcOrd="1" destOrd="0" presId="urn:microsoft.com/office/officeart/2005/8/layout/orgChart1"/>
    <dgm:cxn modelId="{191BE02C-0853-46A1-8B41-3F6B1283BBCC}" type="presParOf" srcId="{994FA7F4-E053-4C09-B3FE-13138E04EE03}" destId="{065DEAF6-98A3-4C9C-B01D-EE0CE29C0B4F}" srcOrd="1" destOrd="0" presId="urn:microsoft.com/office/officeart/2005/8/layout/orgChart1"/>
    <dgm:cxn modelId="{C1A71588-9C4C-4BDB-A34A-392700A3DE1C}" type="presParOf" srcId="{994FA7F4-E053-4C09-B3FE-13138E04EE03}" destId="{ED67FDA3-E6E5-4813-9EA2-437D7A48E839}" srcOrd="2" destOrd="0" presId="urn:microsoft.com/office/officeart/2005/8/layout/orgChart1"/>
    <dgm:cxn modelId="{A77B9CE7-A3C4-4372-A17C-87390B352E8B}" type="presParOf" srcId="{EF67DDE0-F5D9-4D56-A93E-78C7E43C5F95}" destId="{977D0C32-7684-4E82-AD64-388B2D449472}" srcOrd="6" destOrd="0" presId="urn:microsoft.com/office/officeart/2005/8/layout/orgChart1"/>
    <dgm:cxn modelId="{EB302204-8556-4B64-A797-8558865BE805}" type="presParOf" srcId="{EF67DDE0-F5D9-4D56-A93E-78C7E43C5F95}" destId="{50B7A8CD-0140-44FC-BA80-5A81C0945381}" srcOrd="7" destOrd="0" presId="urn:microsoft.com/office/officeart/2005/8/layout/orgChart1"/>
    <dgm:cxn modelId="{C8712BCD-E828-406E-9708-F0E013F6B482}" type="presParOf" srcId="{50B7A8CD-0140-44FC-BA80-5A81C0945381}" destId="{13621F7B-3B79-4F00-A293-1C4997CA3327}" srcOrd="0" destOrd="0" presId="urn:microsoft.com/office/officeart/2005/8/layout/orgChart1"/>
    <dgm:cxn modelId="{71FD5150-4EC6-4553-BB01-0C8D257A5601}" type="presParOf" srcId="{13621F7B-3B79-4F00-A293-1C4997CA3327}" destId="{75ADD7E9-4EDE-4A30-A667-9249AF6EA3C1}" srcOrd="0" destOrd="0" presId="urn:microsoft.com/office/officeart/2005/8/layout/orgChart1"/>
    <dgm:cxn modelId="{F7BF313F-FAF2-47F9-93A0-27ED0562EE54}" type="presParOf" srcId="{13621F7B-3B79-4F00-A293-1C4997CA3327}" destId="{72F21A88-1B0B-4E37-ADFA-AF3A38351705}" srcOrd="1" destOrd="0" presId="urn:microsoft.com/office/officeart/2005/8/layout/orgChart1"/>
    <dgm:cxn modelId="{E7287390-3421-40E9-AE1D-79B4CE7DFF29}" type="presParOf" srcId="{50B7A8CD-0140-44FC-BA80-5A81C0945381}" destId="{2A650763-A260-4B60-BC98-5CA51B80FD3F}" srcOrd="1" destOrd="0" presId="urn:microsoft.com/office/officeart/2005/8/layout/orgChart1"/>
    <dgm:cxn modelId="{7C009E71-3F6A-4F09-9C78-7FBCEA2B8DEF}" type="presParOf" srcId="{50B7A8CD-0140-44FC-BA80-5A81C0945381}" destId="{0156A674-CA6C-445D-81C1-D10FC0D68208}" srcOrd="2" destOrd="0" presId="urn:microsoft.com/office/officeart/2005/8/layout/orgChart1"/>
    <dgm:cxn modelId="{B8427C1A-2823-4254-A4F0-3FEA3CA241A6}" type="presParOf" srcId="{EF67DDE0-F5D9-4D56-A93E-78C7E43C5F95}" destId="{06D7FC6F-B33B-47C5-84C5-D3F1E01A78F6}" srcOrd="8" destOrd="0" presId="urn:microsoft.com/office/officeart/2005/8/layout/orgChart1"/>
    <dgm:cxn modelId="{FD3EA2F2-2A91-4E04-93F1-985C36595BB6}" type="presParOf" srcId="{EF67DDE0-F5D9-4D56-A93E-78C7E43C5F95}" destId="{881B4F21-5306-4F22-BF1F-316FD0CD79DD}" srcOrd="9" destOrd="0" presId="urn:microsoft.com/office/officeart/2005/8/layout/orgChart1"/>
    <dgm:cxn modelId="{D9B0E7BE-B0F4-48E3-9BEA-CC1544788967}" type="presParOf" srcId="{881B4F21-5306-4F22-BF1F-316FD0CD79DD}" destId="{2C444BEA-92B9-43B2-BCFF-FBCB605AE452}" srcOrd="0" destOrd="0" presId="urn:microsoft.com/office/officeart/2005/8/layout/orgChart1"/>
    <dgm:cxn modelId="{165FCC26-9156-4810-98B6-36091F621404}" type="presParOf" srcId="{2C444BEA-92B9-43B2-BCFF-FBCB605AE452}" destId="{A41B7666-90B0-44D6-8D53-51F1C32ABBB3}" srcOrd="0" destOrd="0" presId="urn:microsoft.com/office/officeart/2005/8/layout/orgChart1"/>
    <dgm:cxn modelId="{250D6D19-F08C-4253-BD59-90A65B67178F}" type="presParOf" srcId="{2C444BEA-92B9-43B2-BCFF-FBCB605AE452}" destId="{68441356-65B1-4BD7-B8BA-DAB46EB9600C}" srcOrd="1" destOrd="0" presId="urn:microsoft.com/office/officeart/2005/8/layout/orgChart1"/>
    <dgm:cxn modelId="{01356618-6046-4F4C-8D97-81CB92E8557C}" type="presParOf" srcId="{881B4F21-5306-4F22-BF1F-316FD0CD79DD}" destId="{ECD63F00-A1C8-49E9-B2BD-C8454961BCD1}" srcOrd="1" destOrd="0" presId="urn:microsoft.com/office/officeart/2005/8/layout/orgChart1"/>
    <dgm:cxn modelId="{D89AE667-3C71-4322-BC83-809398ABBF37}" type="presParOf" srcId="{881B4F21-5306-4F22-BF1F-316FD0CD79DD}" destId="{C5CFA5EF-459B-4332-84E0-3B6B395B323A}" srcOrd="2" destOrd="0" presId="urn:microsoft.com/office/officeart/2005/8/layout/orgChart1"/>
    <dgm:cxn modelId="{65D5B906-5B97-42CD-AEE4-8C27A8140D4B}" type="presParOf" srcId="{EF67DDE0-F5D9-4D56-A93E-78C7E43C5F95}" destId="{175BE954-1F76-41AA-AE4D-1477DA1663F0}" srcOrd="10" destOrd="0" presId="urn:microsoft.com/office/officeart/2005/8/layout/orgChart1"/>
    <dgm:cxn modelId="{7F312BD6-DBB8-444A-83C3-71DC8D259E83}" type="presParOf" srcId="{EF67DDE0-F5D9-4D56-A93E-78C7E43C5F95}" destId="{AEC6A238-5219-40BD-8430-6A8CCA202F91}" srcOrd="11" destOrd="0" presId="urn:microsoft.com/office/officeart/2005/8/layout/orgChart1"/>
    <dgm:cxn modelId="{4133471E-87D9-4A40-84AC-0E62C0A58849}" type="presParOf" srcId="{AEC6A238-5219-40BD-8430-6A8CCA202F91}" destId="{B628602B-E8C8-4154-B1DD-0AC508785633}" srcOrd="0" destOrd="0" presId="urn:microsoft.com/office/officeart/2005/8/layout/orgChart1"/>
    <dgm:cxn modelId="{884518D0-FA0A-490C-AF3C-55F324B1F6EB}" type="presParOf" srcId="{B628602B-E8C8-4154-B1DD-0AC508785633}" destId="{67D268C2-D411-482F-ADF8-5C62E442394B}" srcOrd="0" destOrd="0" presId="urn:microsoft.com/office/officeart/2005/8/layout/orgChart1"/>
    <dgm:cxn modelId="{E7CB8BD7-514D-4806-9643-5D3BAC815E41}" type="presParOf" srcId="{B628602B-E8C8-4154-B1DD-0AC508785633}" destId="{DD54EF03-AD52-4C40-8B42-145655D8CF98}" srcOrd="1" destOrd="0" presId="urn:microsoft.com/office/officeart/2005/8/layout/orgChart1"/>
    <dgm:cxn modelId="{9CB7A28F-D7F8-48FB-827A-C3A4EE9BDC02}" type="presParOf" srcId="{AEC6A238-5219-40BD-8430-6A8CCA202F91}" destId="{2F4AABFF-172B-4107-939B-1BF70193A701}" srcOrd="1" destOrd="0" presId="urn:microsoft.com/office/officeart/2005/8/layout/orgChart1"/>
    <dgm:cxn modelId="{7483116D-568E-462B-B372-C42A8D8B658F}" type="presParOf" srcId="{AEC6A238-5219-40BD-8430-6A8CCA202F91}" destId="{68AB324C-CA8B-4F40-9A4A-6A75CEA0A512}" srcOrd="2" destOrd="0" presId="urn:microsoft.com/office/officeart/2005/8/layout/orgChart1"/>
    <dgm:cxn modelId="{EC2CE6F9-43C9-49BC-90E0-E0996AEEFF22}" type="presParOf" srcId="{B6010417-11E7-4852-BB7F-BFDE5FBDCFBC}" destId="{28F38B66-E6B6-4EA9-A823-3DC3B2FC9333}" srcOrd="2" destOrd="0" presId="urn:microsoft.com/office/officeart/2005/8/layout/orgChart1"/>
    <dgm:cxn modelId="{221700C3-D188-4686-8260-5B137C174925}" type="presParOf" srcId="{092AD3C4-8D03-45A8-B789-3AEB7486E6C4}" destId="{A63406C6-4A73-4409-B3E9-89C8D0012592}" srcOrd="8" destOrd="0" presId="urn:microsoft.com/office/officeart/2005/8/layout/orgChart1"/>
    <dgm:cxn modelId="{CB77A4FF-651E-479A-9941-790F10EFF33D}" type="presParOf" srcId="{092AD3C4-8D03-45A8-B789-3AEB7486E6C4}" destId="{75FF1754-3AA7-4EED-9831-577144412CFA}" srcOrd="9" destOrd="0" presId="urn:microsoft.com/office/officeart/2005/8/layout/orgChart1"/>
    <dgm:cxn modelId="{317BE50D-D3C1-48C9-92A9-905B6A3A9E50}" type="presParOf" srcId="{75FF1754-3AA7-4EED-9831-577144412CFA}" destId="{8FD053ED-4A64-4097-A731-C91071A0B716}" srcOrd="0" destOrd="0" presId="urn:microsoft.com/office/officeart/2005/8/layout/orgChart1"/>
    <dgm:cxn modelId="{51F2D885-D9D0-4C8F-96EA-6D5AB76F3550}" type="presParOf" srcId="{8FD053ED-4A64-4097-A731-C91071A0B716}" destId="{22DDFC38-8FFE-4F38-A841-FFCD5DAD2D94}" srcOrd="0" destOrd="0" presId="urn:microsoft.com/office/officeart/2005/8/layout/orgChart1"/>
    <dgm:cxn modelId="{8698C713-3E7C-4779-A8FC-DE86C4B01A5C}" type="presParOf" srcId="{8FD053ED-4A64-4097-A731-C91071A0B716}" destId="{D2FDEFC4-00A0-4E67-90BB-502BC6A871E8}" srcOrd="1" destOrd="0" presId="urn:microsoft.com/office/officeart/2005/8/layout/orgChart1"/>
    <dgm:cxn modelId="{7DCC4E3D-792D-42ED-82DA-B18DD3560C95}" type="presParOf" srcId="{75FF1754-3AA7-4EED-9831-577144412CFA}" destId="{A685C935-0C21-4D6C-A7D1-7DF7FF20FE8C}" srcOrd="1" destOrd="0" presId="urn:microsoft.com/office/officeart/2005/8/layout/orgChart1"/>
    <dgm:cxn modelId="{CB66A20A-938E-4629-905D-9802D45490E2}" type="presParOf" srcId="{A685C935-0C21-4D6C-A7D1-7DF7FF20FE8C}" destId="{7812CD76-7135-4B5E-9D07-22BD80B78F5C}" srcOrd="0" destOrd="0" presId="urn:microsoft.com/office/officeart/2005/8/layout/orgChart1"/>
    <dgm:cxn modelId="{BE0EE2B5-8B67-4B9C-A183-B0362D016A54}" type="presParOf" srcId="{A685C935-0C21-4D6C-A7D1-7DF7FF20FE8C}" destId="{9A557D6D-BC2E-44F9-814E-6E6BA49A2E99}" srcOrd="1" destOrd="0" presId="urn:microsoft.com/office/officeart/2005/8/layout/orgChart1"/>
    <dgm:cxn modelId="{A8F33DB6-6EB9-4300-8BF5-1A6800FE8B65}" type="presParOf" srcId="{9A557D6D-BC2E-44F9-814E-6E6BA49A2E99}" destId="{E9DD4070-B099-4F6D-AF5A-DD4EC3B0FAC2}" srcOrd="0" destOrd="0" presId="urn:microsoft.com/office/officeart/2005/8/layout/orgChart1"/>
    <dgm:cxn modelId="{B1994BBB-A610-47E3-88E9-F8A928464B13}" type="presParOf" srcId="{E9DD4070-B099-4F6D-AF5A-DD4EC3B0FAC2}" destId="{5963092A-C4B0-48EA-B09A-7EFFC1703F6B}" srcOrd="0" destOrd="0" presId="urn:microsoft.com/office/officeart/2005/8/layout/orgChart1"/>
    <dgm:cxn modelId="{F12CF38E-B511-4E4A-9989-26272AFAA7DA}" type="presParOf" srcId="{E9DD4070-B099-4F6D-AF5A-DD4EC3B0FAC2}" destId="{252CD964-2DA1-4D42-861A-72E6B060200F}" srcOrd="1" destOrd="0" presId="urn:microsoft.com/office/officeart/2005/8/layout/orgChart1"/>
    <dgm:cxn modelId="{85E691FC-2FEC-4707-8574-590648020FE3}" type="presParOf" srcId="{9A557D6D-BC2E-44F9-814E-6E6BA49A2E99}" destId="{70136881-A2F3-4EEB-868D-49171E65E4CF}" srcOrd="1" destOrd="0" presId="urn:microsoft.com/office/officeart/2005/8/layout/orgChart1"/>
    <dgm:cxn modelId="{5C255FAA-836B-419A-A8E5-6D974B2BFC5A}" type="presParOf" srcId="{9A557D6D-BC2E-44F9-814E-6E6BA49A2E99}" destId="{8157050E-9F12-4E50-8276-0D2864994E57}" srcOrd="2" destOrd="0" presId="urn:microsoft.com/office/officeart/2005/8/layout/orgChart1"/>
    <dgm:cxn modelId="{67A421D2-52E6-4157-A77E-2E31D885647C}" type="presParOf" srcId="{A685C935-0C21-4D6C-A7D1-7DF7FF20FE8C}" destId="{8F6F0588-48F2-46BE-8160-FF17AE1B485E}" srcOrd="2" destOrd="0" presId="urn:microsoft.com/office/officeart/2005/8/layout/orgChart1"/>
    <dgm:cxn modelId="{F7B6EB28-0FC7-4BA2-A33D-E16EDE1D0E3A}" type="presParOf" srcId="{A685C935-0C21-4D6C-A7D1-7DF7FF20FE8C}" destId="{2811F9EC-9FE9-4ADF-8252-7DE92F4CFBBA}" srcOrd="3" destOrd="0" presId="urn:microsoft.com/office/officeart/2005/8/layout/orgChart1"/>
    <dgm:cxn modelId="{C028BAFD-5629-494D-ACDA-26A9FF70ED2E}" type="presParOf" srcId="{2811F9EC-9FE9-4ADF-8252-7DE92F4CFBBA}" destId="{2328E0C8-19FD-4FC0-8E56-C71231F38DDB}" srcOrd="0" destOrd="0" presId="urn:microsoft.com/office/officeart/2005/8/layout/orgChart1"/>
    <dgm:cxn modelId="{A3929CAC-2211-454B-B23B-AFAA588F1109}" type="presParOf" srcId="{2328E0C8-19FD-4FC0-8E56-C71231F38DDB}" destId="{278747A3-F3E5-4315-B6FF-6E03F7B1FCB7}" srcOrd="0" destOrd="0" presId="urn:microsoft.com/office/officeart/2005/8/layout/orgChart1"/>
    <dgm:cxn modelId="{A0135F8D-ECDC-49E9-B767-A7AB3515EE65}" type="presParOf" srcId="{2328E0C8-19FD-4FC0-8E56-C71231F38DDB}" destId="{376F1C3D-AFB1-42D3-85A9-BC353DC3B276}" srcOrd="1" destOrd="0" presId="urn:microsoft.com/office/officeart/2005/8/layout/orgChart1"/>
    <dgm:cxn modelId="{C1D26BAF-6C7A-41E7-A7AA-9EEABBEC5FBC}" type="presParOf" srcId="{2811F9EC-9FE9-4ADF-8252-7DE92F4CFBBA}" destId="{488D9322-B9CD-48B0-89BE-49E8F5C9D830}" srcOrd="1" destOrd="0" presId="urn:microsoft.com/office/officeart/2005/8/layout/orgChart1"/>
    <dgm:cxn modelId="{84AC7474-E264-4DD1-9AA9-8559DE43A954}" type="presParOf" srcId="{2811F9EC-9FE9-4ADF-8252-7DE92F4CFBBA}" destId="{E163FE35-8EC5-461A-998E-756C75F08B8C}" srcOrd="2" destOrd="0" presId="urn:microsoft.com/office/officeart/2005/8/layout/orgChart1"/>
    <dgm:cxn modelId="{CF332A03-09F9-4C54-81E3-72469CCD5413}" type="presParOf" srcId="{A685C935-0C21-4D6C-A7D1-7DF7FF20FE8C}" destId="{ED338283-95A8-415D-92A9-60F59C244147}" srcOrd="4" destOrd="0" presId="urn:microsoft.com/office/officeart/2005/8/layout/orgChart1"/>
    <dgm:cxn modelId="{4D766099-C4B4-41D4-9081-3E23A6576CFF}" type="presParOf" srcId="{A685C935-0C21-4D6C-A7D1-7DF7FF20FE8C}" destId="{4034D1D4-5F3F-49E4-A661-ED8C18D8EB4B}" srcOrd="5" destOrd="0" presId="urn:microsoft.com/office/officeart/2005/8/layout/orgChart1"/>
    <dgm:cxn modelId="{8C82AF0E-751A-4A8B-B7D0-939BF4D8FF17}" type="presParOf" srcId="{4034D1D4-5F3F-49E4-A661-ED8C18D8EB4B}" destId="{DE3BC2BF-AF8D-4D59-A862-AABA39D2D359}" srcOrd="0" destOrd="0" presId="urn:microsoft.com/office/officeart/2005/8/layout/orgChart1"/>
    <dgm:cxn modelId="{BBF6140A-BF39-4397-8CCD-E51DE775D9B3}" type="presParOf" srcId="{DE3BC2BF-AF8D-4D59-A862-AABA39D2D359}" destId="{8604D005-3056-4C08-BA21-AC3E578F3055}" srcOrd="0" destOrd="0" presId="urn:microsoft.com/office/officeart/2005/8/layout/orgChart1"/>
    <dgm:cxn modelId="{488B8689-3BE3-4C09-890D-52494070214E}" type="presParOf" srcId="{DE3BC2BF-AF8D-4D59-A862-AABA39D2D359}" destId="{7002D17B-8FED-4040-80E4-DDEA1A073F81}" srcOrd="1" destOrd="0" presId="urn:microsoft.com/office/officeart/2005/8/layout/orgChart1"/>
    <dgm:cxn modelId="{D0F9B478-B99E-4C41-9881-2C264D101061}" type="presParOf" srcId="{4034D1D4-5F3F-49E4-A661-ED8C18D8EB4B}" destId="{9B075AB8-39C1-4F71-87C8-8CCAF17AB7E0}" srcOrd="1" destOrd="0" presId="urn:microsoft.com/office/officeart/2005/8/layout/orgChart1"/>
    <dgm:cxn modelId="{37EE18FE-98B5-4A17-A39D-4970F8F8E8D7}" type="presParOf" srcId="{4034D1D4-5F3F-49E4-A661-ED8C18D8EB4B}" destId="{6310BED5-3A5D-40F8-8E6D-3AEC253148C8}" srcOrd="2" destOrd="0" presId="urn:microsoft.com/office/officeart/2005/8/layout/orgChart1"/>
    <dgm:cxn modelId="{49EE4722-C46F-48F3-A231-9389F91ED0CF}" type="presParOf" srcId="{A685C935-0C21-4D6C-A7D1-7DF7FF20FE8C}" destId="{5DBE245B-036A-4813-85DA-1C328446E399}" srcOrd="6" destOrd="0" presId="urn:microsoft.com/office/officeart/2005/8/layout/orgChart1"/>
    <dgm:cxn modelId="{D898AC6B-2AC2-4ADC-96E7-CD48A31DEDA0}" type="presParOf" srcId="{A685C935-0C21-4D6C-A7D1-7DF7FF20FE8C}" destId="{A068292B-3CA9-4383-8B37-B0586FA5324E}" srcOrd="7" destOrd="0" presId="urn:microsoft.com/office/officeart/2005/8/layout/orgChart1"/>
    <dgm:cxn modelId="{375A98E5-69AF-45CB-B62C-561481C28922}" type="presParOf" srcId="{A068292B-3CA9-4383-8B37-B0586FA5324E}" destId="{D2715CCC-BBF8-4544-9ED3-A28925BE8915}" srcOrd="0" destOrd="0" presId="urn:microsoft.com/office/officeart/2005/8/layout/orgChart1"/>
    <dgm:cxn modelId="{A2F1FBC6-E0BA-470F-A1C7-1221E8C11A97}" type="presParOf" srcId="{D2715CCC-BBF8-4544-9ED3-A28925BE8915}" destId="{EA4C5B66-19D5-4501-A822-694D19E61D02}" srcOrd="0" destOrd="0" presId="urn:microsoft.com/office/officeart/2005/8/layout/orgChart1"/>
    <dgm:cxn modelId="{366099B5-F825-4E08-84C4-294EDB1C6EB5}" type="presParOf" srcId="{D2715CCC-BBF8-4544-9ED3-A28925BE8915}" destId="{CAD697BD-39A7-4AB6-9DE5-7A99EE3DC353}" srcOrd="1" destOrd="0" presId="urn:microsoft.com/office/officeart/2005/8/layout/orgChart1"/>
    <dgm:cxn modelId="{816B8E76-FAE8-41FA-9746-F2D8698041B4}" type="presParOf" srcId="{A068292B-3CA9-4383-8B37-B0586FA5324E}" destId="{1D6EB83A-76EC-40D0-9905-13FB3457A496}" srcOrd="1" destOrd="0" presId="urn:microsoft.com/office/officeart/2005/8/layout/orgChart1"/>
    <dgm:cxn modelId="{A0D13C80-A4FB-4A5B-9087-9FB31E04A006}" type="presParOf" srcId="{A068292B-3CA9-4383-8B37-B0586FA5324E}" destId="{696F8E8E-0DAF-4689-86F8-35D747CCE3A1}" srcOrd="2" destOrd="0" presId="urn:microsoft.com/office/officeart/2005/8/layout/orgChart1"/>
    <dgm:cxn modelId="{BC88E8F9-21AD-4F3B-9B3B-20A4C104795A}" type="presParOf" srcId="{75FF1754-3AA7-4EED-9831-577144412CFA}" destId="{2803F8C2-34EB-43AA-979A-2EADB6BB03A4}" srcOrd="2" destOrd="0" presId="urn:microsoft.com/office/officeart/2005/8/layout/orgChart1"/>
    <dgm:cxn modelId="{685C24FA-6F25-499A-9E14-2F8AE1A93E12}" type="presParOf" srcId="{0B7C3BED-5ABA-40AB-A5F7-818833097DF2}" destId="{96806ABA-694A-4AD0-ADAD-CA38DD6CEA87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E245B-036A-4813-85DA-1C328446E399}">
      <dsp:nvSpPr>
        <dsp:cNvPr id="0" name=""/>
        <dsp:cNvSpPr/>
      </dsp:nvSpPr>
      <dsp:spPr>
        <a:xfrm>
          <a:off x="6004430" y="1190035"/>
          <a:ext cx="141511" cy="2443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3421"/>
              </a:lnTo>
              <a:lnTo>
                <a:pt x="141511" y="24434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338283-95A8-415D-92A9-60F59C244147}">
      <dsp:nvSpPr>
        <dsp:cNvPr id="0" name=""/>
        <dsp:cNvSpPr/>
      </dsp:nvSpPr>
      <dsp:spPr>
        <a:xfrm>
          <a:off x="6004430" y="1190035"/>
          <a:ext cx="141511" cy="1773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3602"/>
              </a:lnTo>
              <a:lnTo>
                <a:pt x="141511" y="17736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F0588-48F2-46BE-8160-FF17AE1B485E}">
      <dsp:nvSpPr>
        <dsp:cNvPr id="0" name=""/>
        <dsp:cNvSpPr/>
      </dsp:nvSpPr>
      <dsp:spPr>
        <a:xfrm>
          <a:off x="6004430" y="1190035"/>
          <a:ext cx="141511" cy="1103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3784"/>
              </a:lnTo>
              <a:lnTo>
                <a:pt x="141511" y="110378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12CD76-7135-4B5E-9D07-22BD80B78F5C}">
      <dsp:nvSpPr>
        <dsp:cNvPr id="0" name=""/>
        <dsp:cNvSpPr/>
      </dsp:nvSpPr>
      <dsp:spPr>
        <a:xfrm>
          <a:off x="6004430" y="1190035"/>
          <a:ext cx="141511" cy="433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966"/>
              </a:lnTo>
              <a:lnTo>
                <a:pt x="141511" y="433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406C6-4A73-4409-B3E9-89C8D0012592}">
      <dsp:nvSpPr>
        <dsp:cNvPr id="0" name=""/>
        <dsp:cNvSpPr/>
      </dsp:nvSpPr>
      <dsp:spPr>
        <a:xfrm>
          <a:off x="4129201" y="520217"/>
          <a:ext cx="2252592" cy="198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56"/>
              </a:lnTo>
              <a:lnTo>
                <a:pt x="2252592" y="99056"/>
              </a:lnTo>
              <a:lnTo>
                <a:pt x="2252592" y="1981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5BE954-1F76-41AA-AE4D-1477DA1663F0}">
      <dsp:nvSpPr>
        <dsp:cNvPr id="0" name=""/>
        <dsp:cNvSpPr/>
      </dsp:nvSpPr>
      <dsp:spPr>
        <a:xfrm>
          <a:off x="4862907" y="1190035"/>
          <a:ext cx="141511" cy="3547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7205"/>
              </a:lnTo>
              <a:lnTo>
                <a:pt x="141511" y="35472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7FC6F-B33B-47C5-84C5-D3F1E01A78F6}">
      <dsp:nvSpPr>
        <dsp:cNvPr id="0" name=""/>
        <dsp:cNvSpPr/>
      </dsp:nvSpPr>
      <dsp:spPr>
        <a:xfrm>
          <a:off x="4862907" y="1190035"/>
          <a:ext cx="141511" cy="2920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0269"/>
              </a:lnTo>
              <a:lnTo>
                <a:pt x="141511" y="29202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D0C32-7684-4E82-AD64-388B2D449472}">
      <dsp:nvSpPr>
        <dsp:cNvPr id="0" name=""/>
        <dsp:cNvSpPr/>
      </dsp:nvSpPr>
      <dsp:spPr>
        <a:xfrm>
          <a:off x="4862907" y="1190035"/>
          <a:ext cx="141511" cy="2293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3333"/>
              </a:lnTo>
              <a:lnTo>
                <a:pt x="141511" y="22933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F2A6E-A060-4CD3-A291-BAAA73A5F375}">
      <dsp:nvSpPr>
        <dsp:cNvPr id="0" name=""/>
        <dsp:cNvSpPr/>
      </dsp:nvSpPr>
      <dsp:spPr>
        <a:xfrm>
          <a:off x="4862907" y="1190035"/>
          <a:ext cx="141511" cy="1666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6397"/>
              </a:lnTo>
              <a:lnTo>
                <a:pt x="141511" y="16663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CCECF-E923-4FB8-B5DA-C302A75BA3F2}">
      <dsp:nvSpPr>
        <dsp:cNvPr id="0" name=""/>
        <dsp:cNvSpPr/>
      </dsp:nvSpPr>
      <dsp:spPr>
        <a:xfrm>
          <a:off x="4862907" y="1190035"/>
          <a:ext cx="141511" cy="1039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461"/>
              </a:lnTo>
              <a:lnTo>
                <a:pt x="141511" y="10394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D06F4-6AF4-48AB-BC13-5D71FF7A5C88}">
      <dsp:nvSpPr>
        <dsp:cNvPr id="0" name=""/>
        <dsp:cNvSpPr/>
      </dsp:nvSpPr>
      <dsp:spPr>
        <a:xfrm>
          <a:off x="4862907" y="1190035"/>
          <a:ext cx="141511" cy="41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524"/>
              </a:lnTo>
              <a:lnTo>
                <a:pt x="141511" y="412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EC9F6-1F00-407B-BC2C-18234C43BF7E}">
      <dsp:nvSpPr>
        <dsp:cNvPr id="0" name=""/>
        <dsp:cNvSpPr/>
      </dsp:nvSpPr>
      <dsp:spPr>
        <a:xfrm>
          <a:off x="4129201" y="520217"/>
          <a:ext cx="1111069" cy="198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56"/>
              </a:lnTo>
              <a:lnTo>
                <a:pt x="1111069" y="99056"/>
              </a:lnTo>
              <a:lnTo>
                <a:pt x="1111069" y="1981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EC25E-9E71-41CC-A8E2-F4936A644F81}">
      <dsp:nvSpPr>
        <dsp:cNvPr id="0" name=""/>
        <dsp:cNvSpPr/>
      </dsp:nvSpPr>
      <dsp:spPr>
        <a:xfrm>
          <a:off x="3721385" y="1190035"/>
          <a:ext cx="141511" cy="2443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3421"/>
              </a:lnTo>
              <a:lnTo>
                <a:pt x="141511" y="24434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A328F0-8EC2-4F8E-972A-40C4B36E9D7A}">
      <dsp:nvSpPr>
        <dsp:cNvPr id="0" name=""/>
        <dsp:cNvSpPr/>
      </dsp:nvSpPr>
      <dsp:spPr>
        <a:xfrm>
          <a:off x="3721385" y="1190035"/>
          <a:ext cx="141511" cy="1773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3602"/>
              </a:lnTo>
              <a:lnTo>
                <a:pt x="141511" y="17736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BEFC7-1CF8-48A0-B493-04EA0B696D81}">
      <dsp:nvSpPr>
        <dsp:cNvPr id="0" name=""/>
        <dsp:cNvSpPr/>
      </dsp:nvSpPr>
      <dsp:spPr>
        <a:xfrm>
          <a:off x="3721385" y="1190035"/>
          <a:ext cx="141511" cy="1103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3784"/>
              </a:lnTo>
              <a:lnTo>
                <a:pt x="141511" y="110378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76C5A-44BA-42DC-A686-D846F1D8AF5D}">
      <dsp:nvSpPr>
        <dsp:cNvPr id="0" name=""/>
        <dsp:cNvSpPr/>
      </dsp:nvSpPr>
      <dsp:spPr>
        <a:xfrm>
          <a:off x="3721385" y="1190035"/>
          <a:ext cx="141511" cy="433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966"/>
              </a:lnTo>
              <a:lnTo>
                <a:pt x="141511" y="433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11EFC-98E2-4C39-BB53-F6C4875F4BA9}">
      <dsp:nvSpPr>
        <dsp:cNvPr id="0" name=""/>
        <dsp:cNvSpPr/>
      </dsp:nvSpPr>
      <dsp:spPr>
        <a:xfrm>
          <a:off x="4053028" y="520217"/>
          <a:ext cx="91440" cy="198113"/>
        </a:xfrm>
        <a:custGeom>
          <a:avLst/>
          <a:gdLst/>
          <a:ahLst/>
          <a:cxnLst/>
          <a:rect l="0" t="0" r="0" b="0"/>
          <a:pathLst>
            <a:path>
              <a:moveTo>
                <a:pt x="76172" y="0"/>
              </a:moveTo>
              <a:lnTo>
                <a:pt x="76172" y="99056"/>
              </a:lnTo>
              <a:lnTo>
                <a:pt x="45720" y="99056"/>
              </a:lnTo>
              <a:lnTo>
                <a:pt x="45720" y="1981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0BE68-7681-4D61-9841-D2B9C298ED28}">
      <dsp:nvSpPr>
        <dsp:cNvPr id="0" name=""/>
        <dsp:cNvSpPr/>
      </dsp:nvSpPr>
      <dsp:spPr>
        <a:xfrm>
          <a:off x="2643762" y="1190035"/>
          <a:ext cx="130861" cy="2293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3333"/>
              </a:lnTo>
              <a:lnTo>
                <a:pt x="130861" y="22933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A07F8B-B218-4F3E-B8CE-2ABFAD73F10D}">
      <dsp:nvSpPr>
        <dsp:cNvPr id="0" name=""/>
        <dsp:cNvSpPr/>
      </dsp:nvSpPr>
      <dsp:spPr>
        <a:xfrm>
          <a:off x="2643762" y="1190035"/>
          <a:ext cx="130861" cy="1666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6397"/>
              </a:lnTo>
              <a:lnTo>
                <a:pt x="130861" y="16663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BCA5E-0AFC-49C3-8FBB-DD4931A44F7F}">
      <dsp:nvSpPr>
        <dsp:cNvPr id="0" name=""/>
        <dsp:cNvSpPr/>
      </dsp:nvSpPr>
      <dsp:spPr>
        <a:xfrm>
          <a:off x="2643762" y="1190035"/>
          <a:ext cx="130861" cy="1039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461"/>
              </a:lnTo>
              <a:lnTo>
                <a:pt x="130861" y="10394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926CD-5A4D-4D11-9C13-1B5029D2AD97}">
      <dsp:nvSpPr>
        <dsp:cNvPr id="0" name=""/>
        <dsp:cNvSpPr/>
      </dsp:nvSpPr>
      <dsp:spPr>
        <a:xfrm>
          <a:off x="2643762" y="1190035"/>
          <a:ext cx="130861" cy="41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524"/>
              </a:lnTo>
              <a:lnTo>
                <a:pt x="130861" y="412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AE0504-F171-47AB-936B-93838F12E9F9}">
      <dsp:nvSpPr>
        <dsp:cNvPr id="0" name=""/>
        <dsp:cNvSpPr/>
      </dsp:nvSpPr>
      <dsp:spPr>
        <a:xfrm>
          <a:off x="2992726" y="520217"/>
          <a:ext cx="1136475" cy="198113"/>
        </a:xfrm>
        <a:custGeom>
          <a:avLst/>
          <a:gdLst/>
          <a:ahLst/>
          <a:cxnLst/>
          <a:rect l="0" t="0" r="0" b="0"/>
          <a:pathLst>
            <a:path>
              <a:moveTo>
                <a:pt x="1136475" y="0"/>
              </a:moveTo>
              <a:lnTo>
                <a:pt x="1136475" y="99056"/>
              </a:lnTo>
              <a:lnTo>
                <a:pt x="0" y="99056"/>
              </a:lnTo>
              <a:lnTo>
                <a:pt x="0" y="1981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1A360-47AA-4E49-8592-7B3FD8D3E039}">
      <dsp:nvSpPr>
        <dsp:cNvPr id="0" name=""/>
        <dsp:cNvSpPr/>
      </dsp:nvSpPr>
      <dsp:spPr>
        <a:xfrm>
          <a:off x="1509340" y="1190035"/>
          <a:ext cx="141511" cy="41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524"/>
              </a:lnTo>
              <a:lnTo>
                <a:pt x="141511" y="412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0CBA3-EEBB-4AA1-8E22-24DDDF57B51A}">
      <dsp:nvSpPr>
        <dsp:cNvPr id="0" name=""/>
        <dsp:cNvSpPr/>
      </dsp:nvSpPr>
      <dsp:spPr>
        <a:xfrm>
          <a:off x="1886703" y="520217"/>
          <a:ext cx="2242498" cy="198113"/>
        </a:xfrm>
        <a:custGeom>
          <a:avLst/>
          <a:gdLst/>
          <a:ahLst/>
          <a:cxnLst/>
          <a:rect l="0" t="0" r="0" b="0"/>
          <a:pathLst>
            <a:path>
              <a:moveTo>
                <a:pt x="2242498" y="0"/>
              </a:moveTo>
              <a:lnTo>
                <a:pt x="2242498" y="99056"/>
              </a:lnTo>
              <a:lnTo>
                <a:pt x="0" y="99056"/>
              </a:lnTo>
              <a:lnTo>
                <a:pt x="0" y="1981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A9F7BD-F8ED-4294-BDB5-425A45F0749E}">
      <dsp:nvSpPr>
        <dsp:cNvPr id="0" name=""/>
        <dsp:cNvSpPr/>
      </dsp:nvSpPr>
      <dsp:spPr>
        <a:xfrm>
          <a:off x="3610332" y="1347"/>
          <a:ext cx="1037739" cy="518869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600" kern="1200" dirty="0">
            <a:latin typeface="Century Gothic" panose="020B0502020202020204" pitchFamily="34" charset="0"/>
          </a:endParaRP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1" kern="1200" dirty="0">
              <a:latin typeface="Century Gothic" panose="020B0502020202020204" pitchFamily="34" charset="0"/>
            </a:rPr>
            <a:t>Directeur -bestuurder</a:t>
          </a:r>
        </a:p>
      </dsp:txBody>
      <dsp:txXfrm>
        <a:off x="3610332" y="1347"/>
        <a:ext cx="1037739" cy="518869"/>
      </dsp:txXfrm>
    </dsp:sp>
    <dsp:sp modelId="{71468977-FCF0-4638-903F-B4C5F7EF6F87}">
      <dsp:nvSpPr>
        <dsp:cNvPr id="0" name=""/>
        <dsp:cNvSpPr/>
      </dsp:nvSpPr>
      <dsp:spPr>
        <a:xfrm>
          <a:off x="1414999" y="718331"/>
          <a:ext cx="943408" cy="47170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1" kern="1200">
              <a:latin typeface="Century Gothic" panose="020B0502020202020204" pitchFamily="34" charset="0"/>
            </a:rPr>
            <a:t>Staff</a:t>
          </a:r>
        </a:p>
      </dsp:txBody>
      <dsp:txXfrm>
        <a:off x="1414999" y="718331"/>
        <a:ext cx="943408" cy="471704"/>
      </dsp:txXfrm>
    </dsp:sp>
    <dsp:sp modelId="{E55D6051-2AE2-4361-8812-23A63C79AEDD}">
      <dsp:nvSpPr>
        <dsp:cNvPr id="0" name=""/>
        <dsp:cNvSpPr/>
      </dsp:nvSpPr>
      <dsp:spPr>
        <a:xfrm>
          <a:off x="1650851" y="1388149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Teamleider Staf</a:t>
          </a:r>
        </a:p>
      </dsp:txBody>
      <dsp:txXfrm>
        <a:off x="1650851" y="1388149"/>
        <a:ext cx="857644" cy="428822"/>
      </dsp:txXfrm>
    </dsp:sp>
    <dsp:sp modelId="{98414DC5-409A-4CCA-AB57-98E4092567EC}">
      <dsp:nvSpPr>
        <dsp:cNvPr id="0" name=""/>
        <dsp:cNvSpPr/>
      </dsp:nvSpPr>
      <dsp:spPr>
        <a:xfrm>
          <a:off x="2556521" y="718331"/>
          <a:ext cx="872408" cy="47170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1" kern="1200" dirty="0">
              <a:latin typeface="Century Gothic" panose="020B0502020202020204" pitchFamily="34" charset="0"/>
            </a:rPr>
            <a:t>Manager Europa</a:t>
          </a:r>
        </a:p>
      </dsp:txBody>
      <dsp:txXfrm>
        <a:off x="2556521" y="718331"/>
        <a:ext cx="872408" cy="471704"/>
      </dsp:txXfrm>
    </dsp:sp>
    <dsp:sp modelId="{80A0011D-A8D0-4815-832B-1959595FFE07}">
      <dsp:nvSpPr>
        <dsp:cNvPr id="0" name=""/>
        <dsp:cNvSpPr/>
      </dsp:nvSpPr>
      <dsp:spPr>
        <a:xfrm>
          <a:off x="2774624" y="1388149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 Team Erasmus+ </a:t>
          </a:r>
          <a:br>
            <a:rPr lang="nl-NL" sz="600" kern="1200" dirty="0">
              <a:latin typeface="Century Gothic" panose="020B0502020202020204" pitchFamily="34" charset="0"/>
            </a:rPr>
          </a:br>
          <a:r>
            <a:rPr lang="nl-NL" sz="600" kern="1200" dirty="0">
              <a:latin typeface="Century Gothic" panose="020B0502020202020204" pitchFamily="34" charset="0"/>
            </a:rPr>
            <a:t>Policy &amp; Programme PO/VO/VE</a:t>
          </a:r>
        </a:p>
      </dsp:txBody>
      <dsp:txXfrm>
        <a:off x="2774624" y="1388149"/>
        <a:ext cx="857644" cy="428822"/>
      </dsp:txXfrm>
    </dsp:sp>
    <dsp:sp modelId="{4FB3DFFE-8F44-4210-9002-62F6BB5328CF}">
      <dsp:nvSpPr>
        <dsp:cNvPr id="0" name=""/>
        <dsp:cNvSpPr/>
      </dsp:nvSpPr>
      <dsp:spPr>
        <a:xfrm>
          <a:off x="2774624" y="2015085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Erasmus+ </a:t>
          </a:r>
          <a:br>
            <a:rPr lang="nl-NL" sz="600" kern="1200" dirty="0">
              <a:latin typeface="Century Gothic" panose="020B0502020202020204" pitchFamily="34" charset="0"/>
            </a:rPr>
          </a:br>
          <a:r>
            <a:rPr lang="nl-NL" sz="600" kern="1200" dirty="0">
              <a:latin typeface="Century Gothic" panose="020B0502020202020204" pitchFamily="34" charset="0"/>
            </a:rPr>
            <a:t>Policy &amp; Programme MBO/HO</a:t>
          </a:r>
        </a:p>
      </dsp:txBody>
      <dsp:txXfrm>
        <a:off x="2774624" y="2015085"/>
        <a:ext cx="857644" cy="428822"/>
      </dsp:txXfrm>
    </dsp:sp>
    <dsp:sp modelId="{FEC129A9-60A9-44BC-8C3A-1B242497AB41}">
      <dsp:nvSpPr>
        <dsp:cNvPr id="0" name=""/>
        <dsp:cNvSpPr/>
      </dsp:nvSpPr>
      <dsp:spPr>
        <a:xfrm>
          <a:off x="2774624" y="2642021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</a:t>
          </a:r>
          <a:r>
            <a:rPr lang="nl-NL" sz="600" kern="1200" dirty="0" err="1">
              <a:latin typeface="Century Gothic" panose="020B0502020202020204" pitchFamily="34" charset="0"/>
            </a:rPr>
            <a:t>Quality</a:t>
          </a:r>
          <a:r>
            <a:rPr lang="nl-NL" sz="600" kern="1200" dirty="0">
              <a:latin typeface="Century Gothic" panose="020B0502020202020204" pitchFamily="34" charset="0"/>
            </a:rPr>
            <a:t>, </a:t>
          </a:r>
          <a:br>
            <a:rPr lang="nl-NL" sz="600" kern="1200" dirty="0">
              <a:latin typeface="Century Gothic" panose="020B0502020202020204" pitchFamily="34" charset="0"/>
            </a:rPr>
          </a:br>
          <a:r>
            <a:rPr lang="nl-NL" sz="600" kern="1200" dirty="0">
              <a:latin typeface="Century Gothic" panose="020B0502020202020204" pitchFamily="34" charset="0"/>
            </a:rPr>
            <a:t>Compliance &amp; Finance</a:t>
          </a:r>
        </a:p>
      </dsp:txBody>
      <dsp:txXfrm>
        <a:off x="2774624" y="2642021"/>
        <a:ext cx="857644" cy="428822"/>
      </dsp:txXfrm>
    </dsp:sp>
    <dsp:sp modelId="{BC82E055-E2FC-48E7-8F8F-7498931679DD}">
      <dsp:nvSpPr>
        <dsp:cNvPr id="0" name=""/>
        <dsp:cNvSpPr/>
      </dsp:nvSpPr>
      <dsp:spPr>
        <a:xfrm>
          <a:off x="2774624" y="3268957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</a:t>
          </a:r>
          <a:r>
            <a:rPr lang="nl-NL" sz="600" kern="1200" dirty="0" err="1">
              <a:latin typeface="Century Gothic" panose="020B0502020202020204" pitchFamily="34" charset="0"/>
            </a:rPr>
            <a:t>Strategy</a:t>
          </a:r>
          <a:r>
            <a:rPr lang="nl-NL" sz="600" kern="1200" dirty="0">
              <a:latin typeface="Century Gothic" panose="020B0502020202020204" pitchFamily="34" charset="0"/>
            </a:rPr>
            <a:t> &amp; </a:t>
          </a:r>
          <a:r>
            <a:rPr lang="nl-NL" sz="600" kern="1200" dirty="0" err="1">
              <a:latin typeface="Century Gothic" panose="020B0502020202020204" pitchFamily="34" charset="0"/>
            </a:rPr>
            <a:t>Innovation</a:t>
          </a:r>
          <a:endParaRPr lang="nl-NL" sz="600" kern="1200" dirty="0">
            <a:latin typeface="Century Gothic" panose="020B0502020202020204" pitchFamily="34" charset="0"/>
          </a:endParaRPr>
        </a:p>
      </dsp:txBody>
      <dsp:txXfrm>
        <a:off x="2774624" y="3268957"/>
        <a:ext cx="857644" cy="428822"/>
      </dsp:txXfrm>
    </dsp:sp>
    <dsp:sp modelId="{49818C0A-2065-433F-AC0A-F05C68F2FE03}">
      <dsp:nvSpPr>
        <dsp:cNvPr id="0" name=""/>
        <dsp:cNvSpPr/>
      </dsp:nvSpPr>
      <dsp:spPr>
        <a:xfrm>
          <a:off x="3627044" y="718331"/>
          <a:ext cx="943408" cy="47170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1" kern="1200" dirty="0">
              <a:latin typeface="Century Gothic" panose="020B0502020202020204" pitchFamily="34" charset="0"/>
            </a:rPr>
            <a:t>Manager </a:t>
          </a:r>
          <a:r>
            <a:rPr lang="nl-NL" sz="600" b="1" kern="1200" dirty="0" err="1">
              <a:latin typeface="Century Gothic" panose="020B0502020202020204" pitchFamily="34" charset="0"/>
            </a:rPr>
            <a:t>GLobal</a:t>
          </a:r>
          <a:endParaRPr lang="nl-NL" sz="600" b="1" kern="1200" dirty="0">
            <a:latin typeface="Century Gothic" panose="020B0502020202020204" pitchFamily="34" charset="0"/>
          </a:endParaRPr>
        </a:p>
      </dsp:txBody>
      <dsp:txXfrm>
        <a:off x="3627044" y="718331"/>
        <a:ext cx="943408" cy="471704"/>
      </dsp:txXfrm>
    </dsp:sp>
    <dsp:sp modelId="{53CF2055-A6E7-4A74-B254-4C585863F708}">
      <dsp:nvSpPr>
        <dsp:cNvPr id="0" name=""/>
        <dsp:cNvSpPr/>
      </dsp:nvSpPr>
      <dsp:spPr>
        <a:xfrm>
          <a:off x="3862896" y="1388149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Partnerships &amp; Programme Development</a:t>
          </a:r>
        </a:p>
      </dsp:txBody>
      <dsp:txXfrm>
        <a:off x="3862896" y="1388149"/>
        <a:ext cx="943408" cy="471704"/>
      </dsp:txXfrm>
    </dsp:sp>
    <dsp:sp modelId="{8316D0B7-2039-439F-AF9A-A4DD6974CD10}">
      <dsp:nvSpPr>
        <dsp:cNvPr id="0" name=""/>
        <dsp:cNvSpPr/>
      </dsp:nvSpPr>
      <dsp:spPr>
        <a:xfrm>
          <a:off x="3862896" y="2057967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Programme Management &amp; Monitoring</a:t>
          </a:r>
        </a:p>
      </dsp:txBody>
      <dsp:txXfrm>
        <a:off x="3862896" y="2057967"/>
        <a:ext cx="943408" cy="471704"/>
      </dsp:txXfrm>
    </dsp:sp>
    <dsp:sp modelId="{DD887AEF-2FA1-49E1-B37A-468572F37ADF}">
      <dsp:nvSpPr>
        <dsp:cNvPr id="0" name=""/>
        <dsp:cNvSpPr/>
      </dsp:nvSpPr>
      <dsp:spPr>
        <a:xfrm>
          <a:off x="3862896" y="2727786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0" kern="1200" dirty="0">
              <a:latin typeface="Century Gothic" panose="020B0502020202020204" pitchFamily="34" charset="0"/>
            </a:rPr>
            <a:t>Team Programme Support</a:t>
          </a:r>
        </a:p>
      </dsp:txBody>
      <dsp:txXfrm>
        <a:off x="3862896" y="2727786"/>
        <a:ext cx="943408" cy="471704"/>
      </dsp:txXfrm>
    </dsp:sp>
    <dsp:sp modelId="{CC380B5E-FA8F-4CC0-90B0-E58A0EEA7596}">
      <dsp:nvSpPr>
        <dsp:cNvPr id="0" name=""/>
        <dsp:cNvSpPr/>
      </dsp:nvSpPr>
      <dsp:spPr>
        <a:xfrm>
          <a:off x="3862896" y="3397604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Transitie </a:t>
          </a:r>
          <a:br>
            <a:rPr lang="nl-NL" sz="600" kern="1200" dirty="0">
              <a:latin typeface="Century Gothic" panose="020B0502020202020204" pitchFamily="34" charset="0"/>
            </a:rPr>
          </a:br>
          <a:r>
            <a:rPr lang="nl-NL" sz="600" kern="1200" dirty="0">
              <a:latin typeface="Century Gothic" panose="020B0502020202020204" pitchFamily="34" charset="0"/>
            </a:rPr>
            <a:t>Neso's en Alumni</a:t>
          </a:r>
        </a:p>
      </dsp:txBody>
      <dsp:txXfrm>
        <a:off x="3862896" y="3397604"/>
        <a:ext cx="943408" cy="471704"/>
      </dsp:txXfrm>
    </dsp:sp>
    <dsp:sp modelId="{4C2E3522-63E9-4F0A-B32C-CF9C66E78581}">
      <dsp:nvSpPr>
        <dsp:cNvPr id="0" name=""/>
        <dsp:cNvSpPr/>
      </dsp:nvSpPr>
      <dsp:spPr>
        <a:xfrm>
          <a:off x="4768567" y="718331"/>
          <a:ext cx="943408" cy="47170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1" kern="1200" dirty="0">
              <a:latin typeface="Century Gothic" panose="020B0502020202020204" pitchFamily="34" charset="0"/>
            </a:rPr>
            <a:t>Manager NL</a:t>
          </a:r>
        </a:p>
      </dsp:txBody>
      <dsp:txXfrm>
        <a:off x="4768567" y="718331"/>
        <a:ext cx="943408" cy="471704"/>
      </dsp:txXfrm>
    </dsp:sp>
    <dsp:sp modelId="{82E1EC7E-E0F7-4D38-B86B-DC1889B6FD51}">
      <dsp:nvSpPr>
        <dsp:cNvPr id="0" name=""/>
        <dsp:cNvSpPr/>
      </dsp:nvSpPr>
      <dsp:spPr>
        <a:xfrm>
          <a:off x="5004419" y="1388149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Internationale Oriëntatie en Samenwerking</a:t>
          </a:r>
        </a:p>
      </dsp:txBody>
      <dsp:txXfrm>
        <a:off x="5004419" y="1388149"/>
        <a:ext cx="857644" cy="428822"/>
      </dsp:txXfrm>
    </dsp:sp>
    <dsp:sp modelId="{5A1C6CC8-ABB6-4048-8EDA-F8218CFAB48D}">
      <dsp:nvSpPr>
        <dsp:cNvPr id="0" name=""/>
        <dsp:cNvSpPr/>
      </dsp:nvSpPr>
      <dsp:spPr>
        <a:xfrm>
          <a:off x="5004419" y="2015085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Versterking Taalonderwijs</a:t>
          </a:r>
        </a:p>
      </dsp:txBody>
      <dsp:txXfrm>
        <a:off x="5004419" y="2015085"/>
        <a:ext cx="857644" cy="428822"/>
      </dsp:txXfrm>
    </dsp:sp>
    <dsp:sp modelId="{F60B172A-B88A-4DEB-AA64-767252D6A88A}">
      <dsp:nvSpPr>
        <dsp:cNvPr id="0" name=""/>
        <dsp:cNvSpPr/>
      </dsp:nvSpPr>
      <dsp:spPr>
        <a:xfrm>
          <a:off x="5004419" y="2642021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                    Onderwijsvergelijking - Advisering &amp; Beleid</a:t>
          </a:r>
        </a:p>
      </dsp:txBody>
      <dsp:txXfrm>
        <a:off x="5004419" y="2642021"/>
        <a:ext cx="857644" cy="428822"/>
      </dsp:txXfrm>
    </dsp:sp>
    <dsp:sp modelId="{75ADD7E9-4EDE-4A30-A667-9249AF6EA3C1}">
      <dsp:nvSpPr>
        <dsp:cNvPr id="0" name=""/>
        <dsp:cNvSpPr/>
      </dsp:nvSpPr>
      <dsp:spPr>
        <a:xfrm>
          <a:off x="5004419" y="3268957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 Onderwijsvergelijking - Advisering &amp; Informatie</a:t>
          </a:r>
        </a:p>
      </dsp:txBody>
      <dsp:txXfrm>
        <a:off x="5004419" y="3268957"/>
        <a:ext cx="857644" cy="428822"/>
      </dsp:txXfrm>
    </dsp:sp>
    <dsp:sp modelId="{A41B7666-90B0-44D6-8D53-51F1C32ABBB3}">
      <dsp:nvSpPr>
        <dsp:cNvPr id="0" name=""/>
        <dsp:cNvSpPr/>
      </dsp:nvSpPr>
      <dsp:spPr>
        <a:xfrm>
          <a:off x="5004419" y="3895893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Mobiliteit</a:t>
          </a:r>
        </a:p>
      </dsp:txBody>
      <dsp:txXfrm>
        <a:off x="5004419" y="3895893"/>
        <a:ext cx="857644" cy="428822"/>
      </dsp:txXfrm>
    </dsp:sp>
    <dsp:sp modelId="{67D268C2-D411-482F-ADF8-5C62E442394B}">
      <dsp:nvSpPr>
        <dsp:cNvPr id="0" name=""/>
        <dsp:cNvSpPr/>
      </dsp:nvSpPr>
      <dsp:spPr>
        <a:xfrm>
          <a:off x="5004419" y="4522830"/>
          <a:ext cx="857644" cy="42882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Strategie, Kennis en Innovatie</a:t>
          </a:r>
        </a:p>
      </dsp:txBody>
      <dsp:txXfrm>
        <a:off x="5004419" y="4522830"/>
        <a:ext cx="857644" cy="428822"/>
      </dsp:txXfrm>
    </dsp:sp>
    <dsp:sp modelId="{22DDFC38-8FFE-4F38-A841-FFCD5DAD2D94}">
      <dsp:nvSpPr>
        <dsp:cNvPr id="0" name=""/>
        <dsp:cNvSpPr/>
      </dsp:nvSpPr>
      <dsp:spPr>
        <a:xfrm>
          <a:off x="5910089" y="718331"/>
          <a:ext cx="943408" cy="47170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b="1" kern="1200" dirty="0">
              <a:latin typeface="Century Gothic" panose="020B0502020202020204" pitchFamily="34" charset="0"/>
            </a:rPr>
            <a:t>Bedrijfsvoering  </a:t>
          </a:r>
        </a:p>
      </dsp:txBody>
      <dsp:txXfrm>
        <a:off x="5910089" y="718331"/>
        <a:ext cx="943408" cy="471704"/>
      </dsp:txXfrm>
    </dsp:sp>
    <dsp:sp modelId="{5963092A-C4B0-48EA-B09A-7EFFC1703F6B}">
      <dsp:nvSpPr>
        <dsp:cNvPr id="0" name=""/>
        <dsp:cNvSpPr/>
      </dsp:nvSpPr>
      <dsp:spPr>
        <a:xfrm>
          <a:off x="6145942" y="1388149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</a:t>
          </a:r>
          <a:br>
            <a:rPr lang="nl-NL" sz="600" kern="1200" dirty="0">
              <a:latin typeface="Century Gothic" panose="020B0502020202020204" pitchFamily="34" charset="0"/>
            </a:rPr>
          </a:br>
          <a:r>
            <a:rPr lang="nl-NL" sz="600" kern="1200" dirty="0">
              <a:latin typeface="Century Gothic" panose="020B0502020202020204" pitchFamily="34" charset="0"/>
            </a:rPr>
            <a:t>Finance &amp; Control</a:t>
          </a:r>
        </a:p>
      </dsp:txBody>
      <dsp:txXfrm>
        <a:off x="6145942" y="1388149"/>
        <a:ext cx="943408" cy="471704"/>
      </dsp:txXfrm>
    </dsp:sp>
    <dsp:sp modelId="{278747A3-F3E5-4315-B6FF-6E03F7B1FCB7}">
      <dsp:nvSpPr>
        <dsp:cNvPr id="0" name=""/>
        <dsp:cNvSpPr/>
      </dsp:nvSpPr>
      <dsp:spPr>
        <a:xfrm>
          <a:off x="6145942" y="2057967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Team HR</a:t>
          </a:r>
        </a:p>
      </dsp:txBody>
      <dsp:txXfrm>
        <a:off x="6145942" y="2057967"/>
        <a:ext cx="943408" cy="471704"/>
      </dsp:txXfrm>
    </dsp:sp>
    <dsp:sp modelId="{8604D005-3056-4C08-BA21-AC3E578F3055}">
      <dsp:nvSpPr>
        <dsp:cNvPr id="0" name=""/>
        <dsp:cNvSpPr/>
      </dsp:nvSpPr>
      <dsp:spPr>
        <a:xfrm>
          <a:off x="6145942" y="2727786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             </a:t>
          </a:r>
          <a:r>
            <a:rPr lang="nl-NL" sz="600" kern="1200">
              <a:latin typeface="Century Gothic" panose="020B0502020202020204" pitchFamily="34" charset="0"/>
            </a:rPr>
            <a:t>Team </a:t>
          </a:r>
          <a:br>
            <a:rPr lang="nl-NL" sz="600" kern="1200">
              <a:latin typeface="Century Gothic" panose="020B0502020202020204" pitchFamily="34" charset="0"/>
            </a:rPr>
          </a:br>
          <a:r>
            <a:rPr lang="nl-NL" sz="600" kern="1200">
              <a:latin typeface="Century Gothic" panose="020B0502020202020204" pitchFamily="34" charset="0"/>
            </a:rPr>
            <a:t>Juridische </a:t>
          </a:r>
          <a:r>
            <a:rPr lang="nl-NL" sz="600" kern="1200" dirty="0">
              <a:latin typeface="Century Gothic" panose="020B0502020202020204" pitchFamily="34" charset="0"/>
            </a:rPr>
            <a:t>Zaken, Inkoop &amp; Facilitair Management</a:t>
          </a:r>
        </a:p>
      </dsp:txBody>
      <dsp:txXfrm>
        <a:off x="6145942" y="2727786"/>
        <a:ext cx="943408" cy="471704"/>
      </dsp:txXfrm>
    </dsp:sp>
    <dsp:sp modelId="{EA4C5B66-19D5-4501-A822-694D19E61D02}">
      <dsp:nvSpPr>
        <dsp:cNvPr id="0" name=""/>
        <dsp:cNvSpPr/>
      </dsp:nvSpPr>
      <dsp:spPr>
        <a:xfrm>
          <a:off x="6145942" y="3397604"/>
          <a:ext cx="943408" cy="47170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>
              <a:latin typeface="Century Gothic" panose="020B0502020202020204" pitchFamily="34" charset="0"/>
            </a:rPr>
            <a:t>  Team WebIT</a:t>
          </a:r>
        </a:p>
      </dsp:txBody>
      <dsp:txXfrm>
        <a:off x="6145942" y="3397604"/>
        <a:ext cx="943408" cy="471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</a:extLst>
          </p:cNvPr>
          <p:cNvSpPr/>
          <p:nvPr userDrawn="1"/>
        </p:nvSpPr>
        <p:spPr>
          <a:xfrm>
            <a:off x="0" y="885600"/>
            <a:ext cx="6310800" cy="3481200"/>
          </a:xfrm>
          <a:prstGeom prst="rect">
            <a:avLst/>
          </a:prstGeom>
          <a:solidFill>
            <a:srgbClr val="546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C291E7A8-86FA-4BD0-804B-70A38BACA8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200" y="1332000"/>
            <a:ext cx="5432400" cy="13137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 dirty="0">
                <a:latin typeface="Century Gothic" panose="020B0502020202020204" pitchFamily="34" charset="0"/>
              </a:rPr>
              <a:t>Hoofdtitel</a:t>
            </a:r>
            <a:endParaRPr lang="nl-NL" dirty="0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A0940F66-3204-44E8-9CCD-EC57041DA5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0" y="2658495"/>
            <a:ext cx="5432863" cy="35826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nl-NL" sz="1900" dirty="0">
                <a:latin typeface="Century Gothic" panose="020B0502020202020204" pitchFamily="34" charset="0"/>
              </a:rPr>
              <a:t>Ondertitel </a:t>
            </a:r>
            <a:endParaRPr lang="nl-NL" dirty="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D03AE3B1-95AA-4381-BEEA-7E4BD1AE3D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4737" y="3215362"/>
            <a:ext cx="5432863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C8D9F1"/>
                </a:solidFill>
              </a:defRPr>
            </a:lvl1pPr>
          </a:lstStyle>
          <a:p>
            <a:pPr lvl="0"/>
            <a:r>
              <a:rPr lang="nl-NL" dirty="0"/>
              <a:t>Datum/Date</a:t>
            </a:r>
          </a:p>
        </p:txBody>
      </p:sp>
      <p:sp>
        <p:nvSpPr>
          <p:cNvPr id="21" name="Tijdelijke aanduiding voor tekst 19">
            <a:extLst>
              <a:ext uri="{FF2B5EF4-FFF2-40B4-BE49-F238E27FC236}">
                <a16:creationId xmlns:a16="http://schemas.microsoft.com/office/drawing/2014/main" id="{8680F090-30B0-4DC7-BCAE-A488C6E72D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4736" y="3510093"/>
            <a:ext cx="5432863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C8D9F1"/>
                </a:solidFill>
              </a:defRPr>
            </a:lvl1pPr>
          </a:lstStyle>
          <a:p>
            <a:pPr lvl="0"/>
            <a:r>
              <a:rPr lang="nl-NL" dirty="0"/>
              <a:t>Naam/Name</a:t>
            </a:r>
          </a:p>
        </p:txBody>
      </p:sp>
      <p:sp>
        <p:nvSpPr>
          <p:cNvPr id="22" name="Tijdelijke aanduiding voor tekst 19">
            <a:extLst>
              <a:ext uri="{FF2B5EF4-FFF2-40B4-BE49-F238E27FC236}">
                <a16:creationId xmlns:a16="http://schemas.microsoft.com/office/drawing/2014/main" id="{78F32586-7E70-469E-BA58-BABB873AC8B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735" y="3810707"/>
            <a:ext cx="5432863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C8D9F1"/>
                </a:solidFill>
              </a:defRPr>
            </a:lvl1pPr>
          </a:lstStyle>
          <a:p>
            <a:pPr lvl="0"/>
            <a:r>
              <a:rPr lang="nl-NL" dirty="0"/>
              <a:t>Functie/</a:t>
            </a:r>
            <a:r>
              <a:rPr lang="nl-NL" dirty="0" err="1"/>
              <a:t>Position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991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00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</a:extLst>
          </p:cNvPr>
          <p:cNvSpPr/>
          <p:nvPr userDrawn="1"/>
        </p:nvSpPr>
        <p:spPr>
          <a:xfrm>
            <a:off x="0" y="885600"/>
            <a:ext cx="5662800" cy="3481200"/>
          </a:xfrm>
          <a:prstGeom prst="rect">
            <a:avLst/>
          </a:prstGeom>
          <a:solidFill>
            <a:srgbClr val="546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4BAFF2A-F910-4187-9765-B00C4AFDD98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17536" y="885600"/>
            <a:ext cx="2826000" cy="3481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id="{15584C12-537A-4E2F-8ABF-FF3ADAC37BB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200" y="1332000"/>
            <a:ext cx="4784400" cy="13137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 dirty="0">
                <a:latin typeface="Century Gothic" panose="020B0502020202020204" pitchFamily="34" charset="0"/>
              </a:rPr>
              <a:t>Hoofdtitel</a:t>
            </a:r>
            <a:endParaRPr lang="nl-NL" dirty="0"/>
          </a:p>
        </p:txBody>
      </p:sp>
      <p:sp>
        <p:nvSpPr>
          <p:cNvPr id="13" name="Tijdelijke aanduiding voor tekst 11">
            <a:extLst>
              <a:ext uri="{FF2B5EF4-FFF2-40B4-BE49-F238E27FC236}">
                <a16:creationId xmlns:a16="http://schemas.microsoft.com/office/drawing/2014/main" id="{98BCF239-F319-404F-B1B5-E800F186E13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0" y="2658495"/>
            <a:ext cx="4784807" cy="35826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nl-NL" sz="1900" dirty="0">
                <a:latin typeface="Century Gothic" panose="020B0502020202020204" pitchFamily="34" charset="0"/>
              </a:rPr>
              <a:t>Ondertitel </a:t>
            </a:r>
            <a:endParaRPr lang="nl-NL" dirty="0"/>
          </a:p>
        </p:txBody>
      </p:sp>
      <p:sp>
        <p:nvSpPr>
          <p:cNvPr id="14" name="Tijdelijke aanduiding voor tekst 19">
            <a:extLst>
              <a:ext uri="{FF2B5EF4-FFF2-40B4-BE49-F238E27FC236}">
                <a16:creationId xmlns:a16="http://schemas.microsoft.com/office/drawing/2014/main" id="{9701A186-EDD9-493B-8EF1-80740D4F5D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4737" y="3215362"/>
            <a:ext cx="4784807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C8D9F1"/>
                </a:solidFill>
              </a:defRPr>
            </a:lvl1pPr>
          </a:lstStyle>
          <a:p>
            <a:pPr lvl="0"/>
            <a:r>
              <a:rPr lang="nl-NL" dirty="0"/>
              <a:t>Datum/Date</a:t>
            </a:r>
          </a:p>
        </p:txBody>
      </p:sp>
      <p:sp>
        <p:nvSpPr>
          <p:cNvPr id="15" name="Tijdelijke aanduiding voor tekst 19">
            <a:extLst>
              <a:ext uri="{FF2B5EF4-FFF2-40B4-BE49-F238E27FC236}">
                <a16:creationId xmlns:a16="http://schemas.microsoft.com/office/drawing/2014/main" id="{86A14DED-25C7-4F86-9F3F-0A700CD32E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4736" y="3510093"/>
            <a:ext cx="4784807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C8D9F1"/>
                </a:solidFill>
              </a:defRPr>
            </a:lvl1pPr>
          </a:lstStyle>
          <a:p>
            <a:pPr lvl="0"/>
            <a:r>
              <a:rPr lang="nl-NL" dirty="0"/>
              <a:t>Naam/Name</a:t>
            </a:r>
          </a:p>
        </p:txBody>
      </p:sp>
      <p:sp>
        <p:nvSpPr>
          <p:cNvPr id="16" name="Tijdelijke aanduiding voor tekst 19">
            <a:extLst>
              <a:ext uri="{FF2B5EF4-FFF2-40B4-BE49-F238E27FC236}">
                <a16:creationId xmlns:a16="http://schemas.microsoft.com/office/drawing/2014/main" id="{B73AE275-E365-4225-8F8A-C018FAAFD7D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735" y="3810707"/>
            <a:ext cx="4784807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C8D9F1"/>
                </a:solidFill>
              </a:defRPr>
            </a:lvl1pPr>
          </a:lstStyle>
          <a:p>
            <a:pPr lvl="0"/>
            <a:r>
              <a:rPr lang="nl-NL" dirty="0"/>
              <a:t>Functie/</a:t>
            </a:r>
            <a:r>
              <a:rPr lang="nl-NL" dirty="0" err="1"/>
              <a:t>Position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68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26B2C7B-D1E3-4DA5-9514-2448515254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200" y="914400"/>
            <a:ext cx="8046000" cy="717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None/>
              <a:defRPr sz="2400" b="1">
                <a:solidFill>
                  <a:srgbClr val="5467AE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tekst 6">
            <a:extLst>
              <a:ext uri="{FF2B5EF4-FFF2-40B4-BE49-F238E27FC236}">
                <a16:creationId xmlns:a16="http://schemas.microsoft.com/office/drawing/2014/main" id="{AC6E3709-2015-464E-9016-53C9004E63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0" y="1750186"/>
            <a:ext cx="8045999" cy="2616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-3429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20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</a:extLst>
          </p:cNvPr>
          <p:cNvSpPr/>
          <p:nvPr userDrawn="1"/>
        </p:nvSpPr>
        <p:spPr>
          <a:xfrm>
            <a:off x="0" y="885600"/>
            <a:ext cx="3704400" cy="3481200"/>
          </a:xfrm>
          <a:prstGeom prst="rect">
            <a:avLst/>
          </a:prstGeom>
          <a:solidFill>
            <a:srgbClr val="546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C291E7A8-86FA-4BD0-804B-70A38BACA8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201" y="1332001"/>
            <a:ext cx="2817516" cy="909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>
                <a:latin typeface="Century Gothic" panose="020B0502020202020204" pitchFamily="34" charset="0"/>
              </a:rPr>
              <a:t>Tekststijl van het model bewerken</a:t>
            </a:r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4BAFF2A-F910-4187-9765-B00C4AFDD98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924000" y="885600"/>
            <a:ext cx="5220000" cy="3481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  <p:sp>
        <p:nvSpPr>
          <p:cNvPr id="10" name="Tijdelijke aanduiding voor tekst 6">
            <a:extLst>
              <a:ext uri="{FF2B5EF4-FFF2-40B4-BE49-F238E27FC236}">
                <a16:creationId xmlns:a16="http://schemas.microsoft.com/office/drawing/2014/main" id="{ADDA07DF-8D95-457A-AD61-6E1C67D98B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1" y="2241176"/>
            <a:ext cx="2817515" cy="19024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0" indent="-4320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5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50">
                <a:solidFill>
                  <a:schemeClr val="bg1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sz="1950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189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26B2C7B-D1E3-4DA5-9514-2448515254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34752" y="914400"/>
            <a:ext cx="4066448" cy="717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None/>
              <a:defRPr sz="2400" b="1">
                <a:solidFill>
                  <a:srgbClr val="5467AE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tekst 6">
            <a:extLst>
              <a:ext uri="{FF2B5EF4-FFF2-40B4-BE49-F238E27FC236}">
                <a16:creationId xmlns:a16="http://schemas.microsoft.com/office/drawing/2014/main" id="{AC6E3709-2015-464E-9016-53C9004E63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34752" y="1750186"/>
            <a:ext cx="4066447" cy="2616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0" indent="-4320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50">
                <a:solidFill>
                  <a:srgbClr val="5467AE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dirty="0" err="1"/>
              <a:t>Bullets</a:t>
            </a:r>
            <a:endParaRPr lang="nl-NL" dirty="0"/>
          </a:p>
        </p:txBody>
      </p:sp>
      <p:sp>
        <p:nvSpPr>
          <p:cNvPr id="9" name="Tijdelijke aanduiding voor afbeelding 3">
            <a:extLst>
              <a:ext uri="{FF2B5EF4-FFF2-40B4-BE49-F238E27FC236}">
                <a16:creationId xmlns:a16="http://schemas.microsoft.com/office/drawing/2014/main" id="{96A601FF-5AC2-4F32-85FB-A32879319E8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5600" y="0"/>
            <a:ext cx="3488400" cy="514080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</p:spTree>
    <p:extLst>
      <p:ext uri="{BB962C8B-B14F-4D97-AF65-F5344CB8AC3E}">
        <p14:creationId xmlns:p14="http://schemas.microsoft.com/office/powerpoint/2010/main" val="298845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fbeelding gro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2F39A0A-9AE3-4252-BB83-174B6E23E89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>
                <a:latin typeface="Century Gothic" panose="020B0502020202020204" pitchFamily="34" charset="0"/>
              </a:rPr>
              <a:t>Klik om een afbeelding in te voegen</a:t>
            </a: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</a:extLst>
          </p:cNvPr>
          <p:cNvSpPr/>
          <p:nvPr userDrawn="1"/>
        </p:nvSpPr>
        <p:spPr>
          <a:xfrm>
            <a:off x="3600" y="885600"/>
            <a:ext cx="4129200" cy="3481200"/>
          </a:xfrm>
          <a:prstGeom prst="rect">
            <a:avLst/>
          </a:prstGeom>
          <a:solidFill>
            <a:srgbClr val="546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88C541FC-1A09-4B1F-8B3D-E5C4E8C85472}"/>
              </a:ext>
            </a:extLst>
          </p:cNvPr>
          <p:cNvSpPr/>
          <p:nvPr userDrawn="1"/>
        </p:nvSpPr>
        <p:spPr>
          <a:xfrm>
            <a:off x="8488800" y="885600"/>
            <a:ext cx="655200" cy="3481200"/>
          </a:xfrm>
          <a:prstGeom prst="rect">
            <a:avLst/>
          </a:prstGeom>
          <a:solidFill>
            <a:srgbClr val="BF10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id="{EC370639-5E57-4E7A-AA88-5120EEA268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201" y="1332001"/>
            <a:ext cx="2817516" cy="909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>
                <a:latin typeface="Century Gothic" panose="020B0502020202020204" pitchFamily="34" charset="0"/>
              </a:rPr>
              <a:t>Tekststijl van het model bewerken</a:t>
            </a:r>
          </a:p>
        </p:txBody>
      </p:sp>
      <p:sp>
        <p:nvSpPr>
          <p:cNvPr id="12" name="Tijdelijke aanduiding voor tekst 6">
            <a:extLst>
              <a:ext uri="{FF2B5EF4-FFF2-40B4-BE49-F238E27FC236}">
                <a16:creationId xmlns:a16="http://schemas.microsoft.com/office/drawing/2014/main" id="{33006379-5E45-4FB6-9AC9-B52E7A257C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1" y="2241176"/>
            <a:ext cx="2817515" cy="19024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0" indent="-4320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5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50">
                <a:solidFill>
                  <a:schemeClr val="bg1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sz="1950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569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6EAF0D-9FFE-4BBD-A575-EAF8D8BC5A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199" y="885600"/>
            <a:ext cx="7833602" cy="34256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361"/>
              </a:lnSpc>
              <a:spcBef>
                <a:spcPts val="0"/>
              </a:spcBef>
              <a:buNone/>
              <a:defRPr sz="2400" b="1"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Titel</a:t>
            </a:r>
          </a:p>
        </p:txBody>
      </p:sp>
      <p:sp>
        <p:nvSpPr>
          <p:cNvPr id="11" name="Tijdelijke aanduiding voor tekst 2">
            <a:extLst>
              <a:ext uri="{FF2B5EF4-FFF2-40B4-BE49-F238E27FC236}">
                <a16:creationId xmlns:a16="http://schemas.microsoft.com/office/drawing/2014/main" id="{211D1DE0-419B-4079-B0CD-B0F1228B9F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199" y="1246096"/>
            <a:ext cx="7833602" cy="28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 b="1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Subtitel</a:t>
            </a:r>
          </a:p>
        </p:txBody>
      </p:sp>
    </p:spTree>
    <p:extLst>
      <p:ext uri="{BB962C8B-B14F-4D97-AF65-F5344CB8AC3E}">
        <p14:creationId xmlns:p14="http://schemas.microsoft.com/office/powerpoint/2010/main" val="46304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6EAF0D-9FFE-4BBD-A575-EAF8D8BC5A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199" y="885600"/>
            <a:ext cx="7833602" cy="34256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361"/>
              </a:lnSpc>
              <a:spcBef>
                <a:spcPts val="0"/>
              </a:spcBef>
              <a:buNone/>
              <a:defRPr sz="2400" b="1"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Titel</a:t>
            </a:r>
          </a:p>
        </p:txBody>
      </p:sp>
      <p:sp>
        <p:nvSpPr>
          <p:cNvPr id="11" name="Tijdelijke aanduiding voor tekst 2">
            <a:extLst>
              <a:ext uri="{FF2B5EF4-FFF2-40B4-BE49-F238E27FC236}">
                <a16:creationId xmlns:a16="http://schemas.microsoft.com/office/drawing/2014/main" id="{211D1DE0-419B-4079-B0CD-B0F1228B9F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199" y="1246096"/>
            <a:ext cx="7833602" cy="28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 b="1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4" name="Tijdelijke aanduiding voor grafiek 3">
            <a:extLst>
              <a:ext uri="{FF2B5EF4-FFF2-40B4-BE49-F238E27FC236}">
                <a16:creationId xmlns:a16="http://schemas.microsoft.com/office/drawing/2014/main" id="{417878C2-BF76-415A-9B27-5CA080775B8C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655638" y="1533524"/>
            <a:ext cx="7833163" cy="2833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>
                <a:latin typeface="Century Gothic" panose="020B0502020202020204" pitchFamily="34" charset="0"/>
              </a:rPr>
              <a:t>Klik om een grafiek toe te 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849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3">
            <a:extLst>
              <a:ext uri="{FF2B5EF4-FFF2-40B4-BE49-F238E27FC236}">
                <a16:creationId xmlns:a16="http://schemas.microsoft.com/office/drawing/2014/main" id="{0718542E-390D-42D6-8CCA-ED875A64639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885600"/>
            <a:ext cx="6955200" cy="3481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B0E6811D-C91B-4329-90A0-59995A7C6FB0}"/>
              </a:ext>
            </a:extLst>
          </p:cNvPr>
          <p:cNvSpPr/>
          <p:nvPr userDrawn="1"/>
        </p:nvSpPr>
        <p:spPr>
          <a:xfrm>
            <a:off x="8920800" y="885600"/>
            <a:ext cx="223200" cy="3481200"/>
          </a:xfrm>
          <a:prstGeom prst="rect">
            <a:avLst/>
          </a:prstGeom>
          <a:solidFill>
            <a:srgbClr val="BF10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</p:spTree>
    <p:extLst>
      <p:ext uri="{BB962C8B-B14F-4D97-AF65-F5344CB8AC3E}">
        <p14:creationId xmlns:p14="http://schemas.microsoft.com/office/powerpoint/2010/main" val="72951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B468DD25-6565-4AC6-B587-574E35FF0978}"/>
              </a:ext>
            </a:extLst>
          </p:cNvPr>
          <p:cNvSpPr/>
          <p:nvPr userDrawn="1"/>
        </p:nvSpPr>
        <p:spPr>
          <a:xfrm>
            <a:off x="0" y="885600"/>
            <a:ext cx="223200" cy="3481200"/>
          </a:xfrm>
          <a:prstGeom prst="rect">
            <a:avLst/>
          </a:prstGeom>
          <a:solidFill>
            <a:srgbClr val="546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C374451C-44CD-4098-8C59-BEF18F3C2FEF}"/>
              </a:ext>
            </a:extLst>
          </p:cNvPr>
          <p:cNvSpPr/>
          <p:nvPr userDrawn="1"/>
        </p:nvSpPr>
        <p:spPr>
          <a:xfrm>
            <a:off x="8920800" y="885600"/>
            <a:ext cx="223200" cy="3481200"/>
          </a:xfrm>
          <a:prstGeom prst="rect">
            <a:avLst/>
          </a:prstGeom>
          <a:solidFill>
            <a:srgbClr val="BF10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pic>
        <p:nvPicPr>
          <p:cNvPr id="5" name="Nuffic nieuw logo goed">
            <a:extLst>
              <a:ext uri="{FF2B5EF4-FFF2-40B4-BE49-F238E27FC236}">
                <a16:creationId xmlns:a16="http://schemas.microsoft.com/office/drawing/2014/main" id="{34E47F55-F3FF-44FD-BBFC-96BD83ED4D3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223" y="106661"/>
            <a:ext cx="1326033" cy="65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8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71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  <p:sldLayoutId id="2147483668" r:id="rId1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8662CE9-7193-4FA2-B5C8-CCCCF3BA9F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8079587"/>
              </p:ext>
            </p:extLst>
          </p:nvPr>
        </p:nvGraphicFramePr>
        <p:xfrm>
          <a:off x="442800" y="69850"/>
          <a:ext cx="850435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355101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Nuff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467AE"/>
      </a:accent1>
      <a:accent2>
        <a:srgbClr val="BF106F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2D136D-1775-40D5-80A0-31882DA06C20}" vid="{2ACD545D-0C21-4A09-B21B-9E834A94B71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775b6a-2ace-47f5-bdad-28ca930f60d1">
      <Terms xmlns="http://schemas.microsoft.com/office/infopath/2007/PartnerControls"/>
    </lcf76f155ced4ddcb4097134ff3c332f>
    <_dlc_DocId xmlns="27a646ec-b11d-44f2-b007-16ce52b3018b">DEPDOC-566545731-34418</_dlc_DocId>
    <_dlc_DocIdUrl xmlns="27a646ec-b11d-44f2-b007-16ce52b3018b">
      <Url>https://nuffic.sharepoint.com/sites/departments/fict/team_inkoop/_layouts/15/DocIdRedir.aspx?ID=DEPDOC-566545731-34418</Url>
      <Description>DEPDOC-566545731-34418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owerPoint" ma:contentTypeID="0x010100224C2C53E5E37643AFC355722DD40B5003004B2BB3078792E64FB32DCC28916E93FD" ma:contentTypeVersion="452" ma:contentTypeDescription="EP-Nuffic PowerPoint presentatie voor normaal beeldscherm (4:3)" ma:contentTypeScope="" ma:versionID="6059b780d6ecfeb83c16edc331e7610c">
  <xsd:schema xmlns:xsd="http://www.w3.org/2001/XMLSchema" xmlns:xs="http://www.w3.org/2001/XMLSchema" xmlns:p="http://schemas.microsoft.com/office/2006/metadata/properties" xmlns:ns2="27a646ec-b11d-44f2-b007-16ce52b3018b" xmlns:ns3="07775b6a-2ace-47f5-bdad-28ca930f60d1" targetNamespace="http://schemas.microsoft.com/office/2006/metadata/properties" ma:root="true" ma:fieldsID="923812eed65ee3768b978f88c636a14b" ns2:_="" ns3:_="">
    <xsd:import namespace="27a646ec-b11d-44f2-b007-16ce52b3018b"/>
    <xsd:import namespace="07775b6a-2ace-47f5-bdad-28ca930f60d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a646ec-b11d-44f2-b007-16ce52b3018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775b6a-2ace-47f5-bdad-28ca930f60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ae14868-6f31-44f0-b410-52f19e37ad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4ae14868-6f31-44f0-b410-52f19e37ad77" ContentTypeId="0x010100224C2C53E5E37643AFC355722DD40B5003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B51117B-A0FE-4B75-97BB-B0AEAAA4301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E953518-B51E-4D3B-B88B-B718F41EA4B7}"/>
</file>

<file path=customXml/itemProps3.xml><?xml version="1.0" encoding="utf-8"?>
<ds:datastoreItem xmlns:ds="http://schemas.openxmlformats.org/officeDocument/2006/customXml" ds:itemID="{E926EA09-B3E8-4BE7-A3B3-03D88F64819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FDD15B3-13D5-499A-B38A-A6B9DEBB6650}"/>
</file>

<file path=customXml/itemProps5.xml><?xml version="1.0" encoding="utf-8"?>
<ds:datastoreItem xmlns:ds="http://schemas.openxmlformats.org/officeDocument/2006/customXml" ds:itemID="{6CD1C51D-8F99-40B7-9D38-CB6539B7D69C}"/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51</TotalTime>
  <Words>114</Words>
  <Application>Microsoft Office PowerPoint</Application>
  <PresentationFormat>Diavoorstelling (16:9)</PresentationFormat>
  <Paragraphs>27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Trebuchet MS</vt:lpstr>
      <vt:lpstr>Kantoorthema</vt:lpstr>
      <vt:lpstr>PowerPoint-presentatie</vt:lpstr>
    </vt:vector>
  </TitlesOfParts>
  <Company>Nuffic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Mart Waterval</dc:creator>
  <cp:lastModifiedBy>Rianne van den Enden</cp:lastModifiedBy>
  <cp:revision>3</cp:revision>
  <cp:lastPrinted>2021-11-09T12:20:54Z</cp:lastPrinted>
  <dcterms:created xsi:type="dcterms:W3CDTF">2019-03-07T12:37:21Z</dcterms:created>
  <dcterms:modified xsi:type="dcterms:W3CDTF">2022-12-09T13:31:58Z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ypeDocument">
    <vt:lpwstr>Presentatie</vt:lpwstr>
  </property>
  <property fmtid="{D5CDD505-2E9C-101B-9397-08002B2CF9AE}" pid="3" name="Status">
    <vt:lpwstr>Nieuw</vt:lpwstr>
  </property>
  <property fmtid="{D5CDD505-2E9C-101B-9397-08002B2CF9AE}" pid="4" name="ContentTypeId">
    <vt:lpwstr>0x010100224C2C53E5E37643AFC355722DD40B5003004B2BB3078792E64FB32DCC28916E93FD</vt:lpwstr>
  </property>
  <property fmtid="{D5CDD505-2E9C-101B-9397-08002B2CF9AE}" pid="5" name="_dlc_DocIdItemGuid">
    <vt:lpwstr>78c3622f-0bfe-4188-ae46-bb1fb2098ba2</vt:lpwstr>
  </property>
</Properties>
</file>