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a1d34cdf86ed4f48" Type="http://schemas.microsoft.com/office/2006/relationships/ui/extensibility" Target="customUI/customUI.xml"/><Relationship Id="Rafdc7e77197f4eaf" Type="http://schemas.microsoft.com/office/2007/relationships/ui/extensibility" Target="customUI/customUI14.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p:sldMasterIdLst>
    <p:sldMasterId id="2147483648" r:id="rId1"/>
  </p:sldMasterIdLst>
  <p:notesMasterIdLst>
    <p:notesMasterId r:id="rId15"/>
  </p:notesMasterIdLst>
  <p:handoutMasterIdLst>
    <p:handoutMasterId r:id="rId16"/>
  </p:handoutMasterIdLst>
  <p:sldIdLst>
    <p:sldId id="259" r:id="rId2"/>
    <p:sldId id="293" r:id="rId3"/>
    <p:sldId id="264" r:id="rId4"/>
    <p:sldId id="296" r:id="rId5"/>
    <p:sldId id="302" r:id="rId6"/>
    <p:sldId id="328" r:id="rId7"/>
    <p:sldId id="327" r:id="rId8"/>
    <p:sldId id="299" r:id="rId9"/>
    <p:sldId id="300" r:id="rId10"/>
    <p:sldId id="301" r:id="rId11"/>
    <p:sldId id="291" r:id="rId12"/>
    <p:sldId id="271" r:id="rId13"/>
    <p:sldId id="311" r:id="rId14"/>
  </p:sldIdLst>
  <p:sldSz cx="9144000" cy="6858000" type="screen4x3"/>
  <p:notesSz cx="6805613" cy="9944100"/>
  <p:defaultTextStyle>
    <a:defPPr>
      <a:defRPr lang="en-US"/>
    </a:defPPr>
    <a:lvl1pPr algn="l" rtl="0" eaLnBrk="0" fontAlgn="base" hangingPunct="0">
      <a:spcBef>
        <a:spcPct val="50000"/>
      </a:spcBef>
      <a:spcAft>
        <a:spcPct val="0"/>
      </a:spcAft>
      <a:defRPr sz="2200" kern="1200">
        <a:solidFill>
          <a:schemeClr val="tx1"/>
        </a:solidFill>
        <a:latin typeface="Verdana" pitchFamily="34" charset="0"/>
        <a:ea typeface="+mn-ea"/>
        <a:cs typeface="+mn-cs"/>
      </a:defRPr>
    </a:lvl1pPr>
    <a:lvl2pPr marL="457200" algn="l" rtl="0" eaLnBrk="0" fontAlgn="base" hangingPunct="0">
      <a:spcBef>
        <a:spcPct val="50000"/>
      </a:spcBef>
      <a:spcAft>
        <a:spcPct val="0"/>
      </a:spcAft>
      <a:defRPr sz="2200" kern="1200">
        <a:solidFill>
          <a:schemeClr val="tx1"/>
        </a:solidFill>
        <a:latin typeface="Verdana" pitchFamily="34" charset="0"/>
        <a:ea typeface="+mn-ea"/>
        <a:cs typeface="+mn-cs"/>
      </a:defRPr>
    </a:lvl2pPr>
    <a:lvl3pPr marL="914400" algn="l" rtl="0" eaLnBrk="0" fontAlgn="base" hangingPunct="0">
      <a:spcBef>
        <a:spcPct val="50000"/>
      </a:spcBef>
      <a:spcAft>
        <a:spcPct val="0"/>
      </a:spcAft>
      <a:defRPr sz="2200" kern="1200">
        <a:solidFill>
          <a:schemeClr val="tx1"/>
        </a:solidFill>
        <a:latin typeface="Verdana" pitchFamily="34" charset="0"/>
        <a:ea typeface="+mn-ea"/>
        <a:cs typeface="+mn-cs"/>
      </a:defRPr>
    </a:lvl3pPr>
    <a:lvl4pPr marL="1371600" algn="l" rtl="0" eaLnBrk="0" fontAlgn="base" hangingPunct="0">
      <a:spcBef>
        <a:spcPct val="50000"/>
      </a:spcBef>
      <a:spcAft>
        <a:spcPct val="0"/>
      </a:spcAft>
      <a:defRPr sz="2200" kern="1200">
        <a:solidFill>
          <a:schemeClr val="tx1"/>
        </a:solidFill>
        <a:latin typeface="Verdana" pitchFamily="34" charset="0"/>
        <a:ea typeface="+mn-ea"/>
        <a:cs typeface="+mn-cs"/>
      </a:defRPr>
    </a:lvl4pPr>
    <a:lvl5pPr marL="1828800" algn="l" rtl="0" eaLnBrk="0" fontAlgn="base" hangingPunct="0">
      <a:spcBef>
        <a:spcPct val="5000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p:defaultTextStyle>
  <p:extLst>
    <p:ext uri="{521415D9-36F7-43E2-AB2F-B90AF26B5E84}">
      <p14:sectionLst xmlns:p14="http://schemas.microsoft.com/office/powerpoint/2010/main">
        <p14:section name="Default Section" id="{803F7926-C8AA-40EC-B156-2743E9484127}">
          <p14:sldIdLst>
            <p14:sldId id="259"/>
            <p14:sldId id="293"/>
            <p14:sldId id="264"/>
            <p14:sldId id="296"/>
            <p14:sldId id="302"/>
            <p14:sldId id="328"/>
            <p14:sldId id="327"/>
            <p14:sldId id="299"/>
            <p14:sldId id="300"/>
            <p14:sldId id="301"/>
            <p14:sldId id="291"/>
            <p14:sldId id="271"/>
            <p14:sldId id="311"/>
          </p14:sldIdLst>
        </p14:section>
        <p14:section name="Untitled Section" id="{238E889D-28FA-4B89-933B-55E67453625E}">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68">
          <p15:clr>
            <a:srgbClr val="A4A3A4"/>
          </p15:clr>
        </p15:guide>
        <p15:guide id="2" pos="2180">
          <p15:clr>
            <a:srgbClr val="A4A3A4"/>
          </p15:clr>
        </p15:guide>
        <p15:guide id="3" orient="horz" pos="3132">
          <p15:clr>
            <a:srgbClr val="A4A3A4"/>
          </p15:clr>
        </p15:guide>
        <p15:guide id="4" pos="21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1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C7"/>
    <a:srgbClr val="F9E11E"/>
    <a:srgbClr val="B80047"/>
    <a:srgbClr val="000000"/>
    <a:srgbClr val="55286E"/>
    <a:srgbClr val="FFFFFF"/>
    <a:srgbClr val="0E3B6E"/>
    <a:srgbClr val="005187"/>
    <a:srgbClr val="00423C"/>
    <a:srgbClr val="0E61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84" autoAdjust="0"/>
    <p:restoredTop sz="76837" autoAdjust="0"/>
  </p:normalViewPr>
  <p:slideViewPr>
    <p:cSldViewPr>
      <p:cViewPr varScale="1">
        <p:scale>
          <a:sx n="88" d="100"/>
          <a:sy n="88" d="100"/>
        </p:scale>
        <p:origin x="2472" y="96"/>
      </p:cViewPr>
      <p:guideLst>
        <p:guide orient="horz" pos="2160"/>
        <p:guide pos="2880"/>
      </p:guideLst>
    </p:cSldViewPr>
  </p:slideViewPr>
  <p:outlineViewPr>
    <p:cViewPr>
      <p:scale>
        <a:sx n="33" d="100"/>
        <a:sy n="33" d="100"/>
      </p:scale>
      <p:origin x="0" y="-2004"/>
    </p:cViewPr>
  </p:outlineViewPr>
  <p:notesTextViewPr>
    <p:cViewPr>
      <p:scale>
        <a:sx n="100" d="100"/>
        <a:sy n="100" d="100"/>
      </p:scale>
      <p:origin x="0" y="0"/>
    </p:cViewPr>
  </p:notesTextViewPr>
  <p:sorterViewPr>
    <p:cViewPr varScale="1">
      <p:scale>
        <a:sx n="100" d="100"/>
        <a:sy n="100" d="100"/>
      </p:scale>
      <p:origin x="0" y="-6174"/>
    </p:cViewPr>
  </p:sorterViewPr>
  <p:notesViewPr>
    <p:cSldViewPr>
      <p:cViewPr varScale="1">
        <p:scale>
          <a:sx n="47" d="100"/>
          <a:sy n="47" d="100"/>
        </p:scale>
        <p:origin x="1974" y="42"/>
      </p:cViewPr>
      <p:guideLst>
        <p:guide orient="horz" pos="2968"/>
        <p:guide pos="2180"/>
        <p:guide orient="horz" pos="3132"/>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524469" y="470737"/>
            <a:ext cx="5769162" cy="437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1000">
                <a:latin typeface="Arial" charset="0"/>
              </a:defRPr>
            </a:lvl1pPr>
          </a:lstStyle>
          <a:p>
            <a:endParaRPr lang="nl-NL" dirty="0"/>
          </a:p>
        </p:txBody>
      </p:sp>
      <p:sp>
        <p:nvSpPr>
          <p:cNvPr id="32771" name="Rectangle 3"/>
          <p:cNvSpPr>
            <a:spLocks noGrp="1" noChangeArrowheads="1"/>
          </p:cNvSpPr>
          <p:nvPr>
            <p:ph type="dt" sz="quarter" idx="1"/>
          </p:nvPr>
        </p:nvSpPr>
        <p:spPr bwMode="auto">
          <a:xfrm>
            <a:off x="524469" y="120616"/>
            <a:ext cx="2948579" cy="154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800">
                <a:latin typeface="Arial" charset="0"/>
              </a:defRPr>
            </a:lvl1pPr>
          </a:lstStyle>
          <a:p>
            <a:endParaRPr lang="nl-NL" dirty="0"/>
          </a:p>
        </p:txBody>
      </p:sp>
      <p:sp>
        <p:nvSpPr>
          <p:cNvPr id="32772" name="Rectangle 4"/>
          <p:cNvSpPr>
            <a:spLocks noGrp="1" noChangeArrowheads="1"/>
          </p:cNvSpPr>
          <p:nvPr>
            <p:ph type="ftr" sz="quarter" idx="2"/>
          </p:nvPr>
        </p:nvSpPr>
        <p:spPr bwMode="auto">
          <a:xfrm>
            <a:off x="524469" y="9446561"/>
            <a:ext cx="5919010"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defTabSz="933450">
              <a:spcBef>
                <a:spcPct val="0"/>
              </a:spcBef>
              <a:defRPr sz="1000">
                <a:latin typeface="Arial" charset="0"/>
              </a:defRPr>
            </a:lvl1pPr>
          </a:lstStyle>
          <a:p>
            <a:r>
              <a:rPr lang="nl-NL" dirty="0"/>
              <a:t>Eventuele voettekst</a:t>
            </a:r>
          </a:p>
        </p:txBody>
      </p:sp>
      <p:sp>
        <p:nvSpPr>
          <p:cNvPr id="32773" name="Rectangle 5"/>
          <p:cNvSpPr>
            <a:spLocks noGrp="1" noChangeArrowheads="1"/>
          </p:cNvSpPr>
          <p:nvPr>
            <p:ph type="sldNum" sz="quarter" idx="3"/>
          </p:nvPr>
        </p:nvSpPr>
        <p:spPr bwMode="auto">
          <a:xfrm>
            <a:off x="6502794" y="9446561"/>
            <a:ext cx="224773"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ctr" defTabSz="933450">
              <a:spcBef>
                <a:spcPct val="0"/>
              </a:spcBef>
              <a:defRPr sz="1000">
                <a:latin typeface="Arial" charset="0"/>
              </a:defRPr>
            </a:lvl1pPr>
          </a:lstStyle>
          <a:p>
            <a:fld id="{0E374DAA-8175-4415-A3BA-057B77C0EE0E}" type="slidenum">
              <a:rPr lang="nl-NL"/>
              <a:pPr/>
              <a:t>‹nr.›</a:t>
            </a:fld>
            <a:endParaRPr lang="nl-NL" dirty="0"/>
          </a:p>
        </p:txBody>
      </p:sp>
      <p:sp>
        <p:nvSpPr>
          <p:cNvPr id="32788" name="RubriceringEnMerking2"/>
          <p:cNvSpPr txBox="1">
            <a:spLocks noChangeArrowheads="1"/>
          </p:cNvSpPr>
          <p:nvPr/>
        </p:nvSpPr>
        <p:spPr bwMode="auto">
          <a:xfrm rot="-5400000">
            <a:off x="4609658" y="2942951"/>
            <a:ext cx="4018851"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spcBef>
                <a:spcPct val="0"/>
              </a:spcBef>
            </a:pPr>
            <a:endParaRPr lang="nl-NL" sz="800" dirty="0">
              <a:latin typeface="Arial" charset="0"/>
            </a:endParaRPr>
          </a:p>
        </p:txBody>
      </p:sp>
      <p:sp>
        <p:nvSpPr>
          <p:cNvPr id="32789" name="RubriceringEnMerking"/>
          <p:cNvSpPr txBox="1">
            <a:spLocks noChangeArrowheads="1"/>
          </p:cNvSpPr>
          <p:nvPr/>
        </p:nvSpPr>
        <p:spPr bwMode="auto">
          <a:xfrm rot="-5400000">
            <a:off x="4608098" y="6891442"/>
            <a:ext cx="4018850"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0"/>
              </a:spcBef>
            </a:pPr>
            <a:endParaRPr lang="nl-NL" sz="800" dirty="0">
              <a:latin typeface="Arial" charset="0"/>
            </a:endParaRPr>
          </a:p>
        </p:txBody>
      </p:sp>
    </p:spTree>
    <p:extLst>
      <p:ext uri="{BB962C8B-B14F-4D97-AF65-F5344CB8AC3E}">
        <p14:creationId xmlns:p14="http://schemas.microsoft.com/office/powerpoint/2010/main" val="254635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524469" y="472412"/>
            <a:ext cx="5769162" cy="435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1000">
                <a:latin typeface="Arial" charset="0"/>
              </a:defRPr>
            </a:lvl1pPr>
          </a:lstStyle>
          <a:p>
            <a:endParaRPr lang="en-US" dirty="0"/>
          </a:p>
        </p:txBody>
      </p:sp>
      <p:sp>
        <p:nvSpPr>
          <p:cNvPr id="5123" name="Rectangle 3"/>
          <p:cNvSpPr>
            <a:spLocks noGrp="1" noChangeArrowheads="1"/>
          </p:cNvSpPr>
          <p:nvPr>
            <p:ph type="dt" idx="1"/>
          </p:nvPr>
        </p:nvSpPr>
        <p:spPr bwMode="auto">
          <a:xfrm>
            <a:off x="522909" y="120616"/>
            <a:ext cx="2948578" cy="155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defTabSz="933450">
              <a:spcBef>
                <a:spcPct val="0"/>
              </a:spcBef>
              <a:defRPr sz="800">
                <a:latin typeface="Arial" charset="0"/>
              </a:defRPr>
            </a:lvl1pPr>
          </a:lstStyle>
          <a:p>
            <a:endParaRPr lang="en-US" dirty="0"/>
          </a:p>
        </p:txBody>
      </p:sp>
      <p:sp>
        <p:nvSpPr>
          <p:cNvPr id="5124" name="Rectangle 4"/>
          <p:cNvSpPr>
            <a:spLocks noGrp="1" noRot="1" noChangeAspect="1" noChangeArrowheads="1" noTextEdit="1"/>
          </p:cNvSpPr>
          <p:nvPr>
            <p:ph type="sldImg" idx="2"/>
          </p:nvPr>
        </p:nvSpPr>
        <p:spPr bwMode="auto">
          <a:xfrm>
            <a:off x="355600" y="984250"/>
            <a:ext cx="4970463"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524469" y="4905042"/>
            <a:ext cx="4645299" cy="4057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US"/>
              <a:t>Klik om het opmaakprofiel van de modeltekst te bewerken</a:t>
            </a:r>
          </a:p>
          <a:p>
            <a:pPr lvl="1"/>
            <a:r>
              <a:rPr lang="en-US"/>
              <a:t>Tweede niveau</a:t>
            </a:r>
          </a:p>
          <a:p>
            <a:pPr lvl="2"/>
            <a:r>
              <a:rPr lang="en-US"/>
              <a:t>Derde niveau</a:t>
            </a:r>
          </a:p>
          <a:p>
            <a:pPr lvl="3"/>
            <a:r>
              <a:rPr lang="en-US"/>
              <a:t>Vierde niveau</a:t>
            </a:r>
          </a:p>
          <a:p>
            <a:pPr lvl="4"/>
            <a:r>
              <a:rPr lang="en-US"/>
              <a:t>Vijfde niveau</a:t>
            </a:r>
          </a:p>
        </p:txBody>
      </p:sp>
      <p:sp>
        <p:nvSpPr>
          <p:cNvPr id="5126" name="Rectangle 6"/>
          <p:cNvSpPr>
            <a:spLocks noGrp="1" noChangeArrowheads="1"/>
          </p:cNvSpPr>
          <p:nvPr>
            <p:ph type="ftr" sz="quarter" idx="4"/>
          </p:nvPr>
        </p:nvSpPr>
        <p:spPr bwMode="auto">
          <a:xfrm>
            <a:off x="522909" y="9446561"/>
            <a:ext cx="5995495"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defTabSz="933450">
              <a:spcBef>
                <a:spcPct val="0"/>
              </a:spcBef>
              <a:defRPr sz="1000">
                <a:latin typeface="Arial" charset="0"/>
              </a:defRPr>
            </a:lvl1pPr>
          </a:lstStyle>
          <a:p>
            <a:r>
              <a:rPr lang="en-US" dirty="0"/>
              <a:t>Eventuele voettekst</a:t>
            </a:r>
          </a:p>
        </p:txBody>
      </p:sp>
      <p:sp>
        <p:nvSpPr>
          <p:cNvPr id="5127" name="Rectangle 7"/>
          <p:cNvSpPr>
            <a:spLocks noGrp="1" noChangeArrowheads="1"/>
          </p:cNvSpPr>
          <p:nvPr>
            <p:ph type="sldNum" sz="quarter" idx="5"/>
          </p:nvPr>
        </p:nvSpPr>
        <p:spPr bwMode="auto">
          <a:xfrm>
            <a:off x="6504356" y="9446561"/>
            <a:ext cx="226333" cy="49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ctr" defTabSz="933450">
              <a:spcBef>
                <a:spcPct val="0"/>
              </a:spcBef>
              <a:defRPr sz="1000">
                <a:latin typeface="Arial" charset="0"/>
              </a:defRPr>
            </a:lvl1pPr>
          </a:lstStyle>
          <a:p>
            <a:fld id="{7C0D88E8-1530-474F-A7AB-EB6DE1C99DCC}" type="slidenum">
              <a:rPr lang="en-US"/>
              <a:pPr/>
              <a:t>‹nr.›</a:t>
            </a:fld>
            <a:endParaRPr lang="en-US" dirty="0"/>
          </a:p>
        </p:txBody>
      </p:sp>
      <p:sp>
        <p:nvSpPr>
          <p:cNvPr id="5139" name="RubriceringEnMerking2"/>
          <p:cNvSpPr txBox="1">
            <a:spLocks noChangeArrowheads="1"/>
          </p:cNvSpPr>
          <p:nvPr/>
        </p:nvSpPr>
        <p:spPr bwMode="auto">
          <a:xfrm rot="-5400000">
            <a:off x="4609658" y="2942951"/>
            <a:ext cx="4018851"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spcBef>
                <a:spcPct val="0"/>
              </a:spcBef>
            </a:pPr>
            <a:endParaRPr lang="nl-NL" sz="800" dirty="0">
              <a:latin typeface="Arial" charset="0"/>
            </a:endParaRPr>
          </a:p>
        </p:txBody>
      </p:sp>
      <p:sp>
        <p:nvSpPr>
          <p:cNvPr id="5140" name="RubriceringEnMerking"/>
          <p:cNvSpPr txBox="1">
            <a:spLocks noChangeArrowheads="1"/>
          </p:cNvSpPr>
          <p:nvPr/>
        </p:nvSpPr>
        <p:spPr bwMode="auto">
          <a:xfrm rot="-5400000">
            <a:off x="4608098" y="6891442"/>
            <a:ext cx="4018850"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spcBef>
                <a:spcPct val="0"/>
              </a:spcBef>
            </a:pPr>
            <a:endParaRPr lang="nl-NL" sz="800" dirty="0">
              <a:latin typeface="Arial" charset="0"/>
            </a:endParaRPr>
          </a:p>
        </p:txBody>
      </p:sp>
    </p:spTree>
    <p:extLst>
      <p:ext uri="{BB962C8B-B14F-4D97-AF65-F5344CB8AC3E}">
        <p14:creationId xmlns:p14="http://schemas.microsoft.com/office/powerpoint/2010/main" val="757756452"/>
      </p:ext>
    </p:extLst>
  </p:cSld>
  <p:clrMap bg1="lt1" tx1="dk1" bg2="lt2" tx2="dk2" accent1="accent1" accent2="accent2" accent3="accent3" accent4="accent4" accent5="accent5" accent6="accent6" hlink="hlink" folHlink="folHlink"/>
  <p:hf hdr="0" dt="0"/>
  <p:notesStyle>
    <a:lvl1pPr algn="l" rtl="0" eaLnBrk="0" fontAlgn="base" hangingPunct="0">
      <a:lnSpc>
        <a:spcPct val="110000"/>
      </a:lnSpc>
      <a:spcBef>
        <a:spcPct val="0"/>
      </a:spcBef>
      <a:spcAft>
        <a:spcPct val="0"/>
      </a:spcAft>
      <a:defRPr sz="1000" kern="1200">
        <a:solidFill>
          <a:schemeClr val="tx1"/>
        </a:solidFill>
        <a:latin typeface="Arial" charset="0"/>
        <a:ea typeface="+mn-ea"/>
        <a:cs typeface="+mn-cs"/>
      </a:defRPr>
    </a:lvl1pPr>
    <a:lvl2pPr marL="1905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2pPr>
    <a:lvl3pPr marL="3810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3pPr>
    <a:lvl4pPr marL="5715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4pPr>
    <a:lvl5pPr marL="762000" algn="l" rtl="0" eaLnBrk="0" fontAlgn="base" hangingPunct="0">
      <a:lnSpc>
        <a:spcPct val="110000"/>
      </a:lnSpc>
      <a:spcBef>
        <a:spcPct val="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dirty="0"/>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1</a:t>
            </a:fld>
            <a:endParaRPr lang="en-US" dirty="0"/>
          </a:p>
        </p:txBody>
      </p:sp>
    </p:spTree>
    <p:extLst>
      <p:ext uri="{BB962C8B-B14F-4D97-AF65-F5344CB8AC3E}">
        <p14:creationId xmlns:p14="http://schemas.microsoft.com/office/powerpoint/2010/main" val="1033741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dirty="0" err="1" smtClean="0"/>
              <a:t>Eventuele</a:t>
            </a:r>
            <a:r>
              <a:rPr lang="en-US" dirty="0" smtClean="0"/>
              <a:t> </a:t>
            </a:r>
            <a:r>
              <a:rPr lang="en-US" dirty="0" err="1" smtClean="0"/>
              <a:t>voettekst</a:t>
            </a:r>
            <a:endParaRPr lang="en-US" dirty="0"/>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2</a:t>
            </a:fld>
            <a:endParaRPr lang="en-US"/>
          </a:p>
        </p:txBody>
      </p:sp>
    </p:spTree>
    <p:extLst>
      <p:ext uri="{BB962C8B-B14F-4D97-AF65-F5344CB8AC3E}">
        <p14:creationId xmlns:p14="http://schemas.microsoft.com/office/powerpoint/2010/main" val="3929237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4</a:t>
            </a:fld>
            <a:endParaRPr lang="en-US"/>
          </a:p>
        </p:txBody>
      </p:sp>
    </p:spTree>
    <p:extLst>
      <p:ext uri="{BB962C8B-B14F-4D97-AF65-F5344CB8AC3E}">
        <p14:creationId xmlns:p14="http://schemas.microsoft.com/office/powerpoint/2010/main" val="3048411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5</a:t>
            </a:fld>
            <a:endParaRPr lang="en-US"/>
          </a:p>
        </p:txBody>
      </p:sp>
    </p:spTree>
    <p:extLst>
      <p:ext uri="{BB962C8B-B14F-4D97-AF65-F5344CB8AC3E}">
        <p14:creationId xmlns:p14="http://schemas.microsoft.com/office/powerpoint/2010/main" val="2778948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8</a:t>
            </a:fld>
            <a:endParaRPr lang="en-US"/>
          </a:p>
        </p:txBody>
      </p:sp>
    </p:spTree>
    <p:extLst>
      <p:ext uri="{BB962C8B-B14F-4D97-AF65-F5344CB8AC3E}">
        <p14:creationId xmlns:p14="http://schemas.microsoft.com/office/powerpoint/2010/main" val="3235848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smtClean="0"/>
              <a:t>Eventuele voettekst</a:t>
            </a:r>
            <a:endParaRPr lang="en-US"/>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11</a:t>
            </a:fld>
            <a:endParaRPr lang="en-US"/>
          </a:p>
        </p:txBody>
      </p:sp>
    </p:spTree>
    <p:extLst>
      <p:ext uri="{BB962C8B-B14F-4D97-AF65-F5344CB8AC3E}">
        <p14:creationId xmlns:p14="http://schemas.microsoft.com/office/powerpoint/2010/main" val="2770797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10"/>
          </p:nvPr>
        </p:nvSpPr>
        <p:spPr/>
        <p:txBody>
          <a:bodyPr/>
          <a:lstStyle/>
          <a:p>
            <a:r>
              <a:rPr lang="en-US"/>
              <a:t>Eventuele voettekst</a:t>
            </a:r>
          </a:p>
        </p:txBody>
      </p:sp>
      <p:sp>
        <p:nvSpPr>
          <p:cNvPr id="5" name="Tijdelijke aanduiding voor dianummer 4"/>
          <p:cNvSpPr>
            <a:spLocks noGrp="1"/>
          </p:cNvSpPr>
          <p:nvPr>
            <p:ph type="sldNum" sz="quarter" idx="11"/>
          </p:nvPr>
        </p:nvSpPr>
        <p:spPr/>
        <p:txBody>
          <a:bodyPr/>
          <a:lstStyle/>
          <a:p>
            <a:fld id="{7C0D88E8-1530-474F-A7AB-EB6DE1C99DCC}" type="slidenum">
              <a:rPr lang="en-US" smtClean="0"/>
              <a:pPr/>
              <a:t>12</a:t>
            </a:fld>
            <a:endParaRPr lang="en-US"/>
          </a:p>
        </p:txBody>
      </p:sp>
    </p:spTree>
    <p:extLst>
      <p:ext uri="{BB962C8B-B14F-4D97-AF65-F5344CB8AC3E}">
        <p14:creationId xmlns:p14="http://schemas.microsoft.com/office/powerpoint/2010/main" val="1002341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7357" name="Rectangle 189" descr="Bar_Right"/>
          <p:cNvSpPr>
            <a:spLocks noChangeArrowheads="1"/>
          </p:cNvSpPr>
          <p:nvPr/>
        </p:nvSpPr>
        <p:spPr bwMode="auto">
          <a:xfrm>
            <a:off x="4572000" y="0"/>
            <a:ext cx="4572000" cy="6858000"/>
          </a:xfrm>
          <a:prstGeom prst="rect">
            <a:avLst/>
          </a:prstGeom>
          <a:solidFill>
            <a:srgbClr val="F9E11E"/>
          </a:solidFill>
          <a:ln>
            <a:noFill/>
          </a:ln>
          <a:effectLst/>
        </p:spPr>
        <p:txBody>
          <a:bodyPr wrap="none" lIns="0" tIns="0" rIns="0" bIns="0" anchor="ctr"/>
          <a:lstStyle/>
          <a:p>
            <a:pPr algn="ctr"/>
            <a:endParaRPr lang="nl-NL" sz="2600" dirty="0">
              <a:solidFill>
                <a:schemeClr val="bg1"/>
              </a:solidFill>
            </a:endParaRPr>
          </a:p>
        </p:txBody>
      </p:sp>
      <p:sp>
        <p:nvSpPr>
          <p:cNvPr id="7325" name="Rectangle 157"/>
          <p:cNvSpPr>
            <a:spLocks noChangeArrowheads="1"/>
          </p:cNvSpPr>
          <p:nvPr/>
        </p:nvSpPr>
        <p:spPr bwMode="auto">
          <a:xfrm>
            <a:off x="4933952" y="2474917"/>
            <a:ext cx="3598863"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spcBef>
                <a:spcPct val="0"/>
              </a:spcBef>
            </a:pPr>
            <a:endParaRPr lang="nl-NL" sz="2600" dirty="0">
              <a:solidFill>
                <a:schemeClr val="bg1"/>
              </a:solidFill>
            </a:endParaRPr>
          </a:p>
        </p:txBody>
      </p:sp>
      <p:sp>
        <p:nvSpPr>
          <p:cNvPr id="7339" name="ZwarteBalk" hidden="1"/>
          <p:cNvSpPr>
            <a:spLocks noChangeArrowheads="1"/>
          </p:cNvSpPr>
          <p:nvPr/>
        </p:nvSpPr>
        <p:spPr bwMode="auto">
          <a:xfrm>
            <a:off x="8893177" y="0"/>
            <a:ext cx="250825"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nl-NL" sz="2200" dirty="0"/>
          </a:p>
        </p:txBody>
      </p:sp>
      <p:pic>
        <p:nvPicPr>
          <p:cNvPr id="7363" name="LogoLandmacht"/>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960" y="1175"/>
            <a:ext cx="9130078" cy="1999487"/>
          </a:xfrm>
          <a:prstGeom prst="rect">
            <a:avLst/>
          </a:prstGeom>
          <a:noFill/>
          <a:extLst>
            <a:ext uri="{909E8E84-426E-40DD-AFC4-6F175D3DCCD1}">
              <a14:hiddenFill xmlns:a14="http://schemas.microsoft.com/office/drawing/2010/main">
                <a:solidFill>
                  <a:srgbClr val="FFFFFF"/>
                </a:solidFill>
              </a14:hiddenFill>
            </a:ext>
          </a:extLst>
        </p:spPr>
      </p:pic>
      <p:sp>
        <p:nvSpPr>
          <p:cNvPr id="7364" name="Rectangle 196"/>
          <p:cNvSpPr>
            <a:spLocks noGrp="1" noChangeArrowheads="1"/>
          </p:cNvSpPr>
          <p:nvPr>
            <p:ph type="ctrTitle"/>
          </p:nvPr>
        </p:nvSpPr>
        <p:spPr>
          <a:xfrm>
            <a:off x="5036402" y="2880000"/>
            <a:ext cx="3598863" cy="856800"/>
          </a:xfrm>
        </p:spPr>
        <p:txBody>
          <a:bodyPr lIns="0" tIns="0" rIns="0" bIns="0" anchor="b">
            <a:noAutofit/>
          </a:bodyPr>
          <a:lstStyle>
            <a:lvl1pPr>
              <a:defRPr>
                <a:solidFill>
                  <a:schemeClr val="tx1"/>
                </a:solidFill>
              </a:defRPr>
            </a:lvl1pPr>
          </a:lstStyle>
          <a:p>
            <a:pPr lvl="0"/>
            <a:r>
              <a:rPr lang="nl-NL" noProof="0" dirty="0"/>
              <a:t>Klik om de stijl te </a:t>
            </a:r>
            <a:r>
              <a:rPr lang="nl-NL" noProof="0" dirty="0" err="1"/>
              <a:t>bewerken</a:t>
            </a:r>
            <a:endParaRPr lang="nl-NL" noProof="0" dirty="0"/>
          </a:p>
        </p:txBody>
      </p:sp>
      <p:sp>
        <p:nvSpPr>
          <p:cNvPr id="7374" name="Rectangle 206"/>
          <p:cNvSpPr>
            <a:spLocks noGrp="1" noChangeArrowheads="1"/>
          </p:cNvSpPr>
          <p:nvPr>
            <p:ph type="subTitle" idx="1"/>
          </p:nvPr>
        </p:nvSpPr>
        <p:spPr>
          <a:xfrm>
            <a:off x="5036402" y="3780000"/>
            <a:ext cx="3598863" cy="1753200"/>
          </a:xfrm>
        </p:spPr>
        <p:txBody>
          <a:bodyPr lIns="0" tIns="0" rIns="0" bIns="0"/>
          <a:lstStyle>
            <a:lvl1pPr marL="0" indent="0">
              <a:buNone/>
              <a:defRPr sz="1800">
                <a:solidFill>
                  <a:srgbClr val="007BC7"/>
                </a:solidFill>
              </a:defRPr>
            </a:lvl1pPr>
          </a:lstStyle>
          <a:p>
            <a:pPr lvl="0"/>
            <a:r>
              <a:rPr lang="nl-NL" noProof="0" dirty="0"/>
              <a:t>Klik om de </a:t>
            </a:r>
            <a:r>
              <a:rPr lang="nl-NL" noProof="0" dirty="0" err="1"/>
              <a:t>ondertitelstijl</a:t>
            </a:r>
            <a:r>
              <a:rPr lang="nl-NL" noProof="0" dirty="0"/>
              <a:t> van het model te bewerken</a:t>
            </a:r>
          </a:p>
        </p:txBody>
      </p:sp>
      <p:sp>
        <p:nvSpPr>
          <p:cNvPr id="18" name="Date Placeholder 1" descr="Date"/>
          <p:cNvSpPr>
            <a:spLocks noGrp="1"/>
          </p:cNvSpPr>
          <p:nvPr>
            <p:ph type="dt" sz="half" idx="2"/>
          </p:nvPr>
        </p:nvSpPr>
        <p:spPr>
          <a:xfrm>
            <a:off x="5036400" y="6516000"/>
            <a:ext cx="3931200" cy="208800"/>
          </a:xfrm>
          <a:prstGeom prst="rect">
            <a:avLst/>
          </a:prstGeom>
        </p:spPr>
        <p:txBody>
          <a:bodyPr vert="horz" lIns="91440" tIns="45720" rIns="91440" bIns="45720" rtlCol="0" anchor="ctr"/>
          <a:lstStyle>
            <a:lvl1pPr algn="l">
              <a:defRPr sz="1000">
                <a:solidFill>
                  <a:schemeClr val="tx1"/>
                </a:solidFill>
              </a:defRPr>
            </a:lvl1pPr>
          </a:lstStyle>
          <a:p>
            <a:r>
              <a:rPr lang="nl-NL" noProof="0" dirty="0" smtClean="0"/>
              <a:t>19 juni 2020</a:t>
            </a:r>
            <a:endParaRPr lang="nl-NL"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olgdia met opsomming">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a:xfrm>
            <a:off x="7308304" y="6597352"/>
            <a:ext cx="1508400" cy="118800"/>
          </a:xfrm>
        </p:spPr>
        <p:txBody>
          <a:bodyPr/>
          <a:lstStyle/>
          <a:p>
            <a:r>
              <a:rPr lang="nl-NL" dirty="0" smtClean="0"/>
              <a:t>19 juni 2020</a:t>
            </a:r>
            <a:endParaRPr lang="nl-NL" dirty="0"/>
          </a:p>
        </p:txBody>
      </p:sp>
      <p:sp>
        <p:nvSpPr>
          <p:cNvPr id="7" name="Tijdelijke aanduiding voor tekst 6"/>
          <p:cNvSpPr>
            <a:spLocks noGrp="1"/>
          </p:cNvSpPr>
          <p:nvPr>
            <p:ph type="body" sz="quarter" idx="11"/>
          </p:nvPr>
        </p:nvSpPr>
        <p:spPr>
          <a:xfrm>
            <a:off x="468313" y="2070000"/>
            <a:ext cx="8402400" cy="4140000"/>
          </a:xfrm>
        </p:spPr>
        <p:txBody>
          <a:bodyPr/>
          <a:lstStyle>
            <a:lvl4pPr marL="1274763" indent="-285750">
              <a:buFont typeface="Verdana" pitchFamily="34" charset="0"/>
              <a:buChar char="–"/>
              <a:defRPr sz="1800"/>
            </a:lvl4pPr>
            <a:lvl5pPr marL="1631950" indent="-285750">
              <a:buFont typeface="Verdana" pitchFamily="34" charset="0"/>
              <a:buChar char="»"/>
              <a:defRPr/>
            </a:lvl5pPr>
          </a:lstStyle>
          <a:p>
            <a:pPr lvl="0"/>
            <a:r>
              <a:rPr lang="nl-NL" noProof="0" dirty="0" err="1"/>
              <a:t>Klik</a:t>
            </a:r>
            <a:r>
              <a:rPr lang="nl-NL" noProof="0" dirty="0"/>
              <a:t> </a:t>
            </a:r>
            <a:r>
              <a:rPr lang="nl-NL" noProof="0" dirty="0" err="1"/>
              <a:t>om</a:t>
            </a:r>
            <a:r>
              <a:rPr lang="nl-NL" noProof="0" dirty="0"/>
              <a:t> de </a:t>
            </a:r>
            <a:r>
              <a:rPr lang="nl-NL" noProof="0" dirty="0" err="1"/>
              <a:t>modelstijlen</a:t>
            </a:r>
            <a:r>
              <a:rPr lang="nl-NL" noProof="0" dirty="0"/>
              <a:t> </a:t>
            </a:r>
            <a:r>
              <a:rPr lang="nl-NL" noProof="0" dirty="0" err="1"/>
              <a:t>te</a:t>
            </a:r>
            <a:r>
              <a:rPr lang="nl-NL" noProof="0" dirty="0"/>
              <a:t> </a:t>
            </a:r>
            <a:r>
              <a:rPr lang="nl-NL" noProof="0" dirty="0" err="1"/>
              <a:t>bewerken</a:t>
            </a:r>
            <a:endParaRPr lang="nl-NL" noProof="0" dirty="0"/>
          </a:p>
          <a:p>
            <a:pPr lvl="1"/>
            <a:r>
              <a:rPr lang="nl-NL" noProof="0" dirty="0" err="1"/>
              <a:t>Tweede</a:t>
            </a:r>
            <a:r>
              <a:rPr lang="nl-NL" noProof="0" dirty="0"/>
              <a:t> </a:t>
            </a:r>
            <a:r>
              <a:rPr lang="nl-NL" noProof="0" dirty="0" err="1"/>
              <a:t>niveau</a:t>
            </a:r>
            <a:endParaRPr lang="nl-NL" noProof="0" dirty="0"/>
          </a:p>
          <a:p>
            <a:pPr lvl="2"/>
            <a:r>
              <a:rPr lang="nl-NL" noProof="0" dirty="0" err="1"/>
              <a:t>Derde</a:t>
            </a:r>
            <a:r>
              <a:rPr lang="nl-NL" noProof="0" dirty="0"/>
              <a:t> </a:t>
            </a:r>
            <a:r>
              <a:rPr lang="nl-NL" noProof="0" dirty="0" err="1"/>
              <a:t>niveau</a:t>
            </a:r>
            <a:endParaRPr lang="nl-NL" noProof="0" dirty="0"/>
          </a:p>
          <a:p>
            <a:pPr lvl="3"/>
            <a:r>
              <a:rPr lang="nl-NL" noProof="0" dirty="0" err="1"/>
              <a:t>Vierde</a:t>
            </a:r>
            <a:r>
              <a:rPr lang="nl-NL" noProof="0" dirty="0"/>
              <a:t> </a:t>
            </a:r>
            <a:r>
              <a:rPr lang="nl-NL" noProof="0" dirty="0" err="1"/>
              <a:t>niveau</a:t>
            </a:r>
            <a:endParaRPr lang="nl-NL" noProof="0" dirty="0"/>
          </a:p>
          <a:p>
            <a:pPr lvl="4"/>
            <a:r>
              <a:rPr lang="nl-NL" noProof="0" dirty="0" err="1"/>
              <a:t>Vijfde</a:t>
            </a:r>
            <a:r>
              <a:rPr lang="nl-NL" noProof="0" dirty="0"/>
              <a:t> </a:t>
            </a:r>
            <a:r>
              <a:rPr lang="nl-NL" noProof="0" dirty="0" err="1"/>
              <a:t>niveau</a:t>
            </a:r>
            <a:endParaRPr lang="nl-NL" noProof="0" dirty="0"/>
          </a:p>
        </p:txBody>
      </p:sp>
    </p:spTree>
    <p:extLst>
      <p:ext uri="{BB962C8B-B14F-4D97-AF65-F5344CB8AC3E}">
        <p14:creationId xmlns:p14="http://schemas.microsoft.com/office/powerpoint/2010/main" val="3556915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olgdia met tabel">
    <p:spTree>
      <p:nvGrpSpPr>
        <p:cNvPr id="1" name=""/>
        <p:cNvGrpSpPr/>
        <p:nvPr/>
      </p:nvGrpSpPr>
      <p:grpSpPr>
        <a:xfrm>
          <a:off x="0" y="0"/>
          <a:ext cx="0" cy="0"/>
          <a:chOff x="0" y="0"/>
          <a:chExt cx="0" cy="0"/>
        </a:xfrm>
      </p:grpSpPr>
      <p:sp>
        <p:nvSpPr>
          <p:cNvPr id="2" name="Titel 1"/>
          <p:cNvSpPr>
            <a:spLocks noGrp="1"/>
          </p:cNvSpPr>
          <p:nvPr>
            <p:ph type="title"/>
          </p:nvPr>
        </p:nvSpPr>
        <p:spPr>
          <a:xfrm>
            <a:off x="468000" y="1295999"/>
            <a:ext cx="8402400" cy="400110"/>
          </a:xfrm>
        </p:spPr>
        <p:txBody>
          <a:bodyPr/>
          <a:lstStyle/>
          <a:p>
            <a:r>
              <a:rPr lang="nl-NL" noProof="0"/>
              <a:t>Klik om de stijl te bewerken</a:t>
            </a:r>
          </a:p>
        </p:txBody>
      </p:sp>
      <p:sp>
        <p:nvSpPr>
          <p:cNvPr id="3" name="Tijdelijke aanduiding voor datum 2"/>
          <p:cNvSpPr>
            <a:spLocks noGrp="1"/>
          </p:cNvSpPr>
          <p:nvPr>
            <p:ph type="dt" sz="half" idx="10"/>
          </p:nvPr>
        </p:nvSpPr>
        <p:spPr/>
        <p:txBody>
          <a:bodyPr/>
          <a:lstStyle/>
          <a:p>
            <a:r>
              <a:rPr lang="nl-NL" noProof="0" dirty="0" smtClean="0"/>
              <a:t>19 juni 2020</a:t>
            </a:r>
            <a:endParaRPr lang="nl-NL" noProof="0" dirty="0"/>
          </a:p>
        </p:txBody>
      </p:sp>
      <p:sp>
        <p:nvSpPr>
          <p:cNvPr id="5" name="Tijdelijke aanduiding voor tabel 4"/>
          <p:cNvSpPr>
            <a:spLocks noGrp="1"/>
          </p:cNvSpPr>
          <p:nvPr>
            <p:ph type="tbl" sz="quarter" idx="11"/>
          </p:nvPr>
        </p:nvSpPr>
        <p:spPr>
          <a:xfrm>
            <a:off x="468000" y="2070000"/>
            <a:ext cx="8402400" cy="4140000"/>
          </a:xfrm>
        </p:spPr>
        <p:txBody>
          <a:bodyPr/>
          <a:lstStyle/>
          <a:p>
            <a:endParaRPr lang="nl-NL" noProof="0" dirty="0"/>
          </a:p>
        </p:txBody>
      </p:sp>
    </p:spTree>
    <p:extLst>
      <p:ext uri="{BB962C8B-B14F-4D97-AF65-F5344CB8AC3E}">
        <p14:creationId xmlns:p14="http://schemas.microsoft.com/office/powerpoint/2010/main" val="1193303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olgdia met grafiek">
    <p:spTree>
      <p:nvGrpSpPr>
        <p:cNvPr id="1" name=""/>
        <p:cNvGrpSpPr/>
        <p:nvPr/>
      </p:nvGrpSpPr>
      <p:grpSpPr>
        <a:xfrm>
          <a:off x="0" y="0"/>
          <a:ext cx="0" cy="0"/>
          <a:chOff x="0" y="0"/>
          <a:chExt cx="0" cy="0"/>
        </a:xfrm>
      </p:grpSpPr>
      <p:sp>
        <p:nvSpPr>
          <p:cNvPr id="2" name="Titel 1"/>
          <p:cNvSpPr>
            <a:spLocks noGrp="1"/>
          </p:cNvSpPr>
          <p:nvPr>
            <p:ph type="title"/>
          </p:nvPr>
        </p:nvSpPr>
        <p:spPr>
          <a:xfrm>
            <a:off x="468000" y="1295999"/>
            <a:ext cx="8402400" cy="400110"/>
          </a:xfrm>
        </p:spPr>
        <p:txBody>
          <a:bodyPr/>
          <a:lstStyle/>
          <a:p>
            <a:r>
              <a:rPr lang="nl-NL" noProof="0"/>
              <a:t>Klik om de stijl te bewerken</a:t>
            </a:r>
          </a:p>
        </p:txBody>
      </p:sp>
      <p:sp>
        <p:nvSpPr>
          <p:cNvPr id="3" name="Tijdelijke aanduiding voor datum 2"/>
          <p:cNvSpPr>
            <a:spLocks noGrp="1"/>
          </p:cNvSpPr>
          <p:nvPr>
            <p:ph type="dt" sz="half" idx="10"/>
          </p:nvPr>
        </p:nvSpPr>
        <p:spPr/>
        <p:txBody>
          <a:bodyPr/>
          <a:lstStyle/>
          <a:p>
            <a:r>
              <a:rPr lang="nl-NL" noProof="0" dirty="0" smtClean="0"/>
              <a:t>19 juni 2020</a:t>
            </a:r>
            <a:endParaRPr lang="nl-NL" noProof="0" dirty="0"/>
          </a:p>
        </p:txBody>
      </p:sp>
      <p:sp>
        <p:nvSpPr>
          <p:cNvPr id="5" name="Tijdelijke aanduiding voor grafiek 4"/>
          <p:cNvSpPr>
            <a:spLocks noGrp="1"/>
          </p:cNvSpPr>
          <p:nvPr>
            <p:ph type="chart" sz="quarter" idx="11"/>
          </p:nvPr>
        </p:nvSpPr>
        <p:spPr>
          <a:xfrm>
            <a:off x="468313" y="2070000"/>
            <a:ext cx="8402400" cy="4140000"/>
          </a:xfrm>
        </p:spPr>
        <p:txBody>
          <a:bodyPr/>
          <a:lstStyle/>
          <a:p>
            <a:endParaRPr lang="nl-NL" noProof="0" dirty="0"/>
          </a:p>
        </p:txBody>
      </p:sp>
    </p:spTree>
    <p:extLst>
      <p:ext uri="{BB962C8B-B14F-4D97-AF65-F5344CB8AC3E}">
        <p14:creationId xmlns:p14="http://schemas.microsoft.com/office/powerpoint/2010/main" val="1192900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olgdia met illustratie">
    <p:spTree>
      <p:nvGrpSpPr>
        <p:cNvPr id="1" name=""/>
        <p:cNvGrpSpPr/>
        <p:nvPr/>
      </p:nvGrpSpPr>
      <p:grpSpPr>
        <a:xfrm>
          <a:off x="0" y="0"/>
          <a:ext cx="0" cy="0"/>
          <a:chOff x="0" y="0"/>
          <a:chExt cx="0" cy="0"/>
        </a:xfrm>
      </p:grpSpPr>
      <p:sp>
        <p:nvSpPr>
          <p:cNvPr id="2" name="Titel 1"/>
          <p:cNvSpPr>
            <a:spLocks noGrp="1"/>
          </p:cNvSpPr>
          <p:nvPr>
            <p:ph type="title"/>
          </p:nvPr>
        </p:nvSpPr>
        <p:spPr>
          <a:xfrm>
            <a:off x="468000" y="1295999"/>
            <a:ext cx="8402400" cy="400110"/>
          </a:xfrm>
        </p:spPr>
        <p:txBody>
          <a:bodyPr/>
          <a:lstStyle/>
          <a:p>
            <a:r>
              <a:rPr lang="nl-NL" noProof="0"/>
              <a:t>Klik om de stijl te bewerken</a:t>
            </a:r>
          </a:p>
        </p:txBody>
      </p:sp>
      <p:sp>
        <p:nvSpPr>
          <p:cNvPr id="3" name="Tijdelijke aanduiding voor datum 2"/>
          <p:cNvSpPr>
            <a:spLocks noGrp="1"/>
          </p:cNvSpPr>
          <p:nvPr>
            <p:ph type="dt" sz="half" idx="10"/>
          </p:nvPr>
        </p:nvSpPr>
        <p:spPr/>
        <p:txBody>
          <a:bodyPr/>
          <a:lstStyle/>
          <a:p>
            <a:r>
              <a:rPr lang="nl-NL" noProof="0" dirty="0" smtClean="0"/>
              <a:t>19 juni 2020</a:t>
            </a:r>
            <a:endParaRPr lang="nl-NL" noProof="0" dirty="0"/>
          </a:p>
        </p:txBody>
      </p:sp>
      <p:sp>
        <p:nvSpPr>
          <p:cNvPr id="5" name="Tijdelijke aanduiding voor illustratie 4"/>
          <p:cNvSpPr>
            <a:spLocks noGrp="1"/>
          </p:cNvSpPr>
          <p:nvPr>
            <p:ph type="clipArt" sz="quarter" idx="11"/>
          </p:nvPr>
        </p:nvSpPr>
        <p:spPr>
          <a:xfrm>
            <a:off x="468312" y="2070000"/>
            <a:ext cx="8402400" cy="4140000"/>
          </a:xfrm>
        </p:spPr>
        <p:txBody>
          <a:bodyPr/>
          <a:lstStyle/>
          <a:p>
            <a:endParaRPr lang="nl-NL" noProof="0" dirty="0"/>
          </a:p>
        </p:txBody>
      </p:sp>
    </p:spTree>
    <p:extLst>
      <p:ext uri="{BB962C8B-B14F-4D97-AF65-F5344CB8AC3E}">
        <p14:creationId xmlns:p14="http://schemas.microsoft.com/office/powerpoint/2010/main" val="98975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Volgdia met opsomm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68000" y="1295999"/>
            <a:ext cx="8402400" cy="400110"/>
          </a:xfrm>
        </p:spPr>
        <p:txBody>
          <a:bodyPr/>
          <a:lstStyle>
            <a:lvl1pPr>
              <a:defRPr/>
            </a:lvl1pPr>
          </a:lstStyle>
          <a:p>
            <a:r>
              <a:rPr lang="nl-NL" noProof="0" dirty="0" err="1" smtClean="0"/>
              <a:t>Klik</a:t>
            </a:r>
            <a:r>
              <a:rPr lang="nl-NL" noProof="0" dirty="0" smtClean="0"/>
              <a:t> </a:t>
            </a:r>
            <a:r>
              <a:rPr lang="nl-NL" noProof="0" dirty="0" err="1" smtClean="0"/>
              <a:t>om</a:t>
            </a:r>
            <a:r>
              <a:rPr lang="nl-NL" noProof="0" dirty="0" smtClean="0"/>
              <a:t> </a:t>
            </a:r>
            <a:r>
              <a:rPr lang="nl-NL" noProof="0" dirty="0" err="1" smtClean="0"/>
              <a:t>een</a:t>
            </a:r>
            <a:r>
              <a:rPr lang="nl-NL" noProof="0" dirty="0" smtClean="0"/>
              <a:t> </a:t>
            </a:r>
            <a:r>
              <a:rPr lang="nl-NL" noProof="0" dirty="0" err="1" smtClean="0"/>
              <a:t>titel</a:t>
            </a:r>
            <a:r>
              <a:rPr lang="nl-NL" noProof="0" dirty="0" smtClean="0"/>
              <a:t> </a:t>
            </a:r>
            <a:r>
              <a:rPr lang="nl-NL" noProof="0" dirty="0" err="1" smtClean="0"/>
              <a:t>te</a:t>
            </a:r>
            <a:r>
              <a:rPr lang="nl-NL" noProof="0" dirty="0" smtClean="0"/>
              <a:t> </a:t>
            </a:r>
            <a:r>
              <a:rPr lang="nl-NL" noProof="0" dirty="0" err="1" smtClean="0"/>
              <a:t>maken</a:t>
            </a:r>
            <a:endParaRPr lang="nl-NL" noProof="0" dirty="0"/>
          </a:p>
        </p:txBody>
      </p:sp>
      <p:sp>
        <p:nvSpPr>
          <p:cNvPr id="3" name="Tijdelijke aanduiding voor datum 2"/>
          <p:cNvSpPr>
            <a:spLocks noGrp="1"/>
          </p:cNvSpPr>
          <p:nvPr>
            <p:ph type="dt" sz="half" idx="10"/>
          </p:nvPr>
        </p:nvSpPr>
        <p:spPr/>
        <p:txBody>
          <a:bodyPr/>
          <a:lstStyle/>
          <a:p>
            <a:r>
              <a:rPr lang="nl-NL" dirty="0" smtClean="0">
                <a:solidFill>
                  <a:srgbClr val="000000"/>
                </a:solidFill>
              </a:rPr>
              <a:t>19 juni 2020</a:t>
            </a:r>
            <a:endParaRPr lang="nl-NL" dirty="0">
              <a:solidFill>
                <a:srgbClr val="000000"/>
              </a:solidFill>
            </a:endParaRPr>
          </a:p>
        </p:txBody>
      </p:sp>
      <p:sp>
        <p:nvSpPr>
          <p:cNvPr id="7" name="Tijdelijke aanduiding voor tekst 6"/>
          <p:cNvSpPr>
            <a:spLocks noGrp="1"/>
          </p:cNvSpPr>
          <p:nvPr>
            <p:ph type="body" sz="quarter" idx="11"/>
          </p:nvPr>
        </p:nvSpPr>
        <p:spPr>
          <a:xfrm>
            <a:off x="468313" y="2070000"/>
            <a:ext cx="8402400" cy="4140000"/>
          </a:xfrm>
        </p:spPr>
        <p:txBody>
          <a:bodyPr/>
          <a:lstStyle>
            <a:lvl4pPr marL="1274763" indent="-285750">
              <a:buFont typeface="Verdana" pitchFamily="34" charset="0"/>
              <a:buChar char="–"/>
              <a:defRPr sz="1800"/>
            </a:lvl4pPr>
            <a:lvl5pPr marL="1631950" indent="-285750">
              <a:buFont typeface="Verdana" pitchFamily="34" charset="0"/>
              <a:buChar char="»"/>
              <a:defRPr/>
            </a:lvl5pPr>
          </a:lstStyle>
          <a:p>
            <a:pPr lvl="0"/>
            <a:r>
              <a:rPr lang="nl-NL" noProof="0" dirty="0" err="1" smtClean="0"/>
              <a:t>Klik</a:t>
            </a:r>
            <a:r>
              <a:rPr lang="nl-NL" noProof="0" dirty="0" smtClean="0"/>
              <a:t> </a:t>
            </a:r>
            <a:r>
              <a:rPr lang="nl-NL" noProof="0" dirty="0" err="1" smtClean="0"/>
              <a:t>om</a:t>
            </a:r>
            <a:r>
              <a:rPr lang="nl-NL" noProof="0" dirty="0" smtClean="0"/>
              <a:t> de </a:t>
            </a:r>
            <a:r>
              <a:rPr lang="nl-NL" noProof="0" dirty="0" err="1" smtClean="0"/>
              <a:t>modelstijlen</a:t>
            </a:r>
            <a:r>
              <a:rPr lang="nl-NL" noProof="0" dirty="0" smtClean="0"/>
              <a:t> </a:t>
            </a:r>
            <a:r>
              <a:rPr lang="nl-NL" noProof="0" dirty="0" err="1" smtClean="0"/>
              <a:t>te</a:t>
            </a:r>
            <a:r>
              <a:rPr lang="nl-NL" noProof="0" dirty="0" smtClean="0"/>
              <a:t> </a:t>
            </a:r>
            <a:r>
              <a:rPr lang="nl-NL" noProof="0" dirty="0" err="1" smtClean="0"/>
              <a:t>bewerken</a:t>
            </a:r>
            <a:endParaRPr lang="nl-NL" noProof="0" dirty="0" smtClean="0"/>
          </a:p>
          <a:p>
            <a:pPr lvl="1"/>
            <a:r>
              <a:rPr lang="nl-NL" noProof="0" dirty="0" err="1" smtClean="0"/>
              <a:t>Tweede</a:t>
            </a:r>
            <a:r>
              <a:rPr lang="nl-NL" noProof="0" dirty="0" smtClean="0"/>
              <a:t> </a:t>
            </a:r>
            <a:r>
              <a:rPr lang="nl-NL" noProof="0" dirty="0" err="1" smtClean="0"/>
              <a:t>niveau</a:t>
            </a:r>
            <a:endParaRPr lang="nl-NL" noProof="0" dirty="0" smtClean="0"/>
          </a:p>
          <a:p>
            <a:pPr lvl="2"/>
            <a:r>
              <a:rPr lang="nl-NL" noProof="0" dirty="0" err="1" smtClean="0"/>
              <a:t>Derde</a:t>
            </a:r>
            <a:r>
              <a:rPr lang="nl-NL" noProof="0" dirty="0" smtClean="0"/>
              <a:t> </a:t>
            </a:r>
            <a:r>
              <a:rPr lang="nl-NL" noProof="0" dirty="0" err="1" smtClean="0"/>
              <a:t>niveau</a:t>
            </a:r>
            <a:endParaRPr lang="nl-NL" noProof="0" dirty="0" smtClean="0"/>
          </a:p>
          <a:p>
            <a:pPr lvl="3"/>
            <a:r>
              <a:rPr lang="nl-NL" noProof="0" dirty="0" err="1" smtClean="0"/>
              <a:t>Vierde</a:t>
            </a:r>
            <a:r>
              <a:rPr lang="nl-NL" noProof="0" dirty="0" smtClean="0"/>
              <a:t> </a:t>
            </a:r>
            <a:r>
              <a:rPr lang="nl-NL" noProof="0" dirty="0" err="1" smtClean="0"/>
              <a:t>niveau</a:t>
            </a:r>
            <a:endParaRPr lang="nl-NL" noProof="0" dirty="0" smtClean="0"/>
          </a:p>
          <a:p>
            <a:pPr lvl="4"/>
            <a:r>
              <a:rPr lang="nl-NL" noProof="0" dirty="0" err="1" smtClean="0"/>
              <a:t>Vijfde</a:t>
            </a:r>
            <a:r>
              <a:rPr lang="nl-NL" noProof="0" dirty="0" smtClean="0"/>
              <a:t> </a:t>
            </a:r>
            <a:r>
              <a:rPr lang="nl-NL" noProof="0" dirty="0" err="1" smtClean="0"/>
              <a:t>niveau</a:t>
            </a:r>
            <a:endParaRPr lang="nl-NL" noProof="0" dirty="0"/>
          </a:p>
        </p:txBody>
      </p:sp>
    </p:spTree>
    <p:extLst>
      <p:ext uri="{BB962C8B-B14F-4D97-AF65-F5344CB8AC3E}">
        <p14:creationId xmlns:p14="http://schemas.microsoft.com/office/powerpoint/2010/main" val="16343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7" name="shpKleurvlakOnder" descr="Bar_Bottom"/>
          <p:cNvSpPr>
            <a:spLocks noChangeArrowheads="1"/>
          </p:cNvSpPr>
          <p:nvPr/>
        </p:nvSpPr>
        <p:spPr bwMode="auto">
          <a:xfrm>
            <a:off x="0" y="6318000"/>
            <a:ext cx="9144000" cy="539750"/>
          </a:xfrm>
          <a:prstGeom prst="rect">
            <a:avLst/>
          </a:prstGeom>
          <a:solidFill>
            <a:srgbClr val="F9E11E"/>
          </a:solidFill>
          <a:ln>
            <a:noFill/>
          </a:ln>
        </p:spPr>
        <p:txBody>
          <a:bodyPr anchor="ctr"/>
          <a:lstStyle/>
          <a:p>
            <a:pPr algn="ctr" eaLnBrk="1" hangingPunct="1">
              <a:spcBef>
                <a:spcPct val="0"/>
              </a:spcBef>
            </a:pPr>
            <a:endParaRPr lang="nl-NL" sz="1800" dirty="0">
              <a:solidFill>
                <a:srgbClr val="FFFFFF"/>
              </a:solidFill>
              <a:cs typeface="Arial" charset="0"/>
            </a:endParaRPr>
          </a:p>
        </p:txBody>
      </p:sp>
      <p:sp>
        <p:nvSpPr>
          <p:cNvPr id="1070" name="Rectangle 46"/>
          <p:cNvSpPr>
            <a:spLocks noGrp="1" noChangeArrowheads="1"/>
          </p:cNvSpPr>
          <p:nvPr>
            <p:ph type="body" idx="1"/>
          </p:nvPr>
        </p:nvSpPr>
        <p:spPr bwMode="auto">
          <a:xfrm>
            <a:off x="468000" y="2070000"/>
            <a:ext cx="8402400"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nl-NL" dirty="0" err="1"/>
              <a:t>Klik</a:t>
            </a:r>
            <a:r>
              <a:rPr lang="nl-NL" dirty="0"/>
              <a:t> </a:t>
            </a:r>
            <a:r>
              <a:rPr lang="nl-NL" dirty="0" err="1"/>
              <a:t>om</a:t>
            </a:r>
            <a:r>
              <a:rPr lang="nl-NL" dirty="0"/>
              <a:t> het </a:t>
            </a:r>
            <a:r>
              <a:rPr lang="nl-NL" dirty="0" err="1"/>
              <a:t>opmaakprofiel</a:t>
            </a:r>
            <a:r>
              <a:rPr lang="nl-NL" dirty="0"/>
              <a:t> van de </a:t>
            </a:r>
            <a:r>
              <a:rPr lang="nl-NL" dirty="0" err="1"/>
              <a:t>modeltekst</a:t>
            </a:r>
            <a:r>
              <a:rPr lang="nl-NL" dirty="0"/>
              <a:t> </a:t>
            </a:r>
            <a:r>
              <a:rPr lang="nl-NL" dirty="0" err="1"/>
              <a:t>te</a:t>
            </a:r>
            <a:r>
              <a:rPr lang="nl-NL" dirty="0"/>
              <a:t> </a:t>
            </a:r>
            <a:r>
              <a:rPr lang="nl-NL" dirty="0" err="1"/>
              <a:t>bewerken</a:t>
            </a:r>
            <a:endParaRPr lang="nl-NL" dirty="0"/>
          </a:p>
          <a:p>
            <a:pPr lvl="1"/>
            <a:r>
              <a:rPr lang="nl-NL" dirty="0"/>
              <a:t>Tweede </a:t>
            </a:r>
            <a:r>
              <a:rPr lang="nl-NL" dirty="0" err="1"/>
              <a:t>niveau</a:t>
            </a:r>
            <a:r>
              <a:rPr lang="nl-NL" dirty="0"/>
              <a:t> </a:t>
            </a:r>
          </a:p>
          <a:p>
            <a:pPr lvl="2"/>
            <a:r>
              <a:rPr lang="nl-NL" dirty="0" err="1"/>
              <a:t>Derde</a:t>
            </a:r>
            <a:r>
              <a:rPr lang="nl-NL" dirty="0"/>
              <a:t> niveau</a:t>
            </a:r>
          </a:p>
          <a:p>
            <a:pPr lvl="4"/>
            <a:r>
              <a:rPr lang="nl-NL" dirty="0"/>
              <a:t> Vierde niveau</a:t>
            </a:r>
          </a:p>
          <a:p>
            <a:pPr lvl="5"/>
            <a:r>
              <a:rPr lang="nl-NL" sz="1800" dirty="0"/>
              <a:t>Vijfde niveau</a:t>
            </a:r>
            <a:endParaRPr lang="nl-NL" dirty="0"/>
          </a:p>
        </p:txBody>
      </p:sp>
      <p:sp>
        <p:nvSpPr>
          <p:cNvPr id="1095" name="shpTekst" descr="Bar_Top"/>
          <p:cNvSpPr>
            <a:spLocks noChangeArrowheads="1"/>
          </p:cNvSpPr>
          <p:nvPr/>
        </p:nvSpPr>
        <p:spPr bwMode="auto">
          <a:xfrm>
            <a:off x="0" y="4"/>
            <a:ext cx="9144000" cy="1071563"/>
          </a:xfrm>
          <a:prstGeom prst="rect">
            <a:avLst/>
          </a:prstGeom>
          <a:solidFill>
            <a:srgbClr val="F9E11E"/>
          </a:solidFill>
          <a:ln>
            <a:noFill/>
          </a:ln>
        </p:spPr>
        <p:txBody>
          <a:bodyPr anchor="ctr"/>
          <a:lstStyle/>
          <a:p>
            <a:pPr algn="ctr" eaLnBrk="1" hangingPunct="1">
              <a:spcBef>
                <a:spcPct val="0"/>
              </a:spcBef>
            </a:pPr>
            <a:endParaRPr lang="nl-NL" sz="1800" dirty="0">
              <a:solidFill>
                <a:srgbClr val="FFFFFF"/>
              </a:solidFill>
              <a:cs typeface="Arial" charset="0"/>
            </a:endParaRPr>
          </a:p>
        </p:txBody>
      </p:sp>
      <p:sp>
        <p:nvSpPr>
          <p:cNvPr id="1069" name="Rectangle 45"/>
          <p:cNvSpPr>
            <a:spLocks noGrp="1" noChangeArrowheads="1"/>
          </p:cNvSpPr>
          <p:nvPr>
            <p:ph type="title"/>
          </p:nvPr>
        </p:nvSpPr>
        <p:spPr bwMode="auto">
          <a:xfrm>
            <a:off x="468000" y="1295999"/>
            <a:ext cx="84024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endParaRPr lang="nl-NL" noProof="0" dirty="0"/>
          </a:p>
        </p:txBody>
      </p:sp>
      <p:sp>
        <p:nvSpPr>
          <p:cNvPr id="1099" name="shpKleurvlakBoven"/>
          <p:cNvSpPr>
            <a:spLocks noChangeArrowheads="1"/>
          </p:cNvSpPr>
          <p:nvPr/>
        </p:nvSpPr>
        <p:spPr bwMode="auto">
          <a:xfrm>
            <a:off x="5036400" y="6422400"/>
            <a:ext cx="3153600" cy="11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a:spcBef>
                <a:spcPct val="0"/>
              </a:spcBef>
            </a:pPr>
            <a:r>
              <a:rPr lang="nl-NL" sz="1000" dirty="0">
                <a:solidFill>
                  <a:schemeClr val="tx1"/>
                </a:solidFill>
                <a:cs typeface="Arial" charset="0"/>
              </a:rPr>
              <a:t>Rijkswaterstaat</a:t>
            </a:r>
          </a:p>
        </p:txBody>
      </p:sp>
      <p:sp>
        <p:nvSpPr>
          <p:cNvPr id="1100" name="shpBeeldmerk"/>
          <p:cNvSpPr>
            <a:spLocks noChangeArrowheads="1"/>
          </p:cNvSpPr>
          <p:nvPr/>
        </p:nvSpPr>
        <p:spPr bwMode="auto">
          <a:xfrm>
            <a:off x="468000" y="6613200"/>
            <a:ext cx="1904400" cy="11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a:spcBef>
                <a:spcPct val="0"/>
              </a:spcBef>
            </a:pPr>
            <a:fld id="{DD62E13F-49FF-4F5B-8E2D-F997ACAF2D81}" type="slidenum">
              <a:rPr lang="nl-NL" sz="1000">
                <a:solidFill>
                  <a:schemeClr val="tx1"/>
                </a:solidFill>
                <a:cs typeface="Arial" charset="0"/>
              </a:rPr>
              <a:pPr>
                <a:spcBef>
                  <a:spcPct val="0"/>
                </a:spcBef>
              </a:pPr>
              <a:t>‹nr.›</a:t>
            </a:fld>
            <a:endParaRPr lang="nl-NL" sz="1000" dirty="0">
              <a:solidFill>
                <a:schemeClr val="tx1"/>
              </a:solidFill>
              <a:cs typeface="Arial" charset="0"/>
            </a:endParaRPr>
          </a:p>
        </p:txBody>
      </p:sp>
      <p:sp>
        <p:nvSpPr>
          <p:cNvPr id="1113" name="ZwarteBalk" hidden="1"/>
          <p:cNvSpPr>
            <a:spLocks noChangeArrowheads="1"/>
          </p:cNvSpPr>
          <p:nvPr/>
        </p:nvSpPr>
        <p:spPr bwMode="auto">
          <a:xfrm>
            <a:off x="8893177" y="0"/>
            <a:ext cx="250825"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endParaRPr lang="nl-NL" sz="2200" dirty="0"/>
          </a:p>
        </p:txBody>
      </p:sp>
      <p:pic>
        <p:nvPicPr>
          <p:cNvPr id="1121" name="LogoLandmacht"/>
          <p:cNvPicPr>
            <a:picLocks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4335464" y="5219"/>
            <a:ext cx="439737" cy="8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ate Placeholder 1" descr="Date"/>
          <p:cNvSpPr>
            <a:spLocks noGrp="1"/>
          </p:cNvSpPr>
          <p:nvPr>
            <p:ph type="dt" sz="half" idx="2"/>
          </p:nvPr>
        </p:nvSpPr>
        <p:spPr>
          <a:xfrm>
            <a:off x="7264800" y="6613200"/>
            <a:ext cx="1508400" cy="118800"/>
          </a:xfrm>
          <a:prstGeom prst="rect">
            <a:avLst/>
          </a:prstGeom>
        </p:spPr>
        <p:txBody>
          <a:bodyPr vert="horz" lIns="91440" tIns="45720" rIns="91440" bIns="45720" rtlCol="0" anchor="ctr"/>
          <a:lstStyle>
            <a:lvl1pPr algn="r">
              <a:defRPr sz="1000">
                <a:solidFill>
                  <a:schemeClr val="tx1"/>
                </a:solidFill>
              </a:defRPr>
            </a:lvl1pPr>
          </a:lstStyle>
          <a:p>
            <a:r>
              <a:rPr lang="nl-NL" noProof="0" dirty="0" smtClean="0"/>
              <a:t>19 juni 2020</a:t>
            </a:r>
            <a:endParaRPr lang="nl-NL" noProof="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p:txStyles>
    <p:title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p:titleStyle>
    <p:bodyStyle>
      <a:lvl1pPr marL="342900" indent="-342900" algn="l" rtl="0" eaLnBrk="1" fontAlgn="base" hangingPunct="1">
        <a:spcBef>
          <a:spcPts val="423"/>
        </a:spcBef>
        <a:spcAft>
          <a:spcPct val="0"/>
        </a:spcAft>
        <a:buFont typeface="Arial" pitchFamily="34" charset="0"/>
        <a:buChar char="•"/>
        <a:defRPr sz="1800">
          <a:solidFill>
            <a:srgbClr val="000000"/>
          </a:solidFill>
          <a:latin typeface="+mn-lt"/>
          <a:ea typeface="+mn-ea"/>
          <a:cs typeface="+mn-cs"/>
        </a:defRPr>
      </a:lvl1pPr>
      <a:lvl2pPr marL="741600" indent="-284400" algn="l" rtl="0" eaLnBrk="1" fontAlgn="base" hangingPunct="1">
        <a:spcBef>
          <a:spcPts val="423"/>
        </a:spcBef>
        <a:spcAft>
          <a:spcPct val="0"/>
        </a:spcAft>
        <a:buFont typeface="Verdana" pitchFamily="34" charset="0"/>
        <a:buChar char="–"/>
        <a:defRPr sz="1800">
          <a:solidFill>
            <a:srgbClr val="000000"/>
          </a:solidFill>
          <a:latin typeface="+mn-lt"/>
        </a:defRPr>
      </a:lvl2pPr>
      <a:lvl3pPr marL="965200" indent="-342900" algn="l" rtl="0" eaLnBrk="1" fontAlgn="base" hangingPunct="1">
        <a:spcBef>
          <a:spcPts val="423"/>
        </a:spcBef>
        <a:spcAft>
          <a:spcPct val="0"/>
        </a:spcAft>
        <a:buFont typeface="Arial" pitchFamily="34" charset="0"/>
        <a:buChar char="•"/>
        <a:defRPr sz="1800">
          <a:solidFill>
            <a:srgbClr val="000000"/>
          </a:solidFill>
          <a:latin typeface="+mn-lt"/>
        </a:defRPr>
      </a:lvl3pPr>
      <a:lvl4pPr marL="989013" indent="0" algn="l" rtl="0" eaLnBrk="1" fontAlgn="base" hangingPunct="1">
        <a:spcBef>
          <a:spcPct val="5000"/>
        </a:spcBef>
        <a:spcAft>
          <a:spcPct val="0"/>
        </a:spcAft>
        <a:buFont typeface="Verdana" pitchFamily="34" charset="0"/>
        <a:buNone/>
        <a:defRPr sz="2200">
          <a:solidFill>
            <a:srgbClr val="000000"/>
          </a:solidFill>
          <a:latin typeface="+mn-lt"/>
        </a:defRPr>
      </a:lvl4pPr>
      <a:lvl5pPr marL="1631950" indent="-285750" algn="l" rtl="0" eaLnBrk="1" fontAlgn="base" hangingPunct="1">
        <a:spcBef>
          <a:spcPts val="423"/>
        </a:spcBef>
        <a:spcAft>
          <a:spcPct val="0"/>
        </a:spcAft>
        <a:buFont typeface="Verdana" pitchFamily="34" charset="0"/>
        <a:buChar char="–"/>
        <a:defRPr sz="1800" baseline="0">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logius.nl/diensten/pkioverheid/aanvragen"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justis.nl/producten/gva/"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a:xfrm>
            <a:off x="4788024" y="3068960"/>
            <a:ext cx="3993596" cy="1507256"/>
          </a:xfrm>
        </p:spPr>
        <p:txBody>
          <a:bodyPr/>
          <a:lstStyle/>
          <a:p>
            <a:r>
              <a:rPr lang="nl-NL" sz="2400" b="1" dirty="0" smtClean="0"/>
              <a:t/>
            </a:r>
            <a:br>
              <a:rPr lang="nl-NL" sz="2400" b="1" dirty="0" smtClean="0"/>
            </a:br>
            <a:r>
              <a:rPr lang="nl-NL" sz="2400" b="1" dirty="0"/>
              <a:t/>
            </a:r>
            <a:br>
              <a:rPr lang="nl-NL" sz="2400" b="1" dirty="0"/>
            </a:br>
            <a:r>
              <a:rPr lang="nl-NL" sz="2400" b="1" dirty="0" smtClean="0"/>
              <a:t/>
            </a:r>
            <a:br>
              <a:rPr lang="nl-NL" sz="2400" b="1" dirty="0" smtClean="0"/>
            </a:br>
            <a:r>
              <a:rPr lang="nl-NL" sz="2400" b="1" dirty="0"/>
              <a:t/>
            </a:r>
            <a:br>
              <a:rPr lang="nl-NL" sz="2400" b="1" dirty="0"/>
            </a:br>
            <a:r>
              <a:rPr lang="nl-NL" sz="2400" b="1" dirty="0" smtClean="0"/>
              <a:t/>
            </a:r>
            <a:br>
              <a:rPr lang="nl-NL" sz="2400" b="1" dirty="0" smtClean="0"/>
            </a:br>
            <a:r>
              <a:rPr lang="nl-NL" sz="2400" b="1" dirty="0"/>
              <a:t/>
            </a:r>
            <a:br>
              <a:rPr lang="nl-NL" sz="2400" b="1" dirty="0"/>
            </a:br>
            <a:r>
              <a:rPr lang="nl-NL" sz="2400" b="1" dirty="0" smtClean="0"/>
              <a:t/>
            </a:r>
            <a:br>
              <a:rPr lang="nl-NL" sz="2400" b="1" dirty="0" smtClean="0"/>
            </a:br>
            <a:r>
              <a:rPr lang="nl-NL" sz="2400" b="1" dirty="0"/>
              <a:t/>
            </a:r>
            <a:br>
              <a:rPr lang="nl-NL" sz="2400" b="1" dirty="0"/>
            </a:br>
            <a:r>
              <a:rPr lang="nl-NL" sz="2400" b="1" dirty="0" smtClean="0"/>
              <a:t/>
            </a:r>
            <a:br>
              <a:rPr lang="nl-NL" sz="2400" b="1" dirty="0" smtClean="0"/>
            </a:br>
            <a:r>
              <a:rPr lang="nl-NL" sz="2400" b="1" dirty="0"/>
              <a:t/>
            </a:r>
            <a:br>
              <a:rPr lang="nl-NL" sz="2400" b="1" dirty="0"/>
            </a:br>
            <a:r>
              <a:rPr lang="nl-NL" sz="2400" b="1" dirty="0" smtClean="0"/>
              <a:t/>
            </a:r>
            <a:br>
              <a:rPr lang="nl-NL" sz="2400" b="1" dirty="0" smtClean="0"/>
            </a:br>
            <a:r>
              <a:rPr lang="nl-NL" sz="2400" b="1" dirty="0"/>
              <a:t/>
            </a:r>
            <a:br>
              <a:rPr lang="nl-NL" sz="2400" b="1" dirty="0"/>
            </a:br>
            <a:r>
              <a:rPr lang="nl-NL" sz="2400" b="1" dirty="0" smtClean="0"/>
              <a:t/>
            </a:r>
            <a:br>
              <a:rPr lang="nl-NL" sz="2400" b="1" dirty="0" smtClean="0"/>
            </a:br>
            <a:r>
              <a:rPr lang="nl-NL" sz="2400" b="1" dirty="0"/>
              <a:t/>
            </a:r>
            <a:br>
              <a:rPr lang="nl-NL" sz="2400" b="1" dirty="0"/>
            </a:br>
            <a:r>
              <a:rPr lang="nl-NL" sz="2400" dirty="0"/>
              <a:t/>
            </a:r>
            <a:br>
              <a:rPr lang="nl-NL" sz="2400" dirty="0"/>
            </a:br>
            <a:endParaRPr lang="nl-NL" sz="2400" dirty="0"/>
          </a:p>
        </p:txBody>
      </p:sp>
      <p:sp>
        <p:nvSpPr>
          <p:cNvPr id="3" name="Tekstvak 2"/>
          <p:cNvSpPr txBox="1"/>
          <p:nvPr/>
        </p:nvSpPr>
        <p:spPr>
          <a:xfrm>
            <a:off x="4660586" y="2033840"/>
            <a:ext cx="4248472" cy="4339650"/>
          </a:xfrm>
          <a:prstGeom prst="rect">
            <a:avLst/>
          </a:prstGeom>
          <a:noFill/>
        </p:spPr>
        <p:txBody>
          <a:bodyPr wrap="square" rtlCol="0">
            <a:spAutoFit/>
          </a:bodyPr>
          <a:lstStyle/>
          <a:p>
            <a:r>
              <a:rPr lang="nl-NL" sz="2600" b="1" dirty="0" smtClean="0">
                <a:effectLst>
                  <a:innerShdw blurRad="63500" dist="50800">
                    <a:prstClr val="black">
                      <a:alpha val="50000"/>
                    </a:prstClr>
                  </a:innerShdw>
                </a:effectLst>
              </a:rPr>
              <a:t>De weg naar een geldige inschrijving</a:t>
            </a:r>
          </a:p>
          <a:p>
            <a:r>
              <a:rPr lang="nl-NL" sz="2600" dirty="0" smtClean="0">
                <a:effectLst>
                  <a:innerShdw blurRad="63500" dist="50800">
                    <a:prstClr val="black">
                      <a:alpha val="50000"/>
                    </a:prstClr>
                  </a:innerShdw>
                </a:effectLst>
              </a:rPr>
              <a:t>Enkele aandachtspunten t.a.v. de formele aspecten m.b.t. het aanbestedingsproces</a:t>
            </a:r>
          </a:p>
          <a:p>
            <a:endParaRPr lang="nl-NL" sz="2600" dirty="0">
              <a:effectLst>
                <a:innerShdw blurRad="63500" dist="50800">
                  <a:prstClr val="black">
                    <a:alpha val="50000"/>
                  </a:prstClr>
                </a:innerShdw>
              </a:effectLst>
            </a:endParaRPr>
          </a:p>
          <a:p>
            <a:endParaRPr lang="nl-NL" sz="2800" b="1" dirty="0">
              <a:effectLst>
                <a:innerShdw blurRad="63500" dist="50800">
                  <a:prstClr val="black">
                    <a:alpha val="50000"/>
                  </a:prstClr>
                </a:innerShdw>
              </a:effectLst>
            </a:endParaRPr>
          </a:p>
        </p:txBody>
      </p:sp>
      <p:pic>
        <p:nvPicPr>
          <p:cNvPr id="9" name="Afbeelding 8" descr="Actiewagen - Wikipedia"/>
          <p:cNvPicPr>
            <a:picLocks noChangeAspect="1"/>
          </p:cNvPicPr>
          <p:nvPr/>
        </p:nvPicPr>
        <p:blipFill rotWithShape="1">
          <a:blip r:embed="rId3" cstate="print">
            <a:extLst>
              <a:ext uri="{28A0092B-C50C-407E-A947-70E740481C1C}">
                <a14:useLocalDpi xmlns:a14="http://schemas.microsoft.com/office/drawing/2010/main" val="0"/>
              </a:ext>
            </a:extLst>
          </a:blip>
          <a:srcRect l="24033" r="9790"/>
          <a:stretch/>
        </p:blipFill>
        <p:spPr>
          <a:xfrm>
            <a:off x="683568" y="1700808"/>
            <a:ext cx="3240360" cy="3672408"/>
          </a:xfrm>
          <a:prstGeom prst="rect">
            <a:avLst/>
          </a:prstGeom>
        </p:spPr>
      </p:pic>
    </p:spTree>
    <p:extLst>
      <p:ext uri="{BB962C8B-B14F-4D97-AF65-F5344CB8AC3E}">
        <p14:creationId xmlns:p14="http://schemas.microsoft.com/office/powerpoint/2010/main" val="2251257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anbesteding verkeerslichten begeleid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0208" y="4077072"/>
            <a:ext cx="3910224" cy="210021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nl-NL" dirty="0" smtClean="0"/>
              <a:t>1. Introductie</a:t>
            </a:r>
            <a:endParaRPr lang="nl-NL" dirty="0"/>
          </a:p>
        </p:txBody>
      </p:sp>
      <p:sp>
        <p:nvSpPr>
          <p:cNvPr id="3" name="Tijdelijke aanduiding voor tekst 2"/>
          <p:cNvSpPr>
            <a:spLocks noGrp="1"/>
          </p:cNvSpPr>
          <p:nvPr>
            <p:ph type="body" sz="quarter" idx="11"/>
          </p:nvPr>
        </p:nvSpPr>
        <p:spPr/>
        <p:txBody>
          <a:bodyPr/>
          <a:lstStyle/>
          <a:p>
            <a:r>
              <a:rPr lang="nl-NL" smtClean="0"/>
              <a:t>Aanbesteder ontvangt </a:t>
            </a:r>
            <a:r>
              <a:rPr lang="nl-NL" dirty="0" smtClean="0"/>
              <a:t>met enige regelmaat ongeldige </a:t>
            </a:r>
            <a:r>
              <a:rPr lang="nl-NL" dirty="0"/>
              <a:t>I</a:t>
            </a:r>
            <a:r>
              <a:rPr lang="nl-NL" dirty="0" smtClean="0"/>
              <a:t>nschrijvingen</a:t>
            </a:r>
          </a:p>
          <a:p>
            <a:r>
              <a:rPr lang="nl-NL" dirty="0" smtClean="0"/>
              <a:t>Herstel is niet in alle gevallen mogelijk en Aanbesteder moet in die situatie een Inschrijving terzijde leggen </a:t>
            </a:r>
          </a:p>
          <a:p>
            <a:r>
              <a:rPr lang="nl-NL" dirty="0" smtClean="0"/>
              <a:t>Het Beschrijvend document beschrijft alle inhoudelijke en formele vereisten van de Inschrijving</a:t>
            </a:r>
          </a:p>
          <a:p>
            <a:pPr lvl="1"/>
            <a:r>
              <a:rPr lang="nl-NL" dirty="0" smtClean="0"/>
              <a:t>Hoofdstuk 4: </a:t>
            </a:r>
            <a:r>
              <a:rPr lang="nl-NL" dirty="0"/>
              <a:t>Inschrijvingsvereisten en –voorwaarden</a:t>
            </a:r>
            <a:r>
              <a:rPr lang="nl-NL" dirty="0" smtClean="0"/>
              <a:t> </a:t>
            </a:r>
          </a:p>
          <a:p>
            <a:pPr lvl="1"/>
            <a:r>
              <a:rPr lang="nl-NL" dirty="0" smtClean="0"/>
              <a:t>Hoofdstuk 5: </a:t>
            </a:r>
            <a:r>
              <a:rPr lang="nl-NL" dirty="0"/>
              <a:t>Toetsing inschrijvingen op uitsluitingsgronden                           en geschiktheidseisen</a:t>
            </a:r>
          </a:p>
          <a:p>
            <a:pPr lvl="1"/>
            <a:endParaRPr lang="nl-NL" dirty="0" smtClean="0"/>
          </a:p>
          <a:p>
            <a:pPr marL="0" indent="0">
              <a:buNone/>
            </a:pPr>
            <a:endParaRPr lang="nl-NL" dirty="0" smtClean="0"/>
          </a:p>
          <a:p>
            <a:pPr marL="0" indent="0">
              <a:buNone/>
            </a:pPr>
            <a:endParaRPr lang="nl-NL" dirty="0" smtClean="0"/>
          </a:p>
        </p:txBody>
      </p:sp>
    </p:spTree>
    <p:extLst>
      <p:ext uri="{BB962C8B-B14F-4D97-AF65-F5344CB8AC3E}">
        <p14:creationId xmlns:p14="http://schemas.microsoft.com/office/powerpoint/2010/main" val="22487146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323528" y="1295999"/>
            <a:ext cx="8402400" cy="400110"/>
          </a:xfrm>
        </p:spPr>
        <p:txBody>
          <a:bodyPr/>
          <a:lstStyle/>
          <a:p>
            <a:r>
              <a:rPr lang="nl-NL" altLang="nl-NL" dirty="0"/>
              <a:t> </a:t>
            </a:r>
            <a:r>
              <a:rPr lang="nl-NL" altLang="nl-NL" dirty="0" smtClean="0"/>
              <a:t>2. Doel van deze presentatie</a:t>
            </a:r>
            <a:endParaRPr lang="nl-NL" dirty="0"/>
          </a:p>
        </p:txBody>
      </p:sp>
      <p:sp>
        <p:nvSpPr>
          <p:cNvPr id="3" name="Tijdelijke aanduiding voor tekst 2"/>
          <p:cNvSpPr>
            <a:spLocks noGrp="1"/>
          </p:cNvSpPr>
          <p:nvPr>
            <p:ph type="body" sz="quarter" idx="11"/>
          </p:nvPr>
        </p:nvSpPr>
        <p:spPr>
          <a:xfrm>
            <a:off x="468313" y="1988840"/>
            <a:ext cx="8402400" cy="4311328"/>
          </a:xfrm>
        </p:spPr>
        <p:txBody>
          <a:bodyPr/>
          <a:lstStyle/>
          <a:p>
            <a:pPr>
              <a:buFont typeface="+mj-lt"/>
              <a:buAutoNum type="arabicPeriod"/>
            </a:pPr>
            <a:r>
              <a:rPr lang="nl-NL" dirty="0" smtClean="0"/>
              <a:t>Verstrekken en benadrukken van belangrijke informatie om ongeldige Inschrijvingen te voorkomen</a:t>
            </a:r>
            <a:r>
              <a:rPr lang="nl-NL" dirty="0"/>
              <a:t/>
            </a:r>
            <a:br>
              <a:rPr lang="nl-NL" dirty="0"/>
            </a:br>
            <a:endParaRPr lang="nl-NL" dirty="0" smtClean="0"/>
          </a:p>
          <a:p>
            <a:pPr>
              <a:buFont typeface="+mj-lt"/>
              <a:buAutoNum type="arabicPeriod"/>
            </a:pPr>
            <a:r>
              <a:rPr lang="nl-NL" dirty="0" smtClean="0"/>
              <a:t>Eventuele onduidelijkheden wegnemen over de aanbestedingsprocedure, de aanbestedingsdocumenten en aan te leveren digitale documenten</a:t>
            </a:r>
          </a:p>
          <a:p>
            <a:pPr>
              <a:buFont typeface="+mj-lt"/>
              <a:buAutoNum type="arabicPeriod"/>
            </a:pPr>
            <a:endParaRPr lang="nl-NL" dirty="0"/>
          </a:p>
          <a:p>
            <a:pPr>
              <a:buFont typeface="+mj-lt"/>
              <a:buAutoNum type="arabicPeriod"/>
            </a:pPr>
            <a:r>
              <a:rPr lang="nl-NL" dirty="0" smtClean="0"/>
              <a:t>Te benadrukken dat bij onduidelijkheid over de</a:t>
            </a:r>
          </a:p>
          <a:p>
            <a:pPr marL="0" indent="0">
              <a:buNone/>
            </a:pPr>
            <a:r>
              <a:rPr lang="nl-NL" dirty="0" smtClean="0"/>
              <a:t>     aanbestedingsprocedure het stellen van</a:t>
            </a:r>
          </a:p>
          <a:p>
            <a:pPr marL="0" indent="0">
              <a:buNone/>
            </a:pPr>
            <a:r>
              <a:rPr lang="nl-NL" dirty="0" smtClean="0"/>
              <a:t>     vragen tot de mogelijkheid behoort. </a:t>
            </a:r>
          </a:p>
          <a:p>
            <a:pPr>
              <a:buFont typeface="+mj-lt"/>
              <a:buAutoNum type="arabicPeriod"/>
            </a:pPr>
            <a:endParaRPr lang="nl-NL" dirty="0"/>
          </a:p>
          <a:p>
            <a:pPr marL="0" indent="0">
              <a:buNone/>
            </a:pPr>
            <a:r>
              <a:rPr lang="nl-NL" dirty="0" smtClean="0"/>
              <a:t/>
            </a:r>
            <a:br>
              <a:rPr lang="nl-NL" dirty="0" smtClean="0"/>
            </a:br>
            <a:endParaRPr lang="nl-NL" dirty="0" smtClean="0"/>
          </a:p>
          <a:p>
            <a:endParaRPr lang="nl-NL" sz="1600" dirty="0"/>
          </a:p>
          <a:p>
            <a:pPr marL="0" indent="0">
              <a:buNone/>
            </a:pPr>
            <a:r>
              <a:rPr lang="nl-NL" sz="1400" dirty="0"/>
              <a:t>  </a:t>
            </a:r>
          </a:p>
        </p:txBody>
      </p:sp>
      <p:pic>
        <p:nvPicPr>
          <p:cNvPr id="5" name="Afbeelding 4" descr="duim omhoog - AuditZ – Auditz.nl"/>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3212976"/>
            <a:ext cx="2857500" cy="2857500"/>
          </a:xfrm>
          <a:prstGeom prst="rect">
            <a:avLst/>
          </a:prstGeom>
        </p:spPr>
      </p:pic>
    </p:spTree>
    <p:extLst>
      <p:ext uri="{BB962C8B-B14F-4D97-AF65-F5344CB8AC3E}">
        <p14:creationId xmlns:p14="http://schemas.microsoft.com/office/powerpoint/2010/main" val="2737454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3</a:t>
            </a:r>
            <a:r>
              <a:rPr lang="nl-NL" dirty="0" smtClean="0"/>
              <a:t>. Inschrijvingsdocumenten</a:t>
            </a:r>
            <a:endParaRPr lang="nl-NL" dirty="0"/>
          </a:p>
        </p:txBody>
      </p:sp>
      <p:sp>
        <p:nvSpPr>
          <p:cNvPr id="5" name="Tekstvak 4"/>
          <p:cNvSpPr txBox="1"/>
          <p:nvPr/>
        </p:nvSpPr>
        <p:spPr>
          <a:xfrm>
            <a:off x="548220" y="1988840"/>
            <a:ext cx="7988968" cy="4154984"/>
          </a:xfrm>
          <a:prstGeom prst="rect">
            <a:avLst/>
          </a:prstGeom>
          <a:noFill/>
        </p:spPr>
        <p:txBody>
          <a:bodyPr wrap="square" rtlCol="0">
            <a:spAutoFit/>
          </a:bodyPr>
          <a:lstStyle/>
          <a:p>
            <a:pPr marL="285750" lvl="0" indent="-285750">
              <a:buFont typeface="Wingdings" panose="05000000000000000000" pitchFamily="2" charset="2"/>
              <a:buChar char="Ø"/>
            </a:pPr>
            <a:r>
              <a:rPr lang="nl-NL" sz="1600" dirty="0" smtClean="0"/>
              <a:t>Bij Inschrijving te verstrekken documenten zijn o.a.:</a:t>
            </a:r>
          </a:p>
          <a:p>
            <a:pPr marL="800100" lvl="1" indent="-342900">
              <a:buFont typeface="+mj-lt"/>
              <a:buAutoNum type="alphaLcPeriod"/>
            </a:pPr>
            <a:r>
              <a:rPr lang="nl-NL" sz="1600" dirty="0" smtClean="0"/>
              <a:t>Uniform </a:t>
            </a:r>
            <a:r>
              <a:rPr lang="nl-NL" sz="1600" dirty="0"/>
              <a:t>Europees Aanbestedingsdocument (UEA</a:t>
            </a:r>
            <a:r>
              <a:rPr lang="nl-NL" sz="1600" dirty="0" smtClean="0"/>
              <a:t>)</a:t>
            </a:r>
          </a:p>
          <a:p>
            <a:pPr marL="800100" lvl="1" indent="-342900">
              <a:buFont typeface="+mj-lt"/>
              <a:buAutoNum type="alphaLcPeriod"/>
            </a:pPr>
            <a:r>
              <a:rPr lang="nl-NL" sz="1600" dirty="0" smtClean="0"/>
              <a:t>Inschrijvingsbiljet</a:t>
            </a:r>
          </a:p>
          <a:p>
            <a:pPr marL="800100" lvl="1" indent="-342900">
              <a:buFont typeface="+mj-lt"/>
              <a:buAutoNum type="alphaLcPeriod"/>
            </a:pPr>
            <a:r>
              <a:rPr lang="nl-NL" sz="1600" dirty="0" smtClean="0"/>
              <a:t>Prijsinvulformulier</a:t>
            </a:r>
          </a:p>
          <a:p>
            <a:pPr marL="800100" lvl="1" indent="-342900">
              <a:buFont typeface="+mj-lt"/>
              <a:buAutoNum type="alphaLcPeriod"/>
            </a:pPr>
            <a:r>
              <a:rPr lang="nl-NL" sz="1600" dirty="0" smtClean="0"/>
              <a:t>Beantwoording gunningscriteria</a:t>
            </a:r>
          </a:p>
          <a:p>
            <a:pPr marL="800100" lvl="1" indent="-342900">
              <a:buFont typeface="+mj-lt"/>
              <a:buAutoNum type="alphaLcPeriod"/>
            </a:pPr>
            <a:r>
              <a:rPr lang="nl-NL" sz="1600" dirty="0" smtClean="0"/>
              <a:t>Opgave referentieopdrachten</a:t>
            </a:r>
          </a:p>
          <a:p>
            <a:pPr marL="800100" lvl="1" indent="-342900">
              <a:buFont typeface="+mj-lt"/>
              <a:buAutoNum type="alphaLcPeriod"/>
            </a:pPr>
            <a:endParaRPr lang="nl-NL" sz="1600" dirty="0" smtClean="0"/>
          </a:p>
          <a:p>
            <a:pPr marL="1257300" lvl="2" indent="-342900">
              <a:buFont typeface="Wingdings" panose="05000000000000000000" pitchFamily="2" charset="2"/>
              <a:buChar char="Ø"/>
            </a:pPr>
            <a:r>
              <a:rPr lang="nl-NL" sz="1600" dirty="0" smtClean="0"/>
              <a:t>Het UEA en het </a:t>
            </a:r>
            <a:r>
              <a:rPr lang="nl-NL" sz="1600" dirty="0"/>
              <a:t>Inschrijvingsbiljet dienen voorzien te zijn van een </a:t>
            </a:r>
            <a:r>
              <a:rPr lang="nl-NL" sz="1600" dirty="0" smtClean="0"/>
              <a:t>elektronische handtekening. Indien </a:t>
            </a:r>
            <a:r>
              <a:rPr lang="nl-NL" sz="1600" dirty="0"/>
              <a:t>de in paragraaf 4.2.1 genoemde documenten niet zijn voorzien van de verplichte gekwalificeerde elektronische handtekeningen, zoals in deze paragraaf beschreven, dan is de Inschrijving niet rechtsgeldig ondertekend</a:t>
            </a:r>
            <a:r>
              <a:rPr lang="nl-NL" sz="1600" dirty="0" smtClean="0"/>
              <a:t>.</a:t>
            </a:r>
            <a:endParaRPr lang="nl-NL" sz="1600" b="1" dirty="0"/>
          </a:p>
        </p:txBody>
      </p:sp>
      <p:sp>
        <p:nvSpPr>
          <p:cNvPr id="8" name="Afgeronde rechthoek 7"/>
          <p:cNvSpPr/>
          <p:nvPr/>
        </p:nvSpPr>
        <p:spPr bwMode="auto">
          <a:xfrm>
            <a:off x="107504" y="4288737"/>
            <a:ext cx="8870400" cy="2024941"/>
          </a:xfrm>
          <a:prstGeom prst="roundRect">
            <a:avLst/>
          </a:prstGeom>
          <a:noFill/>
          <a:ln w="76200">
            <a:solidFill>
              <a:srgbClr val="FF0000"/>
            </a:solidFill>
          </a:ln>
          <a:extLst/>
        </p:spPr>
        <p:style>
          <a:lnRef idx="2">
            <a:schemeClr val="accent1"/>
          </a:lnRef>
          <a:fillRef idx="1">
            <a:schemeClr val="lt1"/>
          </a:fillRef>
          <a:effectRef idx="0">
            <a:schemeClr val="accent1"/>
          </a:effectRef>
          <a:fontRef idx="minor">
            <a:schemeClr val="dk1"/>
          </a:fontRef>
        </p:style>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pic>
        <p:nvPicPr>
          <p:cNvPr id="9" name="Afbeelding 8" descr="Uitroepteken verkeersbord — Stockfoto #1397656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795232"/>
            <a:ext cx="1152128" cy="1011952"/>
          </a:xfrm>
          <a:prstGeom prst="rect">
            <a:avLst/>
          </a:prstGeom>
        </p:spPr>
      </p:pic>
    </p:spTree>
    <p:extLst>
      <p:ext uri="{BB962C8B-B14F-4D97-AF65-F5344CB8AC3E}">
        <p14:creationId xmlns:p14="http://schemas.microsoft.com/office/powerpoint/2010/main" val="2123493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0080" y="1295999"/>
            <a:ext cx="8402400" cy="400110"/>
          </a:xfrm>
        </p:spPr>
        <p:txBody>
          <a:bodyPr/>
          <a:lstStyle/>
          <a:p>
            <a:r>
              <a:rPr lang="nl-NL" dirty="0" smtClean="0"/>
              <a:t>Digitale handtekening</a:t>
            </a:r>
            <a:endParaRPr lang="nl-NL" dirty="0"/>
          </a:p>
        </p:txBody>
      </p:sp>
      <p:sp>
        <p:nvSpPr>
          <p:cNvPr id="3" name="Tijdelijke aanduiding voor tekst 2"/>
          <p:cNvSpPr>
            <a:spLocks noGrp="1"/>
          </p:cNvSpPr>
          <p:nvPr>
            <p:ph type="body" sz="quarter" idx="11"/>
          </p:nvPr>
        </p:nvSpPr>
        <p:spPr/>
        <p:txBody>
          <a:bodyPr/>
          <a:lstStyle/>
          <a:p>
            <a:r>
              <a:rPr lang="nl-NL" dirty="0" smtClean="0">
                <a:solidFill>
                  <a:schemeClr val="tx1"/>
                </a:solidFill>
              </a:rPr>
              <a:t>Rijkswaterstaat </a:t>
            </a:r>
            <a:r>
              <a:rPr lang="nl-NL" dirty="0">
                <a:solidFill>
                  <a:schemeClr val="tx1"/>
                </a:solidFill>
              </a:rPr>
              <a:t>heeft </a:t>
            </a:r>
            <a:r>
              <a:rPr lang="nl-NL" dirty="0" smtClean="0">
                <a:solidFill>
                  <a:schemeClr val="tx1"/>
                </a:solidFill>
              </a:rPr>
              <a:t>in haar beleid gesteld </a:t>
            </a:r>
            <a:r>
              <a:rPr lang="nl-NL" dirty="0" smtClean="0"/>
              <a:t>dat </a:t>
            </a:r>
            <a:r>
              <a:rPr lang="nl-NL" dirty="0"/>
              <a:t>alle aanbestedingen </a:t>
            </a:r>
            <a:r>
              <a:rPr lang="nl-NL" dirty="0" smtClean="0"/>
              <a:t>vanaf </a:t>
            </a:r>
            <a:r>
              <a:rPr lang="nl-NL" dirty="0"/>
              <a:t>1 september 2015 </a:t>
            </a:r>
            <a:r>
              <a:rPr lang="nl-NL" dirty="0" smtClean="0"/>
              <a:t>via </a:t>
            </a:r>
            <a:r>
              <a:rPr lang="nl-NL" dirty="0"/>
              <a:t>een digitale aanmelding en </a:t>
            </a:r>
            <a:r>
              <a:rPr lang="nl-NL" dirty="0" smtClean="0"/>
              <a:t>inschrijving verlopen</a:t>
            </a:r>
            <a:r>
              <a:rPr lang="nl-NL" dirty="0"/>
              <a:t>. Indienen van inschrijving kan uitsluitend digitaal via TenderNed. </a:t>
            </a:r>
          </a:p>
          <a:p>
            <a:endParaRPr lang="nl-NL" dirty="0"/>
          </a:p>
          <a:p>
            <a:r>
              <a:rPr lang="nl-NL" dirty="0" smtClean="0"/>
              <a:t>Elektronisch aanbesteden via TenderNed </a:t>
            </a:r>
            <a:r>
              <a:rPr lang="nl-NL" dirty="0"/>
              <a:t>vereenvoudigt aanbestedingsprocedures en verhoogt de efficiëntie en transparantie ervan. </a:t>
            </a:r>
            <a:r>
              <a:rPr lang="nl-NL" dirty="0" smtClean="0"/>
              <a:t>Alle </a:t>
            </a:r>
            <a:r>
              <a:rPr lang="nl-NL" dirty="0"/>
              <a:t>communicatie </a:t>
            </a:r>
            <a:r>
              <a:rPr lang="nl-NL" dirty="0" smtClean="0"/>
              <a:t>en documentatie dient daarom via TenderNed te verlopen.</a:t>
            </a:r>
          </a:p>
          <a:p>
            <a:endParaRPr lang="nl-NL" dirty="0"/>
          </a:p>
          <a:p>
            <a:r>
              <a:rPr lang="nl-NL" dirty="0"/>
              <a:t>Een elektronische handtekening met gekwalificeerd certificaat (</a:t>
            </a:r>
            <a:r>
              <a:rPr lang="nl-NL" dirty="0" err="1"/>
              <a:t>eIDAS</a:t>
            </a:r>
            <a:r>
              <a:rPr lang="nl-NL" dirty="0"/>
              <a:t> hoog) is </a:t>
            </a:r>
            <a:r>
              <a:rPr lang="nl-NL" b="1" dirty="0"/>
              <a:t>verplicht</a:t>
            </a:r>
            <a:r>
              <a:rPr lang="nl-NL" dirty="0"/>
              <a:t> (Het </a:t>
            </a:r>
            <a:r>
              <a:rPr lang="nl-NL" dirty="0" err="1"/>
              <a:t>PKIoverheid</a:t>
            </a:r>
            <a:r>
              <a:rPr lang="nl-NL" dirty="0"/>
              <a:t>-certificaat voldoet aan dit beveiligingsniveau, alsmede het </a:t>
            </a:r>
            <a:r>
              <a:rPr lang="nl-NL" dirty="0" smtClean="0"/>
              <a:t>PKI-EU-certificaat).</a:t>
            </a:r>
            <a:endParaRPr lang="nl-NL" dirty="0"/>
          </a:p>
          <a:p>
            <a:endParaRPr lang="nl-NL" dirty="0"/>
          </a:p>
        </p:txBody>
      </p:sp>
    </p:spTree>
    <p:extLst>
      <p:ext uri="{BB962C8B-B14F-4D97-AF65-F5344CB8AC3E}">
        <p14:creationId xmlns:p14="http://schemas.microsoft.com/office/powerpoint/2010/main" val="38765264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Digitale handtekening</a:t>
            </a:r>
            <a:endParaRPr lang="nl-NL" dirty="0"/>
          </a:p>
        </p:txBody>
      </p:sp>
      <p:sp>
        <p:nvSpPr>
          <p:cNvPr id="4" name="Tijdelijke aanduiding voor tekst 3"/>
          <p:cNvSpPr>
            <a:spLocks noGrp="1"/>
          </p:cNvSpPr>
          <p:nvPr>
            <p:ph type="body" sz="quarter" idx="11"/>
          </p:nvPr>
        </p:nvSpPr>
        <p:spPr/>
        <p:txBody>
          <a:bodyPr/>
          <a:lstStyle/>
          <a:p>
            <a:r>
              <a:rPr lang="nl-NL" dirty="0" smtClean="0"/>
              <a:t>Er zijn verschillende partijen bij wie een </a:t>
            </a:r>
            <a:r>
              <a:rPr lang="nl-NL" dirty="0" err="1" smtClean="0"/>
              <a:t>PKIOverheid</a:t>
            </a:r>
            <a:r>
              <a:rPr lang="nl-NL" dirty="0" smtClean="0"/>
              <a:t> certificaat kan worden aangevraagd. Zie hiervoor </a:t>
            </a:r>
            <a:r>
              <a:rPr lang="nl-NL" dirty="0">
                <a:hlinkClick r:id="rId2"/>
              </a:rPr>
              <a:t>https://www.logius.nl/diensten/pkioverheid/aanvragen</a:t>
            </a:r>
            <a:endParaRPr lang="nl-NL" dirty="0" smtClean="0"/>
          </a:p>
          <a:p>
            <a:endParaRPr lang="nl-NL" dirty="0" smtClean="0"/>
          </a:p>
          <a:p>
            <a:r>
              <a:rPr lang="nl-NL" dirty="0" smtClean="0"/>
              <a:t>Een </a:t>
            </a:r>
            <a:r>
              <a:rPr lang="nl-NL" dirty="0"/>
              <a:t>aanvraagprocedure bestaat altijd uit meerdere stappen en bedraagt </a:t>
            </a:r>
            <a:r>
              <a:rPr lang="nl-NL" b="1" dirty="0" smtClean="0"/>
              <a:t>meerdere </a:t>
            </a:r>
            <a:r>
              <a:rPr lang="nl-NL" b="1" dirty="0"/>
              <a:t>weken</a:t>
            </a:r>
            <a:r>
              <a:rPr lang="nl-NL" dirty="0"/>
              <a:t>, inclusief een verplichte face-tot-face identificatie van de certificaathouder. </a:t>
            </a:r>
            <a:endParaRPr lang="nl-NL" dirty="0" smtClean="0"/>
          </a:p>
          <a:p>
            <a:endParaRPr lang="nl-NL" dirty="0"/>
          </a:p>
          <a:p>
            <a:r>
              <a:rPr lang="nl-NL" dirty="0" smtClean="0"/>
              <a:t>Hou hier rekening mee in uw planning! </a:t>
            </a:r>
            <a:endParaRPr lang="nl-NL" dirty="0"/>
          </a:p>
        </p:txBody>
      </p:sp>
      <p:pic>
        <p:nvPicPr>
          <p:cNvPr id="6" name="Afbeelding 5" descr="Beconuitstel 2017: Is een eigen PKIoverheid-certificaa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248" y="4164111"/>
            <a:ext cx="1735983" cy="1735983"/>
          </a:xfrm>
          <a:prstGeom prst="rect">
            <a:avLst/>
          </a:prstGeom>
        </p:spPr>
      </p:pic>
    </p:spTree>
    <p:extLst>
      <p:ext uri="{BB962C8B-B14F-4D97-AF65-F5344CB8AC3E}">
        <p14:creationId xmlns:p14="http://schemas.microsoft.com/office/powerpoint/2010/main" val="3097610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4. Bewijsstukken</a:t>
            </a:r>
            <a:endParaRPr lang="nl-NL" dirty="0"/>
          </a:p>
        </p:txBody>
      </p:sp>
      <p:sp>
        <p:nvSpPr>
          <p:cNvPr id="3" name="Tijdelijke aanduiding voor datum 2"/>
          <p:cNvSpPr>
            <a:spLocks noGrp="1"/>
          </p:cNvSpPr>
          <p:nvPr>
            <p:ph type="dt" sz="half" idx="10"/>
          </p:nvPr>
        </p:nvSpPr>
        <p:spPr/>
        <p:txBody>
          <a:bodyPr/>
          <a:lstStyle/>
          <a:p>
            <a:r>
              <a:rPr lang="nl-NL" smtClean="0">
                <a:solidFill>
                  <a:srgbClr val="000000"/>
                </a:solidFill>
              </a:rPr>
              <a:t>19 juni 2020</a:t>
            </a:r>
            <a:endParaRPr lang="nl-NL" dirty="0">
              <a:solidFill>
                <a:srgbClr val="000000"/>
              </a:solidFill>
            </a:endParaRPr>
          </a:p>
        </p:txBody>
      </p:sp>
      <p:sp>
        <p:nvSpPr>
          <p:cNvPr id="4" name="Tijdelijke aanduiding voor tekst 3"/>
          <p:cNvSpPr>
            <a:spLocks noGrp="1"/>
          </p:cNvSpPr>
          <p:nvPr>
            <p:ph type="body" sz="quarter" idx="11"/>
          </p:nvPr>
        </p:nvSpPr>
        <p:spPr/>
        <p:txBody>
          <a:bodyPr/>
          <a:lstStyle/>
          <a:p>
            <a:pPr>
              <a:buFont typeface="Wingdings" panose="05000000000000000000" pitchFamily="2" charset="2"/>
              <a:buChar char="Ø"/>
            </a:pPr>
            <a:r>
              <a:rPr lang="nl-NL" sz="1600" dirty="0" smtClean="0"/>
              <a:t>Als de Opdracht/(Raam)Overeenkomst aan het eind van de </a:t>
            </a:r>
            <a:r>
              <a:rPr lang="nl-NL" sz="1600" dirty="0" err="1" smtClean="0"/>
              <a:t>aanbestedingprocedure</a:t>
            </a:r>
            <a:r>
              <a:rPr lang="nl-NL" sz="1600" dirty="0" smtClean="0"/>
              <a:t> aan uw organisatie wordt gegund, dient u </a:t>
            </a:r>
            <a:r>
              <a:rPr lang="nl-NL" sz="1600" dirty="0"/>
              <a:t>binnen </a:t>
            </a:r>
            <a:r>
              <a:rPr lang="nl-NL" sz="1600" dirty="0" smtClean="0"/>
              <a:t>5 </a:t>
            </a:r>
            <a:r>
              <a:rPr lang="nl-NL" sz="1600" dirty="0"/>
              <a:t>werkdagen </a:t>
            </a:r>
            <a:r>
              <a:rPr lang="nl-NL" sz="1600" dirty="0" smtClean="0"/>
              <a:t>bewijsstukken </a:t>
            </a:r>
            <a:r>
              <a:rPr lang="nl-NL" sz="1600" dirty="0"/>
              <a:t>te kunnen aanleveren. Indien Aanbesteder de gevraagde bewijsstukken niet binnen </a:t>
            </a:r>
            <a:r>
              <a:rPr lang="nl-NL" sz="1600" dirty="0" smtClean="0"/>
              <a:t>het gestelde aantal werkdagen </a:t>
            </a:r>
            <a:r>
              <a:rPr lang="nl-NL" sz="1600" dirty="0"/>
              <a:t>heeft ontvangen, of indien de inhoud niet overeenkomt met hetgeen in de verklaringen is gesteld, dan kan de Inschrijver worden uitgesloten van verdere deelname aan de aanbestedingsprocedure</a:t>
            </a:r>
            <a:r>
              <a:rPr lang="nl-NL" dirty="0"/>
              <a:t>. </a:t>
            </a:r>
          </a:p>
          <a:p>
            <a:pPr marL="0" lvl="0" indent="0">
              <a:buNone/>
            </a:pPr>
            <a:endParaRPr lang="nl-NL" sz="1600" dirty="0" smtClean="0"/>
          </a:p>
          <a:p>
            <a:pPr marL="285750" lvl="0" indent="-285750">
              <a:buFont typeface="Wingdings" panose="05000000000000000000" pitchFamily="2" charset="2"/>
              <a:buChar char="Ø"/>
            </a:pPr>
            <a:r>
              <a:rPr lang="nl-NL" sz="1600" dirty="0" smtClean="0"/>
              <a:t>Het betreft de volgende bewijsstukken</a:t>
            </a:r>
            <a:r>
              <a:rPr lang="nl-NL" sz="1600" dirty="0"/>
              <a:t>:</a:t>
            </a:r>
          </a:p>
          <a:p>
            <a:pPr marL="742950" lvl="1" indent="-285750">
              <a:buFont typeface="Wingdings" panose="05000000000000000000" pitchFamily="2" charset="2"/>
              <a:buChar char="Ø"/>
            </a:pPr>
            <a:r>
              <a:rPr lang="nl-NL" sz="1600" dirty="0"/>
              <a:t>Gedragsverklaring Aanbesteden (GVA) </a:t>
            </a:r>
          </a:p>
          <a:p>
            <a:pPr marL="742950" lvl="1" indent="-285750">
              <a:buFont typeface="Wingdings" panose="05000000000000000000" pitchFamily="2" charset="2"/>
              <a:buChar char="Ø"/>
            </a:pPr>
            <a:r>
              <a:rPr lang="nl-NL" sz="1600" dirty="0"/>
              <a:t>Uittreksel Handelsregister </a:t>
            </a:r>
          </a:p>
          <a:p>
            <a:pPr marL="742950" lvl="1" indent="-285750">
              <a:buFont typeface="Wingdings" panose="05000000000000000000" pitchFamily="2" charset="2"/>
              <a:buChar char="Ø"/>
            </a:pPr>
            <a:r>
              <a:rPr lang="nl-NL" sz="1600" dirty="0"/>
              <a:t>Verklaring </a:t>
            </a:r>
            <a:r>
              <a:rPr lang="nl-NL" sz="1600" dirty="0" smtClean="0"/>
              <a:t>Belastingdienst</a:t>
            </a:r>
          </a:p>
          <a:p>
            <a:pPr marL="742950" lvl="1" indent="-285750">
              <a:buFont typeface="Wingdings" panose="05000000000000000000" pitchFamily="2" charset="2"/>
              <a:buChar char="Ø"/>
            </a:pPr>
            <a:r>
              <a:rPr lang="nl-NL" sz="1600" dirty="0" smtClean="0"/>
              <a:t>Verklaring ten aanzien van uitgevoerde referentieopdracht</a:t>
            </a:r>
            <a:endParaRPr lang="nl-NL" sz="1600" dirty="0"/>
          </a:p>
        </p:txBody>
      </p:sp>
    </p:spTree>
    <p:extLst>
      <p:ext uri="{BB962C8B-B14F-4D97-AF65-F5344CB8AC3E}">
        <p14:creationId xmlns:p14="http://schemas.microsoft.com/office/powerpoint/2010/main" val="3358421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Gedragsverklaring Aanbesteden (GVA)</a:t>
            </a:r>
            <a:endParaRPr lang="nl-NL" dirty="0"/>
          </a:p>
        </p:txBody>
      </p:sp>
      <p:sp>
        <p:nvSpPr>
          <p:cNvPr id="3" name="Tijdelijke aanduiding voor tekst 2"/>
          <p:cNvSpPr>
            <a:spLocks noGrp="1"/>
          </p:cNvSpPr>
          <p:nvPr>
            <p:ph type="body" sz="quarter" idx="11"/>
          </p:nvPr>
        </p:nvSpPr>
        <p:spPr/>
        <p:txBody>
          <a:bodyPr/>
          <a:lstStyle/>
          <a:p>
            <a:pPr marL="0" indent="0">
              <a:buNone/>
            </a:pPr>
            <a:r>
              <a:rPr lang="nl-NL" dirty="0"/>
              <a:t>Een gedragsverklaring aanbesteden </a:t>
            </a:r>
            <a:r>
              <a:rPr lang="nl-NL" dirty="0" smtClean="0"/>
              <a:t>(GVA) </a:t>
            </a:r>
            <a:r>
              <a:rPr lang="nl-NL" dirty="0"/>
              <a:t>is een verklaring </a:t>
            </a:r>
            <a:r>
              <a:rPr lang="nl-NL" dirty="0" smtClean="0"/>
              <a:t>waaruit blijkt dat </a:t>
            </a:r>
            <a:r>
              <a:rPr lang="nl-NL" dirty="0"/>
              <a:t>uit </a:t>
            </a:r>
            <a:r>
              <a:rPr lang="nl-NL" dirty="0" smtClean="0"/>
              <a:t>onderzoek </a:t>
            </a:r>
            <a:r>
              <a:rPr lang="nl-NL" dirty="0"/>
              <a:t>is </a:t>
            </a:r>
            <a:r>
              <a:rPr lang="nl-NL" dirty="0" smtClean="0"/>
              <a:t>vastgesteld dat </a:t>
            </a:r>
            <a:r>
              <a:rPr lang="nl-NL" dirty="0"/>
              <a:t>er geen bezwaren zijn dat een natuurlijk persoon of rechtspersoon inschrijft op een overheidsopdracht, speciale-sectoropdracht, concessieovereenkomst voor openbare werken of prijsvraag</a:t>
            </a:r>
            <a:r>
              <a:rPr lang="nl-NL" dirty="0" smtClean="0"/>
              <a:t>.</a:t>
            </a:r>
          </a:p>
          <a:p>
            <a:pPr marL="0" indent="0">
              <a:buNone/>
            </a:pPr>
            <a:endParaRPr lang="nl-NL" dirty="0"/>
          </a:p>
          <a:p>
            <a:pPr marL="0" indent="0">
              <a:buNone/>
            </a:pPr>
            <a:r>
              <a:rPr lang="nl-NL" dirty="0" smtClean="0"/>
              <a:t>Deze gedragsverklaring Aanbesteden wordt verstrekt door dienst </a:t>
            </a:r>
            <a:r>
              <a:rPr lang="nl-NL" dirty="0" err="1" smtClean="0"/>
              <a:t>Justis</a:t>
            </a:r>
            <a:endParaRPr lang="nl-NL" dirty="0" smtClean="0"/>
          </a:p>
          <a:p>
            <a:pPr marL="0" indent="0">
              <a:buNone/>
            </a:pPr>
            <a:r>
              <a:rPr lang="nl-NL" dirty="0" smtClean="0">
                <a:hlinkClick r:id="rId3"/>
              </a:rPr>
              <a:t>https://www.justis.nl/producten/gva/</a:t>
            </a:r>
            <a:endParaRPr lang="nl-NL" dirty="0" smtClean="0"/>
          </a:p>
          <a:p>
            <a:pPr marL="0" indent="0">
              <a:buNone/>
            </a:pPr>
            <a:endParaRPr lang="nl-NL" dirty="0"/>
          </a:p>
          <a:p>
            <a:r>
              <a:rPr lang="nl-NL" dirty="0" smtClean="0"/>
              <a:t>Is 2 jaar geldig</a:t>
            </a:r>
          </a:p>
          <a:p>
            <a:r>
              <a:rPr lang="nl-NL" dirty="0"/>
              <a:t>Duurt </a:t>
            </a:r>
            <a:r>
              <a:rPr lang="nl-NL" b="1" dirty="0"/>
              <a:t>4-8 weken </a:t>
            </a:r>
            <a:r>
              <a:rPr lang="nl-NL" dirty="0"/>
              <a:t>voordat deze in bezit </a:t>
            </a:r>
            <a:r>
              <a:rPr lang="nl-NL" dirty="0" smtClean="0"/>
              <a:t>is</a:t>
            </a:r>
          </a:p>
          <a:p>
            <a:r>
              <a:rPr lang="nl-NL" dirty="0" smtClean="0"/>
              <a:t>Standaard format</a:t>
            </a:r>
          </a:p>
          <a:p>
            <a:r>
              <a:rPr lang="nl-NL" dirty="0" smtClean="0"/>
              <a:t>Kosten zijn voor rekening van Inschrijver</a:t>
            </a:r>
          </a:p>
        </p:txBody>
      </p:sp>
      <p:sp>
        <p:nvSpPr>
          <p:cNvPr id="4" name="Tijdelijke aanduiding voor datum 3"/>
          <p:cNvSpPr>
            <a:spLocks noGrp="1"/>
          </p:cNvSpPr>
          <p:nvPr>
            <p:ph type="dt" sz="half" idx="10"/>
          </p:nvPr>
        </p:nvSpPr>
        <p:spPr/>
        <p:txBody>
          <a:bodyPr/>
          <a:lstStyle/>
          <a:p>
            <a:r>
              <a:rPr lang="nl-NL" dirty="0" smtClean="0">
                <a:solidFill>
                  <a:srgbClr val="000000"/>
                </a:solidFill>
              </a:rPr>
              <a:t>19 juni 2020</a:t>
            </a:r>
            <a:endParaRPr lang="nl-NL" dirty="0">
              <a:solidFill>
                <a:srgbClr val="000000"/>
              </a:solidFill>
            </a:endParaRPr>
          </a:p>
        </p:txBody>
      </p:sp>
    </p:spTree>
    <p:extLst>
      <p:ext uri="{BB962C8B-B14F-4D97-AF65-F5344CB8AC3E}">
        <p14:creationId xmlns:p14="http://schemas.microsoft.com/office/powerpoint/2010/main" val="25088466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Uittreksel handelsregister</a:t>
            </a:r>
            <a:endParaRPr lang="nl-NL" dirty="0"/>
          </a:p>
        </p:txBody>
      </p:sp>
      <p:sp>
        <p:nvSpPr>
          <p:cNvPr id="3" name="Tijdelijke aanduiding voor tekst 2"/>
          <p:cNvSpPr>
            <a:spLocks noGrp="1"/>
          </p:cNvSpPr>
          <p:nvPr>
            <p:ph type="body" sz="quarter" idx="11"/>
          </p:nvPr>
        </p:nvSpPr>
        <p:spPr/>
        <p:txBody>
          <a:bodyPr/>
          <a:lstStyle/>
          <a:p>
            <a:pPr marL="0" indent="0">
              <a:buNone/>
            </a:pPr>
            <a:r>
              <a:rPr lang="nl-NL" dirty="0" smtClean="0"/>
              <a:t>Uittreksel van de Kamer van Koophandel</a:t>
            </a:r>
          </a:p>
          <a:p>
            <a:pPr marL="0" indent="0">
              <a:buNone/>
            </a:pPr>
            <a:endParaRPr lang="nl-NL" dirty="0"/>
          </a:p>
          <a:p>
            <a:pPr>
              <a:buFontTx/>
              <a:buChar char="-"/>
            </a:pPr>
            <a:r>
              <a:rPr lang="nl-NL" dirty="0" smtClean="0"/>
              <a:t>Deze dient </a:t>
            </a:r>
            <a:r>
              <a:rPr lang="nl-NL" b="1" dirty="0" smtClean="0"/>
              <a:t>niet ouder te zijn dan 6 maanden</a:t>
            </a:r>
          </a:p>
          <a:p>
            <a:pPr>
              <a:buFontTx/>
              <a:buChar char="-"/>
            </a:pPr>
            <a:r>
              <a:rPr lang="nl-NL" dirty="0" smtClean="0"/>
              <a:t>Een kopie uittreksel is voldoende </a:t>
            </a:r>
            <a:endParaRPr lang="nl-NL" dirty="0"/>
          </a:p>
        </p:txBody>
      </p:sp>
      <p:sp>
        <p:nvSpPr>
          <p:cNvPr id="4" name="Tijdelijke aanduiding voor datum 3"/>
          <p:cNvSpPr>
            <a:spLocks noGrp="1"/>
          </p:cNvSpPr>
          <p:nvPr>
            <p:ph type="dt" sz="half" idx="10"/>
          </p:nvPr>
        </p:nvSpPr>
        <p:spPr/>
        <p:txBody>
          <a:bodyPr/>
          <a:lstStyle/>
          <a:p>
            <a:r>
              <a:rPr lang="nl-NL" dirty="0" smtClean="0">
                <a:solidFill>
                  <a:srgbClr val="000000"/>
                </a:solidFill>
              </a:rPr>
              <a:t>19 juni 2020</a:t>
            </a:r>
            <a:endParaRPr lang="nl-NL" dirty="0">
              <a:solidFill>
                <a:srgbClr val="000000"/>
              </a:solidFill>
            </a:endParaRPr>
          </a:p>
        </p:txBody>
      </p:sp>
    </p:spTree>
    <p:extLst>
      <p:ext uri="{BB962C8B-B14F-4D97-AF65-F5344CB8AC3E}">
        <p14:creationId xmlns:p14="http://schemas.microsoft.com/office/powerpoint/2010/main" val="4012947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Verklaring Belastingdienst</a:t>
            </a:r>
            <a:endParaRPr lang="nl-NL" dirty="0"/>
          </a:p>
        </p:txBody>
      </p:sp>
      <p:sp>
        <p:nvSpPr>
          <p:cNvPr id="3" name="Tijdelijke aanduiding voor tekst 2"/>
          <p:cNvSpPr>
            <a:spLocks noGrp="1"/>
          </p:cNvSpPr>
          <p:nvPr>
            <p:ph type="body" sz="quarter" idx="11"/>
          </p:nvPr>
        </p:nvSpPr>
        <p:spPr/>
        <p:txBody>
          <a:bodyPr/>
          <a:lstStyle/>
          <a:p>
            <a:pPr marL="0" indent="0">
              <a:buNone/>
            </a:pPr>
            <a:r>
              <a:rPr lang="nl-NL" dirty="0" smtClean="0"/>
              <a:t>Overheid doet alleen zaken met ondernemingen die voldoen aan het betalen van belasting en sociale premies.</a:t>
            </a:r>
          </a:p>
          <a:p>
            <a:pPr marL="0" indent="0">
              <a:buNone/>
            </a:pPr>
            <a:endParaRPr lang="nl-NL" dirty="0"/>
          </a:p>
          <a:p>
            <a:pPr marL="0" indent="0">
              <a:buNone/>
            </a:pPr>
            <a:r>
              <a:rPr lang="nl-NL" dirty="0" smtClean="0"/>
              <a:t>Dit wordt gecheckt bij het invullen van de UEA en door een verklaring van de Belastingdienst mee te sturen:</a:t>
            </a:r>
          </a:p>
          <a:p>
            <a:pPr marL="0" indent="0">
              <a:buNone/>
            </a:pPr>
            <a:endParaRPr lang="nl-NL" dirty="0" smtClean="0"/>
          </a:p>
          <a:p>
            <a:pPr>
              <a:buFontTx/>
              <a:buChar char="-"/>
            </a:pPr>
            <a:r>
              <a:rPr lang="nl-NL" dirty="0" smtClean="0"/>
              <a:t>Deze dient niet ouder te zijn dan 6 maanden</a:t>
            </a:r>
          </a:p>
          <a:p>
            <a:pPr>
              <a:buFontTx/>
              <a:buChar char="-"/>
            </a:pPr>
            <a:r>
              <a:rPr lang="nl-NL" dirty="0" smtClean="0"/>
              <a:t>Een kopie is voldoende (houd rekening met 1 week).</a:t>
            </a:r>
            <a:endParaRPr lang="nl-NL" dirty="0"/>
          </a:p>
        </p:txBody>
      </p:sp>
      <p:sp>
        <p:nvSpPr>
          <p:cNvPr id="4" name="Tijdelijke aanduiding voor datum 3"/>
          <p:cNvSpPr>
            <a:spLocks noGrp="1"/>
          </p:cNvSpPr>
          <p:nvPr>
            <p:ph type="dt" sz="half" idx="10"/>
          </p:nvPr>
        </p:nvSpPr>
        <p:spPr/>
        <p:txBody>
          <a:bodyPr/>
          <a:lstStyle/>
          <a:p>
            <a:r>
              <a:rPr lang="nl-NL" dirty="0" smtClean="0">
                <a:solidFill>
                  <a:srgbClr val="000000"/>
                </a:solidFill>
              </a:rPr>
              <a:t>19 juni 2020</a:t>
            </a:r>
            <a:endParaRPr lang="nl-NL" dirty="0">
              <a:solidFill>
                <a:srgbClr val="000000"/>
              </a:solidFill>
            </a:endParaRPr>
          </a:p>
        </p:txBody>
      </p:sp>
    </p:spTree>
    <p:extLst>
      <p:ext uri="{BB962C8B-B14F-4D97-AF65-F5344CB8AC3E}">
        <p14:creationId xmlns:p14="http://schemas.microsoft.com/office/powerpoint/2010/main" val="2789701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1"/>
          </p:nvPr>
        </p:nvSpPr>
        <p:spPr/>
        <p:txBody>
          <a:bodyPr/>
          <a:lstStyle/>
          <a:p>
            <a:pPr lvl="0"/>
            <a:r>
              <a:rPr lang="nl-NL" dirty="0" smtClean="0">
                <a:solidFill>
                  <a:schemeClr val="tx1"/>
                </a:solidFill>
              </a:rPr>
              <a:t>In deze aanbesteding wordt gewerkt met een bandbreedte waarbinnen de prijzen moeten vallen.</a:t>
            </a:r>
            <a:r>
              <a:rPr lang="nl-NL" dirty="0" smtClean="0"/>
              <a:t> </a:t>
            </a:r>
            <a:r>
              <a:rPr lang="nl-NL" dirty="0"/>
              <a:t>Indien de inschrijfprijs boven/onder het plafondbedrag/minimumbedrag ligt valt de desbetreffende Inschrijver </a:t>
            </a:r>
            <a:r>
              <a:rPr lang="nl-NL" dirty="0" smtClean="0"/>
              <a:t>af. De Inschrijving van Inschrijver wordt terzijde gelegd en komt niet meer in aanmerking voor gunning van de Opdracht/(Raam)Overeenkomst.</a:t>
            </a:r>
            <a:endParaRPr lang="nl-NL" dirty="0"/>
          </a:p>
          <a:p>
            <a:endParaRPr lang="nl-NL" dirty="0">
              <a:solidFill>
                <a:schemeClr val="tx1"/>
              </a:solidFill>
            </a:endParaRPr>
          </a:p>
        </p:txBody>
      </p:sp>
      <p:sp>
        <p:nvSpPr>
          <p:cNvPr id="4" name="Titel 1"/>
          <p:cNvSpPr txBox="1">
            <a:spLocks/>
          </p:cNvSpPr>
          <p:nvPr/>
        </p:nvSpPr>
        <p:spPr bwMode="auto">
          <a:xfrm>
            <a:off x="683568" y="1141889"/>
            <a:ext cx="784593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a:lstStyle>
          <a:p>
            <a:r>
              <a:rPr lang="en-US" kern="0" dirty="0" smtClean="0"/>
              <a:t>5. </a:t>
            </a:r>
            <a:r>
              <a:rPr lang="en-US" kern="0" dirty="0" err="1" smtClean="0"/>
              <a:t>Bandbreedte</a:t>
            </a:r>
            <a:r>
              <a:rPr lang="en-US" kern="0" dirty="0" smtClean="0"/>
              <a:t> </a:t>
            </a:r>
            <a:r>
              <a:rPr lang="en-US" kern="0" dirty="0" err="1" smtClean="0"/>
              <a:t>Prijs</a:t>
            </a:r>
            <a:endParaRPr lang="nl-NL" kern="0" dirty="0"/>
          </a:p>
        </p:txBody>
      </p:sp>
      <p:sp>
        <p:nvSpPr>
          <p:cNvPr id="2" name="Tijdelijke aanduiding voor datum 1"/>
          <p:cNvSpPr>
            <a:spLocks noGrp="1"/>
          </p:cNvSpPr>
          <p:nvPr>
            <p:ph type="dt" sz="half" idx="10"/>
          </p:nvPr>
        </p:nvSpPr>
        <p:spPr/>
        <p:txBody>
          <a:bodyPr/>
          <a:lstStyle/>
          <a:p>
            <a:r>
              <a:rPr lang="nl-NL" dirty="0" smtClean="0"/>
              <a:t>19 juni 2020</a:t>
            </a:r>
            <a:endParaRPr lang="nl-NL" dirty="0"/>
          </a:p>
        </p:txBody>
      </p:sp>
    </p:spTree>
    <p:extLst>
      <p:ext uri="{BB962C8B-B14F-4D97-AF65-F5344CB8AC3E}">
        <p14:creationId xmlns:p14="http://schemas.microsoft.com/office/powerpoint/2010/main" val="33633287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323528" y="1196752"/>
            <a:ext cx="8402400" cy="400110"/>
          </a:xfrm>
        </p:spPr>
        <p:txBody>
          <a:bodyPr/>
          <a:lstStyle/>
          <a:p>
            <a:r>
              <a:rPr lang="nl-NL" altLang="nl-NL" dirty="0" smtClean="0"/>
              <a:t>6. Vragen?</a:t>
            </a:r>
            <a:endParaRPr lang="nl-NL" altLang="nl-NL" dirty="0"/>
          </a:p>
        </p:txBody>
      </p:sp>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2780928"/>
            <a:ext cx="1944216" cy="1944216"/>
          </a:xfrm>
          <a:prstGeom prst="rect">
            <a:avLst/>
          </a:prstGeom>
        </p:spPr>
      </p:pic>
      <p:sp>
        <p:nvSpPr>
          <p:cNvPr id="4" name="Tijdelijke aanduiding voor datum 3"/>
          <p:cNvSpPr>
            <a:spLocks noGrp="1"/>
          </p:cNvSpPr>
          <p:nvPr>
            <p:ph type="dt" sz="half" idx="10"/>
          </p:nvPr>
        </p:nvSpPr>
        <p:spPr/>
        <p:txBody>
          <a:bodyPr/>
          <a:lstStyle/>
          <a:p>
            <a:r>
              <a:rPr lang="nl-NL" dirty="0" smtClean="0"/>
              <a:t>19 juni 2020</a:t>
            </a:r>
            <a:endParaRPr lang="nl-NL" dirty="0"/>
          </a:p>
        </p:txBody>
      </p:sp>
      <p:sp>
        <p:nvSpPr>
          <p:cNvPr id="5" name="Tijdelijke aanduiding voor tekst 2"/>
          <p:cNvSpPr txBox="1">
            <a:spLocks/>
          </p:cNvSpPr>
          <p:nvPr/>
        </p:nvSpPr>
        <p:spPr bwMode="auto">
          <a:xfrm>
            <a:off x="395597" y="1844824"/>
            <a:ext cx="8402400"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1" fontAlgn="base" hangingPunct="1">
              <a:spcBef>
                <a:spcPts val="423"/>
              </a:spcBef>
              <a:spcAft>
                <a:spcPct val="0"/>
              </a:spcAft>
              <a:buFont typeface="Arial" pitchFamily="34" charset="0"/>
              <a:buChar char="•"/>
              <a:defRPr sz="1800">
                <a:solidFill>
                  <a:srgbClr val="000000"/>
                </a:solidFill>
                <a:latin typeface="+mn-lt"/>
                <a:ea typeface="+mn-ea"/>
                <a:cs typeface="+mn-cs"/>
              </a:defRPr>
            </a:lvl1pPr>
            <a:lvl2pPr marL="741600" indent="-284400" algn="l" rtl="0" eaLnBrk="1" fontAlgn="base" hangingPunct="1">
              <a:spcBef>
                <a:spcPts val="423"/>
              </a:spcBef>
              <a:spcAft>
                <a:spcPct val="0"/>
              </a:spcAft>
              <a:buFont typeface="Verdana" pitchFamily="34" charset="0"/>
              <a:buChar char="–"/>
              <a:defRPr sz="1800">
                <a:solidFill>
                  <a:srgbClr val="000000"/>
                </a:solidFill>
                <a:latin typeface="+mn-lt"/>
              </a:defRPr>
            </a:lvl2pPr>
            <a:lvl3pPr marL="965200" indent="-342900" algn="l" rtl="0" eaLnBrk="1" fontAlgn="base" hangingPunct="1">
              <a:spcBef>
                <a:spcPts val="423"/>
              </a:spcBef>
              <a:spcAft>
                <a:spcPct val="0"/>
              </a:spcAft>
              <a:buFont typeface="Arial" pitchFamily="34" charset="0"/>
              <a:buChar char="•"/>
              <a:defRPr sz="1800">
                <a:solidFill>
                  <a:srgbClr val="000000"/>
                </a:solidFill>
                <a:latin typeface="+mn-lt"/>
              </a:defRPr>
            </a:lvl3pPr>
            <a:lvl4pPr marL="1274763" indent="-285750" algn="l" rtl="0" eaLnBrk="1" fontAlgn="base" hangingPunct="1">
              <a:spcBef>
                <a:spcPct val="5000"/>
              </a:spcBef>
              <a:spcAft>
                <a:spcPct val="0"/>
              </a:spcAft>
              <a:buFont typeface="Verdana" pitchFamily="34" charset="0"/>
              <a:buChar char="–"/>
              <a:defRPr sz="1800">
                <a:solidFill>
                  <a:srgbClr val="000000"/>
                </a:solidFill>
                <a:latin typeface="+mn-lt"/>
              </a:defRPr>
            </a:lvl4pPr>
            <a:lvl5pPr marL="1631950" indent="-285750" algn="l" rtl="0" eaLnBrk="1" fontAlgn="base" hangingPunct="1">
              <a:spcBef>
                <a:spcPts val="423"/>
              </a:spcBef>
              <a:spcAft>
                <a:spcPct val="0"/>
              </a:spcAft>
              <a:buFont typeface="Verdana" pitchFamily="34" charset="0"/>
              <a:buChar char="»"/>
              <a:defRPr sz="1800" baseline="0">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a:lstStyle>
          <a:p>
            <a:r>
              <a:rPr lang="nl-NL" kern="0" dirty="0" smtClean="0">
                <a:solidFill>
                  <a:schemeClr val="tx1"/>
                </a:solidFill>
              </a:rPr>
              <a:t>Stel ze via de Nota van Inlichtingen!</a:t>
            </a:r>
            <a:endParaRPr lang="nl-NL" kern="0" dirty="0" smtClean="0"/>
          </a:p>
          <a:p>
            <a:endParaRPr lang="nl-NL" kern="0" dirty="0">
              <a:solidFill>
                <a:schemeClr val="tx1"/>
              </a:solidFill>
            </a:endParaRPr>
          </a:p>
        </p:txBody>
      </p:sp>
    </p:spTree>
    <p:extLst>
      <p:ext uri="{BB962C8B-B14F-4D97-AF65-F5344CB8AC3E}">
        <p14:creationId xmlns:p14="http://schemas.microsoft.com/office/powerpoint/2010/main" val="3433737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5036402" y="2880000"/>
            <a:ext cx="3598863" cy="3978000"/>
          </a:xfrm>
        </p:spPr>
        <p:txBody>
          <a:bodyPr/>
          <a:lstStyle/>
          <a:p>
            <a:r>
              <a:rPr lang="nl-NL" sz="2200" dirty="0" smtClean="0"/>
              <a:t/>
            </a:r>
            <a:br>
              <a:rPr lang="nl-NL" sz="2200" dirty="0" smtClean="0"/>
            </a:br>
            <a:r>
              <a:rPr lang="nl-NL" sz="2200" dirty="0"/>
              <a:t/>
            </a:r>
            <a:br>
              <a:rPr lang="nl-NL" sz="2200" dirty="0"/>
            </a:br>
            <a:r>
              <a:rPr lang="nl-NL" sz="2200" dirty="0" smtClean="0"/>
              <a:t/>
            </a:r>
            <a:br>
              <a:rPr lang="nl-NL" sz="2200" dirty="0" smtClean="0"/>
            </a:br>
            <a:r>
              <a:rPr lang="nl-NL" sz="2200" dirty="0" smtClean="0"/>
              <a:t>Deze </a:t>
            </a:r>
            <a:r>
              <a:rPr lang="nl-NL" sz="2200" dirty="0"/>
              <a:t>presentatie is net als de overige aanbestedingsstukken met grote zorg samengesteld. Mocht informatie uit de presentatie in tegenspraak zijn met </a:t>
            </a:r>
            <a:r>
              <a:rPr lang="nl-NL" sz="2200" dirty="0" smtClean="0"/>
              <a:t>het Beschrijvend document incl. bijlagen, gepubliceerd op </a:t>
            </a:r>
            <a:r>
              <a:rPr lang="nl-NL" sz="2200" dirty="0" err="1" smtClean="0"/>
              <a:t>TenderNed</a:t>
            </a:r>
            <a:r>
              <a:rPr lang="nl-NL" sz="2200" dirty="0" smtClean="0"/>
              <a:t>, </a:t>
            </a:r>
            <a:r>
              <a:rPr lang="nl-NL" sz="2200" dirty="0"/>
              <a:t>dan prevaleert </a:t>
            </a:r>
            <a:r>
              <a:rPr lang="nl-NL" sz="2200" dirty="0" smtClean="0"/>
              <a:t>die </a:t>
            </a:r>
            <a:r>
              <a:rPr lang="nl-NL" sz="2200" dirty="0"/>
              <a:t>informatie op TenderNed boven die uit deze presentatie.</a:t>
            </a:r>
            <a:br>
              <a:rPr lang="nl-NL" sz="2200" dirty="0"/>
            </a:br>
            <a:endParaRPr lang="nl-NL" sz="2200" dirty="0"/>
          </a:p>
        </p:txBody>
      </p:sp>
      <p:pic>
        <p:nvPicPr>
          <p:cNvPr id="4" name="Afbeelding 3" descr="Regulus Star Notes: Approaching Syzygy: GOP SCOTUS Gambit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594320"/>
            <a:ext cx="2762250" cy="5715000"/>
          </a:xfrm>
          <a:prstGeom prst="rect">
            <a:avLst/>
          </a:prstGeom>
        </p:spPr>
      </p:pic>
    </p:spTree>
    <p:extLst>
      <p:ext uri="{BB962C8B-B14F-4D97-AF65-F5344CB8AC3E}">
        <p14:creationId xmlns:p14="http://schemas.microsoft.com/office/powerpoint/2010/main" val="1732899153"/>
      </p:ext>
    </p:extLst>
  </p:cSld>
  <p:clrMapOvr>
    <a:masterClrMapping/>
  </p:clrMapOvr>
  <p:timing>
    <p:tnLst>
      <p:par>
        <p:cTn id="1" dur="indefinite" restart="never" nodeType="tmRoot"/>
      </p:par>
    </p:tnLst>
  </p:timing>
</p:sld>
</file>

<file path=ppt/theme/theme1.xml><?xml version="1.0" encoding="utf-8"?>
<a:theme xmlns:a="http://schemas.openxmlformats.org/drawingml/2006/main" name="Rijkswaterstaat">
  <a:themeElements>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fontScheme name="landmachtNL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rtlCol="0"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sz="2200" b="0" i="0" u="none" strike="noStrike" cap="none" normalizeH="0" baseline="0" smtClean="0">
            <a:ln>
              <a:noFill/>
            </a:ln>
            <a:solidFill>
              <a:schemeClr val="tx1"/>
            </a:solidFill>
            <a:effectLst/>
            <a:latin typeface="Verdana" pitchFamily="34" charset="0"/>
          </a:defRPr>
        </a:defPPr>
      </a:lstStyle>
    </a:spDef>
    <a:lnDef>
      <a:spPr bwMode="auto">
        <a:noFill/>
        <a:ln>
          <a:solidFill>
            <a:schemeClr val="tx1"/>
          </a:solidFill>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objectDefaults>
  <a:extraClrSchemeLst>
    <a:extraClrScheme>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Rijkswaterstaat">
        <group id="customGroup" label="Gegevens aanpassen">
          <control idMso="ViewSlideMasterView" label="Gegevens aanpassen" size="large"/>
          <button idMso="HeaderFooterInsert" label="Datum aanpassen" size="large"/>
        </group>
      </tab>
    </tabs>
  </ribbon>
</customUI>
</file>

<file path=customUI/customUI14.xml><?xml version="1.0" encoding="utf-8"?>
<customUI xmlns="http://schemas.microsoft.com/office/2009/07/customui">
  <ribbon startFromScratch="false">
    <tabs>
      <tab id="customTab" label="Rijkswaterstaat">
        <group id="customGroup" label="Gegevens aanpassen">
          <control idMso="ViewSlideMasterView" label="Gegevens aanpassen" size="large"/>
          <button idMso="HeaderFooterInsert" label="Datum aanpassen" size="large"/>
        </group>
      </tab>
    </tabs>
  </ribbon>
</customUI>
</file>

<file path=docProps/app.xml><?xml version="1.0" encoding="utf-8"?>
<Properties xmlns="http://schemas.openxmlformats.org/officeDocument/2006/extended-properties" xmlns:vt="http://schemas.openxmlformats.org/officeDocument/2006/docPropsVTypes">
  <Template/>
  <TotalTime>0</TotalTime>
  <Words>744</Words>
  <Application>Microsoft Office PowerPoint</Application>
  <PresentationFormat>Diavoorstelling (4:3)</PresentationFormat>
  <Paragraphs>97</Paragraphs>
  <Slides>13</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Arial</vt:lpstr>
      <vt:lpstr>Verdana</vt:lpstr>
      <vt:lpstr>Wingdings</vt:lpstr>
      <vt:lpstr>Rijkswaterstaat</vt:lpstr>
      <vt:lpstr>               </vt:lpstr>
      <vt:lpstr>1. Introductie</vt:lpstr>
      <vt:lpstr> 2. Doel van deze presentatie</vt:lpstr>
      <vt:lpstr>3. Inschrijvingsdocumenten</vt:lpstr>
      <vt:lpstr>Digitale handtekening</vt:lpstr>
      <vt:lpstr>Digitale handtekening</vt:lpstr>
      <vt:lpstr>4. Bewijsstukken</vt:lpstr>
      <vt:lpstr>Gedragsverklaring Aanbesteden (GVA)</vt:lpstr>
      <vt:lpstr>Uittreksel handelsregister</vt:lpstr>
      <vt:lpstr>Verklaring Belastingdienst</vt:lpstr>
      <vt:lpstr>PowerPoint-presentatie</vt:lpstr>
      <vt:lpstr>6. Vragen?</vt:lpstr>
      <vt:lpstr>   Deze presentatie is net als de overige aanbestedingsstukken met grote zorg samengesteld. Mocht informatie uit de presentatie in tegenspraak zijn met het Beschrijvend document incl. bijlagen, gepubliceerd op TenderNed, dan prevaleert die informatie op TenderNed boven die uit deze presentatie.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2021-02-04T16:19:54Z</dcterms:modified>
</cp:coreProperties>
</file>