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7D21A41" w14:textId="2C5850D5" w:rsidR="00266875" w:rsidRPr="007E20E5" w:rsidRDefault="00927C97" w:rsidP="00495798">
      <w:pPr>
        <w:rPr>
          <w:rFonts w:asciiTheme="majorHAnsi" w:hAnsiTheme="majorHAnsi" w:cstheme="majorHAnsi"/>
          <w:sz w:val="72"/>
          <w:szCs w:val="72"/>
        </w:rPr>
      </w:pPr>
      <w:r>
        <w:rPr>
          <w:rFonts w:asciiTheme="majorHAnsi" w:hAnsiTheme="majorHAnsi" w:cstheme="majorHAnsi"/>
          <w:sz w:val="72"/>
          <w:szCs w:val="72"/>
        </w:rPr>
        <w:t>V</w:t>
      </w:r>
      <w:r w:rsidR="00DA5C70">
        <w:rPr>
          <w:rFonts w:asciiTheme="majorHAnsi" w:hAnsiTheme="majorHAnsi" w:cstheme="majorHAnsi"/>
          <w:sz w:val="72"/>
          <w:szCs w:val="72"/>
        </w:rPr>
        <w:t>erwerkerso</w:t>
      </w:r>
      <w:r w:rsidR="007E20E5" w:rsidRPr="007E20E5">
        <w:rPr>
          <w:rFonts w:asciiTheme="majorHAnsi" w:hAnsiTheme="majorHAnsi" w:cstheme="majorHAnsi"/>
          <w:sz w:val="72"/>
          <w:szCs w:val="72"/>
        </w:rPr>
        <w:t>vereenkomst</w:t>
      </w:r>
      <w:r w:rsidR="00DA5C70">
        <w:rPr>
          <w:rFonts w:asciiTheme="majorHAnsi" w:hAnsiTheme="majorHAnsi" w:cstheme="majorHAnsi"/>
          <w:sz w:val="72"/>
          <w:szCs w:val="72"/>
        </w:rPr>
        <w:t xml:space="preserve"> </w:t>
      </w:r>
    </w:p>
    <w:sdt>
      <w:sdtPr>
        <w:rPr>
          <w:rFonts w:ascii="Arial" w:eastAsia="Georgia" w:hAnsi="Arial" w:cstheme="minorBidi"/>
          <w:color w:val="FF0000"/>
          <w:szCs w:val="22"/>
        </w:rPr>
        <w:tag w:val="B=UxDocumentForm/uxTitelField"/>
        <w:id w:val="939877468"/>
        <w:placeholder>
          <w:docPart w:val="859FE95F9F834218A0D470B19B3BCC4C"/>
        </w:placeholder>
        <w:dataBinding w:prefixMappings="xmlns:ns0='http://www.keyscript.nl/huisstijl/UxDocumentForm' " w:xpath="/ns0:variabelen[1]/ns0:UxDocumentForm[1]/ns0:uxTitelField[1]" w:storeItemID="{30024A26-C9DD-46C4-8607-F1118F24DCAD}"/>
        <w:text/>
      </w:sdtPr>
      <w:sdtEndPr/>
      <w:sdtContent>
        <w:p w14:paraId="392B3F89" w14:textId="368DF65F" w:rsidR="00852161" w:rsidRPr="00496403" w:rsidRDefault="00D740BD" w:rsidP="00852161">
          <w:pPr>
            <w:pStyle w:val="DHTitel"/>
            <w:rPr>
              <w:rFonts w:asciiTheme="minorHAnsi" w:hAnsiTheme="minorHAnsi"/>
              <w:sz w:val="19"/>
            </w:rPr>
          </w:pPr>
          <w:r>
            <w:rPr>
              <w:rFonts w:ascii="Arial" w:eastAsia="Georgia" w:hAnsi="Arial" w:cstheme="minorBidi"/>
              <w:color w:val="FF0000"/>
              <w:szCs w:val="22"/>
            </w:rPr>
            <w:t xml:space="preserve">Technisch beveiliging </w:t>
          </w:r>
        </w:p>
      </w:sdtContent>
    </w:sdt>
    <w:p w14:paraId="268B55DA" w14:textId="77777777" w:rsidR="00852161" w:rsidRDefault="00852161" w:rsidP="00495798"/>
    <w:p w14:paraId="0A70E112" w14:textId="77777777" w:rsidR="00852161" w:rsidRDefault="00852161" w:rsidP="00495798"/>
    <w:p w14:paraId="4245E962" w14:textId="77777777" w:rsidR="001F5ADE" w:rsidRDefault="001F5ADE" w:rsidP="00495798"/>
    <w:p w14:paraId="596A71BA" w14:textId="339E843E" w:rsidR="00852161" w:rsidRDefault="00617D94" w:rsidP="00495798">
      <w:sdt>
        <w:sdtPr>
          <w:rPr>
            <w:rFonts w:ascii="Arial" w:hAnsi="Arial" w:cs="Arial"/>
            <w:color w:val="FF0000"/>
            <w:sz w:val="40"/>
            <w:szCs w:val="40"/>
          </w:rPr>
          <w:tag w:val="B=UxDocumentForm/uxSubtitelField"/>
          <w:id w:val="-1727909381"/>
          <w:placeholder>
            <w:docPart w:val="5C66E55D0AB648A3BF9DEB6B8B704A79"/>
          </w:placeholder>
          <w:dataBinding w:prefixMappings="xmlns:ns0='http://www.keyscript.nl/huisstijl/UxDocumentForm' " w:xpath="/ns0:variabelen[1]/ns0:UxDocumentForm[1]/ns0:uxSubtitelField[1]" w:storeItemID="{30024A26-C9DD-46C4-8607-F1118F24DCAD}"/>
          <w:text/>
        </w:sdtPr>
        <w:sdtEndPr/>
        <w:sdtContent>
          <w:r w:rsidR="00B41A09">
            <w:rPr>
              <w:rFonts w:ascii="Arial" w:hAnsi="Arial" w:cs="Arial"/>
              <w:color w:val="FF0000"/>
              <w:sz w:val="40"/>
              <w:szCs w:val="40"/>
            </w:rPr>
            <w:t>19.</w:t>
          </w:r>
          <w:r w:rsidR="00D740BD">
            <w:rPr>
              <w:rFonts w:ascii="Arial" w:hAnsi="Arial" w:cs="Arial"/>
              <w:color w:val="FF0000"/>
              <w:sz w:val="40"/>
              <w:szCs w:val="40"/>
            </w:rPr>
            <w:t>378 - DBV</w:t>
          </w:r>
        </w:sdtContent>
      </w:sdt>
    </w:p>
    <w:p w14:paraId="2625A01A" w14:textId="77777777" w:rsidR="00852161" w:rsidRDefault="00852161" w:rsidP="00495798"/>
    <w:p w14:paraId="262CE0FF" w14:textId="77777777" w:rsidR="00852161" w:rsidRDefault="00852161" w:rsidP="00495798"/>
    <w:p w14:paraId="1CE7A079" w14:textId="401CCFF0" w:rsidR="00823DBC" w:rsidRDefault="00823DBC" w:rsidP="00495798"/>
    <w:p w14:paraId="2C7D8D90" w14:textId="77777777" w:rsidR="00BE6AB0" w:rsidRDefault="00BE6AB0" w:rsidP="00495798"/>
    <w:p w14:paraId="3664A4E9" w14:textId="7405206D" w:rsidR="004E15F5" w:rsidRDefault="007E20E5" w:rsidP="00495798">
      <w:pPr>
        <w:rPr>
          <w:rFonts w:asciiTheme="majorHAnsi" w:hAnsiTheme="majorHAnsi" w:cstheme="majorHAnsi"/>
          <w:sz w:val="40"/>
          <w:szCs w:val="40"/>
        </w:rPr>
      </w:pPr>
      <w:r>
        <w:rPr>
          <w:rFonts w:asciiTheme="majorHAnsi" w:hAnsiTheme="majorHAnsi" w:cstheme="majorHAnsi"/>
          <w:sz w:val="40"/>
          <w:szCs w:val="40"/>
        </w:rPr>
        <w:t>Gemeente Den Haag</w:t>
      </w:r>
    </w:p>
    <w:p w14:paraId="03B9F042" w14:textId="7043CDBE" w:rsidR="007E20E5" w:rsidRDefault="007E20E5" w:rsidP="00495798"/>
    <w:p w14:paraId="11EA27CC" w14:textId="5F056B7D" w:rsidR="007E20E5" w:rsidRDefault="007E20E5" w:rsidP="00495798"/>
    <w:p w14:paraId="6DF984F5" w14:textId="649A50D1" w:rsidR="007E20E5" w:rsidRDefault="007E20E5" w:rsidP="007E20E5">
      <w:r>
        <w:t>-</w:t>
      </w:r>
    </w:p>
    <w:p w14:paraId="368C2C98" w14:textId="3A979C4F" w:rsidR="007E20E5" w:rsidRDefault="007E20E5" w:rsidP="00495798"/>
    <w:p w14:paraId="4E1744C7" w14:textId="77777777" w:rsidR="00412BA7" w:rsidRDefault="00412BA7">
      <w:pPr>
        <w:spacing w:line="240" w:lineRule="auto"/>
      </w:pPr>
    </w:p>
    <w:p w14:paraId="0075EDCC" w14:textId="77777777" w:rsidR="00412BA7" w:rsidRPr="00DF1C41" w:rsidRDefault="007E20E5">
      <w:pPr>
        <w:spacing w:line="240" w:lineRule="auto"/>
        <w:rPr>
          <w:rFonts w:asciiTheme="majorHAnsi" w:hAnsiTheme="majorHAnsi" w:cstheme="majorHAnsi"/>
          <w:sz w:val="40"/>
          <w:szCs w:val="40"/>
        </w:rPr>
      </w:pPr>
      <w:r w:rsidRPr="00DF1C41">
        <w:rPr>
          <w:rFonts w:asciiTheme="majorHAnsi" w:hAnsiTheme="majorHAnsi" w:cstheme="majorHAnsi"/>
          <w:sz w:val="40"/>
          <w:szCs w:val="40"/>
        </w:rPr>
        <w:t>[</w:t>
      </w:r>
      <w:r w:rsidRPr="00DA5A5D">
        <w:rPr>
          <w:rFonts w:asciiTheme="majorHAnsi" w:hAnsiTheme="majorHAnsi" w:cstheme="majorHAnsi"/>
          <w:color w:val="FF0000"/>
          <w:sz w:val="40"/>
          <w:szCs w:val="40"/>
        </w:rPr>
        <w:t>Opdrachtnemer</w:t>
      </w:r>
      <w:r w:rsidRPr="00DF1C41">
        <w:rPr>
          <w:rFonts w:asciiTheme="majorHAnsi" w:hAnsiTheme="majorHAnsi" w:cstheme="majorHAnsi"/>
          <w:sz w:val="40"/>
          <w:szCs w:val="40"/>
        </w:rPr>
        <w:t>]</w:t>
      </w:r>
    </w:p>
    <w:p w14:paraId="4DDD8643" w14:textId="77777777" w:rsidR="007E20E5" w:rsidRDefault="007E20E5">
      <w:pPr>
        <w:spacing w:line="240" w:lineRule="auto"/>
      </w:pPr>
    </w:p>
    <w:p w14:paraId="75E2641A" w14:textId="77777777" w:rsidR="00DF1C41" w:rsidRDefault="00DF1C41" w:rsidP="00DA5A5D">
      <w:pPr>
        <w:spacing w:line="240" w:lineRule="auto"/>
      </w:pPr>
    </w:p>
    <w:p w14:paraId="3F1F3BAE" w14:textId="77777777" w:rsidR="0073126E" w:rsidRDefault="0073126E" w:rsidP="00DF1C41">
      <w:pPr>
        <w:sectPr w:rsidR="0073126E" w:rsidSect="00DF1C41">
          <w:headerReference w:type="even" r:id="rId13"/>
          <w:headerReference w:type="default" r:id="rId14"/>
          <w:footerReference w:type="even" r:id="rId15"/>
          <w:footerReference w:type="default" r:id="rId16"/>
          <w:headerReference w:type="first" r:id="rId17"/>
          <w:footerReference w:type="first" r:id="rId18"/>
          <w:pgSz w:w="11906" w:h="16838"/>
          <w:pgMar w:top="1134" w:right="1486" w:bottom="1814" w:left="1814" w:header="992" w:footer="312" w:gutter="0"/>
          <w:cols w:space="708"/>
          <w:titlePg/>
          <w:docGrid w:linePitch="360"/>
        </w:sectPr>
      </w:pPr>
    </w:p>
    <w:p w14:paraId="219F72BD" w14:textId="31D1362B" w:rsidR="005714A9" w:rsidRDefault="00DA5C70" w:rsidP="00DA5C70">
      <w:bookmarkStart w:id="1" w:name="bmStart"/>
      <w:bookmarkEnd w:id="1"/>
      <w:r>
        <w:lastRenderedPageBreak/>
        <w:t>STANDAARD VERWERKERS</w:t>
      </w:r>
      <w:r w:rsidR="005714A9">
        <w:t>OVEREENKOMST</w:t>
      </w:r>
      <w:r>
        <w:t xml:space="preserve"> GEMEENTEN</w:t>
      </w:r>
    </w:p>
    <w:p w14:paraId="172FDB29" w14:textId="77777777" w:rsidR="00DA5C70" w:rsidRDefault="00DA5C70" w:rsidP="0038693A">
      <w:pPr>
        <w:rPr>
          <w:lang w:val="en-US"/>
        </w:rPr>
      </w:pPr>
    </w:p>
    <w:p w14:paraId="3FA72D4E" w14:textId="0902AD0C" w:rsidR="005714A9" w:rsidRPr="00DA5C70" w:rsidRDefault="00DA5C70" w:rsidP="00DA5C70">
      <w:pPr>
        <w:rPr>
          <w:b/>
        </w:rPr>
      </w:pPr>
      <w:r w:rsidRPr="00DA5C70">
        <w:rPr>
          <w:b/>
          <w:bCs/>
        </w:rPr>
        <w:t>Verwerkersovereenkomst</w:t>
      </w:r>
      <w:r w:rsidRPr="00DA5C70">
        <w:rPr>
          <w:b/>
          <w:bCs/>
          <w:lang w:val="en-US"/>
        </w:rPr>
        <w:t xml:space="preserve"> </w:t>
      </w:r>
      <w:r w:rsidRPr="00DA5C70">
        <w:rPr>
          <w:b/>
          <w:bCs/>
        </w:rPr>
        <w:t xml:space="preserve">uitvoering </w:t>
      </w:r>
      <w:sdt>
        <w:sdtPr>
          <w:rPr>
            <w:b/>
          </w:rPr>
          <w:tag w:val="B=UxDocumentForm/uxTitelField"/>
          <w:id w:val="-942138880"/>
          <w:placeholder>
            <w:docPart w:val="D72831F7161E4BC7BBEC4BFE92C34406"/>
          </w:placeholder>
          <w:dataBinding w:prefixMappings="xmlns:ns0='http://www.keyscript.nl/huisstijl/UxDocumentForm' " w:xpath="/ns0:variabelen[1]/ns0:UxDocumentForm[1]/ns0:uxTitelField[1]" w:storeItemID="{30024A26-C9DD-46C4-8607-F1118F24DCAD}"/>
          <w:text/>
        </w:sdtPr>
        <w:sdtEndPr/>
        <w:sdtContent>
          <w:r w:rsidR="00B41A09">
            <w:rPr>
              <w:b/>
            </w:rPr>
            <w:t>Technisch beveiliging</w:t>
          </w:r>
          <w:r w:rsidR="00D740BD">
            <w:rPr>
              <w:b/>
            </w:rPr>
            <w:t xml:space="preserve"> </w:t>
          </w:r>
        </w:sdtContent>
      </w:sdt>
      <w:r>
        <w:rPr>
          <w:b/>
        </w:rPr>
        <w:t>k</w:t>
      </w:r>
      <w:r w:rsidR="005714A9" w:rsidRPr="00DA5C70">
        <w:rPr>
          <w:b/>
        </w:rPr>
        <w:t xml:space="preserve">enmerk </w:t>
      </w:r>
      <w:sdt>
        <w:sdtPr>
          <w:rPr>
            <w:b/>
          </w:rPr>
          <w:tag w:val="B=UxDocumentForm/uxSubtitelField"/>
          <w:id w:val="713393286"/>
          <w:placeholder>
            <w:docPart w:val="477C9BAA141A474DB1F1CD6BB31ECC1C"/>
          </w:placeholder>
          <w:dataBinding w:prefixMappings="xmlns:ns0='http://www.keyscript.nl/huisstijl/UxDocumentForm' " w:xpath="/ns0:variabelen[1]/ns0:UxDocumentForm[1]/ns0:uxSubtitelField[1]" w:storeItemID="{30024A26-C9DD-46C4-8607-F1118F24DCAD}"/>
          <w:text/>
        </w:sdtPr>
        <w:sdtEndPr/>
        <w:sdtContent>
          <w:r w:rsidR="00D740BD">
            <w:rPr>
              <w:b/>
            </w:rPr>
            <w:t>19.378 - DBV</w:t>
          </w:r>
        </w:sdtContent>
      </w:sdt>
    </w:p>
    <w:p w14:paraId="6E9027BA" w14:textId="77777777" w:rsidR="00DA5A5D" w:rsidRDefault="00DA5A5D" w:rsidP="0038693A"/>
    <w:p w14:paraId="015FFDDF" w14:textId="1D759D6C" w:rsidR="00DA5C70" w:rsidRPr="00DA5C70" w:rsidRDefault="00DA5C70" w:rsidP="00284438">
      <w:pPr>
        <w:rPr>
          <w:lang w:bidi="nl-NL"/>
        </w:rPr>
      </w:pPr>
      <w:r w:rsidRPr="00DA5C70">
        <w:rPr>
          <w:lang w:bidi="nl-NL"/>
        </w:rPr>
        <w:t xml:space="preserve">Gemeente </w:t>
      </w:r>
      <w:r w:rsidR="0038693A" w:rsidRPr="0038693A">
        <w:rPr>
          <w:lang w:bidi="nl-NL"/>
        </w:rPr>
        <w:t>Den Haag</w:t>
      </w:r>
      <w:r w:rsidRPr="00DA5C70">
        <w:rPr>
          <w:lang w:bidi="nl-NL"/>
        </w:rPr>
        <w:t xml:space="preserve">, verder te noemen Verwerkingsverantwoordelijke, hierbij rechtsgeldig vertegenwoordigd door de </w:t>
      </w:r>
      <w:r w:rsidRPr="00284438">
        <w:rPr>
          <w:color w:val="FF0000"/>
          <w:lang w:bidi="nl-NL"/>
        </w:rPr>
        <w:t>&lt;heer of mevrouw&gt; &lt;persoonsnaam&gt;, &lt;functie&gt;</w:t>
      </w:r>
    </w:p>
    <w:p w14:paraId="5A9AF4AE" w14:textId="77777777" w:rsidR="00DA5C70" w:rsidRPr="00DA5C70" w:rsidRDefault="00DA5C70" w:rsidP="00284438">
      <w:pPr>
        <w:rPr>
          <w:lang w:bidi="nl-NL"/>
        </w:rPr>
      </w:pPr>
      <w:r w:rsidRPr="00DA5C70">
        <w:rPr>
          <w:lang w:bidi="nl-NL"/>
        </w:rPr>
        <w:t xml:space="preserve">en </w:t>
      </w:r>
    </w:p>
    <w:p w14:paraId="05A9988C" w14:textId="3611B3F9" w:rsidR="00DA5C70" w:rsidRPr="00DA5C70" w:rsidRDefault="00DA5C70" w:rsidP="00284438">
      <w:pPr>
        <w:rPr>
          <w:lang w:bidi="nl-NL"/>
        </w:rPr>
      </w:pPr>
      <w:r w:rsidRPr="00284438">
        <w:rPr>
          <w:color w:val="FF0000"/>
          <w:lang w:bidi="nl-NL"/>
        </w:rPr>
        <w:t>&lt;Bedrijf&gt;</w:t>
      </w:r>
      <w:r w:rsidRPr="00DA5C70">
        <w:rPr>
          <w:lang w:bidi="nl-NL"/>
        </w:rPr>
        <w:t xml:space="preserve">, gevestigd te </w:t>
      </w:r>
      <w:r w:rsidRPr="00284438">
        <w:rPr>
          <w:color w:val="FF0000"/>
          <w:lang w:bidi="nl-NL"/>
        </w:rPr>
        <w:t>&lt;plaatsnaam&gt;</w:t>
      </w:r>
      <w:r w:rsidRPr="00DA5C70">
        <w:rPr>
          <w:lang w:bidi="nl-NL"/>
        </w:rPr>
        <w:t xml:space="preserve">, KVK-nummer </w:t>
      </w:r>
      <w:r w:rsidRPr="00284438">
        <w:rPr>
          <w:color w:val="FF0000"/>
          <w:lang w:bidi="nl-NL"/>
        </w:rPr>
        <w:t>&lt;nummer&gt;</w:t>
      </w:r>
      <w:r w:rsidR="00284438">
        <w:rPr>
          <w:lang w:bidi="nl-NL"/>
        </w:rPr>
        <w:t xml:space="preserve"> </w:t>
      </w:r>
      <w:r w:rsidRPr="00DA5C70">
        <w:rPr>
          <w:lang w:bidi="nl-NL"/>
        </w:rPr>
        <w:t xml:space="preserve">verder te noemen Verwerker, hierbij rechtsgeldig vertegenwoordigd door de </w:t>
      </w:r>
      <w:r w:rsidRPr="00284438">
        <w:rPr>
          <w:color w:val="FF0000"/>
          <w:lang w:bidi="nl-NL"/>
        </w:rPr>
        <w:t>&lt;de heer of mevrouw&gt;, &lt;persoonsnaam&gt; , &lt;functie&gt;</w:t>
      </w:r>
      <w:r w:rsidRPr="00DA5C70">
        <w:rPr>
          <w:lang w:bidi="nl-NL"/>
        </w:rPr>
        <w:t xml:space="preserve">, </w:t>
      </w:r>
    </w:p>
    <w:p w14:paraId="564DEFED" w14:textId="77777777" w:rsidR="00DA5C70" w:rsidRPr="00DA5C70" w:rsidRDefault="00DA5C70" w:rsidP="0038693A">
      <w:pPr>
        <w:rPr>
          <w:lang w:bidi="nl-NL"/>
        </w:rPr>
      </w:pPr>
    </w:p>
    <w:p w14:paraId="06FA325D" w14:textId="77777777" w:rsidR="00DA5C70" w:rsidRPr="00DA5C70" w:rsidRDefault="00DA5C70" w:rsidP="00284438">
      <w:pPr>
        <w:rPr>
          <w:lang w:bidi="nl-NL"/>
        </w:rPr>
      </w:pPr>
      <w:r w:rsidRPr="00DA5C70">
        <w:rPr>
          <w:lang w:bidi="nl-NL"/>
        </w:rPr>
        <w:t>hierna afzonderlijk te noemen “Partij”, of gezamenlijk “Partijen”</w:t>
      </w:r>
    </w:p>
    <w:p w14:paraId="476AD667" w14:textId="77777777" w:rsidR="00DA5C70" w:rsidRPr="00DA5C70" w:rsidRDefault="00DA5C70" w:rsidP="0038693A">
      <w:pPr>
        <w:rPr>
          <w:lang w:bidi="nl-NL"/>
        </w:rPr>
      </w:pPr>
      <w:bookmarkStart w:id="2" w:name="OpenAt"/>
      <w:bookmarkEnd w:id="2"/>
    </w:p>
    <w:p w14:paraId="68B0053B" w14:textId="77777777" w:rsidR="00DA5C70" w:rsidRPr="00DA5C70" w:rsidRDefault="00DA5C70" w:rsidP="00284438">
      <w:pPr>
        <w:rPr>
          <w:lang w:bidi="nl-NL"/>
        </w:rPr>
      </w:pPr>
      <w:r w:rsidRPr="00DA5C70">
        <w:rPr>
          <w:lang w:bidi="nl-NL"/>
        </w:rPr>
        <w:t>Overwegen het volgende:</w:t>
      </w:r>
    </w:p>
    <w:p w14:paraId="43C5A424" w14:textId="77777777" w:rsidR="00DA5C70" w:rsidRPr="00DA5C70" w:rsidRDefault="00DA5C70" w:rsidP="00284438">
      <w:pPr>
        <w:numPr>
          <w:ilvl w:val="0"/>
          <w:numId w:val="25"/>
        </w:numPr>
        <w:ind w:left="568" w:hanging="284"/>
        <w:rPr>
          <w:lang w:bidi="nl-NL"/>
        </w:rPr>
      </w:pPr>
      <w:r w:rsidRPr="00DA5C70">
        <w:rPr>
          <w:lang w:bidi="nl-NL"/>
        </w:rPr>
        <w:t>Partijen hebben op &lt;datum&gt; de &lt;titel hoofdovereenkomst&gt;, hierna Hoofdovereenkomst, afgesloten, op grond waarvan Verwerker de volgende dienst(en) levert aan de Verwerkingsverantwoordelijke: &lt;specificatie dienst(en)&gt;;</w:t>
      </w:r>
    </w:p>
    <w:p w14:paraId="1036CEA6" w14:textId="77777777" w:rsidR="00DA5C70" w:rsidRPr="00DA5C70" w:rsidRDefault="00DA5C70" w:rsidP="00284438">
      <w:pPr>
        <w:numPr>
          <w:ilvl w:val="0"/>
          <w:numId w:val="25"/>
        </w:numPr>
        <w:ind w:left="568" w:hanging="284"/>
        <w:rPr>
          <w:lang w:bidi="nl-NL"/>
        </w:rPr>
      </w:pPr>
      <w:r w:rsidRPr="00DA5C70">
        <w:rPr>
          <w:lang w:bidi="nl-NL"/>
        </w:rPr>
        <w:t>Verwerker verwerkt voor de uitvoering van de Hoofdovereenkomst Persoonsgegevens voor Verwerkingsverantwoordelijke;</w:t>
      </w:r>
    </w:p>
    <w:p w14:paraId="21A27A6B" w14:textId="77777777" w:rsidR="00DA5C70" w:rsidRPr="00DA5C70" w:rsidRDefault="00DA5C70" w:rsidP="00284438">
      <w:pPr>
        <w:numPr>
          <w:ilvl w:val="0"/>
          <w:numId w:val="25"/>
        </w:numPr>
        <w:ind w:left="568" w:hanging="284"/>
        <w:rPr>
          <w:lang w:bidi="nl-NL"/>
        </w:rPr>
      </w:pPr>
      <w:r w:rsidRPr="00DA5C70">
        <w:rPr>
          <w:lang w:bidi="nl-NL"/>
        </w:rPr>
        <w:t>Op de verwerking van Persoonsgegevens door Verwerker zijn de Algemene Verordening Gegevensbescherming (AVG) en de Uitvoeringswet AVG (UAVG) van toepassing;</w:t>
      </w:r>
    </w:p>
    <w:p w14:paraId="713F129D" w14:textId="4FA34EED" w:rsidR="00DA5C70" w:rsidRPr="00DA5C70" w:rsidRDefault="00DA5C70" w:rsidP="00284438">
      <w:pPr>
        <w:numPr>
          <w:ilvl w:val="0"/>
          <w:numId w:val="25"/>
        </w:numPr>
        <w:ind w:left="568" w:hanging="284"/>
        <w:rPr>
          <w:lang w:bidi="nl-NL"/>
        </w:rPr>
      </w:pPr>
      <w:bookmarkStart w:id="3" w:name="_Hlk5102123"/>
      <w:r w:rsidRPr="00DA5C70">
        <w:rPr>
          <w:lang w:bidi="nl-NL"/>
        </w:rPr>
        <w:t>Partijen willen in aanvulling op de AVG en de UAVG de volgende afspraken over de verwerking van Persoonsgegevens vastleggen in deze verwerkersovereenkomst (hierna: de Verwerkersovereenkomst)</w:t>
      </w:r>
      <w:r w:rsidR="000F4237">
        <w:rPr>
          <w:lang w:bidi="nl-NL"/>
        </w:rPr>
        <w:t>.</w:t>
      </w:r>
    </w:p>
    <w:bookmarkEnd w:id="3"/>
    <w:p w14:paraId="4D031998" w14:textId="69FBB6FD" w:rsidR="00DA5C70" w:rsidRDefault="000F4237" w:rsidP="000F4237">
      <w:pPr>
        <w:pStyle w:val="Kop2"/>
        <w:numPr>
          <w:ilvl w:val="0"/>
          <w:numId w:val="0"/>
        </w:numPr>
        <w:ind w:left="567" w:hanging="567"/>
        <w:rPr>
          <w:lang w:bidi="nl-NL"/>
        </w:rPr>
      </w:pPr>
      <w:r>
        <w:rPr>
          <w:lang w:bidi="nl-NL"/>
        </w:rPr>
        <w:t>Artikel 1 Definities</w:t>
      </w:r>
    </w:p>
    <w:p w14:paraId="0AF9C6C5" w14:textId="77777777" w:rsidR="00DA5C70" w:rsidRPr="00DA5C70" w:rsidRDefault="00DA5C70" w:rsidP="000F4237">
      <w:pPr>
        <w:ind w:left="567" w:hanging="567"/>
        <w:rPr>
          <w:lang w:bidi="nl-NL"/>
        </w:rPr>
      </w:pPr>
      <w:r w:rsidRPr="00DA5C70">
        <w:rPr>
          <w:lang w:bidi="nl-NL"/>
        </w:rPr>
        <w:t>1.1</w:t>
      </w:r>
      <w:r w:rsidRPr="00DA5C70">
        <w:rPr>
          <w:lang w:bidi="nl-NL"/>
        </w:rPr>
        <w:tab/>
        <w:t>Begrippen uit de AVG en de UAVG die in deze Verwerkersovereenkomst worden gebruikt, hebben dezelfde betekenis.</w:t>
      </w:r>
    </w:p>
    <w:p w14:paraId="2B4B3248" w14:textId="77777777" w:rsidR="00DA5C70" w:rsidRPr="00DA5C70" w:rsidRDefault="00DA5C70" w:rsidP="000F4237">
      <w:pPr>
        <w:ind w:left="567" w:hanging="567"/>
        <w:rPr>
          <w:lang w:bidi="nl-NL"/>
        </w:rPr>
      </w:pPr>
      <w:r w:rsidRPr="00DA5C70">
        <w:rPr>
          <w:lang w:bidi="nl-NL"/>
        </w:rPr>
        <w:t>1.2</w:t>
      </w:r>
      <w:r w:rsidRPr="00DA5C70">
        <w:rPr>
          <w:lang w:bidi="nl-NL"/>
        </w:rPr>
        <w:tab/>
        <w:t>Bijlagen: aanhangsels bij deze Verwerkersovereenkomst, die deel uitmaken van deze Verwerkersovereenkomst.</w:t>
      </w:r>
    </w:p>
    <w:p w14:paraId="45205F1C" w14:textId="6A533AB5" w:rsidR="00DA5C70" w:rsidRDefault="00DA5C70" w:rsidP="000F4237">
      <w:pPr>
        <w:pStyle w:val="Kop2"/>
        <w:numPr>
          <w:ilvl w:val="0"/>
          <w:numId w:val="0"/>
        </w:numPr>
        <w:ind w:left="567" w:hanging="567"/>
        <w:rPr>
          <w:lang w:bidi="nl-NL"/>
        </w:rPr>
      </w:pPr>
      <w:r w:rsidRPr="00DA5C70">
        <w:rPr>
          <w:lang w:bidi="nl-NL"/>
        </w:rPr>
        <w:t>Artikel 2 Ingangsdatum en duur</w:t>
      </w:r>
    </w:p>
    <w:p w14:paraId="05ED954F" w14:textId="77777777" w:rsidR="00DA5C70" w:rsidRPr="00DA5C70" w:rsidRDefault="00DA5C70" w:rsidP="000F4237">
      <w:pPr>
        <w:ind w:left="567" w:hanging="567"/>
        <w:rPr>
          <w:lang w:bidi="nl-NL"/>
        </w:rPr>
      </w:pPr>
      <w:r w:rsidRPr="00DA5C70">
        <w:rPr>
          <w:lang w:bidi="nl-NL"/>
        </w:rPr>
        <w:t>2.1</w:t>
      </w:r>
      <w:r w:rsidRPr="00DA5C70">
        <w:rPr>
          <w:lang w:bidi="nl-NL"/>
        </w:rPr>
        <w:tab/>
        <w:t>Deze Verwerkersovereenkomst gaat in op het moment dat de Hoofdovereenkomst tot stand is gekomen, tenzij Partijen anders overeenkomen.</w:t>
      </w:r>
    </w:p>
    <w:p w14:paraId="0685ACE7" w14:textId="77777777" w:rsidR="00DA5C70" w:rsidRPr="00DA5C70" w:rsidRDefault="00DA5C70" w:rsidP="000F4237">
      <w:pPr>
        <w:ind w:left="567" w:hanging="567"/>
        <w:rPr>
          <w:lang w:bidi="nl-NL"/>
        </w:rPr>
      </w:pPr>
      <w:r w:rsidRPr="00DA5C70">
        <w:rPr>
          <w:lang w:bidi="nl-NL"/>
        </w:rPr>
        <w:t>2.2</w:t>
      </w:r>
      <w:r w:rsidRPr="00DA5C70">
        <w:rPr>
          <w:lang w:bidi="nl-NL"/>
        </w:rPr>
        <w:tab/>
        <w:t>Deze Verwerkersovereenkomst eindigt op het moment dat Verwerker de verwerking van Persoonsgegevens op grond van de Hoofdovereenkomst heeft beëindigd.</w:t>
      </w:r>
    </w:p>
    <w:p w14:paraId="240EAFB1" w14:textId="5AD4D82B" w:rsidR="00DA5C70" w:rsidRPr="00DA5C70" w:rsidRDefault="00DA5C70" w:rsidP="000F4237">
      <w:pPr>
        <w:pStyle w:val="Kop2"/>
        <w:numPr>
          <w:ilvl w:val="0"/>
          <w:numId w:val="0"/>
        </w:numPr>
        <w:ind w:left="567" w:hanging="567"/>
        <w:rPr>
          <w:lang w:bidi="nl-NL"/>
        </w:rPr>
      </w:pPr>
      <w:r w:rsidRPr="00DA5C70">
        <w:rPr>
          <w:lang w:bidi="nl-NL"/>
        </w:rPr>
        <w:t xml:space="preserve">Artikel 3 Onderwerp </w:t>
      </w:r>
      <w:r w:rsidR="000F4237">
        <w:rPr>
          <w:lang w:bidi="nl-NL"/>
        </w:rPr>
        <w:t>van deze Verwerkersovereenkomst</w:t>
      </w:r>
    </w:p>
    <w:p w14:paraId="6276F024" w14:textId="77777777" w:rsidR="00DA5C70" w:rsidRPr="00DA5C70" w:rsidRDefault="00DA5C70" w:rsidP="000F4237">
      <w:pPr>
        <w:ind w:left="567" w:hanging="567"/>
        <w:rPr>
          <w:lang w:bidi="nl-NL"/>
        </w:rPr>
      </w:pPr>
      <w:r w:rsidRPr="00DA5C70">
        <w:rPr>
          <w:lang w:bidi="nl-NL"/>
        </w:rPr>
        <w:t>3.1</w:t>
      </w:r>
      <w:r w:rsidRPr="00DA5C70">
        <w:rPr>
          <w:lang w:bidi="nl-NL"/>
        </w:rPr>
        <w:tab/>
      </w:r>
      <w:bookmarkStart w:id="4" w:name="_Hlk5103647"/>
      <w:r w:rsidRPr="00DA5C70">
        <w:rPr>
          <w:lang w:bidi="nl-NL"/>
        </w:rPr>
        <w:t xml:space="preserve">Verwerker verwerkt de door of via Verwerkingsverantwoordelijke ter beschikking gestelde Persoonsgegevens uitsluitend in opdracht van Verwerkingsverantwoordelijke voor de uitvoering van de Hoofdovereenkomst en uitsluitend overeenkomstig schriftelijke instructies van Verwerkingsverantwoordelijke. Afwijking hiervan kan alleen als wettelijke verplichtingen of bindende uitspraken van de toezichthoudende autoriteit of een bevoegde rechter anders bepalen, of een op Verwerker van toepassing zijnde Unierechtelijke of lidstaatrechtelijke wettelijke bepaling hem tot verwerking verplicht. In dat geval zal Verwerker Verwerkingsverantwoordelijke, voorafgaand aan de verwerking, daarvan in kennis stellen, tenzij deze kennisgeving om gewichtige redenen van algemeen belang is verboden. </w:t>
      </w:r>
      <w:bookmarkEnd w:id="4"/>
    </w:p>
    <w:p w14:paraId="07E782ED" w14:textId="77777777" w:rsidR="00DA5C70" w:rsidRPr="00DA5C70" w:rsidRDefault="00DA5C70" w:rsidP="000F4237">
      <w:pPr>
        <w:ind w:left="567" w:hanging="567"/>
        <w:rPr>
          <w:lang w:bidi="nl-NL"/>
        </w:rPr>
      </w:pPr>
      <w:r w:rsidRPr="00DA5C70">
        <w:rPr>
          <w:lang w:bidi="nl-NL"/>
        </w:rPr>
        <w:t>3.2</w:t>
      </w:r>
      <w:r w:rsidRPr="00DA5C70">
        <w:rPr>
          <w:lang w:bidi="nl-NL"/>
        </w:rPr>
        <w:tab/>
        <w:t>De door Verwerker uit te voeren verwerkingen staan beschreven in tabel 1 van Bijlage 1.</w:t>
      </w:r>
    </w:p>
    <w:p w14:paraId="43339331" w14:textId="77777777" w:rsidR="00DA5C70" w:rsidRPr="00DA5C70" w:rsidRDefault="00DA5C70" w:rsidP="000F4237">
      <w:pPr>
        <w:pStyle w:val="Kop2"/>
        <w:rPr>
          <w:lang w:bidi="nl-NL"/>
        </w:rPr>
      </w:pPr>
      <w:r w:rsidRPr="00DA5C70">
        <w:rPr>
          <w:lang w:bidi="nl-NL"/>
        </w:rPr>
        <w:lastRenderedPageBreak/>
        <w:t xml:space="preserve">Artikel 4 Inhoudelijke afspraken </w:t>
      </w:r>
    </w:p>
    <w:p w14:paraId="76870912" w14:textId="7C970523" w:rsidR="00DA5C70" w:rsidRPr="00DA5C70" w:rsidRDefault="00DA5C70" w:rsidP="000F4237">
      <w:pPr>
        <w:ind w:left="567" w:hanging="567"/>
        <w:rPr>
          <w:lang w:bidi="nl-NL"/>
        </w:rPr>
      </w:pPr>
      <w:r w:rsidRPr="00DA5C70">
        <w:rPr>
          <w:lang w:bidi="nl-NL"/>
        </w:rPr>
        <w:t>4.1</w:t>
      </w:r>
      <w:r w:rsidRPr="00DA5C70">
        <w:rPr>
          <w:lang w:bidi="nl-NL"/>
        </w:rPr>
        <w:tab/>
      </w:r>
      <w:r w:rsidRPr="000F4237">
        <w:rPr>
          <w:b/>
          <w:lang w:bidi="nl-NL"/>
        </w:rPr>
        <w:t>Beveiligingsmaatregelen</w:t>
      </w:r>
    </w:p>
    <w:p w14:paraId="35740095" w14:textId="77777777" w:rsidR="00DA5C70" w:rsidRPr="00DA5C70" w:rsidRDefault="00DA5C70" w:rsidP="000F4237">
      <w:pPr>
        <w:ind w:left="567"/>
        <w:rPr>
          <w:lang w:bidi="nl-NL"/>
        </w:rPr>
      </w:pPr>
      <w:bookmarkStart w:id="5" w:name="_Hlk5104394"/>
      <w:r w:rsidRPr="00DA5C70">
        <w:rPr>
          <w:lang w:bidi="nl-NL"/>
        </w:rPr>
        <w:t>Verwerker zorgt voor passende technische en organisatorische maatregelen om de Persoonsgegevens goed te beveiligen, zoals bedoeld in artikel 32 AVG. De wijze waarop Verwerker de passende technische en organisatorische maatregelen aantoont, staat in Bijlage 2.</w:t>
      </w:r>
    </w:p>
    <w:bookmarkEnd w:id="5"/>
    <w:p w14:paraId="3E473683" w14:textId="77777777" w:rsidR="00DA5C70" w:rsidRPr="00DA5C70" w:rsidRDefault="00DA5C70" w:rsidP="000F4237">
      <w:pPr>
        <w:ind w:left="567" w:hanging="567"/>
        <w:rPr>
          <w:lang w:bidi="nl-NL"/>
        </w:rPr>
      </w:pPr>
      <w:r w:rsidRPr="00DA5C70">
        <w:rPr>
          <w:lang w:bidi="nl-NL"/>
        </w:rPr>
        <w:t>4.2</w:t>
      </w:r>
      <w:r w:rsidRPr="00DA5C70">
        <w:rPr>
          <w:lang w:bidi="nl-NL"/>
        </w:rPr>
        <w:tab/>
      </w:r>
      <w:r w:rsidRPr="000F4237">
        <w:rPr>
          <w:b/>
          <w:lang w:bidi="nl-NL"/>
        </w:rPr>
        <w:t>Audits</w:t>
      </w:r>
    </w:p>
    <w:p w14:paraId="4D030606" w14:textId="77777777" w:rsidR="00DA5C70" w:rsidRPr="00DA5C70" w:rsidRDefault="00DA5C70" w:rsidP="000F4237">
      <w:pPr>
        <w:ind w:left="567"/>
        <w:rPr>
          <w:lang w:bidi="nl-NL"/>
        </w:rPr>
      </w:pPr>
      <w:bookmarkStart w:id="6" w:name="_Hlk5104585"/>
      <w:r w:rsidRPr="00DA5C70">
        <w:rPr>
          <w:lang w:bidi="nl-NL"/>
        </w:rPr>
        <w:t>Verwerker verleent alle benodigde medewerking aan audits over de nakoming van de afspraken binnen deze Verwerkersovereenkomst en Bijlagen, tenzij Verwerker door middel van certificering heeft aangetoond dat Verwerker de gemaakte afspraken nakomt. De kosten van deze controle worden gedragen door Verwerkingsverantwoordelijke (zowel eigen kosten als kosten van Verwerker), tenzij de auditor één of meer tekortkomingen van niet ondergeschikte aard van</w:t>
      </w:r>
      <w:bookmarkEnd w:id="6"/>
      <w:r w:rsidRPr="00DA5C70">
        <w:rPr>
          <w:lang w:bidi="nl-NL"/>
        </w:rPr>
        <w:t xml:space="preserve"> Verwerker constateert die ten nadele zijn van Verwerkingsverantwoordelijke.</w:t>
      </w:r>
    </w:p>
    <w:p w14:paraId="080AE422" w14:textId="77777777" w:rsidR="00DA5C70" w:rsidRPr="00DA5C70" w:rsidRDefault="00DA5C70" w:rsidP="000F4237">
      <w:pPr>
        <w:ind w:left="567" w:hanging="567"/>
        <w:rPr>
          <w:lang w:bidi="nl-NL"/>
        </w:rPr>
      </w:pPr>
      <w:r w:rsidRPr="00DA5C70">
        <w:rPr>
          <w:lang w:bidi="nl-NL"/>
        </w:rPr>
        <w:t>4.3</w:t>
      </w:r>
      <w:r w:rsidRPr="00DA5C70">
        <w:rPr>
          <w:lang w:bidi="nl-NL"/>
        </w:rPr>
        <w:tab/>
      </w:r>
      <w:r w:rsidRPr="000F4237">
        <w:rPr>
          <w:b/>
          <w:lang w:bidi="nl-NL"/>
        </w:rPr>
        <w:t>Verwerking buiten de EER</w:t>
      </w:r>
    </w:p>
    <w:p w14:paraId="24DE9890" w14:textId="77777777" w:rsidR="00DA5C70" w:rsidRPr="00DA5C70" w:rsidRDefault="00DA5C70" w:rsidP="000F4237">
      <w:pPr>
        <w:ind w:left="567"/>
        <w:rPr>
          <w:lang w:bidi="nl-NL"/>
        </w:rPr>
      </w:pPr>
      <w:bookmarkStart w:id="7" w:name="_Hlk5104042"/>
      <w:r w:rsidRPr="00DA5C70">
        <w:rPr>
          <w:lang w:bidi="nl-NL"/>
        </w:rPr>
        <w:t>Verwerker mag Persoonsgegevens alleen buiten de Europese Economische Ruimte verwerken als hij daarvoor uitdrukkelijk schriftelijk toestemming heeft gekregen van Verwerkingsverantwoordelijke.</w:t>
      </w:r>
      <w:bookmarkEnd w:id="7"/>
    </w:p>
    <w:p w14:paraId="0A8F863C" w14:textId="77777777" w:rsidR="00DA5C70" w:rsidRPr="00DA5C70" w:rsidRDefault="00DA5C70" w:rsidP="000F4237">
      <w:pPr>
        <w:ind w:left="567" w:hanging="567"/>
        <w:rPr>
          <w:lang w:bidi="nl-NL"/>
        </w:rPr>
      </w:pPr>
      <w:r w:rsidRPr="00DA5C70">
        <w:rPr>
          <w:lang w:bidi="nl-NL"/>
        </w:rPr>
        <w:t>4.4</w:t>
      </w:r>
      <w:r w:rsidRPr="00DA5C70">
        <w:rPr>
          <w:lang w:bidi="nl-NL"/>
        </w:rPr>
        <w:tab/>
      </w:r>
      <w:r w:rsidRPr="000F4237">
        <w:rPr>
          <w:b/>
          <w:lang w:bidi="nl-NL"/>
        </w:rPr>
        <w:t>Geheimhouding</w:t>
      </w:r>
    </w:p>
    <w:p w14:paraId="3F1D6EEF" w14:textId="77777777" w:rsidR="00DA5C70" w:rsidRPr="00DA5C70" w:rsidRDefault="00DA5C70" w:rsidP="000F4237">
      <w:pPr>
        <w:ind w:left="567" w:hanging="567"/>
        <w:rPr>
          <w:lang w:bidi="nl-NL"/>
        </w:rPr>
      </w:pPr>
      <w:r w:rsidRPr="00DA5C70">
        <w:rPr>
          <w:lang w:bidi="nl-NL"/>
        </w:rPr>
        <w:tab/>
      </w:r>
      <w:bookmarkStart w:id="8" w:name="_Hlk5104115"/>
      <w:r w:rsidRPr="00DA5C70">
        <w:rPr>
          <w:lang w:bidi="nl-NL"/>
        </w:rPr>
        <w:t xml:space="preserve">Personen die werken voor (sub)Verwerker en (sub)Verwerker zelf, moeten Persoonsgegevens waarmee zij werken geheimhouden. De personen die werken voor Verwerker en </w:t>
      </w:r>
      <w:proofErr w:type="spellStart"/>
      <w:r w:rsidRPr="00DA5C70">
        <w:rPr>
          <w:lang w:bidi="nl-NL"/>
        </w:rPr>
        <w:t>subverwerkers</w:t>
      </w:r>
      <w:proofErr w:type="spellEnd"/>
      <w:r w:rsidRPr="00DA5C70">
        <w:rPr>
          <w:lang w:bidi="nl-NL"/>
        </w:rPr>
        <w:t xml:space="preserve"> hebben daarom een geheimhoudingsverklaring getekend, of zich op een andere manier schriftelijk gebonden aan de geheimhouding.</w:t>
      </w:r>
      <w:bookmarkEnd w:id="8"/>
    </w:p>
    <w:p w14:paraId="67359712" w14:textId="77777777" w:rsidR="00DA5C70" w:rsidRPr="00DA5C70" w:rsidRDefault="00DA5C70" w:rsidP="000F4237">
      <w:pPr>
        <w:ind w:left="567" w:hanging="567"/>
        <w:rPr>
          <w:lang w:bidi="nl-NL"/>
        </w:rPr>
      </w:pPr>
      <w:r w:rsidRPr="00DA5C70">
        <w:rPr>
          <w:lang w:bidi="nl-NL"/>
        </w:rPr>
        <w:t>4.5</w:t>
      </w:r>
      <w:r w:rsidRPr="00DA5C70">
        <w:rPr>
          <w:lang w:bidi="nl-NL"/>
        </w:rPr>
        <w:tab/>
      </w:r>
      <w:proofErr w:type="spellStart"/>
      <w:r w:rsidRPr="000F4237">
        <w:rPr>
          <w:b/>
          <w:lang w:bidi="nl-NL"/>
        </w:rPr>
        <w:t>Subverwerkers</w:t>
      </w:r>
      <w:proofErr w:type="spellEnd"/>
    </w:p>
    <w:p w14:paraId="0DF17BFD" w14:textId="77777777" w:rsidR="00DA5C70" w:rsidRPr="00DA5C70" w:rsidRDefault="00DA5C70" w:rsidP="000F4237">
      <w:pPr>
        <w:ind w:left="567"/>
        <w:rPr>
          <w:lang w:bidi="nl-NL"/>
        </w:rPr>
      </w:pPr>
      <w:bookmarkStart w:id="9" w:name="_Hlk5103815"/>
      <w:r w:rsidRPr="00DA5C70">
        <w:rPr>
          <w:lang w:bidi="nl-NL"/>
        </w:rPr>
        <w:t xml:space="preserve">De ten tijde van het afsluiten van deze Verwerkersovereenkomst bekende </w:t>
      </w:r>
      <w:proofErr w:type="spellStart"/>
      <w:r w:rsidRPr="00DA5C70">
        <w:rPr>
          <w:lang w:bidi="nl-NL"/>
        </w:rPr>
        <w:t>subverwerkers</w:t>
      </w:r>
      <w:proofErr w:type="spellEnd"/>
      <w:r w:rsidRPr="00DA5C70">
        <w:rPr>
          <w:lang w:bidi="nl-NL"/>
        </w:rPr>
        <w:t xml:space="preserve"> vermeldt Verwerker in tabel 3 van Bijlage 1. Verwerkingsverantwoordelijke verleent hierbij algemene toestemming voor de inschakeling van </w:t>
      </w:r>
      <w:proofErr w:type="spellStart"/>
      <w:r w:rsidRPr="00DA5C70">
        <w:rPr>
          <w:lang w:bidi="nl-NL"/>
        </w:rPr>
        <w:t>subverwerkers</w:t>
      </w:r>
      <w:proofErr w:type="spellEnd"/>
      <w:r w:rsidRPr="00DA5C70">
        <w:rPr>
          <w:lang w:bidi="nl-NL"/>
        </w:rPr>
        <w:t xml:space="preserve">. Verwerker houdt na de start van de werkzaamheden Verwerkingsverantwoordelijke op de hoogte van de beoogde inschakeling van nieuwe </w:t>
      </w:r>
      <w:proofErr w:type="spellStart"/>
      <w:r w:rsidRPr="00DA5C70">
        <w:rPr>
          <w:lang w:bidi="nl-NL"/>
        </w:rPr>
        <w:t>subverwerkers</w:t>
      </w:r>
      <w:proofErr w:type="spellEnd"/>
      <w:r w:rsidRPr="00DA5C70">
        <w:rPr>
          <w:lang w:bidi="nl-NL"/>
        </w:rPr>
        <w:t xml:space="preserve">. Bij de inschakeling van </w:t>
      </w:r>
      <w:proofErr w:type="spellStart"/>
      <w:r w:rsidRPr="00DA5C70">
        <w:rPr>
          <w:lang w:bidi="nl-NL"/>
        </w:rPr>
        <w:t>subverwerkers</w:t>
      </w:r>
      <w:proofErr w:type="spellEnd"/>
      <w:r w:rsidRPr="00DA5C70">
        <w:rPr>
          <w:lang w:bidi="nl-NL"/>
        </w:rPr>
        <w:t xml:space="preserve"> blijven artikel 28.2 en 28.4 AVG onverkort van kracht.</w:t>
      </w:r>
    </w:p>
    <w:bookmarkEnd w:id="9"/>
    <w:p w14:paraId="042E4259" w14:textId="77777777" w:rsidR="00DA5C70" w:rsidRPr="00DA5C70" w:rsidRDefault="00DA5C70" w:rsidP="000F4237">
      <w:pPr>
        <w:ind w:left="567" w:hanging="567"/>
        <w:rPr>
          <w:lang w:bidi="nl-NL"/>
        </w:rPr>
      </w:pPr>
      <w:r w:rsidRPr="00DA5C70">
        <w:rPr>
          <w:lang w:bidi="nl-NL"/>
        </w:rPr>
        <w:t>4.6</w:t>
      </w:r>
      <w:r w:rsidRPr="00DA5C70">
        <w:rPr>
          <w:lang w:bidi="nl-NL"/>
        </w:rPr>
        <w:tab/>
      </w:r>
      <w:r w:rsidRPr="000F4237">
        <w:rPr>
          <w:b/>
          <w:lang w:bidi="nl-NL"/>
        </w:rPr>
        <w:t>Rechten van betrokkenen</w:t>
      </w:r>
    </w:p>
    <w:p w14:paraId="7DB414F7" w14:textId="77777777" w:rsidR="00DA5C70" w:rsidRPr="00DA5C70" w:rsidRDefault="00DA5C70" w:rsidP="000F4237">
      <w:pPr>
        <w:ind w:left="567"/>
        <w:rPr>
          <w:lang w:bidi="nl-NL"/>
        </w:rPr>
      </w:pPr>
      <w:bookmarkStart w:id="10" w:name="_Hlk5103732"/>
      <w:r w:rsidRPr="00DA5C70">
        <w:rPr>
          <w:lang w:bidi="nl-NL"/>
        </w:rPr>
        <w:t>Als een betrokkene een beroep doet op zijn rechten zoals genoemd in artikel 12 t/m 22 AVG, helpt Verwerker Verwerkingsverantwoordelijke om daarop binnen de wettelijke termijnen een beslissing te nemen.</w:t>
      </w:r>
    </w:p>
    <w:bookmarkEnd w:id="10"/>
    <w:p w14:paraId="00953042" w14:textId="77777777" w:rsidR="00DA5C70" w:rsidRPr="00DA5C70" w:rsidRDefault="00DA5C70" w:rsidP="000F4237">
      <w:pPr>
        <w:ind w:left="567" w:hanging="567"/>
        <w:rPr>
          <w:lang w:bidi="nl-NL"/>
        </w:rPr>
      </w:pPr>
      <w:r w:rsidRPr="00DA5C70">
        <w:rPr>
          <w:lang w:bidi="nl-NL"/>
        </w:rPr>
        <w:t>4.7</w:t>
      </w:r>
      <w:r w:rsidRPr="00DA5C70">
        <w:rPr>
          <w:lang w:bidi="nl-NL"/>
        </w:rPr>
        <w:tab/>
      </w:r>
      <w:bookmarkStart w:id="11" w:name="_Hlk519604988"/>
      <w:proofErr w:type="spellStart"/>
      <w:r w:rsidRPr="000C0CED">
        <w:rPr>
          <w:b/>
          <w:lang w:bidi="nl-NL"/>
        </w:rPr>
        <w:t>Gegevensbeschermingseffectbeoordeling</w:t>
      </w:r>
      <w:proofErr w:type="spellEnd"/>
      <w:r w:rsidRPr="000C0CED">
        <w:rPr>
          <w:b/>
          <w:lang w:bidi="nl-NL"/>
        </w:rPr>
        <w:t xml:space="preserve"> en voorafgaande raadpleging</w:t>
      </w:r>
    </w:p>
    <w:p w14:paraId="7669166F" w14:textId="77777777" w:rsidR="00DA5C70" w:rsidRPr="00DA5C70" w:rsidRDefault="00DA5C70" w:rsidP="000C0CED">
      <w:pPr>
        <w:ind w:left="567"/>
        <w:rPr>
          <w:lang w:bidi="nl-NL"/>
        </w:rPr>
      </w:pPr>
      <w:bookmarkStart w:id="12" w:name="_Hlk5104151"/>
      <w:r w:rsidRPr="00DA5C70">
        <w:rPr>
          <w:lang w:bidi="nl-NL"/>
        </w:rPr>
        <w:t xml:space="preserve">Op verzoek van Verwerkingsverantwoordelijke werkt Verwerker altijd mee aan een </w:t>
      </w:r>
      <w:proofErr w:type="spellStart"/>
      <w:r w:rsidRPr="00DA5C70">
        <w:rPr>
          <w:lang w:bidi="nl-NL"/>
        </w:rPr>
        <w:t>gegevensbeschermingseffectbeoordeling</w:t>
      </w:r>
      <w:proofErr w:type="spellEnd"/>
      <w:r w:rsidRPr="00DA5C70">
        <w:rPr>
          <w:lang w:bidi="nl-NL"/>
        </w:rPr>
        <w:t xml:space="preserve"> (DPIA) en een voorafgaande raadpleging als bedoeld in artikel 35 en 36 AVG.</w:t>
      </w:r>
      <w:bookmarkEnd w:id="11"/>
    </w:p>
    <w:bookmarkEnd w:id="12"/>
    <w:p w14:paraId="535AD09F" w14:textId="571D1EE7" w:rsidR="00DA5C70" w:rsidRPr="00DA5C70" w:rsidRDefault="00DA5C70" w:rsidP="000C0CED">
      <w:pPr>
        <w:pStyle w:val="Kop2"/>
        <w:numPr>
          <w:ilvl w:val="0"/>
          <w:numId w:val="0"/>
        </w:numPr>
        <w:ind w:left="567" w:hanging="567"/>
        <w:rPr>
          <w:lang w:bidi="nl-NL"/>
        </w:rPr>
      </w:pPr>
      <w:r w:rsidRPr="00DA5C70">
        <w:rPr>
          <w:lang w:bidi="nl-NL"/>
        </w:rPr>
        <w:t xml:space="preserve">Artikel 5 Inbreuk </w:t>
      </w:r>
      <w:r w:rsidR="000C0CED">
        <w:rPr>
          <w:lang w:bidi="nl-NL"/>
        </w:rPr>
        <w:t>in verband met Persoonsgegevens</w:t>
      </w:r>
    </w:p>
    <w:p w14:paraId="5E025580" w14:textId="77777777" w:rsidR="00DA5C70" w:rsidRPr="00DA5C70" w:rsidRDefault="00DA5C70" w:rsidP="000C0CED">
      <w:pPr>
        <w:ind w:left="567" w:hanging="567"/>
        <w:rPr>
          <w:lang w:bidi="nl-NL"/>
        </w:rPr>
      </w:pPr>
      <w:r w:rsidRPr="00DA5C70">
        <w:rPr>
          <w:lang w:bidi="nl-NL"/>
        </w:rPr>
        <w:t>5.1</w:t>
      </w:r>
      <w:r w:rsidRPr="00DA5C70">
        <w:rPr>
          <w:lang w:bidi="nl-NL"/>
        </w:rPr>
        <w:tab/>
      </w:r>
      <w:bookmarkStart w:id="13" w:name="_Hlk5104932"/>
      <w:r w:rsidRPr="00DA5C70">
        <w:rPr>
          <w:lang w:bidi="nl-NL"/>
        </w:rPr>
        <w:t>Verwerker zal Verwerkingsverantwoordelijke zo snel mogelijk, maar uiterlijk binnen 24 uur, informeren na vaststelling van een (vermoedelijke) Inbreuk in verband met Persoonsgegevens. Verwerker vermeldt hierbij voor zover bekend de vermeende oorzaak van de (vermoedelijke) Inbreuk, de categorie persoonsgegevens, de categorie betrokkenen en het aantal betrokkenen.</w:t>
      </w:r>
    </w:p>
    <w:p w14:paraId="1A97055D" w14:textId="77777777" w:rsidR="00DA5C70" w:rsidRPr="00DA5C70" w:rsidRDefault="00DA5C70" w:rsidP="000C0CED">
      <w:pPr>
        <w:ind w:left="567" w:hanging="567"/>
        <w:rPr>
          <w:lang w:bidi="nl-NL"/>
        </w:rPr>
      </w:pPr>
      <w:r w:rsidRPr="00DA5C70">
        <w:rPr>
          <w:lang w:bidi="nl-NL"/>
        </w:rPr>
        <w:t>5.2</w:t>
      </w:r>
      <w:r w:rsidRPr="00DA5C70">
        <w:rPr>
          <w:lang w:bidi="nl-NL"/>
        </w:rPr>
        <w:tab/>
        <w:t>In geval van een Inbreuk neemt Verwerker zo snel mogelijk alle maatregelen om de Inbreuk te herstellen, de gevolgen daarvan te beperken en verdere Inbreuken te voorkomen.</w:t>
      </w:r>
    </w:p>
    <w:p w14:paraId="2EB58FE9" w14:textId="77777777" w:rsidR="00DA5C70" w:rsidRPr="00DA5C70" w:rsidRDefault="00DA5C70" w:rsidP="000C0CED">
      <w:pPr>
        <w:ind w:left="567" w:hanging="567"/>
        <w:rPr>
          <w:lang w:bidi="nl-NL"/>
        </w:rPr>
      </w:pPr>
      <w:r w:rsidRPr="00DA5C70">
        <w:rPr>
          <w:lang w:bidi="nl-NL"/>
        </w:rPr>
        <w:t>5.3</w:t>
      </w:r>
      <w:r w:rsidRPr="00DA5C70">
        <w:rPr>
          <w:lang w:bidi="nl-NL"/>
        </w:rPr>
        <w:tab/>
        <w:t>Verwerker heeft een gedetailleerd logboek van de Inbreuken en de maatregelen die op Inbreuken zijn genomen. Verwerkingsverantwoordelijke mag dat inzien, wanneer deze daarom vraagt.</w:t>
      </w:r>
    </w:p>
    <w:p w14:paraId="065EB04B" w14:textId="77777777" w:rsidR="00DA5C70" w:rsidRPr="00DA5C70" w:rsidRDefault="00DA5C70" w:rsidP="000C0CED">
      <w:pPr>
        <w:ind w:left="567" w:hanging="567"/>
        <w:rPr>
          <w:lang w:bidi="nl-NL"/>
        </w:rPr>
      </w:pPr>
      <w:r w:rsidRPr="00DA5C70">
        <w:rPr>
          <w:lang w:bidi="nl-NL"/>
        </w:rPr>
        <w:t>5.4</w:t>
      </w:r>
      <w:r w:rsidRPr="00DA5C70">
        <w:rPr>
          <w:lang w:bidi="nl-NL"/>
        </w:rPr>
        <w:tab/>
        <w:t>Verwerkingsverantwoordelijke beslist of de Inbreuk moet worden gemeld bij de toezichthoudende autoriteit en/of Betrokkene.</w:t>
      </w:r>
      <w:bookmarkEnd w:id="13"/>
    </w:p>
    <w:p w14:paraId="3AC573BB" w14:textId="67F98B24" w:rsidR="00DA5C70" w:rsidRPr="00DA5C70" w:rsidRDefault="000C0CED" w:rsidP="000C0CED">
      <w:pPr>
        <w:pStyle w:val="Kop2"/>
        <w:numPr>
          <w:ilvl w:val="0"/>
          <w:numId w:val="0"/>
        </w:numPr>
        <w:ind w:left="567" w:hanging="567"/>
        <w:rPr>
          <w:lang w:bidi="nl-NL"/>
        </w:rPr>
      </w:pPr>
      <w:r>
        <w:rPr>
          <w:lang w:bidi="nl-NL"/>
        </w:rPr>
        <w:lastRenderedPageBreak/>
        <w:t>Artikel 6 Aansprakelijkheid</w:t>
      </w:r>
    </w:p>
    <w:p w14:paraId="43F59DA2" w14:textId="10B462DB" w:rsidR="00DA5C70" w:rsidRPr="00DA5C70" w:rsidRDefault="00DA5C70" w:rsidP="000C0CED">
      <w:pPr>
        <w:ind w:left="567" w:hanging="567"/>
        <w:rPr>
          <w:lang w:bidi="nl-NL"/>
        </w:rPr>
      </w:pPr>
      <w:r w:rsidRPr="00DA5C70">
        <w:rPr>
          <w:lang w:bidi="nl-NL"/>
        </w:rPr>
        <w:t>6.1</w:t>
      </w:r>
      <w:r w:rsidRPr="00DA5C70">
        <w:rPr>
          <w:lang w:bidi="nl-NL"/>
        </w:rPr>
        <w:tab/>
        <w:t>Eventuele in de Hoofdovereenkomst overeengekomen beperkingen van aansprakelijkheid hebben ook betrekking op de Verwerkersovereenkomst.</w:t>
      </w:r>
    </w:p>
    <w:p w14:paraId="3F17F4BB" w14:textId="546B5289" w:rsidR="00DA5C70" w:rsidRPr="00DA5C70" w:rsidRDefault="00DA5C70" w:rsidP="000C0CED">
      <w:pPr>
        <w:pStyle w:val="Kop2"/>
        <w:numPr>
          <w:ilvl w:val="0"/>
          <w:numId w:val="0"/>
        </w:numPr>
        <w:ind w:left="567" w:hanging="567"/>
        <w:rPr>
          <w:lang w:bidi="nl-NL"/>
        </w:rPr>
      </w:pPr>
      <w:r w:rsidRPr="00DA5C70">
        <w:rPr>
          <w:lang w:bidi="nl-NL"/>
        </w:rPr>
        <w:t>Artikel 7 Beëindigen verwerkersovereenkomst</w:t>
      </w:r>
    </w:p>
    <w:p w14:paraId="15147D55" w14:textId="19285B03" w:rsidR="00DA5C70" w:rsidRPr="00DA5C70" w:rsidRDefault="00DA5C70" w:rsidP="000C0CED">
      <w:pPr>
        <w:ind w:left="567" w:hanging="567"/>
        <w:rPr>
          <w:lang w:bidi="nl-NL"/>
        </w:rPr>
      </w:pPr>
      <w:r w:rsidRPr="00DA5C70">
        <w:rPr>
          <w:lang w:bidi="nl-NL"/>
        </w:rPr>
        <w:t>7.1</w:t>
      </w:r>
      <w:r w:rsidRPr="00DA5C70">
        <w:rPr>
          <w:lang w:bidi="nl-NL"/>
        </w:rPr>
        <w:tab/>
        <w:t xml:space="preserve">Partijen moeten in de Hoofdovereenkomst afspraken maken over de beëindiging van de Hoofdovereenkomst en de daaruit voortvloeiende teruggave en </w:t>
      </w:r>
      <w:proofErr w:type="spellStart"/>
      <w:r w:rsidRPr="00DA5C70">
        <w:rPr>
          <w:lang w:bidi="nl-NL"/>
        </w:rPr>
        <w:t>wissing</w:t>
      </w:r>
      <w:proofErr w:type="spellEnd"/>
      <w:r w:rsidRPr="00DA5C70">
        <w:rPr>
          <w:lang w:bidi="nl-NL"/>
        </w:rPr>
        <w:t xml:space="preserve"> van Persoonsgegevens.</w:t>
      </w:r>
    </w:p>
    <w:p w14:paraId="4ACA394C" w14:textId="100F2B77" w:rsidR="00DA5C70" w:rsidRPr="00DA5C70" w:rsidRDefault="00DA5C70" w:rsidP="000C0CED">
      <w:pPr>
        <w:ind w:left="567" w:hanging="567"/>
        <w:rPr>
          <w:lang w:bidi="nl-NL"/>
        </w:rPr>
      </w:pPr>
      <w:r w:rsidRPr="00DA5C70">
        <w:rPr>
          <w:lang w:bidi="nl-NL"/>
        </w:rPr>
        <w:t>7.2</w:t>
      </w:r>
      <w:r w:rsidRPr="00DA5C70">
        <w:rPr>
          <w:lang w:bidi="nl-NL"/>
        </w:rPr>
        <w:tab/>
        <w:t>De geheimhouding geldt ook nog na beëindiging van deze Verwerkersovereenkomst.</w:t>
      </w:r>
    </w:p>
    <w:p w14:paraId="4B04FF56" w14:textId="77777777" w:rsidR="00DA5C70" w:rsidRPr="00DA5C70" w:rsidRDefault="00DA5C70" w:rsidP="000C0CED">
      <w:pPr>
        <w:pStyle w:val="Kop2"/>
        <w:numPr>
          <w:ilvl w:val="0"/>
          <w:numId w:val="0"/>
        </w:numPr>
        <w:ind w:left="567" w:hanging="567"/>
        <w:rPr>
          <w:lang w:bidi="nl-NL"/>
        </w:rPr>
      </w:pPr>
      <w:r w:rsidRPr="00DA5C70">
        <w:rPr>
          <w:lang w:bidi="nl-NL"/>
        </w:rPr>
        <w:t>Artikel 8 Overige bepalingen</w:t>
      </w:r>
    </w:p>
    <w:p w14:paraId="1DD1F55D" w14:textId="77777777" w:rsidR="00DA5C70" w:rsidRPr="00DA5C70" w:rsidRDefault="00DA5C70" w:rsidP="000C0CED">
      <w:pPr>
        <w:ind w:left="567" w:hanging="567"/>
        <w:rPr>
          <w:lang w:bidi="nl-NL"/>
        </w:rPr>
      </w:pPr>
      <w:r w:rsidRPr="00DA5C70">
        <w:rPr>
          <w:lang w:bidi="nl-NL"/>
        </w:rPr>
        <w:t>8.1</w:t>
      </w:r>
      <w:r w:rsidRPr="00DA5C70">
        <w:rPr>
          <w:lang w:bidi="nl-NL"/>
        </w:rPr>
        <w:tab/>
        <w:t>Op deze overeenkomst is Nederlands recht van toepassing. Alle geschillen, ook als alleen één Partij vindt dat er een geschil is, zullen in eerste instantie worden voorgelegd aan dezelfde bevoegde rechter als genoemd in de Hoofdovereenkomst.</w:t>
      </w:r>
    </w:p>
    <w:p w14:paraId="1ABEB2BA" w14:textId="5111A48B" w:rsidR="00DA5C70" w:rsidRPr="00DA5C70" w:rsidRDefault="00DA5C70" w:rsidP="0038693A">
      <w:pPr>
        <w:rPr>
          <w:lang w:bidi="nl-NL"/>
        </w:rPr>
      </w:pPr>
    </w:p>
    <w:p w14:paraId="20DB370E" w14:textId="77777777" w:rsidR="00DA5C70" w:rsidRPr="00DA5C70" w:rsidRDefault="00DA5C70" w:rsidP="00DA5C70">
      <w:pPr>
        <w:spacing w:line="240" w:lineRule="auto"/>
        <w:rPr>
          <w:b/>
          <w:lang w:bidi="nl-NL"/>
        </w:rPr>
      </w:pPr>
      <w:r w:rsidRPr="00DA5C70">
        <w:rPr>
          <w:b/>
          <w:lang w:bidi="nl-NL"/>
        </w:rPr>
        <w:t>Ondertekening</w:t>
      </w:r>
    </w:p>
    <w:p w14:paraId="14DBD161" w14:textId="77777777" w:rsidR="00DA5C70" w:rsidRPr="00DA5C70" w:rsidRDefault="00DA5C70" w:rsidP="00DA5C70">
      <w:pPr>
        <w:spacing w:line="240" w:lineRule="auto"/>
        <w:rPr>
          <w:lang w:bidi="nl-NL"/>
        </w:rPr>
      </w:pPr>
      <w:r w:rsidRPr="00DA5C70">
        <w:rPr>
          <w:lang w:bidi="nl-NL"/>
        </w:rPr>
        <w:t>Aldus overeengekomen en in tweevoud ondertekend,</w:t>
      </w:r>
    </w:p>
    <w:p w14:paraId="4FFC400B" w14:textId="77777777" w:rsidR="00DA5C70" w:rsidRPr="00DA5C70" w:rsidRDefault="00DA5C70" w:rsidP="0038693A">
      <w:pPr>
        <w:rPr>
          <w:lang w:bidi="nl-NL"/>
        </w:rPr>
      </w:pPr>
    </w:p>
    <w:p w14:paraId="1B31BC9E" w14:textId="77777777" w:rsidR="00DA5C70" w:rsidRPr="00DA5C70" w:rsidRDefault="00DA5C70" w:rsidP="000C0CED">
      <w:pPr>
        <w:rPr>
          <w:lang w:bidi="nl-NL"/>
        </w:rPr>
      </w:pPr>
      <w:r w:rsidRPr="00DA5C70">
        <w:rPr>
          <w:lang w:bidi="nl-NL"/>
        </w:rPr>
        <w:t>Ingangsdatum: &lt;……………&gt;</w:t>
      </w:r>
    </w:p>
    <w:p w14:paraId="5E1DABF9" w14:textId="77777777" w:rsidR="00DA5C70" w:rsidRPr="00DA5C70" w:rsidRDefault="00DA5C70" w:rsidP="0038693A">
      <w:pPr>
        <w:rPr>
          <w:lang w:bidi="nl-NL"/>
        </w:rPr>
      </w:pPr>
    </w:p>
    <w:p w14:paraId="335B609A" w14:textId="53AA4A8C" w:rsidR="00DA5C70" w:rsidRPr="000C0CED" w:rsidRDefault="00DA5C70" w:rsidP="000C0CED">
      <w:pPr>
        <w:rPr>
          <w:b/>
          <w:lang w:bidi="nl-NL"/>
        </w:rPr>
      </w:pPr>
      <w:r w:rsidRPr="000C0CED">
        <w:rPr>
          <w:b/>
          <w:lang w:bidi="nl-NL"/>
        </w:rPr>
        <w:t xml:space="preserve">Gemeente </w:t>
      </w:r>
      <w:r w:rsidR="000C0CED">
        <w:rPr>
          <w:b/>
          <w:lang w:bidi="nl-NL"/>
        </w:rPr>
        <w:t>Den Haag</w:t>
      </w:r>
      <w:r w:rsidR="000C0CED">
        <w:rPr>
          <w:b/>
          <w:lang w:bidi="nl-NL"/>
        </w:rPr>
        <w:tab/>
      </w:r>
      <w:r w:rsidR="000C0CED">
        <w:rPr>
          <w:b/>
          <w:lang w:bidi="nl-NL"/>
        </w:rPr>
        <w:tab/>
      </w:r>
      <w:r w:rsidRPr="000C0CED">
        <w:rPr>
          <w:b/>
          <w:lang w:bidi="nl-NL"/>
        </w:rPr>
        <w:tab/>
      </w:r>
      <w:r w:rsidRPr="000C0CED">
        <w:rPr>
          <w:b/>
          <w:lang w:bidi="nl-NL"/>
        </w:rPr>
        <w:tab/>
      </w:r>
      <w:r w:rsidRPr="000C0CED">
        <w:rPr>
          <w:b/>
          <w:lang w:bidi="nl-NL"/>
        </w:rPr>
        <w:tab/>
        <w:t>&lt;Naam organisatie&gt;</w:t>
      </w:r>
    </w:p>
    <w:p w14:paraId="5395B20F" w14:textId="391DBF75" w:rsidR="00DA5C70" w:rsidRPr="00DA5C70" w:rsidRDefault="00DA5C70" w:rsidP="000C0CED">
      <w:pPr>
        <w:rPr>
          <w:lang w:bidi="nl-NL"/>
        </w:rPr>
      </w:pPr>
      <w:r w:rsidRPr="00DA5C70">
        <w:rPr>
          <w:lang w:bidi="nl-NL"/>
        </w:rPr>
        <w:t xml:space="preserve">namens deze: </w:t>
      </w:r>
      <w:r w:rsidRPr="000C0CED">
        <w:rPr>
          <w:color w:val="FF0000"/>
          <w:lang w:bidi="nl-NL"/>
        </w:rPr>
        <w:t>&lt;naam, functie&gt;</w:t>
      </w:r>
      <w:r w:rsidRPr="00DA5C70">
        <w:rPr>
          <w:lang w:bidi="nl-NL"/>
        </w:rPr>
        <w:tab/>
      </w:r>
      <w:r w:rsidRPr="00DA5C70">
        <w:rPr>
          <w:lang w:bidi="nl-NL"/>
        </w:rPr>
        <w:tab/>
      </w:r>
      <w:r w:rsidRPr="00DA5C70">
        <w:rPr>
          <w:lang w:bidi="nl-NL"/>
        </w:rPr>
        <w:tab/>
      </w:r>
      <w:r w:rsidR="000C0CED">
        <w:rPr>
          <w:lang w:bidi="nl-NL"/>
        </w:rPr>
        <w:tab/>
      </w:r>
      <w:r w:rsidRPr="00DA5C70">
        <w:rPr>
          <w:lang w:bidi="nl-NL"/>
        </w:rPr>
        <w:t xml:space="preserve">namens deze: </w:t>
      </w:r>
      <w:r w:rsidRPr="000C0CED">
        <w:rPr>
          <w:color w:val="FF0000"/>
          <w:lang w:bidi="nl-NL"/>
        </w:rPr>
        <w:t>&lt;naam, functie&gt;</w:t>
      </w:r>
    </w:p>
    <w:p w14:paraId="30DCD98B" w14:textId="77777777" w:rsidR="00DA5C70" w:rsidRPr="00DA5C70" w:rsidRDefault="00DA5C70" w:rsidP="0038693A">
      <w:pPr>
        <w:rPr>
          <w:lang w:bidi="nl-NL"/>
        </w:rPr>
      </w:pPr>
    </w:p>
    <w:p w14:paraId="23927926" w14:textId="2E295C42" w:rsidR="00DA5C70" w:rsidRPr="00DA5C70" w:rsidRDefault="00DA5C70" w:rsidP="000C0CED">
      <w:pPr>
        <w:rPr>
          <w:lang w:bidi="nl-NL"/>
        </w:rPr>
      </w:pPr>
      <w:r w:rsidRPr="00DA5C70">
        <w:rPr>
          <w:lang w:bidi="nl-NL"/>
        </w:rPr>
        <w:t>plaats: &lt;……………..&gt;</w:t>
      </w:r>
      <w:r w:rsidRPr="00DA5C70">
        <w:rPr>
          <w:lang w:bidi="nl-NL"/>
        </w:rPr>
        <w:tab/>
      </w:r>
      <w:r w:rsidRPr="00DA5C70">
        <w:rPr>
          <w:lang w:bidi="nl-NL"/>
        </w:rPr>
        <w:tab/>
      </w:r>
      <w:r w:rsidR="000C0CED">
        <w:rPr>
          <w:lang w:bidi="nl-NL"/>
        </w:rPr>
        <w:tab/>
      </w:r>
      <w:r w:rsidR="000C0CED">
        <w:rPr>
          <w:lang w:bidi="nl-NL"/>
        </w:rPr>
        <w:tab/>
      </w:r>
      <w:r w:rsidR="000C0CED">
        <w:rPr>
          <w:lang w:bidi="nl-NL"/>
        </w:rPr>
        <w:tab/>
      </w:r>
      <w:r w:rsidRPr="00DA5C70">
        <w:rPr>
          <w:lang w:bidi="nl-NL"/>
        </w:rPr>
        <w:t>plaats: &lt;………………………&gt;</w:t>
      </w:r>
    </w:p>
    <w:p w14:paraId="453E5D81" w14:textId="77777777" w:rsidR="00DA5C70" w:rsidRPr="00DA5C70" w:rsidRDefault="00DA5C70" w:rsidP="000C0CED">
      <w:pPr>
        <w:rPr>
          <w:lang w:bidi="nl-NL"/>
        </w:rPr>
      </w:pPr>
    </w:p>
    <w:p w14:paraId="0495E845" w14:textId="03C51B22" w:rsidR="00DA5C70" w:rsidRPr="00DA5C70" w:rsidRDefault="00DA5C70" w:rsidP="000C0CED">
      <w:pPr>
        <w:rPr>
          <w:lang w:bidi="nl-NL"/>
        </w:rPr>
      </w:pPr>
      <w:r w:rsidRPr="00DA5C70">
        <w:rPr>
          <w:lang w:bidi="nl-NL"/>
        </w:rPr>
        <w:t>datum: &lt;………………….&gt;</w:t>
      </w:r>
      <w:r w:rsidRPr="00DA5C70">
        <w:rPr>
          <w:lang w:bidi="nl-NL"/>
        </w:rPr>
        <w:tab/>
      </w:r>
      <w:r w:rsidRPr="00DA5C70">
        <w:rPr>
          <w:lang w:bidi="nl-NL"/>
        </w:rPr>
        <w:tab/>
      </w:r>
      <w:r w:rsidRPr="00DA5C70">
        <w:rPr>
          <w:lang w:bidi="nl-NL"/>
        </w:rPr>
        <w:tab/>
      </w:r>
      <w:r w:rsidRPr="00DA5C70">
        <w:rPr>
          <w:lang w:bidi="nl-NL"/>
        </w:rPr>
        <w:tab/>
      </w:r>
      <w:r w:rsidR="000C0CED">
        <w:rPr>
          <w:lang w:bidi="nl-NL"/>
        </w:rPr>
        <w:tab/>
      </w:r>
      <w:r w:rsidRPr="00DA5C70">
        <w:rPr>
          <w:lang w:bidi="nl-NL"/>
        </w:rPr>
        <w:t>datum: &lt;…………………….&gt;</w:t>
      </w:r>
    </w:p>
    <w:p w14:paraId="4C7BD0AE" w14:textId="77777777" w:rsidR="00DA5A5D" w:rsidRDefault="00DA5A5D" w:rsidP="000C0CED"/>
    <w:p w14:paraId="3262AB20" w14:textId="77777777" w:rsidR="00DA5A5D" w:rsidRDefault="00DA5A5D" w:rsidP="000C0CED"/>
    <w:p w14:paraId="76BC1102" w14:textId="1739EDAD" w:rsidR="00284438" w:rsidRDefault="00284438" w:rsidP="000C0CED"/>
    <w:p w14:paraId="16DF7FE3" w14:textId="77777777" w:rsidR="00284438" w:rsidRDefault="00284438" w:rsidP="000C0CED"/>
    <w:p w14:paraId="730462EF" w14:textId="59532DD0" w:rsidR="00375F12" w:rsidRDefault="00375F12">
      <w:pPr>
        <w:spacing w:line="240" w:lineRule="auto"/>
      </w:pPr>
      <w:r>
        <w:br w:type="page"/>
      </w:r>
    </w:p>
    <w:p w14:paraId="072C80A1" w14:textId="77777777" w:rsidR="00DA5C70" w:rsidRPr="00212E32" w:rsidRDefault="00DA5C70" w:rsidP="00C82FC7">
      <w:pPr>
        <w:pStyle w:val="Kop1"/>
        <w:numPr>
          <w:ilvl w:val="0"/>
          <w:numId w:val="0"/>
        </w:numPr>
        <w:ind w:left="360" w:hanging="360"/>
        <w:rPr>
          <w:rFonts w:eastAsia="Arial"/>
          <w:lang w:eastAsia="nl-NL" w:bidi="nl-NL"/>
        </w:rPr>
      </w:pPr>
      <w:bookmarkStart w:id="14" w:name="_Toc6394488"/>
      <w:r w:rsidRPr="00212E32">
        <w:rPr>
          <w:rFonts w:eastAsia="Arial"/>
          <w:lang w:eastAsia="nl-NL" w:bidi="nl-NL"/>
        </w:rPr>
        <w:lastRenderedPageBreak/>
        <w:t>Bijlage 1: Overzicht van te verwerken persoonsgegevens</w:t>
      </w:r>
      <w:bookmarkEnd w:id="14"/>
    </w:p>
    <w:p w14:paraId="7DFC03E3" w14:textId="77777777" w:rsidR="00DA5C70" w:rsidRPr="00DA5C70" w:rsidRDefault="00DA5C70" w:rsidP="00DA5C70">
      <w:pPr>
        <w:pStyle w:val="DHGenummerd"/>
        <w:rPr>
          <w:b/>
          <w:lang w:bidi="nl-NL"/>
        </w:rPr>
      </w:pPr>
      <w:r w:rsidRPr="00DA5C70">
        <w:rPr>
          <w:b/>
          <w:lang w:bidi="nl-NL"/>
        </w:rPr>
        <w:t>Naam verwerking, doeleinden categorieën van betrokkenen, soort persoonsgegevens en eventuele doorgifte naar derde landen.</w:t>
      </w:r>
    </w:p>
    <w:p w14:paraId="43F5D51F" w14:textId="77777777" w:rsidR="00375F12" w:rsidRDefault="00375F12" w:rsidP="00BE6AB0"/>
    <w:tbl>
      <w:tblPr>
        <w:tblStyle w:val="Tabelraster"/>
        <w:tblW w:w="8642" w:type="dxa"/>
        <w:tblLayout w:type="fixed"/>
        <w:tblLook w:val="04A0" w:firstRow="1" w:lastRow="0" w:firstColumn="1" w:lastColumn="0" w:noHBand="0" w:noVBand="1"/>
      </w:tblPr>
      <w:tblGrid>
        <w:gridCol w:w="1413"/>
        <w:gridCol w:w="1559"/>
        <w:gridCol w:w="1843"/>
        <w:gridCol w:w="2126"/>
        <w:gridCol w:w="1701"/>
      </w:tblGrid>
      <w:tr w:rsidR="00DA5C70" w:rsidRPr="00212E32" w14:paraId="613BA6FA" w14:textId="77777777" w:rsidTr="00EA7741">
        <w:trPr>
          <w:trHeight w:val="624"/>
        </w:trPr>
        <w:tc>
          <w:tcPr>
            <w:tcW w:w="1413" w:type="dxa"/>
            <w:hideMark/>
          </w:tcPr>
          <w:p w14:paraId="00820077" w14:textId="77777777" w:rsidR="00DA5C70" w:rsidRPr="00212E32" w:rsidRDefault="00DA5C70" w:rsidP="00EA7741">
            <w:pPr>
              <w:rPr>
                <w:rFonts w:ascii="Arial" w:eastAsia="Verdana" w:hAnsi="Arial" w:cs="Arial"/>
                <w:b/>
                <w:bCs/>
                <w:color w:val="000000"/>
                <w:sz w:val="20"/>
                <w:lang w:bidi="nl-NL"/>
              </w:rPr>
            </w:pPr>
          </w:p>
          <w:p w14:paraId="16588C88" w14:textId="77777777" w:rsidR="00DA5C70" w:rsidRPr="00212E32" w:rsidRDefault="00DA5C70" w:rsidP="00EA7741">
            <w:pPr>
              <w:rPr>
                <w:rFonts w:ascii="Arial" w:eastAsia="Verdana" w:hAnsi="Arial" w:cs="Arial"/>
                <w:b/>
                <w:bCs/>
                <w:color w:val="000000"/>
                <w:sz w:val="20"/>
                <w:lang w:bidi="nl-NL"/>
              </w:rPr>
            </w:pPr>
            <w:r w:rsidRPr="00212E32">
              <w:rPr>
                <w:rFonts w:ascii="Arial" w:eastAsia="Verdana" w:hAnsi="Arial" w:cs="Arial"/>
                <w:b/>
                <w:bCs/>
                <w:color w:val="000000"/>
                <w:sz w:val="20"/>
                <w:lang w:bidi="nl-NL"/>
              </w:rPr>
              <w:t>Naam verwerking</w:t>
            </w:r>
          </w:p>
        </w:tc>
        <w:tc>
          <w:tcPr>
            <w:tcW w:w="1559" w:type="dxa"/>
            <w:hideMark/>
          </w:tcPr>
          <w:p w14:paraId="5E13F2D4" w14:textId="77777777" w:rsidR="00DA5C70" w:rsidRPr="00212E32" w:rsidRDefault="00DA5C70" w:rsidP="00EA7741">
            <w:pPr>
              <w:spacing w:after="160"/>
              <w:rPr>
                <w:rFonts w:ascii="Arial" w:eastAsia="Verdana" w:hAnsi="Arial" w:cs="Arial"/>
                <w:b/>
                <w:bCs/>
                <w:color w:val="000000"/>
                <w:sz w:val="20"/>
                <w:lang w:bidi="nl-NL"/>
              </w:rPr>
            </w:pPr>
            <w:r w:rsidRPr="00212E32">
              <w:rPr>
                <w:rFonts w:ascii="Arial" w:eastAsia="Verdana" w:hAnsi="Arial" w:cs="Arial"/>
                <w:b/>
                <w:bCs/>
                <w:color w:val="000000"/>
                <w:sz w:val="20"/>
                <w:lang w:bidi="nl-NL"/>
              </w:rPr>
              <w:t>Verwerkings-doeleinden</w:t>
            </w:r>
          </w:p>
        </w:tc>
        <w:tc>
          <w:tcPr>
            <w:tcW w:w="1843" w:type="dxa"/>
            <w:hideMark/>
          </w:tcPr>
          <w:p w14:paraId="3E57A7EA" w14:textId="77777777" w:rsidR="00DA5C70" w:rsidRPr="00212E32" w:rsidRDefault="00DA5C70" w:rsidP="00EA7741">
            <w:pPr>
              <w:spacing w:after="160"/>
              <w:rPr>
                <w:rFonts w:ascii="Arial" w:eastAsia="Verdana" w:hAnsi="Arial" w:cs="Arial"/>
                <w:b/>
                <w:bCs/>
                <w:color w:val="000000"/>
                <w:sz w:val="20"/>
                <w:lang w:bidi="nl-NL"/>
              </w:rPr>
            </w:pPr>
            <w:r w:rsidRPr="00212E32">
              <w:rPr>
                <w:rFonts w:ascii="Arial" w:eastAsia="Verdana" w:hAnsi="Arial" w:cs="Arial"/>
                <w:b/>
                <w:bCs/>
                <w:color w:val="000000"/>
                <w:sz w:val="20"/>
                <w:lang w:bidi="nl-NL"/>
              </w:rPr>
              <w:t>Categorieën van Betrokkenen</w:t>
            </w:r>
          </w:p>
        </w:tc>
        <w:tc>
          <w:tcPr>
            <w:tcW w:w="2126" w:type="dxa"/>
            <w:hideMark/>
          </w:tcPr>
          <w:p w14:paraId="43D18596" w14:textId="77777777" w:rsidR="00DA5C70" w:rsidRPr="00212E32" w:rsidRDefault="00DA5C70" w:rsidP="00EA7741">
            <w:pPr>
              <w:spacing w:after="160"/>
              <w:rPr>
                <w:rFonts w:ascii="Arial" w:eastAsia="Verdana" w:hAnsi="Arial" w:cs="Arial"/>
                <w:b/>
                <w:bCs/>
                <w:color w:val="000000"/>
                <w:sz w:val="20"/>
                <w:lang w:bidi="nl-NL"/>
              </w:rPr>
            </w:pPr>
            <w:r w:rsidRPr="00212E32">
              <w:rPr>
                <w:rFonts w:ascii="Arial" w:eastAsia="Verdana" w:hAnsi="Arial" w:cs="Arial"/>
                <w:b/>
                <w:bCs/>
                <w:color w:val="000000"/>
                <w:sz w:val="20"/>
                <w:lang w:bidi="nl-NL"/>
              </w:rPr>
              <w:t>Soort Persoonsgegevens (waaronder bijzondere persoonsgegevens)</w:t>
            </w:r>
          </w:p>
        </w:tc>
        <w:tc>
          <w:tcPr>
            <w:tcW w:w="1701" w:type="dxa"/>
          </w:tcPr>
          <w:p w14:paraId="57FEB391" w14:textId="77777777" w:rsidR="00DA5C70" w:rsidRPr="00212E32" w:rsidRDefault="00DA5C70" w:rsidP="00EA7741">
            <w:pPr>
              <w:rPr>
                <w:rFonts w:ascii="Arial" w:eastAsia="Verdana" w:hAnsi="Arial" w:cs="Arial"/>
                <w:b/>
                <w:bCs/>
                <w:color w:val="000000"/>
                <w:sz w:val="20"/>
                <w:lang w:bidi="nl-NL"/>
              </w:rPr>
            </w:pPr>
            <w:r w:rsidRPr="00212E32">
              <w:rPr>
                <w:rFonts w:ascii="Arial" w:eastAsia="Verdana" w:hAnsi="Arial" w:cs="Arial"/>
                <w:b/>
                <w:bCs/>
                <w:color w:val="000000"/>
                <w:sz w:val="20"/>
                <w:lang w:bidi="nl-NL"/>
              </w:rPr>
              <w:t>Doorgifte naar derde landen</w:t>
            </w:r>
          </w:p>
        </w:tc>
      </w:tr>
      <w:tr w:rsidR="00DA5C70" w:rsidRPr="00212E32" w14:paraId="23FB4FC5" w14:textId="77777777" w:rsidTr="00EA7741">
        <w:trPr>
          <w:trHeight w:val="936"/>
        </w:trPr>
        <w:tc>
          <w:tcPr>
            <w:tcW w:w="1413" w:type="dxa"/>
            <w:hideMark/>
          </w:tcPr>
          <w:p w14:paraId="4881B4D7" w14:textId="61361FB2" w:rsidR="00DA5C70" w:rsidRPr="00212E32" w:rsidRDefault="00DA5C70" w:rsidP="00EA7741">
            <w:pPr>
              <w:rPr>
                <w:rFonts w:ascii="Arial" w:eastAsia="Verdana" w:hAnsi="Arial" w:cs="Arial"/>
                <w:color w:val="000000"/>
                <w:sz w:val="20"/>
                <w:lang w:bidi="nl-NL"/>
              </w:rPr>
            </w:pPr>
          </w:p>
        </w:tc>
        <w:tc>
          <w:tcPr>
            <w:tcW w:w="1559" w:type="dxa"/>
            <w:hideMark/>
          </w:tcPr>
          <w:p w14:paraId="330364C9" w14:textId="746ACC6C" w:rsidR="00DA5C70" w:rsidRPr="00212E32" w:rsidRDefault="00DA5C70" w:rsidP="00EA7741">
            <w:pPr>
              <w:spacing w:after="160"/>
              <w:rPr>
                <w:rFonts w:ascii="Arial" w:eastAsia="Verdana" w:hAnsi="Arial" w:cs="Arial"/>
                <w:color w:val="000000"/>
                <w:sz w:val="20"/>
                <w:lang w:bidi="nl-NL"/>
              </w:rPr>
            </w:pPr>
          </w:p>
        </w:tc>
        <w:tc>
          <w:tcPr>
            <w:tcW w:w="1843" w:type="dxa"/>
            <w:hideMark/>
          </w:tcPr>
          <w:p w14:paraId="243E5434" w14:textId="403151F5" w:rsidR="00DA5C70" w:rsidRPr="00212E32" w:rsidRDefault="00DA5C70" w:rsidP="00EA7741">
            <w:pPr>
              <w:spacing w:after="160"/>
              <w:rPr>
                <w:rFonts w:ascii="Arial" w:eastAsia="Verdana" w:hAnsi="Arial" w:cs="Arial"/>
                <w:color w:val="000000"/>
                <w:sz w:val="20"/>
                <w:lang w:bidi="nl-NL"/>
              </w:rPr>
            </w:pPr>
          </w:p>
        </w:tc>
        <w:tc>
          <w:tcPr>
            <w:tcW w:w="2126" w:type="dxa"/>
            <w:hideMark/>
          </w:tcPr>
          <w:p w14:paraId="063118EC" w14:textId="13BE340B" w:rsidR="00DA5C70" w:rsidRPr="00212E32" w:rsidRDefault="00DA5C70" w:rsidP="00EA7741">
            <w:pPr>
              <w:spacing w:after="160"/>
              <w:rPr>
                <w:rFonts w:ascii="Arial" w:eastAsia="Verdana" w:hAnsi="Arial" w:cs="Arial"/>
                <w:color w:val="000000"/>
                <w:sz w:val="20"/>
                <w:lang w:bidi="nl-NL"/>
              </w:rPr>
            </w:pPr>
          </w:p>
        </w:tc>
        <w:tc>
          <w:tcPr>
            <w:tcW w:w="1701" w:type="dxa"/>
          </w:tcPr>
          <w:p w14:paraId="2495DAE5" w14:textId="77777777" w:rsidR="00DA5C70" w:rsidRPr="00212E32" w:rsidRDefault="00DA5C70" w:rsidP="00EA7741">
            <w:pPr>
              <w:rPr>
                <w:rFonts w:ascii="Arial" w:eastAsia="Verdana" w:hAnsi="Arial" w:cs="Arial"/>
                <w:color w:val="000000"/>
                <w:sz w:val="20"/>
                <w:lang w:bidi="nl-NL"/>
              </w:rPr>
            </w:pPr>
          </w:p>
        </w:tc>
      </w:tr>
      <w:tr w:rsidR="00DA5C70" w:rsidRPr="00212E32" w14:paraId="750B2CBA" w14:textId="77777777" w:rsidTr="00EA7741">
        <w:trPr>
          <w:trHeight w:val="1248"/>
        </w:trPr>
        <w:tc>
          <w:tcPr>
            <w:tcW w:w="1413" w:type="dxa"/>
            <w:hideMark/>
          </w:tcPr>
          <w:p w14:paraId="7B300477" w14:textId="018833C1" w:rsidR="00DA5C70" w:rsidRPr="00212E32" w:rsidRDefault="00DA5C70" w:rsidP="00EA7741">
            <w:pPr>
              <w:rPr>
                <w:rFonts w:ascii="Arial" w:eastAsia="Verdana" w:hAnsi="Arial" w:cs="Arial"/>
                <w:color w:val="000000"/>
                <w:sz w:val="20"/>
                <w:lang w:bidi="nl-NL"/>
              </w:rPr>
            </w:pPr>
          </w:p>
        </w:tc>
        <w:tc>
          <w:tcPr>
            <w:tcW w:w="1559" w:type="dxa"/>
            <w:hideMark/>
          </w:tcPr>
          <w:p w14:paraId="7C284981" w14:textId="773D30DB" w:rsidR="00DA5C70" w:rsidRPr="00212E32" w:rsidRDefault="00DA5C70" w:rsidP="00DA5C70">
            <w:pPr>
              <w:spacing w:after="160"/>
              <w:rPr>
                <w:rFonts w:ascii="Arial" w:eastAsia="Verdana" w:hAnsi="Arial" w:cs="Arial"/>
                <w:color w:val="000000"/>
                <w:sz w:val="20"/>
                <w:lang w:bidi="nl-NL"/>
              </w:rPr>
            </w:pPr>
          </w:p>
        </w:tc>
        <w:tc>
          <w:tcPr>
            <w:tcW w:w="1843" w:type="dxa"/>
            <w:hideMark/>
          </w:tcPr>
          <w:p w14:paraId="3098D8DE" w14:textId="3F21EE42" w:rsidR="00DA5C70" w:rsidRPr="00212E32" w:rsidRDefault="00DA5C70" w:rsidP="00EA7741">
            <w:pPr>
              <w:spacing w:after="160"/>
              <w:rPr>
                <w:rFonts w:ascii="Arial" w:eastAsia="Verdana" w:hAnsi="Arial" w:cs="Arial"/>
                <w:color w:val="000000"/>
                <w:sz w:val="20"/>
                <w:lang w:bidi="nl-NL"/>
              </w:rPr>
            </w:pPr>
          </w:p>
        </w:tc>
        <w:tc>
          <w:tcPr>
            <w:tcW w:w="2126" w:type="dxa"/>
            <w:hideMark/>
          </w:tcPr>
          <w:p w14:paraId="72C491FD" w14:textId="02DF4A37" w:rsidR="00DA5C70" w:rsidRPr="00212E32" w:rsidRDefault="00DA5C70" w:rsidP="00EA7741">
            <w:pPr>
              <w:spacing w:after="160"/>
              <w:rPr>
                <w:rFonts w:ascii="Arial" w:eastAsia="Verdana" w:hAnsi="Arial" w:cs="Arial"/>
                <w:color w:val="000000"/>
                <w:sz w:val="20"/>
                <w:lang w:bidi="nl-NL"/>
              </w:rPr>
            </w:pPr>
          </w:p>
        </w:tc>
        <w:tc>
          <w:tcPr>
            <w:tcW w:w="1701" w:type="dxa"/>
          </w:tcPr>
          <w:p w14:paraId="7A2192D7" w14:textId="77777777" w:rsidR="00DA5C70" w:rsidRPr="00212E32" w:rsidRDefault="00DA5C70" w:rsidP="00EA7741">
            <w:pPr>
              <w:rPr>
                <w:rFonts w:ascii="Arial" w:eastAsia="Verdana" w:hAnsi="Arial" w:cs="Arial"/>
                <w:color w:val="000000"/>
                <w:sz w:val="20"/>
                <w:lang w:bidi="nl-NL"/>
              </w:rPr>
            </w:pPr>
          </w:p>
        </w:tc>
      </w:tr>
    </w:tbl>
    <w:p w14:paraId="0A752C89" w14:textId="330FE699" w:rsidR="00DA5C70" w:rsidRDefault="00DA5C70" w:rsidP="00BE6AB0"/>
    <w:p w14:paraId="3B0A90C5" w14:textId="77777777" w:rsidR="00DA5C70" w:rsidRPr="00DA5C70" w:rsidRDefault="00DA5C70" w:rsidP="00DA5C70">
      <w:pPr>
        <w:pStyle w:val="DHGenummerd"/>
        <w:rPr>
          <w:b/>
          <w:lang w:bidi="nl-NL"/>
        </w:rPr>
      </w:pPr>
      <w:r w:rsidRPr="00DA5C70">
        <w:rPr>
          <w:b/>
          <w:lang w:bidi="nl-NL"/>
        </w:rPr>
        <w:t>Contactgegevens</w:t>
      </w:r>
    </w:p>
    <w:p w14:paraId="7FF347A1" w14:textId="77777777" w:rsidR="00DA5C70" w:rsidRDefault="00DA5C70" w:rsidP="00BE6AB0"/>
    <w:tbl>
      <w:tblPr>
        <w:tblStyle w:val="Tabelraster"/>
        <w:tblW w:w="8642" w:type="dxa"/>
        <w:tblLayout w:type="fixed"/>
        <w:tblCellMar>
          <w:top w:w="28" w:type="dxa"/>
          <w:bottom w:w="28" w:type="dxa"/>
        </w:tblCellMar>
        <w:tblLook w:val="04A0" w:firstRow="1" w:lastRow="0" w:firstColumn="1" w:lastColumn="0" w:noHBand="0" w:noVBand="1"/>
      </w:tblPr>
      <w:tblGrid>
        <w:gridCol w:w="4106"/>
        <w:gridCol w:w="4536"/>
      </w:tblGrid>
      <w:tr w:rsidR="00DA5C70" w:rsidRPr="00212E32" w14:paraId="611EB48C" w14:textId="77777777" w:rsidTr="00DA5C70">
        <w:trPr>
          <w:trHeight w:val="20"/>
        </w:trPr>
        <w:tc>
          <w:tcPr>
            <w:tcW w:w="4106" w:type="dxa"/>
            <w:hideMark/>
          </w:tcPr>
          <w:p w14:paraId="013B3D70" w14:textId="40C82354" w:rsidR="00DA5C70" w:rsidRPr="00DA5C70" w:rsidRDefault="00DA5C70" w:rsidP="00DA5C70">
            <w:pPr>
              <w:ind w:left="-113"/>
              <w:rPr>
                <w:rFonts w:ascii="Arial" w:eastAsia="Verdana" w:hAnsi="Arial" w:cs="Arial"/>
                <w:b/>
                <w:color w:val="000000"/>
                <w:sz w:val="20"/>
                <w:lang w:bidi="nl-NL"/>
              </w:rPr>
            </w:pPr>
            <w:r w:rsidRPr="00212E32">
              <w:rPr>
                <w:rFonts w:ascii="Arial" w:eastAsia="Verdana" w:hAnsi="Arial" w:cs="Arial"/>
                <w:b/>
                <w:color w:val="000000"/>
                <w:sz w:val="20"/>
                <w:lang w:bidi="nl-NL"/>
              </w:rPr>
              <w:t>Contactpersoon Verwerkingsverantwoordelijke (NB: Ook buiten kantooruren)</w:t>
            </w:r>
          </w:p>
        </w:tc>
        <w:tc>
          <w:tcPr>
            <w:tcW w:w="4536" w:type="dxa"/>
            <w:hideMark/>
          </w:tcPr>
          <w:p w14:paraId="58B0A0E4" w14:textId="77777777" w:rsidR="00DA5C70" w:rsidRPr="00212E32" w:rsidRDefault="00DA5C70" w:rsidP="00EA7741">
            <w:pPr>
              <w:ind w:left="-113"/>
              <w:rPr>
                <w:rFonts w:ascii="Arial" w:eastAsia="Verdana" w:hAnsi="Arial" w:cs="Arial"/>
                <w:color w:val="000000"/>
                <w:sz w:val="20"/>
                <w:lang w:bidi="nl-NL"/>
              </w:rPr>
            </w:pPr>
            <w:r w:rsidRPr="00212E32">
              <w:rPr>
                <w:rFonts w:ascii="Arial" w:eastAsia="Verdana" w:hAnsi="Arial" w:cs="Arial"/>
                <w:color w:val="000000"/>
                <w:sz w:val="20"/>
                <w:lang w:bidi="nl-NL"/>
              </w:rPr>
              <w:t>Naam:</w:t>
            </w:r>
          </w:p>
          <w:p w14:paraId="0B19354E" w14:textId="77777777" w:rsidR="00DA5C70" w:rsidRPr="00212E32" w:rsidRDefault="00DA5C70" w:rsidP="00EA7741">
            <w:pPr>
              <w:ind w:left="-113"/>
              <w:rPr>
                <w:rFonts w:ascii="Arial" w:eastAsia="Verdana" w:hAnsi="Arial" w:cs="Arial"/>
                <w:bCs/>
                <w:color w:val="000000"/>
                <w:sz w:val="20"/>
                <w:lang w:bidi="nl-NL"/>
              </w:rPr>
            </w:pPr>
            <w:r w:rsidRPr="00212E32">
              <w:rPr>
                <w:rFonts w:ascii="Arial" w:eastAsia="Verdana" w:hAnsi="Arial" w:cs="Arial"/>
                <w:bCs/>
                <w:color w:val="000000"/>
                <w:sz w:val="20"/>
                <w:lang w:bidi="nl-NL"/>
              </w:rPr>
              <w:t>Contactgegevens:</w:t>
            </w:r>
          </w:p>
        </w:tc>
      </w:tr>
      <w:tr w:rsidR="00DA5C70" w:rsidRPr="00212E32" w14:paraId="309C17DF" w14:textId="77777777" w:rsidTr="00DA5C70">
        <w:trPr>
          <w:trHeight w:val="20"/>
        </w:trPr>
        <w:tc>
          <w:tcPr>
            <w:tcW w:w="4106" w:type="dxa"/>
          </w:tcPr>
          <w:p w14:paraId="72013613" w14:textId="77777777" w:rsidR="00DA5C70" w:rsidRPr="00212E32" w:rsidRDefault="00DA5C70" w:rsidP="00EA7741">
            <w:pPr>
              <w:ind w:left="-113"/>
              <w:rPr>
                <w:rFonts w:ascii="Arial" w:eastAsia="Verdana" w:hAnsi="Arial" w:cs="Arial"/>
                <w:b/>
                <w:color w:val="000000"/>
                <w:sz w:val="20"/>
                <w:lang w:bidi="nl-NL"/>
              </w:rPr>
            </w:pPr>
            <w:r w:rsidRPr="00212E32">
              <w:rPr>
                <w:rFonts w:ascii="Arial" w:eastAsia="Verdana" w:hAnsi="Arial" w:cs="Arial"/>
                <w:b/>
                <w:color w:val="000000"/>
                <w:sz w:val="20"/>
                <w:lang w:bidi="nl-NL"/>
              </w:rPr>
              <w:t>Contactpersoon Verwerker (NB: Ook buiten kantooruren)</w:t>
            </w:r>
          </w:p>
        </w:tc>
        <w:tc>
          <w:tcPr>
            <w:tcW w:w="4536" w:type="dxa"/>
          </w:tcPr>
          <w:p w14:paraId="3384613A" w14:textId="77777777" w:rsidR="00DA5C70" w:rsidRPr="00212E32" w:rsidRDefault="00DA5C70" w:rsidP="00EA7741">
            <w:pPr>
              <w:ind w:left="-113"/>
              <w:rPr>
                <w:rFonts w:ascii="Arial" w:eastAsia="Verdana" w:hAnsi="Arial" w:cs="Arial"/>
                <w:color w:val="000000"/>
                <w:sz w:val="20"/>
                <w:lang w:bidi="nl-NL"/>
              </w:rPr>
            </w:pPr>
            <w:r w:rsidRPr="00212E32">
              <w:rPr>
                <w:rFonts w:ascii="Arial" w:eastAsia="Verdana" w:hAnsi="Arial" w:cs="Arial"/>
                <w:color w:val="000000"/>
                <w:sz w:val="20"/>
                <w:lang w:bidi="nl-NL"/>
              </w:rPr>
              <w:t>Naam:</w:t>
            </w:r>
          </w:p>
          <w:p w14:paraId="7892BE51" w14:textId="77777777" w:rsidR="00DA5C70" w:rsidRPr="00212E32" w:rsidRDefault="00DA5C70" w:rsidP="00EA7741">
            <w:pPr>
              <w:ind w:left="-113"/>
              <w:rPr>
                <w:rFonts w:ascii="Arial" w:eastAsia="Verdana" w:hAnsi="Arial" w:cs="Arial"/>
                <w:color w:val="000000"/>
                <w:sz w:val="20"/>
                <w:lang w:bidi="nl-NL"/>
              </w:rPr>
            </w:pPr>
            <w:r w:rsidRPr="00212E32">
              <w:rPr>
                <w:rFonts w:ascii="Arial" w:eastAsia="Verdana" w:hAnsi="Arial" w:cs="Arial"/>
                <w:bCs/>
                <w:color w:val="000000"/>
                <w:sz w:val="20"/>
                <w:lang w:bidi="nl-NL"/>
              </w:rPr>
              <w:t>Contactgegevens:</w:t>
            </w:r>
            <w:r w:rsidRPr="00212E32">
              <w:rPr>
                <w:rFonts w:ascii="Arial" w:eastAsia="Verdana" w:hAnsi="Arial" w:cs="Arial"/>
                <w:color w:val="000000"/>
                <w:sz w:val="20"/>
                <w:lang w:bidi="nl-NL"/>
              </w:rPr>
              <w:t xml:space="preserve">  </w:t>
            </w:r>
          </w:p>
        </w:tc>
      </w:tr>
      <w:tr w:rsidR="00DA5C70" w:rsidRPr="00212E32" w14:paraId="7459679E" w14:textId="77777777" w:rsidTr="00DA5C70">
        <w:trPr>
          <w:trHeight w:val="20"/>
        </w:trPr>
        <w:tc>
          <w:tcPr>
            <w:tcW w:w="4106" w:type="dxa"/>
          </w:tcPr>
          <w:p w14:paraId="6F4C95F5" w14:textId="77777777" w:rsidR="00DA5C70" w:rsidRPr="00212E32" w:rsidRDefault="00DA5C70" w:rsidP="00EA7741">
            <w:pPr>
              <w:ind w:left="-113"/>
              <w:rPr>
                <w:rFonts w:ascii="Arial" w:eastAsia="Verdana" w:hAnsi="Arial" w:cs="Arial"/>
                <w:b/>
                <w:color w:val="000000"/>
                <w:sz w:val="20"/>
                <w:lang w:bidi="nl-NL"/>
              </w:rPr>
            </w:pPr>
            <w:r w:rsidRPr="00212E32">
              <w:rPr>
                <w:rFonts w:ascii="Arial" w:eastAsia="Verdana" w:hAnsi="Arial" w:cs="Arial"/>
                <w:b/>
                <w:color w:val="000000"/>
                <w:sz w:val="20"/>
                <w:lang w:bidi="nl-NL"/>
              </w:rPr>
              <w:t>Contactgegevens IBD</w:t>
            </w:r>
          </w:p>
        </w:tc>
        <w:tc>
          <w:tcPr>
            <w:tcW w:w="4536" w:type="dxa"/>
          </w:tcPr>
          <w:p w14:paraId="6821D0F0" w14:textId="77777777" w:rsidR="00DA5C70" w:rsidRPr="00212E32" w:rsidRDefault="00DA5C70" w:rsidP="00EA7741">
            <w:pPr>
              <w:ind w:left="-113"/>
              <w:rPr>
                <w:rFonts w:ascii="Arial" w:eastAsia="Verdana" w:hAnsi="Arial" w:cs="Arial"/>
                <w:color w:val="000000"/>
                <w:sz w:val="20"/>
                <w:lang w:bidi="nl-NL"/>
              </w:rPr>
            </w:pPr>
            <w:r w:rsidRPr="00212E32">
              <w:rPr>
                <w:rFonts w:ascii="Arial" w:eastAsia="Verdana" w:hAnsi="Arial" w:cs="Arial"/>
                <w:color w:val="000000"/>
                <w:sz w:val="20"/>
                <w:lang w:bidi="nl-NL"/>
              </w:rPr>
              <w:t>Telefoonnummer 070-373 8011</w:t>
            </w:r>
          </w:p>
        </w:tc>
      </w:tr>
    </w:tbl>
    <w:p w14:paraId="5F5B0C50" w14:textId="77777777" w:rsidR="00DA5C70" w:rsidRDefault="00DA5C70" w:rsidP="00BE6AB0"/>
    <w:p w14:paraId="7D788B2F" w14:textId="77777777" w:rsidR="00C82FC7" w:rsidRPr="00C82FC7" w:rsidRDefault="00C82FC7" w:rsidP="00C82FC7">
      <w:pPr>
        <w:rPr>
          <w:lang w:bidi="nl-NL"/>
        </w:rPr>
      </w:pPr>
      <w:r w:rsidRPr="00C82FC7">
        <w:rPr>
          <w:lang w:bidi="nl-NL"/>
        </w:rPr>
        <w:t>NB: Eventuele wijzigingen in bovenstaande tabellen geven partijen op korte termijn aan elkaar door.</w:t>
      </w:r>
    </w:p>
    <w:p w14:paraId="3B4878BB" w14:textId="77777777" w:rsidR="00DA5C70" w:rsidRDefault="00DA5C70" w:rsidP="00BE6AB0"/>
    <w:p w14:paraId="00FC97CA" w14:textId="77777777" w:rsidR="00C82FC7" w:rsidRPr="00C82FC7" w:rsidRDefault="00C82FC7" w:rsidP="00C82FC7">
      <w:pPr>
        <w:pStyle w:val="DHGenummerd"/>
        <w:rPr>
          <w:b/>
          <w:lang w:eastAsia="nl-NL" w:bidi="nl-NL"/>
        </w:rPr>
      </w:pPr>
      <w:r w:rsidRPr="00C82FC7">
        <w:rPr>
          <w:b/>
          <w:lang w:eastAsia="nl-NL" w:bidi="nl-NL"/>
        </w:rPr>
        <w:t xml:space="preserve">Ingeschakelde </w:t>
      </w:r>
      <w:proofErr w:type="spellStart"/>
      <w:r w:rsidRPr="00C82FC7">
        <w:rPr>
          <w:b/>
          <w:lang w:eastAsia="nl-NL" w:bidi="nl-NL"/>
        </w:rPr>
        <w:t>subverwerkers</w:t>
      </w:r>
      <w:proofErr w:type="spellEnd"/>
    </w:p>
    <w:p w14:paraId="7888ED97" w14:textId="6BBA0642" w:rsidR="00C82FC7" w:rsidRDefault="00C82FC7" w:rsidP="00BE6AB0"/>
    <w:tbl>
      <w:tblPr>
        <w:tblStyle w:val="Tabelraster"/>
        <w:tblW w:w="8642" w:type="dxa"/>
        <w:tblCellMar>
          <w:top w:w="28" w:type="dxa"/>
          <w:bottom w:w="28" w:type="dxa"/>
        </w:tblCellMar>
        <w:tblLook w:val="04A0" w:firstRow="1" w:lastRow="0" w:firstColumn="1" w:lastColumn="0" w:noHBand="0" w:noVBand="1"/>
      </w:tblPr>
      <w:tblGrid>
        <w:gridCol w:w="3019"/>
        <w:gridCol w:w="1644"/>
        <w:gridCol w:w="2136"/>
        <w:gridCol w:w="1843"/>
      </w:tblGrid>
      <w:tr w:rsidR="00C82FC7" w:rsidRPr="00212E32" w14:paraId="677A1859" w14:textId="77777777" w:rsidTr="00C82FC7">
        <w:trPr>
          <w:trHeight w:val="20"/>
        </w:trPr>
        <w:tc>
          <w:tcPr>
            <w:tcW w:w="3019" w:type="dxa"/>
          </w:tcPr>
          <w:p w14:paraId="41624C5D" w14:textId="77777777" w:rsidR="00C82FC7" w:rsidRPr="00212E32" w:rsidRDefault="00C82FC7" w:rsidP="00EA7741">
            <w:pPr>
              <w:ind w:left="-113"/>
              <w:rPr>
                <w:rFonts w:ascii="Arial" w:eastAsia="Verdana" w:hAnsi="Arial" w:cs="Arial"/>
                <w:b/>
                <w:color w:val="000000"/>
                <w:sz w:val="20"/>
                <w:lang w:bidi="nl-NL"/>
              </w:rPr>
            </w:pPr>
            <w:r w:rsidRPr="00212E32">
              <w:rPr>
                <w:rFonts w:ascii="Arial" w:eastAsia="Verdana" w:hAnsi="Arial" w:cs="Arial"/>
                <w:b/>
                <w:color w:val="000000"/>
                <w:sz w:val="20"/>
                <w:lang w:bidi="nl-NL"/>
              </w:rPr>
              <w:t xml:space="preserve">Naam en contactgegevens </w:t>
            </w:r>
            <w:proofErr w:type="spellStart"/>
            <w:r w:rsidRPr="00212E32">
              <w:rPr>
                <w:rFonts w:ascii="Arial" w:eastAsia="Verdana" w:hAnsi="Arial" w:cs="Arial"/>
                <w:b/>
                <w:color w:val="000000"/>
                <w:sz w:val="20"/>
                <w:lang w:bidi="nl-NL"/>
              </w:rPr>
              <w:t>subverwerker</w:t>
            </w:r>
            <w:proofErr w:type="spellEnd"/>
          </w:p>
        </w:tc>
        <w:tc>
          <w:tcPr>
            <w:tcW w:w="1644" w:type="dxa"/>
          </w:tcPr>
          <w:p w14:paraId="7318542A" w14:textId="77777777" w:rsidR="00C82FC7" w:rsidRPr="00212E32" w:rsidRDefault="00C82FC7" w:rsidP="00EA7741">
            <w:pPr>
              <w:ind w:left="-113"/>
              <w:rPr>
                <w:rFonts w:ascii="Arial" w:eastAsia="Verdana" w:hAnsi="Arial" w:cs="Arial"/>
                <w:b/>
                <w:color w:val="000000"/>
                <w:sz w:val="20"/>
                <w:lang w:bidi="nl-NL"/>
              </w:rPr>
            </w:pPr>
            <w:r w:rsidRPr="00212E32">
              <w:rPr>
                <w:rFonts w:ascii="Arial" w:eastAsia="Verdana" w:hAnsi="Arial" w:cs="Arial"/>
                <w:b/>
                <w:color w:val="000000"/>
                <w:sz w:val="20"/>
                <w:lang w:bidi="nl-NL"/>
              </w:rPr>
              <w:t>KvK-nummer</w:t>
            </w:r>
          </w:p>
        </w:tc>
        <w:tc>
          <w:tcPr>
            <w:tcW w:w="2136" w:type="dxa"/>
          </w:tcPr>
          <w:p w14:paraId="0761BAEF" w14:textId="77777777" w:rsidR="00C82FC7" w:rsidRPr="00212E32" w:rsidRDefault="00C82FC7" w:rsidP="00EA7741">
            <w:pPr>
              <w:ind w:left="-113"/>
              <w:rPr>
                <w:rFonts w:ascii="Arial" w:eastAsia="Verdana" w:hAnsi="Arial" w:cs="Arial"/>
                <w:b/>
                <w:color w:val="000000"/>
                <w:sz w:val="20"/>
                <w:lang w:bidi="nl-NL"/>
              </w:rPr>
            </w:pPr>
            <w:r w:rsidRPr="00212E32">
              <w:rPr>
                <w:rFonts w:ascii="Arial" w:eastAsia="Verdana" w:hAnsi="Arial" w:cs="Arial"/>
                <w:b/>
                <w:color w:val="000000"/>
                <w:sz w:val="20"/>
                <w:lang w:bidi="nl-NL"/>
              </w:rPr>
              <w:t>Uitbestede verwerkingen</w:t>
            </w:r>
          </w:p>
        </w:tc>
        <w:tc>
          <w:tcPr>
            <w:tcW w:w="1843" w:type="dxa"/>
          </w:tcPr>
          <w:p w14:paraId="4B4D170D" w14:textId="77777777" w:rsidR="00C82FC7" w:rsidRPr="00212E32" w:rsidRDefault="00C82FC7" w:rsidP="00EA7741">
            <w:pPr>
              <w:ind w:left="-113"/>
              <w:rPr>
                <w:rFonts w:ascii="Arial" w:eastAsia="Verdana" w:hAnsi="Arial" w:cs="Arial"/>
                <w:b/>
                <w:color w:val="000000"/>
                <w:sz w:val="20"/>
                <w:lang w:bidi="nl-NL"/>
              </w:rPr>
            </w:pPr>
            <w:r w:rsidRPr="00212E32">
              <w:rPr>
                <w:rFonts w:ascii="Arial" w:eastAsia="Verdana" w:hAnsi="Arial" w:cs="Arial"/>
                <w:b/>
                <w:color w:val="000000"/>
                <w:sz w:val="20"/>
                <w:lang w:bidi="nl-NL"/>
              </w:rPr>
              <w:t>Toepassing</w:t>
            </w:r>
          </w:p>
        </w:tc>
      </w:tr>
      <w:tr w:rsidR="00C82FC7" w:rsidRPr="00212E32" w14:paraId="6949474F" w14:textId="77777777" w:rsidTr="00C82FC7">
        <w:trPr>
          <w:trHeight w:val="20"/>
        </w:trPr>
        <w:tc>
          <w:tcPr>
            <w:tcW w:w="3019" w:type="dxa"/>
          </w:tcPr>
          <w:p w14:paraId="52050B3D" w14:textId="77777777" w:rsidR="00C82FC7" w:rsidRPr="00212E32" w:rsidRDefault="00C82FC7" w:rsidP="00EA7741">
            <w:pPr>
              <w:rPr>
                <w:rFonts w:ascii="Arial" w:eastAsia="Verdana" w:hAnsi="Arial" w:cs="Arial"/>
                <w:color w:val="000000"/>
                <w:sz w:val="20"/>
                <w:lang w:bidi="nl-NL"/>
              </w:rPr>
            </w:pPr>
          </w:p>
        </w:tc>
        <w:tc>
          <w:tcPr>
            <w:tcW w:w="1644" w:type="dxa"/>
          </w:tcPr>
          <w:p w14:paraId="268CF522" w14:textId="77777777" w:rsidR="00C82FC7" w:rsidRPr="00212E32" w:rsidRDefault="00C82FC7" w:rsidP="00EA7741">
            <w:pPr>
              <w:rPr>
                <w:rFonts w:ascii="Arial" w:eastAsia="Verdana" w:hAnsi="Arial" w:cs="Arial"/>
                <w:color w:val="000000"/>
                <w:sz w:val="20"/>
                <w:lang w:bidi="nl-NL"/>
              </w:rPr>
            </w:pPr>
          </w:p>
        </w:tc>
        <w:tc>
          <w:tcPr>
            <w:tcW w:w="2136" w:type="dxa"/>
          </w:tcPr>
          <w:p w14:paraId="08A4E841" w14:textId="77777777" w:rsidR="00C82FC7" w:rsidRPr="00212E32" w:rsidRDefault="00C82FC7" w:rsidP="00EA7741">
            <w:pPr>
              <w:rPr>
                <w:rFonts w:ascii="Arial" w:eastAsia="Verdana" w:hAnsi="Arial" w:cs="Arial"/>
                <w:color w:val="000000"/>
                <w:sz w:val="20"/>
                <w:lang w:bidi="nl-NL"/>
              </w:rPr>
            </w:pPr>
          </w:p>
        </w:tc>
        <w:tc>
          <w:tcPr>
            <w:tcW w:w="1843" w:type="dxa"/>
          </w:tcPr>
          <w:p w14:paraId="396EC35B" w14:textId="77777777" w:rsidR="00C82FC7" w:rsidRPr="00212E32" w:rsidRDefault="00C82FC7" w:rsidP="00EA7741">
            <w:pPr>
              <w:rPr>
                <w:rFonts w:ascii="Arial" w:eastAsia="Verdana" w:hAnsi="Arial" w:cs="Arial"/>
                <w:color w:val="000000"/>
                <w:sz w:val="20"/>
                <w:lang w:bidi="nl-NL"/>
              </w:rPr>
            </w:pPr>
          </w:p>
        </w:tc>
      </w:tr>
      <w:tr w:rsidR="00C82FC7" w:rsidRPr="00212E32" w14:paraId="1913A0BB" w14:textId="77777777" w:rsidTr="00C82FC7">
        <w:trPr>
          <w:trHeight w:val="20"/>
        </w:trPr>
        <w:tc>
          <w:tcPr>
            <w:tcW w:w="3019" w:type="dxa"/>
          </w:tcPr>
          <w:p w14:paraId="3B4185F4" w14:textId="77777777" w:rsidR="00C82FC7" w:rsidRPr="00212E32" w:rsidRDefault="00C82FC7" w:rsidP="00EA7741">
            <w:pPr>
              <w:rPr>
                <w:rFonts w:ascii="Arial" w:eastAsia="Verdana" w:hAnsi="Arial" w:cs="Arial"/>
                <w:color w:val="000000"/>
                <w:sz w:val="20"/>
                <w:lang w:bidi="nl-NL"/>
              </w:rPr>
            </w:pPr>
          </w:p>
        </w:tc>
        <w:tc>
          <w:tcPr>
            <w:tcW w:w="1644" w:type="dxa"/>
          </w:tcPr>
          <w:p w14:paraId="5BBCBCD4" w14:textId="77777777" w:rsidR="00C82FC7" w:rsidRPr="00212E32" w:rsidRDefault="00C82FC7" w:rsidP="00EA7741">
            <w:pPr>
              <w:rPr>
                <w:rFonts w:ascii="Arial" w:eastAsia="Verdana" w:hAnsi="Arial" w:cs="Arial"/>
                <w:color w:val="000000"/>
                <w:sz w:val="20"/>
                <w:lang w:bidi="nl-NL"/>
              </w:rPr>
            </w:pPr>
          </w:p>
        </w:tc>
        <w:tc>
          <w:tcPr>
            <w:tcW w:w="2136" w:type="dxa"/>
          </w:tcPr>
          <w:p w14:paraId="72A4ED06" w14:textId="77777777" w:rsidR="00C82FC7" w:rsidRPr="00212E32" w:rsidRDefault="00C82FC7" w:rsidP="00EA7741">
            <w:pPr>
              <w:rPr>
                <w:rFonts w:ascii="Arial" w:eastAsia="Verdana" w:hAnsi="Arial" w:cs="Arial"/>
                <w:color w:val="000000"/>
                <w:sz w:val="20"/>
                <w:lang w:bidi="nl-NL"/>
              </w:rPr>
            </w:pPr>
          </w:p>
        </w:tc>
        <w:tc>
          <w:tcPr>
            <w:tcW w:w="1843" w:type="dxa"/>
          </w:tcPr>
          <w:p w14:paraId="3C26017B" w14:textId="77777777" w:rsidR="00C82FC7" w:rsidRPr="00212E32" w:rsidRDefault="00C82FC7" w:rsidP="00EA7741">
            <w:pPr>
              <w:rPr>
                <w:rFonts w:ascii="Arial" w:eastAsia="Verdana" w:hAnsi="Arial" w:cs="Arial"/>
                <w:color w:val="000000"/>
                <w:sz w:val="20"/>
                <w:lang w:bidi="nl-NL"/>
              </w:rPr>
            </w:pPr>
          </w:p>
        </w:tc>
      </w:tr>
      <w:tr w:rsidR="00C82FC7" w:rsidRPr="00212E32" w14:paraId="6F9DE00B" w14:textId="77777777" w:rsidTr="00C82FC7">
        <w:trPr>
          <w:trHeight w:val="20"/>
        </w:trPr>
        <w:tc>
          <w:tcPr>
            <w:tcW w:w="3019" w:type="dxa"/>
          </w:tcPr>
          <w:p w14:paraId="2109DFA1" w14:textId="77777777" w:rsidR="00C82FC7" w:rsidRPr="00212E32" w:rsidRDefault="00C82FC7" w:rsidP="00EA7741">
            <w:pPr>
              <w:rPr>
                <w:rFonts w:ascii="Arial" w:eastAsia="Verdana" w:hAnsi="Arial" w:cs="Arial"/>
                <w:color w:val="000000"/>
                <w:sz w:val="20"/>
                <w:lang w:bidi="nl-NL"/>
              </w:rPr>
            </w:pPr>
          </w:p>
        </w:tc>
        <w:tc>
          <w:tcPr>
            <w:tcW w:w="1644" w:type="dxa"/>
          </w:tcPr>
          <w:p w14:paraId="12D4F816" w14:textId="77777777" w:rsidR="00C82FC7" w:rsidRPr="00212E32" w:rsidRDefault="00C82FC7" w:rsidP="00EA7741">
            <w:pPr>
              <w:rPr>
                <w:rFonts w:ascii="Arial" w:eastAsia="Verdana" w:hAnsi="Arial" w:cs="Arial"/>
                <w:color w:val="000000"/>
                <w:sz w:val="20"/>
                <w:lang w:bidi="nl-NL"/>
              </w:rPr>
            </w:pPr>
          </w:p>
        </w:tc>
        <w:tc>
          <w:tcPr>
            <w:tcW w:w="2136" w:type="dxa"/>
          </w:tcPr>
          <w:p w14:paraId="0F3E1A3E" w14:textId="77777777" w:rsidR="00C82FC7" w:rsidRPr="00212E32" w:rsidRDefault="00C82FC7" w:rsidP="00EA7741">
            <w:pPr>
              <w:rPr>
                <w:rFonts w:ascii="Arial" w:eastAsia="Verdana" w:hAnsi="Arial" w:cs="Arial"/>
                <w:color w:val="000000"/>
                <w:sz w:val="20"/>
                <w:lang w:bidi="nl-NL"/>
              </w:rPr>
            </w:pPr>
          </w:p>
        </w:tc>
        <w:tc>
          <w:tcPr>
            <w:tcW w:w="1843" w:type="dxa"/>
          </w:tcPr>
          <w:p w14:paraId="5C81837B" w14:textId="77777777" w:rsidR="00C82FC7" w:rsidRPr="00212E32" w:rsidRDefault="00C82FC7" w:rsidP="00EA7741">
            <w:pPr>
              <w:rPr>
                <w:rFonts w:ascii="Arial" w:eastAsia="Verdana" w:hAnsi="Arial" w:cs="Arial"/>
                <w:color w:val="000000"/>
                <w:sz w:val="20"/>
                <w:lang w:bidi="nl-NL"/>
              </w:rPr>
            </w:pPr>
          </w:p>
        </w:tc>
      </w:tr>
      <w:tr w:rsidR="00C82FC7" w:rsidRPr="00212E32" w14:paraId="13D670AF" w14:textId="77777777" w:rsidTr="00C82FC7">
        <w:trPr>
          <w:trHeight w:val="20"/>
        </w:trPr>
        <w:tc>
          <w:tcPr>
            <w:tcW w:w="3019" w:type="dxa"/>
          </w:tcPr>
          <w:p w14:paraId="16A90873" w14:textId="77777777" w:rsidR="00C82FC7" w:rsidRPr="00212E32" w:rsidRDefault="00C82FC7" w:rsidP="00EA7741">
            <w:pPr>
              <w:rPr>
                <w:rFonts w:ascii="Arial" w:eastAsia="Verdana" w:hAnsi="Arial" w:cs="Arial"/>
                <w:color w:val="000000"/>
                <w:sz w:val="20"/>
                <w:lang w:bidi="nl-NL"/>
              </w:rPr>
            </w:pPr>
          </w:p>
        </w:tc>
        <w:tc>
          <w:tcPr>
            <w:tcW w:w="1644" w:type="dxa"/>
          </w:tcPr>
          <w:p w14:paraId="6DB5E064" w14:textId="77777777" w:rsidR="00C82FC7" w:rsidRPr="00212E32" w:rsidRDefault="00C82FC7" w:rsidP="00EA7741">
            <w:pPr>
              <w:rPr>
                <w:rFonts w:ascii="Arial" w:eastAsia="Verdana" w:hAnsi="Arial" w:cs="Arial"/>
                <w:color w:val="000000"/>
                <w:sz w:val="20"/>
                <w:lang w:bidi="nl-NL"/>
              </w:rPr>
            </w:pPr>
          </w:p>
        </w:tc>
        <w:tc>
          <w:tcPr>
            <w:tcW w:w="2136" w:type="dxa"/>
          </w:tcPr>
          <w:p w14:paraId="756E5A81" w14:textId="77777777" w:rsidR="00C82FC7" w:rsidRPr="00212E32" w:rsidRDefault="00C82FC7" w:rsidP="00EA7741">
            <w:pPr>
              <w:rPr>
                <w:rFonts w:ascii="Arial" w:eastAsia="Verdana" w:hAnsi="Arial" w:cs="Arial"/>
                <w:color w:val="000000"/>
                <w:sz w:val="20"/>
                <w:lang w:bidi="nl-NL"/>
              </w:rPr>
            </w:pPr>
          </w:p>
        </w:tc>
        <w:tc>
          <w:tcPr>
            <w:tcW w:w="1843" w:type="dxa"/>
          </w:tcPr>
          <w:p w14:paraId="25930292" w14:textId="77777777" w:rsidR="00C82FC7" w:rsidRPr="00212E32" w:rsidRDefault="00C82FC7" w:rsidP="00EA7741">
            <w:pPr>
              <w:rPr>
                <w:rFonts w:ascii="Arial" w:eastAsia="Verdana" w:hAnsi="Arial" w:cs="Arial"/>
                <w:color w:val="000000"/>
                <w:sz w:val="20"/>
                <w:lang w:bidi="nl-NL"/>
              </w:rPr>
            </w:pPr>
          </w:p>
        </w:tc>
      </w:tr>
    </w:tbl>
    <w:p w14:paraId="7F65494D" w14:textId="77777777" w:rsidR="00C82FC7" w:rsidRDefault="00C82FC7" w:rsidP="00BE6AB0"/>
    <w:p w14:paraId="6E92D5BD" w14:textId="4CE124BA" w:rsidR="00C82FC7" w:rsidRDefault="00C82FC7">
      <w:pPr>
        <w:spacing w:line="240" w:lineRule="auto"/>
      </w:pPr>
      <w:r>
        <w:br w:type="page"/>
      </w:r>
    </w:p>
    <w:p w14:paraId="6AC0E944" w14:textId="77777777" w:rsidR="00C82FC7" w:rsidRPr="00212E32" w:rsidRDefault="00C82FC7" w:rsidP="00C82FC7">
      <w:pPr>
        <w:pStyle w:val="Kop1"/>
        <w:numPr>
          <w:ilvl w:val="0"/>
          <w:numId w:val="0"/>
        </w:numPr>
        <w:ind w:left="360" w:hanging="360"/>
        <w:rPr>
          <w:rFonts w:eastAsia="Arial"/>
          <w:lang w:eastAsia="nl-NL" w:bidi="nl-NL"/>
        </w:rPr>
      </w:pPr>
      <w:bookmarkStart w:id="15" w:name="_Toc6394489"/>
      <w:r w:rsidRPr="00212E32">
        <w:rPr>
          <w:rFonts w:eastAsia="Arial"/>
          <w:lang w:eastAsia="nl-NL" w:bidi="nl-NL"/>
        </w:rPr>
        <w:lastRenderedPageBreak/>
        <w:t>Bijlage 2: Aantonen passend niveau van beveiliging</w:t>
      </w:r>
      <w:bookmarkEnd w:id="15"/>
    </w:p>
    <w:p w14:paraId="0295836A" w14:textId="77777777" w:rsidR="00C82FC7" w:rsidRPr="00C82FC7" w:rsidRDefault="00C82FC7" w:rsidP="00284438">
      <w:pPr>
        <w:numPr>
          <w:ilvl w:val="0"/>
          <w:numId w:val="21"/>
        </w:numPr>
        <w:ind w:left="284" w:hanging="284"/>
        <w:rPr>
          <w:lang w:bidi="nl-NL"/>
        </w:rPr>
      </w:pPr>
      <w:r w:rsidRPr="00C82FC7">
        <w:rPr>
          <w:lang w:bidi="nl-NL"/>
        </w:rPr>
        <w:t>Normenstelsel</w:t>
      </w:r>
    </w:p>
    <w:p w14:paraId="3CDF3D05" w14:textId="5E517770" w:rsidR="00C82FC7" w:rsidRPr="00C82FC7" w:rsidRDefault="00C82FC7" w:rsidP="00284438">
      <w:pPr>
        <w:ind w:left="851" w:hanging="284"/>
        <w:rPr>
          <w:lang w:bidi="nl-NL"/>
        </w:rPr>
      </w:pPr>
      <w:r w:rsidRPr="00C82FC7">
        <w:rPr>
          <w:lang w:bidi="nl-NL"/>
        </w:rPr>
        <w:t>□ De informatiebeveiliging vindt plaats volgens algemeen erkende normen, namelijk: …………………………………………………………………………………………………………………</w:t>
      </w:r>
      <w:r w:rsidR="00284438">
        <w:rPr>
          <w:lang w:bidi="nl-NL"/>
        </w:rPr>
        <w:t>………………….……..</w:t>
      </w:r>
      <w:r w:rsidRPr="00C82FC7">
        <w:rPr>
          <w:lang w:bidi="nl-NL"/>
        </w:rPr>
        <w:t xml:space="preserve"> (vermeld normenstelsel, zoals bijvoorbeeld NEN7510, NEN/ISO 27001, PCI/DSS).</w:t>
      </w:r>
    </w:p>
    <w:p w14:paraId="5B34B58B" w14:textId="77777777" w:rsidR="00C82FC7" w:rsidRPr="00C82FC7" w:rsidRDefault="00C82FC7" w:rsidP="00C82FC7">
      <w:pPr>
        <w:rPr>
          <w:lang w:bidi="nl-NL"/>
        </w:rPr>
      </w:pPr>
    </w:p>
    <w:p w14:paraId="10258657" w14:textId="77777777" w:rsidR="00C82FC7" w:rsidRPr="00C82FC7" w:rsidRDefault="00C82FC7" w:rsidP="00284438">
      <w:pPr>
        <w:ind w:left="851" w:hanging="284"/>
        <w:rPr>
          <w:lang w:bidi="nl-NL"/>
        </w:rPr>
      </w:pPr>
      <w:r w:rsidRPr="00C82FC7">
        <w:rPr>
          <w:lang w:bidi="nl-NL"/>
        </w:rPr>
        <w:t>□ De informatiebeveiliging vindt plaats volgens een algemeen erkende overheidsnorm zoals de BIG (of de BIR, BIO) of vergelijkbaar, namelijk:</w:t>
      </w:r>
    </w:p>
    <w:p w14:paraId="0A9F8037" w14:textId="47A9F60F" w:rsidR="00C82FC7" w:rsidRPr="00C82FC7" w:rsidRDefault="00C82FC7" w:rsidP="00284438">
      <w:pPr>
        <w:ind w:left="567"/>
        <w:rPr>
          <w:lang w:bidi="nl-NL"/>
        </w:rPr>
      </w:pPr>
      <w:r w:rsidRPr="00C82FC7">
        <w:rPr>
          <w:lang w:bidi="nl-NL"/>
        </w:rPr>
        <w:t>……………………………………………………………………………………………………</w:t>
      </w:r>
      <w:r w:rsidR="00284438">
        <w:rPr>
          <w:lang w:bidi="nl-NL"/>
        </w:rPr>
        <w:t>…………………………………….</w:t>
      </w:r>
    </w:p>
    <w:p w14:paraId="240671D5" w14:textId="354BDAC3" w:rsidR="00C82FC7" w:rsidRPr="00C82FC7" w:rsidRDefault="00C82FC7" w:rsidP="00284438">
      <w:pPr>
        <w:ind w:firstLine="567"/>
        <w:rPr>
          <w:lang w:bidi="nl-NL"/>
        </w:rPr>
      </w:pPr>
      <w:r w:rsidRPr="00C82FC7">
        <w:rPr>
          <w:lang w:bidi="nl-NL"/>
        </w:rPr>
        <w:t>□ Anders, nl. ……………………………………………………………………………………</w:t>
      </w:r>
      <w:r w:rsidR="00284438">
        <w:rPr>
          <w:lang w:bidi="nl-NL"/>
        </w:rPr>
        <w:t>…………………………………</w:t>
      </w:r>
    </w:p>
    <w:p w14:paraId="2649C688" w14:textId="77777777" w:rsidR="00C82FC7" w:rsidRPr="00C82FC7" w:rsidRDefault="00C82FC7" w:rsidP="00C82FC7">
      <w:pPr>
        <w:rPr>
          <w:lang w:bidi="nl-NL"/>
        </w:rPr>
      </w:pPr>
    </w:p>
    <w:p w14:paraId="77521430" w14:textId="77777777" w:rsidR="00C82FC7" w:rsidRPr="00C82FC7" w:rsidRDefault="00C82FC7" w:rsidP="00284438">
      <w:pPr>
        <w:numPr>
          <w:ilvl w:val="0"/>
          <w:numId w:val="21"/>
        </w:numPr>
        <w:ind w:left="284" w:hanging="284"/>
        <w:rPr>
          <w:lang w:bidi="nl-NL"/>
        </w:rPr>
      </w:pPr>
      <w:r w:rsidRPr="00C82FC7">
        <w:rPr>
          <w:lang w:bidi="nl-NL"/>
        </w:rPr>
        <w:t xml:space="preserve">De </w:t>
      </w:r>
      <w:proofErr w:type="spellStart"/>
      <w:r w:rsidRPr="00C82FC7">
        <w:rPr>
          <w:lang w:bidi="nl-NL"/>
        </w:rPr>
        <w:t>toereikendheid</w:t>
      </w:r>
      <w:proofErr w:type="spellEnd"/>
      <w:r w:rsidRPr="00C82FC7">
        <w:rPr>
          <w:lang w:bidi="nl-NL"/>
        </w:rPr>
        <w:t xml:space="preserve"> van de informatiebeveiliging blijkt uit de volgende certificering en verklaring van toepasselijkheid:</w:t>
      </w:r>
    </w:p>
    <w:p w14:paraId="22DD6BE7" w14:textId="77777777" w:rsidR="00C82FC7" w:rsidRPr="00C82FC7" w:rsidRDefault="00C82FC7" w:rsidP="00284438">
      <w:pPr>
        <w:numPr>
          <w:ilvl w:val="1"/>
          <w:numId w:val="22"/>
        </w:numPr>
        <w:ind w:left="568" w:hanging="284"/>
        <w:rPr>
          <w:lang w:bidi="nl-NL"/>
        </w:rPr>
      </w:pPr>
      <w:r w:rsidRPr="00C82FC7">
        <w:rPr>
          <w:lang w:bidi="nl-NL"/>
        </w:rPr>
        <w:t xml:space="preserve">Periodieke externe controles zoals audits, pentesten of </w:t>
      </w:r>
      <w:proofErr w:type="spellStart"/>
      <w:r w:rsidRPr="00C82FC7">
        <w:rPr>
          <w:lang w:bidi="nl-NL"/>
        </w:rPr>
        <w:t>TPM’s</w:t>
      </w:r>
      <w:proofErr w:type="spellEnd"/>
      <w:r w:rsidRPr="00C82FC7">
        <w:rPr>
          <w:lang w:bidi="nl-NL"/>
        </w:rPr>
        <w:t xml:space="preserve"> (bijv. ISAE3xxx SOC type II). ; </w:t>
      </w:r>
    </w:p>
    <w:p w14:paraId="23813724" w14:textId="77777777" w:rsidR="00C82FC7" w:rsidRPr="00C82FC7" w:rsidRDefault="00C82FC7" w:rsidP="00284438">
      <w:pPr>
        <w:numPr>
          <w:ilvl w:val="1"/>
          <w:numId w:val="22"/>
        </w:numPr>
        <w:ind w:left="568" w:hanging="284"/>
        <w:rPr>
          <w:lang w:bidi="nl-NL"/>
        </w:rPr>
      </w:pPr>
      <w:r w:rsidRPr="00C82FC7">
        <w:rPr>
          <w:lang w:bidi="nl-NL"/>
        </w:rPr>
        <w:t xml:space="preserve">Een Assurance rapport van een auditor die is aangesloten bij NOREA; </w:t>
      </w:r>
    </w:p>
    <w:p w14:paraId="2F2D18BA" w14:textId="77777777" w:rsidR="00C82FC7" w:rsidRPr="00C82FC7" w:rsidRDefault="00C82FC7" w:rsidP="00284438">
      <w:pPr>
        <w:numPr>
          <w:ilvl w:val="1"/>
          <w:numId w:val="22"/>
        </w:numPr>
        <w:ind w:left="568" w:hanging="284"/>
        <w:rPr>
          <w:lang w:bidi="nl-NL"/>
        </w:rPr>
      </w:pPr>
      <w:r w:rsidRPr="00C82FC7">
        <w:rPr>
          <w:lang w:bidi="nl-NL"/>
        </w:rPr>
        <w:t>Eigen controles of eigen mededelingen over de beveiligingsmaatregelen zoals hieronder beschreven:</w:t>
      </w:r>
    </w:p>
    <w:p w14:paraId="701A5755" w14:textId="7B1A1139" w:rsidR="00C82FC7" w:rsidRPr="00C82FC7" w:rsidRDefault="00C82FC7" w:rsidP="00C82FC7">
      <w:pPr>
        <w:rPr>
          <w:lang w:bidi="nl-NL"/>
        </w:rPr>
      </w:pPr>
      <w:r w:rsidRPr="00C82FC7">
        <w:rPr>
          <w:lang w:bidi="nl-NL"/>
        </w:rPr>
        <w:t>……………………………………………………………………………………………</w:t>
      </w:r>
      <w:r w:rsidR="00284438">
        <w:rPr>
          <w:lang w:bidi="nl-NL"/>
        </w:rPr>
        <w:t>………………………………………………………</w:t>
      </w:r>
    </w:p>
    <w:p w14:paraId="3D9547D2" w14:textId="77777777" w:rsidR="00C82FC7" w:rsidRPr="00C82FC7" w:rsidRDefault="00C82FC7" w:rsidP="00C82FC7">
      <w:pPr>
        <w:rPr>
          <w:lang w:bidi="nl-NL"/>
        </w:rPr>
      </w:pPr>
    </w:p>
    <w:p w14:paraId="7FF73C92" w14:textId="37D7CA58" w:rsidR="00375F12" w:rsidRPr="009270A6" w:rsidRDefault="00C82FC7" w:rsidP="00BE6AB0">
      <w:pPr>
        <w:rPr>
          <w:lang w:bidi="nl-NL"/>
        </w:rPr>
      </w:pPr>
      <w:r w:rsidRPr="00C82FC7">
        <w:rPr>
          <w:b/>
          <w:lang w:bidi="nl-NL"/>
        </w:rPr>
        <w:t>NB:</w:t>
      </w:r>
      <w:r w:rsidRPr="00C82FC7">
        <w:rPr>
          <w:lang w:bidi="nl-NL"/>
        </w:rPr>
        <w:t xml:space="preserve"> Uit de certificering/periodieke externe controles/audits of uit de eigen controles/beschrijvingen blijkt of kan afgeleid worden dat de beveiliging passend is bij de verwerking(en) genoemd in bijlage 1.</w:t>
      </w:r>
    </w:p>
    <w:sectPr w:rsidR="00375F12" w:rsidRPr="009270A6" w:rsidSect="00CE1D0E">
      <w:pgSz w:w="11906" w:h="16838" w:code="9"/>
      <w:pgMar w:top="1134" w:right="1486" w:bottom="1814" w:left="1814" w:header="992" w:footer="312"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1D7093F" w14:textId="77777777" w:rsidR="00EA7741" w:rsidRDefault="00EA7741" w:rsidP="004C03F0">
      <w:pPr>
        <w:spacing w:line="240" w:lineRule="auto"/>
      </w:pPr>
      <w:r>
        <w:separator/>
      </w:r>
    </w:p>
  </w:endnote>
  <w:endnote w:type="continuationSeparator" w:id="0">
    <w:p w14:paraId="6A4E7489" w14:textId="77777777" w:rsidR="00EA7741" w:rsidRDefault="00EA7741" w:rsidP="004C03F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AFF" w:usb1="4000ACFF" w:usb2="00000001"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F57951" w14:textId="77777777" w:rsidR="00EA7741" w:rsidRDefault="00EA7741">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647" w:type="dxa"/>
      <w:tblLook w:val="04A0" w:firstRow="1" w:lastRow="0" w:firstColumn="1" w:lastColumn="0" w:noHBand="0" w:noVBand="1"/>
    </w:tblPr>
    <w:tblGrid>
      <w:gridCol w:w="4513"/>
      <w:gridCol w:w="4134"/>
    </w:tblGrid>
    <w:tr w:rsidR="00EA7741" w:rsidRPr="008D4FE8" w14:paraId="145C66AA" w14:textId="77777777" w:rsidTr="00214E81">
      <w:tc>
        <w:tcPr>
          <w:tcW w:w="5070" w:type="dxa"/>
          <w:tcBorders>
            <w:top w:val="single" w:sz="4" w:space="0" w:color="auto"/>
          </w:tcBorders>
          <w:shd w:val="clear" w:color="auto" w:fill="auto"/>
        </w:tcPr>
        <w:p w14:paraId="5C55D235" w14:textId="2D1E3FB5" w:rsidR="00EA7741" w:rsidRPr="008D4FE8" w:rsidRDefault="00EA7741" w:rsidP="00214E81">
          <w:pPr>
            <w:pStyle w:val="Voettekst"/>
            <w:rPr>
              <w:sz w:val="18"/>
              <w:szCs w:val="18"/>
            </w:rPr>
          </w:pPr>
          <w:bookmarkStart w:id="0" w:name="_Hlk15907882"/>
          <w:r>
            <w:rPr>
              <w:sz w:val="18"/>
              <w:szCs w:val="18"/>
            </w:rPr>
            <w:t xml:space="preserve">Overeenkomst </w:t>
          </w:r>
          <w:sdt>
            <w:sdtPr>
              <w:rPr>
                <w:sz w:val="18"/>
                <w:szCs w:val="18"/>
              </w:rPr>
              <w:tag w:val="B=UxDocumentForm/uxTitelField"/>
              <w:id w:val="-980923290"/>
              <w:placeholder>
                <w:docPart w:val="D4F7AD99ABE14FA085CCE42292E03D0D"/>
              </w:placeholder>
              <w:dataBinding w:prefixMappings="xmlns:ns0='http://www.keyscript.nl/huisstijl/UxDocumentForm' " w:xpath="/ns0:variabelen[1]/ns0:UxDocumentForm[1]/ns0:uxTitelField[1]" w:storeItemID="{30024A26-C9DD-46C4-8607-F1118F24DCAD}"/>
              <w:text/>
            </w:sdtPr>
            <w:sdtEndPr/>
            <w:sdtContent>
              <w:r w:rsidR="00D740BD">
                <w:rPr>
                  <w:sz w:val="18"/>
                  <w:szCs w:val="18"/>
                </w:rPr>
                <w:t xml:space="preserve">Technisch beveiliging </w:t>
              </w:r>
            </w:sdtContent>
          </w:sdt>
        </w:p>
      </w:tc>
      <w:tc>
        <w:tcPr>
          <w:tcW w:w="4606" w:type="dxa"/>
          <w:tcBorders>
            <w:top w:val="single" w:sz="4" w:space="0" w:color="auto"/>
          </w:tcBorders>
          <w:shd w:val="clear" w:color="auto" w:fill="auto"/>
        </w:tcPr>
        <w:p w14:paraId="636E2A5F" w14:textId="18783EB9" w:rsidR="00EA7741" w:rsidRPr="008D4FE8" w:rsidRDefault="00EA7741" w:rsidP="00214E81">
          <w:pPr>
            <w:pStyle w:val="Voettekst"/>
            <w:tabs>
              <w:tab w:val="clear" w:pos="4536"/>
              <w:tab w:val="clear" w:pos="9072"/>
            </w:tabs>
            <w:rPr>
              <w:sz w:val="18"/>
              <w:szCs w:val="18"/>
            </w:rPr>
          </w:pPr>
          <w:r>
            <w:rPr>
              <w:sz w:val="18"/>
              <w:szCs w:val="18"/>
            </w:rPr>
            <w:tab/>
          </w:r>
          <w:r>
            <w:rPr>
              <w:sz w:val="18"/>
              <w:szCs w:val="18"/>
            </w:rPr>
            <w:tab/>
          </w:r>
          <w:r w:rsidRPr="008D4FE8">
            <w:rPr>
              <w:sz w:val="18"/>
              <w:szCs w:val="18"/>
            </w:rPr>
            <w:t xml:space="preserve">Pagina </w:t>
          </w:r>
          <w:r w:rsidRPr="008D4FE8">
            <w:rPr>
              <w:sz w:val="18"/>
              <w:szCs w:val="18"/>
            </w:rPr>
            <w:fldChar w:fldCharType="begin"/>
          </w:r>
          <w:r w:rsidRPr="008D4FE8">
            <w:rPr>
              <w:sz w:val="18"/>
              <w:szCs w:val="18"/>
            </w:rPr>
            <w:instrText xml:space="preserve"> PAGE   \* MERGEFORMAT </w:instrText>
          </w:r>
          <w:r w:rsidRPr="008D4FE8">
            <w:rPr>
              <w:sz w:val="18"/>
              <w:szCs w:val="18"/>
            </w:rPr>
            <w:fldChar w:fldCharType="separate"/>
          </w:r>
          <w:r w:rsidR="00AB470C">
            <w:rPr>
              <w:noProof/>
              <w:sz w:val="18"/>
              <w:szCs w:val="18"/>
            </w:rPr>
            <w:t>2</w:t>
          </w:r>
          <w:r w:rsidRPr="008D4FE8">
            <w:rPr>
              <w:sz w:val="18"/>
              <w:szCs w:val="18"/>
            </w:rPr>
            <w:fldChar w:fldCharType="end"/>
          </w:r>
          <w:r w:rsidRPr="008D4FE8">
            <w:rPr>
              <w:sz w:val="18"/>
              <w:szCs w:val="18"/>
            </w:rPr>
            <w:t xml:space="preserve"> van </w:t>
          </w:r>
          <w:r>
            <w:rPr>
              <w:noProof/>
              <w:sz w:val="18"/>
              <w:szCs w:val="18"/>
            </w:rPr>
            <w:fldChar w:fldCharType="begin"/>
          </w:r>
          <w:r>
            <w:rPr>
              <w:noProof/>
              <w:sz w:val="18"/>
              <w:szCs w:val="18"/>
            </w:rPr>
            <w:instrText xml:space="preserve"> NUMPAGES   \* MERGEFORMAT </w:instrText>
          </w:r>
          <w:r>
            <w:rPr>
              <w:noProof/>
              <w:sz w:val="18"/>
              <w:szCs w:val="18"/>
            </w:rPr>
            <w:fldChar w:fldCharType="separate"/>
          </w:r>
          <w:r w:rsidR="00AB470C">
            <w:rPr>
              <w:noProof/>
              <w:sz w:val="18"/>
              <w:szCs w:val="18"/>
            </w:rPr>
            <w:t>6</w:t>
          </w:r>
          <w:r>
            <w:rPr>
              <w:noProof/>
              <w:sz w:val="18"/>
              <w:szCs w:val="18"/>
            </w:rPr>
            <w:fldChar w:fldCharType="end"/>
          </w:r>
        </w:p>
      </w:tc>
    </w:tr>
    <w:tr w:rsidR="00EA7741" w14:paraId="7336A353" w14:textId="77777777" w:rsidTr="00214E81">
      <w:tc>
        <w:tcPr>
          <w:tcW w:w="5070" w:type="dxa"/>
          <w:shd w:val="clear" w:color="auto" w:fill="auto"/>
        </w:tcPr>
        <w:p w14:paraId="37DB4DAB" w14:textId="77777777" w:rsidR="00EA7741" w:rsidRDefault="00EA7741" w:rsidP="00214E81">
          <w:pPr>
            <w:pStyle w:val="Voettekst"/>
          </w:pPr>
        </w:p>
        <w:p w14:paraId="733F5EA7" w14:textId="77777777" w:rsidR="00EA7741" w:rsidRPr="008D4FE8" w:rsidRDefault="00EA7741" w:rsidP="00214E81">
          <w:pPr>
            <w:pStyle w:val="Voettekst"/>
            <w:rPr>
              <w:sz w:val="18"/>
              <w:szCs w:val="18"/>
            </w:rPr>
          </w:pPr>
          <w:r w:rsidRPr="008D4FE8">
            <w:rPr>
              <w:sz w:val="18"/>
              <w:szCs w:val="18"/>
            </w:rPr>
            <w:t xml:space="preserve">Paraaf </w:t>
          </w:r>
          <w:r>
            <w:rPr>
              <w:sz w:val="18"/>
              <w:szCs w:val="18"/>
            </w:rPr>
            <w:t>Opdrachtgever</w:t>
          </w:r>
          <w:r w:rsidRPr="008D4FE8">
            <w:rPr>
              <w:sz w:val="18"/>
              <w:szCs w:val="18"/>
            </w:rPr>
            <w:t>:</w:t>
          </w:r>
        </w:p>
      </w:tc>
      <w:tc>
        <w:tcPr>
          <w:tcW w:w="4606" w:type="dxa"/>
          <w:shd w:val="clear" w:color="auto" w:fill="auto"/>
        </w:tcPr>
        <w:p w14:paraId="611F1C16" w14:textId="77777777" w:rsidR="00EA7741" w:rsidRDefault="00EA7741" w:rsidP="00214E81">
          <w:pPr>
            <w:pStyle w:val="Voettekst"/>
          </w:pPr>
        </w:p>
        <w:p w14:paraId="018555BB" w14:textId="288AB9D5" w:rsidR="00EA7741" w:rsidRPr="008D4FE8" w:rsidRDefault="00EA7741" w:rsidP="00214E81">
          <w:pPr>
            <w:pStyle w:val="Voettekst"/>
            <w:tabs>
              <w:tab w:val="clear" w:pos="4536"/>
              <w:tab w:val="clear" w:pos="9072"/>
            </w:tabs>
            <w:rPr>
              <w:sz w:val="18"/>
              <w:szCs w:val="18"/>
            </w:rPr>
          </w:pPr>
          <w:r>
            <w:rPr>
              <w:sz w:val="18"/>
              <w:szCs w:val="18"/>
            </w:rPr>
            <w:tab/>
          </w:r>
          <w:r>
            <w:rPr>
              <w:sz w:val="18"/>
              <w:szCs w:val="18"/>
            </w:rPr>
            <w:tab/>
            <w:t>Paraaf Opdrachtnemer:</w:t>
          </w:r>
        </w:p>
      </w:tc>
    </w:tr>
    <w:bookmarkEnd w:id="0"/>
  </w:tbl>
  <w:p w14:paraId="0446ADFE" w14:textId="2236E78C" w:rsidR="00EA7741" w:rsidRPr="00214E81" w:rsidRDefault="00EA7741" w:rsidP="00214E81">
    <w:pPr>
      <w:pStyle w:val="Voettekst"/>
      <w:rPr>
        <w:rStyle w:val="DHPaginaCijfer"/>
        <w:sz w:val="19"/>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647" w:type="dxa"/>
      <w:tblLook w:val="04A0" w:firstRow="1" w:lastRow="0" w:firstColumn="1" w:lastColumn="0" w:noHBand="0" w:noVBand="1"/>
    </w:tblPr>
    <w:tblGrid>
      <w:gridCol w:w="4513"/>
      <w:gridCol w:w="4134"/>
    </w:tblGrid>
    <w:tr w:rsidR="00EA7741" w:rsidRPr="008D4FE8" w14:paraId="56503F67" w14:textId="77777777" w:rsidTr="006A00E9">
      <w:tc>
        <w:tcPr>
          <w:tcW w:w="5070" w:type="dxa"/>
          <w:tcBorders>
            <w:top w:val="single" w:sz="4" w:space="0" w:color="auto"/>
          </w:tcBorders>
          <w:shd w:val="clear" w:color="auto" w:fill="auto"/>
        </w:tcPr>
        <w:p w14:paraId="1C5CF230" w14:textId="0E0E0E95" w:rsidR="00EA7741" w:rsidRPr="008D4FE8" w:rsidRDefault="00EA7741" w:rsidP="00214E81">
          <w:pPr>
            <w:pStyle w:val="Voettekst"/>
            <w:rPr>
              <w:sz w:val="18"/>
              <w:szCs w:val="18"/>
            </w:rPr>
          </w:pPr>
          <w:r>
            <w:rPr>
              <w:sz w:val="18"/>
              <w:szCs w:val="18"/>
            </w:rPr>
            <w:t xml:space="preserve">Overeenkomst </w:t>
          </w:r>
          <w:sdt>
            <w:sdtPr>
              <w:rPr>
                <w:sz w:val="18"/>
                <w:szCs w:val="18"/>
              </w:rPr>
              <w:tag w:val="B=UxDocumentForm/uxTitelField"/>
              <w:id w:val="1082411898"/>
              <w:dataBinding w:prefixMappings="xmlns:ns0='http://www.keyscript.nl/huisstijl/UxDocumentForm' " w:xpath="/ns0:variabelen[1]/ns0:UxDocumentForm[1]/ns0:uxTitelField[1]" w:storeItemID="{30024A26-C9DD-46C4-8607-F1118F24DCAD}"/>
              <w:text/>
            </w:sdtPr>
            <w:sdtEndPr/>
            <w:sdtContent>
              <w:r w:rsidR="00D740BD">
                <w:rPr>
                  <w:sz w:val="18"/>
                  <w:szCs w:val="18"/>
                </w:rPr>
                <w:t xml:space="preserve">Technisch beveiliging </w:t>
              </w:r>
            </w:sdtContent>
          </w:sdt>
        </w:p>
      </w:tc>
      <w:tc>
        <w:tcPr>
          <w:tcW w:w="4606" w:type="dxa"/>
          <w:tcBorders>
            <w:top w:val="single" w:sz="4" w:space="0" w:color="auto"/>
          </w:tcBorders>
          <w:shd w:val="clear" w:color="auto" w:fill="auto"/>
        </w:tcPr>
        <w:p w14:paraId="34C3CB05" w14:textId="77777777" w:rsidR="00EA7741" w:rsidRPr="008D4FE8" w:rsidRDefault="00EA7741" w:rsidP="00214E81">
          <w:pPr>
            <w:pStyle w:val="Voettekst"/>
            <w:tabs>
              <w:tab w:val="clear" w:pos="4536"/>
              <w:tab w:val="clear" w:pos="9072"/>
            </w:tabs>
            <w:rPr>
              <w:sz w:val="18"/>
              <w:szCs w:val="18"/>
            </w:rPr>
          </w:pPr>
          <w:r>
            <w:rPr>
              <w:sz w:val="18"/>
              <w:szCs w:val="18"/>
            </w:rPr>
            <w:tab/>
          </w:r>
          <w:r>
            <w:rPr>
              <w:sz w:val="18"/>
              <w:szCs w:val="18"/>
            </w:rPr>
            <w:tab/>
          </w:r>
          <w:r w:rsidRPr="008D4FE8">
            <w:rPr>
              <w:sz w:val="18"/>
              <w:szCs w:val="18"/>
            </w:rPr>
            <w:t xml:space="preserve">Pagina </w:t>
          </w:r>
          <w:r w:rsidRPr="008D4FE8">
            <w:rPr>
              <w:sz w:val="18"/>
              <w:szCs w:val="18"/>
            </w:rPr>
            <w:fldChar w:fldCharType="begin"/>
          </w:r>
          <w:r w:rsidRPr="008D4FE8">
            <w:rPr>
              <w:sz w:val="18"/>
              <w:szCs w:val="18"/>
            </w:rPr>
            <w:instrText xml:space="preserve"> PAGE   \* MERGEFORMAT </w:instrText>
          </w:r>
          <w:r w:rsidRPr="008D4FE8">
            <w:rPr>
              <w:sz w:val="18"/>
              <w:szCs w:val="18"/>
            </w:rPr>
            <w:fldChar w:fldCharType="separate"/>
          </w:r>
          <w:r w:rsidR="00AB470C">
            <w:rPr>
              <w:noProof/>
              <w:sz w:val="18"/>
              <w:szCs w:val="18"/>
            </w:rPr>
            <w:t>1</w:t>
          </w:r>
          <w:r w:rsidRPr="008D4FE8">
            <w:rPr>
              <w:sz w:val="18"/>
              <w:szCs w:val="18"/>
            </w:rPr>
            <w:fldChar w:fldCharType="end"/>
          </w:r>
          <w:r w:rsidRPr="008D4FE8">
            <w:rPr>
              <w:sz w:val="18"/>
              <w:szCs w:val="18"/>
            </w:rPr>
            <w:t xml:space="preserve"> van </w:t>
          </w:r>
          <w:r>
            <w:rPr>
              <w:noProof/>
              <w:sz w:val="18"/>
              <w:szCs w:val="18"/>
            </w:rPr>
            <w:fldChar w:fldCharType="begin"/>
          </w:r>
          <w:r>
            <w:rPr>
              <w:noProof/>
              <w:sz w:val="18"/>
              <w:szCs w:val="18"/>
            </w:rPr>
            <w:instrText xml:space="preserve"> NUMPAGES   \* MERGEFORMAT </w:instrText>
          </w:r>
          <w:r>
            <w:rPr>
              <w:noProof/>
              <w:sz w:val="18"/>
              <w:szCs w:val="18"/>
            </w:rPr>
            <w:fldChar w:fldCharType="separate"/>
          </w:r>
          <w:r w:rsidR="00AB470C">
            <w:rPr>
              <w:noProof/>
              <w:sz w:val="18"/>
              <w:szCs w:val="18"/>
            </w:rPr>
            <w:t>6</w:t>
          </w:r>
          <w:r>
            <w:rPr>
              <w:noProof/>
              <w:sz w:val="18"/>
              <w:szCs w:val="18"/>
            </w:rPr>
            <w:fldChar w:fldCharType="end"/>
          </w:r>
        </w:p>
      </w:tc>
    </w:tr>
    <w:tr w:rsidR="00EA7741" w14:paraId="626B5510" w14:textId="77777777" w:rsidTr="006A00E9">
      <w:tc>
        <w:tcPr>
          <w:tcW w:w="5070" w:type="dxa"/>
          <w:shd w:val="clear" w:color="auto" w:fill="auto"/>
        </w:tcPr>
        <w:p w14:paraId="5F9D4249" w14:textId="77777777" w:rsidR="00EA7741" w:rsidRDefault="00EA7741" w:rsidP="00214E81">
          <w:pPr>
            <w:pStyle w:val="Voettekst"/>
          </w:pPr>
        </w:p>
        <w:p w14:paraId="2F04CBA1" w14:textId="77777777" w:rsidR="00EA7741" w:rsidRPr="008D4FE8" w:rsidRDefault="00EA7741" w:rsidP="00214E81">
          <w:pPr>
            <w:pStyle w:val="Voettekst"/>
            <w:rPr>
              <w:sz w:val="18"/>
              <w:szCs w:val="18"/>
            </w:rPr>
          </w:pPr>
          <w:r w:rsidRPr="008D4FE8">
            <w:rPr>
              <w:sz w:val="18"/>
              <w:szCs w:val="18"/>
            </w:rPr>
            <w:t xml:space="preserve">Paraaf </w:t>
          </w:r>
          <w:r>
            <w:rPr>
              <w:sz w:val="18"/>
              <w:szCs w:val="18"/>
            </w:rPr>
            <w:t>Opdrachtgever</w:t>
          </w:r>
          <w:r w:rsidRPr="008D4FE8">
            <w:rPr>
              <w:sz w:val="18"/>
              <w:szCs w:val="18"/>
            </w:rPr>
            <w:t>:</w:t>
          </w:r>
        </w:p>
      </w:tc>
      <w:tc>
        <w:tcPr>
          <w:tcW w:w="4606" w:type="dxa"/>
          <w:shd w:val="clear" w:color="auto" w:fill="auto"/>
        </w:tcPr>
        <w:p w14:paraId="6604A28C" w14:textId="77777777" w:rsidR="00EA7741" w:rsidRDefault="00EA7741" w:rsidP="00214E81">
          <w:pPr>
            <w:pStyle w:val="Voettekst"/>
          </w:pPr>
        </w:p>
        <w:p w14:paraId="5ADCC480" w14:textId="77777777" w:rsidR="00EA7741" w:rsidRPr="008D4FE8" w:rsidRDefault="00EA7741" w:rsidP="00214E81">
          <w:pPr>
            <w:pStyle w:val="Voettekst"/>
            <w:tabs>
              <w:tab w:val="clear" w:pos="4536"/>
              <w:tab w:val="clear" w:pos="9072"/>
            </w:tabs>
            <w:rPr>
              <w:sz w:val="18"/>
              <w:szCs w:val="18"/>
            </w:rPr>
          </w:pPr>
          <w:r>
            <w:rPr>
              <w:sz w:val="18"/>
              <w:szCs w:val="18"/>
            </w:rPr>
            <w:tab/>
          </w:r>
          <w:r>
            <w:rPr>
              <w:sz w:val="18"/>
              <w:szCs w:val="18"/>
            </w:rPr>
            <w:tab/>
            <w:t>Paraaf Opdrachtnemer:</w:t>
          </w:r>
        </w:p>
      </w:tc>
    </w:tr>
  </w:tbl>
  <w:p w14:paraId="16A68F6C" w14:textId="77777777" w:rsidR="00EA7741" w:rsidRDefault="00EA7741" w:rsidP="00214E8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386C7BA" w14:textId="77777777" w:rsidR="00EA7741" w:rsidRDefault="00EA7741" w:rsidP="00D56D37">
      <w:pPr>
        <w:pBdr>
          <w:top w:val="single" w:sz="8" w:space="1" w:color="auto"/>
        </w:pBdr>
        <w:spacing w:line="20" w:lineRule="exact"/>
        <w:ind w:right="6407"/>
      </w:pPr>
    </w:p>
  </w:footnote>
  <w:footnote w:type="continuationSeparator" w:id="0">
    <w:p w14:paraId="15C1634C" w14:textId="77777777" w:rsidR="00EA7741" w:rsidRDefault="00EA7741" w:rsidP="004C03F0">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242560" w14:textId="77777777" w:rsidR="00EA7741" w:rsidRDefault="00EA7741">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2BFF3E" w14:textId="75A28864" w:rsidR="00EA7741" w:rsidRDefault="00EA7741">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F1415B" w14:textId="53B466DB" w:rsidR="00EA7741" w:rsidRDefault="00EA7741" w:rsidP="00495798">
    <w:pPr>
      <w:pStyle w:val="Koptekst"/>
      <w:spacing w:after="3680"/>
    </w:pPr>
    <w:r>
      <w:rPr>
        <w:noProof/>
        <w:lang w:eastAsia="nl-NL"/>
      </w:rPr>
      <w:drawing>
        <wp:anchor distT="0" distB="0" distL="114300" distR="114300" simplePos="0" relativeHeight="251657216" behindDoc="1" locked="0" layoutInCell="1" allowOverlap="1" wp14:anchorId="200F0F28" wp14:editId="7CC543F3">
          <wp:simplePos x="0" y="0"/>
          <wp:positionH relativeFrom="page">
            <wp:posOffset>133801</wp:posOffset>
          </wp:positionH>
          <wp:positionV relativeFrom="page">
            <wp:posOffset>9525</wp:posOffset>
          </wp:positionV>
          <wp:extent cx="3383098" cy="1424399"/>
          <wp:effectExtent l="0" t="0" r="8255" b="4445"/>
          <wp:wrapNone/>
          <wp:docPr id="2" nam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H-NL-Grijs-CS6_Logo.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3383098" cy="1424399"/>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B440AF8"/>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A27E491E"/>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CE2AC232"/>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EE640F22"/>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8070EFE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CCAF1E4"/>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A982564"/>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AD24E64"/>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24CE392"/>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CB1A3A82"/>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01728E1"/>
    <w:multiLevelType w:val="hybridMultilevel"/>
    <w:tmpl w:val="F8240E80"/>
    <w:lvl w:ilvl="0" w:tplc="04130017">
      <w:start w:val="1"/>
      <w:numFmt w:val="lowerLetter"/>
      <w:lvlText w:val="%1)"/>
      <w:lvlJc w:val="left"/>
      <w:pPr>
        <w:ind w:left="720" w:hanging="360"/>
      </w:pPr>
      <w:rPr>
        <w:rFonts w:hint="default"/>
        <w:b w:val="0"/>
      </w:r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11" w15:restartNumberingAfterBreak="0">
    <w:nsid w:val="060E066E"/>
    <w:multiLevelType w:val="hybridMultilevel"/>
    <w:tmpl w:val="781656DC"/>
    <w:lvl w:ilvl="0" w:tplc="04130017">
      <w:start w:val="1"/>
      <w:numFmt w:val="lowerLetter"/>
      <w:lvlText w:val="%1)"/>
      <w:lvlJc w:val="left"/>
      <w:pPr>
        <w:ind w:left="4892" w:hanging="360"/>
      </w:pPr>
      <w:rPr>
        <w:rFonts w:hint="default"/>
      </w:rPr>
    </w:lvl>
    <w:lvl w:ilvl="1" w:tplc="04130019" w:tentative="1">
      <w:start w:val="1"/>
      <w:numFmt w:val="lowerLetter"/>
      <w:lvlText w:val="%2."/>
      <w:lvlJc w:val="left"/>
      <w:pPr>
        <w:ind w:left="5612" w:hanging="360"/>
      </w:pPr>
    </w:lvl>
    <w:lvl w:ilvl="2" w:tplc="0413001B" w:tentative="1">
      <w:start w:val="1"/>
      <w:numFmt w:val="lowerRoman"/>
      <w:lvlText w:val="%3."/>
      <w:lvlJc w:val="right"/>
      <w:pPr>
        <w:ind w:left="6332" w:hanging="180"/>
      </w:pPr>
    </w:lvl>
    <w:lvl w:ilvl="3" w:tplc="0413000F" w:tentative="1">
      <w:start w:val="1"/>
      <w:numFmt w:val="decimal"/>
      <w:lvlText w:val="%4."/>
      <w:lvlJc w:val="left"/>
      <w:pPr>
        <w:ind w:left="7052" w:hanging="360"/>
      </w:pPr>
    </w:lvl>
    <w:lvl w:ilvl="4" w:tplc="04130019" w:tentative="1">
      <w:start w:val="1"/>
      <w:numFmt w:val="lowerLetter"/>
      <w:lvlText w:val="%5."/>
      <w:lvlJc w:val="left"/>
      <w:pPr>
        <w:ind w:left="7772" w:hanging="360"/>
      </w:pPr>
    </w:lvl>
    <w:lvl w:ilvl="5" w:tplc="0413001B" w:tentative="1">
      <w:start w:val="1"/>
      <w:numFmt w:val="lowerRoman"/>
      <w:lvlText w:val="%6."/>
      <w:lvlJc w:val="right"/>
      <w:pPr>
        <w:ind w:left="8492" w:hanging="180"/>
      </w:pPr>
    </w:lvl>
    <w:lvl w:ilvl="6" w:tplc="0413000F" w:tentative="1">
      <w:start w:val="1"/>
      <w:numFmt w:val="decimal"/>
      <w:lvlText w:val="%7."/>
      <w:lvlJc w:val="left"/>
      <w:pPr>
        <w:ind w:left="9212" w:hanging="360"/>
      </w:pPr>
    </w:lvl>
    <w:lvl w:ilvl="7" w:tplc="04130019" w:tentative="1">
      <w:start w:val="1"/>
      <w:numFmt w:val="lowerLetter"/>
      <w:lvlText w:val="%8."/>
      <w:lvlJc w:val="left"/>
      <w:pPr>
        <w:ind w:left="9932" w:hanging="360"/>
      </w:pPr>
    </w:lvl>
    <w:lvl w:ilvl="8" w:tplc="0413001B" w:tentative="1">
      <w:start w:val="1"/>
      <w:numFmt w:val="lowerRoman"/>
      <w:lvlText w:val="%9."/>
      <w:lvlJc w:val="right"/>
      <w:pPr>
        <w:ind w:left="10652" w:hanging="180"/>
      </w:pPr>
    </w:lvl>
  </w:abstractNum>
  <w:abstractNum w:abstractNumId="12" w15:restartNumberingAfterBreak="0">
    <w:nsid w:val="092D3C0D"/>
    <w:multiLevelType w:val="hybridMultilevel"/>
    <w:tmpl w:val="8CB8FA02"/>
    <w:lvl w:ilvl="0" w:tplc="970E813C">
      <w:start w:val="1"/>
      <w:numFmt w:val="bullet"/>
      <w:lvlText w:val="□"/>
      <w:lvlJc w:val="left"/>
      <w:pPr>
        <w:ind w:left="720" w:hanging="360"/>
      </w:pPr>
      <w:rPr>
        <w:rFonts w:ascii="Arial" w:hAnsi="Arial" w:hint="default"/>
      </w:rPr>
    </w:lvl>
    <w:lvl w:ilvl="1" w:tplc="2D7EC19A">
      <w:start w:val="1"/>
      <w:numFmt w:val="lowerLetter"/>
      <w:lvlText w:val="%2."/>
      <w:lvlJc w:val="left"/>
      <w:pPr>
        <w:ind w:left="1440" w:hanging="360"/>
      </w:pPr>
      <w:rPr>
        <w:rFonts w:hint="default"/>
      </w:r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0D215A08"/>
    <w:multiLevelType w:val="hybridMultilevel"/>
    <w:tmpl w:val="2A6A74BE"/>
    <w:lvl w:ilvl="0" w:tplc="2D80DA66">
      <w:start w:val="1"/>
      <w:numFmt w:val="lowerLetter"/>
      <w:lvlText w:val="%1)"/>
      <w:lvlJc w:val="left"/>
      <w:pPr>
        <w:ind w:left="720" w:hanging="360"/>
      </w:pPr>
      <w:rPr>
        <w:b w:val="0"/>
      </w:r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14" w15:restartNumberingAfterBreak="0">
    <w:nsid w:val="12B83FE6"/>
    <w:multiLevelType w:val="multilevel"/>
    <w:tmpl w:val="15E8AEE6"/>
    <w:lvl w:ilvl="0">
      <w:start w:val="1"/>
      <w:numFmt w:val="bullet"/>
      <w:lvlText w:val=""/>
      <w:lvlJc w:val="left"/>
      <w:pPr>
        <w:tabs>
          <w:tab w:val="num" w:pos="375"/>
        </w:tabs>
        <w:ind w:left="375" w:hanging="375"/>
      </w:pPr>
      <w:rPr>
        <w:rFonts w:ascii="Symbol" w:hAnsi="Symbol" w:hint="default"/>
        <w:color w:val="auto"/>
      </w:rPr>
    </w:lvl>
    <w:lvl w:ilvl="1">
      <w:start w:val="6"/>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15" w15:restartNumberingAfterBreak="0">
    <w:nsid w:val="367C5F7E"/>
    <w:multiLevelType w:val="multilevel"/>
    <w:tmpl w:val="0C8EE89E"/>
    <w:lvl w:ilvl="0">
      <w:start w:val="1"/>
      <w:numFmt w:val="decimal"/>
      <w:pStyle w:val="DHGenummerd"/>
      <w:lvlText w:val="%1."/>
      <w:lvlJc w:val="left"/>
      <w:pPr>
        <w:ind w:left="284" w:hanging="284"/>
      </w:pPr>
      <w:rPr>
        <w:rFonts w:hint="default"/>
      </w:rPr>
    </w:lvl>
    <w:lvl w:ilvl="1">
      <w:start w:val="1"/>
      <w:numFmt w:val="decimal"/>
      <w:pStyle w:val="DHSubGenummerd"/>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6" w15:restartNumberingAfterBreak="0">
    <w:nsid w:val="3E86491E"/>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574F3F1D"/>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60D04428"/>
    <w:multiLevelType w:val="hybridMultilevel"/>
    <w:tmpl w:val="CBF61A64"/>
    <w:lvl w:ilvl="0" w:tplc="2D80DA66">
      <w:start w:val="1"/>
      <w:numFmt w:val="lowerLetter"/>
      <w:lvlText w:val="%1)"/>
      <w:lvlJc w:val="left"/>
      <w:pPr>
        <w:ind w:left="720" w:hanging="360"/>
      </w:pPr>
      <w:rPr>
        <w:rFonts w:hint="default"/>
        <w:b w:val="0"/>
      </w:r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19" w15:restartNumberingAfterBreak="0">
    <w:nsid w:val="6DA06D0E"/>
    <w:multiLevelType w:val="multilevel"/>
    <w:tmpl w:val="ED022E3C"/>
    <w:lvl w:ilvl="0">
      <w:start w:val="1"/>
      <w:numFmt w:val="bullet"/>
      <w:pStyle w:val="DHOpsomming"/>
      <w:lvlText w:val="•"/>
      <w:lvlJc w:val="left"/>
      <w:pPr>
        <w:ind w:left="284" w:hanging="284"/>
      </w:pPr>
      <w:rPr>
        <w:rFonts w:ascii="Calibri" w:hAnsi="Calibri" w:hint="default"/>
      </w:rPr>
    </w:lvl>
    <w:lvl w:ilvl="1">
      <w:start w:val="1"/>
      <w:numFmt w:val="bullet"/>
      <w:pStyle w:val="DHSubopsomming"/>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20" w15:restartNumberingAfterBreak="0">
    <w:nsid w:val="6DDF407E"/>
    <w:multiLevelType w:val="hybridMultilevel"/>
    <w:tmpl w:val="816EF594"/>
    <w:lvl w:ilvl="0" w:tplc="04130019">
      <w:start w:val="1"/>
      <w:numFmt w:val="lowerLetter"/>
      <w:lvlText w:val="%1."/>
      <w:lvlJc w:val="left"/>
      <w:pPr>
        <w:ind w:left="1140" w:hanging="360"/>
      </w:pPr>
    </w:lvl>
    <w:lvl w:ilvl="1" w:tplc="970E813C">
      <w:start w:val="1"/>
      <w:numFmt w:val="bullet"/>
      <w:lvlText w:val="□"/>
      <w:lvlJc w:val="left"/>
      <w:pPr>
        <w:ind w:left="1860" w:hanging="360"/>
      </w:pPr>
      <w:rPr>
        <w:rFonts w:ascii="Arial" w:hAnsi="Arial" w:hint="default"/>
      </w:rPr>
    </w:lvl>
    <w:lvl w:ilvl="2" w:tplc="0413001B" w:tentative="1">
      <w:start w:val="1"/>
      <w:numFmt w:val="lowerRoman"/>
      <w:lvlText w:val="%3."/>
      <w:lvlJc w:val="right"/>
      <w:pPr>
        <w:ind w:left="2580" w:hanging="180"/>
      </w:pPr>
    </w:lvl>
    <w:lvl w:ilvl="3" w:tplc="0413000F" w:tentative="1">
      <w:start w:val="1"/>
      <w:numFmt w:val="decimal"/>
      <w:lvlText w:val="%4."/>
      <w:lvlJc w:val="left"/>
      <w:pPr>
        <w:ind w:left="3300" w:hanging="360"/>
      </w:pPr>
    </w:lvl>
    <w:lvl w:ilvl="4" w:tplc="04130019" w:tentative="1">
      <w:start w:val="1"/>
      <w:numFmt w:val="lowerLetter"/>
      <w:lvlText w:val="%5."/>
      <w:lvlJc w:val="left"/>
      <w:pPr>
        <w:ind w:left="4020" w:hanging="360"/>
      </w:pPr>
    </w:lvl>
    <w:lvl w:ilvl="5" w:tplc="0413001B" w:tentative="1">
      <w:start w:val="1"/>
      <w:numFmt w:val="lowerRoman"/>
      <w:lvlText w:val="%6."/>
      <w:lvlJc w:val="right"/>
      <w:pPr>
        <w:ind w:left="4740" w:hanging="180"/>
      </w:pPr>
    </w:lvl>
    <w:lvl w:ilvl="6" w:tplc="0413000F" w:tentative="1">
      <w:start w:val="1"/>
      <w:numFmt w:val="decimal"/>
      <w:lvlText w:val="%7."/>
      <w:lvlJc w:val="left"/>
      <w:pPr>
        <w:ind w:left="5460" w:hanging="360"/>
      </w:pPr>
    </w:lvl>
    <w:lvl w:ilvl="7" w:tplc="04130019" w:tentative="1">
      <w:start w:val="1"/>
      <w:numFmt w:val="lowerLetter"/>
      <w:lvlText w:val="%8."/>
      <w:lvlJc w:val="left"/>
      <w:pPr>
        <w:ind w:left="6180" w:hanging="360"/>
      </w:pPr>
    </w:lvl>
    <w:lvl w:ilvl="8" w:tplc="0413001B" w:tentative="1">
      <w:start w:val="1"/>
      <w:numFmt w:val="lowerRoman"/>
      <w:lvlText w:val="%9."/>
      <w:lvlJc w:val="right"/>
      <w:pPr>
        <w:ind w:left="6900" w:hanging="180"/>
      </w:pPr>
    </w:lvl>
  </w:abstractNum>
  <w:abstractNum w:abstractNumId="21" w15:restartNumberingAfterBreak="0">
    <w:nsid w:val="792E2B60"/>
    <w:multiLevelType w:val="multilevel"/>
    <w:tmpl w:val="C3B22B7E"/>
    <w:lvl w:ilvl="0">
      <w:start w:val="1"/>
      <w:numFmt w:val="decimal"/>
      <w:pStyle w:val="Kop1"/>
      <w:lvlText w:val="%1"/>
      <w:lvlJc w:val="left"/>
      <w:pPr>
        <w:ind w:left="360" w:hanging="360"/>
      </w:pPr>
      <w:rPr>
        <w:rFonts w:hint="default"/>
      </w:rPr>
    </w:lvl>
    <w:lvl w:ilvl="1">
      <w:start w:val="1"/>
      <w:numFmt w:val="decimal"/>
      <w:pStyle w:val="Kop2"/>
      <w:lvlText w:val="%1.%2"/>
      <w:lvlJc w:val="left"/>
      <w:pPr>
        <w:ind w:left="792" w:hanging="432"/>
      </w:pPr>
      <w:rPr>
        <w:rFonts w:hint="default"/>
      </w:rPr>
    </w:lvl>
    <w:lvl w:ilvl="2">
      <w:start w:val="1"/>
      <w:numFmt w:val="decimal"/>
      <w:pStyle w:val="Kop3"/>
      <w:lvlText w:val="%1.%2.%3"/>
      <w:lvlJc w:val="left"/>
      <w:pPr>
        <w:ind w:left="1224" w:hanging="504"/>
      </w:pPr>
      <w:rPr>
        <w:rFonts w:hint="default"/>
      </w:rPr>
    </w:lvl>
    <w:lvl w:ilvl="3">
      <w:start w:val="1"/>
      <w:numFmt w:val="decimal"/>
      <w:pStyle w:val="Kop4"/>
      <w:lvlText w:val="%1.%2.%3.%4"/>
      <w:lvlJc w:val="left"/>
      <w:pPr>
        <w:ind w:left="1728" w:hanging="648"/>
      </w:pPr>
      <w:rPr>
        <w:rFonts w:hint="default"/>
      </w:rPr>
    </w:lvl>
    <w:lvl w:ilvl="4">
      <w:start w:val="1"/>
      <w:numFmt w:val="decimal"/>
      <w:pStyle w:val="Kop5"/>
      <w:lvlText w:val="%1.%2.%3.%4.%5"/>
      <w:lvlJc w:val="left"/>
      <w:pPr>
        <w:ind w:left="2232" w:hanging="792"/>
      </w:pPr>
      <w:rPr>
        <w:rFonts w:hint="default"/>
      </w:rPr>
    </w:lvl>
    <w:lvl w:ilvl="5">
      <w:start w:val="1"/>
      <w:numFmt w:val="decimal"/>
      <w:pStyle w:val="Kop6"/>
      <w:lvlText w:val="%1.%2.%3.%4.%5.%6"/>
      <w:lvlJc w:val="left"/>
      <w:pPr>
        <w:ind w:left="2736" w:hanging="936"/>
      </w:pPr>
      <w:rPr>
        <w:rFonts w:hint="default"/>
      </w:rPr>
    </w:lvl>
    <w:lvl w:ilvl="6">
      <w:start w:val="1"/>
      <w:numFmt w:val="decimal"/>
      <w:pStyle w:val="Kop7"/>
      <w:lvlText w:val="%1.%2.%3.%4.%5.%6.%7"/>
      <w:lvlJc w:val="left"/>
      <w:pPr>
        <w:ind w:left="3240" w:hanging="1080"/>
      </w:pPr>
      <w:rPr>
        <w:rFonts w:hint="default"/>
      </w:rPr>
    </w:lvl>
    <w:lvl w:ilvl="7">
      <w:start w:val="1"/>
      <w:numFmt w:val="decimal"/>
      <w:pStyle w:val="Kop8"/>
      <w:lvlText w:val="%1.%2.%3.%4.%5.%6.%7.%8"/>
      <w:lvlJc w:val="left"/>
      <w:pPr>
        <w:ind w:left="3744" w:hanging="1224"/>
      </w:pPr>
      <w:rPr>
        <w:rFonts w:hint="default"/>
      </w:rPr>
    </w:lvl>
    <w:lvl w:ilvl="8">
      <w:start w:val="1"/>
      <w:numFmt w:val="decimal"/>
      <w:pStyle w:val="Kop9"/>
      <w:lvlText w:val="%1.%2.%3.%4.%5.%6.%7.%8.%9"/>
      <w:lvlJc w:val="left"/>
      <w:pPr>
        <w:ind w:left="4320" w:hanging="1440"/>
      </w:pPr>
      <w:rPr>
        <w:rFonts w:hint="default"/>
      </w:rPr>
    </w:lvl>
  </w:abstractNum>
  <w:abstractNum w:abstractNumId="22" w15:restartNumberingAfterBreak="0">
    <w:nsid w:val="7CA05806"/>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3" w15:restartNumberingAfterBreak="0">
    <w:nsid w:val="7E472F87"/>
    <w:multiLevelType w:val="hybridMultilevel"/>
    <w:tmpl w:val="CDFCCF70"/>
    <w:lvl w:ilvl="0" w:tplc="704A3192">
      <w:start w:val="1"/>
      <w:numFmt w:val="decimal"/>
      <w:lvlText w:val="%1."/>
      <w:lvlJc w:val="left"/>
      <w:pPr>
        <w:ind w:left="720" w:hanging="360"/>
      </w:pPr>
      <w:rPr>
        <w:rFonts w:hint="default"/>
        <w:b/>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19"/>
  </w:num>
  <w:num w:numId="12">
    <w:abstractNumId w:val="16"/>
  </w:num>
  <w:num w:numId="13">
    <w:abstractNumId w:val="15"/>
  </w:num>
  <w:num w:numId="14">
    <w:abstractNumId w:val="22"/>
  </w:num>
  <w:num w:numId="15">
    <w:abstractNumId w:val="17"/>
  </w:num>
  <w:num w:numId="16">
    <w:abstractNumId w:val="21"/>
  </w:num>
  <w:num w:numId="17">
    <w:abstractNumId w:val="14"/>
  </w:num>
  <w:num w:numId="18">
    <w:abstractNumId w:val="11"/>
  </w:num>
  <w:num w:numId="1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3"/>
  </w:num>
  <w:num w:numId="21">
    <w:abstractNumId w:val="12"/>
  </w:num>
  <w:num w:numId="22">
    <w:abstractNumId w:val="20"/>
  </w:num>
  <w:num w:numId="23">
    <w:abstractNumId w:val="13"/>
  </w:num>
  <w:num w:numId="24">
    <w:abstractNumId w:val="10"/>
  </w:num>
  <w:num w:numId="25">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ocumentProtection w:edit="forms" w:enforcement="0"/>
  <w:defaultTabStop w:val="567"/>
  <w:hyphenationZone w:val="425"/>
  <w:characterSpacingControl w:val="doNotCompress"/>
  <w:hdrShapeDefaults>
    <o:shapedefaults v:ext="edit" spidmax="3276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Height" w:val="388"/>
    <w:docVar w:name="lijnhorizontaal" w:val="cm"/>
    <w:docVar w:name="lijnverticaal" w:val="cm"/>
    <w:docVar w:name="Width" w:val="520"/>
  </w:docVars>
  <w:rsids>
    <w:rsidRoot w:val="007B7006"/>
    <w:rsid w:val="000036C8"/>
    <w:rsid w:val="00016950"/>
    <w:rsid w:val="0003291B"/>
    <w:rsid w:val="00043500"/>
    <w:rsid w:val="00044CD8"/>
    <w:rsid w:val="00052440"/>
    <w:rsid w:val="000548D1"/>
    <w:rsid w:val="000755DA"/>
    <w:rsid w:val="00082C4A"/>
    <w:rsid w:val="00083258"/>
    <w:rsid w:val="0009522E"/>
    <w:rsid w:val="000A107F"/>
    <w:rsid w:val="000C0CED"/>
    <w:rsid w:val="000D2402"/>
    <w:rsid w:val="000D46CE"/>
    <w:rsid w:val="000F4237"/>
    <w:rsid w:val="00104444"/>
    <w:rsid w:val="00113702"/>
    <w:rsid w:val="0012380D"/>
    <w:rsid w:val="00162EF7"/>
    <w:rsid w:val="001B3405"/>
    <w:rsid w:val="001C1F09"/>
    <w:rsid w:val="001E6CBD"/>
    <w:rsid w:val="001F5ADE"/>
    <w:rsid w:val="0020629C"/>
    <w:rsid w:val="00214E81"/>
    <w:rsid w:val="00215101"/>
    <w:rsid w:val="002269B8"/>
    <w:rsid w:val="0023657B"/>
    <w:rsid w:val="00253B6C"/>
    <w:rsid w:val="00266875"/>
    <w:rsid w:val="00284438"/>
    <w:rsid w:val="00286677"/>
    <w:rsid w:val="002B2699"/>
    <w:rsid w:val="002B48B5"/>
    <w:rsid w:val="002B5F0A"/>
    <w:rsid w:val="002E581F"/>
    <w:rsid w:val="002F3382"/>
    <w:rsid w:val="002F417B"/>
    <w:rsid w:val="002F47CD"/>
    <w:rsid w:val="003046ED"/>
    <w:rsid w:val="003118F4"/>
    <w:rsid w:val="003126CC"/>
    <w:rsid w:val="00332DD1"/>
    <w:rsid w:val="00354612"/>
    <w:rsid w:val="00354784"/>
    <w:rsid w:val="0035487E"/>
    <w:rsid w:val="00355C23"/>
    <w:rsid w:val="00375F12"/>
    <w:rsid w:val="0038693A"/>
    <w:rsid w:val="003C1F28"/>
    <w:rsid w:val="003C3663"/>
    <w:rsid w:val="003D25E5"/>
    <w:rsid w:val="003E00F3"/>
    <w:rsid w:val="00412BA7"/>
    <w:rsid w:val="0041365D"/>
    <w:rsid w:val="00423B70"/>
    <w:rsid w:val="00454B69"/>
    <w:rsid w:val="00456F44"/>
    <w:rsid w:val="00467E16"/>
    <w:rsid w:val="00495798"/>
    <w:rsid w:val="00496403"/>
    <w:rsid w:val="004972F7"/>
    <w:rsid w:val="004A2C31"/>
    <w:rsid w:val="004C03F0"/>
    <w:rsid w:val="004E15F5"/>
    <w:rsid w:val="004E32FD"/>
    <w:rsid w:val="004E71F1"/>
    <w:rsid w:val="00515E8A"/>
    <w:rsid w:val="00527C41"/>
    <w:rsid w:val="00535A79"/>
    <w:rsid w:val="005528D6"/>
    <w:rsid w:val="005714A9"/>
    <w:rsid w:val="00577FC1"/>
    <w:rsid w:val="00582F5E"/>
    <w:rsid w:val="00585C48"/>
    <w:rsid w:val="00585E0C"/>
    <w:rsid w:val="00593DAC"/>
    <w:rsid w:val="00594BD5"/>
    <w:rsid w:val="005B01AD"/>
    <w:rsid w:val="005B641A"/>
    <w:rsid w:val="005B7675"/>
    <w:rsid w:val="005B7BE0"/>
    <w:rsid w:val="005C1541"/>
    <w:rsid w:val="005C6870"/>
    <w:rsid w:val="005D2FFA"/>
    <w:rsid w:val="005E0E76"/>
    <w:rsid w:val="005E423B"/>
    <w:rsid w:val="005E72B9"/>
    <w:rsid w:val="00612C9C"/>
    <w:rsid w:val="00617D94"/>
    <w:rsid w:val="00631F12"/>
    <w:rsid w:val="00647612"/>
    <w:rsid w:val="00665DE2"/>
    <w:rsid w:val="006863E9"/>
    <w:rsid w:val="00691633"/>
    <w:rsid w:val="0069210A"/>
    <w:rsid w:val="006A00E9"/>
    <w:rsid w:val="006A3F52"/>
    <w:rsid w:val="006B475A"/>
    <w:rsid w:val="006C34EA"/>
    <w:rsid w:val="006D4955"/>
    <w:rsid w:val="00713C58"/>
    <w:rsid w:val="007171B2"/>
    <w:rsid w:val="007221BC"/>
    <w:rsid w:val="0073126E"/>
    <w:rsid w:val="00781585"/>
    <w:rsid w:val="007848DB"/>
    <w:rsid w:val="00785DB3"/>
    <w:rsid w:val="00792FEF"/>
    <w:rsid w:val="007A7758"/>
    <w:rsid w:val="007B52DD"/>
    <w:rsid w:val="007B7006"/>
    <w:rsid w:val="007E20E5"/>
    <w:rsid w:val="007E3791"/>
    <w:rsid w:val="00817FCC"/>
    <w:rsid w:val="00823DBC"/>
    <w:rsid w:val="00835B95"/>
    <w:rsid w:val="00835BAD"/>
    <w:rsid w:val="00840317"/>
    <w:rsid w:val="00852161"/>
    <w:rsid w:val="008521C0"/>
    <w:rsid w:val="008538FE"/>
    <w:rsid w:val="00883509"/>
    <w:rsid w:val="00885B42"/>
    <w:rsid w:val="00885DB0"/>
    <w:rsid w:val="0088715F"/>
    <w:rsid w:val="008A28BE"/>
    <w:rsid w:val="008A3CAC"/>
    <w:rsid w:val="008A4F90"/>
    <w:rsid w:val="008A698E"/>
    <w:rsid w:val="008D02BE"/>
    <w:rsid w:val="008D292C"/>
    <w:rsid w:val="0090621C"/>
    <w:rsid w:val="009111C7"/>
    <w:rsid w:val="00914906"/>
    <w:rsid w:val="0091650C"/>
    <w:rsid w:val="00920168"/>
    <w:rsid w:val="009204D5"/>
    <w:rsid w:val="00923E13"/>
    <w:rsid w:val="009258B4"/>
    <w:rsid w:val="009270A6"/>
    <w:rsid w:val="00927C97"/>
    <w:rsid w:val="00941E14"/>
    <w:rsid w:val="00942F10"/>
    <w:rsid w:val="0094313D"/>
    <w:rsid w:val="0094454F"/>
    <w:rsid w:val="009448A6"/>
    <w:rsid w:val="009700A4"/>
    <w:rsid w:val="009806E2"/>
    <w:rsid w:val="00984D28"/>
    <w:rsid w:val="00992E1E"/>
    <w:rsid w:val="009A68F2"/>
    <w:rsid w:val="009B5AA9"/>
    <w:rsid w:val="009C4321"/>
    <w:rsid w:val="009E4590"/>
    <w:rsid w:val="009F5FCA"/>
    <w:rsid w:val="00A16092"/>
    <w:rsid w:val="00A215B1"/>
    <w:rsid w:val="00A332DA"/>
    <w:rsid w:val="00A5190F"/>
    <w:rsid w:val="00A54E4D"/>
    <w:rsid w:val="00A551CF"/>
    <w:rsid w:val="00A65DD1"/>
    <w:rsid w:val="00A67E94"/>
    <w:rsid w:val="00A7239F"/>
    <w:rsid w:val="00A8122C"/>
    <w:rsid w:val="00A82F0E"/>
    <w:rsid w:val="00A8776A"/>
    <w:rsid w:val="00AB395D"/>
    <w:rsid w:val="00AB470C"/>
    <w:rsid w:val="00AC398F"/>
    <w:rsid w:val="00AE7249"/>
    <w:rsid w:val="00AF03BC"/>
    <w:rsid w:val="00AF31CE"/>
    <w:rsid w:val="00B00FC5"/>
    <w:rsid w:val="00B14825"/>
    <w:rsid w:val="00B27745"/>
    <w:rsid w:val="00B27DCB"/>
    <w:rsid w:val="00B37C5A"/>
    <w:rsid w:val="00B41A09"/>
    <w:rsid w:val="00B525B9"/>
    <w:rsid w:val="00B54DAD"/>
    <w:rsid w:val="00B65746"/>
    <w:rsid w:val="00B70433"/>
    <w:rsid w:val="00B83EC9"/>
    <w:rsid w:val="00B96239"/>
    <w:rsid w:val="00BA11BA"/>
    <w:rsid w:val="00BA2071"/>
    <w:rsid w:val="00BD5048"/>
    <w:rsid w:val="00BE0F5C"/>
    <w:rsid w:val="00BE15E1"/>
    <w:rsid w:val="00BE6AB0"/>
    <w:rsid w:val="00C051FB"/>
    <w:rsid w:val="00C117F9"/>
    <w:rsid w:val="00C44ACD"/>
    <w:rsid w:val="00C51E3D"/>
    <w:rsid w:val="00C5473A"/>
    <w:rsid w:val="00C645FE"/>
    <w:rsid w:val="00C73DF5"/>
    <w:rsid w:val="00C8257F"/>
    <w:rsid w:val="00C82FC7"/>
    <w:rsid w:val="00CC43F9"/>
    <w:rsid w:val="00CD5DA6"/>
    <w:rsid w:val="00CE0CAA"/>
    <w:rsid w:val="00CE1D0E"/>
    <w:rsid w:val="00CE4219"/>
    <w:rsid w:val="00D20C61"/>
    <w:rsid w:val="00D36CBD"/>
    <w:rsid w:val="00D53A19"/>
    <w:rsid w:val="00D56D37"/>
    <w:rsid w:val="00D624E5"/>
    <w:rsid w:val="00D63E82"/>
    <w:rsid w:val="00D6476F"/>
    <w:rsid w:val="00D740BD"/>
    <w:rsid w:val="00D74858"/>
    <w:rsid w:val="00DA3150"/>
    <w:rsid w:val="00DA5A5D"/>
    <w:rsid w:val="00DA5C70"/>
    <w:rsid w:val="00DA60A6"/>
    <w:rsid w:val="00DC7BD5"/>
    <w:rsid w:val="00DC7E1A"/>
    <w:rsid w:val="00DD032B"/>
    <w:rsid w:val="00DD4C2D"/>
    <w:rsid w:val="00DD76A6"/>
    <w:rsid w:val="00DF1C41"/>
    <w:rsid w:val="00E05E84"/>
    <w:rsid w:val="00E125AF"/>
    <w:rsid w:val="00E25041"/>
    <w:rsid w:val="00E26D69"/>
    <w:rsid w:val="00E404CF"/>
    <w:rsid w:val="00E43A58"/>
    <w:rsid w:val="00E44BBE"/>
    <w:rsid w:val="00E56719"/>
    <w:rsid w:val="00E928CF"/>
    <w:rsid w:val="00E96466"/>
    <w:rsid w:val="00EA7741"/>
    <w:rsid w:val="00EF210B"/>
    <w:rsid w:val="00F20770"/>
    <w:rsid w:val="00F26249"/>
    <w:rsid w:val="00F36F76"/>
    <w:rsid w:val="00F375A1"/>
    <w:rsid w:val="00F509A6"/>
    <w:rsid w:val="00F50F1F"/>
    <w:rsid w:val="00F82B1C"/>
    <w:rsid w:val="00F90AE7"/>
    <w:rsid w:val="00FA02A4"/>
    <w:rsid w:val="00FC2E8A"/>
    <w:rsid w:val="00FC60CB"/>
    <w:rsid w:val="00FD5D69"/>
    <w:rsid w:val="00FE241D"/>
    <w:rsid w:val="00FF1732"/>
    <w:rsid w:val="00FF4FCB"/>
    <w:rsid w:val="00FF5732"/>
    <w:rsid w:val="00FF6390"/>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32769"/>
    <o:shapelayout v:ext="edit">
      <o:idmap v:ext="edit" data="1"/>
    </o:shapelayout>
  </w:shapeDefaults>
  <w:decimalSymbol w:val=","/>
  <w:listSeparator w:val=";"/>
  <w14:docId w14:val="6707EA5C"/>
  <w15:docId w15:val="{FEF66964-F102-4C97-B678-00EDFA74ED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heme="minorHAnsi" w:hAnsi="Times New Roman" w:cs="Times New Roman"/>
        <w:lang w:val="nl-NL"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253B6C"/>
    <w:pPr>
      <w:spacing w:line="260" w:lineRule="atLeast"/>
    </w:pPr>
    <w:rPr>
      <w:rFonts w:asciiTheme="minorHAnsi" w:hAnsiTheme="minorHAnsi"/>
      <w:sz w:val="19"/>
    </w:rPr>
  </w:style>
  <w:style w:type="paragraph" w:styleId="Kop1">
    <w:name w:val="heading 1"/>
    <w:basedOn w:val="Standaard"/>
    <w:next w:val="Standaard"/>
    <w:link w:val="Kop1Char"/>
    <w:uiPriority w:val="9"/>
    <w:qFormat/>
    <w:rsid w:val="00215101"/>
    <w:pPr>
      <w:keepNext/>
      <w:keepLines/>
      <w:numPr>
        <w:numId w:val="16"/>
      </w:numPr>
      <w:spacing w:before="390" w:after="740" w:line="390" w:lineRule="atLeast"/>
      <w:outlineLvl w:val="0"/>
    </w:pPr>
    <w:rPr>
      <w:rFonts w:asciiTheme="majorHAnsi" w:eastAsiaTheme="majorEastAsia" w:hAnsiTheme="majorHAnsi" w:cstheme="majorBidi"/>
      <w:bCs/>
      <w:color w:val="000000" w:themeColor="text1"/>
      <w:sz w:val="30"/>
      <w:szCs w:val="28"/>
    </w:rPr>
  </w:style>
  <w:style w:type="paragraph" w:styleId="Kop2">
    <w:name w:val="heading 2"/>
    <w:basedOn w:val="Standaard"/>
    <w:next w:val="Standaard"/>
    <w:link w:val="Kop2Char"/>
    <w:uiPriority w:val="9"/>
    <w:unhideWhenUsed/>
    <w:qFormat/>
    <w:rsid w:val="00B65746"/>
    <w:pPr>
      <w:keepNext/>
      <w:keepLines/>
      <w:numPr>
        <w:ilvl w:val="1"/>
        <w:numId w:val="16"/>
      </w:numPr>
      <w:spacing w:before="260" w:after="260"/>
      <w:ind w:left="567" w:hanging="567"/>
      <w:outlineLvl w:val="1"/>
    </w:pPr>
    <w:rPr>
      <w:rFonts w:asciiTheme="majorHAnsi" w:eastAsiaTheme="majorEastAsia" w:hAnsiTheme="majorHAnsi" w:cstheme="majorBidi"/>
      <w:bCs/>
      <w:color w:val="000000" w:themeColor="text1"/>
      <w:sz w:val="22"/>
      <w:szCs w:val="26"/>
    </w:rPr>
  </w:style>
  <w:style w:type="paragraph" w:styleId="Kop3">
    <w:name w:val="heading 3"/>
    <w:basedOn w:val="Standaard"/>
    <w:next w:val="Standaard"/>
    <w:link w:val="Kop3Char"/>
    <w:uiPriority w:val="9"/>
    <w:unhideWhenUsed/>
    <w:qFormat/>
    <w:rsid w:val="00B65746"/>
    <w:pPr>
      <w:keepNext/>
      <w:keepLines/>
      <w:numPr>
        <w:ilvl w:val="2"/>
        <w:numId w:val="16"/>
      </w:numPr>
      <w:spacing w:before="260" w:after="260"/>
      <w:ind w:left="709" w:hanging="709"/>
      <w:outlineLvl w:val="2"/>
    </w:pPr>
    <w:rPr>
      <w:rFonts w:asciiTheme="majorHAnsi" w:eastAsiaTheme="majorEastAsia" w:hAnsiTheme="majorHAnsi" w:cstheme="majorBidi"/>
      <w:bCs/>
      <w:color w:val="000000" w:themeColor="text2"/>
    </w:rPr>
  </w:style>
  <w:style w:type="paragraph" w:styleId="Kop4">
    <w:name w:val="heading 4"/>
    <w:basedOn w:val="Standaard"/>
    <w:next w:val="Standaard"/>
    <w:link w:val="Kop4Char"/>
    <w:uiPriority w:val="9"/>
    <w:unhideWhenUsed/>
    <w:qFormat/>
    <w:rsid w:val="00B65746"/>
    <w:pPr>
      <w:keepNext/>
      <w:keepLines/>
      <w:numPr>
        <w:ilvl w:val="3"/>
        <w:numId w:val="16"/>
      </w:numPr>
      <w:spacing w:before="260"/>
      <w:ind w:left="851" w:hanging="851"/>
      <w:outlineLvl w:val="3"/>
    </w:pPr>
    <w:rPr>
      <w:rFonts w:asciiTheme="majorHAnsi" w:eastAsiaTheme="majorEastAsia" w:hAnsiTheme="majorHAnsi" w:cstheme="majorBidi"/>
      <w:bCs/>
      <w:iCs/>
    </w:rPr>
  </w:style>
  <w:style w:type="paragraph" w:styleId="Kop5">
    <w:name w:val="heading 5"/>
    <w:basedOn w:val="Standaard"/>
    <w:next w:val="Standaard"/>
    <w:link w:val="Kop5Char"/>
    <w:uiPriority w:val="9"/>
    <w:semiHidden/>
    <w:unhideWhenUsed/>
    <w:rsid w:val="00941E14"/>
    <w:pPr>
      <w:keepNext/>
      <w:keepLines/>
      <w:numPr>
        <w:ilvl w:val="4"/>
        <w:numId w:val="16"/>
      </w:numPr>
      <w:spacing w:before="40"/>
      <w:outlineLvl w:val="4"/>
    </w:pPr>
    <w:rPr>
      <w:rFonts w:asciiTheme="majorHAnsi" w:eastAsiaTheme="majorEastAsia" w:hAnsiTheme="majorHAnsi" w:cstheme="majorBidi"/>
      <w:color w:val="000000" w:themeColor="text1"/>
    </w:rPr>
  </w:style>
  <w:style w:type="paragraph" w:styleId="Kop6">
    <w:name w:val="heading 6"/>
    <w:basedOn w:val="Standaard"/>
    <w:next w:val="Standaard"/>
    <w:link w:val="Kop6Char"/>
    <w:uiPriority w:val="9"/>
    <w:semiHidden/>
    <w:unhideWhenUsed/>
    <w:rsid w:val="00941E14"/>
    <w:pPr>
      <w:keepNext/>
      <w:keepLines/>
      <w:numPr>
        <w:ilvl w:val="5"/>
        <w:numId w:val="16"/>
      </w:numPr>
      <w:spacing w:before="40"/>
      <w:outlineLvl w:val="5"/>
    </w:pPr>
    <w:rPr>
      <w:rFonts w:asciiTheme="majorHAnsi" w:eastAsiaTheme="majorEastAsia" w:hAnsiTheme="majorHAnsi" w:cstheme="majorBidi"/>
      <w:color w:val="000000" w:themeColor="text1"/>
    </w:rPr>
  </w:style>
  <w:style w:type="paragraph" w:styleId="Kop7">
    <w:name w:val="heading 7"/>
    <w:basedOn w:val="Standaard"/>
    <w:next w:val="Standaard"/>
    <w:link w:val="Kop7Char"/>
    <w:uiPriority w:val="9"/>
    <w:semiHidden/>
    <w:unhideWhenUsed/>
    <w:rsid w:val="00941E14"/>
    <w:pPr>
      <w:keepNext/>
      <w:keepLines/>
      <w:numPr>
        <w:ilvl w:val="6"/>
        <w:numId w:val="16"/>
      </w:numPr>
      <w:spacing w:before="40"/>
      <w:outlineLvl w:val="6"/>
    </w:pPr>
    <w:rPr>
      <w:rFonts w:asciiTheme="majorHAnsi" w:eastAsiaTheme="majorEastAsia" w:hAnsiTheme="majorHAnsi" w:cstheme="majorBidi"/>
      <w:i/>
      <w:iCs/>
      <w:color w:val="000000" w:themeColor="text1"/>
    </w:rPr>
  </w:style>
  <w:style w:type="paragraph" w:styleId="Kop8">
    <w:name w:val="heading 8"/>
    <w:basedOn w:val="Standaard"/>
    <w:next w:val="Standaard"/>
    <w:link w:val="Kop8Char"/>
    <w:uiPriority w:val="9"/>
    <w:semiHidden/>
    <w:unhideWhenUsed/>
    <w:rsid w:val="00C117F9"/>
    <w:pPr>
      <w:keepNext/>
      <w:keepLines/>
      <w:numPr>
        <w:ilvl w:val="7"/>
        <w:numId w:val="16"/>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rsid w:val="00C117F9"/>
    <w:pPr>
      <w:keepNext/>
      <w:keepLines/>
      <w:numPr>
        <w:ilvl w:val="8"/>
        <w:numId w:val="16"/>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DHDienstcode">
    <w:name w:val="_DH_Dienstcode"/>
    <w:basedOn w:val="DHInleiding"/>
    <w:rsid w:val="0035487E"/>
    <w:pPr>
      <w:spacing w:line="220" w:lineRule="atLeast"/>
    </w:pPr>
    <w:rPr>
      <w:rFonts w:asciiTheme="majorHAnsi" w:hAnsiTheme="majorHAnsi"/>
      <w:sz w:val="12"/>
    </w:rPr>
  </w:style>
  <w:style w:type="character" w:customStyle="1" w:styleId="Kop1Char">
    <w:name w:val="Kop 1 Char"/>
    <w:basedOn w:val="Standaardalinea-lettertype"/>
    <w:link w:val="Kop1"/>
    <w:uiPriority w:val="9"/>
    <w:rsid w:val="00215101"/>
    <w:rPr>
      <w:rFonts w:asciiTheme="majorHAnsi" w:eastAsiaTheme="majorEastAsia" w:hAnsiTheme="majorHAnsi" w:cstheme="majorBidi"/>
      <w:bCs/>
      <w:color w:val="000000" w:themeColor="text1"/>
      <w:sz w:val="30"/>
      <w:szCs w:val="28"/>
    </w:rPr>
  </w:style>
  <w:style w:type="character" w:customStyle="1" w:styleId="Kop2Char">
    <w:name w:val="Kop 2 Char"/>
    <w:basedOn w:val="Standaardalinea-lettertype"/>
    <w:link w:val="Kop2"/>
    <w:uiPriority w:val="9"/>
    <w:rsid w:val="00B65746"/>
    <w:rPr>
      <w:rFonts w:asciiTheme="majorHAnsi" w:eastAsiaTheme="majorEastAsia" w:hAnsiTheme="majorHAnsi" w:cstheme="majorBidi"/>
      <w:bCs/>
      <w:color w:val="000000" w:themeColor="text1"/>
      <w:sz w:val="22"/>
      <w:szCs w:val="26"/>
    </w:rPr>
  </w:style>
  <w:style w:type="character" w:customStyle="1" w:styleId="Kop3Char">
    <w:name w:val="Kop 3 Char"/>
    <w:basedOn w:val="Standaardalinea-lettertype"/>
    <w:link w:val="Kop3"/>
    <w:uiPriority w:val="9"/>
    <w:rsid w:val="00B65746"/>
    <w:rPr>
      <w:rFonts w:asciiTheme="majorHAnsi" w:eastAsiaTheme="majorEastAsia" w:hAnsiTheme="majorHAnsi" w:cstheme="majorBidi"/>
      <w:bCs/>
      <w:color w:val="000000" w:themeColor="text2"/>
      <w:sz w:val="19"/>
    </w:rPr>
  </w:style>
  <w:style w:type="paragraph" w:styleId="Bijschrift">
    <w:name w:val="caption"/>
    <w:basedOn w:val="Standaard"/>
    <w:next w:val="Standaard"/>
    <w:uiPriority w:val="35"/>
    <w:semiHidden/>
    <w:unhideWhenUsed/>
    <w:rsid w:val="00253B6C"/>
    <w:rPr>
      <w:rFonts w:asciiTheme="majorHAnsi" w:hAnsiTheme="majorHAnsi"/>
      <w:b/>
      <w:bCs/>
      <w:color w:val="000000" w:themeColor="text1"/>
      <w:sz w:val="14"/>
      <w:szCs w:val="18"/>
    </w:rPr>
  </w:style>
  <w:style w:type="paragraph" w:styleId="Voetnoottekst">
    <w:name w:val="footnote text"/>
    <w:basedOn w:val="Standaard"/>
    <w:link w:val="VoetnoottekstChar"/>
    <w:unhideWhenUsed/>
    <w:rsid w:val="00FD5D69"/>
    <w:pPr>
      <w:ind w:left="112" w:hanging="112"/>
    </w:pPr>
    <w:rPr>
      <w:rFonts w:asciiTheme="majorHAnsi" w:hAnsiTheme="majorHAnsi"/>
      <w:sz w:val="14"/>
    </w:rPr>
  </w:style>
  <w:style w:type="character" w:customStyle="1" w:styleId="VoetnoottekstChar">
    <w:name w:val="Voetnoottekst Char"/>
    <w:basedOn w:val="Standaardalinea-lettertype"/>
    <w:link w:val="Voetnoottekst"/>
    <w:rsid w:val="00FD5D69"/>
    <w:rPr>
      <w:rFonts w:asciiTheme="majorHAnsi" w:hAnsiTheme="majorHAnsi"/>
      <w:sz w:val="14"/>
    </w:rPr>
  </w:style>
  <w:style w:type="paragraph" w:styleId="Eindnoottekst">
    <w:name w:val="endnote text"/>
    <w:basedOn w:val="Standaard"/>
    <w:link w:val="EindnoottekstChar"/>
    <w:uiPriority w:val="99"/>
    <w:semiHidden/>
    <w:unhideWhenUsed/>
    <w:rsid w:val="00253B6C"/>
    <w:rPr>
      <w:rFonts w:asciiTheme="majorHAnsi" w:hAnsiTheme="majorHAnsi"/>
      <w:sz w:val="14"/>
    </w:rPr>
  </w:style>
  <w:style w:type="character" w:customStyle="1" w:styleId="EindnoottekstChar">
    <w:name w:val="Eindnoottekst Char"/>
    <w:basedOn w:val="Standaardalinea-lettertype"/>
    <w:link w:val="Eindnoottekst"/>
    <w:uiPriority w:val="99"/>
    <w:semiHidden/>
    <w:rsid w:val="00253B6C"/>
    <w:rPr>
      <w:rFonts w:asciiTheme="majorHAnsi" w:hAnsiTheme="majorHAnsi"/>
      <w:sz w:val="14"/>
    </w:rPr>
  </w:style>
  <w:style w:type="paragraph" w:styleId="Kopvaninhoudsopgave">
    <w:name w:val="TOC Heading"/>
    <w:basedOn w:val="Kop1"/>
    <w:next w:val="Standaard"/>
    <w:uiPriority w:val="39"/>
    <w:semiHidden/>
    <w:unhideWhenUsed/>
    <w:rsid w:val="00253B6C"/>
    <w:pPr>
      <w:spacing w:before="480" w:line="260" w:lineRule="atLeast"/>
      <w:outlineLvl w:val="9"/>
    </w:pPr>
    <w:rPr>
      <w:sz w:val="28"/>
    </w:rPr>
  </w:style>
  <w:style w:type="character" w:customStyle="1" w:styleId="Kop4Char">
    <w:name w:val="Kop 4 Char"/>
    <w:basedOn w:val="Standaardalinea-lettertype"/>
    <w:link w:val="Kop4"/>
    <w:uiPriority w:val="9"/>
    <w:rsid w:val="00B65746"/>
    <w:rPr>
      <w:rFonts w:asciiTheme="majorHAnsi" w:eastAsiaTheme="majorEastAsia" w:hAnsiTheme="majorHAnsi" w:cstheme="majorBidi"/>
      <w:bCs/>
      <w:iCs/>
      <w:sz w:val="18"/>
    </w:rPr>
  </w:style>
  <w:style w:type="paragraph" w:customStyle="1" w:styleId="DHTitel">
    <w:name w:val="_DH_Titel"/>
    <w:basedOn w:val="Standaard"/>
    <w:next w:val="Standaard"/>
    <w:rsid w:val="00253B6C"/>
    <w:pPr>
      <w:spacing w:line="920" w:lineRule="atLeast"/>
    </w:pPr>
    <w:rPr>
      <w:rFonts w:asciiTheme="majorHAnsi" w:hAnsiTheme="majorHAnsi"/>
      <w:sz w:val="72"/>
    </w:rPr>
  </w:style>
  <w:style w:type="paragraph" w:customStyle="1" w:styleId="DHSubtitel">
    <w:name w:val="_DH_Subtitel"/>
    <w:basedOn w:val="DHTitel"/>
    <w:rsid w:val="00253B6C"/>
    <w:pPr>
      <w:spacing w:line="600" w:lineRule="atLeast"/>
    </w:pPr>
    <w:rPr>
      <w:sz w:val="40"/>
    </w:rPr>
  </w:style>
  <w:style w:type="paragraph" w:customStyle="1" w:styleId="DHTussenkop">
    <w:name w:val="_DH_Tussenkop"/>
    <w:basedOn w:val="Standaard"/>
    <w:next w:val="Standaard"/>
    <w:qFormat/>
    <w:rsid w:val="00253B6C"/>
    <w:rPr>
      <w:rFonts w:asciiTheme="majorHAnsi" w:hAnsiTheme="majorHAnsi"/>
      <w:b/>
      <w:sz w:val="16"/>
    </w:rPr>
  </w:style>
  <w:style w:type="paragraph" w:customStyle="1" w:styleId="DHInleiding">
    <w:name w:val="_DH_Inleiding"/>
    <w:basedOn w:val="Standaard"/>
    <w:qFormat/>
    <w:rsid w:val="00253B6C"/>
    <w:rPr>
      <w:sz w:val="22"/>
    </w:rPr>
  </w:style>
  <w:style w:type="paragraph" w:customStyle="1" w:styleId="DHBrieftype">
    <w:name w:val="_DH_Brieftype"/>
    <w:rsid w:val="0035487E"/>
    <w:pPr>
      <w:spacing w:line="220" w:lineRule="atLeast"/>
    </w:pPr>
    <w:rPr>
      <w:rFonts w:asciiTheme="majorHAnsi" w:hAnsiTheme="majorHAnsi"/>
      <w:b/>
      <w:caps/>
      <w:sz w:val="14"/>
    </w:rPr>
  </w:style>
  <w:style w:type="paragraph" w:customStyle="1" w:styleId="DHRandinfoKop">
    <w:name w:val="_DH_RandinfoKop"/>
    <w:rsid w:val="0035487E"/>
    <w:pPr>
      <w:spacing w:line="220" w:lineRule="atLeast"/>
    </w:pPr>
    <w:rPr>
      <w:rFonts w:asciiTheme="majorHAnsi" w:hAnsiTheme="majorHAnsi"/>
      <w:b/>
      <w:sz w:val="14"/>
    </w:rPr>
  </w:style>
  <w:style w:type="paragraph" w:customStyle="1" w:styleId="DHRandinfoSubkop">
    <w:name w:val="_DH_RandinfoSubkop"/>
    <w:basedOn w:val="DHRandinfoKop"/>
    <w:rsid w:val="0035487E"/>
    <w:rPr>
      <w:b w:val="0"/>
    </w:rPr>
  </w:style>
  <w:style w:type="paragraph" w:customStyle="1" w:styleId="DHRandInfoInvultekst">
    <w:name w:val="_DH_RandInfoInvultekst"/>
    <w:basedOn w:val="DHRandinfoSubkop"/>
    <w:rsid w:val="003046ED"/>
    <w:rPr>
      <w:rFonts w:asciiTheme="minorHAnsi" w:hAnsiTheme="minorHAnsi"/>
      <w:sz w:val="16"/>
    </w:rPr>
  </w:style>
  <w:style w:type="character" w:customStyle="1" w:styleId="DHPaginaCijfer">
    <w:name w:val="_DH_PaginaCijfer"/>
    <w:basedOn w:val="Standaardalinea-lettertype"/>
    <w:uiPriority w:val="1"/>
    <w:rsid w:val="0035487E"/>
    <w:rPr>
      <w:rFonts w:asciiTheme="minorHAnsi" w:hAnsiTheme="minorHAnsi"/>
      <w:sz w:val="16"/>
    </w:rPr>
  </w:style>
  <w:style w:type="paragraph" w:customStyle="1" w:styleId="DHRetouradres">
    <w:name w:val="_DH_Retouradres"/>
    <w:basedOn w:val="Standaard"/>
    <w:next w:val="Standaard"/>
    <w:rsid w:val="0035487E"/>
    <w:pPr>
      <w:spacing w:line="220" w:lineRule="atLeast"/>
    </w:pPr>
    <w:rPr>
      <w:rFonts w:asciiTheme="majorHAnsi" w:hAnsiTheme="majorHAnsi"/>
      <w:sz w:val="14"/>
    </w:rPr>
  </w:style>
  <w:style w:type="paragraph" w:styleId="Koptekst">
    <w:name w:val="header"/>
    <w:basedOn w:val="Standaard"/>
    <w:link w:val="KoptekstChar"/>
    <w:uiPriority w:val="99"/>
    <w:unhideWhenUsed/>
    <w:rsid w:val="004C03F0"/>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4C03F0"/>
    <w:rPr>
      <w:rFonts w:asciiTheme="minorHAnsi" w:hAnsiTheme="minorHAnsi"/>
      <w:sz w:val="18"/>
    </w:rPr>
  </w:style>
  <w:style w:type="paragraph" w:styleId="Voettekst">
    <w:name w:val="footer"/>
    <w:basedOn w:val="Standaard"/>
    <w:link w:val="VoettekstChar"/>
    <w:uiPriority w:val="99"/>
    <w:unhideWhenUsed/>
    <w:rsid w:val="004C03F0"/>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4C03F0"/>
    <w:rPr>
      <w:rFonts w:asciiTheme="minorHAnsi" w:hAnsiTheme="minorHAnsi"/>
      <w:sz w:val="18"/>
    </w:rPr>
  </w:style>
  <w:style w:type="paragraph" w:styleId="Ballontekst">
    <w:name w:val="Balloon Text"/>
    <w:basedOn w:val="Standaard"/>
    <w:link w:val="BallontekstChar"/>
    <w:uiPriority w:val="99"/>
    <w:semiHidden/>
    <w:unhideWhenUsed/>
    <w:rsid w:val="004C03F0"/>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4C03F0"/>
    <w:rPr>
      <w:rFonts w:ascii="Tahoma" w:hAnsi="Tahoma" w:cs="Tahoma"/>
      <w:sz w:val="16"/>
      <w:szCs w:val="16"/>
    </w:rPr>
  </w:style>
  <w:style w:type="paragraph" w:customStyle="1" w:styleId="DHDocumentnaam">
    <w:name w:val="_DH_Documentnaam"/>
    <w:basedOn w:val="Standaard"/>
    <w:rsid w:val="00D6476F"/>
    <w:rPr>
      <w:rFonts w:asciiTheme="majorHAnsi" w:hAnsiTheme="majorHAnsi" w:cstheme="majorHAnsi"/>
      <w:sz w:val="30"/>
      <w:szCs w:val="30"/>
    </w:rPr>
  </w:style>
  <w:style w:type="table" w:styleId="Tabelraster">
    <w:name w:val="Table Grid"/>
    <w:basedOn w:val="Standaardtabel"/>
    <w:uiPriority w:val="39"/>
    <w:rsid w:val="00D6476F"/>
    <w:rPr>
      <w:rFonts w:eastAsia="Times New Roman"/>
      <w:lang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oetnootmarkering">
    <w:name w:val="footnote reference"/>
    <w:semiHidden/>
    <w:rsid w:val="00D53A19"/>
    <w:rPr>
      <w:vertAlign w:val="superscript"/>
    </w:rPr>
  </w:style>
  <w:style w:type="character" w:customStyle="1" w:styleId="Kop5Char">
    <w:name w:val="Kop 5 Char"/>
    <w:basedOn w:val="Standaardalinea-lettertype"/>
    <w:link w:val="Kop5"/>
    <w:uiPriority w:val="9"/>
    <w:semiHidden/>
    <w:rsid w:val="00941E14"/>
    <w:rPr>
      <w:rFonts w:asciiTheme="majorHAnsi" w:eastAsiaTheme="majorEastAsia" w:hAnsiTheme="majorHAnsi" w:cstheme="majorBidi"/>
      <w:color w:val="000000" w:themeColor="text1"/>
      <w:sz w:val="18"/>
    </w:rPr>
  </w:style>
  <w:style w:type="character" w:styleId="Tekstvantijdelijkeaanduiding">
    <w:name w:val="Placeholder Text"/>
    <w:basedOn w:val="Standaardalinea-lettertype"/>
    <w:uiPriority w:val="99"/>
    <w:semiHidden/>
    <w:rsid w:val="004E71F1"/>
    <w:rPr>
      <w:color w:val="0070C0"/>
    </w:rPr>
  </w:style>
  <w:style w:type="character" w:customStyle="1" w:styleId="Kop7Char">
    <w:name w:val="Kop 7 Char"/>
    <w:basedOn w:val="Standaardalinea-lettertype"/>
    <w:link w:val="Kop7"/>
    <w:uiPriority w:val="9"/>
    <w:semiHidden/>
    <w:rsid w:val="00941E14"/>
    <w:rPr>
      <w:rFonts w:asciiTheme="majorHAnsi" w:eastAsiaTheme="majorEastAsia" w:hAnsiTheme="majorHAnsi" w:cstheme="majorBidi"/>
      <w:i/>
      <w:iCs/>
      <w:color w:val="000000" w:themeColor="text1"/>
      <w:sz w:val="18"/>
    </w:rPr>
  </w:style>
  <w:style w:type="paragraph" w:customStyle="1" w:styleId="DHHorizontaleLijn">
    <w:name w:val="_DH_HorizontaleLijn"/>
    <w:basedOn w:val="DHDocumentnaam"/>
    <w:rsid w:val="00DA3150"/>
    <w:pPr>
      <w:pBdr>
        <w:bottom w:val="single" w:sz="2" w:space="1" w:color="000000" w:themeColor="text1"/>
      </w:pBdr>
      <w:spacing w:after="136" w:line="260" w:lineRule="exact"/>
    </w:pPr>
    <w:rPr>
      <w:sz w:val="18"/>
      <w:szCs w:val="18"/>
    </w:rPr>
  </w:style>
  <w:style w:type="character" w:customStyle="1" w:styleId="Kop6Char">
    <w:name w:val="Kop 6 Char"/>
    <w:basedOn w:val="Standaardalinea-lettertype"/>
    <w:link w:val="Kop6"/>
    <w:uiPriority w:val="9"/>
    <w:semiHidden/>
    <w:rsid w:val="00941E14"/>
    <w:rPr>
      <w:rFonts w:asciiTheme="majorHAnsi" w:eastAsiaTheme="majorEastAsia" w:hAnsiTheme="majorHAnsi" w:cstheme="majorBidi"/>
      <w:color w:val="000000" w:themeColor="text1"/>
      <w:sz w:val="18"/>
    </w:rPr>
  </w:style>
  <w:style w:type="character" w:styleId="Verwijzingopmerking">
    <w:name w:val="annotation reference"/>
    <w:basedOn w:val="Standaardalinea-lettertype"/>
    <w:uiPriority w:val="99"/>
    <w:semiHidden/>
    <w:unhideWhenUsed/>
    <w:rsid w:val="00A551CF"/>
    <w:rPr>
      <w:sz w:val="16"/>
      <w:szCs w:val="16"/>
    </w:rPr>
  </w:style>
  <w:style w:type="paragraph" w:styleId="Tekstopmerking">
    <w:name w:val="annotation text"/>
    <w:basedOn w:val="Standaard"/>
    <w:link w:val="TekstopmerkingChar"/>
    <w:uiPriority w:val="99"/>
    <w:semiHidden/>
    <w:unhideWhenUsed/>
    <w:rsid w:val="00A551CF"/>
    <w:pPr>
      <w:spacing w:line="240" w:lineRule="auto"/>
    </w:pPr>
    <w:rPr>
      <w:sz w:val="20"/>
    </w:rPr>
  </w:style>
  <w:style w:type="character" w:customStyle="1" w:styleId="TekstopmerkingChar">
    <w:name w:val="Tekst opmerking Char"/>
    <w:basedOn w:val="Standaardalinea-lettertype"/>
    <w:link w:val="Tekstopmerking"/>
    <w:uiPriority w:val="99"/>
    <w:semiHidden/>
    <w:rsid w:val="00A551CF"/>
    <w:rPr>
      <w:rFonts w:asciiTheme="minorHAnsi" w:hAnsiTheme="minorHAnsi"/>
    </w:rPr>
  </w:style>
  <w:style w:type="paragraph" w:styleId="Onderwerpvanopmerking">
    <w:name w:val="annotation subject"/>
    <w:basedOn w:val="Tekstopmerking"/>
    <w:next w:val="Tekstopmerking"/>
    <w:link w:val="OnderwerpvanopmerkingChar"/>
    <w:uiPriority w:val="99"/>
    <w:semiHidden/>
    <w:unhideWhenUsed/>
    <w:rsid w:val="00A551CF"/>
    <w:rPr>
      <w:b/>
      <w:bCs/>
    </w:rPr>
  </w:style>
  <w:style w:type="character" w:customStyle="1" w:styleId="OnderwerpvanopmerkingChar">
    <w:name w:val="Onderwerp van opmerking Char"/>
    <w:basedOn w:val="TekstopmerkingChar"/>
    <w:link w:val="Onderwerpvanopmerking"/>
    <w:uiPriority w:val="99"/>
    <w:semiHidden/>
    <w:rsid w:val="00A551CF"/>
    <w:rPr>
      <w:rFonts w:asciiTheme="minorHAnsi" w:hAnsiTheme="minorHAnsi"/>
      <w:b/>
      <w:bCs/>
    </w:rPr>
  </w:style>
  <w:style w:type="paragraph" w:customStyle="1" w:styleId="DHOpsomming">
    <w:name w:val="_DH_Opsomming"/>
    <w:basedOn w:val="Standaard"/>
    <w:qFormat/>
    <w:rsid w:val="006C34EA"/>
    <w:pPr>
      <w:numPr>
        <w:numId w:val="11"/>
      </w:numPr>
    </w:pPr>
  </w:style>
  <w:style w:type="paragraph" w:customStyle="1" w:styleId="DHSubopsomming">
    <w:name w:val="_DH_Subopsomming"/>
    <w:basedOn w:val="DHOpsomming"/>
    <w:qFormat/>
    <w:rsid w:val="006C34EA"/>
    <w:pPr>
      <w:numPr>
        <w:ilvl w:val="1"/>
      </w:numPr>
    </w:pPr>
  </w:style>
  <w:style w:type="paragraph" w:customStyle="1" w:styleId="DHGenummerd">
    <w:name w:val="_DH_Genummerd"/>
    <w:basedOn w:val="Standaard"/>
    <w:qFormat/>
    <w:rsid w:val="006C34EA"/>
    <w:pPr>
      <w:numPr>
        <w:numId w:val="13"/>
      </w:numPr>
    </w:pPr>
  </w:style>
  <w:style w:type="paragraph" w:customStyle="1" w:styleId="DHSubGenummerd">
    <w:name w:val="_DH_SubGenummerd"/>
    <w:basedOn w:val="DHGenummerd"/>
    <w:qFormat/>
    <w:rsid w:val="00C8257F"/>
    <w:pPr>
      <w:numPr>
        <w:ilvl w:val="1"/>
      </w:numPr>
    </w:pPr>
  </w:style>
  <w:style w:type="paragraph" w:customStyle="1" w:styleId="DHBijschriftInfo">
    <w:name w:val="_DH_BijschriftInfo"/>
    <w:basedOn w:val="Voetnoottekst"/>
    <w:rsid w:val="009C4321"/>
  </w:style>
  <w:style w:type="paragraph" w:customStyle="1" w:styleId="DHKop1GeenTOC">
    <w:name w:val="_DH_Kop1GeenTOC"/>
    <w:rsid w:val="00DD032B"/>
    <w:pPr>
      <w:spacing w:after="760"/>
    </w:pPr>
    <w:rPr>
      <w:rFonts w:asciiTheme="majorHAnsi" w:eastAsiaTheme="majorEastAsia" w:hAnsiTheme="majorHAnsi" w:cstheme="majorBidi"/>
      <w:bCs/>
      <w:color w:val="000000" w:themeColor="text1"/>
      <w:sz w:val="30"/>
      <w:szCs w:val="28"/>
    </w:rPr>
  </w:style>
  <w:style w:type="character" w:customStyle="1" w:styleId="Kop8Char">
    <w:name w:val="Kop 8 Char"/>
    <w:basedOn w:val="Standaardalinea-lettertype"/>
    <w:link w:val="Kop8"/>
    <w:uiPriority w:val="9"/>
    <w:semiHidden/>
    <w:rsid w:val="00C117F9"/>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C117F9"/>
    <w:rPr>
      <w:rFonts w:asciiTheme="majorHAnsi" w:eastAsiaTheme="majorEastAsia" w:hAnsiTheme="majorHAnsi" w:cstheme="majorBidi"/>
      <w:i/>
      <w:iCs/>
      <w:color w:val="272727" w:themeColor="text1" w:themeTint="D8"/>
      <w:sz w:val="21"/>
      <w:szCs w:val="21"/>
    </w:rPr>
  </w:style>
  <w:style w:type="paragraph" w:styleId="Inhopg1">
    <w:name w:val="toc 1"/>
    <w:basedOn w:val="Standaard"/>
    <w:next w:val="Standaard"/>
    <w:autoRedefine/>
    <w:uiPriority w:val="39"/>
    <w:unhideWhenUsed/>
    <w:rsid w:val="0094313D"/>
    <w:pPr>
      <w:tabs>
        <w:tab w:val="right" w:pos="7797"/>
      </w:tabs>
      <w:spacing w:before="260"/>
      <w:ind w:left="284" w:right="454" w:hanging="284"/>
    </w:pPr>
    <w:rPr>
      <w:rFonts w:asciiTheme="majorHAnsi" w:eastAsiaTheme="majorEastAsia" w:hAnsiTheme="majorHAnsi" w:cstheme="majorBidi"/>
      <w:bCs/>
      <w:noProof/>
      <w:color w:val="000000" w:themeColor="text1"/>
      <w:sz w:val="22"/>
      <w:szCs w:val="26"/>
    </w:rPr>
  </w:style>
  <w:style w:type="paragraph" w:styleId="Inhopg2">
    <w:name w:val="toc 2"/>
    <w:basedOn w:val="Standaard"/>
    <w:next w:val="Standaard"/>
    <w:autoRedefine/>
    <w:uiPriority w:val="39"/>
    <w:unhideWhenUsed/>
    <w:rsid w:val="0094313D"/>
    <w:pPr>
      <w:tabs>
        <w:tab w:val="left" w:pos="794"/>
        <w:tab w:val="right" w:pos="7797"/>
      </w:tabs>
      <w:ind w:left="794" w:right="510" w:hanging="510"/>
    </w:pPr>
    <w:rPr>
      <w:rFonts w:asciiTheme="majorHAnsi" w:eastAsiaTheme="majorEastAsia" w:hAnsiTheme="majorHAnsi" w:cstheme="majorBidi"/>
      <w:bCs/>
      <w:noProof/>
      <w:color w:val="000000" w:themeColor="text1"/>
      <w:szCs w:val="19"/>
    </w:rPr>
  </w:style>
  <w:style w:type="paragraph" w:styleId="Inhopg3">
    <w:name w:val="toc 3"/>
    <w:basedOn w:val="Standaard"/>
    <w:next w:val="Standaard"/>
    <w:autoRedefine/>
    <w:uiPriority w:val="39"/>
    <w:unhideWhenUsed/>
    <w:rsid w:val="0094313D"/>
    <w:pPr>
      <w:tabs>
        <w:tab w:val="left" w:pos="1100"/>
        <w:tab w:val="right" w:pos="7797"/>
      </w:tabs>
      <w:ind w:left="801" w:right="552" w:hanging="518"/>
    </w:pPr>
    <w:rPr>
      <w:rFonts w:asciiTheme="majorHAnsi" w:eastAsiaTheme="majorEastAsia" w:hAnsiTheme="majorHAnsi" w:cstheme="majorBidi"/>
      <w:bCs/>
      <w:noProof/>
      <w:color w:val="000000" w:themeColor="text2"/>
      <w:sz w:val="16"/>
    </w:rPr>
  </w:style>
  <w:style w:type="paragraph" w:styleId="Bibliografie">
    <w:name w:val="Bibliography"/>
    <w:basedOn w:val="Standaard"/>
    <w:next w:val="Standaard"/>
    <w:uiPriority w:val="37"/>
    <w:semiHidden/>
    <w:unhideWhenUsed/>
    <w:rsid w:val="00E96466"/>
  </w:style>
  <w:style w:type="paragraph" w:styleId="Bloktekst">
    <w:name w:val="Block Text"/>
    <w:basedOn w:val="Standaard"/>
    <w:uiPriority w:val="99"/>
    <w:semiHidden/>
    <w:unhideWhenUsed/>
    <w:rsid w:val="00E96466"/>
    <w:pPr>
      <w:pBdr>
        <w:top w:val="single" w:sz="2" w:space="10" w:color="B98F16" w:themeColor="accent1" w:shadow="1" w:frame="1"/>
        <w:left w:val="single" w:sz="2" w:space="10" w:color="B98F16" w:themeColor="accent1" w:shadow="1" w:frame="1"/>
        <w:bottom w:val="single" w:sz="2" w:space="10" w:color="B98F16" w:themeColor="accent1" w:shadow="1" w:frame="1"/>
        <w:right w:val="single" w:sz="2" w:space="10" w:color="B98F16" w:themeColor="accent1" w:shadow="1" w:frame="1"/>
      </w:pBdr>
      <w:ind w:left="1152" w:right="1152"/>
    </w:pPr>
    <w:rPr>
      <w:rFonts w:eastAsiaTheme="minorEastAsia" w:cstheme="minorBidi"/>
      <w:i/>
      <w:iCs/>
      <w:color w:val="B98F16" w:themeColor="accent1"/>
    </w:rPr>
  </w:style>
  <w:style w:type="paragraph" w:styleId="Plattetekst">
    <w:name w:val="Body Text"/>
    <w:basedOn w:val="Standaard"/>
    <w:link w:val="PlattetekstChar"/>
    <w:uiPriority w:val="99"/>
    <w:semiHidden/>
    <w:unhideWhenUsed/>
    <w:rsid w:val="00E96466"/>
    <w:pPr>
      <w:spacing w:after="120"/>
    </w:pPr>
  </w:style>
  <w:style w:type="character" w:customStyle="1" w:styleId="PlattetekstChar">
    <w:name w:val="Platte tekst Char"/>
    <w:basedOn w:val="Standaardalinea-lettertype"/>
    <w:link w:val="Plattetekst"/>
    <w:uiPriority w:val="99"/>
    <w:semiHidden/>
    <w:rsid w:val="00E96466"/>
    <w:rPr>
      <w:rFonts w:asciiTheme="minorHAnsi" w:hAnsiTheme="minorHAnsi"/>
      <w:sz w:val="18"/>
    </w:rPr>
  </w:style>
  <w:style w:type="paragraph" w:styleId="Plattetekst2">
    <w:name w:val="Body Text 2"/>
    <w:basedOn w:val="Standaard"/>
    <w:link w:val="Plattetekst2Char"/>
    <w:uiPriority w:val="99"/>
    <w:semiHidden/>
    <w:unhideWhenUsed/>
    <w:rsid w:val="00E96466"/>
    <w:pPr>
      <w:spacing w:after="120" w:line="480" w:lineRule="auto"/>
    </w:pPr>
  </w:style>
  <w:style w:type="character" w:customStyle="1" w:styleId="Plattetekst2Char">
    <w:name w:val="Platte tekst 2 Char"/>
    <w:basedOn w:val="Standaardalinea-lettertype"/>
    <w:link w:val="Plattetekst2"/>
    <w:uiPriority w:val="99"/>
    <w:semiHidden/>
    <w:rsid w:val="00E96466"/>
    <w:rPr>
      <w:rFonts w:asciiTheme="minorHAnsi" w:hAnsiTheme="minorHAnsi"/>
      <w:sz w:val="18"/>
    </w:rPr>
  </w:style>
  <w:style w:type="paragraph" w:styleId="Plattetekst3">
    <w:name w:val="Body Text 3"/>
    <w:basedOn w:val="Standaard"/>
    <w:link w:val="Plattetekst3Char"/>
    <w:uiPriority w:val="99"/>
    <w:semiHidden/>
    <w:unhideWhenUsed/>
    <w:rsid w:val="00E96466"/>
    <w:pPr>
      <w:spacing w:after="120"/>
    </w:pPr>
    <w:rPr>
      <w:sz w:val="16"/>
      <w:szCs w:val="16"/>
    </w:rPr>
  </w:style>
  <w:style w:type="character" w:customStyle="1" w:styleId="Plattetekst3Char">
    <w:name w:val="Platte tekst 3 Char"/>
    <w:basedOn w:val="Standaardalinea-lettertype"/>
    <w:link w:val="Plattetekst3"/>
    <w:uiPriority w:val="99"/>
    <w:semiHidden/>
    <w:rsid w:val="00E96466"/>
    <w:rPr>
      <w:rFonts w:asciiTheme="minorHAnsi" w:hAnsiTheme="minorHAnsi"/>
      <w:sz w:val="16"/>
      <w:szCs w:val="16"/>
    </w:rPr>
  </w:style>
  <w:style w:type="paragraph" w:styleId="Platteteksteersteinspringing">
    <w:name w:val="Body Text First Indent"/>
    <w:basedOn w:val="Plattetekst"/>
    <w:link w:val="PlatteteksteersteinspringingChar"/>
    <w:uiPriority w:val="99"/>
    <w:semiHidden/>
    <w:unhideWhenUsed/>
    <w:rsid w:val="00E96466"/>
    <w:pPr>
      <w:spacing w:after="0"/>
      <w:ind w:firstLine="360"/>
    </w:pPr>
  </w:style>
  <w:style w:type="character" w:customStyle="1" w:styleId="PlatteteksteersteinspringingChar">
    <w:name w:val="Platte tekst eerste inspringing Char"/>
    <w:basedOn w:val="PlattetekstChar"/>
    <w:link w:val="Platteteksteersteinspringing"/>
    <w:uiPriority w:val="99"/>
    <w:semiHidden/>
    <w:rsid w:val="00E96466"/>
    <w:rPr>
      <w:rFonts w:asciiTheme="minorHAnsi" w:hAnsiTheme="minorHAnsi"/>
      <w:sz w:val="18"/>
    </w:rPr>
  </w:style>
  <w:style w:type="paragraph" w:styleId="Plattetekstinspringen">
    <w:name w:val="Body Text Indent"/>
    <w:basedOn w:val="Standaard"/>
    <w:link w:val="PlattetekstinspringenChar"/>
    <w:uiPriority w:val="99"/>
    <w:semiHidden/>
    <w:unhideWhenUsed/>
    <w:rsid w:val="00E96466"/>
    <w:pPr>
      <w:spacing w:after="120"/>
      <w:ind w:left="283"/>
    </w:pPr>
  </w:style>
  <w:style w:type="character" w:customStyle="1" w:styleId="PlattetekstinspringenChar">
    <w:name w:val="Platte tekst inspringen Char"/>
    <w:basedOn w:val="Standaardalinea-lettertype"/>
    <w:link w:val="Plattetekstinspringen"/>
    <w:uiPriority w:val="99"/>
    <w:semiHidden/>
    <w:rsid w:val="00E96466"/>
    <w:rPr>
      <w:rFonts w:asciiTheme="minorHAnsi" w:hAnsiTheme="minorHAnsi"/>
      <w:sz w:val="18"/>
    </w:rPr>
  </w:style>
  <w:style w:type="paragraph" w:styleId="Platteteksteersteinspringing2">
    <w:name w:val="Body Text First Indent 2"/>
    <w:basedOn w:val="Plattetekstinspringen"/>
    <w:link w:val="Platteteksteersteinspringing2Char"/>
    <w:uiPriority w:val="99"/>
    <w:semiHidden/>
    <w:unhideWhenUsed/>
    <w:rsid w:val="00E96466"/>
    <w:pPr>
      <w:spacing w:after="0"/>
      <w:ind w:left="360" w:firstLine="360"/>
    </w:pPr>
  </w:style>
  <w:style w:type="character" w:customStyle="1" w:styleId="Platteteksteersteinspringing2Char">
    <w:name w:val="Platte tekst eerste inspringing 2 Char"/>
    <w:basedOn w:val="PlattetekstinspringenChar"/>
    <w:link w:val="Platteteksteersteinspringing2"/>
    <w:uiPriority w:val="99"/>
    <w:semiHidden/>
    <w:rsid w:val="00E96466"/>
    <w:rPr>
      <w:rFonts w:asciiTheme="minorHAnsi" w:hAnsiTheme="minorHAnsi"/>
      <w:sz w:val="18"/>
    </w:rPr>
  </w:style>
  <w:style w:type="paragraph" w:styleId="Plattetekstinspringen2">
    <w:name w:val="Body Text Indent 2"/>
    <w:basedOn w:val="Standaard"/>
    <w:link w:val="Plattetekstinspringen2Char"/>
    <w:uiPriority w:val="99"/>
    <w:semiHidden/>
    <w:unhideWhenUsed/>
    <w:rsid w:val="00E96466"/>
    <w:pPr>
      <w:spacing w:after="120" w:line="480" w:lineRule="auto"/>
      <w:ind w:left="283"/>
    </w:pPr>
  </w:style>
  <w:style w:type="character" w:customStyle="1" w:styleId="Plattetekstinspringen2Char">
    <w:name w:val="Platte tekst inspringen 2 Char"/>
    <w:basedOn w:val="Standaardalinea-lettertype"/>
    <w:link w:val="Plattetekstinspringen2"/>
    <w:uiPriority w:val="99"/>
    <w:semiHidden/>
    <w:rsid w:val="00E96466"/>
    <w:rPr>
      <w:rFonts w:asciiTheme="minorHAnsi" w:hAnsiTheme="minorHAnsi"/>
      <w:sz w:val="18"/>
    </w:rPr>
  </w:style>
  <w:style w:type="paragraph" w:styleId="Plattetekstinspringen3">
    <w:name w:val="Body Text Indent 3"/>
    <w:basedOn w:val="Standaard"/>
    <w:link w:val="Plattetekstinspringen3Char"/>
    <w:uiPriority w:val="99"/>
    <w:semiHidden/>
    <w:unhideWhenUsed/>
    <w:rsid w:val="00E96466"/>
    <w:pPr>
      <w:spacing w:after="120"/>
      <w:ind w:left="283"/>
    </w:pPr>
    <w:rPr>
      <w:sz w:val="16"/>
      <w:szCs w:val="16"/>
    </w:rPr>
  </w:style>
  <w:style w:type="character" w:customStyle="1" w:styleId="Plattetekstinspringen3Char">
    <w:name w:val="Platte tekst inspringen 3 Char"/>
    <w:basedOn w:val="Standaardalinea-lettertype"/>
    <w:link w:val="Plattetekstinspringen3"/>
    <w:uiPriority w:val="99"/>
    <w:semiHidden/>
    <w:rsid w:val="00E96466"/>
    <w:rPr>
      <w:rFonts w:asciiTheme="minorHAnsi" w:hAnsiTheme="minorHAnsi"/>
      <w:sz w:val="16"/>
      <w:szCs w:val="16"/>
    </w:rPr>
  </w:style>
  <w:style w:type="character" w:styleId="Titelvanboek">
    <w:name w:val="Book Title"/>
    <w:basedOn w:val="Standaardalinea-lettertype"/>
    <w:uiPriority w:val="33"/>
    <w:rsid w:val="00E96466"/>
    <w:rPr>
      <w:b/>
      <w:bCs/>
      <w:i/>
      <w:iCs/>
      <w:spacing w:val="5"/>
    </w:rPr>
  </w:style>
  <w:style w:type="paragraph" w:styleId="Afsluiting">
    <w:name w:val="Closing"/>
    <w:basedOn w:val="Standaard"/>
    <w:link w:val="AfsluitingChar"/>
    <w:uiPriority w:val="99"/>
    <w:semiHidden/>
    <w:unhideWhenUsed/>
    <w:rsid w:val="00E96466"/>
    <w:pPr>
      <w:spacing w:line="240" w:lineRule="auto"/>
      <w:ind w:left="4252"/>
    </w:pPr>
  </w:style>
  <w:style w:type="character" w:customStyle="1" w:styleId="AfsluitingChar">
    <w:name w:val="Afsluiting Char"/>
    <w:basedOn w:val="Standaardalinea-lettertype"/>
    <w:link w:val="Afsluiting"/>
    <w:uiPriority w:val="99"/>
    <w:semiHidden/>
    <w:rsid w:val="00E96466"/>
    <w:rPr>
      <w:rFonts w:asciiTheme="minorHAnsi" w:hAnsiTheme="minorHAnsi"/>
      <w:sz w:val="18"/>
    </w:rPr>
  </w:style>
  <w:style w:type="paragraph" w:styleId="Datum">
    <w:name w:val="Date"/>
    <w:basedOn w:val="Standaard"/>
    <w:next w:val="Standaard"/>
    <w:link w:val="DatumChar"/>
    <w:uiPriority w:val="99"/>
    <w:semiHidden/>
    <w:unhideWhenUsed/>
    <w:rsid w:val="00E96466"/>
  </w:style>
  <w:style w:type="character" w:customStyle="1" w:styleId="DatumChar">
    <w:name w:val="Datum Char"/>
    <w:basedOn w:val="Standaardalinea-lettertype"/>
    <w:link w:val="Datum"/>
    <w:uiPriority w:val="99"/>
    <w:semiHidden/>
    <w:rsid w:val="00E96466"/>
    <w:rPr>
      <w:rFonts w:asciiTheme="minorHAnsi" w:hAnsiTheme="minorHAnsi"/>
      <w:sz w:val="18"/>
    </w:rPr>
  </w:style>
  <w:style w:type="paragraph" w:styleId="Documentstructuur">
    <w:name w:val="Document Map"/>
    <w:basedOn w:val="Standaard"/>
    <w:link w:val="DocumentstructuurChar"/>
    <w:uiPriority w:val="99"/>
    <w:semiHidden/>
    <w:unhideWhenUsed/>
    <w:rsid w:val="00E96466"/>
    <w:pPr>
      <w:spacing w:line="240" w:lineRule="auto"/>
    </w:pPr>
    <w:rPr>
      <w:rFonts w:ascii="Segoe UI" w:hAnsi="Segoe UI" w:cs="Segoe UI"/>
      <w:sz w:val="16"/>
      <w:szCs w:val="16"/>
    </w:rPr>
  </w:style>
  <w:style w:type="character" w:customStyle="1" w:styleId="DocumentstructuurChar">
    <w:name w:val="Documentstructuur Char"/>
    <w:basedOn w:val="Standaardalinea-lettertype"/>
    <w:link w:val="Documentstructuur"/>
    <w:uiPriority w:val="99"/>
    <w:semiHidden/>
    <w:rsid w:val="00E96466"/>
    <w:rPr>
      <w:rFonts w:ascii="Segoe UI" w:hAnsi="Segoe UI" w:cs="Segoe UI"/>
      <w:sz w:val="16"/>
      <w:szCs w:val="16"/>
    </w:rPr>
  </w:style>
  <w:style w:type="paragraph" w:styleId="E-mailhandtekening">
    <w:name w:val="E-mail Signature"/>
    <w:basedOn w:val="Standaard"/>
    <w:link w:val="E-mailhandtekeningChar"/>
    <w:uiPriority w:val="99"/>
    <w:semiHidden/>
    <w:unhideWhenUsed/>
    <w:rsid w:val="00E96466"/>
    <w:pPr>
      <w:spacing w:line="240" w:lineRule="auto"/>
    </w:pPr>
  </w:style>
  <w:style w:type="character" w:customStyle="1" w:styleId="E-mailhandtekeningChar">
    <w:name w:val="E-mailhandtekening Char"/>
    <w:basedOn w:val="Standaardalinea-lettertype"/>
    <w:link w:val="E-mailhandtekening"/>
    <w:uiPriority w:val="99"/>
    <w:semiHidden/>
    <w:rsid w:val="00E96466"/>
    <w:rPr>
      <w:rFonts w:asciiTheme="minorHAnsi" w:hAnsiTheme="minorHAnsi"/>
      <w:sz w:val="18"/>
    </w:rPr>
  </w:style>
  <w:style w:type="character" w:styleId="Nadruk">
    <w:name w:val="Emphasis"/>
    <w:basedOn w:val="Standaardalinea-lettertype"/>
    <w:uiPriority w:val="20"/>
    <w:rsid w:val="00E96466"/>
    <w:rPr>
      <w:i/>
      <w:iCs/>
    </w:rPr>
  </w:style>
  <w:style w:type="character" w:styleId="Eindnootmarkering">
    <w:name w:val="endnote reference"/>
    <w:basedOn w:val="Standaardalinea-lettertype"/>
    <w:uiPriority w:val="99"/>
    <w:semiHidden/>
    <w:unhideWhenUsed/>
    <w:rsid w:val="00E96466"/>
    <w:rPr>
      <w:vertAlign w:val="superscript"/>
    </w:rPr>
  </w:style>
  <w:style w:type="paragraph" w:styleId="Adresenvelop">
    <w:name w:val="envelope address"/>
    <w:basedOn w:val="Standaard"/>
    <w:uiPriority w:val="99"/>
    <w:semiHidden/>
    <w:unhideWhenUsed/>
    <w:rsid w:val="00E96466"/>
    <w:pPr>
      <w:framePr w:w="7920" w:h="1980" w:hRule="exact" w:hSpace="141" w:wrap="auto" w:hAnchor="page" w:xAlign="center" w:yAlign="bottom"/>
      <w:spacing w:line="240" w:lineRule="auto"/>
      <w:ind w:left="2880"/>
    </w:pPr>
    <w:rPr>
      <w:rFonts w:asciiTheme="majorHAnsi" w:eastAsiaTheme="majorEastAsia" w:hAnsiTheme="majorHAnsi" w:cstheme="majorBidi"/>
      <w:sz w:val="24"/>
      <w:szCs w:val="24"/>
    </w:rPr>
  </w:style>
  <w:style w:type="paragraph" w:styleId="Afzender">
    <w:name w:val="envelope return"/>
    <w:basedOn w:val="Standaard"/>
    <w:uiPriority w:val="99"/>
    <w:semiHidden/>
    <w:unhideWhenUsed/>
    <w:rsid w:val="00E96466"/>
    <w:pPr>
      <w:spacing w:line="240" w:lineRule="auto"/>
    </w:pPr>
    <w:rPr>
      <w:rFonts w:asciiTheme="majorHAnsi" w:eastAsiaTheme="majorEastAsia" w:hAnsiTheme="majorHAnsi" w:cstheme="majorBidi"/>
      <w:sz w:val="20"/>
    </w:rPr>
  </w:style>
  <w:style w:type="character" w:styleId="GevolgdeHyperlink">
    <w:name w:val="FollowedHyperlink"/>
    <w:basedOn w:val="Standaardalinea-lettertype"/>
    <w:uiPriority w:val="99"/>
    <w:semiHidden/>
    <w:unhideWhenUsed/>
    <w:rsid w:val="00E96466"/>
    <w:rPr>
      <w:color w:val="800080" w:themeColor="followedHyperlink"/>
      <w:u w:val="single"/>
    </w:rPr>
  </w:style>
  <w:style w:type="character" w:styleId="HTML-acroniem">
    <w:name w:val="HTML Acronym"/>
    <w:basedOn w:val="Standaardalinea-lettertype"/>
    <w:uiPriority w:val="99"/>
    <w:semiHidden/>
    <w:unhideWhenUsed/>
    <w:rsid w:val="00E96466"/>
  </w:style>
  <w:style w:type="paragraph" w:styleId="HTML-adres">
    <w:name w:val="HTML Address"/>
    <w:basedOn w:val="Standaard"/>
    <w:link w:val="HTML-adresChar"/>
    <w:uiPriority w:val="99"/>
    <w:semiHidden/>
    <w:unhideWhenUsed/>
    <w:rsid w:val="00E96466"/>
    <w:pPr>
      <w:spacing w:line="240" w:lineRule="auto"/>
    </w:pPr>
    <w:rPr>
      <w:i/>
      <w:iCs/>
    </w:rPr>
  </w:style>
  <w:style w:type="character" w:customStyle="1" w:styleId="HTML-adresChar">
    <w:name w:val="HTML-adres Char"/>
    <w:basedOn w:val="Standaardalinea-lettertype"/>
    <w:link w:val="HTML-adres"/>
    <w:uiPriority w:val="99"/>
    <w:semiHidden/>
    <w:rsid w:val="00E96466"/>
    <w:rPr>
      <w:rFonts w:asciiTheme="minorHAnsi" w:hAnsiTheme="minorHAnsi"/>
      <w:i/>
      <w:iCs/>
      <w:sz w:val="18"/>
    </w:rPr>
  </w:style>
  <w:style w:type="character" w:styleId="HTML-citaat">
    <w:name w:val="HTML Cite"/>
    <w:basedOn w:val="Standaardalinea-lettertype"/>
    <w:uiPriority w:val="99"/>
    <w:semiHidden/>
    <w:unhideWhenUsed/>
    <w:rsid w:val="00E96466"/>
    <w:rPr>
      <w:i/>
      <w:iCs/>
    </w:rPr>
  </w:style>
  <w:style w:type="character" w:styleId="HTMLCode">
    <w:name w:val="HTML Code"/>
    <w:basedOn w:val="Standaardalinea-lettertype"/>
    <w:uiPriority w:val="99"/>
    <w:semiHidden/>
    <w:unhideWhenUsed/>
    <w:rsid w:val="00E96466"/>
    <w:rPr>
      <w:rFonts w:ascii="Consolas" w:hAnsi="Consolas"/>
      <w:sz w:val="20"/>
      <w:szCs w:val="20"/>
    </w:rPr>
  </w:style>
  <w:style w:type="character" w:styleId="HTMLDefinition">
    <w:name w:val="HTML Definition"/>
    <w:basedOn w:val="Standaardalinea-lettertype"/>
    <w:uiPriority w:val="99"/>
    <w:semiHidden/>
    <w:unhideWhenUsed/>
    <w:rsid w:val="00E96466"/>
    <w:rPr>
      <w:i/>
      <w:iCs/>
    </w:rPr>
  </w:style>
  <w:style w:type="character" w:styleId="HTML-toetsenbord">
    <w:name w:val="HTML Keyboard"/>
    <w:basedOn w:val="Standaardalinea-lettertype"/>
    <w:uiPriority w:val="99"/>
    <w:semiHidden/>
    <w:unhideWhenUsed/>
    <w:rsid w:val="00E96466"/>
    <w:rPr>
      <w:rFonts w:ascii="Consolas" w:hAnsi="Consolas"/>
      <w:sz w:val="20"/>
      <w:szCs w:val="20"/>
    </w:rPr>
  </w:style>
  <w:style w:type="paragraph" w:styleId="HTML-voorafopgemaakt">
    <w:name w:val="HTML Preformatted"/>
    <w:basedOn w:val="Standaard"/>
    <w:link w:val="HTML-voorafopgemaaktChar"/>
    <w:uiPriority w:val="99"/>
    <w:semiHidden/>
    <w:unhideWhenUsed/>
    <w:rsid w:val="00E96466"/>
    <w:pPr>
      <w:spacing w:line="240" w:lineRule="auto"/>
    </w:pPr>
    <w:rPr>
      <w:rFonts w:ascii="Consolas" w:hAnsi="Consolas"/>
      <w:sz w:val="20"/>
    </w:rPr>
  </w:style>
  <w:style w:type="character" w:customStyle="1" w:styleId="HTML-voorafopgemaaktChar">
    <w:name w:val="HTML - vooraf opgemaakt Char"/>
    <w:basedOn w:val="Standaardalinea-lettertype"/>
    <w:link w:val="HTML-voorafopgemaakt"/>
    <w:uiPriority w:val="99"/>
    <w:semiHidden/>
    <w:rsid w:val="00E96466"/>
    <w:rPr>
      <w:rFonts w:ascii="Consolas" w:hAnsi="Consolas"/>
    </w:rPr>
  </w:style>
  <w:style w:type="character" w:styleId="HTML-voorbeeld">
    <w:name w:val="HTML Sample"/>
    <w:basedOn w:val="Standaardalinea-lettertype"/>
    <w:uiPriority w:val="99"/>
    <w:semiHidden/>
    <w:unhideWhenUsed/>
    <w:rsid w:val="00E96466"/>
    <w:rPr>
      <w:rFonts w:ascii="Consolas" w:hAnsi="Consolas"/>
      <w:sz w:val="24"/>
      <w:szCs w:val="24"/>
    </w:rPr>
  </w:style>
  <w:style w:type="character" w:styleId="HTML-schrijfmachine">
    <w:name w:val="HTML Typewriter"/>
    <w:basedOn w:val="Standaardalinea-lettertype"/>
    <w:uiPriority w:val="99"/>
    <w:semiHidden/>
    <w:unhideWhenUsed/>
    <w:rsid w:val="00E96466"/>
    <w:rPr>
      <w:rFonts w:ascii="Consolas" w:hAnsi="Consolas"/>
      <w:sz w:val="20"/>
      <w:szCs w:val="20"/>
    </w:rPr>
  </w:style>
  <w:style w:type="character" w:styleId="HTMLVariable">
    <w:name w:val="HTML Variable"/>
    <w:basedOn w:val="Standaardalinea-lettertype"/>
    <w:uiPriority w:val="99"/>
    <w:semiHidden/>
    <w:unhideWhenUsed/>
    <w:rsid w:val="00E96466"/>
    <w:rPr>
      <w:i/>
      <w:iCs/>
    </w:rPr>
  </w:style>
  <w:style w:type="character" w:styleId="Hyperlink">
    <w:name w:val="Hyperlink"/>
    <w:basedOn w:val="Standaardalinea-lettertype"/>
    <w:uiPriority w:val="99"/>
    <w:semiHidden/>
    <w:unhideWhenUsed/>
    <w:rsid w:val="00E96466"/>
    <w:rPr>
      <w:color w:val="0000FF" w:themeColor="hyperlink"/>
      <w:u w:val="single"/>
    </w:rPr>
  </w:style>
  <w:style w:type="paragraph" w:styleId="Index1">
    <w:name w:val="index 1"/>
    <w:basedOn w:val="Standaard"/>
    <w:next w:val="Standaard"/>
    <w:autoRedefine/>
    <w:uiPriority w:val="99"/>
    <w:semiHidden/>
    <w:unhideWhenUsed/>
    <w:rsid w:val="00E96466"/>
    <w:pPr>
      <w:spacing w:line="240" w:lineRule="auto"/>
      <w:ind w:left="180" w:hanging="180"/>
    </w:pPr>
  </w:style>
  <w:style w:type="paragraph" w:styleId="Index2">
    <w:name w:val="index 2"/>
    <w:basedOn w:val="Standaard"/>
    <w:next w:val="Standaard"/>
    <w:autoRedefine/>
    <w:uiPriority w:val="99"/>
    <w:semiHidden/>
    <w:unhideWhenUsed/>
    <w:rsid w:val="00E96466"/>
    <w:pPr>
      <w:spacing w:line="240" w:lineRule="auto"/>
      <w:ind w:left="360" w:hanging="180"/>
    </w:pPr>
  </w:style>
  <w:style w:type="paragraph" w:styleId="Index3">
    <w:name w:val="index 3"/>
    <w:basedOn w:val="Standaard"/>
    <w:next w:val="Standaard"/>
    <w:autoRedefine/>
    <w:uiPriority w:val="99"/>
    <w:semiHidden/>
    <w:unhideWhenUsed/>
    <w:rsid w:val="00E96466"/>
    <w:pPr>
      <w:spacing w:line="240" w:lineRule="auto"/>
      <w:ind w:left="540" w:hanging="180"/>
    </w:pPr>
  </w:style>
  <w:style w:type="paragraph" w:styleId="Index4">
    <w:name w:val="index 4"/>
    <w:basedOn w:val="Standaard"/>
    <w:next w:val="Standaard"/>
    <w:autoRedefine/>
    <w:uiPriority w:val="99"/>
    <w:semiHidden/>
    <w:unhideWhenUsed/>
    <w:rsid w:val="00E96466"/>
    <w:pPr>
      <w:spacing w:line="240" w:lineRule="auto"/>
      <w:ind w:left="720" w:hanging="180"/>
    </w:pPr>
  </w:style>
  <w:style w:type="paragraph" w:styleId="Index5">
    <w:name w:val="index 5"/>
    <w:basedOn w:val="Standaard"/>
    <w:next w:val="Standaard"/>
    <w:autoRedefine/>
    <w:uiPriority w:val="99"/>
    <w:semiHidden/>
    <w:unhideWhenUsed/>
    <w:rsid w:val="00E96466"/>
    <w:pPr>
      <w:spacing w:line="240" w:lineRule="auto"/>
      <w:ind w:left="900" w:hanging="180"/>
    </w:pPr>
  </w:style>
  <w:style w:type="paragraph" w:styleId="Index6">
    <w:name w:val="index 6"/>
    <w:basedOn w:val="Standaard"/>
    <w:next w:val="Standaard"/>
    <w:autoRedefine/>
    <w:uiPriority w:val="99"/>
    <w:semiHidden/>
    <w:unhideWhenUsed/>
    <w:rsid w:val="00E96466"/>
    <w:pPr>
      <w:spacing w:line="240" w:lineRule="auto"/>
      <w:ind w:left="1080" w:hanging="180"/>
    </w:pPr>
  </w:style>
  <w:style w:type="paragraph" w:styleId="Index7">
    <w:name w:val="index 7"/>
    <w:basedOn w:val="Standaard"/>
    <w:next w:val="Standaard"/>
    <w:autoRedefine/>
    <w:uiPriority w:val="99"/>
    <w:semiHidden/>
    <w:unhideWhenUsed/>
    <w:rsid w:val="00E96466"/>
    <w:pPr>
      <w:spacing w:line="240" w:lineRule="auto"/>
      <w:ind w:left="1260" w:hanging="180"/>
    </w:pPr>
  </w:style>
  <w:style w:type="paragraph" w:styleId="Index8">
    <w:name w:val="index 8"/>
    <w:basedOn w:val="Standaard"/>
    <w:next w:val="Standaard"/>
    <w:autoRedefine/>
    <w:uiPriority w:val="99"/>
    <w:semiHidden/>
    <w:unhideWhenUsed/>
    <w:rsid w:val="00E96466"/>
    <w:pPr>
      <w:spacing w:line="240" w:lineRule="auto"/>
      <w:ind w:left="1440" w:hanging="180"/>
    </w:pPr>
  </w:style>
  <w:style w:type="paragraph" w:styleId="Index9">
    <w:name w:val="index 9"/>
    <w:basedOn w:val="Standaard"/>
    <w:next w:val="Standaard"/>
    <w:autoRedefine/>
    <w:uiPriority w:val="99"/>
    <w:semiHidden/>
    <w:unhideWhenUsed/>
    <w:rsid w:val="00E96466"/>
    <w:pPr>
      <w:spacing w:line="240" w:lineRule="auto"/>
      <w:ind w:left="1620" w:hanging="180"/>
    </w:pPr>
  </w:style>
  <w:style w:type="paragraph" w:styleId="Indexkop">
    <w:name w:val="index heading"/>
    <w:basedOn w:val="Standaard"/>
    <w:next w:val="Index1"/>
    <w:uiPriority w:val="99"/>
    <w:semiHidden/>
    <w:unhideWhenUsed/>
    <w:rsid w:val="00E96466"/>
    <w:rPr>
      <w:rFonts w:asciiTheme="majorHAnsi" w:eastAsiaTheme="majorEastAsia" w:hAnsiTheme="majorHAnsi" w:cstheme="majorBidi"/>
      <w:b/>
      <w:bCs/>
    </w:rPr>
  </w:style>
  <w:style w:type="character" w:styleId="Intensievebenadrukking">
    <w:name w:val="Intense Emphasis"/>
    <w:basedOn w:val="Standaardalinea-lettertype"/>
    <w:uiPriority w:val="21"/>
    <w:rsid w:val="00E96466"/>
    <w:rPr>
      <w:i/>
      <w:iCs/>
      <w:color w:val="B98F16" w:themeColor="accent1"/>
    </w:rPr>
  </w:style>
  <w:style w:type="paragraph" w:styleId="Duidelijkcitaat">
    <w:name w:val="Intense Quote"/>
    <w:basedOn w:val="Standaard"/>
    <w:next w:val="Standaard"/>
    <w:link w:val="DuidelijkcitaatChar"/>
    <w:uiPriority w:val="30"/>
    <w:rsid w:val="00E96466"/>
    <w:pPr>
      <w:pBdr>
        <w:top w:val="single" w:sz="4" w:space="10" w:color="B98F16" w:themeColor="accent1"/>
        <w:bottom w:val="single" w:sz="4" w:space="10" w:color="B98F16" w:themeColor="accent1"/>
      </w:pBdr>
      <w:spacing w:before="360" w:after="360"/>
      <w:ind w:left="864" w:right="864"/>
      <w:jc w:val="center"/>
    </w:pPr>
    <w:rPr>
      <w:i/>
      <w:iCs/>
      <w:color w:val="B98F16" w:themeColor="accent1"/>
    </w:rPr>
  </w:style>
  <w:style w:type="character" w:customStyle="1" w:styleId="DuidelijkcitaatChar">
    <w:name w:val="Duidelijk citaat Char"/>
    <w:basedOn w:val="Standaardalinea-lettertype"/>
    <w:link w:val="Duidelijkcitaat"/>
    <w:uiPriority w:val="30"/>
    <w:rsid w:val="00E96466"/>
    <w:rPr>
      <w:rFonts w:asciiTheme="minorHAnsi" w:hAnsiTheme="minorHAnsi"/>
      <w:i/>
      <w:iCs/>
      <w:color w:val="B98F16" w:themeColor="accent1"/>
      <w:sz w:val="18"/>
    </w:rPr>
  </w:style>
  <w:style w:type="character" w:styleId="Intensieveverwijzing">
    <w:name w:val="Intense Reference"/>
    <w:basedOn w:val="Standaardalinea-lettertype"/>
    <w:uiPriority w:val="32"/>
    <w:rsid w:val="00E96466"/>
    <w:rPr>
      <w:b/>
      <w:bCs/>
      <w:smallCaps/>
      <w:color w:val="B98F16" w:themeColor="accent1"/>
      <w:spacing w:val="5"/>
    </w:rPr>
  </w:style>
  <w:style w:type="character" w:styleId="Regelnummer">
    <w:name w:val="line number"/>
    <w:basedOn w:val="Standaardalinea-lettertype"/>
    <w:uiPriority w:val="99"/>
    <w:semiHidden/>
    <w:unhideWhenUsed/>
    <w:rsid w:val="00E96466"/>
  </w:style>
  <w:style w:type="paragraph" w:styleId="Lijst">
    <w:name w:val="List"/>
    <w:basedOn w:val="Standaard"/>
    <w:uiPriority w:val="99"/>
    <w:semiHidden/>
    <w:unhideWhenUsed/>
    <w:rsid w:val="00E96466"/>
    <w:pPr>
      <w:ind w:left="283" w:hanging="283"/>
      <w:contextualSpacing/>
    </w:pPr>
  </w:style>
  <w:style w:type="paragraph" w:styleId="Lijst2">
    <w:name w:val="List 2"/>
    <w:basedOn w:val="Standaard"/>
    <w:uiPriority w:val="99"/>
    <w:semiHidden/>
    <w:unhideWhenUsed/>
    <w:rsid w:val="00E96466"/>
    <w:pPr>
      <w:ind w:left="566" w:hanging="283"/>
      <w:contextualSpacing/>
    </w:pPr>
  </w:style>
  <w:style w:type="paragraph" w:styleId="Lijst3">
    <w:name w:val="List 3"/>
    <w:basedOn w:val="Standaard"/>
    <w:uiPriority w:val="99"/>
    <w:semiHidden/>
    <w:unhideWhenUsed/>
    <w:rsid w:val="00E96466"/>
    <w:pPr>
      <w:ind w:left="849" w:hanging="283"/>
      <w:contextualSpacing/>
    </w:pPr>
  </w:style>
  <w:style w:type="paragraph" w:styleId="Lijst4">
    <w:name w:val="List 4"/>
    <w:basedOn w:val="Standaard"/>
    <w:uiPriority w:val="99"/>
    <w:semiHidden/>
    <w:unhideWhenUsed/>
    <w:rsid w:val="00E96466"/>
    <w:pPr>
      <w:ind w:left="1132" w:hanging="283"/>
      <w:contextualSpacing/>
    </w:pPr>
  </w:style>
  <w:style w:type="paragraph" w:styleId="Lijst5">
    <w:name w:val="List 5"/>
    <w:basedOn w:val="Standaard"/>
    <w:uiPriority w:val="99"/>
    <w:semiHidden/>
    <w:unhideWhenUsed/>
    <w:rsid w:val="00E96466"/>
    <w:pPr>
      <w:ind w:left="1415" w:hanging="283"/>
      <w:contextualSpacing/>
    </w:pPr>
  </w:style>
  <w:style w:type="paragraph" w:styleId="Lijstopsomteken">
    <w:name w:val="List Bullet"/>
    <w:basedOn w:val="Standaard"/>
    <w:uiPriority w:val="99"/>
    <w:semiHidden/>
    <w:unhideWhenUsed/>
    <w:rsid w:val="00E96466"/>
    <w:pPr>
      <w:numPr>
        <w:numId w:val="1"/>
      </w:numPr>
      <w:contextualSpacing/>
    </w:pPr>
  </w:style>
  <w:style w:type="paragraph" w:styleId="Lijstopsomteken2">
    <w:name w:val="List Bullet 2"/>
    <w:basedOn w:val="Standaard"/>
    <w:uiPriority w:val="99"/>
    <w:semiHidden/>
    <w:unhideWhenUsed/>
    <w:rsid w:val="00E96466"/>
    <w:pPr>
      <w:numPr>
        <w:numId w:val="2"/>
      </w:numPr>
      <w:contextualSpacing/>
    </w:pPr>
  </w:style>
  <w:style w:type="paragraph" w:styleId="Lijstopsomteken3">
    <w:name w:val="List Bullet 3"/>
    <w:basedOn w:val="Standaard"/>
    <w:uiPriority w:val="99"/>
    <w:semiHidden/>
    <w:unhideWhenUsed/>
    <w:rsid w:val="00E96466"/>
    <w:pPr>
      <w:numPr>
        <w:numId w:val="3"/>
      </w:numPr>
      <w:contextualSpacing/>
    </w:pPr>
  </w:style>
  <w:style w:type="paragraph" w:styleId="Lijstopsomteken4">
    <w:name w:val="List Bullet 4"/>
    <w:basedOn w:val="Standaard"/>
    <w:uiPriority w:val="99"/>
    <w:semiHidden/>
    <w:unhideWhenUsed/>
    <w:rsid w:val="00E96466"/>
    <w:pPr>
      <w:numPr>
        <w:numId w:val="4"/>
      </w:numPr>
      <w:contextualSpacing/>
    </w:pPr>
  </w:style>
  <w:style w:type="paragraph" w:styleId="Lijstopsomteken5">
    <w:name w:val="List Bullet 5"/>
    <w:basedOn w:val="Standaard"/>
    <w:uiPriority w:val="99"/>
    <w:semiHidden/>
    <w:unhideWhenUsed/>
    <w:rsid w:val="00E96466"/>
    <w:pPr>
      <w:numPr>
        <w:numId w:val="5"/>
      </w:numPr>
      <w:contextualSpacing/>
    </w:pPr>
  </w:style>
  <w:style w:type="paragraph" w:styleId="Lijstvoortzetting">
    <w:name w:val="List Continue"/>
    <w:basedOn w:val="Standaard"/>
    <w:uiPriority w:val="99"/>
    <w:semiHidden/>
    <w:unhideWhenUsed/>
    <w:rsid w:val="00E96466"/>
    <w:pPr>
      <w:spacing w:after="120"/>
      <w:ind w:left="283"/>
      <w:contextualSpacing/>
    </w:pPr>
  </w:style>
  <w:style w:type="paragraph" w:styleId="Lijstvoortzetting2">
    <w:name w:val="List Continue 2"/>
    <w:basedOn w:val="Standaard"/>
    <w:uiPriority w:val="99"/>
    <w:semiHidden/>
    <w:unhideWhenUsed/>
    <w:rsid w:val="00E96466"/>
    <w:pPr>
      <w:spacing w:after="120"/>
      <w:ind w:left="566"/>
      <w:contextualSpacing/>
    </w:pPr>
  </w:style>
  <w:style w:type="paragraph" w:styleId="Lijstvoortzetting3">
    <w:name w:val="List Continue 3"/>
    <w:basedOn w:val="Standaard"/>
    <w:uiPriority w:val="99"/>
    <w:semiHidden/>
    <w:unhideWhenUsed/>
    <w:rsid w:val="00E96466"/>
    <w:pPr>
      <w:spacing w:after="120"/>
      <w:ind w:left="849"/>
      <w:contextualSpacing/>
    </w:pPr>
  </w:style>
  <w:style w:type="paragraph" w:styleId="Lijstvoortzetting4">
    <w:name w:val="List Continue 4"/>
    <w:basedOn w:val="Standaard"/>
    <w:uiPriority w:val="99"/>
    <w:semiHidden/>
    <w:unhideWhenUsed/>
    <w:rsid w:val="00E96466"/>
    <w:pPr>
      <w:spacing w:after="120"/>
      <w:ind w:left="1132"/>
      <w:contextualSpacing/>
    </w:pPr>
  </w:style>
  <w:style w:type="paragraph" w:styleId="Lijstvoortzetting5">
    <w:name w:val="List Continue 5"/>
    <w:basedOn w:val="Standaard"/>
    <w:uiPriority w:val="99"/>
    <w:semiHidden/>
    <w:unhideWhenUsed/>
    <w:rsid w:val="00E96466"/>
    <w:pPr>
      <w:spacing w:after="120"/>
      <w:ind w:left="1415"/>
      <w:contextualSpacing/>
    </w:pPr>
  </w:style>
  <w:style w:type="paragraph" w:styleId="Lijstnummering">
    <w:name w:val="List Number"/>
    <w:basedOn w:val="Standaard"/>
    <w:uiPriority w:val="99"/>
    <w:semiHidden/>
    <w:unhideWhenUsed/>
    <w:rsid w:val="00E96466"/>
    <w:pPr>
      <w:numPr>
        <w:numId w:val="6"/>
      </w:numPr>
      <w:contextualSpacing/>
    </w:pPr>
  </w:style>
  <w:style w:type="paragraph" w:styleId="Lijstnummering2">
    <w:name w:val="List Number 2"/>
    <w:basedOn w:val="Standaard"/>
    <w:uiPriority w:val="99"/>
    <w:semiHidden/>
    <w:unhideWhenUsed/>
    <w:rsid w:val="00E96466"/>
    <w:pPr>
      <w:numPr>
        <w:numId w:val="7"/>
      </w:numPr>
      <w:contextualSpacing/>
    </w:pPr>
  </w:style>
  <w:style w:type="paragraph" w:styleId="Lijstnummering3">
    <w:name w:val="List Number 3"/>
    <w:basedOn w:val="Standaard"/>
    <w:uiPriority w:val="99"/>
    <w:semiHidden/>
    <w:unhideWhenUsed/>
    <w:rsid w:val="00E96466"/>
    <w:pPr>
      <w:numPr>
        <w:numId w:val="8"/>
      </w:numPr>
      <w:contextualSpacing/>
    </w:pPr>
  </w:style>
  <w:style w:type="paragraph" w:styleId="Lijstnummering4">
    <w:name w:val="List Number 4"/>
    <w:basedOn w:val="Standaard"/>
    <w:uiPriority w:val="99"/>
    <w:semiHidden/>
    <w:unhideWhenUsed/>
    <w:rsid w:val="00E96466"/>
    <w:pPr>
      <w:numPr>
        <w:numId w:val="9"/>
      </w:numPr>
      <w:contextualSpacing/>
    </w:pPr>
  </w:style>
  <w:style w:type="paragraph" w:styleId="Lijstnummering5">
    <w:name w:val="List Number 5"/>
    <w:basedOn w:val="Standaard"/>
    <w:uiPriority w:val="99"/>
    <w:semiHidden/>
    <w:unhideWhenUsed/>
    <w:rsid w:val="00E96466"/>
    <w:pPr>
      <w:numPr>
        <w:numId w:val="10"/>
      </w:numPr>
      <w:contextualSpacing/>
    </w:pPr>
  </w:style>
  <w:style w:type="paragraph" w:styleId="Lijstalinea">
    <w:name w:val="List Paragraph"/>
    <w:basedOn w:val="Standaard"/>
    <w:uiPriority w:val="34"/>
    <w:rsid w:val="00E96466"/>
    <w:pPr>
      <w:ind w:left="720"/>
      <w:contextualSpacing/>
    </w:pPr>
  </w:style>
  <w:style w:type="paragraph" w:styleId="Macrotekst">
    <w:name w:val="macro"/>
    <w:link w:val="MacrotekstChar"/>
    <w:uiPriority w:val="99"/>
    <w:semiHidden/>
    <w:unhideWhenUsed/>
    <w:rsid w:val="00E96466"/>
    <w:pPr>
      <w:tabs>
        <w:tab w:val="left" w:pos="480"/>
        <w:tab w:val="left" w:pos="960"/>
        <w:tab w:val="left" w:pos="1440"/>
        <w:tab w:val="left" w:pos="1920"/>
        <w:tab w:val="left" w:pos="2400"/>
        <w:tab w:val="left" w:pos="2880"/>
        <w:tab w:val="left" w:pos="3360"/>
        <w:tab w:val="left" w:pos="3840"/>
        <w:tab w:val="left" w:pos="4320"/>
      </w:tabs>
      <w:spacing w:line="260" w:lineRule="atLeast"/>
    </w:pPr>
    <w:rPr>
      <w:rFonts w:ascii="Consolas" w:hAnsi="Consolas"/>
    </w:rPr>
  </w:style>
  <w:style w:type="character" w:customStyle="1" w:styleId="MacrotekstChar">
    <w:name w:val="Macrotekst Char"/>
    <w:basedOn w:val="Standaardalinea-lettertype"/>
    <w:link w:val="Macrotekst"/>
    <w:uiPriority w:val="99"/>
    <w:semiHidden/>
    <w:rsid w:val="00E96466"/>
    <w:rPr>
      <w:rFonts w:ascii="Consolas" w:hAnsi="Consolas"/>
    </w:rPr>
  </w:style>
  <w:style w:type="paragraph" w:styleId="Berichtkop">
    <w:name w:val="Message Header"/>
    <w:basedOn w:val="Standaard"/>
    <w:link w:val="BerichtkopChar"/>
    <w:uiPriority w:val="99"/>
    <w:semiHidden/>
    <w:unhideWhenUsed/>
    <w:rsid w:val="00E96466"/>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BerichtkopChar">
    <w:name w:val="Berichtkop Char"/>
    <w:basedOn w:val="Standaardalinea-lettertype"/>
    <w:link w:val="Berichtkop"/>
    <w:uiPriority w:val="99"/>
    <w:semiHidden/>
    <w:rsid w:val="00E96466"/>
    <w:rPr>
      <w:rFonts w:asciiTheme="majorHAnsi" w:eastAsiaTheme="majorEastAsia" w:hAnsiTheme="majorHAnsi" w:cstheme="majorBidi"/>
      <w:sz w:val="24"/>
      <w:szCs w:val="24"/>
      <w:shd w:val="pct20" w:color="auto" w:fill="auto"/>
    </w:rPr>
  </w:style>
  <w:style w:type="paragraph" w:styleId="Geenafstand">
    <w:name w:val="No Spacing"/>
    <w:uiPriority w:val="1"/>
    <w:rsid w:val="00E96466"/>
    <w:rPr>
      <w:rFonts w:asciiTheme="minorHAnsi" w:hAnsiTheme="minorHAnsi"/>
      <w:sz w:val="18"/>
    </w:rPr>
  </w:style>
  <w:style w:type="paragraph" w:styleId="Normaalweb">
    <w:name w:val="Normal (Web)"/>
    <w:basedOn w:val="Standaard"/>
    <w:uiPriority w:val="99"/>
    <w:semiHidden/>
    <w:unhideWhenUsed/>
    <w:rsid w:val="00E96466"/>
    <w:rPr>
      <w:rFonts w:ascii="Times New Roman" w:hAnsi="Times New Roman"/>
      <w:sz w:val="24"/>
      <w:szCs w:val="24"/>
    </w:rPr>
  </w:style>
  <w:style w:type="paragraph" w:styleId="Standaardinspringing">
    <w:name w:val="Normal Indent"/>
    <w:basedOn w:val="Standaard"/>
    <w:uiPriority w:val="99"/>
    <w:semiHidden/>
    <w:unhideWhenUsed/>
    <w:rsid w:val="00E96466"/>
    <w:pPr>
      <w:ind w:left="708"/>
    </w:pPr>
  </w:style>
  <w:style w:type="paragraph" w:styleId="Notitiekop">
    <w:name w:val="Note Heading"/>
    <w:basedOn w:val="Standaard"/>
    <w:next w:val="Standaard"/>
    <w:link w:val="NotitiekopChar"/>
    <w:uiPriority w:val="99"/>
    <w:semiHidden/>
    <w:unhideWhenUsed/>
    <w:rsid w:val="00E96466"/>
    <w:pPr>
      <w:spacing w:line="240" w:lineRule="auto"/>
    </w:pPr>
  </w:style>
  <w:style w:type="character" w:customStyle="1" w:styleId="NotitiekopChar">
    <w:name w:val="Notitiekop Char"/>
    <w:basedOn w:val="Standaardalinea-lettertype"/>
    <w:link w:val="Notitiekop"/>
    <w:uiPriority w:val="99"/>
    <w:semiHidden/>
    <w:rsid w:val="00E96466"/>
    <w:rPr>
      <w:rFonts w:asciiTheme="minorHAnsi" w:hAnsiTheme="minorHAnsi"/>
      <w:sz w:val="18"/>
    </w:rPr>
  </w:style>
  <w:style w:type="character" w:styleId="Paginanummer">
    <w:name w:val="page number"/>
    <w:basedOn w:val="Standaardalinea-lettertype"/>
    <w:uiPriority w:val="99"/>
    <w:semiHidden/>
    <w:unhideWhenUsed/>
    <w:rsid w:val="00E96466"/>
  </w:style>
  <w:style w:type="paragraph" w:styleId="Tekstzonderopmaak">
    <w:name w:val="Plain Text"/>
    <w:basedOn w:val="Standaard"/>
    <w:link w:val="TekstzonderopmaakChar"/>
    <w:uiPriority w:val="99"/>
    <w:semiHidden/>
    <w:unhideWhenUsed/>
    <w:rsid w:val="00E96466"/>
    <w:pPr>
      <w:spacing w:line="240" w:lineRule="auto"/>
    </w:pPr>
    <w:rPr>
      <w:rFonts w:ascii="Consolas" w:hAnsi="Consolas"/>
      <w:sz w:val="21"/>
      <w:szCs w:val="21"/>
    </w:rPr>
  </w:style>
  <w:style w:type="character" w:customStyle="1" w:styleId="TekstzonderopmaakChar">
    <w:name w:val="Tekst zonder opmaak Char"/>
    <w:basedOn w:val="Standaardalinea-lettertype"/>
    <w:link w:val="Tekstzonderopmaak"/>
    <w:uiPriority w:val="99"/>
    <w:semiHidden/>
    <w:rsid w:val="00E96466"/>
    <w:rPr>
      <w:rFonts w:ascii="Consolas" w:hAnsi="Consolas"/>
      <w:sz w:val="21"/>
      <w:szCs w:val="21"/>
    </w:rPr>
  </w:style>
  <w:style w:type="paragraph" w:styleId="Citaat">
    <w:name w:val="Quote"/>
    <w:basedOn w:val="Standaard"/>
    <w:next w:val="Standaard"/>
    <w:link w:val="CitaatChar"/>
    <w:uiPriority w:val="29"/>
    <w:rsid w:val="00E96466"/>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E96466"/>
    <w:rPr>
      <w:rFonts w:asciiTheme="minorHAnsi" w:hAnsiTheme="minorHAnsi"/>
      <w:i/>
      <w:iCs/>
      <w:color w:val="404040" w:themeColor="text1" w:themeTint="BF"/>
      <w:sz w:val="18"/>
    </w:rPr>
  </w:style>
  <w:style w:type="paragraph" w:styleId="Aanhef">
    <w:name w:val="Salutation"/>
    <w:basedOn w:val="Standaard"/>
    <w:next w:val="Standaard"/>
    <w:link w:val="AanhefChar"/>
    <w:uiPriority w:val="99"/>
    <w:semiHidden/>
    <w:unhideWhenUsed/>
    <w:rsid w:val="00E96466"/>
  </w:style>
  <w:style w:type="character" w:customStyle="1" w:styleId="AanhefChar">
    <w:name w:val="Aanhef Char"/>
    <w:basedOn w:val="Standaardalinea-lettertype"/>
    <w:link w:val="Aanhef"/>
    <w:uiPriority w:val="99"/>
    <w:semiHidden/>
    <w:rsid w:val="00E96466"/>
    <w:rPr>
      <w:rFonts w:asciiTheme="minorHAnsi" w:hAnsiTheme="minorHAnsi"/>
      <w:sz w:val="18"/>
    </w:rPr>
  </w:style>
  <w:style w:type="paragraph" w:styleId="Handtekening">
    <w:name w:val="Signature"/>
    <w:basedOn w:val="Standaard"/>
    <w:link w:val="HandtekeningChar"/>
    <w:uiPriority w:val="99"/>
    <w:semiHidden/>
    <w:unhideWhenUsed/>
    <w:rsid w:val="00E96466"/>
    <w:pPr>
      <w:spacing w:line="240" w:lineRule="auto"/>
      <w:ind w:left="4252"/>
    </w:pPr>
  </w:style>
  <w:style w:type="character" w:customStyle="1" w:styleId="HandtekeningChar">
    <w:name w:val="Handtekening Char"/>
    <w:basedOn w:val="Standaardalinea-lettertype"/>
    <w:link w:val="Handtekening"/>
    <w:uiPriority w:val="99"/>
    <w:semiHidden/>
    <w:rsid w:val="00E96466"/>
    <w:rPr>
      <w:rFonts w:asciiTheme="minorHAnsi" w:hAnsiTheme="minorHAnsi"/>
      <w:sz w:val="18"/>
    </w:rPr>
  </w:style>
  <w:style w:type="character" w:styleId="Zwaar">
    <w:name w:val="Strong"/>
    <w:basedOn w:val="Standaardalinea-lettertype"/>
    <w:uiPriority w:val="22"/>
    <w:rsid w:val="00E96466"/>
    <w:rPr>
      <w:b/>
      <w:bCs/>
    </w:rPr>
  </w:style>
  <w:style w:type="paragraph" w:styleId="Ondertitel">
    <w:name w:val="Subtitle"/>
    <w:basedOn w:val="Standaard"/>
    <w:next w:val="Standaard"/>
    <w:link w:val="OndertitelChar"/>
    <w:uiPriority w:val="11"/>
    <w:rsid w:val="00E96466"/>
    <w:pPr>
      <w:numPr>
        <w:ilvl w:val="1"/>
      </w:numPr>
      <w:spacing w:after="160"/>
    </w:pPr>
    <w:rPr>
      <w:rFonts w:eastAsiaTheme="minorEastAsia" w:cstheme="minorBidi"/>
      <w:color w:val="5A5A5A" w:themeColor="text1" w:themeTint="A5"/>
      <w:spacing w:val="15"/>
      <w:sz w:val="22"/>
      <w:szCs w:val="22"/>
    </w:rPr>
  </w:style>
  <w:style w:type="character" w:customStyle="1" w:styleId="OndertitelChar">
    <w:name w:val="Ondertitel Char"/>
    <w:basedOn w:val="Standaardalinea-lettertype"/>
    <w:link w:val="Ondertitel"/>
    <w:uiPriority w:val="11"/>
    <w:rsid w:val="00E96466"/>
    <w:rPr>
      <w:rFonts w:asciiTheme="minorHAnsi" w:eastAsiaTheme="minorEastAsia" w:hAnsiTheme="minorHAnsi" w:cstheme="minorBidi"/>
      <w:color w:val="5A5A5A" w:themeColor="text1" w:themeTint="A5"/>
      <w:spacing w:val="15"/>
      <w:sz w:val="22"/>
      <w:szCs w:val="22"/>
    </w:rPr>
  </w:style>
  <w:style w:type="character" w:styleId="Subtielebenadrukking">
    <w:name w:val="Subtle Emphasis"/>
    <w:basedOn w:val="Standaardalinea-lettertype"/>
    <w:uiPriority w:val="19"/>
    <w:rsid w:val="00E96466"/>
    <w:rPr>
      <w:i/>
      <w:iCs/>
      <w:color w:val="404040" w:themeColor="text1" w:themeTint="BF"/>
    </w:rPr>
  </w:style>
  <w:style w:type="character" w:styleId="Subtieleverwijzing">
    <w:name w:val="Subtle Reference"/>
    <w:basedOn w:val="Standaardalinea-lettertype"/>
    <w:uiPriority w:val="31"/>
    <w:rsid w:val="00E96466"/>
    <w:rPr>
      <w:smallCaps/>
      <w:color w:val="5A5A5A" w:themeColor="text1" w:themeTint="A5"/>
    </w:rPr>
  </w:style>
  <w:style w:type="paragraph" w:styleId="Bronvermelding">
    <w:name w:val="table of authorities"/>
    <w:basedOn w:val="Standaard"/>
    <w:next w:val="Standaard"/>
    <w:uiPriority w:val="99"/>
    <w:semiHidden/>
    <w:unhideWhenUsed/>
    <w:rsid w:val="00E96466"/>
    <w:pPr>
      <w:ind w:left="180" w:hanging="180"/>
    </w:pPr>
  </w:style>
  <w:style w:type="paragraph" w:styleId="Lijstmetafbeeldingen">
    <w:name w:val="table of figures"/>
    <w:basedOn w:val="Standaard"/>
    <w:next w:val="Standaard"/>
    <w:uiPriority w:val="99"/>
    <w:semiHidden/>
    <w:unhideWhenUsed/>
    <w:rsid w:val="00E96466"/>
  </w:style>
  <w:style w:type="paragraph" w:styleId="Titel">
    <w:name w:val="Title"/>
    <w:basedOn w:val="Standaard"/>
    <w:next w:val="Standaard"/>
    <w:link w:val="TitelChar"/>
    <w:uiPriority w:val="10"/>
    <w:rsid w:val="00E96466"/>
    <w:pPr>
      <w:spacing w:line="240" w:lineRule="auto"/>
      <w:contextualSpacing/>
    </w:pPr>
    <w:rPr>
      <w:rFonts w:asciiTheme="majorHAnsi" w:eastAsiaTheme="majorEastAsia" w:hAnsiTheme="majorHAnsi" w:cstheme="majorBidi"/>
      <w:spacing w:val="-10"/>
      <w:kern w:val="28"/>
      <w:sz w:val="56"/>
      <w:szCs w:val="56"/>
    </w:rPr>
  </w:style>
  <w:style w:type="character" w:customStyle="1" w:styleId="TitelChar">
    <w:name w:val="Titel Char"/>
    <w:basedOn w:val="Standaardalinea-lettertype"/>
    <w:link w:val="Titel"/>
    <w:uiPriority w:val="10"/>
    <w:rsid w:val="00E96466"/>
    <w:rPr>
      <w:rFonts w:asciiTheme="majorHAnsi" w:eastAsiaTheme="majorEastAsia" w:hAnsiTheme="majorHAnsi" w:cstheme="majorBidi"/>
      <w:spacing w:val="-10"/>
      <w:kern w:val="28"/>
      <w:sz w:val="56"/>
      <w:szCs w:val="56"/>
    </w:rPr>
  </w:style>
  <w:style w:type="paragraph" w:styleId="Kopbronvermelding">
    <w:name w:val="toa heading"/>
    <w:basedOn w:val="Standaard"/>
    <w:next w:val="Standaard"/>
    <w:uiPriority w:val="99"/>
    <w:semiHidden/>
    <w:unhideWhenUsed/>
    <w:rsid w:val="00E96466"/>
    <w:pPr>
      <w:spacing w:before="120"/>
    </w:pPr>
    <w:rPr>
      <w:rFonts w:asciiTheme="majorHAnsi" w:eastAsiaTheme="majorEastAsia" w:hAnsiTheme="majorHAnsi" w:cstheme="majorBidi"/>
      <w:b/>
      <w:bCs/>
      <w:sz w:val="24"/>
      <w:szCs w:val="24"/>
    </w:rPr>
  </w:style>
  <w:style w:type="paragraph" w:styleId="Inhopg4">
    <w:name w:val="toc 4"/>
    <w:basedOn w:val="Standaard"/>
    <w:next w:val="Standaard"/>
    <w:autoRedefine/>
    <w:uiPriority w:val="39"/>
    <w:semiHidden/>
    <w:unhideWhenUsed/>
    <w:rsid w:val="00E96466"/>
    <w:pPr>
      <w:spacing w:after="100"/>
      <w:ind w:left="540"/>
    </w:pPr>
  </w:style>
  <w:style w:type="paragraph" w:styleId="Inhopg5">
    <w:name w:val="toc 5"/>
    <w:basedOn w:val="Standaard"/>
    <w:next w:val="Standaard"/>
    <w:autoRedefine/>
    <w:uiPriority w:val="39"/>
    <w:semiHidden/>
    <w:unhideWhenUsed/>
    <w:rsid w:val="00E96466"/>
    <w:pPr>
      <w:spacing w:after="100"/>
      <w:ind w:left="720"/>
    </w:pPr>
  </w:style>
  <w:style w:type="paragraph" w:styleId="Inhopg6">
    <w:name w:val="toc 6"/>
    <w:basedOn w:val="Standaard"/>
    <w:next w:val="Standaard"/>
    <w:autoRedefine/>
    <w:uiPriority w:val="39"/>
    <w:semiHidden/>
    <w:unhideWhenUsed/>
    <w:rsid w:val="00E96466"/>
    <w:pPr>
      <w:spacing w:after="100"/>
      <w:ind w:left="900"/>
    </w:pPr>
  </w:style>
  <w:style w:type="paragraph" w:styleId="Inhopg7">
    <w:name w:val="toc 7"/>
    <w:basedOn w:val="Standaard"/>
    <w:next w:val="Standaard"/>
    <w:autoRedefine/>
    <w:uiPriority w:val="39"/>
    <w:semiHidden/>
    <w:unhideWhenUsed/>
    <w:rsid w:val="00E96466"/>
    <w:pPr>
      <w:spacing w:after="100"/>
      <w:ind w:left="1080"/>
    </w:pPr>
  </w:style>
  <w:style w:type="paragraph" w:styleId="Inhopg8">
    <w:name w:val="toc 8"/>
    <w:basedOn w:val="Standaard"/>
    <w:next w:val="Standaard"/>
    <w:autoRedefine/>
    <w:uiPriority w:val="39"/>
    <w:semiHidden/>
    <w:unhideWhenUsed/>
    <w:rsid w:val="00E96466"/>
    <w:pPr>
      <w:spacing w:after="100"/>
      <w:ind w:left="1260"/>
    </w:pPr>
  </w:style>
  <w:style w:type="paragraph" w:styleId="Inhopg9">
    <w:name w:val="toc 9"/>
    <w:basedOn w:val="Standaard"/>
    <w:next w:val="Standaard"/>
    <w:autoRedefine/>
    <w:uiPriority w:val="39"/>
    <w:semiHidden/>
    <w:unhideWhenUsed/>
    <w:rsid w:val="00E96466"/>
    <w:pPr>
      <w:spacing w:after="100"/>
      <w:ind w:left="144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Y:\Office-Sjablonen\Huisstijl\Bouwstenen\Algemeen\Rap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C66E55D0AB648A3BF9DEB6B8B704A79"/>
        <w:category>
          <w:name w:val="Algemeen"/>
          <w:gallery w:val="placeholder"/>
        </w:category>
        <w:types>
          <w:type w:val="bbPlcHdr"/>
        </w:types>
        <w:behaviors>
          <w:behavior w:val="content"/>
        </w:behaviors>
        <w:guid w:val="{0ED5CD18-9403-4C4E-B248-95C5E3826B27}"/>
      </w:docPartPr>
      <w:docPartBody>
        <w:p w:rsidR="00D62F25" w:rsidRDefault="008A4F90" w:rsidP="008A4F90">
          <w:pPr>
            <w:pStyle w:val="5C66E55D0AB648A3BF9DEB6B8B704A79"/>
          </w:pPr>
          <w:r w:rsidRPr="00871F3D">
            <w:rPr>
              <w:rStyle w:val="Tekstvantijdelijkeaanduiding"/>
            </w:rPr>
            <w:t>Typ tekst</w:t>
          </w:r>
        </w:p>
      </w:docPartBody>
    </w:docPart>
    <w:docPart>
      <w:docPartPr>
        <w:name w:val="859FE95F9F834218A0D470B19B3BCC4C"/>
        <w:category>
          <w:name w:val="Algemeen"/>
          <w:gallery w:val="placeholder"/>
        </w:category>
        <w:types>
          <w:type w:val="bbPlcHdr"/>
        </w:types>
        <w:behaviors>
          <w:behavior w:val="content"/>
        </w:behaviors>
        <w:guid w:val="{9DD081D4-7B05-47B0-85DF-AC78BB4B9AFC}"/>
      </w:docPartPr>
      <w:docPartBody>
        <w:p w:rsidR="00D62F25" w:rsidRDefault="008A4F90" w:rsidP="008A4F90">
          <w:pPr>
            <w:pStyle w:val="859FE95F9F834218A0D470B19B3BCC4C"/>
          </w:pPr>
          <w:r w:rsidRPr="00871F3D">
            <w:rPr>
              <w:rStyle w:val="Tekstvantijdelijkeaanduiding"/>
            </w:rPr>
            <w:t>Typ tekst</w:t>
          </w:r>
        </w:p>
      </w:docPartBody>
    </w:docPart>
    <w:docPart>
      <w:docPartPr>
        <w:name w:val="D4F7AD99ABE14FA085CCE42292E03D0D"/>
        <w:category>
          <w:name w:val="Algemeen"/>
          <w:gallery w:val="placeholder"/>
        </w:category>
        <w:types>
          <w:type w:val="bbPlcHdr"/>
        </w:types>
        <w:behaviors>
          <w:behavior w:val="content"/>
        </w:behaviors>
        <w:guid w:val="{DF615B90-908C-4FDF-9EFF-E7AE8D187B78}"/>
      </w:docPartPr>
      <w:docPartBody>
        <w:p w:rsidR="0088715F" w:rsidRDefault="008D02BE" w:rsidP="008D02BE">
          <w:pPr>
            <w:pStyle w:val="D4F7AD99ABE14FA085CCE42292E03D0D"/>
          </w:pPr>
          <w:r w:rsidRPr="00871F3D">
            <w:rPr>
              <w:rStyle w:val="Tekstvantijdelijkeaanduiding"/>
            </w:rPr>
            <w:t>Typ tekst</w:t>
          </w:r>
        </w:p>
      </w:docPartBody>
    </w:docPart>
    <w:docPart>
      <w:docPartPr>
        <w:name w:val="D72831F7161E4BC7BBEC4BFE92C34406"/>
        <w:category>
          <w:name w:val="Algemeen"/>
          <w:gallery w:val="placeholder"/>
        </w:category>
        <w:types>
          <w:type w:val="bbPlcHdr"/>
        </w:types>
        <w:behaviors>
          <w:behavior w:val="content"/>
        </w:behaviors>
        <w:guid w:val="{E383291B-563C-4437-AC00-A64D70B0B04F}"/>
      </w:docPartPr>
      <w:docPartBody>
        <w:p w:rsidR="00463FC2" w:rsidRDefault="0088715F" w:rsidP="0088715F">
          <w:pPr>
            <w:pStyle w:val="D72831F7161E4BC7BBEC4BFE92C34406"/>
          </w:pPr>
          <w:r w:rsidRPr="00871F3D">
            <w:rPr>
              <w:rStyle w:val="Tekstvantijdelijkeaanduiding"/>
            </w:rPr>
            <w:t>Typ tekst</w:t>
          </w:r>
        </w:p>
      </w:docPartBody>
    </w:docPart>
    <w:docPart>
      <w:docPartPr>
        <w:name w:val="477C9BAA141A474DB1F1CD6BB31ECC1C"/>
        <w:category>
          <w:name w:val="Algemeen"/>
          <w:gallery w:val="placeholder"/>
        </w:category>
        <w:types>
          <w:type w:val="bbPlcHdr"/>
        </w:types>
        <w:behaviors>
          <w:behavior w:val="content"/>
        </w:behaviors>
        <w:guid w:val="{03251F72-2ED7-4368-A040-6995B770A06F}"/>
      </w:docPartPr>
      <w:docPartBody>
        <w:p w:rsidR="00463FC2" w:rsidRDefault="0088715F" w:rsidP="0088715F">
          <w:pPr>
            <w:pStyle w:val="477C9BAA141A474DB1F1CD6BB31ECC1C"/>
          </w:pPr>
          <w:r w:rsidRPr="00871F3D">
            <w:rPr>
              <w:rStyle w:val="Tekstvantijdelijkeaanduiding"/>
            </w:rPr>
            <w:t>Typ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AFF" w:usb1="4000ACFF" w:usb2="00000001"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Verdana">
    <w:panose1 w:val="020B0604030504040204"/>
    <w:charset w:val="00"/>
    <w:family w:val="swiss"/>
    <w:pitch w:val="variable"/>
    <w:sig w:usb0="A00006FF" w:usb1="4000205B" w:usb2="0000001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A0002AEF" w:usb1="4000207B" w:usb2="00000000"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91454"/>
    <w:rsid w:val="00463FC2"/>
    <w:rsid w:val="00492330"/>
    <w:rsid w:val="005B1253"/>
    <w:rsid w:val="00712594"/>
    <w:rsid w:val="00791454"/>
    <w:rsid w:val="007E181F"/>
    <w:rsid w:val="0088715F"/>
    <w:rsid w:val="008A4F90"/>
    <w:rsid w:val="008D02BE"/>
    <w:rsid w:val="00D62F2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15F51B2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7E181F"/>
    <w:rPr>
      <w:color w:val="0070C0"/>
    </w:rPr>
  </w:style>
  <w:style w:type="paragraph" w:customStyle="1" w:styleId="5C66E55D0AB648A3BF9DEB6B8B704A79">
    <w:name w:val="5C66E55D0AB648A3BF9DEB6B8B704A79"/>
    <w:rsid w:val="008A4F90"/>
  </w:style>
  <w:style w:type="paragraph" w:customStyle="1" w:styleId="859FE95F9F834218A0D470B19B3BCC4C">
    <w:name w:val="859FE95F9F834218A0D470B19B3BCC4C"/>
    <w:rsid w:val="008A4F90"/>
  </w:style>
  <w:style w:type="paragraph" w:customStyle="1" w:styleId="D4F7AD99ABE14FA085CCE42292E03D0D">
    <w:name w:val="D4F7AD99ABE14FA085CCE42292E03D0D"/>
    <w:rsid w:val="008D02BE"/>
    <w:pPr>
      <w:spacing w:after="160" w:line="259" w:lineRule="auto"/>
    </w:pPr>
  </w:style>
  <w:style w:type="paragraph" w:customStyle="1" w:styleId="D72831F7161E4BC7BBEC4BFE92C34406">
    <w:name w:val="D72831F7161E4BC7BBEC4BFE92C34406"/>
    <w:rsid w:val="0088715F"/>
    <w:pPr>
      <w:spacing w:after="160" w:line="259" w:lineRule="auto"/>
    </w:pPr>
  </w:style>
  <w:style w:type="paragraph" w:customStyle="1" w:styleId="477C9BAA141A474DB1F1CD6BB31ECC1C">
    <w:name w:val="477C9BAA141A474DB1F1CD6BB31ECC1C"/>
    <w:rsid w:val="0088715F"/>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Den Haag Huisstijl">
      <a:dk1>
        <a:sysClr val="windowText" lastClr="000000"/>
      </a:dk1>
      <a:lt1>
        <a:sysClr val="window" lastClr="FFFFFF"/>
      </a:lt1>
      <a:dk2>
        <a:srgbClr val="000000"/>
      </a:dk2>
      <a:lt2>
        <a:srgbClr val="EEECE1"/>
      </a:lt2>
      <a:accent1>
        <a:srgbClr val="B98F16"/>
      </a:accent1>
      <a:accent2>
        <a:srgbClr val="1D6B34"/>
      </a:accent2>
      <a:accent3>
        <a:srgbClr val="B85D19"/>
      </a:accent3>
      <a:accent4>
        <a:srgbClr val="A41515"/>
      </a:accent4>
      <a:accent5>
        <a:srgbClr val="732A75"/>
      </a:accent5>
      <a:accent6>
        <a:srgbClr val="284891"/>
      </a:accent6>
      <a:hlink>
        <a:srgbClr val="0000FF"/>
      </a:hlink>
      <a:folHlink>
        <a:srgbClr val="800080"/>
      </a:folHlink>
    </a:clrScheme>
    <a:fontScheme name="Gemeente Den Haag">
      <a:majorFont>
        <a:latin typeface="Arial"/>
        <a:ea typeface=""/>
        <a:cs typeface=""/>
      </a:majorFont>
      <a:minorFont>
        <a:latin typeface="Georgia"/>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ad755b6-d270-493f-83c9-ae784197a3f5">
      <Value>32</Value>
      <Value>22</Value>
    </TaxCatchAll>
    <ebb03eb60f1c456383d550cda2a2ac01 xmlns="cad755b6-d270-493f-83c9-ae784197a3f5">
      <Terms xmlns="http://schemas.microsoft.com/office/infopath/2007/PartnerControls">
        <TermInfo xmlns="http://schemas.microsoft.com/office/infopath/2007/PartnerControls">
          <TermName xmlns="http://schemas.microsoft.com/office/infopath/2007/PartnerControls">4.1 Inschrijvingsfase - Publicatie TenderNed</TermName>
          <TermId xmlns="http://schemas.microsoft.com/office/infopath/2007/PartnerControls">993d7e8e-20fb-4627-a851-12a8f96a5cad</TermId>
        </TermInfo>
      </Terms>
    </ebb03eb60f1c456383d550cda2a2ac01>
    <TaxKeywordTaxHTField xmlns="cad755b6-d270-493f-83c9-ae784197a3f5">
      <Terms xmlns="http://schemas.microsoft.com/office/infopath/2007/PartnerControls"/>
    </TaxKeywordTaxHTField>
    <ofae577968ed4be8b7cfa6b3c1b2b2a3 xmlns="cad755b6-d270-493f-83c9-ae784197a3f5">
      <Terms xmlns="http://schemas.microsoft.com/office/infopath/2007/PartnerControls">
        <TermInfo xmlns="http://schemas.microsoft.com/office/infopath/2007/PartnerControls">
          <TermName xmlns="http://schemas.microsoft.com/office/infopath/2007/PartnerControls">Overeenkomst</TermName>
          <TermId xmlns="http://schemas.microsoft.com/office/infopath/2007/PartnerControls">722e1370-03dd-44ba-906e-2292dffe1803</TermId>
        </TermInfo>
      </Terms>
    </ofae577968ed4be8b7cfa6b3c1b2b2a3>
    <_dlc_DocId xmlns="cad755b6-d270-493f-83c9-ae784197a3f5">PX3EPKY34SD4-74821639-6788</_dlc_DocId>
    <_dlc_DocIdUrl xmlns="cad755b6-d270-493f-83c9-ae784197a3f5">
      <Url>https://denhaag.sharepoint.com/sites/inkoop-bec-2021/_layouts/15/DocIdRedir.aspx?ID=PX3EPKY34SD4-74821639-6788</Url>
      <Description>PX3EPKY34SD4-74821639-6788</Description>
    </_dlc_DocIdUrl>
    <lcf76f155ced4ddcb4097134ff3c332f xmlns="3b30939b-fa42-4f42-9791-ab3fdfd3daa1" xsi:nil="true"/>
  </documentManagement>
</p:properties>
</file>

<file path=customXml/item2.xml><?xml version="1.0" encoding="utf-8"?>
<!--Variabelen uit subform UxDocumentForm-->
<variabelen xmlns="http://www.keyscript.nl/huisstijl/UxDocumentForm">
  <UxDocumentForm>
    <uxOpdrachtnummerField/>
    <uxOpdrachtgeverField/>
    <uxAuteurField>Gemeente Den Haag afdeling Inkoop</uxAuteurField>
    <uxOpdrachtnaamField/>
    <uxVersieField/>
    <uxDatumField>XX maand 2018</uxDatumField>
    <uxSubtitelField>19.378 - DBV</uxSubtitelField>
    <uxTitelField>Technisch beveiliging </uxTitelField>
    <uxStatusField/>
    <uxTwoColumnOption>false</uxTwoColumnOption>
  </UxDocumentForm>
</variabelen>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Proces - GDH PowerPoint Document" ma:contentTypeID="0x0101008696D14171FA4CED8F032AD334D7A9EF004279C34E82A344EE803735B9E417CCC900BAE8592A82B3E947A9EA74D399BF5A8D" ma:contentTypeVersion="1" ma:contentTypeDescription="Maak een nieuw PowerPoint document." ma:contentTypeScope="" ma:versionID="c620ea0191d762557341cff40413271e">
  <xsd:schema xmlns:xsd="http://www.w3.org/2001/XMLSchema" xmlns:xs="http://www.w3.org/2001/XMLSchema" xmlns:p="http://schemas.microsoft.com/office/2006/metadata/properties" xmlns:ns2="cad755b6-d270-493f-83c9-ae784197a3f5" xmlns:ns3="3b30939b-fa42-4f42-9791-ab3fdfd3daa1" targetNamespace="http://schemas.microsoft.com/office/2006/metadata/properties" ma:root="true" ma:fieldsID="48381f924459876fcfd84a5b468286ab" ns2:_="" ns3:_="">
    <xsd:import namespace="cad755b6-d270-493f-83c9-ae784197a3f5"/>
    <xsd:import namespace="3b30939b-fa42-4f42-9791-ab3fdfd3daa1"/>
    <xsd:element name="properties">
      <xsd:complexType>
        <xsd:sequence>
          <xsd:element name="documentManagement">
            <xsd:complexType>
              <xsd:all>
                <xsd:element ref="ns2:_dlc_DocId" minOccurs="0"/>
                <xsd:element ref="ns2:_dlc_DocIdUrl" minOccurs="0"/>
                <xsd:element ref="ns2:_dlc_DocIdPersistId" minOccurs="0"/>
                <xsd:element ref="ns2:ebb03eb60f1c456383d550cda2a2ac01" minOccurs="0"/>
                <xsd:element ref="ns2:TaxCatchAll" minOccurs="0"/>
                <xsd:element ref="ns2:TaxCatchAllLabel" minOccurs="0"/>
                <xsd:element ref="ns2:ofae577968ed4be8b7cfa6b3c1b2b2a3" minOccurs="0"/>
                <xsd:element ref="ns2:TaxKeywordTaxHTField"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ad755b6-d270-493f-83c9-ae784197a3f5"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ebb03eb60f1c456383d550cda2a2ac01" ma:index="11" ma:taxonomy="true" ma:internalName="ebb03eb60f1c456383d550cda2a2ac01" ma:taxonomyFieldName="Teamtrefwoorden" ma:displayName="Teamtrefwoorden:" ma:default="" ma:fieldId="{ebb03eb6-0f1c-4563-83d5-50cda2a2ac01}" ma:sspId="0f84c60b-fce4-43bd-9f97-923732063525" ma:termSetId="56905a50-6daf-4f2b-91ec-8eb82e21f49c"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e0fd8f34-4297-45df-b34e-0fd94930d71b}" ma:internalName="TaxCatchAll" ma:showField="CatchAllData"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e0fd8f34-4297-45df-b34e-0fd94930d71b}" ma:internalName="TaxCatchAllLabel" ma:readOnly="true" ma:showField="CatchAllDataLabel"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ofae577968ed4be8b7cfa6b3c1b2b2a3" ma:index="15" nillable="true" ma:taxonomy="true" ma:internalName="ofae577968ed4be8b7cfa6b3c1b2b2a3" ma:taxonomyFieldName="Documentsoort" ma:displayName="Documentsoort" ma:fieldId="{8fae5779-68ed-4be8-b7cf-a6b3c1b2b2a3}" ma:sspId="0f84c60b-fce4-43bd-9f97-923732063525" ma:termSetId="44435a80-4415-4597-a153-5101d02dcbdd"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Ondernemingstrefwoorden" ma:fieldId="{23f27201-bee3-471e-b2e7-b64fd8b7ca38}" ma:taxonomyMulti="true" ma:sspId="0f84c60b-fce4-43bd-9f97-923732063525"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b30939b-fa42-4f42-9791-ab3fdfd3daa1" elementFormDefault="qualified">
    <xsd:import namespace="http://schemas.microsoft.com/office/2006/documentManagement/types"/>
    <xsd:import namespace="http://schemas.microsoft.com/office/infopath/2007/PartnerControls"/>
    <xsd:element name="lcf76f155ced4ddcb4097134ff3c332f" ma:index="19"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CB56952-68B7-4C6A-AE7E-9B4FFA339ED9}">
  <ds:schemaRefs>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3b30939b-fa42-4f42-9791-ab3fdfd3daa1"/>
    <ds:schemaRef ds:uri="http://purl.org/dc/terms/"/>
    <ds:schemaRef ds:uri="cad755b6-d270-493f-83c9-ae784197a3f5"/>
    <ds:schemaRef ds:uri="http://www.w3.org/XML/1998/namespace"/>
    <ds:schemaRef ds:uri="http://purl.org/dc/dcmitype/"/>
  </ds:schemaRefs>
</ds:datastoreItem>
</file>

<file path=customXml/itemProps2.xml><?xml version="1.0" encoding="utf-8"?>
<ds:datastoreItem xmlns:ds="http://schemas.openxmlformats.org/officeDocument/2006/customXml" ds:itemID="{30024A26-C9DD-46C4-8607-F1118F24DCAD}">
  <ds:schemaRefs/>
</ds:datastoreItem>
</file>

<file path=customXml/itemProps3.xml><?xml version="1.0" encoding="utf-8"?>
<ds:datastoreItem xmlns:ds="http://schemas.openxmlformats.org/officeDocument/2006/customXml" ds:itemID="{A87D7E38-D3D6-4697-A99E-A62AEF80C4BE}">
  <ds:schemaRefs>
    <ds:schemaRef ds:uri="http://schemas.openxmlformats.org/officeDocument/2006/bibliography"/>
  </ds:schemaRefs>
</ds:datastoreItem>
</file>

<file path=customXml/itemProps4.xml><?xml version="1.0" encoding="utf-8"?>
<ds:datastoreItem xmlns:ds="http://schemas.openxmlformats.org/officeDocument/2006/customXml" ds:itemID="{3BB8EA1C-DA12-4AE9-9BDB-0E946C5572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ad755b6-d270-493f-83c9-ae784197a3f5"/>
    <ds:schemaRef ds:uri="3b30939b-fa42-4f42-9791-ab3fdfd3da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7772335-3323-4FE6-B269-C0D6FEE4CBB9}">
  <ds:schemaRefs>
    <ds:schemaRef ds:uri="http://schemas.microsoft.com/sharepoint/v3/contenttype/forms"/>
  </ds:schemaRefs>
</ds:datastoreItem>
</file>

<file path=customXml/itemProps6.xml><?xml version="1.0" encoding="utf-8"?>
<ds:datastoreItem xmlns:ds="http://schemas.openxmlformats.org/officeDocument/2006/customXml" ds:itemID="{07475DC3-CDFE-4C36-9885-A5B8BAEA06EF}">
  <ds:schemaRefs>
    <ds:schemaRef ds:uri="http://schemas.microsoft.com/sharepoint/events"/>
  </ds:schemaRefs>
</ds:datastoreItem>
</file>

<file path=docMetadata/LabelInfo.xml><?xml version="1.0" encoding="utf-8"?>
<clbl:labelList xmlns:clbl="http://schemas.microsoft.com/office/2020/mipLabelMetadata">
  <clbl:label id="{f03e95be-f593-41dc-b647-f46fbd6a5fa3}" enabled="1" method="Standard" siteId="{8c653938-6726-49c5-bca7-8e44a4bf2029}" removed="0"/>
</clbl:labelList>
</file>

<file path=docProps/app.xml><?xml version="1.0" encoding="utf-8"?>
<Properties xmlns="http://schemas.openxmlformats.org/officeDocument/2006/extended-properties" xmlns:vt="http://schemas.openxmlformats.org/officeDocument/2006/docPropsVTypes">
  <Template>Rapport</Template>
  <TotalTime>2</TotalTime>
  <Pages>6</Pages>
  <Words>1412</Words>
  <Characters>7772</Characters>
  <Application>Microsoft Office Word</Application>
  <DocSecurity>0</DocSecurity>
  <Lines>64</Lines>
  <Paragraphs>18</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Bijlage 11 verwerkersovereenkomst p1 en p2 19.261-DSO</vt:lpstr>
      <vt:lpstr/>
    </vt:vector>
  </TitlesOfParts>
  <Company>Gemeente Den Haag / IDC</Company>
  <LinksUpToDate>false</LinksUpToDate>
  <CharactersWithSpaces>9166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Verwerkersovereenkomst</dc:title>
  <dc:creator>Stefan Heij</dc:creator>
  <cp:keywords/>
  <cp:lastModifiedBy>Cees-Jan van Heijzen</cp:lastModifiedBy>
  <cp:revision>5</cp:revision>
  <cp:lastPrinted>2022-07-01T12:05:00Z</cp:lastPrinted>
  <dcterms:created xsi:type="dcterms:W3CDTF">2022-07-01T10:02:00Z</dcterms:created>
  <dcterms:modified xsi:type="dcterms:W3CDTF">2022-07-01T12:05:00Z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jabloonVersieDatum">
    <vt:lpwstr>15-12-2015</vt:lpwstr>
  </property>
  <property fmtid="{D5CDD505-2E9C-101B-9397-08002B2CF9AE}" pid="3" name="DLL volledige naam">
    <vt:lpwstr>Rapport, Version=1.2.0.0, Culture=neutral, PublicKeyToken=null</vt:lpwstr>
  </property>
  <property fmtid="{D5CDD505-2E9C-101B-9397-08002B2CF9AE}" pid="4" name="DLL naam">
    <vt:lpwstr>Rapport</vt:lpwstr>
  </property>
  <property fmtid="{D5CDD505-2E9C-101B-9397-08002B2CF9AE}" pid="5" name="DLL versie">
    <vt:lpwstr>1.2.0.0</vt:lpwstr>
  </property>
  <property fmtid="{D5CDD505-2E9C-101B-9397-08002B2CF9AE}" pid="6" name="DLL locatie">
    <vt:lpwstr>Y:\Office-Sjablonen\Huisstijl\Sjablonen\Algemeen</vt:lpwstr>
  </property>
  <property fmtid="{D5CDD505-2E9C-101B-9397-08002B2CF9AE}" pid="7" name="DLL relatieve locatie">
    <vt:lpwstr>Algemeen</vt:lpwstr>
  </property>
  <property fmtid="{D5CDD505-2E9C-101B-9397-08002B2CF9AE}" pid="8" name="DLL GUID">
    <vt:lpwstr>20826815-3d93-4d96-b5b5-25bce074f046</vt:lpwstr>
  </property>
  <property fmtid="{D5CDD505-2E9C-101B-9397-08002B2CF9AE}" pid="9" name="DLL copyright">
    <vt:lpwstr>KeyScript</vt:lpwstr>
  </property>
  <property fmtid="{D5CDD505-2E9C-101B-9397-08002B2CF9AE}" pid="10" name="ContentTypeId">
    <vt:lpwstr>0x0101008696D14171FA4CED8F032AD334D7A9EF004279C34E82A344EE803735B9E417CCC900BAE8592A82B3E947A9EA74D399BF5A8D</vt:lpwstr>
  </property>
  <property fmtid="{D5CDD505-2E9C-101B-9397-08002B2CF9AE}" pid="11" name="Jaar">
    <vt:lpwstr>1;#2018|6a528f31-394a-48e3-bac4-3c58d5ecc0e6</vt:lpwstr>
  </property>
  <property fmtid="{D5CDD505-2E9C-101B-9397-08002B2CF9AE}" pid="12" name="TaxKeyword">
    <vt:lpwstr/>
  </property>
  <property fmtid="{D5CDD505-2E9C-101B-9397-08002B2CF9AE}" pid="13" name="Resultaat">
    <vt:lpwstr/>
  </property>
  <property fmtid="{D5CDD505-2E9C-101B-9397-08002B2CF9AE}" pid="14" name="Documentsoort">
    <vt:lpwstr>32;#Overeenkomst|722e1370-03dd-44ba-906e-2292dffe1803</vt:lpwstr>
  </property>
  <property fmtid="{D5CDD505-2E9C-101B-9397-08002B2CF9AE}" pid="15" name="Teamtrefwoorden">
    <vt:lpwstr>22;#4.1 Inschrijvingsfase - Publicatie TenderNed|993d7e8e-20fb-4627-a851-12a8f96a5cad</vt:lpwstr>
  </property>
  <property fmtid="{D5CDD505-2E9C-101B-9397-08002B2CF9AE}" pid="16" name="Organisatieonderdeel">
    <vt:lpwstr>2;#BEC|18db848a-7130-4f3d-8a09-02a244d861c9</vt:lpwstr>
  </property>
  <property fmtid="{D5CDD505-2E9C-101B-9397-08002B2CF9AE}" pid="17" name="_dlc_DocIdItemGuid">
    <vt:lpwstr>2e4b9c32-6020-4a66-bbc6-eb59ebf1f65f</vt:lpwstr>
  </property>
  <property fmtid="{D5CDD505-2E9C-101B-9397-08002B2CF9AE}" pid="18" name="_docset_NoMedatataSyncRequired">
    <vt:lpwstr>False</vt:lpwstr>
  </property>
  <property fmtid="{D5CDD505-2E9C-101B-9397-08002B2CF9AE}" pid="19" name="DocumentSetDescription">
    <vt:lpwstr/>
  </property>
  <property fmtid="{D5CDD505-2E9C-101B-9397-08002B2CF9AE}" pid="20" name="Behandelaar">
    <vt:lpwstr/>
  </property>
  <property fmtid="{D5CDD505-2E9C-101B-9397-08002B2CF9AE}" pid="21" name="iadc89b14e6f46d3bf0676593dca1557">
    <vt:lpwstr/>
  </property>
  <property fmtid="{D5CDD505-2E9C-101B-9397-08002B2CF9AE}" pid="22" name="Dossiertype">
    <vt:lpwstr/>
  </property>
  <property fmtid="{D5CDD505-2E9C-101B-9397-08002B2CF9AE}" pid="23" name="MediaServiceImageTags">
    <vt:lpwstr/>
  </property>
  <property fmtid="{D5CDD505-2E9C-101B-9397-08002B2CF9AE}" pid="24" name="MSIP_Label_9f9dcbe8-f8ca-464f-983b-20ccb4ae3e2c_Enabled">
    <vt:lpwstr>true</vt:lpwstr>
  </property>
  <property fmtid="{D5CDD505-2E9C-101B-9397-08002B2CF9AE}" pid="25" name="MSIP_Label_9f9dcbe8-f8ca-464f-983b-20ccb4ae3e2c_SetDate">
    <vt:lpwstr>2022-07-01T10:06:39Z</vt:lpwstr>
  </property>
  <property fmtid="{D5CDD505-2E9C-101B-9397-08002B2CF9AE}" pid="26" name="MSIP_Label_9f9dcbe8-f8ca-464f-983b-20ccb4ae3e2c_Method">
    <vt:lpwstr>Privileged</vt:lpwstr>
  </property>
  <property fmtid="{D5CDD505-2E9C-101B-9397-08002B2CF9AE}" pid="27" name="MSIP_Label_9f9dcbe8-f8ca-464f-983b-20ccb4ae3e2c_Name">
    <vt:lpwstr>Openbaar</vt:lpwstr>
  </property>
  <property fmtid="{D5CDD505-2E9C-101B-9397-08002B2CF9AE}" pid="28" name="MSIP_Label_9f9dcbe8-f8ca-464f-983b-20ccb4ae3e2c_SiteId">
    <vt:lpwstr>8c653938-6726-49c5-bca7-8e44a4bf2029</vt:lpwstr>
  </property>
  <property fmtid="{D5CDD505-2E9C-101B-9397-08002B2CF9AE}" pid="29" name="MSIP_Label_9f9dcbe8-f8ca-464f-983b-20ccb4ae3e2c_ActionId">
    <vt:lpwstr>0de34963-8692-41be-89ab-d7ba9c1fcc25</vt:lpwstr>
  </property>
  <property fmtid="{D5CDD505-2E9C-101B-9397-08002B2CF9AE}" pid="30" name="MSIP_Label_9f9dcbe8-f8ca-464f-983b-20ccb4ae3e2c_ContentBits">
    <vt:lpwstr>0</vt:lpwstr>
  </property>
</Properties>
</file>