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72" r:id="rId5"/>
  </p:sldMasterIdLst>
  <p:notesMasterIdLst>
    <p:notesMasterId r:id="rId37"/>
  </p:notesMasterIdLst>
  <p:handoutMasterIdLst>
    <p:handoutMasterId r:id="rId38"/>
  </p:handoutMasterIdLst>
  <p:sldIdLst>
    <p:sldId id="257" r:id="rId6"/>
    <p:sldId id="306" r:id="rId7"/>
    <p:sldId id="351" r:id="rId8"/>
    <p:sldId id="308" r:id="rId9"/>
    <p:sldId id="309" r:id="rId10"/>
    <p:sldId id="310" r:id="rId11"/>
    <p:sldId id="334" r:id="rId12"/>
    <p:sldId id="335" r:id="rId13"/>
    <p:sldId id="336" r:id="rId14"/>
    <p:sldId id="337" r:id="rId15"/>
    <p:sldId id="339" r:id="rId16"/>
    <p:sldId id="340" r:id="rId17"/>
    <p:sldId id="312" r:id="rId18"/>
    <p:sldId id="341" r:id="rId19"/>
    <p:sldId id="342" r:id="rId20"/>
    <p:sldId id="343" r:id="rId21"/>
    <p:sldId id="344" r:id="rId22"/>
    <p:sldId id="329" r:id="rId23"/>
    <p:sldId id="345" r:id="rId24"/>
    <p:sldId id="346" r:id="rId25"/>
    <p:sldId id="347" r:id="rId26"/>
    <p:sldId id="338" r:id="rId27"/>
    <p:sldId id="348" r:id="rId28"/>
    <p:sldId id="349" r:id="rId29"/>
    <p:sldId id="323" r:id="rId30"/>
    <p:sldId id="350" r:id="rId31"/>
    <p:sldId id="324" r:id="rId32"/>
    <p:sldId id="325" r:id="rId33"/>
    <p:sldId id="326" r:id="rId34"/>
    <p:sldId id="327" r:id="rId35"/>
    <p:sldId id="298" r:id="rId36"/>
  </p:sldIdLst>
  <p:sldSz cx="9144000" cy="5143500" type="screen16x9"/>
  <p:notesSz cx="6858000" cy="9144000"/>
  <p:defaultTextStyle>
    <a:defPPr>
      <a:defRPr lang="nl-NL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bert van den Braak" initials="WAJM" lastIdx="1" clrIdx="0"/>
  <p:cmAuthor id="2" name="Bijleveld, A.F. (Aarnoud)" initials="BA(" lastIdx="1" clrIdx="1">
    <p:extLst>
      <p:ext uri="{19B8F6BF-5375-455C-9EA6-DF929625EA0E}">
        <p15:presenceInfo xmlns:p15="http://schemas.microsoft.com/office/powerpoint/2012/main" userId="S::Aarnoud.Bijleveld@ka.prorail.nl::c684a0e1-3704-41f0-a73c-4a9ee3251d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2D"/>
    <a:srgbClr val="E8DD10"/>
    <a:srgbClr val="FDCA00"/>
    <a:srgbClr val="7DB713"/>
    <a:srgbClr val="C1D533"/>
    <a:srgbClr val="00822E"/>
    <a:srgbClr val="E60004"/>
    <a:srgbClr val="C1D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A2BC08-E487-496B-9EDA-E8935D58682C}" v="5" dt="2022-11-14T12:45:54.634"/>
  </p1510:revLst>
</p1510:revInfo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529"/>
  </p:normalViewPr>
  <p:slideViewPr>
    <p:cSldViewPr snapToObjects="1" showGuides="1">
      <p:cViewPr varScale="1">
        <p:scale>
          <a:sx n="97" d="100"/>
          <a:sy n="97" d="100"/>
        </p:scale>
        <p:origin x="834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 showGuides="1">
      <p:cViewPr>
        <p:scale>
          <a:sx n="140" d="100"/>
          <a:sy n="140" d="100"/>
        </p:scale>
        <p:origin x="4680" y="-13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jleveld, A.F. (Aarnoud)" userId="c684a0e1-3704-41f0-a73c-4a9ee3251d32" providerId="ADAL" clId="{7F508614-F95D-4413-8CA9-8B74344E44B1}"/>
    <pc:docChg chg="undo custSel addSld delSld modSld sldOrd">
      <pc:chgData name="Bijleveld, A.F. (Aarnoud)" userId="c684a0e1-3704-41f0-a73c-4a9ee3251d32" providerId="ADAL" clId="{7F508614-F95D-4413-8CA9-8B74344E44B1}" dt="2022-06-17T11:40:35.810" v="2632" actId="20577"/>
      <pc:docMkLst>
        <pc:docMk/>
      </pc:docMkLst>
      <pc:sldChg chg="del">
        <pc:chgData name="Bijleveld, A.F. (Aarnoud)" userId="c684a0e1-3704-41f0-a73c-4a9ee3251d32" providerId="ADAL" clId="{7F508614-F95D-4413-8CA9-8B74344E44B1}" dt="2022-06-17T09:49:49.047" v="451" actId="2696"/>
        <pc:sldMkLst>
          <pc:docMk/>
          <pc:sldMk cId="1902371233" sldId="278"/>
        </pc:sldMkLst>
      </pc:sldChg>
      <pc:sldChg chg="del">
        <pc:chgData name="Bijleveld, A.F. (Aarnoud)" userId="c684a0e1-3704-41f0-a73c-4a9ee3251d32" providerId="ADAL" clId="{7F508614-F95D-4413-8CA9-8B74344E44B1}" dt="2022-06-17T08:44:18.554" v="11" actId="2696"/>
        <pc:sldMkLst>
          <pc:docMk/>
          <pc:sldMk cId="1325912431" sldId="296"/>
        </pc:sldMkLst>
      </pc:sldChg>
      <pc:sldChg chg="add del">
        <pc:chgData name="Bijleveld, A.F. (Aarnoud)" userId="c684a0e1-3704-41f0-a73c-4a9ee3251d32" providerId="ADAL" clId="{7F508614-F95D-4413-8CA9-8B74344E44B1}" dt="2022-06-17T08:44:22.620" v="13" actId="2696"/>
        <pc:sldMkLst>
          <pc:docMk/>
          <pc:sldMk cId="1533911357" sldId="298"/>
        </pc:sldMkLst>
      </pc:sldChg>
      <pc:sldChg chg="del">
        <pc:chgData name="Bijleveld, A.F. (Aarnoud)" userId="c684a0e1-3704-41f0-a73c-4a9ee3251d32" providerId="ADAL" clId="{7F508614-F95D-4413-8CA9-8B74344E44B1}" dt="2022-06-17T08:44:14.865" v="9" actId="2696"/>
        <pc:sldMkLst>
          <pc:docMk/>
          <pc:sldMk cId="203241366" sldId="299"/>
        </pc:sldMkLst>
      </pc:sldChg>
      <pc:sldChg chg="del">
        <pc:chgData name="Bijleveld, A.F. (Aarnoud)" userId="c684a0e1-3704-41f0-a73c-4a9ee3251d32" providerId="ADAL" clId="{7F508614-F95D-4413-8CA9-8B74344E44B1}" dt="2022-06-17T08:44:16.231" v="10" actId="2696"/>
        <pc:sldMkLst>
          <pc:docMk/>
          <pc:sldMk cId="704808515" sldId="300"/>
        </pc:sldMkLst>
      </pc:sldChg>
      <pc:sldChg chg="addSp delSp modSp">
        <pc:chgData name="Bijleveld, A.F. (Aarnoud)" userId="c684a0e1-3704-41f0-a73c-4a9ee3251d32" providerId="ADAL" clId="{7F508614-F95D-4413-8CA9-8B74344E44B1}" dt="2022-06-17T09:51:05.932" v="595" actId="20577"/>
        <pc:sldMkLst>
          <pc:docMk/>
          <pc:sldMk cId="305044758" sldId="306"/>
        </pc:sldMkLst>
        <pc:spChg chg="mod">
          <ac:chgData name="Bijleveld, A.F. (Aarnoud)" userId="c684a0e1-3704-41f0-a73c-4a9ee3251d32" providerId="ADAL" clId="{7F508614-F95D-4413-8CA9-8B74344E44B1}" dt="2022-06-17T09:51:05.932" v="595" actId="20577"/>
          <ac:spMkLst>
            <pc:docMk/>
            <pc:sldMk cId="305044758" sldId="306"/>
            <ac:spMk id="3" creationId="{00000000-0000-0000-0000-000000000000}"/>
          </ac:spMkLst>
        </pc:spChg>
        <pc:spChg chg="del">
          <ac:chgData name="Bijleveld, A.F. (Aarnoud)" userId="c684a0e1-3704-41f0-a73c-4a9ee3251d32" providerId="ADAL" clId="{7F508614-F95D-4413-8CA9-8B74344E44B1}" dt="2022-06-17T08:43:48.896" v="1" actId="478"/>
          <ac:spMkLst>
            <pc:docMk/>
            <pc:sldMk cId="305044758" sldId="306"/>
            <ac:spMk id="4" creationId="{00000000-0000-0000-0000-000000000000}"/>
          </ac:spMkLst>
        </pc:spChg>
        <pc:spChg chg="add mod">
          <ac:chgData name="Bijleveld, A.F. (Aarnoud)" userId="c684a0e1-3704-41f0-a73c-4a9ee3251d32" providerId="ADAL" clId="{7F508614-F95D-4413-8CA9-8B74344E44B1}" dt="2022-06-17T08:43:52.819" v="2" actId="1076"/>
          <ac:spMkLst>
            <pc:docMk/>
            <pc:sldMk cId="305044758" sldId="306"/>
            <ac:spMk id="5" creationId="{7DFA657D-0863-4A83-8D20-7DDFFA0965FB}"/>
          </ac:spMkLst>
        </pc:spChg>
      </pc:sldChg>
      <pc:sldChg chg="del">
        <pc:chgData name="Bijleveld, A.F. (Aarnoud)" userId="c684a0e1-3704-41f0-a73c-4a9ee3251d32" providerId="ADAL" clId="{7F508614-F95D-4413-8CA9-8B74344E44B1}" dt="2022-06-17T08:44:12.986" v="8" actId="2696"/>
        <pc:sldMkLst>
          <pc:docMk/>
          <pc:sldMk cId="1126229569" sldId="307"/>
        </pc:sldMkLst>
      </pc:sldChg>
      <pc:sldChg chg="addSp delSp modSp">
        <pc:chgData name="Bijleveld, A.F. (Aarnoud)" userId="c684a0e1-3704-41f0-a73c-4a9ee3251d32" providerId="ADAL" clId="{7F508614-F95D-4413-8CA9-8B74344E44B1}" dt="2022-06-17T09:07:42.298" v="117" actId="27636"/>
        <pc:sldMkLst>
          <pc:docMk/>
          <pc:sldMk cId="961410019" sldId="308"/>
        </pc:sldMkLst>
        <pc:spChg chg="mod">
          <ac:chgData name="Bijleveld, A.F. (Aarnoud)" userId="c684a0e1-3704-41f0-a73c-4a9ee3251d32" providerId="ADAL" clId="{7F508614-F95D-4413-8CA9-8B74344E44B1}" dt="2022-06-17T08:44:55.756" v="16"/>
          <ac:spMkLst>
            <pc:docMk/>
            <pc:sldMk cId="961410019" sldId="308"/>
            <ac:spMk id="2" creationId="{00000000-0000-0000-0000-000000000000}"/>
          </ac:spMkLst>
        </pc:spChg>
        <pc:spChg chg="add del">
          <ac:chgData name="Bijleveld, A.F. (Aarnoud)" userId="c684a0e1-3704-41f0-a73c-4a9ee3251d32" providerId="ADAL" clId="{7F508614-F95D-4413-8CA9-8B74344E44B1}" dt="2022-06-17T08:45:16.277" v="23"/>
          <ac:spMkLst>
            <pc:docMk/>
            <pc:sldMk cId="961410019" sldId="308"/>
            <ac:spMk id="3" creationId="{00000000-0000-0000-0000-000000000000}"/>
          </ac:spMkLst>
        </pc:spChg>
        <pc:spChg chg="del">
          <ac:chgData name="Bijleveld, A.F. (Aarnoud)" userId="c684a0e1-3704-41f0-a73c-4a9ee3251d32" providerId="ADAL" clId="{7F508614-F95D-4413-8CA9-8B74344E44B1}" dt="2022-06-17T08:44:34.621" v="14" actId="478"/>
          <ac:spMkLst>
            <pc:docMk/>
            <pc:sldMk cId="961410019" sldId="308"/>
            <ac:spMk id="4" creationId="{00000000-0000-0000-0000-000000000000}"/>
          </ac:spMkLst>
        </pc:spChg>
        <pc:spChg chg="add">
          <ac:chgData name="Bijleveld, A.F. (Aarnoud)" userId="c684a0e1-3704-41f0-a73c-4a9ee3251d32" providerId="ADAL" clId="{7F508614-F95D-4413-8CA9-8B74344E44B1}" dt="2022-06-17T08:44:42.210" v="15"/>
          <ac:spMkLst>
            <pc:docMk/>
            <pc:sldMk cId="961410019" sldId="308"/>
            <ac:spMk id="5" creationId="{BFD771E3-4439-4B2B-8A4C-DFE439041AAB}"/>
          </ac:spMkLst>
        </pc:spChg>
        <pc:spChg chg="add del mod">
          <ac:chgData name="Bijleveld, A.F. (Aarnoud)" userId="c684a0e1-3704-41f0-a73c-4a9ee3251d32" providerId="ADAL" clId="{7F508614-F95D-4413-8CA9-8B74344E44B1}" dt="2022-06-17T08:45:13.007" v="21"/>
          <ac:spMkLst>
            <pc:docMk/>
            <pc:sldMk cId="961410019" sldId="308"/>
            <ac:spMk id="6" creationId="{49FEA4A5-1BB5-447F-8B9D-59197AAD60BE}"/>
          </ac:spMkLst>
        </pc:spChg>
        <pc:spChg chg="add mod">
          <ac:chgData name="Bijleveld, A.F. (Aarnoud)" userId="c684a0e1-3704-41f0-a73c-4a9ee3251d32" providerId="ADAL" clId="{7F508614-F95D-4413-8CA9-8B74344E44B1}" dt="2022-06-17T09:07:42.298" v="117" actId="27636"/>
          <ac:spMkLst>
            <pc:docMk/>
            <pc:sldMk cId="961410019" sldId="308"/>
            <ac:spMk id="7" creationId="{146681E4-3B34-4D6E-939C-657C9FA067F3}"/>
          </ac:spMkLst>
        </pc:spChg>
        <pc:graphicFrameChg chg="add mod modGraphic">
          <ac:chgData name="Bijleveld, A.F. (Aarnoud)" userId="c684a0e1-3704-41f0-a73c-4a9ee3251d32" providerId="ADAL" clId="{7F508614-F95D-4413-8CA9-8B74344E44B1}" dt="2022-06-17T09:06:45.263" v="79" actId="14100"/>
          <ac:graphicFrameMkLst>
            <pc:docMk/>
            <pc:sldMk cId="961410019" sldId="308"/>
            <ac:graphicFrameMk id="8" creationId="{68B357CC-E547-45D4-8C86-55C2372B8228}"/>
          </ac:graphicFrameMkLst>
        </pc:graphicFrameChg>
      </pc:sldChg>
      <pc:sldChg chg="addSp delSp modSp add">
        <pc:chgData name="Bijleveld, A.F. (Aarnoud)" userId="c684a0e1-3704-41f0-a73c-4a9ee3251d32" providerId="ADAL" clId="{7F508614-F95D-4413-8CA9-8B74344E44B1}" dt="2022-06-17T09:08:25.563" v="126"/>
        <pc:sldMkLst>
          <pc:docMk/>
          <pc:sldMk cId="2403933968" sldId="309"/>
        </pc:sldMkLst>
        <pc:spChg chg="mod">
          <ac:chgData name="Bijleveld, A.F. (Aarnoud)" userId="c684a0e1-3704-41f0-a73c-4a9ee3251d32" providerId="ADAL" clId="{7F508614-F95D-4413-8CA9-8B74344E44B1}" dt="2022-06-17T09:08:17.239" v="122"/>
          <ac:spMkLst>
            <pc:docMk/>
            <pc:sldMk cId="2403933968" sldId="309"/>
            <ac:spMk id="2" creationId="{00000000-0000-0000-0000-000000000000}"/>
          </ac:spMkLst>
        </pc:spChg>
        <pc:spChg chg="add mod">
          <ac:chgData name="Bijleveld, A.F. (Aarnoud)" userId="c684a0e1-3704-41f0-a73c-4a9ee3251d32" providerId="ADAL" clId="{7F508614-F95D-4413-8CA9-8B74344E44B1}" dt="2022-06-17T09:08:25.563" v="126"/>
          <ac:spMkLst>
            <pc:docMk/>
            <pc:sldMk cId="2403933968" sldId="309"/>
            <ac:spMk id="4" creationId="{34E57799-8CA3-48C6-996D-E11DBBC0C5F6}"/>
          </ac:spMkLst>
        </pc:spChg>
        <pc:spChg chg="del">
          <ac:chgData name="Bijleveld, A.F. (Aarnoud)" userId="c684a0e1-3704-41f0-a73c-4a9ee3251d32" providerId="ADAL" clId="{7F508614-F95D-4413-8CA9-8B74344E44B1}" dt="2022-06-17T09:08:02.768" v="121" actId="478"/>
          <ac:spMkLst>
            <pc:docMk/>
            <pc:sldMk cId="2403933968" sldId="309"/>
            <ac:spMk id="7" creationId="{146681E4-3B34-4D6E-939C-657C9FA067F3}"/>
          </ac:spMkLst>
        </pc:spChg>
        <pc:graphicFrameChg chg="del modGraphic">
          <ac:chgData name="Bijleveld, A.F. (Aarnoud)" userId="c684a0e1-3704-41f0-a73c-4a9ee3251d32" providerId="ADAL" clId="{7F508614-F95D-4413-8CA9-8B74344E44B1}" dt="2022-06-17T09:07:58.360" v="120" actId="478"/>
          <ac:graphicFrameMkLst>
            <pc:docMk/>
            <pc:sldMk cId="2403933968" sldId="309"/>
            <ac:graphicFrameMk id="8" creationId="{68B357CC-E547-45D4-8C86-55C2372B8228}"/>
          </ac:graphicFrameMkLst>
        </pc:graphicFrameChg>
      </pc:sldChg>
      <pc:sldChg chg="modSp add">
        <pc:chgData name="Bijleveld, A.F. (Aarnoud)" userId="c684a0e1-3704-41f0-a73c-4a9ee3251d32" providerId="ADAL" clId="{7F508614-F95D-4413-8CA9-8B74344E44B1}" dt="2022-06-17T11:40:35.810" v="2632" actId="20577"/>
        <pc:sldMkLst>
          <pc:docMk/>
          <pc:sldMk cId="1654767026" sldId="310"/>
        </pc:sldMkLst>
        <pc:spChg chg="mod">
          <ac:chgData name="Bijleveld, A.F. (Aarnoud)" userId="c684a0e1-3704-41f0-a73c-4a9ee3251d32" providerId="ADAL" clId="{7F508614-F95D-4413-8CA9-8B74344E44B1}" dt="2022-06-17T11:16:03.657" v="1917" actId="20577"/>
          <ac:spMkLst>
            <pc:docMk/>
            <pc:sldMk cId="1654767026" sldId="310"/>
            <ac:spMk id="2" creationId="{00000000-0000-0000-0000-000000000000}"/>
          </ac:spMkLst>
        </pc:spChg>
        <pc:spChg chg="mod">
          <ac:chgData name="Bijleveld, A.F. (Aarnoud)" userId="c684a0e1-3704-41f0-a73c-4a9ee3251d32" providerId="ADAL" clId="{7F508614-F95D-4413-8CA9-8B74344E44B1}" dt="2022-06-17T11:40:35.810" v="2632" actId="20577"/>
          <ac:spMkLst>
            <pc:docMk/>
            <pc:sldMk cId="1654767026" sldId="310"/>
            <ac:spMk id="4" creationId="{34E57799-8CA3-48C6-996D-E11DBBC0C5F6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11:16:54.340" v="1980" actId="20577"/>
        <pc:sldMkLst>
          <pc:docMk/>
          <pc:sldMk cId="3360155365" sldId="311"/>
        </pc:sldMkLst>
        <pc:spChg chg="mod">
          <ac:chgData name="Bijleveld, A.F. (Aarnoud)" userId="c684a0e1-3704-41f0-a73c-4a9ee3251d32" providerId="ADAL" clId="{7F508614-F95D-4413-8CA9-8B74344E44B1}" dt="2022-06-17T09:44:10.749" v="165"/>
          <ac:spMkLst>
            <pc:docMk/>
            <pc:sldMk cId="3360155365" sldId="311"/>
            <ac:spMk id="2" creationId="{00000000-0000-0000-0000-000000000000}"/>
          </ac:spMkLst>
        </pc:spChg>
        <pc:spChg chg="mod">
          <ac:chgData name="Bijleveld, A.F. (Aarnoud)" userId="c684a0e1-3704-41f0-a73c-4a9ee3251d32" providerId="ADAL" clId="{7F508614-F95D-4413-8CA9-8B74344E44B1}" dt="2022-06-17T11:16:54.340" v="1980" actId="20577"/>
          <ac:spMkLst>
            <pc:docMk/>
            <pc:sldMk cId="3360155365" sldId="311"/>
            <ac:spMk id="4" creationId="{34E57799-8CA3-48C6-996D-E11DBBC0C5F6}"/>
          </ac:spMkLst>
        </pc:spChg>
      </pc:sldChg>
      <pc:sldChg chg="addSp delSp modSp add">
        <pc:chgData name="Bijleveld, A.F. (Aarnoud)" userId="c684a0e1-3704-41f0-a73c-4a9ee3251d32" providerId="ADAL" clId="{7F508614-F95D-4413-8CA9-8B74344E44B1}" dt="2022-06-17T11:31:00.137" v="2277" actId="20577"/>
        <pc:sldMkLst>
          <pc:docMk/>
          <pc:sldMk cId="283909460" sldId="312"/>
        </pc:sldMkLst>
        <pc:spChg chg="mod">
          <ac:chgData name="Bijleveld, A.F. (Aarnoud)" userId="c684a0e1-3704-41f0-a73c-4a9ee3251d32" providerId="ADAL" clId="{7F508614-F95D-4413-8CA9-8B74344E44B1}" dt="2022-06-17T11:31:00.137" v="2277" actId="20577"/>
          <ac:spMkLst>
            <pc:docMk/>
            <pc:sldMk cId="283909460" sldId="312"/>
            <ac:spMk id="2" creationId="{00000000-0000-0000-0000-000000000000}"/>
          </ac:spMkLst>
        </pc:spChg>
        <pc:spChg chg="del">
          <ac:chgData name="Bijleveld, A.F. (Aarnoud)" userId="c684a0e1-3704-41f0-a73c-4a9ee3251d32" providerId="ADAL" clId="{7F508614-F95D-4413-8CA9-8B74344E44B1}" dt="2022-06-17T09:45:48.689" v="306" actId="478"/>
          <ac:spMkLst>
            <pc:docMk/>
            <pc:sldMk cId="283909460" sldId="312"/>
            <ac:spMk id="4" creationId="{34E57799-8CA3-48C6-996D-E11DBBC0C5F6}"/>
          </ac:spMkLst>
        </pc:spChg>
        <pc:spChg chg="add del mod">
          <ac:chgData name="Bijleveld, A.F. (Aarnoud)" userId="c684a0e1-3704-41f0-a73c-4a9ee3251d32" providerId="ADAL" clId="{7F508614-F95D-4413-8CA9-8B74344E44B1}" dt="2022-06-17T09:45:51.352" v="307" actId="478"/>
          <ac:spMkLst>
            <pc:docMk/>
            <pc:sldMk cId="283909460" sldId="312"/>
            <ac:spMk id="6" creationId="{6116CF90-2F19-471F-9181-235827F8F693}"/>
          </ac:spMkLst>
        </pc:spChg>
      </pc:sldChg>
      <pc:sldChg chg="addSp modSp add addCm delCm">
        <pc:chgData name="Bijleveld, A.F. (Aarnoud)" userId="c684a0e1-3704-41f0-a73c-4a9ee3251d32" providerId="ADAL" clId="{7F508614-F95D-4413-8CA9-8B74344E44B1}" dt="2022-06-17T11:21:46.771" v="2261" actId="20577"/>
        <pc:sldMkLst>
          <pc:docMk/>
          <pc:sldMk cId="2897447805" sldId="313"/>
        </pc:sldMkLst>
        <pc:spChg chg="mod">
          <ac:chgData name="Bijleveld, A.F. (Aarnoud)" userId="c684a0e1-3704-41f0-a73c-4a9ee3251d32" providerId="ADAL" clId="{7F508614-F95D-4413-8CA9-8B74344E44B1}" dt="2022-06-17T11:21:46.771" v="2261" actId="20577"/>
          <ac:spMkLst>
            <pc:docMk/>
            <pc:sldMk cId="2897447805" sldId="313"/>
            <ac:spMk id="2" creationId="{00000000-0000-0000-0000-000000000000}"/>
          </ac:spMkLst>
        </pc:spChg>
        <pc:spChg chg="add mod">
          <ac:chgData name="Bijleveld, A.F. (Aarnoud)" userId="c684a0e1-3704-41f0-a73c-4a9ee3251d32" providerId="ADAL" clId="{7F508614-F95D-4413-8CA9-8B74344E44B1}" dt="2022-06-17T11:20:57.172" v="2221" actId="114"/>
          <ac:spMkLst>
            <pc:docMk/>
            <pc:sldMk cId="2897447805" sldId="313"/>
            <ac:spMk id="3" creationId="{AF7E3213-7AEC-45BD-94C5-EBCCE8544AAC}"/>
          </ac:spMkLst>
        </pc:spChg>
      </pc:sldChg>
      <pc:sldChg chg="modSp add ord">
        <pc:chgData name="Bijleveld, A.F. (Aarnoud)" userId="c684a0e1-3704-41f0-a73c-4a9ee3251d32" providerId="ADAL" clId="{7F508614-F95D-4413-8CA9-8B74344E44B1}" dt="2022-06-17T10:01:24.526" v="1561" actId="20577"/>
        <pc:sldMkLst>
          <pc:docMk/>
          <pc:sldMk cId="4030394808" sldId="314"/>
        </pc:sldMkLst>
        <pc:spChg chg="mod">
          <ac:chgData name="Bijleveld, A.F. (Aarnoud)" userId="c684a0e1-3704-41f0-a73c-4a9ee3251d32" providerId="ADAL" clId="{7F508614-F95D-4413-8CA9-8B74344E44B1}" dt="2022-06-17T10:01:24.526" v="1561" actId="20577"/>
          <ac:spMkLst>
            <pc:docMk/>
            <pc:sldMk cId="4030394808" sldId="314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10:02:10.539" v="1667" actId="20577"/>
        <pc:sldMkLst>
          <pc:docMk/>
          <pc:sldMk cId="78517706" sldId="315"/>
        </pc:sldMkLst>
        <pc:spChg chg="mod">
          <ac:chgData name="Bijleveld, A.F. (Aarnoud)" userId="c684a0e1-3704-41f0-a73c-4a9ee3251d32" providerId="ADAL" clId="{7F508614-F95D-4413-8CA9-8B74344E44B1}" dt="2022-06-17T10:02:10.539" v="1667" actId="20577"/>
          <ac:spMkLst>
            <pc:docMk/>
            <pc:sldMk cId="78517706" sldId="315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11:31:26.402" v="2289" actId="20577"/>
        <pc:sldMkLst>
          <pc:docMk/>
          <pc:sldMk cId="2799302249" sldId="316"/>
        </pc:sldMkLst>
        <pc:spChg chg="mod">
          <ac:chgData name="Bijleveld, A.F. (Aarnoud)" userId="c684a0e1-3704-41f0-a73c-4a9ee3251d32" providerId="ADAL" clId="{7F508614-F95D-4413-8CA9-8B74344E44B1}" dt="2022-06-17T11:31:26.402" v="2289" actId="20577"/>
          <ac:spMkLst>
            <pc:docMk/>
            <pc:sldMk cId="2799302249" sldId="316"/>
            <ac:spMk id="2" creationId="{00000000-0000-0000-0000-000000000000}"/>
          </ac:spMkLst>
        </pc:spChg>
      </pc:sldChg>
      <pc:sldChg chg="add del">
        <pc:chgData name="Bijleveld, A.F. (Aarnoud)" userId="c684a0e1-3704-41f0-a73c-4a9ee3251d32" providerId="ADAL" clId="{7F508614-F95D-4413-8CA9-8B74344E44B1}" dt="2022-06-17T11:31:37.891" v="2290" actId="2696"/>
        <pc:sldMkLst>
          <pc:docMk/>
          <pc:sldMk cId="1616746101" sldId="317"/>
        </pc:sldMkLst>
      </pc:sldChg>
      <pc:sldChg chg="modSp add">
        <pc:chgData name="Bijleveld, A.F. (Aarnoud)" userId="c684a0e1-3704-41f0-a73c-4a9ee3251d32" providerId="ADAL" clId="{7F508614-F95D-4413-8CA9-8B74344E44B1}" dt="2022-06-17T11:35:04.241" v="2577" actId="27636"/>
        <pc:sldMkLst>
          <pc:docMk/>
          <pc:sldMk cId="558895322" sldId="318"/>
        </pc:sldMkLst>
        <pc:spChg chg="mod">
          <ac:chgData name="Bijleveld, A.F. (Aarnoud)" userId="c684a0e1-3704-41f0-a73c-4a9ee3251d32" providerId="ADAL" clId="{7F508614-F95D-4413-8CA9-8B74344E44B1}" dt="2022-06-17T11:35:04.241" v="2577" actId="27636"/>
          <ac:spMkLst>
            <pc:docMk/>
            <pc:sldMk cId="558895322" sldId="318"/>
            <ac:spMk id="2" creationId="{00000000-0000-0000-0000-000000000000}"/>
          </ac:spMkLst>
        </pc:spChg>
      </pc:sldChg>
      <pc:sldChg chg="add del">
        <pc:chgData name="Bijleveld, A.F. (Aarnoud)" userId="c684a0e1-3704-41f0-a73c-4a9ee3251d32" providerId="ADAL" clId="{7F508614-F95D-4413-8CA9-8B74344E44B1}" dt="2022-06-17T11:38:53.020" v="2580" actId="2696"/>
        <pc:sldMkLst>
          <pc:docMk/>
          <pc:sldMk cId="318855156" sldId="319"/>
        </pc:sldMkLst>
      </pc:sldChg>
      <pc:sldChg chg="modSp add">
        <pc:chgData name="Bijleveld, A.F. (Aarnoud)" userId="c684a0e1-3704-41f0-a73c-4a9ee3251d32" providerId="ADAL" clId="{7F508614-F95D-4413-8CA9-8B74344E44B1}" dt="2022-06-17T09:57:32.230" v="1210" actId="6549"/>
        <pc:sldMkLst>
          <pc:docMk/>
          <pc:sldMk cId="1156664397" sldId="320"/>
        </pc:sldMkLst>
        <pc:spChg chg="mod">
          <ac:chgData name="Bijleveld, A.F. (Aarnoud)" userId="c684a0e1-3704-41f0-a73c-4a9ee3251d32" providerId="ADAL" clId="{7F508614-F95D-4413-8CA9-8B74344E44B1}" dt="2022-06-17T09:57:32.230" v="1210" actId="6549"/>
          <ac:spMkLst>
            <pc:docMk/>
            <pc:sldMk cId="1156664397" sldId="320"/>
            <ac:spMk id="2" creationId="{00000000-0000-0000-0000-000000000000}"/>
          </ac:spMkLst>
        </pc:spChg>
      </pc:sldChg>
      <pc:sldChg chg="add del">
        <pc:chgData name="Bijleveld, A.F. (Aarnoud)" userId="c684a0e1-3704-41f0-a73c-4a9ee3251d32" providerId="ADAL" clId="{7F508614-F95D-4413-8CA9-8B74344E44B1}" dt="2022-06-17T09:56:33.130" v="1061" actId="2696"/>
        <pc:sldMkLst>
          <pc:docMk/>
          <pc:sldMk cId="2222560642" sldId="321"/>
        </pc:sldMkLst>
      </pc:sldChg>
      <pc:sldChg chg="modSp add">
        <pc:chgData name="Bijleveld, A.F. (Aarnoud)" userId="c684a0e1-3704-41f0-a73c-4a9ee3251d32" providerId="ADAL" clId="{7F508614-F95D-4413-8CA9-8B74344E44B1}" dt="2022-06-17T09:47:12.628" v="375" actId="20577"/>
        <pc:sldMkLst>
          <pc:docMk/>
          <pc:sldMk cId="149423594" sldId="322"/>
        </pc:sldMkLst>
        <pc:spChg chg="mod">
          <ac:chgData name="Bijleveld, A.F. (Aarnoud)" userId="c684a0e1-3704-41f0-a73c-4a9ee3251d32" providerId="ADAL" clId="{7F508614-F95D-4413-8CA9-8B74344E44B1}" dt="2022-06-17T09:47:12.628" v="375" actId="20577"/>
          <ac:spMkLst>
            <pc:docMk/>
            <pc:sldMk cId="149423594" sldId="322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09:46:45.700" v="322" actId="20577"/>
        <pc:sldMkLst>
          <pc:docMk/>
          <pc:sldMk cId="4242096562" sldId="323"/>
        </pc:sldMkLst>
        <pc:spChg chg="mod">
          <ac:chgData name="Bijleveld, A.F. (Aarnoud)" userId="c684a0e1-3704-41f0-a73c-4a9ee3251d32" providerId="ADAL" clId="{7F508614-F95D-4413-8CA9-8B74344E44B1}" dt="2022-06-17T09:46:45.700" v="322" actId="20577"/>
          <ac:spMkLst>
            <pc:docMk/>
            <pc:sldMk cId="4242096562" sldId="323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09:47:32.306" v="395" actId="20577"/>
        <pc:sldMkLst>
          <pc:docMk/>
          <pc:sldMk cId="2964937753" sldId="324"/>
        </pc:sldMkLst>
        <pc:spChg chg="mod">
          <ac:chgData name="Bijleveld, A.F. (Aarnoud)" userId="c684a0e1-3704-41f0-a73c-4a9ee3251d32" providerId="ADAL" clId="{7F508614-F95D-4413-8CA9-8B74344E44B1}" dt="2022-06-17T09:47:32.306" v="395" actId="20577"/>
          <ac:spMkLst>
            <pc:docMk/>
            <pc:sldMk cId="2964937753" sldId="324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11:32:36.321" v="2299" actId="20577"/>
        <pc:sldMkLst>
          <pc:docMk/>
          <pc:sldMk cId="2304041436" sldId="325"/>
        </pc:sldMkLst>
        <pc:spChg chg="mod">
          <ac:chgData name="Bijleveld, A.F. (Aarnoud)" userId="c684a0e1-3704-41f0-a73c-4a9ee3251d32" providerId="ADAL" clId="{7F508614-F95D-4413-8CA9-8B74344E44B1}" dt="2022-06-17T11:32:36.321" v="2299" actId="20577"/>
          <ac:spMkLst>
            <pc:docMk/>
            <pc:sldMk cId="2304041436" sldId="325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09:48:36.211" v="450" actId="20577"/>
        <pc:sldMkLst>
          <pc:docMk/>
          <pc:sldMk cId="2994447713" sldId="326"/>
        </pc:sldMkLst>
        <pc:spChg chg="mod">
          <ac:chgData name="Bijleveld, A.F. (Aarnoud)" userId="c684a0e1-3704-41f0-a73c-4a9ee3251d32" providerId="ADAL" clId="{7F508614-F95D-4413-8CA9-8B74344E44B1}" dt="2022-06-17T09:48:36.211" v="450" actId="20577"/>
          <ac:spMkLst>
            <pc:docMk/>
            <pc:sldMk cId="2994447713" sldId="326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09:48:09.971" v="410" actId="20577"/>
        <pc:sldMkLst>
          <pc:docMk/>
          <pc:sldMk cId="3066878835" sldId="327"/>
        </pc:sldMkLst>
        <pc:spChg chg="mod">
          <ac:chgData name="Bijleveld, A.F. (Aarnoud)" userId="c684a0e1-3704-41f0-a73c-4a9ee3251d32" providerId="ADAL" clId="{7F508614-F95D-4413-8CA9-8B74344E44B1}" dt="2022-06-17T09:48:09.971" v="410" actId="20577"/>
          <ac:spMkLst>
            <pc:docMk/>
            <pc:sldMk cId="3066878835" sldId="327"/>
            <ac:spMk id="2" creationId="{00000000-0000-0000-0000-000000000000}"/>
          </ac:spMkLst>
        </pc:spChg>
      </pc:sldChg>
      <pc:sldChg chg="modSp add ord">
        <pc:chgData name="Bijleveld, A.F. (Aarnoud)" userId="c684a0e1-3704-41f0-a73c-4a9ee3251d32" providerId="ADAL" clId="{7F508614-F95D-4413-8CA9-8B74344E44B1}" dt="2022-06-17T10:01:15.726" v="1550"/>
        <pc:sldMkLst>
          <pc:docMk/>
          <pc:sldMk cId="2722735393" sldId="328"/>
        </pc:sldMkLst>
        <pc:spChg chg="mod">
          <ac:chgData name="Bijleveld, A.F. (Aarnoud)" userId="c684a0e1-3704-41f0-a73c-4a9ee3251d32" providerId="ADAL" clId="{7F508614-F95D-4413-8CA9-8B74344E44B1}" dt="2022-06-17T09:55:32.756" v="966" actId="27636"/>
          <ac:spMkLst>
            <pc:docMk/>
            <pc:sldMk cId="2722735393" sldId="328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09:55:49.240" v="980" actId="20577"/>
        <pc:sldMkLst>
          <pc:docMk/>
          <pc:sldMk cId="745232468" sldId="329"/>
        </pc:sldMkLst>
        <pc:spChg chg="mod">
          <ac:chgData name="Bijleveld, A.F. (Aarnoud)" userId="c684a0e1-3704-41f0-a73c-4a9ee3251d32" providerId="ADAL" clId="{7F508614-F95D-4413-8CA9-8B74344E44B1}" dt="2022-06-17T09:55:49.240" v="980" actId="20577"/>
          <ac:spMkLst>
            <pc:docMk/>
            <pc:sldMk cId="745232468" sldId="329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11:31:57.102" v="2291" actId="313"/>
        <pc:sldMkLst>
          <pc:docMk/>
          <pc:sldMk cId="367961795" sldId="330"/>
        </pc:sldMkLst>
        <pc:spChg chg="mod">
          <ac:chgData name="Bijleveld, A.F. (Aarnoud)" userId="c684a0e1-3704-41f0-a73c-4a9ee3251d32" providerId="ADAL" clId="{7F508614-F95D-4413-8CA9-8B74344E44B1}" dt="2022-06-17T11:31:57.102" v="2291" actId="313"/>
          <ac:spMkLst>
            <pc:docMk/>
            <pc:sldMk cId="367961795" sldId="330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09:58:25.407" v="1339" actId="20577"/>
        <pc:sldMkLst>
          <pc:docMk/>
          <pc:sldMk cId="314452464" sldId="331"/>
        </pc:sldMkLst>
        <pc:spChg chg="mod">
          <ac:chgData name="Bijleveld, A.F. (Aarnoud)" userId="c684a0e1-3704-41f0-a73c-4a9ee3251d32" providerId="ADAL" clId="{7F508614-F95D-4413-8CA9-8B74344E44B1}" dt="2022-06-17T09:58:25.407" v="1339" actId="20577"/>
          <ac:spMkLst>
            <pc:docMk/>
            <pc:sldMk cId="314452464" sldId="331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09:59:35.421" v="1482" actId="20577"/>
        <pc:sldMkLst>
          <pc:docMk/>
          <pc:sldMk cId="960530931" sldId="332"/>
        </pc:sldMkLst>
        <pc:spChg chg="mod">
          <ac:chgData name="Bijleveld, A.F. (Aarnoud)" userId="c684a0e1-3704-41f0-a73c-4a9ee3251d32" providerId="ADAL" clId="{7F508614-F95D-4413-8CA9-8B74344E44B1}" dt="2022-06-17T09:59:35.421" v="1482" actId="20577"/>
          <ac:spMkLst>
            <pc:docMk/>
            <pc:sldMk cId="960530931" sldId="332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10:00:37.622" v="1548" actId="6549"/>
        <pc:sldMkLst>
          <pc:docMk/>
          <pc:sldMk cId="1277531198" sldId="333"/>
        </pc:sldMkLst>
        <pc:spChg chg="mod">
          <ac:chgData name="Bijleveld, A.F. (Aarnoud)" userId="c684a0e1-3704-41f0-a73c-4a9ee3251d32" providerId="ADAL" clId="{7F508614-F95D-4413-8CA9-8B74344E44B1}" dt="2022-06-17T10:00:37.622" v="1548" actId="6549"/>
          <ac:spMkLst>
            <pc:docMk/>
            <pc:sldMk cId="1277531198" sldId="333"/>
            <ac:spMk id="2" creationId="{00000000-0000-0000-0000-000000000000}"/>
          </ac:spMkLst>
        </pc:spChg>
      </pc:sldChg>
      <pc:sldChg chg="add del">
        <pc:chgData name="Bijleveld, A.F. (Aarnoud)" userId="c684a0e1-3704-41f0-a73c-4a9ee3251d32" providerId="ADAL" clId="{7F508614-F95D-4413-8CA9-8B74344E44B1}" dt="2022-06-17T11:38:48.561" v="2579" actId="2696"/>
        <pc:sldMkLst>
          <pc:docMk/>
          <pc:sldMk cId="489354902" sldId="334"/>
        </pc:sldMkLst>
      </pc:sldChg>
      <pc:sldChg chg="modSp add">
        <pc:chgData name="Bijleveld, A.F. (Aarnoud)" userId="c684a0e1-3704-41f0-a73c-4a9ee3251d32" providerId="ADAL" clId="{7F508614-F95D-4413-8CA9-8B74344E44B1}" dt="2022-06-17T11:39:14.112" v="2599" actId="6549"/>
        <pc:sldMkLst>
          <pc:docMk/>
          <pc:sldMk cId="1257670323" sldId="334"/>
        </pc:sldMkLst>
        <pc:spChg chg="mod">
          <ac:chgData name="Bijleveld, A.F. (Aarnoud)" userId="c684a0e1-3704-41f0-a73c-4a9ee3251d32" providerId="ADAL" clId="{7F508614-F95D-4413-8CA9-8B74344E44B1}" dt="2022-06-17T11:39:14.112" v="2599" actId="6549"/>
          <ac:spMkLst>
            <pc:docMk/>
            <pc:sldMk cId="1257670323" sldId="334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11:39:35.138" v="2605" actId="20577"/>
        <pc:sldMkLst>
          <pc:docMk/>
          <pc:sldMk cId="3133155143" sldId="335"/>
        </pc:sldMkLst>
        <pc:spChg chg="mod">
          <ac:chgData name="Bijleveld, A.F. (Aarnoud)" userId="c684a0e1-3704-41f0-a73c-4a9ee3251d32" providerId="ADAL" clId="{7F508614-F95D-4413-8CA9-8B74344E44B1}" dt="2022-06-17T11:39:35.138" v="2605" actId="20577"/>
          <ac:spMkLst>
            <pc:docMk/>
            <pc:sldMk cId="3133155143" sldId="335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11:40:05.221" v="2615" actId="27636"/>
        <pc:sldMkLst>
          <pc:docMk/>
          <pc:sldMk cId="3697880331" sldId="336"/>
        </pc:sldMkLst>
        <pc:spChg chg="mod">
          <ac:chgData name="Bijleveld, A.F. (Aarnoud)" userId="c684a0e1-3704-41f0-a73c-4a9ee3251d32" providerId="ADAL" clId="{7F508614-F95D-4413-8CA9-8B74344E44B1}" dt="2022-06-17T11:40:05.221" v="2615" actId="27636"/>
          <ac:spMkLst>
            <pc:docMk/>
            <pc:sldMk cId="3697880331" sldId="336"/>
            <ac:spMk id="2" creationId="{00000000-0000-0000-0000-000000000000}"/>
          </ac:spMkLst>
        </pc:spChg>
      </pc:sldChg>
      <pc:sldChg chg="modSp add">
        <pc:chgData name="Bijleveld, A.F. (Aarnoud)" userId="c684a0e1-3704-41f0-a73c-4a9ee3251d32" providerId="ADAL" clId="{7F508614-F95D-4413-8CA9-8B74344E44B1}" dt="2022-06-17T11:40:17.668" v="2618" actId="27636"/>
        <pc:sldMkLst>
          <pc:docMk/>
          <pc:sldMk cId="2108994541" sldId="337"/>
        </pc:sldMkLst>
        <pc:spChg chg="mod">
          <ac:chgData name="Bijleveld, A.F. (Aarnoud)" userId="c684a0e1-3704-41f0-a73c-4a9ee3251d32" providerId="ADAL" clId="{7F508614-F95D-4413-8CA9-8B74344E44B1}" dt="2022-06-17T11:40:17.668" v="2618" actId="27636"/>
          <ac:spMkLst>
            <pc:docMk/>
            <pc:sldMk cId="2108994541" sldId="337"/>
            <ac:spMk id="2" creationId="{00000000-0000-0000-0000-000000000000}"/>
          </ac:spMkLst>
        </pc:spChg>
      </pc:sldChg>
      <pc:sldChg chg="add del">
        <pc:chgData name="Bijleveld, A.F. (Aarnoud)" userId="c684a0e1-3704-41f0-a73c-4a9ee3251d32" providerId="ADAL" clId="{7F508614-F95D-4413-8CA9-8B74344E44B1}" dt="2022-06-17T11:39:50.838" v="2611"/>
        <pc:sldMkLst>
          <pc:docMk/>
          <pc:sldMk cId="3285082289" sldId="337"/>
        </pc:sldMkLst>
      </pc:sldChg>
    </pc:docChg>
  </pc:docChgLst>
  <pc:docChgLst>
    <pc:chgData name="Pfundt, A.H.W. (Arjen)" userId="ef7a4913-2e54-477d-a741-dc4dce46d79a" providerId="ADAL" clId="{81193CE8-C33B-4C05-ABC1-D980CB6C30A9}"/>
    <pc:docChg chg="undo custSel addSld delSld modSld">
      <pc:chgData name="Pfundt, A.H.W. (Arjen)" userId="ef7a4913-2e54-477d-a741-dc4dce46d79a" providerId="ADAL" clId="{81193CE8-C33B-4C05-ABC1-D980CB6C30A9}" dt="2022-10-25T12:19:38.695" v="406" actId="20577"/>
      <pc:docMkLst>
        <pc:docMk/>
      </pc:docMkLst>
      <pc:sldChg chg="modSp mod">
        <pc:chgData name="Pfundt, A.H.W. (Arjen)" userId="ef7a4913-2e54-477d-a741-dc4dce46d79a" providerId="ADAL" clId="{81193CE8-C33B-4C05-ABC1-D980CB6C30A9}" dt="2022-10-24T13:03:08.424" v="75" actId="13926"/>
        <pc:sldMkLst>
          <pc:docMk/>
          <pc:sldMk cId="1011625671" sldId="257"/>
        </pc:sldMkLst>
        <pc:spChg chg="mod">
          <ac:chgData name="Pfundt, A.H.W. (Arjen)" userId="ef7a4913-2e54-477d-a741-dc4dce46d79a" providerId="ADAL" clId="{81193CE8-C33B-4C05-ABC1-D980CB6C30A9}" dt="2022-10-24T13:03:08.424" v="75" actId="13926"/>
          <ac:spMkLst>
            <pc:docMk/>
            <pc:sldMk cId="1011625671" sldId="257"/>
            <ac:spMk id="4" creationId="{00000000-0000-0000-0000-000000000000}"/>
          </ac:spMkLst>
        </pc:spChg>
        <pc:spChg chg="mod">
          <ac:chgData name="Pfundt, A.H.W. (Arjen)" userId="ef7a4913-2e54-477d-a741-dc4dce46d79a" providerId="ADAL" clId="{81193CE8-C33B-4C05-ABC1-D980CB6C30A9}" dt="2022-10-24T13:00:47.006" v="61" actId="1076"/>
          <ac:spMkLst>
            <pc:docMk/>
            <pc:sldMk cId="1011625671" sldId="257"/>
            <ac:spMk id="5" creationId="{00000000-0000-0000-0000-000000000000}"/>
          </ac:spMkLst>
        </pc:spChg>
      </pc:sldChg>
      <pc:sldChg chg="modSp mod">
        <pc:chgData name="Pfundt, A.H.W. (Arjen)" userId="ef7a4913-2e54-477d-a741-dc4dce46d79a" providerId="ADAL" clId="{81193CE8-C33B-4C05-ABC1-D980CB6C30A9}" dt="2022-10-24T13:05:53.485" v="112" actId="20577"/>
        <pc:sldMkLst>
          <pc:docMk/>
          <pc:sldMk cId="1654767026" sldId="310"/>
        </pc:sldMkLst>
        <pc:spChg chg="mod">
          <ac:chgData name="Pfundt, A.H.W. (Arjen)" userId="ef7a4913-2e54-477d-a741-dc4dce46d79a" providerId="ADAL" clId="{81193CE8-C33B-4C05-ABC1-D980CB6C30A9}" dt="2022-10-24T13:05:53.485" v="112" actId="20577"/>
          <ac:spMkLst>
            <pc:docMk/>
            <pc:sldMk cId="1654767026" sldId="310"/>
            <ac:spMk id="4" creationId="{34E57799-8CA3-48C6-996D-E11DBBC0C5F6}"/>
          </ac:spMkLst>
        </pc:spChg>
      </pc:sldChg>
      <pc:sldChg chg="del">
        <pc:chgData name="Pfundt, A.H.W. (Arjen)" userId="ef7a4913-2e54-477d-a741-dc4dce46d79a" providerId="ADAL" clId="{81193CE8-C33B-4C05-ABC1-D980CB6C30A9}" dt="2022-09-28T08:47:22.923" v="16" actId="47"/>
        <pc:sldMkLst>
          <pc:docMk/>
          <pc:sldMk cId="3360155365" sldId="311"/>
        </pc:sldMkLst>
      </pc:sldChg>
      <pc:sldChg chg="modSp mod">
        <pc:chgData name="Pfundt, A.H.W. (Arjen)" userId="ef7a4913-2e54-477d-a741-dc4dce46d79a" providerId="ADAL" clId="{81193CE8-C33B-4C05-ABC1-D980CB6C30A9}" dt="2022-10-24T13:08:30.382" v="136" actId="207"/>
        <pc:sldMkLst>
          <pc:docMk/>
          <pc:sldMk cId="283909460" sldId="312"/>
        </pc:sldMkLst>
        <pc:spChg chg="mod">
          <ac:chgData name="Pfundt, A.H.W. (Arjen)" userId="ef7a4913-2e54-477d-a741-dc4dce46d79a" providerId="ADAL" clId="{81193CE8-C33B-4C05-ABC1-D980CB6C30A9}" dt="2022-10-24T13:08:30.382" v="136" actId="207"/>
          <ac:spMkLst>
            <pc:docMk/>
            <pc:sldMk cId="283909460" sldId="312"/>
            <ac:spMk id="2" creationId="{00000000-0000-0000-0000-000000000000}"/>
          </ac:spMkLst>
        </pc:spChg>
      </pc:sldChg>
      <pc:sldChg chg="modSp del mod">
        <pc:chgData name="Pfundt, A.H.W. (Arjen)" userId="ef7a4913-2e54-477d-a741-dc4dce46d79a" providerId="ADAL" clId="{81193CE8-C33B-4C05-ABC1-D980CB6C30A9}" dt="2022-10-24T13:11:04.919" v="158" actId="47"/>
        <pc:sldMkLst>
          <pc:docMk/>
          <pc:sldMk cId="2897447805" sldId="313"/>
        </pc:sldMkLst>
        <pc:spChg chg="mod">
          <ac:chgData name="Pfundt, A.H.W. (Arjen)" userId="ef7a4913-2e54-477d-a741-dc4dce46d79a" providerId="ADAL" clId="{81193CE8-C33B-4C05-ABC1-D980CB6C30A9}" dt="2022-09-28T08:49:41.982" v="28" actId="27636"/>
          <ac:spMkLst>
            <pc:docMk/>
            <pc:sldMk cId="2897447805" sldId="313"/>
            <ac:spMk id="2" creationId="{00000000-0000-0000-0000-000000000000}"/>
          </ac:spMkLst>
        </pc:spChg>
      </pc:sldChg>
      <pc:sldChg chg="modSp del mod">
        <pc:chgData name="Pfundt, A.H.W. (Arjen)" userId="ef7a4913-2e54-477d-a741-dc4dce46d79a" providerId="ADAL" clId="{81193CE8-C33B-4C05-ABC1-D980CB6C30A9}" dt="2022-10-24T13:16:22.663" v="304" actId="47"/>
        <pc:sldMkLst>
          <pc:docMk/>
          <pc:sldMk cId="4030394808" sldId="314"/>
        </pc:sldMkLst>
        <pc:spChg chg="mod">
          <ac:chgData name="Pfundt, A.H.W. (Arjen)" userId="ef7a4913-2e54-477d-a741-dc4dce46d79a" providerId="ADAL" clId="{81193CE8-C33B-4C05-ABC1-D980CB6C30A9}" dt="2022-09-28T08:51:17.554" v="33" actId="6549"/>
          <ac:spMkLst>
            <pc:docMk/>
            <pc:sldMk cId="4030394808" sldId="314"/>
            <ac:spMk id="2" creationId="{00000000-0000-0000-0000-000000000000}"/>
          </ac:spMkLst>
        </pc:spChg>
      </pc:sldChg>
      <pc:sldChg chg="modSp del mod">
        <pc:chgData name="Pfundt, A.H.W. (Arjen)" userId="ef7a4913-2e54-477d-a741-dc4dce46d79a" providerId="ADAL" clId="{81193CE8-C33B-4C05-ABC1-D980CB6C30A9}" dt="2022-10-24T13:16:19.235" v="301" actId="47"/>
        <pc:sldMkLst>
          <pc:docMk/>
          <pc:sldMk cId="78517706" sldId="315"/>
        </pc:sldMkLst>
        <pc:spChg chg="mod">
          <ac:chgData name="Pfundt, A.H.W. (Arjen)" userId="ef7a4913-2e54-477d-a741-dc4dce46d79a" providerId="ADAL" clId="{81193CE8-C33B-4C05-ABC1-D980CB6C30A9}" dt="2022-09-28T08:50:03.723" v="29" actId="6549"/>
          <ac:spMkLst>
            <pc:docMk/>
            <pc:sldMk cId="78517706" sldId="315"/>
            <ac:spMk id="2" creationId="{00000000-0000-0000-0000-000000000000}"/>
          </ac:spMkLst>
        </pc:spChg>
      </pc:sldChg>
      <pc:sldChg chg="modSp del mod">
        <pc:chgData name="Pfundt, A.H.W. (Arjen)" userId="ef7a4913-2e54-477d-a741-dc4dce46d79a" providerId="ADAL" clId="{81193CE8-C33B-4C05-ABC1-D980CB6C30A9}" dt="2022-10-24T13:16:20.068" v="302" actId="47"/>
        <pc:sldMkLst>
          <pc:docMk/>
          <pc:sldMk cId="2799302249" sldId="316"/>
        </pc:sldMkLst>
        <pc:spChg chg="mod">
          <ac:chgData name="Pfundt, A.H.W. (Arjen)" userId="ef7a4913-2e54-477d-a741-dc4dce46d79a" providerId="ADAL" clId="{81193CE8-C33B-4C05-ABC1-D980CB6C30A9}" dt="2022-09-28T08:50:09.502" v="31" actId="27636"/>
          <ac:spMkLst>
            <pc:docMk/>
            <pc:sldMk cId="2799302249" sldId="316"/>
            <ac:spMk id="2" creationId="{00000000-0000-0000-0000-000000000000}"/>
          </ac:spMkLst>
        </pc:spChg>
      </pc:sldChg>
      <pc:sldChg chg="modSp del mod">
        <pc:chgData name="Pfundt, A.H.W. (Arjen)" userId="ef7a4913-2e54-477d-a741-dc4dce46d79a" providerId="ADAL" clId="{81193CE8-C33B-4C05-ABC1-D980CB6C30A9}" dt="2022-10-24T13:16:21.119" v="303" actId="47"/>
        <pc:sldMkLst>
          <pc:docMk/>
          <pc:sldMk cId="558895322" sldId="318"/>
        </pc:sldMkLst>
        <pc:spChg chg="mod">
          <ac:chgData name="Pfundt, A.H.W. (Arjen)" userId="ef7a4913-2e54-477d-a741-dc4dce46d79a" providerId="ADAL" clId="{81193CE8-C33B-4C05-ABC1-D980CB6C30A9}" dt="2022-09-28T08:51:10.578" v="32" actId="6549"/>
          <ac:spMkLst>
            <pc:docMk/>
            <pc:sldMk cId="558895322" sldId="318"/>
            <ac:spMk id="2" creationId="{00000000-0000-0000-0000-000000000000}"/>
          </ac:spMkLst>
        </pc:spChg>
      </pc:sldChg>
      <pc:sldChg chg="modSp del mod">
        <pc:chgData name="Pfundt, A.H.W. (Arjen)" userId="ef7a4913-2e54-477d-a741-dc4dce46d79a" providerId="ADAL" clId="{81193CE8-C33B-4C05-ABC1-D980CB6C30A9}" dt="2022-10-24T13:16:26.576" v="306" actId="47"/>
        <pc:sldMkLst>
          <pc:docMk/>
          <pc:sldMk cId="1156664397" sldId="320"/>
        </pc:sldMkLst>
        <pc:spChg chg="mod">
          <ac:chgData name="Pfundt, A.H.W. (Arjen)" userId="ef7a4913-2e54-477d-a741-dc4dce46d79a" providerId="ADAL" clId="{81193CE8-C33B-4C05-ABC1-D980CB6C30A9}" dt="2022-09-28T08:52:43.006" v="35" actId="6549"/>
          <ac:spMkLst>
            <pc:docMk/>
            <pc:sldMk cId="1156664397" sldId="320"/>
            <ac:spMk id="2" creationId="{00000000-0000-0000-0000-000000000000}"/>
          </ac:spMkLst>
        </pc:spChg>
      </pc:sldChg>
      <pc:sldChg chg="del">
        <pc:chgData name="Pfundt, A.H.W. (Arjen)" userId="ef7a4913-2e54-477d-a741-dc4dce46d79a" providerId="ADAL" clId="{81193CE8-C33B-4C05-ABC1-D980CB6C30A9}" dt="2022-10-24T13:22:55.186" v="363" actId="47"/>
        <pc:sldMkLst>
          <pc:docMk/>
          <pc:sldMk cId="149423594" sldId="322"/>
        </pc:sldMkLst>
      </pc:sldChg>
      <pc:sldChg chg="modSp mod">
        <pc:chgData name="Pfundt, A.H.W. (Arjen)" userId="ef7a4913-2e54-477d-a741-dc4dce46d79a" providerId="ADAL" clId="{81193CE8-C33B-4C05-ABC1-D980CB6C30A9}" dt="2022-10-24T13:09:27.769" v="148" actId="20577"/>
        <pc:sldMkLst>
          <pc:docMk/>
          <pc:sldMk cId="4242096562" sldId="323"/>
        </pc:sldMkLst>
        <pc:spChg chg="mod">
          <ac:chgData name="Pfundt, A.H.W. (Arjen)" userId="ef7a4913-2e54-477d-a741-dc4dce46d79a" providerId="ADAL" clId="{81193CE8-C33B-4C05-ABC1-D980CB6C30A9}" dt="2022-10-24T13:09:27.769" v="148" actId="20577"/>
          <ac:spMkLst>
            <pc:docMk/>
            <pc:sldMk cId="4242096562" sldId="323"/>
            <ac:spMk id="2" creationId="{00000000-0000-0000-0000-000000000000}"/>
          </ac:spMkLst>
        </pc:spChg>
      </pc:sldChg>
      <pc:sldChg chg="modSp mod">
        <pc:chgData name="Pfundt, A.H.W. (Arjen)" userId="ef7a4913-2e54-477d-a741-dc4dce46d79a" providerId="ADAL" clId="{81193CE8-C33B-4C05-ABC1-D980CB6C30A9}" dt="2022-10-24T13:10:28.999" v="155" actId="6549"/>
        <pc:sldMkLst>
          <pc:docMk/>
          <pc:sldMk cId="2964937753" sldId="324"/>
        </pc:sldMkLst>
        <pc:spChg chg="mod">
          <ac:chgData name="Pfundt, A.H.W. (Arjen)" userId="ef7a4913-2e54-477d-a741-dc4dce46d79a" providerId="ADAL" clId="{81193CE8-C33B-4C05-ABC1-D980CB6C30A9}" dt="2022-10-24T13:10:28.999" v="155" actId="6549"/>
          <ac:spMkLst>
            <pc:docMk/>
            <pc:sldMk cId="2964937753" sldId="324"/>
            <ac:spMk id="2" creationId="{00000000-0000-0000-0000-000000000000}"/>
          </ac:spMkLst>
        </pc:spChg>
      </pc:sldChg>
      <pc:sldChg chg="modSp mod">
        <pc:chgData name="Pfundt, A.H.W. (Arjen)" userId="ef7a4913-2e54-477d-a741-dc4dce46d79a" providerId="ADAL" clId="{81193CE8-C33B-4C05-ABC1-D980CB6C30A9}" dt="2022-10-24T13:26:17.923" v="399"/>
        <pc:sldMkLst>
          <pc:docMk/>
          <pc:sldMk cId="2304041436" sldId="325"/>
        </pc:sldMkLst>
        <pc:spChg chg="mod">
          <ac:chgData name="Pfundt, A.H.W. (Arjen)" userId="ef7a4913-2e54-477d-a741-dc4dce46d79a" providerId="ADAL" clId="{81193CE8-C33B-4C05-ABC1-D980CB6C30A9}" dt="2022-10-24T13:26:17.923" v="399"/>
          <ac:spMkLst>
            <pc:docMk/>
            <pc:sldMk cId="2304041436" sldId="325"/>
            <ac:spMk id="2" creationId="{00000000-0000-0000-0000-000000000000}"/>
          </ac:spMkLst>
        </pc:spChg>
      </pc:sldChg>
      <pc:sldChg chg="modSp mod">
        <pc:chgData name="Pfundt, A.H.W. (Arjen)" userId="ef7a4913-2e54-477d-a741-dc4dce46d79a" providerId="ADAL" clId="{81193CE8-C33B-4C05-ABC1-D980CB6C30A9}" dt="2022-10-24T13:26:22.255" v="400" actId="20577"/>
        <pc:sldMkLst>
          <pc:docMk/>
          <pc:sldMk cId="2994447713" sldId="326"/>
        </pc:sldMkLst>
        <pc:spChg chg="mod">
          <ac:chgData name="Pfundt, A.H.W. (Arjen)" userId="ef7a4913-2e54-477d-a741-dc4dce46d79a" providerId="ADAL" clId="{81193CE8-C33B-4C05-ABC1-D980CB6C30A9}" dt="2022-10-24T13:26:22.255" v="400" actId="20577"/>
          <ac:spMkLst>
            <pc:docMk/>
            <pc:sldMk cId="2994447713" sldId="326"/>
            <ac:spMk id="2" creationId="{00000000-0000-0000-0000-000000000000}"/>
          </ac:spMkLst>
        </pc:spChg>
      </pc:sldChg>
      <pc:sldChg chg="modSp del mod">
        <pc:chgData name="Pfundt, A.H.W. (Arjen)" userId="ef7a4913-2e54-477d-a741-dc4dce46d79a" providerId="ADAL" clId="{81193CE8-C33B-4C05-ABC1-D980CB6C30A9}" dt="2022-10-24T13:16:23.813" v="305" actId="47"/>
        <pc:sldMkLst>
          <pc:docMk/>
          <pc:sldMk cId="2722735393" sldId="328"/>
        </pc:sldMkLst>
        <pc:spChg chg="mod">
          <ac:chgData name="Pfundt, A.H.W. (Arjen)" userId="ef7a4913-2e54-477d-a741-dc4dce46d79a" providerId="ADAL" clId="{81193CE8-C33B-4C05-ABC1-D980CB6C30A9}" dt="2022-09-28T08:52:20.444" v="34" actId="6549"/>
          <ac:spMkLst>
            <pc:docMk/>
            <pc:sldMk cId="2722735393" sldId="328"/>
            <ac:spMk id="2" creationId="{00000000-0000-0000-0000-000000000000}"/>
          </ac:spMkLst>
        </pc:spChg>
      </pc:sldChg>
      <pc:sldChg chg="modSp mod">
        <pc:chgData name="Pfundt, A.H.W. (Arjen)" userId="ef7a4913-2e54-477d-a741-dc4dce46d79a" providerId="ADAL" clId="{81193CE8-C33B-4C05-ABC1-D980CB6C30A9}" dt="2022-10-24T13:09:58.944" v="150" actId="20577"/>
        <pc:sldMkLst>
          <pc:docMk/>
          <pc:sldMk cId="745232468" sldId="329"/>
        </pc:sldMkLst>
        <pc:spChg chg="mod">
          <ac:chgData name="Pfundt, A.H.W. (Arjen)" userId="ef7a4913-2e54-477d-a741-dc4dce46d79a" providerId="ADAL" clId="{81193CE8-C33B-4C05-ABC1-D980CB6C30A9}" dt="2022-10-24T13:09:58.944" v="150" actId="20577"/>
          <ac:spMkLst>
            <pc:docMk/>
            <pc:sldMk cId="745232468" sldId="329"/>
            <ac:spMk id="2" creationId="{00000000-0000-0000-0000-000000000000}"/>
          </ac:spMkLst>
        </pc:spChg>
      </pc:sldChg>
      <pc:sldChg chg="modSp del mod">
        <pc:chgData name="Pfundt, A.H.W. (Arjen)" userId="ef7a4913-2e54-477d-a741-dc4dce46d79a" providerId="ADAL" clId="{81193CE8-C33B-4C05-ABC1-D980CB6C30A9}" dt="2022-10-24T13:16:27.467" v="307" actId="47"/>
        <pc:sldMkLst>
          <pc:docMk/>
          <pc:sldMk cId="367961795" sldId="330"/>
        </pc:sldMkLst>
        <pc:spChg chg="mod">
          <ac:chgData name="Pfundt, A.H.W. (Arjen)" userId="ef7a4913-2e54-477d-a741-dc4dce46d79a" providerId="ADAL" clId="{81193CE8-C33B-4C05-ABC1-D980CB6C30A9}" dt="2022-09-28T08:52:56.391" v="37" actId="27636"/>
          <ac:spMkLst>
            <pc:docMk/>
            <pc:sldMk cId="367961795" sldId="330"/>
            <ac:spMk id="2" creationId="{00000000-0000-0000-0000-000000000000}"/>
          </ac:spMkLst>
        </pc:spChg>
      </pc:sldChg>
      <pc:sldChg chg="modSp del mod">
        <pc:chgData name="Pfundt, A.H.W. (Arjen)" userId="ef7a4913-2e54-477d-a741-dc4dce46d79a" providerId="ADAL" clId="{81193CE8-C33B-4C05-ABC1-D980CB6C30A9}" dt="2022-10-24T13:16:28.397" v="308" actId="47"/>
        <pc:sldMkLst>
          <pc:docMk/>
          <pc:sldMk cId="314452464" sldId="331"/>
        </pc:sldMkLst>
        <pc:spChg chg="mod">
          <ac:chgData name="Pfundt, A.H.W. (Arjen)" userId="ef7a4913-2e54-477d-a741-dc4dce46d79a" providerId="ADAL" clId="{81193CE8-C33B-4C05-ABC1-D980CB6C30A9}" dt="2022-09-28T08:53:12.622" v="39" actId="27636"/>
          <ac:spMkLst>
            <pc:docMk/>
            <pc:sldMk cId="314452464" sldId="331"/>
            <ac:spMk id="2" creationId="{00000000-0000-0000-0000-000000000000}"/>
          </ac:spMkLst>
        </pc:spChg>
      </pc:sldChg>
      <pc:sldChg chg="modSp del mod">
        <pc:chgData name="Pfundt, A.H.W. (Arjen)" userId="ef7a4913-2e54-477d-a741-dc4dce46d79a" providerId="ADAL" clId="{81193CE8-C33B-4C05-ABC1-D980CB6C30A9}" dt="2022-10-24T13:16:31.222" v="310" actId="47"/>
        <pc:sldMkLst>
          <pc:docMk/>
          <pc:sldMk cId="960530931" sldId="332"/>
        </pc:sldMkLst>
        <pc:spChg chg="mod">
          <ac:chgData name="Pfundt, A.H.W. (Arjen)" userId="ef7a4913-2e54-477d-a741-dc4dce46d79a" providerId="ADAL" clId="{81193CE8-C33B-4C05-ABC1-D980CB6C30A9}" dt="2022-09-28T08:53:51.587" v="42" actId="27636"/>
          <ac:spMkLst>
            <pc:docMk/>
            <pc:sldMk cId="960530931" sldId="332"/>
            <ac:spMk id="2" creationId="{00000000-0000-0000-0000-000000000000}"/>
          </ac:spMkLst>
        </pc:spChg>
      </pc:sldChg>
      <pc:sldChg chg="modSp del mod">
        <pc:chgData name="Pfundt, A.H.W. (Arjen)" userId="ef7a4913-2e54-477d-a741-dc4dce46d79a" providerId="ADAL" clId="{81193CE8-C33B-4C05-ABC1-D980CB6C30A9}" dt="2022-10-24T13:16:30.087" v="309" actId="47"/>
        <pc:sldMkLst>
          <pc:docMk/>
          <pc:sldMk cId="1277531198" sldId="333"/>
        </pc:sldMkLst>
        <pc:spChg chg="mod">
          <ac:chgData name="Pfundt, A.H.W. (Arjen)" userId="ef7a4913-2e54-477d-a741-dc4dce46d79a" providerId="ADAL" clId="{81193CE8-C33B-4C05-ABC1-D980CB6C30A9}" dt="2022-09-28T08:53:24.086" v="40" actId="21"/>
          <ac:spMkLst>
            <pc:docMk/>
            <pc:sldMk cId="1277531198" sldId="333"/>
            <ac:spMk id="2" creationId="{00000000-0000-0000-0000-000000000000}"/>
          </ac:spMkLst>
        </pc:spChg>
      </pc:sldChg>
      <pc:sldChg chg="modSp mod">
        <pc:chgData name="Pfundt, A.H.W. (Arjen)" userId="ef7a4913-2e54-477d-a741-dc4dce46d79a" providerId="ADAL" clId="{81193CE8-C33B-4C05-ABC1-D980CB6C30A9}" dt="2022-10-24T13:08:47.985" v="138" actId="20577"/>
        <pc:sldMkLst>
          <pc:docMk/>
          <pc:sldMk cId="1257670323" sldId="334"/>
        </pc:sldMkLst>
        <pc:spChg chg="mod">
          <ac:chgData name="Pfundt, A.H.W. (Arjen)" userId="ef7a4913-2e54-477d-a741-dc4dce46d79a" providerId="ADAL" clId="{81193CE8-C33B-4C05-ABC1-D980CB6C30A9}" dt="2022-10-24T13:08:47.985" v="138" actId="20577"/>
          <ac:spMkLst>
            <pc:docMk/>
            <pc:sldMk cId="1257670323" sldId="334"/>
            <ac:spMk id="2" creationId="{00000000-0000-0000-0000-000000000000}"/>
          </ac:spMkLst>
        </pc:spChg>
      </pc:sldChg>
      <pc:sldChg chg="modSp mod">
        <pc:chgData name="Pfundt, A.H.W. (Arjen)" userId="ef7a4913-2e54-477d-a741-dc4dce46d79a" providerId="ADAL" clId="{81193CE8-C33B-4C05-ABC1-D980CB6C30A9}" dt="2022-10-24T13:23:58.865" v="379" actId="115"/>
        <pc:sldMkLst>
          <pc:docMk/>
          <pc:sldMk cId="3133155143" sldId="335"/>
        </pc:sldMkLst>
        <pc:spChg chg="mod">
          <ac:chgData name="Pfundt, A.H.W. (Arjen)" userId="ef7a4913-2e54-477d-a741-dc4dce46d79a" providerId="ADAL" clId="{81193CE8-C33B-4C05-ABC1-D980CB6C30A9}" dt="2022-10-24T13:23:58.865" v="379" actId="115"/>
          <ac:spMkLst>
            <pc:docMk/>
            <pc:sldMk cId="3133155143" sldId="335"/>
            <ac:spMk id="2" creationId="{00000000-0000-0000-0000-000000000000}"/>
          </ac:spMkLst>
        </pc:spChg>
        <pc:spChg chg="mod">
          <ac:chgData name="Pfundt, A.H.W. (Arjen)" userId="ef7a4913-2e54-477d-a741-dc4dce46d79a" providerId="ADAL" clId="{81193CE8-C33B-4C05-ABC1-D980CB6C30A9}" dt="2022-10-24T13:13:24.325" v="195" actId="1076"/>
          <ac:spMkLst>
            <pc:docMk/>
            <pc:sldMk cId="3133155143" sldId="335"/>
            <ac:spMk id="4" creationId="{34E57799-8CA3-48C6-996D-E11DBBC0C5F6}"/>
          </ac:spMkLst>
        </pc:spChg>
      </pc:sldChg>
      <pc:sldChg chg="modSp mod">
        <pc:chgData name="Pfundt, A.H.W. (Arjen)" userId="ef7a4913-2e54-477d-a741-dc4dce46d79a" providerId="ADAL" clId="{81193CE8-C33B-4C05-ABC1-D980CB6C30A9}" dt="2022-10-24T13:23:50.247" v="377" actId="20577"/>
        <pc:sldMkLst>
          <pc:docMk/>
          <pc:sldMk cId="3697880331" sldId="336"/>
        </pc:sldMkLst>
        <pc:spChg chg="mod">
          <ac:chgData name="Pfundt, A.H.W. (Arjen)" userId="ef7a4913-2e54-477d-a741-dc4dce46d79a" providerId="ADAL" clId="{81193CE8-C33B-4C05-ABC1-D980CB6C30A9}" dt="2022-10-24T13:23:50.247" v="377" actId="20577"/>
          <ac:spMkLst>
            <pc:docMk/>
            <pc:sldMk cId="3697880331" sldId="336"/>
            <ac:spMk id="2" creationId="{00000000-0000-0000-0000-000000000000}"/>
          </ac:spMkLst>
        </pc:spChg>
      </pc:sldChg>
      <pc:sldChg chg="modSp mod">
        <pc:chgData name="Pfundt, A.H.W. (Arjen)" userId="ef7a4913-2e54-477d-a741-dc4dce46d79a" providerId="ADAL" clId="{81193CE8-C33B-4C05-ABC1-D980CB6C30A9}" dt="2022-10-25T12:19:09.856" v="401" actId="6549"/>
        <pc:sldMkLst>
          <pc:docMk/>
          <pc:sldMk cId="2108994541" sldId="337"/>
        </pc:sldMkLst>
        <pc:spChg chg="mod">
          <ac:chgData name="Pfundt, A.H.W. (Arjen)" userId="ef7a4913-2e54-477d-a741-dc4dce46d79a" providerId="ADAL" clId="{81193CE8-C33B-4C05-ABC1-D980CB6C30A9}" dt="2022-10-25T12:19:09.856" v="401" actId="6549"/>
          <ac:spMkLst>
            <pc:docMk/>
            <pc:sldMk cId="2108994541" sldId="337"/>
            <ac:spMk id="2" creationId="{00000000-0000-0000-0000-000000000000}"/>
          </ac:spMkLst>
        </pc:spChg>
        <pc:spChg chg="mod">
          <ac:chgData name="Pfundt, A.H.W. (Arjen)" userId="ef7a4913-2e54-477d-a741-dc4dce46d79a" providerId="ADAL" clId="{81193CE8-C33B-4C05-ABC1-D980CB6C30A9}" dt="2022-10-24T13:14:28.675" v="212" actId="1076"/>
          <ac:spMkLst>
            <pc:docMk/>
            <pc:sldMk cId="2108994541" sldId="337"/>
            <ac:spMk id="4" creationId="{34E57799-8CA3-48C6-996D-E11DBBC0C5F6}"/>
          </ac:spMkLst>
        </pc:spChg>
      </pc:sldChg>
      <pc:sldChg chg="modSp add mod">
        <pc:chgData name="Pfundt, A.H.W. (Arjen)" userId="ef7a4913-2e54-477d-a741-dc4dce46d79a" providerId="ADAL" clId="{81193CE8-C33B-4C05-ABC1-D980CB6C30A9}" dt="2022-10-24T13:10:07.526" v="152" actId="20577"/>
        <pc:sldMkLst>
          <pc:docMk/>
          <pc:sldMk cId="4224155315" sldId="338"/>
        </pc:sldMkLst>
        <pc:spChg chg="mod">
          <ac:chgData name="Pfundt, A.H.W. (Arjen)" userId="ef7a4913-2e54-477d-a741-dc4dce46d79a" providerId="ADAL" clId="{81193CE8-C33B-4C05-ABC1-D980CB6C30A9}" dt="2022-10-24T13:10:07.526" v="152" actId="20577"/>
          <ac:spMkLst>
            <pc:docMk/>
            <pc:sldMk cId="4224155315" sldId="338"/>
            <ac:spMk id="2" creationId="{00000000-0000-0000-0000-000000000000}"/>
          </ac:spMkLst>
        </pc:spChg>
      </pc:sldChg>
      <pc:sldChg chg="modSp add mod">
        <pc:chgData name="Pfundt, A.H.W. (Arjen)" userId="ef7a4913-2e54-477d-a741-dc4dce46d79a" providerId="ADAL" clId="{81193CE8-C33B-4C05-ABC1-D980CB6C30A9}" dt="2022-10-24T13:24:04.913" v="380" actId="115"/>
        <pc:sldMkLst>
          <pc:docMk/>
          <pc:sldMk cId="2020666773" sldId="339"/>
        </pc:sldMkLst>
        <pc:spChg chg="mod">
          <ac:chgData name="Pfundt, A.H.W. (Arjen)" userId="ef7a4913-2e54-477d-a741-dc4dce46d79a" providerId="ADAL" clId="{81193CE8-C33B-4C05-ABC1-D980CB6C30A9}" dt="2022-10-24T13:24:04.913" v="380" actId="115"/>
          <ac:spMkLst>
            <pc:docMk/>
            <pc:sldMk cId="2020666773" sldId="339"/>
            <ac:spMk id="2" creationId="{00000000-0000-0000-0000-000000000000}"/>
          </ac:spMkLst>
        </pc:spChg>
        <pc:spChg chg="mod">
          <ac:chgData name="Pfundt, A.H.W. (Arjen)" userId="ef7a4913-2e54-477d-a741-dc4dce46d79a" providerId="ADAL" clId="{81193CE8-C33B-4C05-ABC1-D980CB6C30A9}" dt="2022-10-24T13:15:39.181" v="220" actId="1076"/>
          <ac:spMkLst>
            <pc:docMk/>
            <pc:sldMk cId="2020666773" sldId="339"/>
            <ac:spMk id="4" creationId="{34E57799-8CA3-48C6-996D-E11DBBC0C5F6}"/>
          </ac:spMkLst>
        </pc:spChg>
      </pc:sldChg>
      <pc:sldChg chg="add del">
        <pc:chgData name="Pfundt, A.H.W. (Arjen)" userId="ef7a4913-2e54-477d-a741-dc4dce46d79a" providerId="ADAL" clId="{81193CE8-C33B-4C05-ABC1-D980CB6C30A9}" dt="2022-10-24T13:09:13.830" v="143" actId="47"/>
        <pc:sldMkLst>
          <pc:docMk/>
          <pc:sldMk cId="2745387073" sldId="339"/>
        </pc:sldMkLst>
      </pc:sldChg>
      <pc:sldChg chg="add del">
        <pc:chgData name="Pfundt, A.H.W. (Arjen)" userId="ef7a4913-2e54-477d-a741-dc4dce46d79a" providerId="ADAL" clId="{81193CE8-C33B-4C05-ABC1-D980CB6C30A9}" dt="2022-10-24T13:15:02.444" v="213" actId="47"/>
        <pc:sldMkLst>
          <pc:docMk/>
          <pc:sldMk cId="3424343606" sldId="339"/>
        </pc:sldMkLst>
      </pc:sldChg>
      <pc:sldChg chg="modSp add mod">
        <pc:chgData name="Pfundt, A.H.W. (Arjen)" userId="ef7a4913-2e54-477d-a741-dc4dce46d79a" providerId="ADAL" clId="{81193CE8-C33B-4C05-ABC1-D980CB6C30A9}" dt="2022-10-24T13:23:34.556" v="374" actId="20577"/>
        <pc:sldMkLst>
          <pc:docMk/>
          <pc:sldMk cId="2166669866" sldId="340"/>
        </pc:sldMkLst>
        <pc:spChg chg="mod">
          <ac:chgData name="Pfundt, A.H.W. (Arjen)" userId="ef7a4913-2e54-477d-a741-dc4dce46d79a" providerId="ADAL" clId="{81193CE8-C33B-4C05-ABC1-D980CB6C30A9}" dt="2022-10-24T13:23:34.556" v="374" actId="20577"/>
          <ac:spMkLst>
            <pc:docMk/>
            <pc:sldMk cId="2166669866" sldId="340"/>
            <ac:spMk id="2" creationId="{00000000-0000-0000-0000-000000000000}"/>
          </ac:spMkLst>
        </pc:spChg>
      </pc:sldChg>
      <pc:sldChg chg="add del">
        <pc:chgData name="Pfundt, A.H.W. (Arjen)" userId="ef7a4913-2e54-477d-a741-dc4dce46d79a" providerId="ADAL" clId="{81193CE8-C33B-4C05-ABC1-D980CB6C30A9}" dt="2022-10-24T13:15:03.192" v="214" actId="47"/>
        <pc:sldMkLst>
          <pc:docMk/>
          <pc:sldMk cId="2420948117" sldId="340"/>
        </pc:sldMkLst>
      </pc:sldChg>
      <pc:sldChg chg="add del">
        <pc:chgData name="Pfundt, A.H.W. (Arjen)" userId="ef7a4913-2e54-477d-a741-dc4dce46d79a" providerId="ADAL" clId="{81193CE8-C33B-4C05-ABC1-D980CB6C30A9}" dt="2022-10-24T13:15:05.373" v="215" actId="47"/>
        <pc:sldMkLst>
          <pc:docMk/>
          <pc:sldMk cId="605540975" sldId="341"/>
        </pc:sldMkLst>
      </pc:sldChg>
      <pc:sldChg chg="modSp add mod">
        <pc:chgData name="Pfundt, A.H.W. (Arjen)" userId="ef7a4913-2e54-477d-a741-dc4dce46d79a" providerId="ADAL" clId="{81193CE8-C33B-4C05-ABC1-D980CB6C30A9}" dt="2022-10-24T13:24:12.064" v="381" actId="115"/>
        <pc:sldMkLst>
          <pc:docMk/>
          <pc:sldMk cId="887896053" sldId="341"/>
        </pc:sldMkLst>
        <pc:spChg chg="mod">
          <ac:chgData name="Pfundt, A.H.W. (Arjen)" userId="ef7a4913-2e54-477d-a741-dc4dce46d79a" providerId="ADAL" clId="{81193CE8-C33B-4C05-ABC1-D980CB6C30A9}" dt="2022-10-24T13:24:12.064" v="381" actId="115"/>
          <ac:spMkLst>
            <pc:docMk/>
            <pc:sldMk cId="887896053" sldId="341"/>
            <ac:spMk id="2" creationId="{00000000-0000-0000-0000-000000000000}"/>
          </ac:spMkLst>
        </pc:spChg>
      </pc:sldChg>
      <pc:sldChg chg="add del">
        <pc:chgData name="Pfundt, A.H.W. (Arjen)" userId="ef7a4913-2e54-477d-a741-dc4dce46d79a" providerId="ADAL" clId="{81193CE8-C33B-4C05-ABC1-D980CB6C30A9}" dt="2022-10-24T13:16:15.536" v="300" actId="47"/>
        <pc:sldMkLst>
          <pc:docMk/>
          <pc:sldMk cId="2548459883" sldId="341"/>
        </pc:sldMkLst>
      </pc:sldChg>
      <pc:sldChg chg="modSp add mod">
        <pc:chgData name="Pfundt, A.H.W. (Arjen)" userId="ef7a4913-2e54-477d-a741-dc4dce46d79a" providerId="ADAL" clId="{81193CE8-C33B-4C05-ABC1-D980CB6C30A9}" dt="2022-10-24T13:23:28.453" v="372" actId="20577"/>
        <pc:sldMkLst>
          <pc:docMk/>
          <pc:sldMk cId="1167705120" sldId="342"/>
        </pc:sldMkLst>
        <pc:spChg chg="mod">
          <ac:chgData name="Pfundt, A.H.W. (Arjen)" userId="ef7a4913-2e54-477d-a741-dc4dce46d79a" providerId="ADAL" clId="{81193CE8-C33B-4C05-ABC1-D980CB6C30A9}" dt="2022-10-24T13:23:28.453" v="372" actId="20577"/>
          <ac:spMkLst>
            <pc:docMk/>
            <pc:sldMk cId="1167705120" sldId="342"/>
            <ac:spMk id="2" creationId="{00000000-0000-0000-0000-000000000000}"/>
          </ac:spMkLst>
        </pc:spChg>
      </pc:sldChg>
      <pc:sldChg chg="modSp add mod">
        <pc:chgData name="Pfundt, A.H.W. (Arjen)" userId="ef7a4913-2e54-477d-a741-dc4dce46d79a" providerId="ADAL" clId="{81193CE8-C33B-4C05-ABC1-D980CB6C30A9}" dt="2022-10-24T13:23:26.076" v="371" actId="20577"/>
        <pc:sldMkLst>
          <pc:docMk/>
          <pc:sldMk cId="3335915146" sldId="343"/>
        </pc:sldMkLst>
        <pc:spChg chg="mod">
          <ac:chgData name="Pfundt, A.H.W. (Arjen)" userId="ef7a4913-2e54-477d-a741-dc4dce46d79a" providerId="ADAL" clId="{81193CE8-C33B-4C05-ABC1-D980CB6C30A9}" dt="2022-10-24T13:23:26.076" v="371" actId="20577"/>
          <ac:spMkLst>
            <pc:docMk/>
            <pc:sldMk cId="3335915146" sldId="343"/>
            <ac:spMk id="2" creationId="{00000000-0000-0000-0000-000000000000}"/>
          </ac:spMkLst>
        </pc:spChg>
        <pc:spChg chg="mod">
          <ac:chgData name="Pfundt, A.H.W. (Arjen)" userId="ef7a4913-2e54-477d-a741-dc4dce46d79a" providerId="ADAL" clId="{81193CE8-C33B-4C05-ABC1-D980CB6C30A9}" dt="2022-10-24T13:17:33.549" v="320" actId="1076"/>
          <ac:spMkLst>
            <pc:docMk/>
            <pc:sldMk cId="3335915146" sldId="343"/>
            <ac:spMk id="4" creationId="{34E57799-8CA3-48C6-996D-E11DBBC0C5F6}"/>
          </ac:spMkLst>
        </pc:spChg>
      </pc:sldChg>
      <pc:sldChg chg="modSp add mod">
        <pc:chgData name="Pfundt, A.H.W. (Arjen)" userId="ef7a4913-2e54-477d-a741-dc4dce46d79a" providerId="ADAL" clId="{81193CE8-C33B-4C05-ABC1-D980CB6C30A9}" dt="2022-10-24T13:23:23.737" v="370" actId="20577"/>
        <pc:sldMkLst>
          <pc:docMk/>
          <pc:sldMk cId="1060883173" sldId="344"/>
        </pc:sldMkLst>
        <pc:spChg chg="mod">
          <ac:chgData name="Pfundt, A.H.W. (Arjen)" userId="ef7a4913-2e54-477d-a741-dc4dce46d79a" providerId="ADAL" clId="{81193CE8-C33B-4C05-ABC1-D980CB6C30A9}" dt="2022-10-24T13:23:23.737" v="370" actId="20577"/>
          <ac:spMkLst>
            <pc:docMk/>
            <pc:sldMk cId="1060883173" sldId="344"/>
            <ac:spMk id="2" creationId="{00000000-0000-0000-0000-000000000000}"/>
          </ac:spMkLst>
        </pc:spChg>
      </pc:sldChg>
      <pc:sldChg chg="modSp add mod">
        <pc:chgData name="Pfundt, A.H.W. (Arjen)" userId="ef7a4913-2e54-477d-a741-dc4dce46d79a" providerId="ADAL" clId="{81193CE8-C33B-4C05-ABC1-D980CB6C30A9}" dt="2022-10-24T13:24:28.242" v="382" actId="115"/>
        <pc:sldMkLst>
          <pc:docMk/>
          <pc:sldMk cId="777525231" sldId="345"/>
        </pc:sldMkLst>
        <pc:spChg chg="mod">
          <ac:chgData name="Pfundt, A.H.W. (Arjen)" userId="ef7a4913-2e54-477d-a741-dc4dce46d79a" providerId="ADAL" clId="{81193CE8-C33B-4C05-ABC1-D980CB6C30A9}" dt="2022-10-24T13:24:28.242" v="382" actId="115"/>
          <ac:spMkLst>
            <pc:docMk/>
            <pc:sldMk cId="777525231" sldId="345"/>
            <ac:spMk id="2" creationId="{00000000-0000-0000-0000-000000000000}"/>
          </ac:spMkLst>
        </pc:spChg>
        <pc:spChg chg="mod">
          <ac:chgData name="Pfundt, A.H.W. (Arjen)" userId="ef7a4913-2e54-477d-a741-dc4dce46d79a" providerId="ADAL" clId="{81193CE8-C33B-4C05-ABC1-D980CB6C30A9}" dt="2022-10-24T13:20:14.605" v="344" actId="1076"/>
          <ac:spMkLst>
            <pc:docMk/>
            <pc:sldMk cId="777525231" sldId="345"/>
            <ac:spMk id="4" creationId="{34E57799-8CA3-48C6-996D-E11DBBC0C5F6}"/>
          </ac:spMkLst>
        </pc:spChg>
      </pc:sldChg>
      <pc:sldChg chg="modSp add mod">
        <pc:chgData name="Pfundt, A.H.W. (Arjen)" userId="ef7a4913-2e54-477d-a741-dc4dce46d79a" providerId="ADAL" clId="{81193CE8-C33B-4C05-ABC1-D980CB6C30A9}" dt="2022-10-24T13:23:18.432" v="368" actId="20577"/>
        <pc:sldMkLst>
          <pc:docMk/>
          <pc:sldMk cId="1170659280" sldId="346"/>
        </pc:sldMkLst>
        <pc:spChg chg="mod">
          <ac:chgData name="Pfundt, A.H.W. (Arjen)" userId="ef7a4913-2e54-477d-a741-dc4dce46d79a" providerId="ADAL" clId="{81193CE8-C33B-4C05-ABC1-D980CB6C30A9}" dt="2022-10-24T13:23:18.432" v="368" actId="20577"/>
          <ac:spMkLst>
            <pc:docMk/>
            <pc:sldMk cId="1170659280" sldId="346"/>
            <ac:spMk id="2" creationId="{00000000-0000-0000-0000-000000000000}"/>
          </ac:spMkLst>
        </pc:spChg>
      </pc:sldChg>
      <pc:sldChg chg="modSp add mod">
        <pc:chgData name="Pfundt, A.H.W. (Arjen)" userId="ef7a4913-2e54-477d-a741-dc4dce46d79a" providerId="ADAL" clId="{81193CE8-C33B-4C05-ABC1-D980CB6C30A9}" dt="2022-10-25T12:19:38.695" v="406" actId="20577"/>
        <pc:sldMkLst>
          <pc:docMk/>
          <pc:sldMk cId="923054603" sldId="347"/>
        </pc:sldMkLst>
        <pc:spChg chg="mod">
          <ac:chgData name="Pfundt, A.H.W. (Arjen)" userId="ef7a4913-2e54-477d-a741-dc4dce46d79a" providerId="ADAL" clId="{81193CE8-C33B-4C05-ABC1-D980CB6C30A9}" dt="2022-10-25T12:19:38.695" v="406" actId="20577"/>
          <ac:spMkLst>
            <pc:docMk/>
            <pc:sldMk cId="923054603" sldId="347"/>
            <ac:spMk id="2" creationId="{00000000-0000-0000-0000-000000000000}"/>
          </ac:spMkLst>
        </pc:spChg>
        <pc:spChg chg="mod">
          <ac:chgData name="Pfundt, A.H.W. (Arjen)" userId="ef7a4913-2e54-477d-a741-dc4dce46d79a" providerId="ADAL" clId="{81193CE8-C33B-4C05-ABC1-D980CB6C30A9}" dt="2022-10-24T13:20:42.204" v="347" actId="1076"/>
          <ac:spMkLst>
            <pc:docMk/>
            <pc:sldMk cId="923054603" sldId="347"/>
            <ac:spMk id="4" creationId="{34E57799-8CA3-48C6-996D-E11DBBC0C5F6}"/>
          </ac:spMkLst>
        </pc:spChg>
      </pc:sldChg>
      <pc:sldChg chg="modSp add mod">
        <pc:chgData name="Pfundt, A.H.W. (Arjen)" userId="ef7a4913-2e54-477d-a741-dc4dce46d79a" providerId="ADAL" clId="{81193CE8-C33B-4C05-ABC1-D980CB6C30A9}" dt="2022-10-24T13:23:12.550" v="366" actId="20577"/>
        <pc:sldMkLst>
          <pc:docMk/>
          <pc:sldMk cId="3103916668" sldId="348"/>
        </pc:sldMkLst>
        <pc:spChg chg="mod">
          <ac:chgData name="Pfundt, A.H.W. (Arjen)" userId="ef7a4913-2e54-477d-a741-dc4dce46d79a" providerId="ADAL" clId="{81193CE8-C33B-4C05-ABC1-D980CB6C30A9}" dt="2022-10-24T13:23:12.550" v="366" actId="20577"/>
          <ac:spMkLst>
            <pc:docMk/>
            <pc:sldMk cId="3103916668" sldId="348"/>
            <ac:spMk id="2" creationId="{00000000-0000-0000-0000-000000000000}"/>
          </ac:spMkLst>
        </pc:spChg>
        <pc:spChg chg="mod">
          <ac:chgData name="Pfundt, A.H.W. (Arjen)" userId="ef7a4913-2e54-477d-a741-dc4dce46d79a" providerId="ADAL" clId="{81193CE8-C33B-4C05-ABC1-D980CB6C30A9}" dt="2022-10-24T13:21:43.061" v="356" actId="1076"/>
          <ac:spMkLst>
            <pc:docMk/>
            <pc:sldMk cId="3103916668" sldId="348"/>
            <ac:spMk id="4" creationId="{34E57799-8CA3-48C6-996D-E11DBBC0C5F6}"/>
          </ac:spMkLst>
        </pc:spChg>
      </pc:sldChg>
      <pc:sldChg chg="modSp add mod">
        <pc:chgData name="Pfundt, A.H.W. (Arjen)" userId="ef7a4913-2e54-477d-a741-dc4dce46d79a" providerId="ADAL" clId="{81193CE8-C33B-4C05-ABC1-D980CB6C30A9}" dt="2022-10-24T13:23:10.660" v="365" actId="20577"/>
        <pc:sldMkLst>
          <pc:docMk/>
          <pc:sldMk cId="2384568414" sldId="349"/>
        </pc:sldMkLst>
        <pc:spChg chg="mod">
          <ac:chgData name="Pfundt, A.H.W. (Arjen)" userId="ef7a4913-2e54-477d-a741-dc4dce46d79a" providerId="ADAL" clId="{81193CE8-C33B-4C05-ABC1-D980CB6C30A9}" dt="2022-10-24T13:23:10.660" v="365" actId="20577"/>
          <ac:spMkLst>
            <pc:docMk/>
            <pc:sldMk cId="2384568414" sldId="349"/>
            <ac:spMk id="2" creationId="{00000000-0000-0000-0000-000000000000}"/>
          </ac:spMkLst>
        </pc:spChg>
      </pc:sldChg>
      <pc:sldChg chg="modSp add mod">
        <pc:chgData name="Pfundt, A.H.W. (Arjen)" userId="ef7a4913-2e54-477d-a741-dc4dce46d79a" providerId="ADAL" clId="{81193CE8-C33B-4C05-ABC1-D980CB6C30A9}" dt="2022-10-24T13:23:05.370" v="364" actId="20577"/>
        <pc:sldMkLst>
          <pc:docMk/>
          <pc:sldMk cId="3944092457" sldId="350"/>
        </pc:sldMkLst>
        <pc:spChg chg="mod">
          <ac:chgData name="Pfundt, A.H.W. (Arjen)" userId="ef7a4913-2e54-477d-a741-dc4dce46d79a" providerId="ADAL" clId="{81193CE8-C33B-4C05-ABC1-D980CB6C30A9}" dt="2022-10-24T13:23:05.370" v="364" actId="20577"/>
          <ac:spMkLst>
            <pc:docMk/>
            <pc:sldMk cId="3944092457" sldId="350"/>
            <ac:spMk id="2" creationId="{00000000-0000-0000-0000-000000000000}"/>
          </ac:spMkLst>
        </pc:spChg>
      </pc:sldChg>
    </pc:docChg>
  </pc:docChgLst>
  <pc:docChgLst>
    <pc:chgData name="Pfundt, A.H.W. (Arjen)" userId="ef7a4913-2e54-477d-a741-dc4dce46d79a" providerId="ADAL" clId="{5CA2BC08-E487-496B-9EDA-E8935D58682C}"/>
    <pc:docChg chg="undo redo custSel addSld modSld sldOrd">
      <pc:chgData name="Pfundt, A.H.W. (Arjen)" userId="ef7a4913-2e54-477d-a741-dc4dce46d79a" providerId="ADAL" clId="{5CA2BC08-E487-496B-9EDA-E8935D58682C}" dt="2022-11-14T12:47:06.623" v="612" actId="313"/>
      <pc:docMkLst>
        <pc:docMk/>
      </pc:docMkLst>
      <pc:sldChg chg="addSp delSp modSp mod">
        <pc:chgData name="Pfundt, A.H.W. (Arjen)" userId="ef7a4913-2e54-477d-a741-dc4dce46d79a" providerId="ADAL" clId="{5CA2BC08-E487-496B-9EDA-E8935D58682C}" dt="2022-11-14T12:44:50.671" v="497" actId="14734"/>
        <pc:sldMkLst>
          <pc:docMk/>
          <pc:sldMk cId="961410019" sldId="308"/>
        </pc:sldMkLst>
        <pc:spChg chg="mod">
          <ac:chgData name="Pfundt, A.H.W. (Arjen)" userId="ef7a4913-2e54-477d-a741-dc4dce46d79a" providerId="ADAL" clId="{5CA2BC08-E487-496B-9EDA-E8935D58682C}" dt="2022-11-14T12:41:55.142" v="379" actId="20577"/>
          <ac:spMkLst>
            <pc:docMk/>
            <pc:sldMk cId="961410019" sldId="308"/>
            <ac:spMk id="2" creationId="{00000000-0000-0000-0000-000000000000}"/>
          </ac:spMkLst>
        </pc:spChg>
        <pc:spChg chg="mod">
          <ac:chgData name="Pfundt, A.H.W. (Arjen)" userId="ef7a4913-2e54-477d-a741-dc4dce46d79a" providerId="ADAL" clId="{5CA2BC08-E487-496B-9EDA-E8935D58682C}" dt="2022-11-14T12:44:29.672" v="492" actId="20577"/>
          <ac:spMkLst>
            <pc:docMk/>
            <pc:sldMk cId="961410019" sldId="308"/>
            <ac:spMk id="7" creationId="{146681E4-3B34-4D6E-939C-657C9FA067F3}"/>
          </ac:spMkLst>
        </pc:spChg>
        <pc:graphicFrameChg chg="add mod modGraphic">
          <ac:chgData name="Pfundt, A.H.W. (Arjen)" userId="ef7a4913-2e54-477d-a741-dc4dce46d79a" providerId="ADAL" clId="{5CA2BC08-E487-496B-9EDA-E8935D58682C}" dt="2022-11-14T12:44:50.671" v="497" actId="14734"/>
          <ac:graphicFrameMkLst>
            <pc:docMk/>
            <pc:sldMk cId="961410019" sldId="308"/>
            <ac:graphicFrameMk id="3" creationId="{2BDB1164-964E-470A-8288-2E8E8B47EDA5}"/>
          </ac:graphicFrameMkLst>
        </pc:graphicFrameChg>
        <pc:graphicFrameChg chg="add del mod modGraphic">
          <ac:chgData name="Pfundt, A.H.W. (Arjen)" userId="ef7a4913-2e54-477d-a741-dc4dce46d79a" providerId="ADAL" clId="{5CA2BC08-E487-496B-9EDA-E8935D58682C}" dt="2022-11-14T12:44:22.558" v="488" actId="478"/>
          <ac:graphicFrameMkLst>
            <pc:docMk/>
            <pc:sldMk cId="961410019" sldId="308"/>
            <ac:graphicFrameMk id="8" creationId="{68B357CC-E547-45D4-8C86-55C2372B8228}"/>
          </ac:graphicFrameMkLst>
        </pc:graphicFrameChg>
      </pc:sldChg>
      <pc:sldChg chg="addSp delSp modSp new mod ord">
        <pc:chgData name="Pfundt, A.H.W. (Arjen)" userId="ef7a4913-2e54-477d-a741-dc4dce46d79a" providerId="ADAL" clId="{5CA2BC08-E487-496B-9EDA-E8935D58682C}" dt="2022-11-14T12:47:06.623" v="612" actId="313"/>
        <pc:sldMkLst>
          <pc:docMk/>
          <pc:sldMk cId="1293183438" sldId="351"/>
        </pc:sldMkLst>
        <pc:spChg chg="mod">
          <ac:chgData name="Pfundt, A.H.W. (Arjen)" userId="ef7a4913-2e54-477d-a741-dc4dce46d79a" providerId="ADAL" clId="{5CA2BC08-E487-496B-9EDA-E8935D58682C}" dt="2022-11-14T12:39:47.722" v="310" actId="113"/>
          <ac:spMkLst>
            <pc:docMk/>
            <pc:sldMk cId="1293183438" sldId="351"/>
            <ac:spMk id="2" creationId="{35D53CC7-41D3-4265-83C2-B75497AF6B92}"/>
          </ac:spMkLst>
        </pc:spChg>
        <pc:spChg chg="del">
          <ac:chgData name="Pfundt, A.H.W. (Arjen)" userId="ef7a4913-2e54-477d-a741-dc4dce46d79a" providerId="ADAL" clId="{5CA2BC08-E487-496B-9EDA-E8935D58682C}" dt="2022-11-14T12:34:36.462" v="53" actId="3680"/>
          <ac:spMkLst>
            <pc:docMk/>
            <pc:sldMk cId="1293183438" sldId="351"/>
            <ac:spMk id="3" creationId="{568826CB-5501-4844-8FAE-9587237E47D1}"/>
          </ac:spMkLst>
        </pc:spChg>
        <pc:spChg chg="add del mod">
          <ac:chgData name="Pfundt, A.H.W. (Arjen)" userId="ef7a4913-2e54-477d-a741-dc4dce46d79a" providerId="ADAL" clId="{5CA2BC08-E487-496B-9EDA-E8935D58682C}" dt="2022-11-14T12:40:34.509" v="365" actId="478"/>
          <ac:spMkLst>
            <pc:docMk/>
            <pc:sldMk cId="1293183438" sldId="351"/>
            <ac:spMk id="8" creationId="{1CED35B2-A520-416E-8186-3B8BB422997A}"/>
          </ac:spMkLst>
        </pc:spChg>
        <pc:spChg chg="add mod">
          <ac:chgData name="Pfundt, A.H.W. (Arjen)" userId="ef7a4913-2e54-477d-a741-dc4dce46d79a" providerId="ADAL" clId="{5CA2BC08-E487-496B-9EDA-E8935D58682C}" dt="2022-11-14T12:47:06.623" v="612" actId="313"/>
          <ac:spMkLst>
            <pc:docMk/>
            <pc:sldMk cId="1293183438" sldId="351"/>
            <ac:spMk id="9" creationId="{7B9F404C-7D96-4B73-87AC-878572051FEC}"/>
          </ac:spMkLst>
        </pc:spChg>
        <pc:graphicFrameChg chg="add mod ord modGraphic">
          <ac:chgData name="Pfundt, A.H.W. (Arjen)" userId="ef7a4913-2e54-477d-a741-dc4dce46d79a" providerId="ADAL" clId="{5CA2BC08-E487-496B-9EDA-E8935D58682C}" dt="2022-11-14T12:40:59.097" v="368" actId="122"/>
          <ac:graphicFrameMkLst>
            <pc:docMk/>
            <pc:sldMk cId="1293183438" sldId="351"/>
            <ac:graphicFrameMk id="5" creationId="{5E88CAAD-DA2F-4D57-9195-71AA5677CB62}"/>
          </ac:graphicFrameMkLst>
        </pc:graphicFrameChg>
        <pc:graphicFrameChg chg="add del mod modGraphic">
          <ac:chgData name="Pfundt, A.H.W. (Arjen)" userId="ef7a4913-2e54-477d-a741-dc4dce46d79a" providerId="ADAL" clId="{5CA2BC08-E487-496B-9EDA-E8935D58682C}" dt="2022-11-14T12:40:39.295" v="367" actId="478"/>
          <ac:graphicFrameMkLst>
            <pc:docMk/>
            <pc:sldMk cId="1293183438" sldId="351"/>
            <ac:graphicFrameMk id="6" creationId="{01F6C475-86AA-4C84-B408-19A979D6191E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476672" y="230982"/>
            <a:ext cx="5040560" cy="458788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endParaRPr lang="nl-NL" dirty="0">
              <a:latin typeface="Arial" charset="0"/>
            </a:endParaRP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451660" y="229394"/>
            <a:ext cx="2971800" cy="458788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200"/>
            </a:lvl1pPr>
          </a:lstStyle>
          <a:p>
            <a:fld id="{13F94FCE-88E1-7C4D-AC49-E8FEE0841165}" type="datetimeFigureOut">
              <a:rPr lang="nl-NL" smtClean="0">
                <a:latin typeface="Arial" charset="0"/>
              </a:rPr>
              <a:t>14-11-2022</a:t>
            </a:fld>
            <a:endParaRPr lang="nl-NL" dirty="0">
              <a:latin typeface="Arial" charset="0"/>
            </a:endParaRPr>
          </a:p>
        </p:txBody>
      </p:sp>
      <p:sp>
        <p:nvSpPr>
          <p:cNvPr id="6" name="Rechthoek 7"/>
          <p:cNvSpPr/>
          <p:nvPr/>
        </p:nvSpPr>
        <p:spPr>
          <a:xfrm>
            <a:off x="1949201" y="8689665"/>
            <a:ext cx="792000" cy="66229"/>
          </a:xfrm>
          <a:custGeom>
            <a:avLst/>
            <a:gdLst>
              <a:gd name="connsiteX0" fmla="*/ 0 w 2367610"/>
              <a:gd name="connsiteY0" fmla="*/ 0 h 288000"/>
              <a:gd name="connsiteX1" fmla="*/ 2367610 w 2367610"/>
              <a:gd name="connsiteY1" fmla="*/ 0 h 288000"/>
              <a:gd name="connsiteX2" fmla="*/ 2367610 w 2367610"/>
              <a:gd name="connsiteY2" fmla="*/ 288000 h 288000"/>
              <a:gd name="connsiteX3" fmla="*/ 0 w 2367610"/>
              <a:gd name="connsiteY3" fmla="*/ 288000 h 288000"/>
              <a:gd name="connsiteX4" fmla="*/ 0 w 2367610"/>
              <a:gd name="connsiteY4" fmla="*/ 0 h 288000"/>
              <a:gd name="connsiteX0" fmla="*/ 57150 w 2424760"/>
              <a:gd name="connsiteY0" fmla="*/ 0 h 288000"/>
              <a:gd name="connsiteX1" fmla="*/ 2424760 w 2424760"/>
              <a:gd name="connsiteY1" fmla="*/ 0 h 288000"/>
              <a:gd name="connsiteX2" fmla="*/ 2424760 w 2424760"/>
              <a:gd name="connsiteY2" fmla="*/ 288000 h 288000"/>
              <a:gd name="connsiteX3" fmla="*/ 0 w 2424760"/>
              <a:gd name="connsiteY3" fmla="*/ 288000 h 288000"/>
              <a:gd name="connsiteX4" fmla="*/ 57150 w 2424760"/>
              <a:gd name="connsiteY4" fmla="*/ 0 h 288000"/>
              <a:gd name="connsiteX0" fmla="*/ 57150 w 2424760"/>
              <a:gd name="connsiteY0" fmla="*/ 0 h 288000"/>
              <a:gd name="connsiteX1" fmla="*/ 2424760 w 2424760"/>
              <a:gd name="connsiteY1" fmla="*/ 0 h 288000"/>
              <a:gd name="connsiteX2" fmla="*/ 2361260 w 2424760"/>
              <a:gd name="connsiteY2" fmla="*/ 288000 h 288000"/>
              <a:gd name="connsiteX3" fmla="*/ 0 w 2424760"/>
              <a:gd name="connsiteY3" fmla="*/ 288000 h 288000"/>
              <a:gd name="connsiteX4" fmla="*/ 57150 w 2424760"/>
              <a:gd name="connsiteY4" fmla="*/ 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4760" h="288000">
                <a:moveTo>
                  <a:pt x="57150" y="0"/>
                </a:moveTo>
                <a:lnTo>
                  <a:pt x="2424760" y="0"/>
                </a:lnTo>
                <a:lnTo>
                  <a:pt x="2361260" y="288000"/>
                </a:lnTo>
                <a:lnTo>
                  <a:pt x="0" y="288000"/>
                </a:lnTo>
                <a:lnTo>
                  <a:pt x="5715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8"/>
          <p:cNvSpPr/>
          <p:nvPr/>
        </p:nvSpPr>
        <p:spPr>
          <a:xfrm>
            <a:off x="3791738" y="8689665"/>
            <a:ext cx="429886" cy="66229"/>
          </a:xfrm>
          <a:custGeom>
            <a:avLst/>
            <a:gdLst>
              <a:gd name="connsiteX0" fmla="*/ 0 w 1815412"/>
              <a:gd name="connsiteY0" fmla="*/ 0 h 288000"/>
              <a:gd name="connsiteX1" fmla="*/ 1815412 w 1815412"/>
              <a:gd name="connsiteY1" fmla="*/ 0 h 288000"/>
              <a:gd name="connsiteX2" fmla="*/ 1815412 w 1815412"/>
              <a:gd name="connsiteY2" fmla="*/ 288000 h 288000"/>
              <a:gd name="connsiteX3" fmla="*/ 0 w 1815412"/>
              <a:gd name="connsiteY3" fmla="*/ 288000 h 288000"/>
              <a:gd name="connsiteX4" fmla="*/ 0 w 1815412"/>
              <a:gd name="connsiteY4" fmla="*/ 0 h 288000"/>
              <a:gd name="connsiteX0" fmla="*/ 53975 w 1869387"/>
              <a:gd name="connsiteY0" fmla="*/ 0 h 288000"/>
              <a:gd name="connsiteX1" fmla="*/ 1869387 w 1869387"/>
              <a:gd name="connsiteY1" fmla="*/ 0 h 288000"/>
              <a:gd name="connsiteX2" fmla="*/ 1869387 w 1869387"/>
              <a:gd name="connsiteY2" fmla="*/ 288000 h 288000"/>
              <a:gd name="connsiteX3" fmla="*/ 0 w 1869387"/>
              <a:gd name="connsiteY3" fmla="*/ 288000 h 288000"/>
              <a:gd name="connsiteX4" fmla="*/ 53975 w 1869387"/>
              <a:gd name="connsiteY4" fmla="*/ 0 h 288000"/>
              <a:gd name="connsiteX0" fmla="*/ 53975 w 1869387"/>
              <a:gd name="connsiteY0" fmla="*/ 0 h 288000"/>
              <a:gd name="connsiteX1" fmla="*/ 1869387 w 1869387"/>
              <a:gd name="connsiteY1" fmla="*/ 0 h 288000"/>
              <a:gd name="connsiteX2" fmla="*/ 1805887 w 1869387"/>
              <a:gd name="connsiteY2" fmla="*/ 288000 h 288000"/>
              <a:gd name="connsiteX3" fmla="*/ 0 w 1869387"/>
              <a:gd name="connsiteY3" fmla="*/ 288000 h 288000"/>
              <a:gd name="connsiteX4" fmla="*/ 53975 w 1869387"/>
              <a:gd name="connsiteY4" fmla="*/ 0 h 288000"/>
              <a:gd name="connsiteX0" fmla="*/ 53975 w 1869387"/>
              <a:gd name="connsiteY0" fmla="*/ 0 h 288000"/>
              <a:gd name="connsiteX1" fmla="*/ 1869387 w 1869387"/>
              <a:gd name="connsiteY1" fmla="*/ 0 h 288000"/>
              <a:gd name="connsiteX2" fmla="*/ 1821762 w 1869387"/>
              <a:gd name="connsiteY2" fmla="*/ 288000 h 288000"/>
              <a:gd name="connsiteX3" fmla="*/ 0 w 1869387"/>
              <a:gd name="connsiteY3" fmla="*/ 288000 h 288000"/>
              <a:gd name="connsiteX4" fmla="*/ 53975 w 1869387"/>
              <a:gd name="connsiteY4" fmla="*/ 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9387" h="288000">
                <a:moveTo>
                  <a:pt x="53975" y="0"/>
                </a:moveTo>
                <a:lnTo>
                  <a:pt x="1869387" y="0"/>
                </a:lnTo>
                <a:lnTo>
                  <a:pt x="1821762" y="288000"/>
                </a:lnTo>
                <a:lnTo>
                  <a:pt x="0" y="288000"/>
                </a:lnTo>
                <a:lnTo>
                  <a:pt x="53975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13"/>
          <p:cNvSpPr/>
          <p:nvPr/>
        </p:nvSpPr>
        <p:spPr>
          <a:xfrm>
            <a:off x="2673656" y="8876848"/>
            <a:ext cx="1080000" cy="15632"/>
          </a:xfrm>
          <a:custGeom>
            <a:avLst/>
            <a:gdLst>
              <a:gd name="connsiteX0" fmla="*/ 0 w 3150000"/>
              <a:gd name="connsiteY0" fmla="*/ 0 h 64800"/>
              <a:gd name="connsiteX1" fmla="*/ 3150000 w 3150000"/>
              <a:gd name="connsiteY1" fmla="*/ 0 h 64800"/>
              <a:gd name="connsiteX2" fmla="*/ 3150000 w 3150000"/>
              <a:gd name="connsiteY2" fmla="*/ 64800 h 64800"/>
              <a:gd name="connsiteX3" fmla="*/ 0 w 3150000"/>
              <a:gd name="connsiteY3" fmla="*/ 64800 h 64800"/>
              <a:gd name="connsiteX4" fmla="*/ 0 w 3150000"/>
              <a:gd name="connsiteY4" fmla="*/ 0 h 64800"/>
              <a:gd name="connsiteX0" fmla="*/ 12700 w 3162700"/>
              <a:gd name="connsiteY0" fmla="*/ 0 h 67975"/>
              <a:gd name="connsiteX1" fmla="*/ 3162700 w 3162700"/>
              <a:gd name="connsiteY1" fmla="*/ 0 h 67975"/>
              <a:gd name="connsiteX2" fmla="*/ 3162700 w 3162700"/>
              <a:gd name="connsiteY2" fmla="*/ 64800 h 67975"/>
              <a:gd name="connsiteX3" fmla="*/ 0 w 3162700"/>
              <a:gd name="connsiteY3" fmla="*/ 67975 h 67975"/>
              <a:gd name="connsiteX4" fmla="*/ 12700 w 3162700"/>
              <a:gd name="connsiteY4" fmla="*/ 0 h 67975"/>
              <a:gd name="connsiteX0" fmla="*/ 12700 w 3162700"/>
              <a:gd name="connsiteY0" fmla="*/ 0 h 67975"/>
              <a:gd name="connsiteX1" fmla="*/ 3162700 w 3162700"/>
              <a:gd name="connsiteY1" fmla="*/ 0 h 67975"/>
              <a:gd name="connsiteX2" fmla="*/ 3137300 w 3162700"/>
              <a:gd name="connsiteY2" fmla="*/ 67975 h 67975"/>
              <a:gd name="connsiteX3" fmla="*/ 0 w 3162700"/>
              <a:gd name="connsiteY3" fmla="*/ 67975 h 67975"/>
              <a:gd name="connsiteX4" fmla="*/ 12700 w 3162700"/>
              <a:gd name="connsiteY4" fmla="*/ 0 h 67975"/>
              <a:gd name="connsiteX0" fmla="*/ 12700 w 3162700"/>
              <a:gd name="connsiteY0" fmla="*/ 0 h 67975"/>
              <a:gd name="connsiteX1" fmla="*/ 3162700 w 3162700"/>
              <a:gd name="connsiteY1" fmla="*/ 0 h 67975"/>
              <a:gd name="connsiteX2" fmla="*/ 3153175 w 3162700"/>
              <a:gd name="connsiteY2" fmla="*/ 67975 h 67975"/>
              <a:gd name="connsiteX3" fmla="*/ 0 w 3162700"/>
              <a:gd name="connsiteY3" fmla="*/ 67975 h 67975"/>
              <a:gd name="connsiteX4" fmla="*/ 12700 w 3162700"/>
              <a:gd name="connsiteY4" fmla="*/ 0 h 6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700" h="67975">
                <a:moveTo>
                  <a:pt x="12700" y="0"/>
                </a:moveTo>
                <a:lnTo>
                  <a:pt x="3162700" y="0"/>
                </a:lnTo>
                <a:lnTo>
                  <a:pt x="3153175" y="67975"/>
                </a:lnTo>
                <a:lnTo>
                  <a:pt x="0" y="67975"/>
                </a:lnTo>
                <a:lnTo>
                  <a:pt x="1270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hthoek 14"/>
          <p:cNvSpPr/>
          <p:nvPr/>
        </p:nvSpPr>
        <p:spPr>
          <a:xfrm>
            <a:off x="4293632" y="8876848"/>
            <a:ext cx="4824000" cy="14902"/>
          </a:xfrm>
          <a:custGeom>
            <a:avLst/>
            <a:gdLst>
              <a:gd name="connsiteX0" fmla="*/ 0 w 7146000"/>
              <a:gd name="connsiteY0" fmla="*/ 0 h 64800"/>
              <a:gd name="connsiteX1" fmla="*/ 7146000 w 7146000"/>
              <a:gd name="connsiteY1" fmla="*/ 0 h 64800"/>
              <a:gd name="connsiteX2" fmla="*/ 7146000 w 7146000"/>
              <a:gd name="connsiteY2" fmla="*/ 64800 h 64800"/>
              <a:gd name="connsiteX3" fmla="*/ 0 w 7146000"/>
              <a:gd name="connsiteY3" fmla="*/ 64800 h 64800"/>
              <a:gd name="connsiteX4" fmla="*/ 0 w 7146000"/>
              <a:gd name="connsiteY4" fmla="*/ 0 h 64800"/>
              <a:gd name="connsiteX0" fmla="*/ 15875 w 7161875"/>
              <a:gd name="connsiteY0" fmla="*/ 0 h 64800"/>
              <a:gd name="connsiteX1" fmla="*/ 7161875 w 7161875"/>
              <a:gd name="connsiteY1" fmla="*/ 0 h 64800"/>
              <a:gd name="connsiteX2" fmla="*/ 7161875 w 7161875"/>
              <a:gd name="connsiteY2" fmla="*/ 64800 h 64800"/>
              <a:gd name="connsiteX3" fmla="*/ 0 w 7161875"/>
              <a:gd name="connsiteY3" fmla="*/ 64800 h 64800"/>
              <a:gd name="connsiteX4" fmla="*/ 15875 w 7161875"/>
              <a:gd name="connsiteY4" fmla="*/ 0 h 64800"/>
              <a:gd name="connsiteX0" fmla="*/ 15875 w 7161875"/>
              <a:gd name="connsiteY0" fmla="*/ 0 h 64800"/>
              <a:gd name="connsiteX1" fmla="*/ 7161875 w 7161875"/>
              <a:gd name="connsiteY1" fmla="*/ 0 h 64800"/>
              <a:gd name="connsiteX2" fmla="*/ 7146000 w 7161875"/>
              <a:gd name="connsiteY2" fmla="*/ 64800 h 64800"/>
              <a:gd name="connsiteX3" fmla="*/ 0 w 7161875"/>
              <a:gd name="connsiteY3" fmla="*/ 64800 h 64800"/>
              <a:gd name="connsiteX4" fmla="*/ 15875 w 7161875"/>
              <a:gd name="connsiteY4" fmla="*/ 0 h 6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61875" h="64800">
                <a:moveTo>
                  <a:pt x="15875" y="0"/>
                </a:moveTo>
                <a:lnTo>
                  <a:pt x="7161875" y="0"/>
                </a:lnTo>
                <a:lnTo>
                  <a:pt x="7146000" y="64800"/>
                </a:lnTo>
                <a:lnTo>
                  <a:pt x="0" y="64800"/>
                </a:lnTo>
                <a:lnTo>
                  <a:pt x="15875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hthoek 18"/>
          <p:cNvSpPr/>
          <p:nvPr/>
        </p:nvSpPr>
        <p:spPr>
          <a:xfrm>
            <a:off x="-78395" y="8876848"/>
            <a:ext cx="1059659" cy="14902"/>
          </a:xfrm>
          <a:custGeom>
            <a:avLst/>
            <a:gdLst>
              <a:gd name="connsiteX0" fmla="*/ 0 w 4608000"/>
              <a:gd name="connsiteY0" fmla="*/ 0 h 64800"/>
              <a:gd name="connsiteX1" fmla="*/ 4608000 w 4608000"/>
              <a:gd name="connsiteY1" fmla="*/ 0 h 64800"/>
              <a:gd name="connsiteX2" fmla="*/ 4608000 w 4608000"/>
              <a:gd name="connsiteY2" fmla="*/ 64800 h 64800"/>
              <a:gd name="connsiteX3" fmla="*/ 0 w 4608000"/>
              <a:gd name="connsiteY3" fmla="*/ 64800 h 64800"/>
              <a:gd name="connsiteX4" fmla="*/ 0 w 4608000"/>
              <a:gd name="connsiteY4" fmla="*/ 0 h 64800"/>
              <a:gd name="connsiteX0" fmla="*/ 0 w 4608000"/>
              <a:gd name="connsiteY0" fmla="*/ 0 h 64800"/>
              <a:gd name="connsiteX1" fmla="*/ 4608000 w 4608000"/>
              <a:gd name="connsiteY1" fmla="*/ 0 h 64800"/>
              <a:gd name="connsiteX2" fmla="*/ 4563550 w 4608000"/>
              <a:gd name="connsiteY2" fmla="*/ 61625 h 64800"/>
              <a:gd name="connsiteX3" fmla="*/ 0 w 4608000"/>
              <a:gd name="connsiteY3" fmla="*/ 64800 h 64800"/>
              <a:gd name="connsiteX4" fmla="*/ 0 w 4608000"/>
              <a:gd name="connsiteY4" fmla="*/ 0 h 64800"/>
              <a:gd name="connsiteX0" fmla="*/ 0 w 4608000"/>
              <a:gd name="connsiteY0" fmla="*/ 0 h 64800"/>
              <a:gd name="connsiteX1" fmla="*/ 4608000 w 4608000"/>
              <a:gd name="connsiteY1" fmla="*/ 0 h 64800"/>
              <a:gd name="connsiteX2" fmla="*/ 4579425 w 4608000"/>
              <a:gd name="connsiteY2" fmla="*/ 61625 h 64800"/>
              <a:gd name="connsiteX3" fmla="*/ 0 w 4608000"/>
              <a:gd name="connsiteY3" fmla="*/ 64800 h 64800"/>
              <a:gd name="connsiteX4" fmla="*/ 0 w 4608000"/>
              <a:gd name="connsiteY4" fmla="*/ 0 h 6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8000" h="64800">
                <a:moveTo>
                  <a:pt x="0" y="0"/>
                </a:moveTo>
                <a:lnTo>
                  <a:pt x="4608000" y="0"/>
                </a:lnTo>
                <a:lnTo>
                  <a:pt x="4579425" y="61625"/>
                </a:lnTo>
                <a:lnTo>
                  <a:pt x="0" y="648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41" y="8516081"/>
            <a:ext cx="1126680" cy="242386"/>
          </a:xfrm>
          <a:prstGeom prst="rect">
            <a:avLst/>
          </a:prstGeom>
        </p:spPr>
      </p:pic>
      <p:sp>
        <p:nvSpPr>
          <p:cNvPr id="13" name="Tijdelijke aanduiding voor dianummer 4"/>
          <p:cNvSpPr txBox="1">
            <a:spLocks/>
          </p:cNvSpPr>
          <p:nvPr/>
        </p:nvSpPr>
        <p:spPr>
          <a:xfrm>
            <a:off x="5229200" y="8316416"/>
            <a:ext cx="1194260" cy="458787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nl-NL"/>
            </a:defPPr>
            <a:lvl1pPr marL="0" algn="r" defTabSz="6858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46F5DC-8175-694F-86AA-6CC7BD974F1A}" type="slidenum">
              <a:rPr lang="nl-NL" smtClean="0">
                <a:latin typeface="Arial" charset="0"/>
              </a:rPr>
              <a:pPr/>
              <a:t>‹nr.›</a:t>
            </a:fld>
            <a:endParaRPr lang="nl-NL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03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2C507-AB66-064B-85D9-9B533BD8047E}" type="datetimeFigureOut">
              <a:rPr lang="nl-NL" smtClean="0"/>
              <a:t>14-11-2022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AB6035-115A-7F4D-966D-A174921C2B9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3085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B6035-115A-7F4D-966D-A174921C2B9D}" type="slidenum">
              <a:rPr lang="nl-NL" smtClean="0"/>
              <a:t>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7071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76263" y="3146866"/>
            <a:ext cx="7991475" cy="863601"/>
          </a:xfrm>
          <a:prstGeom prst="rect">
            <a:avLst/>
          </a:prstGeom>
        </p:spPr>
        <p:txBody>
          <a:bodyPr lIns="0" tIns="72000" rIns="0" bIns="0" anchor="t" anchorCtr="0">
            <a:normAutofit/>
          </a:bodyPr>
          <a:lstStyle>
            <a:lvl1pPr algn="l">
              <a:lnSpc>
                <a:spcPct val="100000"/>
              </a:lnSpc>
              <a:defRPr sz="2400" b="1" i="0" baseline="0"/>
            </a:lvl1pPr>
          </a:lstStyle>
          <a:p>
            <a:r>
              <a:rPr lang="nl-NL" dirty="0"/>
              <a:t>Klik om titel van de presentatie toe te voegen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76263" y="3602502"/>
            <a:ext cx="7991475" cy="409111"/>
          </a:xfrm>
        </p:spPr>
        <p:txBody>
          <a:bodyPr lIns="0" tIns="0" rIns="0" bIns="0">
            <a:normAutofit/>
          </a:bodyPr>
          <a:lstStyle>
            <a:lvl1pPr marL="0" indent="-88900" algn="l">
              <a:lnSpc>
                <a:spcPct val="100000"/>
              </a:lnSpc>
              <a:buNone/>
              <a:tabLst/>
              <a:defRPr sz="2400" baseline="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 dirty="0"/>
              <a:t>Klik om tekst toe te voegen</a:t>
            </a:r>
          </a:p>
        </p:txBody>
      </p:sp>
      <p:sp>
        <p:nvSpPr>
          <p:cNvPr id="4" name="Rechthoek 3"/>
          <p:cNvSpPr/>
          <p:nvPr userDrawn="1"/>
        </p:nvSpPr>
        <p:spPr>
          <a:xfrm>
            <a:off x="8567739" y="1"/>
            <a:ext cx="576262" cy="315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ekstvak 14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logo</a:t>
            </a:r>
            <a:endParaRPr lang="nl-NL" sz="700" baseline="0" dirty="0">
              <a:latin typeface="Arial" charset="0"/>
            </a:endParaRPr>
          </a:p>
        </p:txBody>
      </p:sp>
      <p:sp>
        <p:nvSpPr>
          <p:cNvPr id="27" name="Tekstvak 26"/>
          <p:cNvSpPr txBox="1"/>
          <p:nvPr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28" name="Afbeelding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  <p:grpSp>
        <p:nvGrpSpPr>
          <p:cNvPr id="29" name="Groeperen 28"/>
          <p:cNvGrpSpPr/>
          <p:nvPr/>
        </p:nvGrpSpPr>
        <p:grpSpPr>
          <a:xfrm>
            <a:off x="-1188640" y="4227934"/>
            <a:ext cx="1125323" cy="562064"/>
            <a:chOff x="4782929" y="4335401"/>
            <a:chExt cx="1125323" cy="562064"/>
          </a:xfrm>
        </p:grpSpPr>
        <p:pic>
          <p:nvPicPr>
            <p:cNvPr id="30" name="Afbeelding 2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31" name="Rechte verbindingslijn 30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Afbeelding 1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" r="20193"/>
          <a:stretch/>
        </p:blipFill>
        <p:spPr>
          <a:xfrm>
            <a:off x="0" y="4401658"/>
            <a:ext cx="9144000" cy="6903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enreeks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75535" y="1419225"/>
            <a:ext cx="2599200" cy="1260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3" name="Picture Placeholder 2"/>
          <p:cNvSpPr>
            <a:spLocks noGrp="1"/>
          </p:cNvSpPr>
          <p:nvPr userDrawn="1">
            <p:ph type="pic" idx="10"/>
          </p:nvPr>
        </p:nvSpPr>
        <p:spPr>
          <a:xfrm>
            <a:off x="5968538" y="1419225"/>
            <a:ext cx="2599200" cy="1260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4" name="Picture Placeholder 2"/>
          <p:cNvSpPr>
            <a:spLocks noGrp="1"/>
          </p:cNvSpPr>
          <p:nvPr userDrawn="1">
            <p:ph type="pic" idx="11"/>
          </p:nvPr>
        </p:nvSpPr>
        <p:spPr>
          <a:xfrm>
            <a:off x="3272037" y="1419225"/>
            <a:ext cx="2599200" cy="1260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5" name="Picture Placeholder 2"/>
          <p:cNvSpPr>
            <a:spLocks noGrp="1"/>
          </p:cNvSpPr>
          <p:nvPr userDrawn="1">
            <p:ph type="pic" idx="12"/>
          </p:nvPr>
        </p:nvSpPr>
        <p:spPr>
          <a:xfrm>
            <a:off x="575535" y="2751910"/>
            <a:ext cx="2599200" cy="1260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6" name="Picture Placeholder 2"/>
          <p:cNvSpPr>
            <a:spLocks noGrp="1"/>
          </p:cNvSpPr>
          <p:nvPr userDrawn="1">
            <p:ph type="pic" idx="13"/>
          </p:nvPr>
        </p:nvSpPr>
        <p:spPr>
          <a:xfrm>
            <a:off x="5968538" y="2751910"/>
            <a:ext cx="2599200" cy="1260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7" name="Picture Placeholder 2"/>
          <p:cNvSpPr>
            <a:spLocks noGrp="1"/>
          </p:cNvSpPr>
          <p:nvPr userDrawn="1">
            <p:ph type="pic" idx="14"/>
          </p:nvPr>
        </p:nvSpPr>
        <p:spPr>
          <a:xfrm>
            <a:off x="3272037" y="2751910"/>
            <a:ext cx="2599200" cy="1260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2" name="Tijdelijke aanduiding voor voettekst 1"/>
          <p:cNvSpPr>
            <a:spLocks noGrp="1"/>
          </p:cNvSpPr>
          <p:nvPr userDrawn="1">
            <p:ph type="ftr" sz="quarter" idx="15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38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>
          <a:xfrm>
            <a:off x="576263" y="555625"/>
            <a:ext cx="7991474" cy="863600"/>
          </a:xfrm>
        </p:spPr>
        <p:txBody>
          <a:bodyPr/>
          <a:lstStyle/>
          <a:p>
            <a:r>
              <a:rPr lang="nl-NL" dirty="0"/>
              <a:t>Klik om titel van de dia toe te voegen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31" name="Afbeelding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  <p:grpSp>
        <p:nvGrpSpPr>
          <p:cNvPr id="39" name="Groeperen 38"/>
          <p:cNvGrpSpPr/>
          <p:nvPr/>
        </p:nvGrpSpPr>
        <p:grpSpPr>
          <a:xfrm>
            <a:off x="-1188640" y="4227934"/>
            <a:ext cx="1125323" cy="562064"/>
            <a:chOff x="4782929" y="4335401"/>
            <a:chExt cx="1125323" cy="562064"/>
          </a:xfrm>
        </p:grpSpPr>
        <p:pic>
          <p:nvPicPr>
            <p:cNvPr id="40" name="Afbeelding 3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41" name="Rechte verbindingslijn 40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kstvak 17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6263" y="555625"/>
            <a:ext cx="7991475" cy="3455989"/>
          </a:xfrm>
        </p:spPr>
        <p:txBody>
          <a:bodyPr lIns="0" tIns="0" rIns="0" bIns="0">
            <a:normAutofit/>
          </a:bodyPr>
          <a:lstStyle>
            <a:lvl1pPr marL="171450" marR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/>
            </a:lvl1pPr>
            <a:lvl2pPr>
              <a:defRPr sz="1800" baseline="0"/>
            </a:lvl2pPr>
            <a:lvl3pPr>
              <a:defRPr sz="1600" baseline="0"/>
            </a:lvl3pPr>
            <a:lvl4pPr>
              <a:defRPr sz="1400" baseline="0"/>
            </a:lvl4pPr>
            <a:lvl5pPr>
              <a:defRPr sz="1200" baseline="0"/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</p:txBody>
      </p:sp>
      <p:sp>
        <p:nvSpPr>
          <p:cNvPr id="19" name="Tijdelijke aanduiding voor voettekst 1"/>
          <p:cNvSpPr>
            <a:spLocks noGrp="1"/>
          </p:cNvSpPr>
          <p:nvPr userDrawn="1">
            <p:ph type="ftr" sz="quarter" idx="10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20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15" name="Afbeelding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  <p:grpSp>
        <p:nvGrpSpPr>
          <p:cNvPr id="17" name="Groeperen 16"/>
          <p:cNvGrpSpPr/>
          <p:nvPr/>
        </p:nvGrpSpPr>
        <p:grpSpPr>
          <a:xfrm>
            <a:off x="-1188640" y="4227934"/>
            <a:ext cx="1125323" cy="562064"/>
            <a:chOff x="4782929" y="4335401"/>
            <a:chExt cx="1125323" cy="562064"/>
          </a:xfrm>
        </p:grpSpPr>
        <p:pic>
          <p:nvPicPr>
            <p:cNvPr id="18" name="Afbeelding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22" name="Rechte verbindingslijn 21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kstvak 13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 met toelich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62" y="555624"/>
            <a:ext cx="3262619" cy="863601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sz="2400"/>
            </a:lvl1pPr>
          </a:lstStyle>
          <a:p>
            <a:r>
              <a:rPr lang="nl-NL" dirty="0"/>
              <a:t>Klik om titel van de dia toe te voegen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995936" y="555626"/>
            <a:ext cx="4571801" cy="3455988"/>
          </a:xfrm>
        </p:spPr>
        <p:txBody>
          <a:bodyPr lIns="0" tIns="0" rIns="0" bIns="0">
            <a:normAutofit/>
          </a:bodyPr>
          <a:lstStyle>
            <a:lvl1pPr marL="171450" marR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/>
            </a:lvl1pPr>
            <a:lvl2pPr>
              <a:defRPr sz="1800" baseline="0"/>
            </a:lvl2pPr>
            <a:lvl3pPr>
              <a:defRPr sz="1600" baseline="0"/>
            </a:lvl3pPr>
            <a:lvl4pPr>
              <a:defRPr sz="1400" baseline="0"/>
            </a:lvl4pPr>
            <a:lvl5pPr>
              <a:defRPr sz="1200" baseline="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</p:txBody>
      </p:sp>
      <p:sp>
        <p:nvSpPr>
          <p:cNvPr id="29" name="Tijdelijke aanduiding voor voettekst 1"/>
          <p:cNvSpPr>
            <a:spLocks noGrp="1"/>
          </p:cNvSpPr>
          <p:nvPr>
            <p:ph type="ftr" sz="quarter" idx="10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30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28" name="Content Placeholder 2"/>
          <p:cNvSpPr>
            <a:spLocks noGrp="1"/>
          </p:cNvSpPr>
          <p:nvPr>
            <p:ph idx="11" hasCustomPrompt="1"/>
          </p:nvPr>
        </p:nvSpPr>
        <p:spPr>
          <a:xfrm>
            <a:off x="576264" y="1419225"/>
            <a:ext cx="3262618" cy="2592389"/>
          </a:xfrm>
        </p:spPr>
        <p:txBody>
          <a:bodyPr lIns="0" tIns="0" rIns="0" bIns="0">
            <a:normAutofit/>
          </a:bodyPr>
          <a:lstStyle>
            <a:lvl1pPr marL="171450" marR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/>
            </a:lvl1pPr>
            <a:lvl2pPr>
              <a:spcBef>
                <a:spcPts val="0"/>
              </a:spcBef>
              <a:defRPr sz="1800" baseline="0"/>
            </a:lvl2pPr>
            <a:lvl3pPr>
              <a:spcBef>
                <a:spcPts val="0"/>
              </a:spcBef>
              <a:defRPr sz="1600" baseline="0"/>
            </a:lvl3pPr>
            <a:lvl4pPr>
              <a:spcBef>
                <a:spcPts val="0"/>
              </a:spcBef>
              <a:defRPr sz="1400" baseline="0"/>
            </a:lvl4pPr>
            <a:lvl5pPr>
              <a:spcBef>
                <a:spcPts val="0"/>
              </a:spcBef>
              <a:defRPr sz="1200" baseline="0"/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</p:txBody>
      </p:sp>
      <p:sp>
        <p:nvSpPr>
          <p:cNvPr id="18" name="Tekstvak 17"/>
          <p:cNvSpPr txBox="1"/>
          <p:nvPr userDrawn="1"/>
        </p:nvSpPr>
        <p:spPr>
          <a:xfrm>
            <a:off x="-1188640" y="555623"/>
            <a:ext cx="1119088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dirty="0">
                <a:latin typeface="Arial" charset="0"/>
              </a:rPr>
              <a:t>Grafiektype wijzigen</a:t>
            </a:r>
            <a:endParaRPr lang="nl-NL" sz="700" b="1" baseline="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met 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baseline="0" dirty="0">
                <a:latin typeface="Arial" charset="0"/>
              </a:rPr>
              <a:t>op</a:t>
            </a:r>
            <a:r>
              <a:rPr lang="nl-NL" sz="700" dirty="0">
                <a:latin typeface="Arial" charset="0"/>
              </a:rPr>
              <a:t> de grafiek</a:t>
            </a:r>
            <a:endParaRPr lang="nl-NL" sz="700" baseline="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Ander type  grafiekreeks</a:t>
            </a:r>
          </a:p>
          <a:p>
            <a:pPr marL="90488" indent="-90488">
              <a:buAutoNum type="arabicPeriod"/>
              <a:tabLst/>
            </a:pPr>
            <a:endParaRPr lang="nl-NL" sz="700" u="sng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dirty="0">
                <a:latin typeface="Arial" charset="0"/>
              </a:rPr>
              <a:t>Grafiekgegevens wijzigen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Klik met rechtermuisknop</a:t>
            </a:r>
            <a:br>
              <a:rPr lang="nl-NL" sz="700" dirty="0">
                <a:latin typeface="Arial" charset="0"/>
              </a:rPr>
            </a:br>
            <a:r>
              <a:rPr lang="nl-NL" sz="700" dirty="0">
                <a:latin typeface="Arial" charset="0"/>
              </a:rPr>
              <a:t>op de grafiek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klik op </a:t>
            </a:r>
            <a:r>
              <a:rPr lang="nl-NL" sz="700" u="sng" dirty="0">
                <a:latin typeface="Arial" charset="0"/>
              </a:rPr>
              <a:t>Gegevens bewerken in Excel</a:t>
            </a:r>
            <a:endParaRPr lang="nl-NL" sz="700" b="1" u="sng" dirty="0">
              <a:latin typeface="Arial" charset="0"/>
            </a:endParaRPr>
          </a:p>
        </p:txBody>
      </p:sp>
      <p:sp>
        <p:nvSpPr>
          <p:cNvPr id="31" name="Tekstvak 30"/>
          <p:cNvSpPr txBox="1"/>
          <p:nvPr/>
        </p:nvSpPr>
        <p:spPr>
          <a:xfrm>
            <a:off x="-1188640" y="1843503"/>
            <a:ext cx="1125323" cy="22621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32" name="Afbeelding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1843503"/>
            <a:ext cx="230120" cy="281258"/>
          </a:xfrm>
          <a:prstGeom prst="rect">
            <a:avLst/>
          </a:prstGeom>
        </p:spPr>
      </p:pic>
      <p:grpSp>
        <p:nvGrpSpPr>
          <p:cNvPr id="33" name="Groeperen 32"/>
          <p:cNvGrpSpPr/>
          <p:nvPr/>
        </p:nvGrpSpPr>
        <p:grpSpPr>
          <a:xfrm>
            <a:off x="-1188640" y="3939902"/>
            <a:ext cx="1125323" cy="562064"/>
            <a:chOff x="4782929" y="4335401"/>
            <a:chExt cx="1125323" cy="562064"/>
          </a:xfrm>
        </p:grpSpPr>
        <p:pic>
          <p:nvPicPr>
            <p:cNvPr id="34" name="Afbeelding 3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35" name="Rechte verbindingslijn 34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kstvak 15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63" y="555623"/>
            <a:ext cx="7991475" cy="863602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b="1" baseline="0"/>
            </a:lvl1pPr>
          </a:lstStyle>
          <a:p>
            <a:r>
              <a:rPr lang="nl-NL" dirty="0"/>
              <a:t>Klik om titel van de dia toe te voegen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76263" y="1419225"/>
            <a:ext cx="3995737" cy="2592388"/>
          </a:xfrm>
        </p:spPr>
        <p:txBody>
          <a:bodyPr lIns="0" tIns="0" rIns="108000" bIns="0"/>
          <a:lstStyle>
            <a:lvl1pPr marL="171450" marR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0" y="1419225"/>
            <a:ext cx="3995738" cy="2592388"/>
          </a:xfrm>
        </p:spPr>
        <p:txBody>
          <a:bodyPr lIns="108000" tIns="0" rIns="0" bIns="0"/>
          <a:lstStyle>
            <a:lvl1pPr marL="171450" marR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</p:txBody>
      </p:sp>
      <p:pic>
        <p:nvPicPr>
          <p:cNvPr id="29" name="Afbeelding 2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4528" y="17075"/>
            <a:ext cx="6734622" cy="51267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2" name="Tijdelijke aanduiding voor voettekst 1"/>
          <p:cNvSpPr>
            <a:spLocks noGrp="1"/>
          </p:cNvSpPr>
          <p:nvPr>
            <p:ph type="ftr" sz="quarter" idx="10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33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20" name="Tekstvak 19"/>
          <p:cNvSpPr txBox="1"/>
          <p:nvPr userDrawn="1"/>
        </p:nvSpPr>
        <p:spPr>
          <a:xfrm>
            <a:off x="-1188640" y="555623"/>
            <a:ext cx="1119088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dirty="0">
                <a:latin typeface="Arial" charset="0"/>
              </a:rPr>
              <a:t>Grafiektype wijzigen</a:t>
            </a:r>
            <a:endParaRPr lang="nl-NL" sz="700" b="1" baseline="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met 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baseline="0" dirty="0">
                <a:latin typeface="Arial" charset="0"/>
              </a:rPr>
              <a:t>op</a:t>
            </a:r>
            <a:r>
              <a:rPr lang="nl-NL" sz="700" dirty="0">
                <a:latin typeface="Arial" charset="0"/>
              </a:rPr>
              <a:t> de grafiek</a:t>
            </a:r>
            <a:endParaRPr lang="nl-NL" sz="700" baseline="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Ander type  grafiekreeks</a:t>
            </a:r>
          </a:p>
          <a:p>
            <a:pPr marL="90488" indent="-90488">
              <a:buAutoNum type="arabicPeriod"/>
              <a:tabLst/>
            </a:pPr>
            <a:endParaRPr lang="nl-NL" sz="700" u="sng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dirty="0">
                <a:latin typeface="Arial" charset="0"/>
              </a:rPr>
              <a:t>Grafiekgegevens wijzigen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Klik met rechtermuisknop</a:t>
            </a:r>
            <a:br>
              <a:rPr lang="nl-NL" sz="700" dirty="0">
                <a:latin typeface="Arial" charset="0"/>
              </a:rPr>
            </a:br>
            <a:r>
              <a:rPr lang="nl-NL" sz="700" dirty="0">
                <a:latin typeface="Arial" charset="0"/>
              </a:rPr>
              <a:t>op de grafiek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klik op </a:t>
            </a:r>
            <a:r>
              <a:rPr lang="nl-NL" sz="700" u="sng" dirty="0">
                <a:latin typeface="Arial" charset="0"/>
              </a:rPr>
              <a:t>Gegevens bewerken in Excel</a:t>
            </a:r>
            <a:endParaRPr lang="nl-NL" sz="700" b="1" u="sng" dirty="0">
              <a:latin typeface="Arial" charset="0"/>
            </a:endParaRPr>
          </a:p>
        </p:txBody>
      </p:sp>
      <p:sp>
        <p:nvSpPr>
          <p:cNvPr id="34" name="Tekstvak 33"/>
          <p:cNvSpPr txBox="1"/>
          <p:nvPr/>
        </p:nvSpPr>
        <p:spPr>
          <a:xfrm>
            <a:off x="-1188640" y="1843503"/>
            <a:ext cx="1125323" cy="22621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35" name="Afbeelding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1843503"/>
            <a:ext cx="230120" cy="281258"/>
          </a:xfrm>
          <a:prstGeom prst="rect">
            <a:avLst/>
          </a:prstGeom>
        </p:spPr>
      </p:pic>
      <p:grpSp>
        <p:nvGrpSpPr>
          <p:cNvPr id="36" name="Groeperen 35"/>
          <p:cNvGrpSpPr/>
          <p:nvPr/>
        </p:nvGrpSpPr>
        <p:grpSpPr>
          <a:xfrm>
            <a:off x="-1188640" y="3939902"/>
            <a:ext cx="1125323" cy="562064"/>
            <a:chOff x="4782929" y="4335401"/>
            <a:chExt cx="1125323" cy="562064"/>
          </a:xfrm>
        </p:grpSpPr>
        <p:pic>
          <p:nvPicPr>
            <p:cNvPr id="37" name="Afbeelding 3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38" name="Rechte verbindingslijn 37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kstvak 16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0" y="3502800"/>
            <a:ext cx="3995738" cy="559380"/>
          </a:xfrm>
        </p:spPr>
        <p:txBody>
          <a:bodyPr anchor="b" anchorCtr="0">
            <a:noAutofit/>
          </a:bodyPr>
          <a:lstStyle>
            <a:lvl1pPr marL="0" indent="0" algn="ctr">
              <a:buFontTx/>
              <a:buNone/>
              <a:defRPr sz="1600" baseline="0"/>
            </a:lvl1pPr>
            <a:lvl2pPr>
              <a:defRPr sz="1600" baseline="0"/>
            </a:lvl2pPr>
            <a:lvl3pPr>
              <a:defRPr sz="1600" baseline="0"/>
            </a:lvl3pPr>
            <a:lvl4pPr>
              <a:defRPr sz="1600" baseline="0"/>
            </a:lvl4pPr>
            <a:lvl5pPr>
              <a:defRPr sz="1600" baseline="0"/>
            </a:lvl5pPr>
          </a:lstStyle>
          <a:p>
            <a:pPr lvl="0"/>
            <a:r>
              <a:rPr lang="nl-NL" dirty="0"/>
              <a:t>Klik om tekst toe te voegen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Objecten met toelich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62" y="555624"/>
            <a:ext cx="7991475" cy="863598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baseline="0"/>
            </a:lvl1pPr>
          </a:lstStyle>
          <a:p>
            <a:r>
              <a:rPr lang="nl-NL" dirty="0"/>
              <a:t>Klik om titel van de dia toe te voegen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76263" y="1419224"/>
            <a:ext cx="3995737" cy="865189"/>
          </a:xfrm>
        </p:spPr>
        <p:txBody>
          <a:bodyPr lIns="0" tIns="0" rIns="0" bIns="0" anchor="t" anchorCtr="0">
            <a:normAutofit/>
          </a:bodyPr>
          <a:lstStyle>
            <a:lvl1pPr marL="0" indent="0">
              <a:buNone/>
              <a:defRPr sz="2000" b="1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 dirty="0"/>
              <a:t>Klik om tekst toe te voegen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76263" y="2284413"/>
            <a:ext cx="3995737" cy="1727200"/>
          </a:xfrm>
        </p:spPr>
        <p:txBody>
          <a:bodyPr lIns="0" tIns="0" rIns="108000" bIns="0"/>
          <a:lstStyle>
            <a:lvl1pPr marL="171450" marR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572000" y="1419223"/>
            <a:ext cx="3995738" cy="865189"/>
          </a:xfrm>
        </p:spPr>
        <p:txBody>
          <a:bodyPr lIns="108000" tIns="0" rIns="0" bIns="0" anchor="t" anchorCtr="0">
            <a:normAutofit/>
          </a:bodyPr>
          <a:lstStyle>
            <a:lvl1pPr marL="0" indent="0">
              <a:buNone/>
              <a:defRPr sz="2000" b="1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 dirty="0"/>
              <a:t>Klik om tekst toe te voegen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572000" y="2284413"/>
            <a:ext cx="3995738" cy="1727200"/>
          </a:xfrm>
        </p:spPr>
        <p:txBody>
          <a:bodyPr lIns="108000" tIns="0" rIns="0" bIns="0"/>
          <a:lstStyle>
            <a:lvl1pPr marL="171450" marR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</p:txBody>
      </p:sp>
      <p:pic>
        <p:nvPicPr>
          <p:cNvPr id="33" name="Afbeelding 3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4528" y="17075"/>
            <a:ext cx="6734622" cy="51267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4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35" name="Tijdelijke aanduiding voor voettekst 1"/>
          <p:cNvSpPr>
            <a:spLocks noGrp="1"/>
          </p:cNvSpPr>
          <p:nvPr>
            <p:ph type="ftr" sz="quarter" idx="10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21" name="Tekstvak 20"/>
          <p:cNvSpPr txBox="1"/>
          <p:nvPr userDrawn="1"/>
        </p:nvSpPr>
        <p:spPr>
          <a:xfrm>
            <a:off x="-1188640" y="555623"/>
            <a:ext cx="1119088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dirty="0">
                <a:latin typeface="Arial" charset="0"/>
              </a:rPr>
              <a:t>Grafiektype wijzigen</a:t>
            </a:r>
            <a:endParaRPr lang="nl-NL" sz="700" b="1" baseline="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met 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baseline="0" dirty="0">
                <a:latin typeface="Arial" charset="0"/>
              </a:rPr>
              <a:t>op</a:t>
            </a:r>
            <a:r>
              <a:rPr lang="nl-NL" sz="700" dirty="0">
                <a:latin typeface="Arial" charset="0"/>
              </a:rPr>
              <a:t> de grafiek</a:t>
            </a:r>
            <a:endParaRPr lang="nl-NL" sz="700" baseline="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Ander type  grafiekreeks</a:t>
            </a:r>
          </a:p>
          <a:p>
            <a:pPr marL="90488" indent="-90488">
              <a:buAutoNum type="arabicPeriod"/>
              <a:tabLst/>
            </a:pPr>
            <a:endParaRPr lang="nl-NL" sz="700" u="sng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dirty="0">
                <a:latin typeface="Arial" charset="0"/>
              </a:rPr>
              <a:t>Grafiekgegevens wijzigen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Klik met rechtermuisknop</a:t>
            </a:r>
            <a:br>
              <a:rPr lang="nl-NL" sz="700" dirty="0">
                <a:latin typeface="Arial" charset="0"/>
              </a:rPr>
            </a:br>
            <a:r>
              <a:rPr lang="nl-NL" sz="700" dirty="0">
                <a:latin typeface="Arial" charset="0"/>
              </a:rPr>
              <a:t>op de grafiek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klik op </a:t>
            </a:r>
            <a:r>
              <a:rPr lang="nl-NL" sz="700" u="sng" dirty="0">
                <a:latin typeface="Arial" charset="0"/>
              </a:rPr>
              <a:t>Gegevens bewerken in Excel</a:t>
            </a:r>
            <a:endParaRPr lang="nl-NL" sz="700" b="1" u="sng" dirty="0">
              <a:latin typeface="Arial" charset="0"/>
            </a:endParaRPr>
          </a:p>
        </p:txBody>
      </p:sp>
      <p:sp>
        <p:nvSpPr>
          <p:cNvPr id="36" name="Tekstvak 35"/>
          <p:cNvSpPr txBox="1"/>
          <p:nvPr/>
        </p:nvSpPr>
        <p:spPr>
          <a:xfrm>
            <a:off x="-1188640" y="1843503"/>
            <a:ext cx="1125323" cy="22621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37" name="Afbeelding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1843503"/>
            <a:ext cx="230120" cy="281258"/>
          </a:xfrm>
          <a:prstGeom prst="rect">
            <a:avLst/>
          </a:prstGeom>
        </p:spPr>
      </p:pic>
      <p:grpSp>
        <p:nvGrpSpPr>
          <p:cNvPr id="38" name="Groeperen 37"/>
          <p:cNvGrpSpPr/>
          <p:nvPr/>
        </p:nvGrpSpPr>
        <p:grpSpPr>
          <a:xfrm>
            <a:off x="-1188640" y="3939902"/>
            <a:ext cx="1125323" cy="562064"/>
            <a:chOff x="4782929" y="4335401"/>
            <a:chExt cx="1125323" cy="562064"/>
          </a:xfrm>
        </p:grpSpPr>
        <p:pic>
          <p:nvPicPr>
            <p:cNvPr id="39" name="Afbeelding 3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40" name="Rechte verbindingslijn 39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kstvak 18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 aflop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voettekst 1"/>
          <p:cNvSpPr>
            <a:spLocks noGrp="1"/>
          </p:cNvSpPr>
          <p:nvPr>
            <p:ph type="ftr" sz="quarter" idx="10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29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27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-3175"/>
            <a:ext cx="9144000" cy="5146675"/>
          </a:xfrm>
        </p:spPr>
        <p:txBody>
          <a:bodyPr lIns="0" tIns="540000" rIns="0" bIns="0">
            <a:normAutofit/>
          </a:bodyPr>
          <a:lstStyle>
            <a:lvl1pPr marL="847725" marR="0" indent="-1728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88000" algn="l"/>
              </a:tabLst>
              <a:defRPr sz="2000" baseline="0"/>
            </a:lvl1pPr>
            <a:lvl2pPr marL="1073150" indent="-172800">
              <a:tabLst/>
              <a:defRPr sz="1800" baseline="0"/>
            </a:lvl2pPr>
            <a:lvl3pPr marL="1290638" indent="-172800">
              <a:tabLst/>
              <a:defRPr sz="1600" baseline="0"/>
            </a:lvl3pPr>
            <a:lvl4pPr marL="1473200" indent="-172800">
              <a:tabLst/>
              <a:defRPr sz="1400" baseline="0"/>
            </a:lvl4pPr>
            <a:lvl5pPr marL="1733550" indent="-172800">
              <a:tabLst/>
              <a:defRPr sz="1200" baseline="0"/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</p:txBody>
      </p:sp>
      <p:sp>
        <p:nvSpPr>
          <p:cNvPr id="21" name="Tekstvak 20"/>
          <p:cNvSpPr txBox="1"/>
          <p:nvPr userDrawn="1"/>
        </p:nvSpPr>
        <p:spPr>
          <a:xfrm>
            <a:off x="-1188640" y="555623"/>
            <a:ext cx="1119088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dirty="0">
                <a:latin typeface="Arial" charset="0"/>
              </a:rPr>
              <a:t>Grafiektype wijzigen</a:t>
            </a:r>
            <a:endParaRPr lang="nl-NL" sz="700" b="1" baseline="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met 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baseline="0" dirty="0">
                <a:latin typeface="Arial" charset="0"/>
              </a:rPr>
              <a:t>op</a:t>
            </a:r>
            <a:r>
              <a:rPr lang="nl-NL" sz="700" dirty="0">
                <a:latin typeface="Arial" charset="0"/>
              </a:rPr>
              <a:t> de grafiek</a:t>
            </a:r>
            <a:endParaRPr lang="nl-NL" sz="700" baseline="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Ander type  grafiekreeks</a:t>
            </a:r>
          </a:p>
          <a:p>
            <a:pPr marL="90488" indent="-90488">
              <a:buAutoNum type="arabicPeriod"/>
              <a:tabLst/>
            </a:pPr>
            <a:endParaRPr lang="nl-NL" sz="700" u="sng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dirty="0">
                <a:latin typeface="Arial" charset="0"/>
              </a:rPr>
              <a:t>Grafiekgegevens wijzigen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Klik met rechtermuisknop</a:t>
            </a:r>
            <a:br>
              <a:rPr lang="nl-NL" sz="700" dirty="0">
                <a:latin typeface="Arial" charset="0"/>
              </a:rPr>
            </a:br>
            <a:r>
              <a:rPr lang="nl-NL" sz="700" dirty="0">
                <a:latin typeface="Arial" charset="0"/>
              </a:rPr>
              <a:t>op de grafiek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klik op </a:t>
            </a:r>
            <a:r>
              <a:rPr lang="nl-NL" sz="700" u="sng" dirty="0">
                <a:latin typeface="Arial" charset="0"/>
              </a:rPr>
              <a:t>Gegevens bewerken in Excel</a:t>
            </a:r>
            <a:endParaRPr lang="nl-NL" sz="700" b="1" u="sng" dirty="0">
              <a:latin typeface="Arial" charset="0"/>
            </a:endParaRPr>
          </a:p>
        </p:txBody>
      </p:sp>
      <p:sp>
        <p:nvSpPr>
          <p:cNvPr id="31" name="Tekstvak 30"/>
          <p:cNvSpPr txBox="1"/>
          <p:nvPr/>
        </p:nvSpPr>
        <p:spPr>
          <a:xfrm>
            <a:off x="-1188640" y="1843503"/>
            <a:ext cx="1125323" cy="22621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32" name="Afbeelding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1843503"/>
            <a:ext cx="230120" cy="281258"/>
          </a:xfrm>
          <a:prstGeom prst="rect">
            <a:avLst/>
          </a:prstGeom>
        </p:spPr>
      </p:pic>
      <p:grpSp>
        <p:nvGrpSpPr>
          <p:cNvPr id="33" name="Groeperen 32"/>
          <p:cNvGrpSpPr/>
          <p:nvPr/>
        </p:nvGrpSpPr>
        <p:grpSpPr>
          <a:xfrm>
            <a:off x="-1188640" y="3939902"/>
            <a:ext cx="1125323" cy="562064"/>
            <a:chOff x="4782929" y="4335401"/>
            <a:chExt cx="1125323" cy="562064"/>
          </a:xfrm>
        </p:grpSpPr>
        <p:pic>
          <p:nvPicPr>
            <p:cNvPr id="34" name="Afbeelding 3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35" name="Rechte verbindingslijn 34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kstvak 13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l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jdelijke aanduiding voor media 15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</p:spPr>
        <p:txBody>
          <a:bodyPr lIns="576000" tIns="1404000"/>
          <a:lstStyle>
            <a:lvl1pPr marL="1377950" indent="-1377950">
              <a:tabLst/>
              <a:defRPr baseline="0"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om film in te voegen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576263" y="555625"/>
            <a:ext cx="7991475" cy="863600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>
              <a:defRPr sz="2400" baseline="0"/>
            </a:lvl1pPr>
          </a:lstStyle>
          <a:p>
            <a:r>
              <a:rPr lang="nl-NL" dirty="0"/>
              <a:t>Klik om titel van de filmclip toe te voegen</a:t>
            </a:r>
            <a:endParaRPr lang="en-US" dirty="0"/>
          </a:p>
        </p:txBody>
      </p:sp>
      <p:sp>
        <p:nvSpPr>
          <p:cNvPr id="18" name="Tekstvak 17"/>
          <p:cNvSpPr txBox="1"/>
          <p:nvPr userDrawn="1"/>
        </p:nvSpPr>
        <p:spPr>
          <a:xfrm>
            <a:off x="-1188000" y="555625"/>
            <a:ext cx="110362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6350" indent="-6350">
              <a:tabLst/>
            </a:pPr>
            <a:r>
              <a:rPr lang="nl-NL" sz="700" b="1" baseline="0" dirty="0">
                <a:latin typeface="Arial" charset="0"/>
              </a:rPr>
              <a:t>Video automatisch laten afspelen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venster </a:t>
            </a:r>
            <a:r>
              <a:rPr lang="nl-NL" sz="700" u="sng" baseline="0" dirty="0">
                <a:latin typeface="Arial" charset="0"/>
              </a:rPr>
              <a:t>Animaties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naar deelvenster </a:t>
            </a:r>
            <a:r>
              <a:rPr lang="nl-NL" sz="700" u="sng" baseline="0" dirty="0">
                <a:latin typeface="Arial" charset="0"/>
              </a:rPr>
              <a:t>Animatie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 err="1">
                <a:latin typeface="Arial" charset="0"/>
              </a:rPr>
              <a:t>Dubbelkik</a:t>
            </a:r>
            <a:r>
              <a:rPr lang="nl-NL" sz="700" baseline="0" dirty="0">
                <a:latin typeface="Arial" charset="0"/>
              </a:rPr>
              <a:t> op </a:t>
            </a:r>
            <a:r>
              <a:rPr lang="nl-NL" sz="700" u="sng" baseline="0" dirty="0">
                <a:latin typeface="Arial" charset="0"/>
              </a:rPr>
              <a:t>Afspelen</a:t>
            </a:r>
          </a:p>
          <a:p>
            <a:pPr marL="90488" indent="-90488">
              <a:buAutoNum type="arabicPeriod"/>
              <a:tabLst/>
            </a:pPr>
            <a:endParaRPr lang="nl-NL" sz="700" baseline="0" dirty="0">
              <a:latin typeface="Arial" charset="0"/>
            </a:endParaRPr>
          </a:p>
          <a:p>
            <a:pPr marL="0" indent="0">
              <a:buFontTx/>
              <a:buNone/>
              <a:tabLst/>
            </a:pPr>
            <a:r>
              <a:rPr lang="nl-NL" sz="700" baseline="0" dirty="0">
                <a:latin typeface="Arial" charset="0"/>
              </a:rPr>
              <a:t>De film zal bij de eerste klik starten met afspelen.</a:t>
            </a:r>
          </a:p>
          <a:p>
            <a:pPr marL="0" indent="0">
              <a:buFontTx/>
              <a:buNone/>
              <a:tabLst/>
            </a:pPr>
            <a:r>
              <a:rPr lang="nl-NL" sz="700" baseline="0" dirty="0">
                <a:latin typeface="Arial" charset="0"/>
              </a:rPr>
              <a:t>Onderbreken, terug- en </a:t>
            </a:r>
            <a:r>
              <a:rPr lang="nl-NL" sz="700" baseline="0" dirty="0" err="1">
                <a:latin typeface="Arial" charset="0"/>
              </a:rPr>
              <a:t>vooruitspoelen</a:t>
            </a:r>
            <a:r>
              <a:rPr lang="nl-NL" sz="700" baseline="0" dirty="0">
                <a:latin typeface="Arial" charset="0"/>
              </a:rPr>
              <a:t> doet u met behulp van het controlepanel tijdens de presentatie. 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-1188640" y="2139702"/>
            <a:ext cx="105596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  <a:endParaRPr lang="nl-NL" sz="700" baseline="0" dirty="0">
              <a:latin typeface="Arial" charset="0"/>
            </a:endParaRPr>
          </a:p>
        </p:txBody>
      </p: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39702"/>
            <a:ext cx="230120" cy="281258"/>
          </a:xfrm>
          <a:prstGeom prst="rect">
            <a:avLst/>
          </a:prstGeom>
        </p:spPr>
      </p:pic>
      <p:sp>
        <p:nvSpPr>
          <p:cNvPr id="12" name="Tekstvak 11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logo of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6263" y="555625"/>
            <a:ext cx="7991475" cy="3455989"/>
          </a:xfrm>
        </p:spPr>
        <p:txBody>
          <a:bodyPr lIns="0" tIns="0" rIns="0" bIns="0">
            <a:normAutofit/>
          </a:bodyPr>
          <a:lstStyle>
            <a:lvl1pPr marL="171450" marR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/>
            </a:lvl1pPr>
            <a:lvl2pPr>
              <a:defRPr sz="1800" baseline="0"/>
            </a:lvl2pPr>
            <a:lvl3pPr marL="536575" marR="0" indent="-176213" algn="l" defTabSz="6858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aseline="0"/>
            </a:lvl3pPr>
            <a:lvl4pPr>
              <a:defRPr sz="1400" baseline="0"/>
            </a:lvl4pPr>
            <a:lvl5pPr>
              <a:defRPr sz="1200" baseline="0"/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  <a:p>
            <a:pPr marL="171450" marR="0" lvl="0" indent="-171450" algn="l" defTabSz="6858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dirty="0"/>
          </a:p>
        </p:txBody>
      </p:sp>
      <p:sp>
        <p:nvSpPr>
          <p:cNvPr id="10" name="Tijdelijke aanduiding voor voettekst 1"/>
          <p:cNvSpPr>
            <a:spLocks noGrp="1"/>
          </p:cNvSpPr>
          <p:nvPr>
            <p:ph type="ftr" sz="quarter" idx="10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13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12" name="Tekstvak 11"/>
          <p:cNvSpPr txBox="1"/>
          <p:nvPr userDrawn="1"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grpSp>
        <p:nvGrpSpPr>
          <p:cNvPr id="7" name="Groeperen 6"/>
          <p:cNvGrpSpPr/>
          <p:nvPr userDrawn="1"/>
        </p:nvGrpSpPr>
        <p:grpSpPr>
          <a:xfrm>
            <a:off x="-1188640" y="4241934"/>
            <a:ext cx="1125323" cy="562064"/>
            <a:chOff x="4782929" y="4335401"/>
            <a:chExt cx="1125323" cy="562064"/>
          </a:xfrm>
        </p:grpSpPr>
        <p:pic>
          <p:nvPicPr>
            <p:cNvPr id="8" name="Afbeelding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9" name="Rechte verbindingslijn 8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  <p:sp>
        <p:nvSpPr>
          <p:cNvPr id="14" name="Tekstvak 13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Eind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Afbeelding 2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" r="20193"/>
          <a:stretch/>
        </p:blipFill>
        <p:spPr>
          <a:xfrm>
            <a:off x="0" y="4401658"/>
            <a:ext cx="9144000" cy="690372"/>
          </a:xfrm>
          <a:prstGeom prst="rect">
            <a:avLst/>
          </a:prstGeom>
        </p:spPr>
      </p:pic>
      <p:sp>
        <p:nvSpPr>
          <p:cNvPr id="5" name="Rechthoek 4"/>
          <p:cNvSpPr/>
          <p:nvPr userDrawn="1"/>
        </p:nvSpPr>
        <p:spPr>
          <a:xfrm>
            <a:off x="576263" y="555624"/>
            <a:ext cx="3995736" cy="3455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63" y="555624"/>
            <a:ext cx="3995736" cy="863601"/>
          </a:xfrm>
          <a:prstGeom prst="rect">
            <a:avLst/>
          </a:prstGeom>
        </p:spPr>
        <p:txBody>
          <a:bodyPr lIns="288000" tIns="180000" rIns="0" bIns="0" anchor="t" anchorCtr="0"/>
          <a:lstStyle>
            <a:lvl1pPr>
              <a:defRPr sz="2400"/>
            </a:lvl1pPr>
          </a:lstStyle>
          <a:p>
            <a:r>
              <a:rPr lang="nl-NL" dirty="0"/>
              <a:t>Klik om titel van de dia toe te voegen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555624"/>
            <a:ext cx="3995738" cy="3455989"/>
          </a:xfrm>
        </p:spPr>
        <p:txBody>
          <a:bodyPr lIns="0" tIns="0" rIns="0" bIns="0" anchor="t">
            <a:normAutofit/>
          </a:bodyPr>
          <a:lstStyle>
            <a:lvl1pPr marL="0" indent="0">
              <a:buNone/>
              <a:defRPr sz="20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76262" y="1419226"/>
            <a:ext cx="3995737" cy="2592388"/>
          </a:xfrm>
        </p:spPr>
        <p:txBody>
          <a:bodyPr lIns="28800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2000" baseline="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 dirty="0"/>
              <a:t>Klik om tekst toe te voegen</a:t>
            </a:r>
          </a:p>
        </p:txBody>
      </p:sp>
      <p:sp>
        <p:nvSpPr>
          <p:cNvPr id="30" name="Tekstvak 29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logo</a:t>
            </a:r>
            <a:endParaRPr lang="nl-NL" sz="700" baseline="0" dirty="0">
              <a:latin typeface="Arial" charset="0"/>
            </a:endParaRPr>
          </a:p>
        </p:txBody>
      </p:sp>
      <p:sp>
        <p:nvSpPr>
          <p:cNvPr id="31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32" name="Tekstvak 31"/>
          <p:cNvSpPr txBox="1"/>
          <p:nvPr userDrawn="1"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grpSp>
        <p:nvGrpSpPr>
          <p:cNvPr id="18" name="Groeperen 17"/>
          <p:cNvGrpSpPr/>
          <p:nvPr userDrawn="1"/>
        </p:nvGrpSpPr>
        <p:grpSpPr>
          <a:xfrm>
            <a:off x="-1188640" y="4241934"/>
            <a:ext cx="1125323" cy="562064"/>
            <a:chOff x="4782929" y="4335401"/>
            <a:chExt cx="1125323" cy="562064"/>
          </a:xfrm>
        </p:grpSpPr>
        <p:pic>
          <p:nvPicPr>
            <p:cNvPr id="19" name="Afbeelding 1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20" name="Rechte verbindingslijn 19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63" y="555623"/>
            <a:ext cx="7991475" cy="8636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>
              <a:defRPr sz="2400" b="1" baseline="0"/>
            </a:lvl1pPr>
          </a:lstStyle>
          <a:p>
            <a:r>
              <a:rPr lang="nl-NL" dirty="0"/>
              <a:t>Inhoudsopgave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2000" baseline="0"/>
            </a:lvl1pPr>
            <a:lvl2pPr>
              <a:spcBef>
                <a:spcPts val="0"/>
              </a:spcBef>
              <a:defRPr sz="1800" baseline="0"/>
            </a:lvl2pPr>
            <a:lvl3pPr>
              <a:spcBef>
                <a:spcPts val="0"/>
              </a:spcBef>
              <a:defRPr sz="1600" baseline="0"/>
            </a:lvl3pPr>
            <a:lvl4pPr>
              <a:spcBef>
                <a:spcPts val="0"/>
              </a:spcBef>
              <a:defRPr sz="1400" baseline="0"/>
            </a:lvl4pPr>
            <a:lvl5pPr>
              <a:spcBef>
                <a:spcPts val="0"/>
              </a:spcBef>
              <a:defRPr sz="1200" baseline="0"/>
            </a:lvl5pPr>
          </a:lstStyle>
          <a:p>
            <a:pPr lvl="0"/>
            <a:r>
              <a:rPr lang="nl-NL" dirty="0"/>
              <a:t>Onderwerp van de eerste dia   dia 1</a:t>
            </a:r>
          </a:p>
          <a:p>
            <a:pPr lvl="0"/>
            <a:r>
              <a:rPr lang="nl-NL" dirty="0"/>
              <a:t>Onderwerp van de tweede dia   dia 2</a:t>
            </a:r>
          </a:p>
          <a:p>
            <a:pPr lvl="0"/>
            <a:r>
              <a:rPr lang="nl-NL" dirty="0"/>
              <a:t>Onderwerp van de derde dia   dia 3</a:t>
            </a:r>
          </a:p>
          <a:p>
            <a:pPr lvl="1"/>
            <a:r>
              <a:rPr lang="nl-NL" dirty="0"/>
              <a:t>Onderwerp van de vierde dia   dia 4</a:t>
            </a:r>
          </a:p>
          <a:p>
            <a:pPr lvl="2"/>
            <a:r>
              <a:rPr lang="nl-NL" dirty="0"/>
              <a:t>Onderwerp van de vijfde dia   dia 5</a:t>
            </a:r>
          </a:p>
          <a:p>
            <a:pPr lvl="3"/>
            <a:r>
              <a:rPr lang="nl-NL" dirty="0"/>
              <a:t>Onderwerp van de zesde dia   dia 6</a:t>
            </a:r>
          </a:p>
          <a:p>
            <a:pPr lvl="4"/>
            <a:r>
              <a:rPr lang="nl-NL" dirty="0"/>
              <a:t>Tweede niveau</a:t>
            </a:r>
          </a:p>
        </p:txBody>
      </p:sp>
      <p:sp>
        <p:nvSpPr>
          <p:cNvPr id="13" name="Tekstvak 12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  <p:sp>
        <p:nvSpPr>
          <p:cNvPr id="24" name="Tijdelijke aanduiding voor voettekst 1"/>
          <p:cNvSpPr>
            <a:spLocks noGrp="1"/>
          </p:cNvSpPr>
          <p:nvPr userDrawn="1">
            <p:ph type="ftr" sz="quarter" idx="10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25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22" name="Tekstvak 21"/>
          <p:cNvSpPr txBox="1"/>
          <p:nvPr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23" name="Afbeelding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  <p:grpSp>
        <p:nvGrpSpPr>
          <p:cNvPr id="26" name="Groeperen 25"/>
          <p:cNvGrpSpPr/>
          <p:nvPr/>
        </p:nvGrpSpPr>
        <p:grpSpPr>
          <a:xfrm>
            <a:off x="-1188640" y="4227934"/>
            <a:ext cx="1125323" cy="562064"/>
            <a:chOff x="4782929" y="4335401"/>
            <a:chExt cx="1125323" cy="562064"/>
          </a:xfrm>
        </p:grpSpPr>
        <p:pic>
          <p:nvPicPr>
            <p:cNvPr id="27" name="Afbeelding 2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28" name="Rechte verbindingslijn 27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63" y="555623"/>
            <a:ext cx="7991475" cy="863602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>
              <a:defRPr sz="2400" b="1" baseline="0"/>
            </a:lvl1pPr>
          </a:lstStyle>
          <a:p>
            <a:r>
              <a:rPr lang="nl-NL" dirty="0"/>
              <a:t>Klik om titel van de dia toe te voegen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 lIns="0" tIns="0" rIns="0" bIns="0">
            <a:normAutofit/>
          </a:bodyPr>
          <a:lstStyle>
            <a:lvl1pPr marL="171450" marR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/>
            </a:lvl1pPr>
            <a:lvl2pPr>
              <a:spcBef>
                <a:spcPts val="0"/>
              </a:spcBef>
              <a:defRPr sz="1800" baseline="0"/>
            </a:lvl2pPr>
            <a:lvl3pPr>
              <a:spcBef>
                <a:spcPts val="0"/>
              </a:spcBef>
              <a:defRPr sz="1600" baseline="0"/>
            </a:lvl3pPr>
            <a:lvl4pPr>
              <a:spcBef>
                <a:spcPts val="0"/>
              </a:spcBef>
              <a:defRPr sz="1400" baseline="0"/>
            </a:lvl4pPr>
            <a:lvl5pPr>
              <a:spcBef>
                <a:spcPts val="0"/>
              </a:spcBef>
              <a:defRPr sz="1200" baseline="0"/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</p:txBody>
      </p:sp>
      <p:sp>
        <p:nvSpPr>
          <p:cNvPr id="24" name="Tijdelijke aanduiding voor voettekst 1"/>
          <p:cNvSpPr>
            <a:spLocks noGrp="1"/>
          </p:cNvSpPr>
          <p:nvPr userDrawn="1">
            <p:ph type="ftr" sz="quarter" idx="10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25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22" name="Tekstvak 21"/>
          <p:cNvSpPr txBox="1"/>
          <p:nvPr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23" name="Afbeelding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  <p:grpSp>
        <p:nvGrpSpPr>
          <p:cNvPr id="26" name="Groeperen 25"/>
          <p:cNvGrpSpPr/>
          <p:nvPr/>
        </p:nvGrpSpPr>
        <p:grpSpPr>
          <a:xfrm>
            <a:off x="-1188640" y="4227934"/>
            <a:ext cx="1125323" cy="562064"/>
            <a:chOff x="4782929" y="4335401"/>
            <a:chExt cx="1125323" cy="562064"/>
          </a:xfrm>
        </p:grpSpPr>
        <p:pic>
          <p:nvPicPr>
            <p:cNvPr id="27" name="Afbeelding 2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28" name="Rechte verbindingslijn 27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kstvak 13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 met infobl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9144000" cy="4011612"/>
          </a:xfrm>
        </p:spPr>
        <p:txBody>
          <a:bodyPr lIns="576000" tIns="540000"/>
          <a:lstStyle>
            <a:lvl1pPr marL="0" indent="0">
              <a:buFontTx/>
              <a:buNone/>
              <a:defRPr/>
            </a:lvl1pPr>
          </a:lstStyle>
          <a:p>
            <a:r>
              <a:rPr lang="nl-NL" dirty="0"/>
              <a:t>Hier afbeelding invoegen</a:t>
            </a:r>
          </a:p>
        </p:txBody>
      </p:sp>
      <p:sp>
        <p:nvSpPr>
          <p:cNvPr id="18" name="Content Placeholder 2"/>
          <p:cNvSpPr>
            <a:spLocks noGrp="1"/>
          </p:cNvSpPr>
          <p:nvPr userDrawn="1">
            <p:ph idx="1" hasCustomPrompt="1"/>
          </p:nvPr>
        </p:nvSpPr>
        <p:spPr>
          <a:xfrm>
            <a:off x="576263" y="2931790"/>
            <a:ext cx="7991475" cy="1079824"/>
          </a:xfrm>
          <a:solidFill>
            <a:schemeClr val="accent2"/>
          </a:solidFill>
        </p:spPr>
        <p:txBody>
          <a:bodyPr lIns="108000" tIns="108000" rIns="108000" bIns="108000">
            <a:normAutofit/>
          </a:bodyPr>
          <a:lstStyle>
            <a:lvl1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/>
            </a:lvl1pPr>
            <a:lvl2pPr>
              <a:lnSpc>
                <a:spcPct val="90000"/>
              </a:lnSpc>
              <a:defRPr sz="2000" baseline="0"/>
            </a:lvl2pPr>
            <a:lvl3pPr>
              <a:lnSpc>
                <a:spcPct val="90000"/>
              </a:lnSpc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dirty="0"/>
              <a:t>Klik om tekst toe te voegen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dirty="0"/>
              <a:t>Klik om tekst toe te voegen</a:t>
            </a:r>
          </a:p>
        </p:txBody>
      </p:sp>
      <p:sp>
        <p:nvSpPr>
          <p:cNvPr id="22" name="Tijdelijke aanduiding voor voettekst 1"/>
          <p:cNvSpPr>
            <a:spLocks noGrp="1"/>
          </p:cNvSpPr>
          <p:nvPr userDrawn="1">
            <p:ph type="ftr" sz="quarter" idx="11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23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26" name="Tekstvak 25"/>
          <p:cNvSpPr txBox="1"/>
          <p:nvPr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27" name="Afbeelding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  <p:grpSp>
        <p:nvGrpSpPr>
          <p:cNvPr id="28" name="Groeperen 27"/>
          <p:cNvGrpSpPr/>
          <p:nvPr/>
        </p:nvGrpSpPr>
        <p:grpSpPr>
          <a:xfrm>
            <a:off x="-1188640" y="4227934"/>
            <a:ext cx="1125323" cy="562064"/>
            <a:chOff x="4782929" y="4335401"/>
            <a:chExt cx="1125323" cy="562064"/>
          </a:xfrm>
        </p:grpSpPr>
        <p:pic>
          <p:nvPicPr>
            <p:cNvPr id="29" name="Afbeelding 2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30" name="Rechte verbindingslijn 29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kstvak 13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toelich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62" y="555624"/>
            <a:ext cx="3311128" cy="863601"/>
          </a:xfrm>
          <a:prstGeom prst="rect">
            <a:avLst/>
          </a:prstGeom>
        </p:spPr>
        <p:txBody>
          <a:bodyPr lIns="0" tIns="0" rIns="108000" bIns="0" anchor="t" anchorCtr="0"/>
          <a:lstStyle>
            <a:lvl1pPr>
              <a:defRPr sz="2400" baseline="0"/>
            </a:lvl1pPr>
          </a:lstStyle>
          <a:p>
            <a:r>
              <a:rPr lang="nl-NL" dirty="0"/>
              <a:t>Klik om titel van de dia toe te voegen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0" y="-1"/>
            <a:ext cx="5256610" cy="4011614"/>
          </a:xfrm>
        </p:spPr>
        <p:txBody>
          <a:bodyPr lIns="0" tIns="540000" rIns="0" bIns="0" anchor="t">
            <a:normAutofit/>
          </a:bodyPr>
          <a:lstStyle>
            <a:lvl1pPr marL="0" indent="0">
              <a:buNone/>
              <a:defRPr sz="20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2" name="Tijdelijke aanduiding voor voettekst 1"/>
          <p:cNvSpPr>
            <a:spLocks noGrp="1"/>
          </p:cNvSpPr>
          <p:nvPr userDrawn="1">
            <p:ph type="ftr" sz="quarter" idx="10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33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31" name="Content Placeholder 2"/>
          <p:cNvSpPr>
            <a:spLocks noGrp="1"/>
          </p:cNvSpPr>
          <p:nvPr userDrawn="1">
            <p:ph idx="11" hasCustomPrompt="1"/>
          </p:nvPr>
        </p:nvSpPr>
        <p:spPr>
          <a:xfrm>
            <a:off x="580058" y="1419224"/>
            <a:ext cx="3305307" cy="2592389"/>
          </a:xfrm>
        </p:spPr>
        <p:txBody>
          <a:bodyPr lIns="0" tIns="0" rIns="108000" bIns="0">
            <a:normAutofit/>
          </a:bodyPr>
          <a:lstStyle>
            <a:lvl1pPr marL="171450" marR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aseline="0"/>
            </a:lvl1pPr>
            <a:lvl2pPr>
              <a:spcBef>
                <a:spcPts val="0"/>
              </a:spcBef>
              <a:defRPr sz="1800" baseline="0"/>
            </a:lvl2pPr>
            <a:lvl3pPr>
              <a:spcBef>
                <a:spcPts val="0"/>
              </a:spcBef>
              <a:defRPr sz="1600" baseline="0"/>
            </a:lvl3pPr>
            <a:lvl4pPr>
              <a:spcBef>
                <a:spcPts val="0"/>
              </a:spcBef>
              <a:defRPr sz="1400" baseline="0"/>
            </a:lvl4pPr>
            <a:lvl5pPr>
              <a:spcBef>
                <a:spcPts val="0"/>
              </a:spcBef>
              <a:defRPr sz="1200" baseline="0"/>
            </a:lvl5pPr>
          </a:lstStyle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34" name="Afbeelding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  <p:grpSp>
        <p:nvGrpSpPr>
          <p:cNvPr id="37" name="Groeperen 36"/>
          <p:cNvGrpSpPr/>
          <p:nvPr/>
        </p:nvGrpSpPr>
        <p:grpSpPr>
          <a:xfrm>
            <a:off x="-1188640" y="4227934"/>
            <a:ext cx="1125323" cy="562064"/>
            <a:chOff x="4782929" y="4335401"/>
            <a:chExt cx="1125323" cy="562064"/>
          </a:xfrm>
        </p:grpSpPr>
        <p:pic>
          <p:nvPicPr>
            <p:cNvPr id="38" name="Afbeelding 3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39" name="Rechte verbindingslijn 38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kstvak 13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Voorstellen spre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576263" y="555624"/>
            <a:ext cx="3995736" cy="3455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63" y="555624"/>
            <a:ext cx="3995736" cy="863601"/>
          </a:xfrm>
          <a:prstGeom prst="rect">
            <a:avLst/>
          </a:prstGeom>
        </p:spPr>
        <p:txBody>
          <a:bodyPr lIns="288000" tIns="180000" rIns="0" bIns="0" anchor="t" anchorCtr="0"/>
          <a:lstStyle>
            <a:lvl1pPr>
              <a:defRPr sz="2400"/>
            </a:lvl1pPr>
          </a:lstStyle>
          <a:p>
            <a:r>
              <a:rPr lang="nl-NL" dirty="0"/>
              <a:t>Klik om titel van de dia toe te voegen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555624"/>
            <a:ext cx="3995738" cy="3455989"/>
          </a:xfrm>
        </p:spPr>
        <p:txBody>
          <a:bodyPr lIns="0" tIns="0" rIns="0" bIns="0" anchor="t">
            <a:normAutofit/>
          </a:bodyPr>
          <a:lstStyle>
            <a:lvl1pPr marL="0" indent="0">
              <a:buNone/>
              <a:defRPr sz="20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76262" y="1419226"/>
            <a:ext cx="3995737" cy="2592388"/>
          </a:xfrm>
        </p:spPr>
        <p:txBody>
          <a:bodyPr lIns="288000" tIns="0" rIns="0" bIns="0">
            <a:normAutofit/>
          </a:bodyPr>
          <a:lstStyle>
            <a:lvl1pPr marL="179388" marR="0" indent="-179388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aseline="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 dirty="0"/>
              <a:t>Klik om tekst toe te voegen</a:t>
            </a:r>
          </a:p>
          <a:p>
            <a:pPr lvl="0"/>
            <a:endParaRPr lang="nl-NL" dirty="0"/>
          </a:p>
        </p:txBody>
      </p:sp>
      <p:sp>
        <p:nvSpPr>
          <p:cNvPr id="32" name="Tijdelijke aanduiding voor voettekst 1"/>
          <p:cNvSpPr>
            <a:spLocks noGrp="1"/>
          </p:cNvSpPr>
          <p:nvPr userDrawn="1">
            <p:ph type="ftr" sz="quarter" idx="10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33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27" name="Tekstvak 26"/>
          <p:cNvSpPr txBox="1"/>
          <p:nvPr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29" name="Afbeelding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  <p:grpSp>
        <p:nvGrpSpPr>
          <p:cNvPr id="31" name="Groeperen 30"/>
          <p:cNvGrpSpPr/>
          <p:nvPr/>
        </p:nvGrpSpPr>
        <p:grpSpPr>
          <a:xfrm>
            <a:off x="-1188640" y="4227934"/>
            <a:ext cx="1125323" cy="562064"/>
            <a:chOff x="4782929" y="4335401"/>
            <a:chExt cx="1125323" cy="562064"/>
          </a:xfrm>
        </p:grpSpPr>
        <p:pic>
          <p:nvPicPr>
            <p:cNvPr id="34" name="Afbeelding 3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35" name="Rechte verbindingslijn 34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kstvak 14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75533" y="555625"/>
            <a:ext cx="3960000" cy="3455988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1" name="Picture Placeholder 2"/>
          <p:cNvSpPr>
            <a:spLocks noGrp="1"/>
          </p:cNvSpPr>
          <p:nvPr userDrawn="1">
            <p:ph type="pic" idx="10"/>
          </p:nvPr>
        </p:nvSpPr>
        <p:spPr>
          <a:xfrm>
            <a:off x="4607738" y="555625"/>
            <a:ext cx="3960000" cy="3455988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3" name="Tijdelijke aanduiding voor voettekst 1"/>
          <p:cNvSpPr>
            <a:spLocks noGrp="1"/>
          </p:cNvSpPr>
          <p:nvPr userDrawn="1">
            <p:ph type="ftr" sz="quarter" idx="11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34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17" name="Tekstvak 16"/>
          <p:cNvSpPr txBox="1"/>
          <p:nvPr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18" name="Afbeelding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  <p:grpSp>
        <p:nvGrpSpPr>
          <p:cNvPr id="27" name="Groeperen 26"/>
          <p:cNvGrpSpPr/>
          <p:nvPr/>
        </p:nvGrpSpPr>
        <p:grpSpPr>
          <a:xfrm>
            <a:off x="-1188640" y="4227934"/>
            <a:ext cx="1125323" cy="562064"/>
            <a:chOff x="4782929" y="4335401"/>
            <a:chExt cx="1125323" cy="562064"/>
          </a:xfrm>
        </p:grpSpPr>
        <p:pic>
          <p:nvPicPr>
            <p:cNvPr id="29" name="Afbeelding 2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32" name="Rechte verbindingslijn 31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kstvak 12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en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75533" y="1419225"/>
            <a:ext cx="3960000" cy="2592388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1" name="Picture Placeholder 2"/>
          <p:cNvSpPr>
            <a:spLocks noGrp="1"/>
          </p:cNvSpPr>
          <p:nvPr userDrawn="1">
            <p:ph type="pic" idx="10"/>
          </p:nvPr>
        </p:nvSpPr>
        <p:spPr>
          <a:xfrm>
            <a:off x="4607738" y="1419225"/>
            <a:ext cx="3960000" cy="2592388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3" name="Tijdelijke aanduiding voor voettekst 1"/>
          <p:cNvSpPr>
            <a:spLocks noGrp="1"/>
          </p:cNvSpPr>
          <p:nvPr userDrawn="1">
            <p:ph type="ftr" sz="quarter" idx="11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34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>
          <a:xfrm>
            <a:off x="576263" y="555625"/>
            <a:ext cx="7991474" cy="863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nl-NL" dirty="0"/>
              <a:t>Klik om titel van de dia toe te voegen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-1188640" y="555625"/>
            <a:ext cx="1125323" cy="3985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Afbeelding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de afbeelding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wijzigen…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Nieuw beeld toewijzen</a:t>
            </a:r>
            <a:br>
              <a:rPr lang="nl-NL" sz="700" baseline="0" dirty="0">
                <a:latin typeface="Arial" charset="0"/>
              </a:rPr>
            </a:br>
            <a:endParaRPr lang="nl-NL" sz="700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Positie in kader wijzigen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Ga op afbeelding staan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Rechtermuisknop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 opmaken…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afbeelding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Bijsnijden</a:t>
            </a:r>
            <a:r>
              <a:rPr lang="nl-NL" sz="700" baseline="0" dirty="0">
                <a:latin typeface="Arial" charset="0"/>
              </a:rPr>
              <a:t> &gt;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Afbeeldingspositie</a:t>
            </a:r>
            <a:br>
              <a:rPr lang="nl-NL" sz="700" baseline="0" dirty="0">
                <a:latin typeface="Arial" charset="0"/>
              </a:rPr>
            </a:br>
            <a:r>
              <a:rPr lang="nl-NL" sz="700" u="sng" baseline="0" dirty="0">
                <a:latin typeface="Arial" charset="0"/>
              </a:rPr>
              <a:t>Verschuiving X of Y</a:t>
            </a:r>
          </a:p>
          <a:p>
            <a:pPr marL="90488" indent="-90488">
              <a:buAutoNum type="arabicPeriod"/>
              <a:tabLst/>
            </a:pPr>
            <a:endParaRPr lang="nl-NL" sz="700" u="sng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Schikken</a:t>
            </a:r>
            <a:endParaRPr lang="nl-NL" sz="700" b="0" u="sng" baseline="0" dirty="0">
              <a:latin typeface="Arial" charset="0"/>
            </a:endParaRP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Onder start vindt u </a:t>
            </a:r>
          </a:p>
          <a:p>
            <a:pPr marL="6350" indent="-6350">
              <a:tabLst/>
            </a:pPr>
            <a:r>
              <a:rPr lang="nl-NL" sz="700" u="none" baseline="0" dirty="0">
                <a:latin typeface="Arial" charset="0"/>
              </a:rPr>
              <a:t>deze knop (ook </a:t>
            </a:r>
            <a:br>
              <a:rPr lang="nl-NL" sz="700" u="none" baseline="0" dirty="0">
                <a:latin typeface="Arial" charset="0"/>
              </a:rPr>
            </a:br>
            <a:r>
              <a:rPr lang="nl-NL" sz="700" u="none" baseline="0" dirty="0">
                <a:latin typeface="Arial" charset="0"/>
              </a:rPr>
              <a:t>onder het menu). U kunt hiermee objecten naar voren of naar achter plaatsen en/of eenvoudig uitlijnen.</a:t>
            </a:r>
          </a:p>
          <a:p>
            <a:pPr marL="6350" indent="-6350">
              <a:tabLst/>
            </a:pPr>
            <a:endParaRPr lang="nl-NL" sz="700" u="none" baseline="0" dirty="0">
              <a:latin typeface="Arial" charset="0"/>
            </a:endParaRPr>
          </a:p>
          <a:p>
            <a:pPr marL="90488" indent="-90488">
              <a:tabLst/>
            </a:pPr>
            <a:r>
              <a:rPr lang="nl-NL" sz="700" b="1" baseline="0" dirty="0">
                <a:latin typeface="Arial" charset="0"/>
              </a:rPr>
              <a:t>Derde kleur toewijzen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het vlak dat een andere kleur moet</a:t>
            </a:r>
            <a:r>
              <a:rPr lang="nl-NL" sz="700" dirty="0">
                <a:latin typeface="Arial" charset="0"/>
              </a:rPr>
              <a:t> </a:t>
            </a:r>
            <a:r>
              <a:rPr lang="nl-NL" sz="700" baseline="0" dirty="0">
                <a:latin typeface="Arial" charset="0"/>
              </a:rPr>
              <a:t>krijgen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</a:t>
            </a:r>
            <a:r>
              <a:rPr lang="nl-NL" sz="700" u="sng" baseline="0" dirty="0">
                <a:latin typeface="Arial" charset="0"/>
              </a:rPr>
              <a:t>Opvullen van vorm</a:t>
            </a: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</a:t>
            </a:r>
            <a:r>
              <a:rPr lang="nl-NL" sz="700" baseline="0" dirty="0">
                <a:latin typeface="Arial" charset="0"/>
              </a:rPr>
              <a:t>lik op </a:t>
            </a:r>
            <a:r>
              <a:rPr lang="nl-NL" sz="700" u="sng" baseline="0" dirty="0">
                <a:latin typeface="Arial" charset="0"/>
              </a:rPr>
              <a:t>Meer opvulkleuren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dirty="0">
                <a:latin typeface="Arial" charset="0"/>
              </a:rPr>
              <a:t>Kies tab </a:t>
            </a:r>
            <a:r>
              <a:rPr lang="nl-NL" sz="700" u="sng" dirty="0">
                <a:latin typeface="Arial" charset="0"/>
              </a:rPr>
              <a:t>Aangepast</a:t>
            </a: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Vul de RGB-waarde</a:t>
            </a:r>
            <a:r>
              <a:rPr lang="nl-NL" sz="700" dirty="0">
                <a:latin typeface="Arial" charset="0"/>
              </a:rPr>
              <a:t> in van een van de voorgestelde kleuren</a:t>
            </a:r>
            <a:r>
              <a:rPr lang="nl-NL" sz="700" baseline="0" dirty="0">
                <a:latin typeface="Arial" charset="0"/>
              </a:rPr>
              <a:t> op Tools en tips-pagina</a:t>
            </a:r>
            <a:endParaRPr lang="nl-NL" sz="700" dirty="0">
              <a:latin typeface="Arial" charset="0"/>
            </a:endParaRPr>
          </a:p>
          <a:p>
            <a:pPr marL="90488" indent="-90488">
              <a:buAutoNum type="arabicPeriod"/>
              <a:tabLst/>
            </a:pPr>
            <a:r>
              <a:rPr lang="nl-NL" sz="700" baseline="0" dirty="0">
                <a:latin typeface="Arial" charset="0"/>
              </a:rPr>
              <a:t>Klik op OK</a:t>
            </a:r>
          </a:p>
          <a:p>
            <a:pPr marL="6350" indent="-6350">
              <a:tabLst/>
            </a:pPr>
            <a:endParaRPr lang="nl-NL" sz="700" baseline="0" dirty="0">
              <a:latin typeface="Arial" charset="0"/>
            </a:endParaRPr>
          </a:p>
        </p:txBody>
      </p:sp>
      <p:pic>
        <p:nvPicPr>
          <p:cNvPr id="27" name="Afbeelding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73" y="2172042"/>
            <a:ext cx="230120" cy="281258"/>
          </a:xfrm>
          <a:prstGeom prst="rect">
            <a:avLst/>
          </a:prstGeom>
        </p:spPr>
      </p:pic>
      <p:sp>
        <p:nvSpPr>
          <p:cNvPr id="14" name="Tekstvak 13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  <p:grpSp>
        <p:nvGrpSpPr>
          <p:cNvPr id="15" name="Groeperen 14"/>
          <p:cNvGrpSpPr/>
          <p:nvPr userDrawn="1"/>
        </p:nvGrpSpPr>
        <p:grpSpPr>
          <a:xfrm>
            <a:off x="-1188640" y="4227934"/>
            <a:ext cx="1125323" cy="562064"/>
            <a:chOff x="4782929" y="4335401"/>
            <a:chExt cx="1125323" cy="562064"/>
          </a:xfrm>
        </p:grpSpPr>
        <p:pic>
          <p:nvPicPr>
            <p:cNvPr id="16" name="Afbeelding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" t="21802" r="2900" b="-6396"/>
            <a:stretch/>
          </p:blipFill>
          <p:spPr>
            <a:xfrm>
              <a:off x="4782929" y="4447336"/>
              <a:ext cx="1125323" cy="450129"/>
            </a:xfrm>
            <a:prstGeom prst="rect">
              <a:avLst/>
            </a:prstGeom>
          </p:spPr>
        </p:pic>
        <p:cxnSp>
          <p:nvCxnSpPr>
            <p:cNvPr id="19" name="Rechte verbindingslijn 18"/>
            <p:cNvCxnSpPr/>
            <p:nvPr/>
          </p:nvCxnSpPr>
          <p:spPr>
            <a:xfrm flipV="1">
              <a:off x="5519530" y="4335401"/>
              <a:ext cx="0" cy="216024"/>
            </a:xfrm>
            <a:prstGeom prst="line">
              <a:avLst/>
            </a:prstGeom>
            <a:ln w="22225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enree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75535" y="555625"/>
            <a:ext cx="2599200" cy="1692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3" name="Picture Placeholder 2"/>
          <p:cNvSpPr>
            <a:spLocks noGrp="1"/>
          </p:cNvSpPr>
          <p:nvPr userDrawn="1">
            <p:ph type="pic" idx="10"/>
          </p:nvPr>
        </p:nvSpPr>
        <p:spPr>
          <a:xfrm>
            <a:off x="5968538" y="555625"/>
            <a:ext cx="2599200" cy="1692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4" name="Picture Placeholder 2"/>
          <p:cNvSpPr>
            <a:spLocks noGrp="1"/>
          </p:cNvSpPr>
          <p:nvPr userDrawn="1">
            <p:ph type="pic" idx="11"/>
          </p:nvPr>
        </p:nvSpPr>
        <p:spPr>
          <a:xfrm>
            <a:off x="3272037" y="555625"/>
            <a:ext cx="2599200" cy="1692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5" name="Picture Placeholder 2"/>
          <p:cNvSpPr>
            <a:spLocks noGrp="1"/>
          </p:cNvSpPr>
          <p:nvPr userDrawn="1">
            <p:ph type="pic" idx="12"/>
          </p:nvPr>
        </p:nvSpPr>
        <p:spPr>
          <a:xfrm>
            <a:off x="575535" y="2319613"/>
            <a:ext cx="2599200" cy="1692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6" name="Picture Placeholder 2"/>
          <p:cNvSpPr>
            <a:spLocks noGrp="1"/>
          </p:cNvSpPr>
          <p:nvPr userDrawn="1">
            <p:ph type="pic" idx="13"/>
          </p:nvPr>
        </p:nvSpPr>
        <p:spPr>
          <a:xfrm>
            <a:off x="5968538" y="2319613"/>
            <a:ext cx="2599200" cy="1692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7" name="Picture Placeholder 2"/>
          <p:cNvSpPr>
            <a:spLocks noGrp="1"/>
          </p:cNvSpPr>
          <p:nvPr userDrawn="1">
            <p:ph type="pic" idx="14"/>
          </p:nvPr>
        </p:nvSpPr>
        <p:spPr>
          <a:xfrm>
            <a:off x="3272037" y="2319613"/>
            <a:ext cx="2599200" cy="169200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1700"/>
              </a:lnSpc>
              <a:buNone/>
              <a:defRPr sz="16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32" name="Tijdelijke aanduiding voor voettekst 1"/>
          <p:cNvSpPr>
            <a:spLocks noGrp="1"/>
          </p:cNvSpPr>
          <p:nvPr userDrawn="1">
            <p:ph type="ftr" sz="quarter" idx="15"/>
          </p:nvPr>
        </p:nvSpPr>
        <p:spPr>
          <a:xfrm>
            <a:off x="576262" y="4443958"/>
            <a:ext cx="738011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38" name="Tijdelijke aanduiding voor voettekst 1"/>
          <p:cNvSpPr txBox="1">
            <a:spLocks/>
          </p:cNvSpPr>
          <p:nvPr userDrawn="1"/>
        </p:nvSpPr>
        <p:spPr>
          <a:xfrm>
            <a:off x="7956374" y="4443958"/>
            <a:ext cx="611363" cy="37600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NL"/>
            </a:defPPr>
            <a:lvl1pPr marL="0" algn="l" defTabSz="685800" rtl="0" eaLnBrk="1" latinLnBrk="0" hangingPunct="1">
              <a:defRPr sz="1200" kern="120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4680AE-594F-F745-8AB4-5ED4CA057D96}" type="slidenum">
              <a:rPr lang="nl-NL" smtClean="0"/>
              <a:pPr algn="r"/>
              <a:t>‹nr.›</a:t>
            </a:fld>
            <a:endParaRPr lang="nl-NL" dirty="0"/>
          </a:p>
        </p:txBody>
      </p:sp>
      <p:grpSp>
        <p:nvGrpSpPr>
          <p:cNvPr id="27" name="Groeperen 26"/>
          <p:cNvGrpSpPr/>
          <p:nvPr userDrawn="1"/>
        </p:nvGrpSpPr>
        <p:grpSpPr>
          <a:xfrm>
            <a:off x="-1188640" y="555625"/>
            <a:ext cx="1125323" cy="4234373"/>
            <a:chOff x="-1188640" y="555625"/>
            <a:chExt cx="1125323" cy="4234373"/>
          </a:xfrm>
        </p:grpSpPr>
        <p:sp>
          <p:nvSpPr>
            <p:cNvPr id="29" name="Tekstvak 28"/>
            <p:cNvSpPr txBox="1"/>
            <p:nvPr/>
          </p:nvSpPr>
          <p:spPr>
            <a:xfrm>
              <a:off x="-1188640" y="555625"/>
              <a:ext cx="1125323" cy="39857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90488" indent="-90488">
                <a:tabLst/>
              </a:pPr>
              <a:r>
                <a:rPr lang="nl-NL" sz="700" b="1" baseline="0" dirty="0">
                  <a:latin typeface="Arial" charset="0"/>
                </a:rPr>
                <a:t>Afbeelding wijzigen</a:t>
              </a:r>
            </a:p>
            <a:p>
              <a:pPr marL="90488" indent="-90488">
                <a:buAutoNum type="arabicPeriod"/>
                <a:tabLst/>
              </a:pPr>
              <a:r>
                <a:rPr lang="nl-NL" sz="700" baseline="0" dirty="0">
                  <a:latin typeface="Arial" charset="0"/>
                </a:rPr>
                <a:t>Klik op de afbeelding</a:t>
              </a:r>
            </a:p>
            <a:p>
              <a:pPr marL="90488" indent="-90488">
                <a:buAutoNum type="arabicPeriod"/>
                <a:tabLst/>
              </a:pPr>
              <a:r>
                <a:rPr lang="nl-NL" sz="700" baseline="0" dirty="0">
                  <a:latin typeface="Arial" charset="0"/>
                </a:rPr>
                <a:t>Rechtermuisknop</a:t>
              </a:r>
              <a:br>
                <a:rPr lang="nl-NL" sz="700" baseline="0" dirty="0">
                  <a:latin typeface="Arial" charset="0"/>
                </a:rPr>
              </a:br>
              <a:r>
                <a:rPr lang="nl-NL" sz="700" u="sng" baseline="0" dirty="0">
                  <a:latin typeface="Arial" charset="0"/>
                </a:rPr>
                <a:t>Afbeelding wijzigen…</a:t>
              </a:r>
            </a:p>
            <a:p>
              <a:pPr marL="90488" indent="-90488">
                <a:buAutoNum type="arabicPeriod"/>
                <a:tabLst/>
              </a:pPr>
              <a:r>
                <a:rPr lang="nl-NL" sz="700" baseline="0" dirty="0">
                  <a:latin typeface="Arial" charset="0"/>
                </a:rPr>
                <a:t>Nieuw beeld toewijzen</a:t>
              </a:r>
              <a:br>
                <a:rPr lang="nl-NL" sz="700" baseline="0" dirty="0">
                  <a:latin typeface="Arial" charset="0"/>
                </a:rPr>
              </a:br>
              <a:endParaRPr lang="nl-NL" sz="700" baseline="0" dirty="0">
                <a:latin typeface="Arial" charset="0"/>
              </a:endParaRPr>
            </a:p>
            <a:p>
              <a:pPr marL="90488" indent="-90488">
                <a:tabLst/>
              </a:pPr>
              <a:r>
                <a:rPr lang="nl-NL" sz="700" b="1" baseline="0" dirty="0">
                  <a:latin typeface="Arial" charset="0"/>
                </a:rPr>
                <a:t>Positie in kader wijzigen</a:t>
              </a:r>
            </a:p>
            <a:p>
              <a:pPr marL="90488" indent="-90488">
                <a:buAutoNum type="arabicPeriod"/>
                <a:tabLst/>
              </a:pPr>
              <a:r>
                <a:rPr lang="nl-NL" sz="700" baseline="0" dirty="0">
                  <a:latin typeface="Arial" charset="0"/>
                </a:rPr>
                <a:t>Ga op afbeelding staan</a:t>
              </a:r>
            </a:p>
            <a:p>
              <a:pPr marL="90488" indent="-90488">
                <a:buAutoNum type="arabicPeriod"/>
                <a:tabLst/>
              </a:pPr>
              <a:r>
                <a:rPr lang="nl-NL" sz="700" baseline="0" dirty="0">
                  <a:latin typeface="Arial" charset="0"/>
                </a:rPr>
                <a:t>Rechtermuisknop</a:t>
              </a:r>
              <a:br>
                <a:rPr lang="nl-NL" sz="700" baseline="0" dirty="0">
                  <a:latin typeface="Arial" charset="0"/>
                </a:rPr>
              </a:br>
              <a:r>
                <a:rPr lang="nl-NL" sz="700" u="sng" baseline="0" dirty="0">
                  <a:latin typeface="Arial" charset="0"/>
                </a:rPr>
                <a:t>Afbeelding opmaken…</a:t>
              </a:r>
            </a:p>
            <a:p>
              <a:pPr marL="90488" indent="-90488">
                <a:buAutoNum type="arabicPeriod"/>
                <a:tabLst/>
              </a:pPr>
              <a:r>
                <a:rPr lang="nl-NL" sz="700" baseline="0" dirty="0">
                  <a:latin typeface="Arial" charset="0"/>
                </a:rPr>
                <a:t>Klik op afbeelding</a:t>
              </a:r>
              <a:br>
                <a:rPr lang="nl-NL" sz="700" baseline="0" dirty="0">
                  <a:latin typeface="Arial" charset="0"/>
                </a:rPr>
              </a:br>
              <a:r>
                <a:rPr lang="nl-NL" sz="700" u="sng" baseline="0" dirty="0">
                  <a:latin typeface="Arial" charset="0"/>
                </a:rPr>
                <a:t>Bijsnijden</a:t>
              </a:r>
              <a:r>
                <a:rPr lang="nl-NL" sz="700" baseline="0" dirty="0">
                  <a:latin typeface="Arial" charset="0"/>
                </a:rPr>
                <a:t> &gt;</a:t>
              </a:r>
              <a:br>
                <a:rPr lang="nl-NL" sz="700" baseline="0" dirty="0">
                  <a:latin typeface="Arial" charset="0"/>
                </a:rPr>
              </a:br>
              <a:r>
                <a:rPr lang="nl-NL" sz="700" u="sng" baseline="0" dirty="0">
                  <a:latin typeface="Arial" charset="0"/>
                </a:rPr>
                <a:t>Afbeeldingspositie</a:t>
              </a:r>
              <a:br>
                <a:rPr lang="nl-NL" sz="700" baseline="0" dirty="0">
                  <a:latin typeface="Arial" charset="0"/>
                </a:rPr>
              </a:br>
              <a:r>
                <a:rPr lang="nl-NL" sz="700" u="sng" baseline="0" dirty="0">
                  <a:latin typeface="Arial" charset="0"/>
                </a:rPr>
                <a:t>Verschuiving X of Y</a:t>
              </a:r>
            </a:p>
            <a:p>
              <a:pPr marL="90488" indent="-90488">
                <a:buAutoNum type="arabicPeriod"/>
                <a:tabLst/>
              </a:pPr>
              <a:endParaRPr lang="nl-NL" sz="700" u="sng" baseline="0" dirty="0">
                <a:latin typeface="Arial" charset="0"/>
              </a:endParaRPr>
            </a:p>
            <a:p>
              <a:pPr marL="90488" indent="-90488">
                <a:tabLst/>
              </a:pPr>
              <a:r>
                <a:rPr lang="nl-NL" sz="700" b="1" baseline="0" dirty="0">
                  <a:latin typeface="Arial" charset="0"/>
                </a:rPr>
                <a:t>Schikken</a:t>
              </a:r>
              <a:endParaRPr lang="nl-NL" sz="700" b="0" u="sng" baseline="0" dirty="0">
                <a:latin typeface="Arial" charset="0"/>
              </a:endParaRPr>
            </a:p>
            <a:p>
              <a:pPr marL="6350" indent="-6350">
                <a:tabLst/>
              </a:pPr>
              <a:r>
                <a:rPr lang="nl-NL" sz="700" u="none" baseline="0" dirty="0">
                  <a:latin typeface="Arial" charset="0"/>
                </a:rPr>
                <a:t>Onder start vindt u </a:t>
              </a:r>
            </a:p>
            <a:p>
              <a:pPr marL="6350" indent="-6350">
                <a:tabLst/>
              </a:pPr>
              <a:r>
                <a:rPr lang="nl-NL" sz="700" u="none" baseline="0" dirty="0">
                  <a:latin typeface="Arial" charset="0"/>
                </a:rPr>
                <a:t>deze knop (ook </a:t>
              </a:r>
              <a:br>
                <a:rPr lang="nl-NL" sz="700" u="none" baseline="0" dirty="0">
                  <a:latin typeface="Arial" charset="0"/>
                </a:rPr>
              </a:br>
              <a:r>
                <a:rPr lang="nl-NL" sz="700" u="none" baseline="0" dirty="0">
                  <a:latin typeface="Arial" charset="0"/>
                </a:rPr>
                <a:t>onder het menu). U kunt hiermee objecten naar voren of naar achter plaatsen en/of eenvoudig uitlijnen.</a:t>
              </a:r>
            </a:p>
            <a:p>
              <a:pPr marL="6350" indent="-6350">
                <a:tabLst/>
              </a:pPr>
              <a:endParaRPr lang="nl-NL" sz="700" u="none" baseline="0" dirty="0">
                <a:latin typeface="Arial" charset="0"/>
              </a:endParaRPr>
            </a:p>
            <a:p>
              <a:pPr marL="90488" indent="-90488">
                <a:tabLst/>
              </a:pPr>
              <a:r>
                <a:rPr lang="nl-NL" sz="700" b="1" baseline="0" dirty="0">
                  <a:latin typeface="Arial" charset="0"/>
                </a:rPr>
                <a:t>Derde kleur toewijzen</a:t>
              </a:r>
            </a:p>
            <a:p>
              <a:pPr marL="90488" indent="-90488">
                <a:buAutoNum type="arabicPeriod"/>
                <a:tabLst/>
              </a:pPr>
              <a:r>
                <a:rPr lang="nl-NL" sz="700" baseline="0" dirty="0">
                  <a:latin typeface="Arial" charset="0"/>
                </a:rPr>
                <a:t>Klik op het vlak dat een andere kleur moet</a:t>
              </a:r>
              <a:r>
                <a:rPr lang="nl-NL" sz="700" dirty="0">
                  <a:latin typeface="Arial" charset="0"/>
                </a:rPr>
                <a:t> </a:t>
              </a:r>
              <a:r>
                <a:rPr lang="nl-NL" sz="700" baseline="0" dirty="0">
                  <a:latin typeface="Arial" charset="0"/>
                </a:rPr>
                <a:t>krijgen</a:t>
              </a:r>
            </a:p>
            <a:p>
              <a:pPr marL="90488" indent="-90488">
                <a:buAutoNum type="arabicPeriod"/>
                <a:tabLst/>
              </a:pPr>
              <a:r>
                <a:rPr lang="nl-NL" sz="700" baseline="0" dirty="0">
                  <a:latin typeface="Arial" charset="0"/>
                </a:rPr>
                <a:t>Klik op </a:t>
              </a:r>
              <a:r>
                <a:rPr lang="nl-NL" sz="700" u="sng" baseline="0" dirty="0">
                  <a:latin typeface="Arial" charset="0"/>
                </a:rPr>
                <a:t>Opvullen van vorm</a:t>
              </a:r>
            </a:p>
            <a:p>
              <a:pPr marL="90488" indent="-90488">
                <a:buAutoNum type="arabicPeriod"/>
                <a:tabLst/>
              </a:pPr>
              <a:r>
                <a:rPr lang="nl-NL" sz="700" dirty="0">
                  <a:latin typeface="Arial" charset="0"/>
                </a:rPr>
                <a:t>K</a:t>
              </a:r>
              <a:r>
                <a:rPr lang="nl-NL" sz="700" baseline="0" dirty="0">
                  <a:latin typeface="Arial" charset="0"/>
                </a:rPr>
                <a:t>lik op </a:t>
              </a:r>
              <a:r>
                <a:rPr lang="nl-NL" sz="700" u="sng" baseline="0" dirty="0">
                  <a:latin typeface="Arial" charset="0"/>
                </a:rPr>
                <a:t>Meer opvulkleuren</a:t>
              </a:r>
              <a:endParaRPr lang="nl-NL" sz="700" dirty="0">
                <a:latin typeface="Arial" charset="0"/>
              </a:endParaRPr>
            </a:p>
            <a:p>
              <a:pPr marL="90488" indent="-90488">
                <a:buAutoNum type="arabicPeriod"/>
                <a:tabLst/>
              </a:pPr>
              <a:r>
                <a:rPr lang="nl-NL" sz="700" dirty="0">
                  <a:latin typeface="Arial" charset="0"/>
                </a:rPr>
                <a:t>Kies tab </a:t>
              </a:r>
              <a:r>
                <a:rPr lang="nl-NL" sz="700" u="sng" dirty="0">
                  <a:latin typeface="Arial" charset="0"/>
                </a:rPr>
                <a:t>Aangepast</a:t>
              </a:r>
            </a:p>
            <a:p>
              <a:pPr marL="90488" indent="-90488">
                <a:buAutoNum type="arabicPeriod"/>
                <a:tabLst/>
              </a:pPr>
              <a:r>
                <a:rPr lang="nl-NL" sz="700" baseline="0" dirty="0">
                  <a:latin typeface="Arial" charset="0"/>
                </a:rPr>
                <a:t>Vul de RGB-waarde</a:t>
              </a:r>
              <a:r>
                <a:rPr lang="nl-NL" sz="700" dirty="0">
                  <a:latin typeface="Arial" charset="0"/>
                </a:rPr>
                <a:t> in van een van de voorgestelde kleuren</a:t>
              </a:r>
              <a:r>
                <a:rPr lang="nl-NL" sz="700" baseline="0" dirty="0">
                  <a:latin typeface="Arial" charset="0"/>
                </a:rPr>
                <a:t> op Tools en tips-pagina</a:t>
              </a:r>
              <a:endParaRPr lang="nl-NL" sz="700" dirty="0">
                <a:latin typeface="Arial" charset="0"/>
              </a:endParaRPr>
            </a:p>
            <a:p>
              <a:pPr marL="90488" indent="-90488">
                <a:buAutoNum type="arabicPeriod"/>
                <a:tabLst/>
              </a:pPr>
              <a:r>
                <a:rPr lang="nl-NL" sz="700" baseline="0" dirty="0">
                  <a:latin typeface="Arial" charset="0"/>
                </a:rPr>
                <a:t>Klik op OK</a:t>
              </a:r>
            </a:p>
            <a:p>
              <a:pPr marL="6350" indent="-6350">
                <a:tabLst/>
              </a:pPr>
              <a:endParaRPr lang="nl-NL" sz="700" baseline="0" dirty="0">
                <a:latin typeface="Arial" charset="0"/>
              </a:endParaRPr>
            </a:p>
          </p:txBody>
        </p:sp>
        <p:pic>
          <p:nvPicPr>
            <p:cNvPr id="31" name="Afbeelding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1073" y="2172042"/>
              <a:ext cx="230120" cy="281258"/>
            </a:xfrm>
            <a:prstGeom prst="rect">
              <a:avLst/>
            </a:prstGeom>
          </p:spPr>
        </p:pic>
        <p:grpSp>
          <p:nvGrpSpPr>
            <p:cNvPr id="39" name="Groeperen 38"/>
            <p:cNvGrpSpPr/>
            <p:nvPr/>
          </p:nvGrpSpPr>
          <p:grpSpPr>
            <a:xfrm>
              <a:off x="-1188640" y="4227934"/>
              <a:ext cx="1125323" cy="562064"/>
              <a:chOff x="4782929" y="4212406"/>
              <a:chExt cx="1125323" cy="562064"/>
            </a:xfrm>
          </p:grpSpPr>
          <p:pic>
            <p:nvPicPr>
              <p:cNvPr id="40" name="Afbeelding 39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69" t="21802" r="2900" b="-6396"/>
              <a:stretch/>
            </p:blipFill>
            <p:spPr>
              <a:xfrm>
                <a:off x="4782929" y="4324341"/>
                <a:ext cx="1125323" cy="450129"/>
              </a:xfrm>
              <a:prstGeom prst="rect">
                <a:avLst/>
              </a:prstGeom>
            </p:spPr>
          </p:pic>
          <p:cxnSp>
            <p:nvCxnSpPr>
              <p:cNvPr id="41" name="Rechte verbindingslijn 40"/>
              <p:cNvCxnSpPr/>
              <p:nvPr/>
            </p:nvCxnSpPr>
            <p:spPr>
              <a:xfrm flipV="1">
                <a:off x="5519530" y="4212406"/>
                <a:ext cx="0" cy="216024"/>
              </a:xfrm>
              <a:prstGeom prst="line">
                <a:avLst/>
              </a:prstGeom>
              <a:ln w="22225">
                <a:solidFill>
                  <a:schemeClr val="tx1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Tekstvak 16"/>
          <p:cNvSpPr txBox="1"/>
          <p:nvPr userDrawn="1"/>
        </p:nvSpPr>
        <p:spPr>
          <a:xfrm>
            <a:off x="9196027" y="4011910"/>
            <a:ext cx="920589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Ruimte onder deze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hulplijn vrij houden </a:t>
            </a:r>
          </a:p>
          <a:p>
            <a:pPr marL="90488" indent="-90488">
              <a:tabLst/>
            </a:pPr>
            <a:r>
              <a:rPr lang="nl-NL" sz="700" b="1" u="none" baseline="0" dirty="0">
                <a:solidFill>
                  <a:srgbClr val="C00000"/>
                </a:solidFill>
                <a:latin typeface="Arial" charset="0"/>
              </a:rPr>
              <a:t>voor subtitel</a:t>
            </a:r>
            <a:endParaRPr lang="nl-NL" sz="700" baseline="0" dirty="0"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6263" y="1419225"/>
            <a:ext cx="7991475" cy="25923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tekst toe te voegen</a:t>
            </a:r>
          </a:p>
          <a:p>
            <a:pPr lvl="1"/>
            <a:r>
              <a:rPr lang="nl-NL" dirty="0"/>
              <a:t>Klik om tekst toe te voegen</a:t>
            </a:r>
          </a:p>
          <a:p>
            <a:pPr lvl="2"/>
            <a:r>
              <a:rPr lang="nl-NL" dirty="0"/>
              <a:t>Klik om tekst toe te voegen</a:t>
            </a:r>
          </a:p>
          <a:p>
            <a:pPr lvl="3"/>
            <a:r>
              <a:rPr lang="nl-NL" dirty="0"/>
              <a:t>Klik om tekst toe te voegen</a:t>
            </a:r>
          </a:p>
          <a:p>
            <a:pPr lvl="4"/>
            <a:r>
              <a:rPr lang="nl-NL" dirty="0"/>
              <a:t>Klik om tekst toe te voegen</a:t>
            </a:r>
          </a:p>
        </p:txBody>
      </p:sp>
      <p:sp>
        <p:nvSpPr>
          <p:cNvPr id="4" name="Tijdelijke aanduiding voor titel 3"/>
          <p:cNvSpPr>
            <a:spLocks noGrp="1"/>
          </p:cNvSpPr>
          <p:nvPr>
            <p:ph type="title"/>
          </p:nvPr>
        </p:nvSpPr>
        <p:spPr>
          <a:xfrm>
            <a:off x="576263" y="555625"/>
            <a:ext cx="7991474" cy="8636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titel van de dia toe te voegen</a:t>
            </a: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3"/>
          </p:nvPr>
        </p:nvSpPr>
        <p:spPr>
          <a:xfrm>
            <a:off x="576262" y="4443958"/>
            <a:ext cx="7991475" cy="27463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99" r:id="rId2"/>
    <p:sldLayoutId id="2147483674" r:id="rId3"/>
    <p:sldLayoutId id="2147483692" r:id="rId4"/>
    <p:sldLayoutId id="2147483681" r:id="rId5"/>
    <p:sldLayoutId id="2147483695" r:id="rId6"/>
    <p:sldLayoutId id="2147483694" r:id="rId7"/>
    <p:sldLayoutId id="2147483698" r:id="rId8"/>
    <p:sldLayoutId id="2147483693" r:id="rId9"/>
    <p:sldLayoutId id="2147483697" r:id="rId10"/>
    <p:sldLayoutId id="2147483685" r:id="rId11"/>
    <p:sldLayoutId id="2147483680" r:id="rId12"/>
    <p:sldLayoutId id="2147483676" r:id="rId13"/>
    <p:sldLayoutId id="2147483677" r:id="rId14"/>
    <p:sldLayoutId id="2147483679" r:id="rId15"/>
    <p:sldLayoutId id="2147483689" r:id="rId16"/>
    <p:sldLayoutId id="2147483683" r:id="rId17"/>
    <p:sldLayoutId id="2147483686" r:id="rId18"/>
    <p:sldLayoutId id="2147483696" r:id="rId1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kern="1200" baseline="0">
          <a:solidFill>
            <a:schemeClr val="tx1"/>
          </a:solidFill>
          <a:latin typeface="Arial" charset="0"/>
          <a:ea typeface="+mj-ea"/>
          <a:cs typeface="+mj-cs"/>
        </a:defRPr>
      </a:lvl1pPr>
    </p:titleStyle>
    <p:bodyStyle>
      <a:lvl1pPr marL="180000" marR="0" indent="-182563" algn="l" defTabSz="6858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 baseline="0">
          <a:solidFill>
            <a:schemeClr val="tx1"/>
          </a:solidFill>
          <a:latin typeface="Arial" charset="0"/>
          <a:ea typeface="+mn-ea"/>
          <a:cs typeface="+mn-cs"/>
        </a:defRPr>
      </a:lvl1pPr>
      <a:lvl2pPr marL="360363" indent="-179388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tabLst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2pPr>
      <a:lvl3pPr marL="536575" indent="-176213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Arial" charset="0"/>
          <a:ea typeface="+mn-ea"/>
          <a:cs typeface="+mn-cs"/>
        </a:defRPr>
      </a:lvl3pPr>
      <a:lvl4pPr marL="714375" indent="-1778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tabLst/>
        <a:defRPr sz="1400" kern="1200" baseline="0">
          <a:solidFill>
            <a:schemeClr val="tx1"/>
          </a:solidFill>
          <a:latin typeface="Arial" charset="0"/>
          <a:ea typeface="+mn-ea"/>
          <a:cs typeface="+mn-cs"/>
        </a:defRPr>
      </a:lvl4pPr>
      <a:lvl5pPr marL="892175" indent="-1778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tabLst/>
        <a:defRPr sz="1200" kern="1200" baseline="0">
          <a:solidFill>
            <a:schemeClr val="tx1"/>
          </a:solidFill>
          <a:latin typeface="Arial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1" pos="2880" userDrawn="1">
          <p15:clr>
            <a:srgbClr val="F26B43"/>
          </p15:clr>
        </p15:guide>
        <p15:guide id="12" pos="363" userDrawn="1">
          <p15:clr>
            <a:srgbClr val="F26B43"/>
          </p15:clr>
        </p15:guide>
        <p15:guide id="13" pos="5397" userDrawn="1">
          <p15:clr>
            <a:srgbClr val="F26B43"/>
          </p15:clr>
        </p15:guide>
        <p15:guide id="14" orient="horz" pos="350" userDrawn="1">
          <p15:clr>
            <a:srgbClr val="F26B43"/>
          </p15:clr>
        </p15:guide>
        <p15:guide id="15" orient="horz" pos="894" userDrawn="1">
          <p15:clr>
            <a:srgbClr val="F26B43"/>
          </p15:clr>
        </p15:guide>
        <p15:guide id="16" orient="horz" pos="1439" userDrawn="1">
          <p15:clr>
            <a:srgbClr val="F26B43"/>
          </p15:clr>
        </p15:guide>
        <p15:guide id="17" orient="horz" pos="1983" userDrawn="1">
          <p15:clr>
            <a:srgbClr val="F26B43"/>
          </p15:clr>
        </p15:guide>
        <p15:guide id="18" orient="horz" pos="2527" userDrawn="1">
          <p15:clr>
            <a:srgbClr val="F26B43"/>
          </p15:clr>
        </p15:guide>
        <p15:guide id="19" orient="horz" pos="27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576264" y="3046155"/>
            <a:ext cx="7991475" cy="863601"/>
          </a:xfrm>
        </p:spPr>
        <p:txBody>
          <a:bodyPr>
            <a:normAutofit fontScale="90000"/>
          </a:bodyPr>
          <a:lstStyle/>
          <a:p>
            <a:r>
              <a:rPr lang="nl-NL" dirty="0"/>
              <a:t>Marktconsultatie ProRail: </a:t>
            </a:r>
            <a:br>
              <a:rPr lang="nl-NL" dirty="0"/>
            </a:br>
            <a:r>
              <a:rPr lang="nl-NL" dirty="0"/>
              <a:t>Op zoek naar Landelijke Diensten Partners voor werk in haar Fysieke Netwerken</a:t>
            </a:r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>
          <a:xfrm>
            <a:off x="546554" y="4088930"/>
            <a:ext cx="7991475" cy="566039"/>
          </a:xfrm>
        </p:spPr>
        <p:txBody>
          <a:bodyPr>
            <a:normAutofit/>
          </a:bodyPr>
          <a:lstStyle/>
          <a:p>
            <a:r>
              <a:rPr lang="nl-NL" dirty="0"/>
              <a:t>Beantwoording Schriftelijke vragen </a:t>
            </a:r>
            <a:r>
              <a:rPr lang="nl-NL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TN 384007</a:t>
            </a:r>
            <a:endParaRPr lang="nl-NL" dirty="0"/>
          </a:p>
        </p:txBody>
      </p:sp>
      <p:sp>
        <p:nvSpPr>
          <p:cNvPr id="7" name="Rechthoek 6"/>
          <p:cNvSpPr/>
          <p:nvPr/>
        </p:nvSpPr>
        <p:spPr>
          <a:xfrm>
            <a:off x="8567739" y="1"/>
            <a:ext cx="576262" cy="315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/>
          <a:srcRect t="18016" b="26814"/>
          <a:stretch/>
        </p:blipFill>
        <p:spPr bwMode="auto">
          <a:xfrm>
            <a:off x="0" y="0"/>
            <a:ext cx="8567738" cy="3150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6256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1 - Vraag 1.b </a:t>
            </a:r>
            <a:br>
              <a:rPr lang="nl-NL" altLang="nl-NL" dirty="0"/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Ziet u ten behoeve de migratie van de huidige leverancier naar de nieuwe leverancier nog aandachtspunten voor overdracht van het beheer? Wat heeft u nodig, wat moet ProRail of de huidige leverancier (aan)leveren?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965" y="1563638"/>
            <a:ext cx="7991475" cy="2592389"/>
          </a:xfrm>
        </p:spPr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8994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1 - Vraag 2: </a:t>
            </a:r>
            <a:br>
              <a:rPr lang="nl-NL" altLang="nl-NL" dirty="0"/>
            </a:br>
            <a:r>
              <a:rPr lang="nl-NL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KERNVRAAG</a:t>
            </a:r>
            <a:r>
              <a:rPr lang="nl-N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Wat is voor u een optimale verdeling van de gebieden in Nederland (verdeling naar geheel Nederland, verdeling in 2 gebieden of in meer (3,4..) gebieden?,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wat is hier de achterliggende gedachte/drijfveer voor, wat ziet u als voordelen, wat ziet als nadelen en hoe denkt u deze gebiedsgrootte in te kunnen vullen met mankracht.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714" y="2182113"/>
            <a:ext cx="7991475" cy="2592389"/>
          </a:xfrm>
        </p:spPr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20666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1 - Vraag 2.a </a:t>
            </a:r>
            <a:br>
              <a:rPr lang="nl-NL" altLang="nl-NL" dirty="0"/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Samenwerking op overlappende projecten: Hoe ziet u een werkbare vorm voor bouw activiteiten in overlappende (door andere leveranciers beheerde) gebieden?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66669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2139949"/>
            <a:ext cx="7991475" cy="863602"/>
          </a:xfrm>
        </p:spPr>
        <p:txBody>
          <a:bodyPr/>
          <a:lstStyle/>
          <a:p>
            <a:pPr marL="0" indent="0"/>
            <a:r>
              <a:rPr lang="nl-NL" altLang="nl-NL" dirty="0">
                <a:solidFill>
                  <a:srgbClr val="7F7F7F"/>
                </a:solidFill>
              </a:rPr>
              <a:t>Nr2: </a:t>
            </a:r>
            <a:r>
              <a:rPr lang="nl-NL" sz="2400" dirty="0"/>
              <a:t>Thema 2: Benadering als Dienst &amp; diensten contract</a:t>
            </a:r>
            <a:endParaRPr lang="nl-NL" altLang="nl-NL" sz="2400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</p:spTree>
    <p:extLst>
      <p:ext uri="{BB962C8B-B14F-4D97-AF65-F5344CB8AC3E}">
        <p14:creationId xmlns:p14="http://schemas.microsoft.com/office/powerpoint/2010/main" val="283909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2 - Vraag 3: </a:t>
            </a:r>
            <a:br>
              <a:rPr lang="nl-NL" altLang="nl-NL" dirty="0"/>
            </a:br>
            <a:r>
              <a:rPr lang="nl-NL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KERNVRAAG</a:t>
            </a:r>
            <a:r>
              <a:rPr lang="nl-NL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Dienst = afrekenen op uurtjes, klein materiaal &amp; servicekosten, welke (andere) afreken mogelijkheden ziet U voor verschillende projecten (bijv. groot-, middel-, klein project, betaalschema, </a:t>
            </a:r>
            <a:r>
              <a:rPr lang="nl-NL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fixed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-, plafond prijs etc.)? Hoe ziet u jaarlijkse beheeractiviteiten (preventief onderhoud) in dit model?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085" y="1779662"/>
            <a:ext cx="7991475" cy="2592389"/>
          </a:xfrm>
        </p:spPr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87896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2 - Vraag 3.a </a:t>
            </a:r>
            <a:br>
              <a:rPr lang="nl-NL" altLang="nl-NL" dirty="0"/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Hoe gaat dit model werken, waar zitten de uitdagingen? waar ziet u risico’s, wat ziet u als risico’s voor u als opdrachtnemen, maar ook voor ProRail? </a:t>
            </a:r>
            <a:br>
              <a:rPr lang="nl-NL" dirty="0"/>
            </a:b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67705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2 - Vraag 3.b </a:t>
            </a:r>
            <a:br>
              <a:rPr lang="nl-NL" altLang="nl-NL" dirty="0"/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Opdrachtvormen: Hoe kan ProRail het beste grotere (bouw)projecten uitvragen en aan sturen, rekening houdend met beide belangen: welke mogelijkheden ziet u als sturingsmiddelen (KPI’s, bonussen, malussen etc.) om de kwaliteit op een hoog niveau te behouden. 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965" y="1841500"/>
            <a:ext cx="7991475" cy="2592389"/>
          </a:xfrm>
        </p:spPr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35915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2 - Vraag 3.c </a:t>
            </a:r>
            <a:br>
              <a:rPr lang="nl-NL" altLang="nl-NL" dirty="0"/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Hoe ziet u Agile werken uitvoerbaar binnen de scope van deze opdracht?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965" y="1563638"/>
            <a:ext cx="7991475" cy="2592389"/>
          </a:xfrm>
        </p:spPr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08831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2139949"/>
            <a:ext cx="7991475" cy="863602"/>
          </a:xfrm>
        </p:spPr>
        <p:txBody>
          <a:bodyPr/>
          <a:lstStyle/>
          <a:p>
            <a:pPr marL="0" indent="0"/>
            <a:r>
              <a:rPr lang="nl-NL" altLang="nl-NL" dirty="0">
                <a:solidFill>
                  <a:srgbClr val="7F7F7F"/>
                </a:solidFill>
              </a:rPr>
              <a:t>Nr3: </a:t>
            </a:r>
            <a:r>
              <a:rPr lang="nl-NL" dirty="0"/>
              <a:t>Thema 3: Partnerschap</a:t>
            </a:r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</p:spTree>
    <p:extLst>
      <p:ext uri="{BB962C8B-B14F-4D97-AF65-F5344CB8AC3E}">
        <p14:creationId xmlns:p14="http://schemas.microsoft.com/office/powerpoint/2010/main" val="7452324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3 - Vraag 4: </a:t>
            </a:r>
            <a:br>
              <a:rPr lang="nl-NL" altLang="nl-NL" dirty="0"/>
            </a:br>
            <a:r>
              <a:rPr lang="nl-NL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KERNVRAAG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hoe om te gaan met structurele incidenten/ innovatieve voorstellen?. 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nl-NL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Voorbeeld1: Wat kunnen jullie bieden om de incidenten en problemen elk jaar (</a:t>
            </a:r>
            <a:r>
              <a:rPr lang="nl-NL" sz="18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pro-actief</a:t>
            </a:r>
            <a:r>
              <a:rPr lang="nl-NL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 te verminderen? Dit zijn terugkerende incidenten met dezelfde aard.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nl-NL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Voorbeeld2: Hoe kunnen we projectmatig innovaties in het werk en in het partnerschap uitwerken en toepassen?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714" y="2167244"/>
            <a:ext cx="7991475" cy="2592389"/>
          </a:xfrm>
        </p:spPr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77525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66700" lvl="1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Dit document bevat de vragen ter beantwoording door de leveranciers.</a:t>
            </a:r>
          </a:p>
          <a:p>
            <a:pPr marL="266700" lvl="1" indent="0"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De beantwoording is het presentatiemateriaal tijdens de presentatie.</a:t>
            </a:r>
          </a:p>
          <a:p>
            <a:pPr marL="266700" lvl="1" indent="0"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De leverancier dient het antwoord per vraag te beperken tot één slide.</a:t>
            </a:r>
          </a:p>
          <a:p>
            <a:pPr marL="266700" lvl="1" indent="0"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Aan de hand van uw schriftelijke beantwoording bepaalt ProRail of u uitgenodigd wordt voor een mondelinge presentatie</a:t>
            </a:r>
          </a:p>
          <a:p>
            <a:pPr marL="266700" lvl="1" indent="0">
              <a:buNone/>
            </a:pPr>
            <a:endParaRPr lang="nl-NL" altLang="nl-NL" dirty="0">
              <a:solidFill>
                <a:srgbClr val="7F7F7F"/>
              </a:solidFill>
            </a:endParaRPr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7DFA657D-0863-4A83-8D20-7DDFFA096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</p:spTree>
    <p:extLst>
      <p:ext uri="{BB962C8B-B14F-4D97-AF65-F5344CB8AC3E}">
        <p14:creationId xmlns:p14="http://schemas.microsoft.com/office/powerpoint/2010/main" val="30504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3 - Vraag 4.a </a:t>
            </a:r>
            <a:br>
              <a:rPr lang="nl-NL" altLang="nl-NL" dirty="0"/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Welke verantwoordelijkheden (in de bredere zin) willen jullie hiervoor bij de opdrachtnemer leggen en welke moet bij ProRail liggen?</a:t>
            </a:r>
            <a:br>
              <a:rPr lang="nl-NL" dirty="0"/>
            </a:b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706592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3 - Vraag 4.b </a:t>
            </a:r>
            <a:br>
              <a:rPr lang="nl-NL" altLang="nl-NL" dirty="0"/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 willen bouw op een hoger strategisch niveau tillen, waarbij we als partners samenwerken, zie ook “zakelijk partnerschip”. Op welke wijze ziet u partnership vormgegeven? wat ziet u als voordelen, wat </a:t>
            </a:r>
            <a:r>
              <a:rPr lang="nl-NL" sz="18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ziet u als 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nadelen? 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3" y="1630362"/>
            <a:ext cx="7991475" cy="2592389"/>
          </a:xfrm>
        </p:spPr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30546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2139949"/>
            <a:ext cx="7991475" cy="863602"/>
          </a:xfrm>
        </p:spPr>
        <p:txBody>
          <a:bodyPr/>
          <a:lstStyle/>
          <a:p>
            <a:pPr marL="0" indent="0"/>
            <a:r>
              <a:rPr lang="nl-NL" altLang="nl-NL" dirty="0">
                <a:solidFill>
                  <a:srgbClr val="7F7F7F"/>
                </a:solidFill>
              </a:rPr>
              <a:t>Nr4: </a:t>
            </a:r>
            <a:r>
              <a:rPr lang="nl-NL" dirty="0"/>
              <a:t>Fysieke Hardware als directie leveringen</a:t>
            </a:r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</p:spTree>
    <p:extLst>
      <p:ext uri="{BB962C8B-B14F-4D97-AF65-F5344CB8AC3E}">
        <p14:creationId xmlns:p14="http://schemas.microsoft.com/office/powerpoint/2010/main" val="42241553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4 - Vraag 5: </a:t>
            </a:r>
            <a:br>
              <a:rPr lang="nl-NL" altLang="nl-NL" dirty="0"/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ProRail wil de fysieke hardware (netwerkkasten en glasvezelmaterialen) in een andere uitvraag contracteren: Hierdoor zullen landelijk dezelfde materialen gebruikt worden.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Wat vindt u ervan dat de hardware leveringen uitgesloten zijn van het Beheer &amp; Bouw contract? Welke vorm van levering wilt u dan het liefst, directielevering of bestelling via u? Waar moeten we qua voorraadbeheer en andere zaken aan denken? 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714" y="2428081"/>
            <a:ext cx="7991475" cy="2592389"/>
          </a:xfrm>
        </p:spPr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3916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4 - Vraag 6: </a:t>
            </a:r>
            <a:br>
              <a:rPr lang="nl-NL" altLang="nl-NL" dirty="0"/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Waar zal globaal de grens moeten liggen van de levering van hardware tussen het Beheer &amp; Bouw contract en het Hardware contract (denkende aan: stekkers, labels etc.) om het werk vlot en soepel te kunnen laten verlopen? Hoe ziet u de verrekening voor levering van hardware/materiaal in de brede zin het liefst (met behoud van landelijk gebruik van dezelfde materialen)?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714" y="2167244"/>
            <a:ext cx="7991475" cy="2592389"/>
          </a:xfrm>
        </p:spPr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845684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2139949"/>
            <a:ext cx="7991475" cy="863602"/>
          </a:xfrm>
        </p:spPr>
        <p:txBody>
          <a:bodyPr/>
          <a:lstStyle/>
          <a:p>
            <a:r>
              <a:rPr lang="nl-NL" altLang="nl-NL" dirty="0">
                <a:solidFill>
                  <a:srgbClr val="7F7F7F"/>
                </a:solidFill>
              </a:rPr>
              <a:t>Nr5: </a:t>
            </a:r>
            <a:r>
              <a:rPr lang="nl-NL" altLang="nl-NL" dirty="0"/>
              <a:t>Referenties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</p:spTree>
    <p:extLst>
      <p:ext uri="{BB962C8B-B14F-4D97-AF65-F5344CB8AC3E}">
        <p14:creationId xmlns:p14="http://schemas.microsoft.com/office/powerpoint/2010/main" val="42420965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5 - Vraag 7: </a:t>
            </a:r>
            <a:br>
              <a:rPr lang="nl-NL" altLang="nl-NL" dirty="0"/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Kunt u (recente, max 3 jaar oud) referenties opleveren (met een dergelijke scope (</a:t>
            </a:r>
            <a:r>
              <a:rPr lang="nl-NL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beheer&amp;bouw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fysieke netwerken in een landelijke dienstverlening met een 24/7 dienstverlening), omvang) die goed aansluiten bij de gevraagde scope en thema’s. 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ProRail verwacht hier kennis &amp; ervaring in terug te zien van grote landelijke projecten (beheer en bouw), bedrijf kritische &amp; 24/7 dienstverlening.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714" y="2167244"/>
            <a:ext cx="7991475" cy="2592389"/>
          </a:xfrm>
        </p:spPr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440924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2139949"/>
            <a:ext cx="7991475" cy="863602"/>
          </a:xfrm>
        </p:spPr>
        <p:txBody>
          <a:bodyPr/>
          <a:lstStyle/>
          <a:p>
            <a:r>
              <a:rPr lang="nl-NL" altLang="nl-NL" dirty="0">
                <a:solidFill>
                  <a:srgbClr val="7F7F7F"/>
                </a:solidFill>
              </a:rPr>
              <a:t>Nr6: </a:t>
            </a:r>
            <a:r>
              <a:rPr lang="nl-NL" altLang="nl-NL" dirty="0"/>
              <a:t>Vragen voor ProRail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</p:spTree>
    <p:extLst>
      <p:ext uri="{BB962C8B-B14F-4D97-AF65-F5344CB8AC3E}">
        <p14:creationId xmlns:p14="http://schemas.microsoft.com/office/powerpoint/2010/main" val="29649377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6 - a:</a:t>
            </a:r>
            <a:br>
              <a:rPr lang="nl-NL" altLang="nl-NL" dirty="0"/>
            </a:br>
            <a:r>
              <a:rPr lang="nl-NL" altLang="nl-NL" dirty="0"/>
              <a:t>Heeft u vragen voor ProRail?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040414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6 - b:</a:t>
            </a:r>
            <a:br>
              <a:rPr lang="nl-NL" altLang="nl-NL" dirty="0"/>
            </a:br>
            <a:r>
              <a:rPr lang="nl-NL" altLang="nl-NL" dirty="0"/>
              <a:t>Welke relevante onderwerpen wilt u nog presenteren die behoren bij de gevraagde scope?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94447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D53CC7-41D3-4265-83C2-B75497AF6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Voorkeursdata Individuele gesprekken</a:t>
            </a:r>
            <a:br>
              <a:rPr lang="nl-NL" dirty="0"/>
            </a:br>
            <a:br>
              <a:rPr lang="nl-NL" dirty="0"/>
            </a:br>
            <a:r>
              <a:rPr lang="nl-NL" sz="1000" b="0" dirty="0"/>
              <a:t>graag een “x” zetten wanneer u kan, een voorkeursdatum tijdstip met een “X” weergeven</a:t>
            </a:r>
            <a:endParaRPr lang="nl-NL" b="0" dirty="0"/>
          </a:p>
        </p:txBody>
      </p:sp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5E88CAAD-DA2F-4D57-9195-71AA5677CB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5759574"/>
              </p:ext>
            </p:extLst>
          </p:nvPr>
        </p:nvGraphicFramePr>
        <p:xfrm>
          <a:off x="576262" y="1419225"/>
          <a:ext cx="7740154" cy="1112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59433">
                  <a:extLst>
                    <a:ext uri="{9D8B030D-6E8A-4147-A177-3AD203B41FA5}">
                      <a16:colId xmlns:a16="http://schemas.microsoft.com/office/drawing/2014/main" val="3044929697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560824073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40445904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1244342519"/>
                    </a:ext>
                  </a:extLst>
                </a:gridCol>
                <a:gridCol w="1728193">
                  <a:extLst>
                    <a:ext uri="{9D8B030D-6E8A-4147-A177-3AD203B41FA5}">
                      <a16:colId xmlns:a16="http://schemas.microsoft.com/office/drawing/2014/main" val="35040556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Maandag 19 dec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Dinsdag 20 dec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Woensdag 21 dec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Donderdag 22 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623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09:00 – 10:30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5526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11:00 – 12:30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3544098"/>
                  </a:ext>
                </a:extLst>
              </a:tr>
            </a:tbl>
          </a:graphicData>
        </a:graphic>
      </p:graphicFrame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AB20489-81E6-42C9-8992-0F37BB5BD57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U kunt deze subtitel aanpassen via ‘Invoegen’ in het menu item ‘Koptekst en voettekst’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7B9F404C-7D96-4B73-87AC-878572051FEC}"/>
              </a:ext>
            </a:extLst>
          </p:cNvPr>
          <p:cNvSpPr txBox="1"/>
          <p:nvPr/>
        </p:nvSpPr>
        <p:spPr>
          <a:xfrm>
            <a:off x="467544" y="2869773"/>
            <a:ext cx="612068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i="0" dirty="0">
                <a:solidFill>
                  <a:srgbClr val="2C2A3B"/>
                </a:solidFill>
                <a:effectLst/>
                <a:latin typeface="Frutiger"/>
              </a:rPr>
              <a:t>De Individuele gesprekken zullen gehouden worden in:</a:t>
            </a:r>
          </a:p>
          <a:p>
            <a:r>
              <a:rPr lang="nl-NL" i="0" dirty="0">
                <a:solidFill>
                  <a:srgbClr val="2C2A3B"/>
                </a:solidFill>
                <a:effectLst/>
                <a:latin typeface="Frutiger"/>
              </a:rPr>
              <a:t>De Inktpot (hoofdkantoor)</a:t>
            </a:r>
          </a:p>
          <a:p>
            <a:r>
              <a:rPr lang="nl-NL" b="0" i="0" dirty="0">
                <a:solidFill>
                  <a:srgbClr val="2C2A3B"/>
                </a:solidFill>
                <a:effectLst/>
                <a:latin typeface="Frutiger"/>
              </a:rPr>
              <a:t>Moreelsepark </a:t>
            </a:r>
          </a:p>
          <a:p>
            <a:r>
              <a:rPr lang="nl-NL" b="0" i="0" dirty="0">
                <a:solidFill>
                  <a:srgbClr val="2C2A3B"/>
                </a:solidFill>
                <a:effectLst/>
                <a:latin typeface="Frutiger"/>
              </a:rPr>
              <a:t>33511 EP Utrecht</a:t>
            </a:r>
          </a:p>
          <a:p>
            <a:endParaRPr lang="nl-NL" dirty="0">
              <a:solidFill>
                <a:srgbClr val="2C2A3B"/>
              </a:solidFill>
              <a:latin typeface="Frutiger"/>
            </a:endParaRPr>
          </a:p>
          <a:p>
            <a:r>
              <a:rPr lang="nl-NL" dirty="0">
                <a:solidFill>
                  <a:srgbClr val="2C2A3B"/>
                </a:solidFill>
                <a:latin typeface="Frutiger"/>
              </a:rPr>
              <a:t>ProRail volgt de RIVM richtlijnen m.b.t. Corona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931834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2139949"/>
            <a:ext cx="7991475" cy="863602"/>
          </a:xfrm>
        </p:spPr>
        <p:txBody>
          <a:bodyPr/>
          <a:lstStyle/>
          <a:p>
            <a:r>
              <a:rPr lang="nl-NL" altLang="nl-NL" dirty="0"/>
              <a:t>Afsluiting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</p:spTree>
    <p:extLst>
      <p:ext uri="{BB962C8B-B14F-4D97-AF65-F5344CB8AC3E}">
        <p14:creationId xmlns:p14="http://schemas.microsoft.com/office/powerpoint/2010/main" val="30668788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3911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altLang="nl-NL" dirty="0"/>
              <a:t>Introductie - aanwezigen leverancier </a:t>
            </a:r>
            <a:br>
              <a:rPr lang="nl-NL" altLang="nl-NL" dirty="0"/>
            </a:br>
            <a:r>
              <a:rPr lang="nl-NL" dirty="0"/>
              <a:t>Individuele gesprekken   </a:t>
            </a:r>
            <a:r>
              <a:rPr lang="nl-NL" altLang="nl-NL" sz="1800" dirty="0"/>
              <a:t>(max 5 minuten presentatie tijd)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7" name="Tijdelijke aanduiding voor inhoud 5">
            <a:extLst>
              <a:ext uri="{FF2B5EF4-FFF2-40B4-BE49-F238E27FC236}">
                <a16:creationId xmlns:a16="http://schemas.microsoft.com/office/drawing/2014/main" id="{146681E4-3B34-4D6E-939C-657C9FA067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2412" y="1203597"/>
            <a:ext cx="7991475" cy="3230291"/>
          </a:xfrm>
        </p:spPr>
        <p:txBody>
          <a:bodyPr>
            <a:normAutofit fontScale="85000" lnSpcReduction="20000"/>
          </a:bodyPr>
          <a:lstStyle/>
          <a:p>
            <a:pPr marL="266700" lvl="1" indent="0" eaLnBrk="1" hangingPunct="1">
              <a:buFontTx/>
              <a:buNone/>
            </a:pPr>
            <a:r>
              <a:rPr lang="nl-NL" altLang="nl-NL" dirty="0">
                <a:solidFill>
                  <a:srgbClr val="7F7F7F"/>
                </a:solidFill>
              </a:rPr>
              <a:t> Bij de individuele gesprekken zullen aanwezig zijn:</a:t>
            </a: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r>
              <a:rPr lang="nl-NL" altLang="nl-NL" dirty="0">
                <a:solidFill>
                  <a:srgbClr val="7F7F7F"/>
                </a:solidFill>
              </a:rPr>
              <a:t>				</a:t>
            </a: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r>
              <a:rPr lang="nl-NL" altLang="nl-NL" dirty="0">
                <a:solidFill>
                  <a:srgbClr val="7F7F7F"/>
                </a:solidFill>
              </a:rPr>
              <a:t>(*) E-mail adres per persoon voor toegangsaanmelding.</a:t>
            </a: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  <a:p>
            <a:pPr marL="266700" lvl="1" indent="0" eaLnBrk="1" hangingPunct="1">
              <a:buFontTx/>
              <a:buNone/>
            </a:pPr>
            <a:endParaRPr lang="nl-NL" altLang="nl-NL" dirty="0">
              <a:solidFill>
                <a:srgbClr val="7F7F7F"/>
              </a:solidFill>
            </a:endParaRPr>
          </a:p>
        </p:txBody>
      </p:sp>
      <p:graphicFrame>
        <p:nvGraphicFramePr>
          <p:cNvPr id="3" name="Tabel 3">
            <a:extLst>
              <a:ext uri="{FF2B5EF4-FFF2-40B4-BE49-F238E27FC236}">
                <a16:creationId xmlns:a16="http://schemas.microsoft.com/office/drawing/2014/main" id="{2BDB1164-964E-470A-8288-2E8E8B47ED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534117"/>
              </p:ext>
            </p:extLst>
          </p:nvPr>
        </p:nvGraphicFramePr>
        <p:xfrm>
          <a:off x="576263" y="1563638"/>
          <a:ext cx="7740153" cy="1483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23529">
                  <a:extLst>
                    <a:ext uri="{9D8B030D-6E8A-4147-A177-3AD203B41FA5}">
                      <a16:colId xmlns:a16="http://schemas.microsoft.com/office/drawing/2014/main" val="3111674764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3609667449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1468390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Functie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Naam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E-mail*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350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Account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517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Inhoudelijk 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070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Inhoudelijk 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973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410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Informatie over de leverancier</a:t>
            </a:r>
            <a:br>
              <a:rPr lang="nl-NL" altLang="nl-NL" dirty="0"/>
            </a:br>
            <a:r>
              <a:rPr lang="nl-NL" altLang="nl-NL" dirty="0"/>
              <a:t>(max 10 minuten presentatie tijd)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altLang="nl-NL" dirty="0">
                <a:solidFill>
                  <a:srgbClr val="7F7F7F"/>
                </a:solidFill>
              </a:rPr>
              <a:t>&lt;&lt; Korte presentatie over de leverancier &gt;&gt;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03933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Vragen marktconsultatie (grove opzet)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263" y="1419225"/>
            <a:ext cx="7812161" cy="2592389"/>
          </a:xfrm>
        </p:spPr>
        <p:txBody>
          <a:bodyPr>
            <a:normAutofit/>
          </a:bodyPr>
          <a:lstStyle/>
          <a:p>
            <a:pPr marL="0" indent="0">
              <a:buFontTx/>
              <a:buAutoNum type="arabicPeriod"/>
            </a:pPr>
            <a:r>
              <a:rPr lang="nl-NL" sz="1700" dirty="0">
                <a:solidFill>
                  <a:srgbClr val="7F7F7F"/>
                </a:solidFill>
              </a:rPr>
              <a:t> Thema 1: Verdeling Bouw &amp; Beheer activiteiten en werkgebieden over het land </a:t>
            </a:r>
          </a:p>
          <a:p>
            <a:pPr marL="0" indent="0">
              <a:buFontTx/>
              <a:buAutoNum type="arabicPeriod"/>
            </a:pPr>
            <a:r>
              <a:rPr lang="nl-NL" sz="1700" dirty="0">
                <a:solidFill>
                  <a:srgbClr val="7F7F7F"/>
                </a:solidFill>
              </a:rPr>
              <a:t> Thema 2: Benadering als Dienst &amp; diensten contract</a:t>
            </a:r>
            <a:endParaRPr lang="nl-NL" altLang="nl-NL" sz="1700" dirty="0">
              <a:solidFill>
                <a:srgbClr val="7F7F7F"/>
              </a:solidFill>
            </a:endParaRPr>
          </a:p>
          <a:p>
            <a:pPr marL="0" indent="0">
              <a:buFontTx/>
              <a:buAutoNum type="arabicPeriod"/>
            </a:pPr>
            <a:r>
              <a:rPr lang="nl-NL" sz="1700" dirty="0">
                <a:solidFill>
                  <a:srgbClr val="7F7F7F"/>
                </a:solidFill>
              </a:rPr>
              <a:t> Thema 3: Partnerschap</a:t>
            </a:r>
          </a:p>
          <a:p>
            <a:pPr marL="0" indent="0">
              <a:buFontTx/>
              <a:buAutoNum type="arabicPeriod"/>
            </a:pPr>
            <a:r>
              <a:rPr lang="nl-NL" sz="1700" dirty="0">
                <a:solidFill>
                  <a:srgbClr val="7F7F7F"/>
                </a:solidFill>
              </a:rPr>
              <a:t> Fysieke Hardware als directie leveringen</a:t>
            </a:r>
          </a:p>
          <a:p>
            <a:pPr marL="0" indent="0">
              <a:buFontTx/>
              <a:buAutoNum type="arabicPeriod"/>
            </a:pPr>
            <a:r>
              <a:rPr lang="nl-NL" altLang="nl-NL" sz="1700" dirty="0">
                <a:solidFill>
                  <a:srgbClr val="7F7F7F"/>
                </a:solidFill>
              </a:rPr>
              <a:t> Referenties</a:t>
            </a:r>
          </a:p>
          <a:p>
            <a:pPr marL="0" indent="0">
              <a:buFontTx/>
              <a:buAutoNum type="arabicPeriod"/>
            </a:pPr>
            <a:r>
              <a:rPr lang="nl-NL" altLang="nl-NL" sz="1700" dirty="0">
                <a:solidFill>
                  <a:srgbClr val="7F7F7F"/>
                </a:solidFill>
              </a:rPr>
              <a:t> Vragen voor ProRail</a:t>
            </a:r>
          </a:p>
          <a:p>
            <a:pPr marL="0" indent="0">
              <a:buFontTx/>
              <a:buAutoNum type="arabicPeriod"/>
            </a:pPr>
            <a:endParaRPr lang="nl-NL" altLang="nl-NL" sz="2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767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2139949"/>
            <a:ext cx="7991475" cy="863602"/>
          </a:xfrm>
        </p:spPr>
        <p:txBody>
          <a:bodyPr/>
          <a:lstStyle/>
          <a:p>
            <a:r>
              <a:rPr lang="nl-NL" altLang="nl-NL" dirty="0">
                <a:solidFill>
                  <a:srgbClr val="7F7F7F"/>
                </a:solidFill>
              </a:rPr>
              <a:t>Nr1: </a:t>
            </a:r>
            <a:r>
              <a:rPr lang="nl-NL" sz="2400" dirty="0"/>
              <a:t>Thema 1: Verdeling Bouw &amp; Beheer activiteiten en werkgebieden over het land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</p:spTree>
    <p:extLst>
      <p:ext uri="{BB962C8B-B14F-4D97-AF65-F5344CB8AC3E}">
        <p14:creationId xmlns:p14="http://schemas.microsoft.com/office/powerpoint/2010/main" val="1257670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1 - Vraag 1: </a:t>
            </a:r>
            <a:br>
              <a:rPr lang="nl-NL" altLang="nl-NL" dirty="0"/>
            </a:br>
            <a:r>
              <a:rPr lang="nl-NL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KERNVRAAG</a:t>
            </a: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Bouw &amp; Beheer binnen 1 gebied bij 1 leverancier, wat ziet u als voordelen, wat ziet als nadelen? En wat heeft uw voorkeur? </a:t>
            </a:r>
            <a:b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(Denk hierbij aan onze wens tot ontzorgen, volledigheid van opgeleverd werk, kennisoverdracht enz.)</a:t>
            </a: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085" y="1779662"/>
            <a:ext cx="7991475" cy="2592389"/>
          </a:xfrm>
        </p:spPr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33155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altLang="nl-NL" dirty="0" err="1"/>
              <a:t>Nr</a:t>
            </a:r>
            <a:r>
              <a:rPr lang="nl-NL" altLang="nl-NL" dirty="0"/>
              <a:t> 1 - Vraag 1.a </a:t>
            </a:r>
            <a:br>
              <a:rPr lang="nl-NL" altLang="nl-NL" dirty="0"/>
            </a:br>
            <a:r>
              <a:rPr lang="nl-NL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Hoe kunnen we door projecten opgeleverd werk probleemloos in beheer nemen?`</a:t>
            </a:r>
            <a:br>
              <a:rPr lang="nl-NL" dirty="0"/>
            </a:br>
            <a:endParaRPr lang="nl-NL" dirty="0"/>
          </a:p>
        </p:txBody>
      </p:sp>
      <p:sp>
        <p:nvSpPr>
          <p:cNvPr id="5" name="Tekstvak 1">
            <a:extLst>
              <a:ext uri="{FF2B5EF4-FFF2-40B4-BE49-F238E27FC236}">
                <a16:creationId xmlns:a16="http://schemas.microsoft.com/office/drawing/2014/main" id="{BFD771E3-4439-4B2B-8A4C-DFE439041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4433889"/>
            <a:ext cx="2689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ts val="2400"/>
              </a:lnSpc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nl-NL" altLang="nl-NL" sz="1400" dirty="0"/>
              <a:t>&lt;&lt; Naam of logo leverancier &gt;&gt;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4E57799-8CA3-48C6-996D-E11DBBC0C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altLang="nl-NL" dirty="0">
                <a:solidFill>
                  <a:srgbClr val="7F7F7F"/>
                </a:solidFill>
              </a:rPr>
              <a:t>&lt;&lt;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97880331"/>
      </p:ext>
    </p:extLst>
  </p:cSld>
  <p:clrMapOvr>
    <a:masterClrMapping/>
  </p:clrMapOvr>
</p:sld>
</file>

<file path=ppt/theme/theme1.xml><?xml version="1.0" encoding="utf-8"?>
<a:theme xmlns:a="http://schemas.openxmlformats.org/drawingml/2006/main" name="Thema_ProRail">
  <a:themeElements>
    <a:clrScheme name="Aangepast 11">
      <a:dk1>
        <a:srgbClr val="494949"/>
      </a:dk1>
      <a:lt1>
        <a:srgbClr val="FFFFFF"/>
      </a:lt1>
      <a:dk2>
        <a:srgbClr val="BF1238"/>
      </a:dk2>
      <a:lt2>
        <a:srgbClr val="E8DD11"/>
      </a:lt2>
      <a:accent1>
        <a:srgbClr val="E8DD11"/>
      </a:accent1>
      <a:accent2>
        <a:srgbClr val="FFFFAF"/>
      </a:accent2>
      <a:accent3>
        <a:srgbClr val="BF1238"/>
      </a:accent3>
      <a:accent4>
        <a:srgbClr val="9FDAF7"/>
      </a:accent4>
      <a:accent5>
        <a:srgbClr val="008FD7"/>
      </a:accent5>
      <a:accent6>
        <a:srgbClr val="711185"/>
      </a:accent6>
      <a:hlink>
        <a:srgbClr val="E60015"/>
      </a:hlink>
      <a:folHlink>
        <a:srgbClr val="E6000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2" id="{46081C4B-A6C1-4F8A-BF2A-F6D67A9938EF}" vid="{ECC48070-1B37-4F0D-9C64-F45C1A5573A1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1BDBA980DFDA4288BD8904B37B8630" ma:contentTypeVersion="5" ma:contentTypeDescription="Een nieuw document maken." ma:contentTypeScope="" ma:versionID="a5c90ea59e1449005b044f7897a19f66">
  <xsd:schema xmlns:xsd="http://www.w3.org/2001/XMLSchema" xmlns:xs="http://www.w3.org/2001/XMLSchema" xmlns:p="http://schemas.microsoft.com/office/2006/metadata/properties" xmlns:ns2="feef5865-a982-42aa-8640-9d4286765ef6" xmlns:ns3="0bce1741-78c9-4f55-b9d3-477fa33f23e3" xmlns:ns4="35349f32-7dce-48b8-bd0f-f66335130a2e" targetNamespace="http://schemas.microsoft.com/office/2006/metadata/properties" ma:root="true" ma:fieldsID="96f10085331f8f6ef21b5dbcac9d03e4" ns2:_="" ns3:_="" ns4:_="">
    <xsd:import namespace="feef5865-a982-42aa-8640-9d4286765ef6"/>
    <xsd:import namespace="0bce1741-78c9-4f55-b9d3-477fa33f23e3"/>
    <xsd:import namespace="35349f32-7dce-48b8-bd0f-f66335130a2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ef5865-a982-42aa-8640-9d4286765ef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Url" ma:index="9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 blijven behouden" ma:description="Id behouden tijdens toevoegen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e1741-78c9-4f55-b9d3-477fa33f23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349f32-7dce-48b8-bd0f-f66335130a2e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2C06177-86DF-4E27-9E44-3E435FF502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3CFC9D9-9D98-4593-A546-4FB996496A24}"/>
</file>

<file path=customXml/itemProps3.xml><?xml version="1.0" encoding="utf-8"?>
<ds:datastoreItem xmlns:ds="http://schemas.openxmlformats.org/officeDocument/2006/customXml" ds:itemID="{F812C19A-10EE-4069-AF68-C80F1900094B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EE8A216-02CE-4C9C-9D2D-BAC6B140FD2E}">
  <ds:schemaRefs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feef5865-a982-42aa-8640-9d4286765ef6"/>
    <ds:schemaRef ds:uri="http://purl.org/dc/dcmitype/"/>
    <ds:schemaRef ds:uri="http://schemas.microsoft.com/office/2006/documentManagement/types"/>
    <ds:schemaRef ds:uri="35349f32-7dce-48b8-bd0f-f66335130a2e"/>
    <ds:schemaRef ds:uri="0bce1741-78c9-4f55-b9d3-477fa33f23e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</Template>
  <TotalTime>232</TotalTime>
  <Words>1329</Words>
  <Application>Microsoft Office PowerPoint</Application>
  <PresentationFormat>Diavoorstelling (16:9)</PresentationFormat>
  <Paragraphs>130</Paragraphs>
  <Slides>31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31</vt:i4>
      </vt:variant>
    </vt:vector>
  </HeadingPairs>
  <TitlesOfParts>
    <vt:vector size="35" baseType="lpstr">
      <vt:lpstr>Arial</vt:lpstr>
      <vt:lpstr>Calibri</vt:lpstr>
      <vt:lpstr>Frutiger</vt:lpstr>
      <vt:lpstr>Thema_ProRail</vt:lpstr>
      <vt:lpstr>Marktconsultatie ProRail:  Op zoek naar Landelijke Diensten Partners voor werk in haar Fysieke Netwerken</vt:lpstr>
      <vt:lpstr>PowerPoint-presentatie</vt:lpstr>
      <vt:lpstr>Voorkeursdata Individuele gesprekken  graag een “x” zetten wanneer u kan, een voorkeursdatum tijdstip met een “X” weergeven</vt:lpstr>
      <vt:lpstr>Introductie - aanwezigen leverancier  Individuele gesprekken   (max 5 minuten presentatie tijd)</vt:lpstr>
      <vt:lpstr>Informatie over de leverancier (max 10 minuten presentatie tijd)</vt:lpstr>
      <vt:lpstr>Vragen marktconsultatie (grove opzet)</vt:lpstr>
      <vt:lpstr>Nr1: Thema 1: Verdeling Bouw &amp; Beheer activiteiten en werkgebieden over het land</vt:lpstr>
      <vt:lpstr>Nr 1 - Vraag 1:  KERNVRAAG: Bouw &amp; Beheer binnen 1 gebied bij 1 leverancier, wat ziet u als voordelen, wat ziet als nadelen? En wat heeft uw voorkeur?  (Denk hierbij aan onze wens tot ontzorgen, volledigheid van opgeleverd werk, kennisoverdracht enz.)</vt:lpstr>
      <vt:lpstr>Nr 1 - Vraag 1.a  Hoe kunnen we door projecten opgeleverd werk probleemloos in beheer nemen?` </vt:lpstr>
      <vt:lpstr>Nr 1 - Vraag 1.b  Ziet u ten behoeve de migratie van de huidige leverancier naar de nieuwe leverancier nog aandachtspunten voor overdracht van het beheer? Wat heeft u nodig, wat moet ProRail of de huidige leverancier (aan)leveren?</vt:lpstr>
      <vt:lpstr>Nr 1 - Vraag 2:  KERNVRAAG: Wat is voor u een optimale verdeling van de gebieden in Nederland (verdeling naar geheel Nederland, verdeling in 2 gebieden of in meer (3,4..) gebieden?, wat is hier de achterliggende gedachte/drijfveer voor, wat ziet u als voordelen, wat ziet als nadelen en hoe denkt u deze gebiedsgrootte in te kunnen vullen met mankracht. </vt:lpstr>
      <vt:lpstr>Nr 1 - Vraag 2.a  Samenwerking op overlappende projecten: Hoe ziet u een werkbare vorm voor bouw activiteiten in overlappende (door andere leveranciers beheerde) gebieden?</vt:lpstr>
      <vt:lpstr>Nr2: Thema 2: Benadering als Dienst &amp; diensten contract</vt:lpstr>
      <vt:lpstr>Nr 2 - Vraag 3:  KERNVRAAG: Dienst = afrekenen op uurtjes, klein materiaal &amp; servicekosten, welke (andere) afreken mogelijkheden ziet U voor verschillende projecten (bijv. groot-, middel-, klein project, betaalschema, fixed-, plafond prijs etc.)? Hoe ziet u jaarlijkse beheeractiviteiten (preventief onderhoud) in dit model? </vt:lpstr>
      <vt:lpstr>Nr 2 - Vraag 3.a  Hoe gaat dit model werken, waar zitten de uitdagingen? waar ziet u risico’s, wat ziet u als risico’s voor u als opdrachtnemen, maar ook voor ProRail?  </vt:lpstr>
      <vt:lpstr>Nr 2 - Vraag 3.b  Opdrachtvormen: Hoe kan ProRail het beste grotere (bouw)projecten uitvragen en aan sturen, rekening houdend met beide belangen: welke mogelijkheden ziet u als sturingsmiddelen (KPI’s, bonussen, malussen etc.) om de kwaliteit op een hoog niveau te behouden. </vt:lpstr>
      <vt:lpstr>Nr 2 - Vraag 3.c  Hoe ziet u Agile werken uitvoerbaar binnen de scope van deze opdracht?</vt:lpstr>
      <vt:lpstr>Nr3: Thema 3: Partnerschap</vt:lpstr>
      <vt:lpstr>Nr 3 - Vraag 4:  KERNVRAAG: hoe om te gaan met structurele incidenten/ innovatieve voorstellen?.  Voorbeeld1: Wat kunnen jullie bieden om de incidenten en problemen elk jaar (pro-actief) te verminderen? Dit zijn terugkerende incidenten met dezelfde aard. Voorbeeld2: Hoe kunnen we projectmatig innovaties in het werk en in het partnerschap uitwerken en toepassen?  </vt:lpstr>
      <vt:lpstr>Nr 3 - Vraag 4.a  Welke verantwoordelijkheden (in de bredere zin) willen jullie hiervoor bij de opdrachtnemer leggen en welke moet bij ProRail liggen? </vt:lpstr>
      <vt:lpstr>Nr 3 - Vraag 4.b  We willen bouw op een hoger strategisch niveau tillen, waarbij we als partners samenwerken, zie ook “zakelijk partnerschip”. Op welke wijze ziet u partnership vormgegeven? wat ziet u als voordelen, wat ziet u als nadelen? </vt:lpstr>
      <vt:lpstr>Nr4: Fysieke Hardware als directie leveringen</vt:lpstr>
      <vt:lpstr>Nr 4 - Vraag 5:  ProRail wil de fysieke hardware (netwerkkasten en glasvezelmaterialen) in een andere uitvraag contracteren: Hierdoor zullen landelijk dezelfde materialen gebruikt worden. Wat vindt u ervan dat de hardware leveringen uitgesloten zijn van het Beheer &amp; Bouw contract? Welke vorm van levering wilt u dan het liefst, directielevering of bestelling via u? Waar moeten we qua voorraadbeheer en andere zaken aan denken?   </vt:lpstr>
      <vt:lpstr>Nr 4 - Vraag 6:  Waar zal globaal de grens moeten liggen van de levering van hardware tussen het Beheer &amp; Bouw contract en het Hardware contract (denkende aan: stekkers, labels etc.) om het werk vlot en soepel te kunnen laten verlopen? Hoe ziet u de verrekening voor levering van hardware/materiaal in de brede zin het liefst (met behoud van landelijk gebruik van dezelfde materialen)?  </vt:lpstr>
      <vt:lpstr>Nr5: Referenties</vt:lpstr>
      <vt:lpstr>Nr 5 - Vraag 7:  Kunt u (recente, max 3 jaar oud) referenties opleveren (met een dergelijke scope (beheer&amp;bouw fysieke netwerken in een landelijke dienstverlening met een 24/7 dienstverlening), omvang) die goed aansluiten bij de gevraagde scope en thema’s.  ProRail verwacht hier kennis &amp; ervaring in terug te zien van grote landelijke projecten (beheer en bouw), bedrijf kritische &amp; 24/7 dienstverlening.  </vt:lpstr>
      <vt:lpstr>Nr6: Vragen voor ProRail</vt:lpstr>
      <vt:lpstr>Nr 6 - a: Heeft u vragen voor ProRail?</vt:lpstr>
      <vt:lpstr>Nr 6 - b: Welke relevante onderwerpen wilt u nog presenteren die behoren bij de gevraagde scope?</vt:lpstr>
      <vt:lpstr>Afsluiting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procurement@groups.prorail.nl</dc:creator>
  <cp:lastModifiedBy>Pfundt, AHW (Arjen)</cp:lastModifiedBy>
  <cp:revision>3</cp:revision>
  <cp:lastPrinted>2017-07-25T07:34:39Z</cp:lastPrinted>
  <dcterms:created xsi:type="dcterms:W3CDTF">2022-06-17T08:42:12Z</dcterms:created>
  <dcterms:modified xsi:type="dcterms:W3CDTF">2022-11-14T12:47:09Z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0x010100581BDBA980DFDA4288BD8904B37B8630</vt:lpwstr>
  </property>
  <property fmtid="{D5CDD505-2E9C-101B-9397-08002B2CF9AE}" pid="3" name="MSIP_Label_24e57bac-d225-40fb-8a9e-62b5be587a96_Enabled">
    <vt:lpwstr>true</vt:lpwstr>
  </property>
  <property fmtid="{D5CDD505-2E9C-101B-9397-08002B2CF9AE}" pid="4" name="MSIP_Label_24e57bac-d225-40fb-8a9e-62b5be587a96_SetDate">
    <vt:lpwstr>2022-06-17T08:42:49Z</vt:lpwstr>
  </property>
  <property fmtid="{D5CDD505-2E9C-101B-9397-08002B2CF9AE}" pid="5" name="MSIP_Label_24e57bac-d225-40fb-8a9e-62b5be587a96_Method">
    <vt:lpwstr>Standard</vt:lpwstr>
  </property>
  <property fmtid="{D5CDD505-2E9C-101B-9397-08002B2CF9AE}" pid="6" name="MSIP_Label_24e57bac-d225-40fb-8a9e-62b5be587a96_Name">
    <vt:lpwstr>Internal</vt:lpwstr>
  </property>
  <property fmtid="{D5CDD505-2E9C-101B-9397-08002B2CF9AE}" pid="7" name="MSIP_Label_24e57bac-d225-40fb-8a9e-62b5be587a96_SiteId">
    <vt:lpwstr>a398fcff-8d2b-4930-a7f7-e1c99a108d77</vt:lpwstr>
  </property>
  <property fmtid="{D5CDD505-2E9C-101B-9397-08002B2CF9AE}" pid="8" name="MSIP_Label_24e57bac-d225-40fb-8a9e-62b5be587a96_ActionId">
    <vt:lpwstr>aa5f1c78-4601-46f3-8029-00003942e4b6</vt:lpwstr>
  </property>
  <property fmtid="{D5CDD505-2E9C-101B-9397-08002B2CF9AE}" pid="9" name="MSIP_Label_24e57bac-d225-40fb-8a9e-62b5be587a96_ContentBits">
    <vt:lpwstr>0</vt:lpwstr>
  </property>
</Properties>
</file>