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7" r:id="rId3"/>
  </p:sldMasterIdLst>
  <p:notesMasterIdLst>
    <p:notesMasterId r:id="rId29"/>
  </p:notesMasterIdLst>
  <p:handoutMasterIdLst>
    <p:handoutMasterId r:id="rId30"/>
  </p:handoutMasterIdLst>
  <p:sldIdLst>
    <p:sldId id="256" r:id="rId4"/>
    <p:sldId id="270" r:id="rId5"/>
    <p:sldId id="272" r:id="rId6"/>
    <p:sldId id="271" r:id="rId7"/>
    <p:sldId id="273" r:id="rId8"/>
    <p:sldId id="258" r:id="rId9"/>
    <p:sldId id="257" r:id="rId10"/>
    <p:sldId id="274" r:id="rId11"/>
    <p:sldId id="275" r:id="rId12"/>
    <p:sldId id="265" r:id="rId13"/>
    <p:sldId id="261" r:id="rId14"/>
    <p:sldId id="264" r:id="rId15"/>
    <p:sldId id="276" r:id="rId16"/>
    <p:sldId id="266" r:id="rId17"/>
    <p:sldId id="268" r:id="rId18"/>
    <p:sldId id="269" r:id="rId19"/>
    <p:sldId id="277" r:id="rId20"/>
    <p:sldId id="267" r:id="rId21"/>
    <p:sldId id="278" r:id="rId22"/>
    <p:sldId id="279" r:id="rId23"/>
    <p:sldId id="280" r:id="rId24"/>
    <p:sldId id="281" r:id="rId25"/>
    <p:sldId id="282" r:id="rId26"/>
    <p:sldId id="283" r:id="rId27"/>
    <p:sldId id="260" r:id="rId28"/>
  </p:sldIdLst>
  <p:sldSz cx="9144000" cy="6858000" type="screen4x3"/>
  <p:notesSz cx="6797675" cy="9928225"/>
  <p:custDataLst>
    <p:tags r:id="rId31"/>
  </p:custDataLst>
  <p:defaultTextStyle>
    <a:defPPr>
      <a:defRPr lang="nl-NL"/>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6220"/>
    <a:srgbClr val="900079"/>
    <a:srgbClr val="4E9625"/>
    <a:srgbClr val="CC003D"/>
    <a:srgbClr val="60652A"/>
    <a:srgbClr val="0E4A10"/>
    <a:srgbClr val="47145C"/>
    <a:srgbClr val="960044"/>
    <a:srgbClr val="2494C5"/>
    <a:srgbClr val="9ACC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FA4F9B-0AD8-4C4C-BC1D-0D04F866D63E}" v="42" dt="2022-10-31T16:42:58.48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3" autoAdjust="0"/>
    <p:restoredTop sz="94707"/>
  </p:normalViewPr>
  <p:slideViewPr>
    <p:cSldViewPr snapToGrid="0" showGuides="1">
      <p:cViewPr varScale="1">
        <p:scale>
          <a:sx n="165" d="100"/>
          <a:sy n="165" d="100"/>
        </p:scale>
        <p:origin x="216" y="21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gs" Target="tags/tag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5.xml"/><Relationship Id="rId3" Type="http://schemas.openxmlformats.org/officeDocument/2006/relationships/slideMaster" Target="slideMasters/slide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ce  Arnold | Mitopics" userId="55755d6b-a0ce-44de-9dcd-e3d9ef4217c3" providerId="ADAL" clId="{07FA4F9B-0AD8-4C4C-BC1D-0D04F866D63E}"/>
    <pc:docChg chg="undo custSel addSld delSld modSld sldOrd modMainMaster">
      <pc:chgData name="Laurence  Arnold | Mitopics" userId="55755d6b-a0ce-44de-9dcd-e3d9ef4217c3" providerId="ADAL" clId="{07FA4F9B-0AD8-4C4C-BC1D-0D04F866D63E}" dt="2022-10-31T16:46:41.776" v="4714" actId="12"/>
      <pc:docMkLst>
        <pc:docMk/>
      </pc:docMkLst>
      <pc:sldChg chg="modSp mod">
        <pc:chgData name="Laurence  Arnold | Mitopics" userId="55755d6b-a0ce-44de-9dcd-e3d9ef4217c3" providerId="ADAL" clId="{07FA4F9B-0AD8-4C4C-BC1D-0D04F866D63E}" dt="2022-10-31T15:50:47.391" v="1653" actId="20577"/>
        <pc:sldMkLst>
          <pc:docMk/>
          <pc:sldMk cId="0" sldId="256"/>
        </pc:sldMkLst>
        <pc:spChg chg="mod">
          <ac:chgData name="Laurence  Arnold | Mitopics" userId="55755d6b-a0ce-44de-9dcd-e3d9ef4217c3" providerId="ADAL" clId="{07FA4F9B-0AD8-4C4C-BC1D-0D04F866D63E}" dt="2022-10-31T14:30:59.702" v="67" actId="6549"/>
          <ac:spMkLst>
            <pc:docMk/>
            <pc:sldMk cId="0" sldId="256"/>
            <ac:spMk id="3" creationId="{00000000-0000-0000-0000-000000000000}"/>
          </ac:spMkLst>
        </pc:spChg>
        <pc:spChg chg="mod">
          <ac:chgData name="Laurence  Arnold | Mitopics" userId="55755d6b-a0ce-44de-9dcd-e3d9ef4217c3" providerId="ADAL" clId="{07FA4F9B-0AD8-4C4C-BC1D-0D04F866D63E}" dt="2022-10-31T14:30:48.544" v="47" actId="20577"/>
          <ac:spMkLst>
            <pc:docMk/>
            <pc:sldMk cId="0" sldId="256"/>
            <ac:spMk id="26626" creationId="{00000000-0000-0000-0000-000000000000}"/>
          </ac:spMkLst>
        </pc:spChg>
        <pc:spChg chg="mod">
          <ac:chgData name="Laurence  Arnold | Mitopics" userId="55755d6b-a0ce-44de-9dcd-e3d9ef4217c3" providerId="ADAL" clId="{07FA4F9B-0AD8-4C4C-BC1D-0D04F866D63E}" dt="2022-10-31T15:50:47.391" v="1653" actId="20577"/>
          <ac:spMkLst>
            <pc:docMk/>
            <pc:sldMk cId="0" sldId="256"/>
            <ac:spMk id="26627" creationId="{00000000-0000-0000-0000-000000000000}"/>
          </ac:spMkLst>
        </pc:spChg>
      </pc:sldChg>
      <pc:sldChg chg="modSp mod">
        <pc:chgData name="Laurence  Arnold | Mitopics" userId="55755d6b-a0ce-44de-9dcd-e3d9ef4217c3" providerId="ADAL" clId="{07FA4F9B-0AD8-4C4C-BC1D-0D04F866D63E}" dt="2022-10-31T15:56:34.730" v="2125" actId="14"/>
        <pc:sldMkLst>
          <pc:docMk/>
          <pc:sldMk cId="0" sldId="257"/>
        </pc:sldMkLst>
        <pc:spChg chg="mod">
          <ac:chgData name="Laurence  Arnold | Mitopics" userId="55755d6b-a0ce-44de-9dcd-e3d9ef4217c3" providerId="ADAL" clId="{07FA4F9B-0AD8-4C4C-BC1D-0D04F866D63E}" dt="2022-10-31T15:56:34.730" v="2125" actId="14"/>
          <ac:spMkLst>
            <pc:docMk/>
            <pc:sldMk cId="0" sldId="257"/>
            <ac:spMk id="5" creationId="{00000000-0000-0000-0000-000000000000}"/>
          </ac:spMkLst>
        </pc:spChg>
        <pc:spChg chg="mod">
          <ac:chgData name="Laurence  Arnold | Mitopics" userId="55755d6b-a0ce-44de-9dcd-e3d9ef4217c3" providerId="ADAL" clId="{07FA4F9B-0AD8-4C4C-BC1D-0D04F866D63E}" dt="2022-10-31T15:52:46.496" v="1758" actId="20577"/>
          <ac:spMkLst>
            <pc:docMk/>
            <pc:sldMk cId="0" sldId="257"/>
            <ac:spMk id="27650" creationId="{00000000-0000-0000-0000-000000000000}"/>
          </ac:spMkLst>
        </pc:spChg>
      </pc:sldChg>
      <pc:sldChg chg="modSp mod ord">
        <pc:chgData name="Laurence  Arnold | Mitopics" userId="55755d6b-a0ce-44de-9dcd-e3d9ef4217c3" providerId="ADAL" clId="{07FA4F9B-0AD8-4C4C-BC1D-0D04F866D63E}" dt="2022-10-31T15:51:17.047" v="1654" actId="255"/>
        <pc:sldMkLst>
          <pc:docMk/>
          <pc:sldMk cId="3731496582" sldId="258"/>
        </pc:sldMkLst>
        <pc:spChg chg="mod">
          <ac:chgData name="Laurence  Arnold | Mitopics" userId="55755d6b-a0ce-44de-9dcd-e3d9ef4217c3" providerId="ADAL" clId="{07FA4F9B-0AD8-4C4C-BC1D-0D04F866D63E}" dt="2022-10-31T15:51:17.047" v="1654" actId="255"/>
          <ac:spMkLst>
            <pc:docMk/>
            <pc:sldMk cId="3731496582" sldId="258"/>
            <ac:spMk id="7" creationId="{00000000-0000-0000-0000-000000000000}"/>
          </ac:spMkLst>
        </pc:spChg>
        <pc:spChg chg="mod">
          <ac:chgData name="Laurence  Arnold | Mitopics" userId="55755d6b-a0ce-44de-9dcd-e3d9ef4217c3" providerId="ADAL" clId="{07FA4F9B-0AD8-4C4C-BC1D-0D04F866D63E}" dt="2022-10-31T15:36:36.285" v="889" actId="20577"/>
          <ac:spMkLst>
            <pc:docMk/>
            <pc:sldMk cId="3731496582" sldId="258"/>
            <ac:spMk id="8" creationId="{00000000-0000-0000-0000-000000000000}"/>
          </ac:spMkLst>
        </pc:spChg>
      </pc:sldChg>
      <pc:sldChg chg="del">
        <pc:chgData name="Laurence  Arnold | Mitopics" userId="55755d6b-a0ce-44de-9dcd-e3d9ef4217c3" providerId="ADAL" clId="{07FA4F9B-0AD8-4C4C-BC1D-0D04F866D63E}" dt="2022-10-31T15:35:19.422" v="867" actId="2696"/>
        <pc:sldMkLst>
          <pc:docMk/>
          <pc:sldMk cId="567038355" sldId="259"/>
        </pc:sldMkLst>
      </pc:sldChg>
      <pc:sldChg chg="modSp mod ord">
        <pc:chgData name="Laurence  Arnold | Mitopics" userId="55755d6b-a0ce-44de-9dcd-e3d9ef4217c3" providerId="ADAL" clId="{07FA4F9B-0AD8-4C4C-BC1D-0D04F866D63E}" dt="2022-10-31T16:01:28.917" v="2563" actId="20578"/>
        <pc:sldMkLst>
          <pc:docMk/>
          <pc:sldMk cId="1947864979" sldId="261"/>
        </pc:sldMkLst>
        <pc:spChg chg="mod">
          <ac:chgData name="Laurence  Arnold | Mitopics" userId="55755d6b-a0ce-44de-9dcd-e3d9ef4217c3" providerId="ADAL" clId="{07FA4F9B-0AD8-4C4C-BC1D-0D04F866D63E}" dt="2022-10-31T16:01:16.829" v="2562" actId="20577"/>
          <ac:spMkLst>
            <pc:docMk/>
            <pc:sldMk cId="1947864979" sldId="261"/>
            <ac:spMk id="3" creationId="{00000000-0000-0000-0000-000000000000}"/>
          </ac:spMkLst>
        </pc:spChg>
      </pc:sldChg>
      <pc:sldChg chg="del">
        <pc:chgData name="Laurence  Arnold | Mitopics" userId="55755d6b-a0ce-44de-9dcd-e3d9ef4217c3" providerId="ADAL" clId="{07FA4F9B-0AD8-4C4C-BC1D-0D04F866D63E}" dt="2022-10-31T16:03:54.275" v="2609" actId="2696"/>
        <pc:sldMkLst>
          <pc:docMk/>
          <pc:sldMk cId="1779527095" sldId="262"/>
        </pc:sldMkLst>
      </pc:sldChg>
      <pc:sldChg chg="del">
        <pc:chgData name="Laurence  Arnold | Mitopics" userId="55755d6b-a0ce-44de-9dcd-e3d9ef4217c3" providerId="ADAL" clId="{07FA4F9B-0AD8-4C4C-BC1D-0D04F866D63E}" dt="2022-10-31T16:02:46.198" v="2575" actId="2696"/>
        <pc:sldMkLst>
          <pc:docMk/>
          <pc:sldMk cId="3707912651" sldId="263"/>
        </pc:sldMkLst>
      </pc:sldChg>
      <pc:sldChg chg="modSp mod">
        <pc:chgData name="Laurence  Arnold | Mitopics" userId="55755d6b-a0ce-44de-9dcd-e3d9ef4217c3" providerId="ADAL" clId="{07FA4F9B-0AD8-4C4C-BC1D-0D04F866D63E}" dt="2022-10-31T16:44:10.187" v="4691" actId="12"/>
        <pc:sldMkLst>
          <pc:docMk/>
          <pc:sldMk cId="4262290124" sldId="264"/>
        </pc:sldMkLst>
        <pc:spChg chg="mod">
          <ac:chgData name="Laurence  Arnold | Mitopics" userId="55755d6b-a0ce-44de-9dcd-e3d9ef4217c3" providerId="ADAL" clId="{07FA4F9B-0AD8-4C4C-BC1D-0D04F866D63E}" dt="2022-10-31T16:13:40.868" v="2633" actId="20577"/>
          <ac:spMkLst>
            <pc:docMk/>
            <pc:sldMk cId="4262290124" sldId="264"/>
            <ac:spMk id="2" creationId="{D15A6928-4FBE-F69F-ECCB-D61FB051C655}"/>
          </ac:spMkLst>
        </pc:spChg>
        <pc:spChg chg="mod">
          <ac:chgData name="Laurence  Arnold | Mitopics" userId="55755d6b-a0ce-44de-9dcd-e3d9ef4217c3" providerId="ADAL" clId="{07FA4F9B-0AD8-4C4C-BC1D-0D04F866D63E}" dt="2022-10-31T16:44:10.187" v="4691" actId="12"/>
          <ac:spMkLst>
            <pc:docMk/>
            <pc:sldMk cId="4262290124" sldId="264"/>
            <ac:spMk id="3" creationId="{62E0BB35-AFBA-5A3B-023E-0911AD531615}"/>
          </ac:spMkLst>
        </pc:spChg>
      </pc:sldChg>
      <pc:sldChg chg="modSp mod ord">
        <pc:chgData name="Laurence  Arnold | Mitopics" userId="55755d6b-a0ce-44de-9dcd-e3d9ef4217c3" providerId="ADAL" clId="{07FA4F9B-0AD8-4C4C-BC1D-0D04F866D63E}" dt="2022-10-31T16:04:38.079" v="2612" actId="20578"/>
        <pc:sldMkLst>
          <pc:docMk/>
          <pc:sldMk cId="1895980655" sldId="265"/>
        </pc:sldMkLst>
        <pc:spChg chg="mod">
          <ac:chgData name="Laurence  Arnold | Mitopics" userId="55755d6b-a0ce-44de-9dcd-e3d9ef4217c3" providerId="ADAL" clId="{07FA4F9B-0AD8-4C4C-BC1D-0D04F866D63E}" dt="2022-10-31T16:04:33.385" v="2611" actId="12"/>
          <ac:spMkLst>
            <pc:docMk/>
            <pc:sldMk cId="1895980655" sldId="265"/>
            <ac:spMk id="3" creationId="{C735CB5C-1594-5B1B-D746-A800DB28942F}"/>
          </ac:spMkLst>
        </pc:spChg>
      </pc:sldChg>
      <pc:sldChg chg="modSp mod">
        <pc:chgData name="Laurence  Arnold | Mitopics" userId="55755d6b-a0ce-44de-9dcd-e3d9ef4217c3" providerId="ADAL" clId="{07FA4F9B-0AD8-4C4C-BC1D-0D04F866D63E}" dt="2022-10-31T16:21:16.213" v="2729" actId="20577"/>
        <pc:sldMkLst>
          <pc:docMk/>
          <pc:sldMk cId="3273402272" sldId="266"/>
        </pc:sldMkLst>
        <pc:spChg chg="mod">
          <ac:chgData name="Laurence  Arnold | Mitopics" userId="55755d6b-a0ce-44de-9dcd-e3d9ef4217c3" providerId="ADAL" clId="{07FA4F9B-0AD8-4C4C-BC1D-0D04F866D63E}" dt="2022-10-31T16:21:16.213" v="2729" actId="20577"/>
          <ac:spMkLst>
            <pc:docMk/>
            <pc:sldMk cId="3273402272" sldId="266"/>
            <ac:spMk id="2" creationId="{E3CDF0F2-40CF-0277-8BB2-E3B5BE2CA174}"/>
          </ac:spMkLst>
        </pc:spChg>
        <pc:spChg chg="mod">
          <ac:chgData name="Laurence  Arnold | Mitopics" userId="55755d6b-a0ce-44de-9dcd-e3d9ef4217c3" providerId="ADAL" clId="{07FA4F9B-0AD8-4C4C-BC1D-0D04F866D63E}" dt="2022-10-31T16:17:58.389" v="2683" actId="20577"/>
          <ac:spMkLst>
            <pc:docMk/>
            <pc:sldMk cId="3273402272" sldId="266"/>
            <ac:spMk id="3" creationId="{A2E9AFB5-43AF-4D96-2080-1F9D131A9DED}"/>
          </ac:spMkLst>
        </pc:spChg>
      </pc:sldChg>
      <pc:sldChg chg="modSp mod">
        <pc:chgData name="Laurence  Arnold | Mitopics" userId="55755d6b-a0ce-44de-9dcd-e3d9ef4217c3" providerId="ADAL" clId="{07FA4F9B-0AD8-4C4C-BC1D-0D04F866D63E}" dt="2022-10-31T16:44:23.823" v="4693" actId="12"/>
        <pc:sldMkLst>
          <pc:docMk/>
          <pc:sldMk cId="3685640859" sldId="267"/>
        </pc:sldMkLst>
        <pc:spChg chg="mod">
          <ac:chgData name="Laurence  Arnold | Mitopics" userId="55755d6b-a0ce-44de-9dcd-e3d9ef4217c3" providerId="ADAL" clId="{07FA4F9B-0AD8-4C4C-BC1D-0D04F866D63E}" dt="2022-10-31T16:24:31.167" v="2912" actId="20577"/>
          <ac:spMkLst>
            <pc:docMk/>
            <pc:sldMk cId="3685640859" sldId="267"/>
            <ac:spMk id="2" creationId="{682DC7E9-F6C5-2EAB-EEF6-FC80EACEBE5A}"/>
          </ac:spMkLst>
        </pc:spChg>
        <pc:spChg chg="mod">
          <ac:chgData name="Laurence  Arnold | Mitopics" userId="55755d6b-a0ce-44de-9dcd-e3d9ef4217c3" providerId="ADAL" clId="{07FA4F9B-0AD8-4C4C-BC1D-0D04F866D63E}" dt="2022-10-31T16:44:23.823" v="4693" actId="12"/>
          <ac:spMkLst>
            <pc:docMk/>
            <pc:sldMk cId="3685640859" sldId="267"/>
            <ac:spMk id="3" creationId="{1CAC3CFE-6D4D-805B-0038-E1DEDDBE0DC2}"/>
          </ac:spMkLst>
        </pc:spChg>
      </pc:sldChg>
      <pc:sldChg chg="addSp delSp modSp mod">
        <pc:chgData name="Laurence  Arnold | Mitopics" userId="55755d6b-a0ce-44de-9dcd-e3d9ef4217c3" providerId="ADAL" clId="{07FA4F9B-0AD8-4C4C-BC1D-0D04F866D63E}" dt="2022-10-31T16:21:37.506" v="2730" actId="1076"/>
        <pc:sldMkLst>
          <pc:docMk/>
          <pc:sldMk cId="647190309" sldId="269"/>
        </pc:sldMkLst>
        <pc:spChg chg="add del mod">
          <ac:chgData name="Laurence  Arnold | Mitopics" userId="55755d6b-a0ce-44de-9dcd-e3d9ef4217c3" providerId="ADAL" clId="{07FA4F9B-0AD8-4C4C-BC1D-0D04F866D63E}" dt="2022-10-31T16:18:43.702" v="2685"/>
          <ac:spMkLst>
            <pc:docMk/>
            <pc:sldMk cId="647190309" sldId="269"/>
            <ac:spMk id="6" creationId="{E9C630C6-1EFD-64CB-5576-09A195629B77}"/>
          </ac:spMkLst>
        </pc:spChg>
        <pc:graphicFrameChg chg="del">
          <ac:chgData name="Laurence  Arnold | Mitopics" userId="55755d6b-a0ce-44de-9dcd-e3d9ef4217c3" providerId="ADAL" clId="{07FA4F9B-0AD8-4C4C-BC1D-0D04F866D63E}" dt="2022-10-31T16:18:11.500" v="2684" actId="478"/>
          <ac:graphicFrameMkLst>
            <pc:docMk/>
            <pc:sldMk cId="647190309" sldId="269"/>
            <ac:graphicFrameMk id="5" creationId="{0BFC3AB1-AB9B-2882-36C5-F50F6266B65F}"/>
          </ac:graphicFrameMkLst>
        </pc:graphicFrameChg>
        <pc:picChg chg="add mod">
          <ac:chgData name="Laurence  Arnold | Mitopics" userId="55755d6b-a0ce-44de-9dcd-e3d9ef4217c3" providerId="ADAL" clId="{07FA4F9B-0AD8-4C4C-BC1D-0D04F866D63E}" dt="2022-10-31T16:21:37.506" v="2730" actId="1076"/>
          <ac:picMkLst>
            <pc:docMk/>
            <pc:sldMk cId="647190309" sldId="269"/>
            <ac:picMk id="8" creationId="{C2608319-1152-FD6A-8D5C-AAA60EE6398F}"/>
          </ac:picMkLst>
        </pc:picChg>
      </pc:sldChg>
      <pc:sldChg chg="addSp delSp modSp add mod ord">
        <pc:chgData name="Laurence  Arnold | Mitopics" userId="55755d6b-a0ce-44de-9dcd-e3d9ef4217c3" providerId="ADAL" clId="{07FA4F9B-0AD8-4C4C-BC1D-0D04F866D63E}" dt="2022-10-31T16:17:17.550" v="2657" actId="20577"/>
        <pc:sldMkLst>
          <pc:docMk/>
          <pc:sldMk cId="2497832910" sldId="270"/>
        </pc:sldMkLst>
        <pc:spChg chg="add del mod">
          <ac:chgData name="Laurence  Arnold | Mitopics" userId="55755d6b-a0ce-44de-9dcd-e3d9ef4217c3" providerId="ADAL" clId="{07FA4F9B-0AD8-4C4C-BC1D-0D04F866D63E}" dt="2022-10-31T15:21:27.762" v="494"/>
          <ac:spMkLst>
            <pc:docMk/>
            <pc:sldMk cId="2497832910" sldId="270"/>
            <ac:spMk id="2" creationId="{19B9510A-B46D-4F2E-D621-C823AAE5E7EB}"/>
          </ac:spMkLst>
        </pc:spChg>
        <pc:spChg chg="add del mod">
          <ac:chgData name="Laurence  Arnold | Mitopics" userId="55755d6b-a0ce-44de-9dcd-e3d9ef4217c3" providerId="ADAL" clId="{07FA4F9B-0AD8-4C4C-BC1D-0D04F866D63E}" dt="2022-10-31T15:21:32.808" v="501"/>
          <ac:spMkLst>
            <pc:docMk/>
            <pc:sldMk cId="2497832910" sldId="270"/>
            <ac:spMk id="3" creationId="{DE627775-6833-DA94-B88F-080A424FE3C6}"/>
          </ac:spMkLst>
        </pc:spChg>
        <pc:spChg chg="mod">
          <ac:chgData name="Laurence  Arnold | Mitopics" userId="55755d6b-a0ce-44de-9dcd-e3d9ef4217c3" providerId="ADAL" clId="{07FA4F9B-0AD8-4C4C-BC1D-0D04F866D63E}" dt="2022-10-31T16:17:17.550" v="2657" actId="20577"/>
          <ac:spMkLst>
            <pc:docMk/>
            <pc:sldMk cId="2497832910" sldId="270"/>
            <ac:spMk id="5" creationId="{00000000-0000-0000-0000-000000000000}"/>
          </ac:spMkLst>
        </pc:spChg>
        <pc:spChg chg="add del mod">
          <ac:chgData name="Laurence  Arnold | Mitopics" userId="55755d6b-a0ce-44de-9dcd-e3d9ef4217c3" providerId="ADAL" clId="{07FA4F9B-0AD8-4C4C-BC1D-0D04F866D63E}" dt="2022-10-31T15:21:32.090" v="499"/>
          <ac:spMkLst>
            <pc:docMk/>
            <pc:sldMk cId="2497832910" sldId="270"/>
            <ac:spMk id="6" creationId="{78211A46-F8B7-D0D6-6EB5-F73AE0A7F611}"/>
          </ac:spMkLst>
        </pc:spChg>
        <pc:spChg chg="add del mod">
          <ac:chgData name="Laurence  Arnold | Mitopics" userId="55755d6b-a0ce-44de-9dcd-e3d9ef4217c3" providerId="ADAL" clId="{07FA4F9B-0AD8-4C4C-BC1D-0D04F866D63E}" dt="2022-10-31T15:21:32.810" v="503"/>
          <ac:spMkLst>
            <pc:docMk/>
            <pc:sldMk cId="2497832910" sldId="270"/>
            <ac:spMk id="7" creationId="{293FC320-78DC-E7D9-7806-E1D1AA16E7BB}"/>
          </ac:spMkLst>
        </pc:spChg>
        <pc:spChg chg="add del mod">
          <ac:chgData name="Laurence  Arnold | Mitopics" userId="55755d6b-a0ce-44de-9dcd-e3d9ef4217c3" providerId="ADAL" clId="{07FA4F9B-0AD8-4C4C-BC1D-0D04F866D63E}" dt="2022-10-31T15:21:33.578" v="505"/>
          <ac:spMkLst>
            <pc:docMk/>
            <pc:sldMk cId="2497832910" sldId="270"/>
            <ac:spMk id="8" creationId="{DFF7FC87-DCF6-D8E9-01A4-E13EE439088A}"/>
          </ac:spMkLst>
        </pc:spChg>
        <pc:spChg chg="mod">
          <ac:chgData name="Laurence  Arnold | Mitopics" userId="55755d6b-a0ce-44de-9dcd-e3d9ef4217c3" providerId="ADAL" clId="{07FA4F9B-0AD8-4C4C-BC1D-0D04F866D63E}" dt="2022-10-31T15:10:23.351" v="154" actId="20577"/>
          <ac:spMkLst>
            <pc:docMk/>
            <pc:sldMk cId="2497832910" sldId="270"/>
            <ac:spMk id="27650" creationId="{00000000-0000-0000-0000-000000000000}"/>
          </ac:spMkLst>
        </pc:spChg>
      </pc:sldChg>
      <pc:sldChg chg="modSp add mod ord">
        <pc:chgData name="Laurence  Arnold | Mitopics" userId="55755d6b-a0ce-44de-9dcd-e3d9ef4217c3" providerId="ADAL" clId="{07FA4F9B-0AD8-4C4C-BC1D-0D04F866D63E}" dt="2022-10-31T15:18:27.133" v="449" actId="20577"/>
        <pc:sldMkLst>
          <pc:docMk/>
          <pc:sldMk cId="3931234327" sldId="271"/>
        </pc:sldMkLst>
        <pc:spChg chg="mod">
          <ac:chgData name="Laurence  Arnold | Mitopics" userId="55755d6b-a0ce-44de-9dcd-e3d9ef4217c3" providerId="ADAL" clId="{07FA4F9B-0AD8-4C4C-BC1D-0D04F866D63E}" dt="2022-10-31T15:18:27.133" v="449" actId="20577"/>
          <ac:spMkLst>
            <pc:docMk/>
            <pc:sldMk cId="3931234327" sldId="271"/>
            <ac:spMk id="5" creationId="{00000000-0000-0000-0000-000000000000}"/>
          </ac:spMkLst>
        </pc:spChg>
        <pc:spChg chg="mod">
          <ac:chgData name="Laurence  Arnold | Mitopics" userId="55755d6b-a0ce-44de-9dcd-e3d9ef4217c3" providerId="ADAL" clId="{07FA4F9B-0AD8-4C4C-BC1D-0D04F866D63E}" dt="2022-10-31T15:12:35.660" v="414" actId="20577"/>
          <ac:spMkLst>
            <pc:docMk/>
            <pc:sldMk cId="3931234327" sldId="271"/>
            <ac:spMk id="27650" creationId="{00000000-0000-0000-0000-000000000000}"/>
          </ac:spMkLst>
        </pc:spChg>
      </pc:sldChg>
      <pc:sldChg chg="modSp add mod">
        <pc:chgData name="Laurence  Arnold | Mitopics" userId="55755d6b-a0ce-44de-9dcd-e3d9ef4217c3" providerId="ADAL" clId="{07FA4F9B-0AD8-4C4C-BC1D-0D04F866D63E}" dt="2022-10-31T15:12:09.288" v="380" actId="2711"/>
        <pc:sldMkLst>
          <pc:docMk/>
          <pc:sldMk cId="4150580412" sldId="272"/>
        </pc:sldMkLst>
        <pc:spChg chg="mod">
          <ac:chgData name="Laurence  Arnold | Mitopics" userId="55755d6b-a0ce-44de-9dcd-e3d9ef4217c3" providerId="ADAL" clId="{07FA4F9B-0AD8-4C4C-BC1D-0D04F866D63E}" dt="2022-10-31T15:12:09.288" v="380" actId="2711"/>
          <ac:spMkLst>
            <pc:docMk/>
            <pc:sldMk cId="4150580412" sldId="272"/>
            <ac:spMk id="5" creationId="{00000000-0000-0000-0000-000000000000}"/>
          </ac:spMkLst>
        </pc:spChg>
        <pc:spChg chg="mod">
          <ac:chgData name="Laurence  Arnold | Mitopics" userId="55755d6b-a0ce-44de-9dcd-e3d9ef4217c3" providerId="ADAL" clId="{07FA4F9B-0AD8-4C4C-BC1D-0D04F866D63E}" dt="2022-10-31T15:11:47.265" v="378" actId="20577"/>
          <ac:spMkLst>
            <pc:docMk/>
            <pc:sldMk cId="4150580412" sldId="272"/>
            <ac:spMk id="27650" creationId="{00000000-0000-0000-0000-000000000000}"/>
          </ac:spMkLst>
        </pc:spChg>
      </pc:sldChg>
      <pc:sldChg chg="add ord">
        <pc:chgData name="Laurence  Arnold | Mitopics" userId="55755d6b-a0ce-44de-9dcd-e3d9ef4217c3" providerId="ADAL" clId="{07FA4F9B-0AD8-4C4C-BC1D-0D04F866D63E}" dt="2022-10-31T15:36:15.118" v="869" actId="20578"/>
        <pc:sldMkLst>
          <pc:docMk/>
          <pc:sldMk cId="238876589" sldId="273"/>
        </pc:sldMkLst>
      </pc:sldChg>
      <pc:sldChg chg="modSp add mod">
        <pc:chgData name="Laurence  Arnold | Mitopics" userId="55755d6b-a0ce-44de-9dcd-e3d9ef4217c3" providerId="ADAL" clId="{07FA4F9B-0AD8-4C4C-BC1D-0D04F866D63E}" dt="2022-10-31T15:59:56.155" v="2434" actId="20577"/>
        <pc:sldMkLst>
          <pc:docMk/>
          <pc:sldMk cId="683592777" sldId="274"/>
        </pc:sldMkLst>
        <pc:spChg chg="mod">
          <ac:chgData name="Laurence  Arnold | Mitopics" userId="55755d6b-a0ce-44de-9dcd-e3d9ef4217c3" providerId="ADAL" clId="{07FA4F9B-0AD8-4C4C-BC1D-0D04F866D63E}" dt="2022-10-31T15:59:56.155" v="2434" actId="20577"/>
          <ac:spMkLst>
            <pc:docMk/>
            <pc:sldMk cId="683592777" sldId="274"/>
            <ac:spMk id="5" creationId="{00000000-0000-0000-0000-000000000000}"/>
          </ac:spMkLst>
        </pc:spChg>
        <pc:spChg chg="mod">
          <ac:chgData name="Laurence  Arnold | Mitopics" userId="55755d6b-a0ce-44de-9dcd-e3d9ef4217c3" providerId="ADAL" clId="{07FA4F9B-0AD8-4C4C-BC1D-0D04F866D63E}" dt="2022-10-31T15:52:51.471" v="1760" actId="20577"/>
          <ac:spMkLst>
            <pc:docMk/>
            <pc:sldMk cId="683592777" sldId="274"/>
            <ac:spMk id="27650" creationId="{00000000-0000-0000-0000-000000000000}"/>
          </ac:spMkLst>
        </pc:spChg>
      </pc:sldChg>
      <pc:sldChg chg="modSp add mod">
        <pc:chgData name="Laurence  Arnold | Mitopics" userId="55755d6b-a0ce-44de-9dcd-e3d9ef4217c3" providerId="ADAL" clId="{07FA4F9B-0AD8-4C4C-BC1D-0D04F866D63E}" dt="2022-10-31T16:00:47.995" v="2560" actId="20577"/>
        <pc:sldMkLst>
          <pc:docMk/>
          <pc:sldMk cId="685167334" sldId="275"/>
        </pc:sldMkLst>
        <pc:spChg chg="mod">
          <ac:chgData name="Laurence  Arnold | Mitopics" userId="55755d6b-a0ce-44de-9dcd-e3d9ef4217c3" providerId="ADAL" clId="{07FA4F9B-0AD8-4C4C-BC1D-0D04F866D63E}" dt="2022-10-31T16:00:47.995" v="2560" actId="20577"/>
          <ac:spMkLst>
            <pc:docMk/>
            <pc:sldMk cId="685167334" sldId="275"/>
            <ac:spMk id="5" creationId="{00000000-0000-0000-0000-000000000000}"/>
          </ac:spMkLst>
        </pc:spChg>
        <pc:spChg chg="mod">
          <ac:chgData name="Laurence  Arnold | Mitopics" userId="55755d6b-a0ce-44de-9dcd-e3d9ef4217c3" providerId="ADAL" clId="{07FA4F9B-0AD8-4C4C-BC1D-0D04F866D63E}" dt="2022-10-31T15:52:59.141" v="1769" actId="20577"/>
          <ac:spMkLst>
            <pc:docMk/>
            <pc:sldMk cId="685167334" sldId="275"/>
            <ac:spMk id="27650" creationId="{00000000-0000-0000-0000-000000000000}"/>
          </ac:spMkLst>
        </pc:spChg>
      </pc:sldChg>
      <pc:sldChg chg="addSp modSp add mod">
        <pc:chgData name="Laurence  Arnold | Mitopics" userId="55755d6b-a0ce-44de-9dcd-e3d9ef4217c3" providerId="ADAL" clId="{07FA4F9B-0AD8-4C4C-BC1D-0D04F866D63E}" dt="2022-10-31T16:17:04.079" v="2652" actId="1076"/>
        <pc:sldMkLst>
          <pc:docMk/>
          <pc:sldMk cId="1646791153" sldId="276"/>
        </pc:sldMkLst>
        <pc:spChg chg="mod">
          <ac:chgData name="Laurence  Arnold | Mitopics" userId="55755d6b-a0ce-44de-9dcd-e3d9ef4217c3" providerId="ADAL" clId="{07FA4F9B-0AD8-4C4C-BC1D-0D04F866D63E}" dt="2022-10-31T16:16:08.268" v="2646" actId="20577"/>
          <ac:spMkLst>
            <pc:docMk/>
            <pc:sldMk cId="1646791153" sldId="276"/>
            <ac:spMk id="2" creationId="{D15A6928-4FBE-F69F-ECCB-D61FB051C655}"/>
          </ac:spMkLst>
        </pc:spChg>
        <pc:spChg chg="mod">
          <ac:chgData name="Laurence  Arnold | Mitopics" userId="55755d6b-a0ce-44de-9dcd-e3d9ef4217c3" providerId="ADAL" clId="{07FA4F9B-0AD8-4C4C-BC1D-0D04F866D63E}" dt="2022-10-31T16:16:11.321" v="2647" actId="20577"/>
          <ac:spMkLst>
            <pc:docMk/>
            <pc:sldMk cId="1646791153" sldId="276"/>
            <ac:spMk id="3" creationId="{62E0BB35-AFBA-5A3B-023E-0911AD531615}"/>
          </ac:spMkLst>
        </pc:spChg>
        <pc:picChg chg="add mod">
          <ac:chgData name="Laurence  Arnold | Mitopics" userId="55755d6b-a0ce-44de-9dcd-e3d9ef4217c3" providerId="ADAL" clId="{07FA4F9B-0AD8-4C4C-BC1D-0D04F866D63E}" dt="2022-10-31T16:17:04.079" v="2652" actId="1076"/>
          <ac:picMkLst>
            <pc:docMk/>
            <pc:sldMk cId="1646791153" sldId="276"/>
            <ac:picMk id="6" creationId="{C0A4B9C3-63D2-9FDE-AC1E-A343FB25B847}"/>
          </ac:picMkLst>
        </pc:picChg>
      </pc:sldChg>
      <pc:sldChg chg="addSp delSp modSp add mod">
        <pc:chgData name="Laurence  Arnold | Mitopics" userId="55755d6b-a0ce-44de-9dcd-e3d9ef4217c3" providerId="ADAL" clId="{07FA4F9B-0AD8-4C4C-BC1D-0D04F866D63E}" dt="2022-10-31T16:24:00.271" v="2855" actId="20577"/>
        <pc:sldMkLst>
          <pc:docMk/>
          <pc:sldMk cId="3149177547" sldId="277"/>
        </pc:sldMkLst>
        <pc:spChg chg="mod">
          <ac:chgData name="Laurence  Arnold | Mitopics" userId="55755d6b-a0ce-44de-9dcd-e3d9ef4217c3" providerId="ADAL" clId="{07FA4F9B-0AD8-4C4C-BC1D-0D04F866D63E}" dt="2022-10-31T16:22:03.970" v="2755" actId="20577"/>
          <ac:spMkLst>
            <pc:docMk/>
            <pc:sldMk cId="3149177547" sldId="277"/>
            <ac:spMk id="2" creationId="{CAB8C6FA-C295-8BBB-FE81-093C253E22B5}"/>
          </ac:spMkLst>
        </pc:spChg>
        <pc:spChg chg="add mod">
          <ac:chgData name="Laurence  Arnold | Mitopics" userId="55755d6b-a0ce-44de-9dcd-e3d9ef4217c3" providerId="ADAL" clId="{07FA4F9B-0AD8-4C4C-BC1D-0D04F866D63E}" dt="2022-10-31T16:24:00.271" v="2855" actId="20577"/>
          <ac:spMkLst>
            <pc:docMk/>
            <pc:sldMk cId="3149177547" sldId="277"/>
            <ac:spMk id="3" creationId="{AC996DE6-1A63-573D-57C2-A4D9DF953C59}"/>
          </ac:spMkLst>
        </pc:spChg>
        <pc:picChg chg="del">
          <ac:chgData name="Laurence  Arnold | Mitopics" userId="55755d6b-a0ce-44de-9dcd-e3d9ef4217c3" providerId="ADAL" clId="{07FA4F9B-0AD8-4C4C-BC1D-0D04F866D63E}" dt="2022-10-31T16:22:05.949" v="2756" actId="478"/>
          <ac:picMkLst>
            <pc:docMk/>
            <pc:sldMk cId="3149177547" sldId="277"/>
            <ac:picMk id="8" creationId="{C2608319-1152-FD6A-8D5C-AAA60EE6398F}"/>
          </ac:picMkLst>
        </pc:picChg>
      </pc:sldChg>
      <pc:sldChg chg="modSp add mod">
        <pc:chgData name="Laurence  Arnold | Mitopics" userId="55755d6b-a0ce-44de-9dcd-e3d9ef4217c3" providerId="ADAL" clId="{07FA4F9B-0AD8-4C4C-BC1D-0D04F866D63E}" dt="2022-10-31T16:44:30.441" v="4695" actId="12"/>
        <pc:sldMkLst>
          <pc:docMk/>
          <pc:sldMk cId="3093210052" sldId="278"/>
        </pc:sldMkLst>
        <pc:spChg chg="mod">
          <ac:chgData name="Laurence  Arnold | Mitopics" userId="55755d6b-a0ce-44de-9dcd-e3d9ef4217c3" providerId="ADAL" clId="{07FA4F9B-0AD8-4C4C-BC1D-0D04F866D63E}" dt="2022-10-31T16:26:29.880" v="3088" actId="20577"/>
          <ac:spMkLst>
            <pc:docMk/>
            <pc:sldMk cId="3093210052" sldId="278"/>
            <ac:spMk id="2" creationId="{682DC7E9-F6C5-2EAB-EEF6-FC80EACEBE5A}"/>
          </ac:spMkLst>
        </pc:spChg>
        <pc:spChg chg="mod">
          <ac:chgData name="Laurence  Arnold | Mitopics" userId="55755d6b-a0ce-44de-9dcd-e3d9ef4217c3" providerId="ADAL" clId="{07FA4F9B-0AD8-4C4C-BC1D-0D04F866D63E}" dt="2022-10-31T16:44:30.441" v="4695" actId="12"/>
          <ac:spMkLst>
            <pc:docMk/>
            <pc:sldMk cId="3093210052" sldId="278"/>
            <ac:spMk id="3" creationId="{1CAC3CFE-6D4D-805B-0038-E1DEDDBE0DC2}"/>
          </ac:spMkLst>
        </pc:spChg>
      </pc:sldChg>
      <pc:sldChg chg="addSp modSp add mod">
        <pc:chgData name="Laurence  Arnold | Mitopics" userId="55755d6b-a0ce-44de-9dcd-e3d9ef4217c3" providerId="ADAL" clId="{07FA4F9B-0AD8-4C4C-BC1D-0D04F866D63E}" dt="2022-10-31T16:46:41.776" v="4714" actId="12"/>
        <pc:sldMkLst>
          <pc:docMk/>
          <pc:sldMk cId="1025994031" sldId="279"/>
        </pc:sldMkLst>
        <pc:spChg chg="mod">
          <ac:chgData name="Laurence  Arnold | Mitopics" userId="55755d6b-a0ce-44de-9dcd-e3d9ef4217c3" providerId="ADAL" clId="{07FA4F9B-0AD8-4C4C-BC1D-0D04F866D63E}" dt="2022-10-31T16:33:12.534" v="3796" actId="14100"/>
          <ac:spMkLst>
            <pc:docMk/>
            <pc:sldMk cId="1025994031" sldId="279"/>
            <ac:spMk id="2" creationId="{682DC7E9-F6C5-2EAB-EEF6-FC80EACEBE5A}"/>
          </ac:spMkLst>
        </pc:spChg>
        <pc:spChg chg="mod">
          <ac:chgData name="Laurence  Arnold | Mitopics" userId="55755d6b-a0ce-44de-9dcd-e3d9ef4217c3" providerId="ADAL" clId="{07FA4F9B-0AD8-4C4C-BC1D-0D04F866D63E}" dt="2022-10-31T16:46:41.776" v="4714" actId="12"/>
          <ac:spMkLst>
            <pc:docMk/>
            <pc:sldMk cId="1025994031" sldId="279"/>
            <ac:spMk id="3" creationId="{1CAC3CFE-6D4D-805B-0038-E1DEDDBE0DC2}"/>
          </ac:spMkLst>
        </pc:spChg>
        <pc:graphicFrameChg chg="add mod modGraphic">
          <ac:chgData name="Laurence  Arnold | Mitopics" userId="55755d6b-a0ce-44de-9dcd-e3d9ef4217c3" providerId="ADAL" clId="{07FA4F9B-0AD8-4C4C-BC1D-0D04F866D63E}" dt="2022-10-31T16:33:24.734" v="3798" actId="1076"/>
          <ac:graphicFrameMkLst>
            <pc:docMk/>
            <pc:sldMk cId="1025994031" sldId="279"/>
            <ac:graphicFrameMk id="5" creationId="{B695683A-4CC0-F248-1A46-2A1A2BF4A28F}"/>
          </ac:graphicFrameMkLst>
        </pc:graphicFrameChg>
      </pc:sldChg>
      <pc:sldChg chg="addSp delSp modSp add mod">
        <pc:chgData name="Laurence  Arnold | Mitopics" userId="55755d6b-a0ce-44de-9dcd-e3d9ef4217c3" providerId="ADAL" clId="{07FA4F9B-0AD8-4C4C-BC1D-0D04F866D63E}" dt="2022-10-31T16:38:43.721" v="4283"/>
        <pc:sldMkLst>
          <pc:docMk/>
          <pc:sldMk cId="878294254" sldId="280"/>
        </pc:sldMkLst>
        <pc:spChg chg="mod">
          <ac:chgData name="Laurence  Arnold | Mitopics" userId="55755d6b-a0ce-44de-9dcd-e3d9ef4217c3" providerId="ADAL" clId="{07FA4F9B-0AD8-4C4C-BC1D-0D04F866D63E}" dt="2022-10-31T16:34:02.456" v="3827" actId="6549"/>
          <ac:spMkLst>
            <pc:docMk/>
            <pc:sldMk cId="878294254" sldId="280"/>
            <ac:spMk id="2" creationId="{682DC7E9-F6C5-2EAB-EEF6-FC80EACEBE5A}"/>
          </ac:spMkLst>
        </pc:spChg>
        <pc:spChg chg="mod">
          <ac:chgData name="Laurence  Arnold | Mitopics" userId="55755d6b-a0ce-44de-9dcd-e3d9ef4217c3" providerId="ADAL" clId="{07FA4F9B-0AD8-4C4C-BC1D-0D04F866D63E}" dt="2022-10-31T16:37:49.768" v="4275" actId="20577"/>
          <ac:spMkLst>
            <pc:docMk/>
            <pc:sldMk cId="878294254" sldId="280"/>
            <ac:spMk id="3" creationId="{1CAC3CFE-6D4D-805B-0038-E1DEDDBE0DC2}"/>
          </ac:spMkLst>
        </pc:spChg>
        <pc:graphicFrameChg chg="add del">
          <ac:chgData name="Laurence  Arnold | Mitopics" userId="55755d6b-a0ce-44de-9dcd-e3d9ef4217c3" providerId="ADAL" clId="{07FA4F9B-0AD8-4C4C-BC1D-0D04F866D63E}" dt="2022-10-31T16:38:10.241" v="4281" actId="478"/>
          <ac:graphicFrameMkLst>
            <pc:docMk/>
            <pc:sldMk cId="878294254" sldId="280"/>
            <ac:graphicFrameMk id="5" creationId="{B695683A-4CC0-F248-1A46-2A1A2BF4A28F}"/>
          </ac:graphicFrameMkLst>
        </pc:graphicFrameChg>
        <pc:graphicFrameChg chg="add del mod">
          <ac:chgData name="Laurence  Arnold | Mitopics" userId="55755d6b-a0ce-44de-9dcd-e3d9ef4217c3" providerId="ADAL" clId="{07FA4F9B-0AD8-4C4C-BC1D-0D04F866D63E}" dt="2022-10-31T16:38:09.765" v="4280"/>
          <ac:graphicFrameMkLst>
            <pc:docMk/>
            <pc:sldMk cId="878294254" sldId="280"/>
            <ac:graphicFrameMk id="6" creationId="{40EB024D-C708-104F-AD69-F4A48A767434}"/>
          </ac:graphicFrameMkLst>
        </pc:graphicFrameChg>
        <pc:graphicFrameChg chg="add del mod">
          <ac:chgData name="Laurence  Arnold | Mitopics" userId="55755d6b-a0ce-44de-9dcd-e3d9ef4217c3" providerId="ADAL" clId="{07FA4F9B-0AD8-4C4C-BC1D-0D04F866D63E}" dt="2022-10-31T16:38:43.721" v="4283"/>
          <ac:graphicFrameMkLst>
            <pc:docMk/>
            <pc:sldMk cId="878294254" sldId="280"/>
            <ac:graphicFrameMk id="7" creationId="{93A9C955-447D-B93E-14CA-19F645E88E62}"/>
          </ac:graphicFrameMkLst>
        </pc:graphicFrameChg>
      </pc:sldChg>
      <pc:sldChg chg="addSp delSp modSp add mod">
        <pc:chgData name="Laurence  Arnold | Mitopics" userId="55755d6b-a0ce-44de-9dcd-e3d9ef4217c3" providerId="ADAL" clId="{07FA4F9B-0AD8-4C4C-BC1D-0D04F866D63E}" dt="2022-10-31T16:46:07.408" v="4703" actId="12"/>
        <pc:sldMkLst>
          <pc:docMk/>
          <pc:sldMk cId="2589817325" sldId="281"/>
        </pc:sldMkLst>
        <pc:spChg chg="mod">
          <ac:chgData name="Laurence  Arnold | Mitopics" userId="55755d6b-a0ce-44de-9dcd-e3d9ef4217c3" providerId="ADAL" clId="{07FA4F9B-0AD8-4C4C-BC1D-0D04F866D63E}" dt="2022-10-31T16:38:59.021" v="4315" actId="20577"/>
          <ac:spMkLst>
            <pc:docMk/>
            <pc:sldMk cId="2589817325" sldId="281"/>
            <ac:spMk id="2" creationId="{682DC7E9-F6C5-2EAB-EEF6-FC80EACEBE5A}"/>
          </ac:spMkLst>
        </pc:spChg>
        <pc:spChg chg="mod">
          <ac:chgData name="Laurence  Arnold | Mitopics" userId="55755d6b-a0ce-44de-9dcd-e3d9ef4217c3" providerId="ADAL" clId="{07FA4F9B-0AD8-4C4C-BC1D-0D04F866D63E}" dt="2022-10-31T16:46:07.408" v="4703" actId="12"/>
          <ac:spMkLst>
            <pc:docMk/>
            <pc:sldMk cId="2589817325" sldId="281"/>
            <ac:spMk id="3" creationId="{1CAC3CFE-6D4D-805B-0038-E1DEDDBE0DC2}"/>
          </ac:spMkLst>
        </pc:spChg>
        <pc:graphicFrameChg chg="del">
          <ac:chgData name="Laurence  Arnold | Mitopics" userId="55755d6b-a0ce-44de-9dcd-e3d9ef4217c3" providerId="ADAL" clId="{07FA4F9B-0AD8-4C4C-BC1D-0D04F866D63E}" dt="2022-10-31T16:39:12.907" v="4316" actId="478"/>
          <ac:graphicFrameMkLst>
            <pc:docMk/>
            <pc:sldMk cId="2589817325" sldId="281"/>
            <ac:graphicFrameMk id="5" creationId="{B695683A-4CC0-F248-1A46-2A1A2BF4A28F}"/>
          </ac:graphicFrameMkLst>
        </pc:graphicFrameChg>
        <pc:graphicFrameChg chg="add mod modGraphic">
          <ac:chgData name="Laurence  Arnold | Mitopics" userId="55755d6b-a0ce-44de-9dcd-e3d9ef4217c3" providerId="ADAL" clId="{07FA4F9B-0AD8-4C4C-BC1D-0D04F866D63E}" dt="2022-10-31T16:39:36.317" v="4323" actId="404"/>
          <ac:graphicFrameMkLst>
            <pc:docMk/>
            <pc:sldMk cId="2589817325" sldId="281"/>
            <ac:graphicFrameMk id="6" creationId="{3D4138BE-6287-76B8-F604-42C168CADCE7}"/>
          </ac:graphicFrameMkLst>
        </pc:graphicFrameChg>
      </pc:sldChg>
      <pc:sldChg chg="delSp modSp add mod">
        <pc:chgData name="Laurence  Arnold | Mitopics" userId="55755d6b-a0ce-44de-9dcd-e3d9ef4217c3" providerId="ADAL" clId="{07FA4F9B-0AD8-4C4C-BC1D-0D04F866D63E}" dt="2022-10-31T16:46:13.152" v="4705" actId="12"/>
        <pc:sldMkLst>
          <pc:docMk/>
          <pc:sldMk cId="775140415" sldId="282"/>
        </pc:sldMkLst>
        <pc:spChg chg="mod">
          <ac:chgData name="Laurence  Arnold | Mitopics" userId="55755d6b-a0ce-44de-9dcd-e3d9ef4217c3" providerId="ADAL" clId="{07FA4F9B-0AD8-4C4C-BC1D-0D04F866D63E}" dt="2022-10-31T16:40:49.546" v="4502" actId="20577"/>
          <ac:spMkLst>
            <pc:docMk/>
            <pc:sldMk cId="775140415" sldId="282"/>
            <ac:spMk id="2" creationId="{682DC7E9-F6C5-2EAB-EEF6-FC80EACEBE5A}"/>
          </ac:spMkLst>
        </pc:spChg>
        <pc:spChg chg="mod">
          <ac:chgData name="Laurence  Arnold | Mitopics" userId="55755d6b-a0ce-44de-9dcd-e3d9ef4217c3" providerId="ADAL" clId="{07FA4F9B-0AD8-4C4C-BC1D-0D04F866D63E}" dt="2022-10-31T16:46:13.152" v="4705" actId="12"/>
          <ac:spMkLst>
            <pc:docMk/>
            <pc:sldMk cId="775140415" sldId="282"/>
            <ac:spMk id="3" creationId="{1CAC3CFE-6D4D-805B-0038-E1DEDDBE0DC2}"/>
          </ac:spMkLst>
        </pc:spChg>
        <pc:graphicFrameChg chg="del">
          <ac:chgData name="Laurence  Arnold | Mitopics" userId="55755d6b-a0ce-44de-9dcd-e3d9ef4217c3" providerId="ADAL" clId="{07FA4F9B-0AD8-4C4C-BC1D-0D04F866D63E}" dt="2022-10-31T16:40:53.852" v="4503" actId="478"/>
          <ac:graphicFrameMkLst>
            <pc:docMk/>
            <pc:sldMk cId="775140415" sldId="282"/>
            <ac:graphicFrameMk id="6" creationId="{3D4138BE-6287-76B8-F604-42C168CADCE7}"/>
          </ac:graphicFrameMkLst>
        </pc:graphicFrameChg>
      </pc:sldChg>
      <pc:sldChg chg="modSp add mod">
        <pc:chgData name="Laurence  Arnold | Mitopics" userId="55755d6b-a0ce-44de-9dcd-e3d9ef4217c3" providerId="ADAL" clId="{07FA4F9B-0AD8-4C4C-BC1D-0D04F866D63E}" dt="2022-10-31T16:43:41.312" v="4689" actId="20577"/>
        <pc:sldMkLst>
          <pc:docMk/>
          <pc:sldMk cId="2387398389" sldId="283"/>
        </pc:sldMkLst>
        <pc:spChg chg="mod">
          <ac:chgData name="Laurence  Arnold | Mitopics" userId="55755d6b-a0ce-44de-9dcd-e3d9ef4217c3" providerId="ADAL" clId="{07FA4F9B-0AD8-4C4C-BC1D-0D04F866D63E}" dt="2022-10-31T16:43:02.361" v="4607" actId="20577"/>
          <ac:spMkLst>
            <pc:docMk/>
            <pc:sldMk cId="2387398389" sldId="283"/>
            <ac:spMk id="2" creationId="{682DC7E9-F6C5-2EAB-EEF6-FC80EACEBE5A}"/>
          </ac:spMkLst>
        </pc:spChg>
        <pc:spChg chg="mod">
          <ac:chgData name="Laurence  Arnold | Mitopics" userId="55755d6b-a0ce-44de-9dcd-e3d9ef4217c3" providerId="ADAL" clId="{07FA4F9B-0AD8-4C4C-BC1D-0D04F866D63E}" dt="2022-10-31T16:43:41.312" v="4689" actId="20577"/>
          <ac:spMkLst>
            <pc:docMk/>
            <pc:sldMk cId="2387398389" sldId="283"/>
            <ac:spMk id="3" creationId="{1CAC3CFE-6D4D-805B-0038-E1DEDDBE0DC2}"/>
          </ac:spMkLst>
        </pc:spChg>
      </pc:sldChg>
      <pc:sldMasterChg chg="modSp mod modSldLayout">
        <pc:chgData name="Laurence  Arnold | Mitopics" userId="55755d6b-a0ce-44de-9dcd-e3d9ef4217c3" providerId="ADAL" clId="{07FA4F9B-0AD8-4C4C-BC1D-0D04F866D63E}" dt="2022-10-31T15:24:11.936" v="617" actId="20577"/>
        <pc:sldMasterMkLst>
          <pc:docMk/>
          <pc:sldMasterMk cId="0" sldId="2147483697"/>
        </pc:sldMasterMkLst>
        <pc:spChg chg="mod">
          <ac:chgData name="Laurence  Arnold | Mitopics" userId="55755d6b-a0ce-44de-9dcd-e3d9ef4217c3" providerId="ADAL" clId="{07FA4F9B-0AD8-4C4C-BC1D-0D04F866D63E}" dt="2022-10-31T15:23:42.783" v="510" actId="1076"/>
          <ac:spMkLst>
            <pc:docMk/>
            <pc:sldMasterMk cId="0" sldId="2147483697"/>
            <ac:spMk id="1043" creationId="{00000000-0000-0000-0000-000000000000}"/>
          </ac:spMkLst>
        </pc:spChg>
        <pc:spChg chg="mod">
          <ac:chgData name="Laurence  Arnold | Mitopics" userId="55755d6b-a0ce-44de-9dcd-e3d9ef4217c3" providerId="ADAL" clId="{07FA4F9B-0AD8-4C4C-BC1D-0D04F866D63E}" dt="2022-10-31T15:24:11.936" v="617" actId="20577"/>
          <ac:spMkLst>
            <pc:docMk/>
            <pc:sldMasterMk cId="0" sldId="2147483697"/>
            <ac:spMk id="1059" creationId="{00000000-0000-0000-0000-000000000000}"/>
          </ac:spMkLst>
        </pc:spChg>
        <pc:sldLayoutChg chg="addSp delSp modSp mod">
          <pc:chgData name="Laurence  Arnold | Mitopics" userId="55755d6b-a0ce-44de-9dcd-e3d9ef4217c3" providerId="ADAL" clId="{07FA4F9B-0AD8-4C4C-BC1D-0D04F866D63E}" dt="2022-10-31T15:23:23.525" v="508"/>
          <pc:sldLayoutMkLst>
            <pc:docMk/>
            <pc:sldMasterMk cId="0" sldId="2147483697"/>
            <pc:sldLayoutMk cId="3302735073" sldId="2147483699"/>
          </pc:sldLayoutMkLst>
          <pc:spChg chg="add del mod">
            <ac:chgData name="Laurence  Arnold | Mitopics" userId="55755d6b-a0ce-44de-9dcd-e3d9ef4217c3" providerId="ADAL" clId="{07FA4F9B-0AD8-4C4C-BC1D-0D04F866D63E}" dt="2022-10-31T15:23:23.525" v="508"/>
            <ac:spMkLst>
              <pc:docMk/>
              <pc:sldMasterMk cId="0" sldId="2147483697"/>
              <pc:sldLayoutMk cId="3302735073" sldId="2147483699"/>
              <ac:spMk id="5" creationId="{346D0A96-38EB-AD5C-015B-D1A7E018BDCD}"/>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nl-NL" altLang="nl-NL"/>
          </a:p>
        </p:txBody>
      </p:sp>
      <p:sp>
        <p:nvSpPr>
          <p:cNvPr id="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nl-NL" altLang="nl-NL"/>
          </a:p>
        </p:txBody>
      </p:sp>
      <p:sp>
        <p:nvSpPr>
          <p:cNvPr id="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nl-NL" altLang="nl-NL"/>
          </a:p>
        </p:txBody>
      </p:sp>
      <p:sp>
        <p:nvSpPr>
          <p:cNvPr id="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5B99F88-56B5-4F69-A116-5BA11A266810}" type="slidenum">
              <a:rPr lang="nl-NL" altLang="nl-NL"/>
              <a:pPr/>
              <a:t>‹nr.›</a:t>
            </a:fld>
            <a:endParaRPr lang="nl-NL" altLang="nl-NL"/>
          </a:p>
        </p:txBody>
      </p:sp>
    </p:spTree>
    <p:extLst>
      <p:ext uri="{BB962C8B-B14F-4D97-AF65-F5344CB8AC3E}">
        <p14:creationId xmlns:p14="http://schemas.microsoft.com/office/powerpoint/2010/main" val="2275975155"/>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r>
              <a:rPr lang="en-GB" altLang="nl-NL"/>
              <a:t>Aanbesteding KA werkplek 2022</a:t>
            </a:r>
          </a:p>
        </p:txBody>
      </p:sp>
      <p:sp>
        <p:nvSpPr>
          <p:cNvPr id="28675" name="Rectangle 3"/>
          <p:cNvSpPr>
            <a:spLocks noGrp="1" noChangeArrowheads="1"/>
          </p:cNvSpPr>
          <p:nvPr>
            <p:ph type="dt" idx="1"/>
          </p:nvPr>
        </p:nvSpPr>
        <p:spPr bwMode="auto">
          <a:xfrm>
            <a:off x="3852016" y="0"/>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r>
              <a:rPr lang="en-GB" altLang="nl-NL"/>
              <a:t>6 oktober 2022</a:t>
            </a:r>
          </a:p>
        </p:txBody>
      </p:sp>
      <p:sp>
        <p:nvSpPr>
          <p:cNvPr id="2867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906357" y="4715907"/>
            <a:ext cx="4984962" cy="4467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nl-NL"/>
              <a:t>Click to edit Master text styles</a:t>
            </a:r>
          </a:p>
          <a:p>
            <a:pPr lvl="1"/>
            <a:r>
              <a:rPr lang="en-GB" altLang="nl-NL"/>
              <a:t>Second level</a:t>
            </a:r>
          </a:p>
          <a:p>
            <a:pPr lvl="2"/>
            <a:r>
              <a:rPr lang="en-GB" altLang="nl-NL"/>
              <a:t>Third level</a:t>
            </a:r>
          </a:p>
          <a:p>
            <a:pPr lvl="3"/>
            <a:r>
              <a:rPr lang="en-GB" altLang="nl-NL"/>
              <a:t>Fourth level</a:t>
            </a:r>
          </a:p>
          <a:p>
            <a:pPr lvl="4"/>
            <a:r>
              <a:rPr lang="en-GB" altLang="nl-NL"/>
              <a:t>Fifth level</a:t>
            </a:r>
          </a:p>
        </p:txBody>
      </p:sp>
      <p:sp>
        <p:nvSpPr>
          <p:cNvPr id="28678" name="Rectangle 6"/>
          <p:cNvSpPr>
            <a:spLocks noGrp="1" noChangeArrowheads="1"/>
          </p:cNvSpPr>
          <p:nvPr>
            <p:ph type="ftr" sz="quarter" idx="4"/>
          </p:nvPr>
        </p:nvSpPr>
        <p:spPr bwMode="auto">
          <a:xfrm>
            <a:off x="0" y="943181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nl-NL" altLang="nl-NL"/>
              <a:t>Aanbesteding KA werkplek 2022 | 6 oktober 2022</a:t>
            </a:r>
            <a:endParaRPr lang="en-GB" altLang="nl-NL"/>
          </a:p>
        </p:txBody>
      </p:sp>
      <p:sp>
        <p:nvSpPr>
          <p:cNvPr id="28679" name="Rectangle 7"/>
          <p:cNvSpPr>
            <a:spLocks noGrp="1" noChangeArrowheads="1"/>
          </p:cNvSpPr>
          <p:nvPr>
            <p:ph type="sldNum" sz="quarter" idx="5"/>
          </p:nvPr>
        </p:nvSpPr>
        <p:spPr bwMode="auto">
          <a:xfrm>
            <a:off x="3852016" y="943181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1208A1A-0E4B-40E2-B6E5-574A61ECE810}" type="slidenum">
              <a:rPr lang="en-GB" altLang="nl-NL"/>
              <a:pPr/>
              <a:t>‹nr.›</a:t>
            </a:fld>
            <a:endParaRPr lang="en-GB" altLang="nl-NL"/>
          </a:p>
        </p:txBody>
      </p:sp>
    </p:spTree>
    <p:extLst>
      <p:ext uri="{BB962C8B-B14F-4D97-AF65-F5344CB8AC3E}">
        <p14:creationId xmlns:p14="http://schemas.microsoft.com/office/powerpoint/2010/main" val="2341588433"/>
      </p:ext>
    </p:extLst>
  </p:cSld>
  <p:clrMap bg1="lt1" tx1="dk1" bg2="lt2" tx2="dk2" accent1="accent1" accent2="accent2" accent3="accent3" accent4="accent4" accent5="accent5" accent6="accent6" hlink="hlink" folHlink="folHlink"/>
  <p:hf/>
  <p:notesStyle>
    <a:lvl1pPr algn="l" rtl="0" fontAlgn="base">
      <a:spcBef>
        <a:spcPct val="30000"/>
      </a:spcBef>
      <a:spcAft>
        <a:spcPct val="0"/>
      </a:spcAft>
      <a:defRPr sz="1200" kern="1200">
        <a:solidFill>
          <a:schemeClr val="tx1"/>
        </a:solidFill>
        <a:latin typeface="Verdana" pitchFamily="34" charset="0"/>
        <a:ea typeface="+mn-ea"/>
        <a:cs typeface="+mn-cs"/>
      </a:defRPr>
    </a:lvl1pPr>
    <a:lvl2pPr marL="457200" algn="l" rtl="0" fontAlgn="base">
      <a:spcBef>
        <a:spcPct val="30000"/>
      </a:spcBef>
      <a:spcAft>
        <a:spcPct val="0"/>
      </a:spcAft>
      <a:defRPr sz="1200" kern="1200">
        <a:solidFill>
          <a:schemeClr val="tx1"/>
        </a:solidFill>
        <a:latin typeface="Verdana" pitchFamily="34" charset="0"/>
        <a:ea typeface="+mn-ea"/>
        <a:cs typeface="+mn-cs"/>
      </a:defRPr>
    </a:lvl2pPr>
    <a:lvl3pPr marL="914400" algn="l" rtl="0" fontAlgn="base">
      <a:spcBef>
        <a:spcPct val="30000"/>
      </a:spcBef>
      <a:spcAft>
        <a:spcPct val="0"/>
      </a:spcAft>
      <a:defRPr sz="1200" kern="1200">
        <a:solidFill>
          <a:schemeClr val="tx1"/>
        </a:solidFill>
        <a:latin typeface="Verdana" pitchFamily="34" charset="0"/>
        <a:ea typeface="+mn-ea"/>
        <a:cs typeface="+mn-cs"/>
      </a:defRPr>
    </a:lvl3pPr>
    <a:lvl4pPr marL="1371600" algn="l" rtl="0" fontAlgn="base">
      <a:spcBef>
        <a:spcPct val="30000"/>
      </a:spcBef>
      <a:spcAft>
        <a:spcPct val="0"/>
      </a:spcAft>
      <a:defRPr sz="1200" kern="1200">
        <a:solidFill>
          <a:schemeClr val="tx1"/>
        </a:solidFill>
        <a:latin typeface="Verdana" pitchFamily="34" charset="0"/>
        <a:ea typeface="+mn-ea"/>
        <a:cs typeface="+mn-cs"/>
      </a:defRPr>
    </a:lvl4pPr>
    <a:lvl5pPr marL="1828800" algn="l" rtl="0" fontAlgn="base">
      <a:spcBef>
        <a:spcPct val="30000"/>
      </a:spcBef>
      <a:spcAft>
        <a:spcPct val="0"/>
      </a:spcAft>
      <a:defRPr sz="12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597397-9062-4516-B81B-AAC63E6A1E2D}" type="slidenum">
              <a:rPr lang="en-GB" altLang="nl-NL"/>
              <a:pPr/>
              <a:t>1</a:t>
            </a:fld>
            <a:endParaRPr lang="en-GB" altLang="nl-NL"/>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nl-NL" altLang="nl-NL"/>
          </a:p>
        </p:txBody>
      </p:sp>
      <p:sp>
        <p:nvSpPr>
          <p:cNvPr id="2" name="Tijdelijke aanduiding voor voettekst 1"/>
          <p:cNvSpPr>
            <a:spLocks noGrp="1"/>
          </p:cNvSpPr>
          <p:nvPr>
            <p:ph type="ftr" sz="quarter" idx="10"/>
          </p:nvPr>
        </p:nvSpPr>
        <p:spPr/>
        <p:txBody>
          <a:bodyPr/>
          <a:lstStyle/>
          <a:p>
            <a:r>
              <a:rPr lang="nb-NO" altLang="nl-NL"/>
              <a:t>Aanbesteding KA werkplek 2022</a:t>
            </a:r>
            <a:endParaRPr lang="en-GB" altLang="nl-NL"/>
          </a:p>
        </p:txBody>
      </p:sp>
      <p:sp>
        <p:nvSpPr>
          <p:cNvPr id="3" name="Tijdelijke aanduiding voor koptekst 2"/>
          <p:cNvSpPr>
            <a:spLocks noGrp="1"/>
          </p:cNvSpPr>
          <p:nvPr>
            <p:ph type="hdr" sz="quarter" idx="11"/>
          </p:nvPr>
        </p:nvSpPr>
        <p:spPr/>
        <p:txBody>
          <a:bodyPr/>
          <a:lstStyle/>
          <a:p>
            <a:r>
              <a:rPr lang="en-GB" altLang="nl-NL"/>
              <a:t>Aanbesteding KA werkplek 2022</a:t>
            </a:r>
          </a:p>
        </p:txBody>
      </p:sp>
    </p:spTree>
    <p:extLst>
      <p:ext uri="{BB962C8B-B14F-4D97-AF65-F5344CB8AC3E}">
        <p14:creationId xmlns:p14="http://schemas.microsoft.com/office/powerpoint/2010/main" val="1248109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koptekst 3"/>
          <p:cNvSpPr>
            <a:spLocks noGrp="1"/>
          </p:cNvSpPr>
          <p:nvPr>
            <p:ph type="hdr" sz="quarter"/>
          </p:nvPr>
        </p:nvSpPr>
        <p:spPr/>
        <p:txBody>
          <a:bodyPr/>
          <a:lstStyle/>
          <a:p>
            <a:r>
              <a:rPr lang="en-GB" altLang="nl-NL"/>
              <a:t>Aanbesteding KA werkplek 2022</a:t>
            </a:r>
          </a:p>
        </p:txBody>
      </p:sp>
      <p:sp>
        <p:nvSpPr>
          <p:cNvPr id="5" name="Tijdelijke aanduiding voor datum 4"/>
          <p:cNvSpPr>
            <a:spLocks noGrp="1"/>
          </p:cNvSpPr>
          <p:nvPr>
            <p:ph type="dt" idx="1"/>
          </p:nvPr>
        </p:nvSpPr>
        <p:spPr/>
        <p:txBody>
          <a:bodyPr/>
          <a:lstStyle/>
          <a:p>
            <a:r>
              <a:rPr lang="en-GB" altLang="nl-NL"/>
              <a:t>6 oktober 2022</a:t>
            </a:r>
          </a:p>
        </p:txBody>
      </p:sp>
      <p:sp>
        <p:nvSpPr>
          <p:cNvPr id="6" name="Tijdelijke aanduiding voor voettekst 5"/>
          <p:cNvSpPr>
            <a:spLocks noGrp="1"/>
          </p:cNvSpPr>
          <p:nvPr>
            <p:ph type="ftr" sz="quarter" idx="4"/>
          </p:nvPr>
        </p:nvSpPr>
        <p:spPr/>
        <p:txBody>
          <a:bodyPr/>
          <a:lstStyle/>
          <a:p>
            <a:r>
              <a:rPr lang="nl-NL" altLang="nl-NL"/>
              <a:t>Aanbesteding KA werkplek 2022 | 6 oktober 2022</a:t>
            </a:r>
            <a:endParaRPr lang="en-GB" altLang="nl-NL"/>
          </a:p>
        </p:txBody>
      </p:sp>
      <p:sp>
        <p:nvSpPr>
          <p:cNvPr id="7" name="Tijdelijke aanduiding voor dianummer 6"/>
          <p:cNvSpPr>
            <a:spLocks noGrp="1"/>
          </p:cNvSpPr>
          <p:nvPr>
            <p:ph type="sldNum" sz="quarter" idx="5"/>
          </p:nvPr>
        </p:nvSpPr>
        <p:spPr/>
        <p:txBody>
          <a:bodyPr/>
          <a:lstStyle/>
          <a:p>
            <a:fld id="{81208A1A-0E4B-40E2-B6E5-574A61ECE810}" type="slidenum">
              <a:rPr lang="en-GB" altLang="nl-NL" smtClean="0"/>
              <a:pPr/>
              <a:t>20</a:t>
            </a:fld>
            <a:endParaRPr lang="en-GB" altLang="nl-NL"/>
          </a:p>
        </p:txBody>
      </p:sp>
    </p:spTree>
    <p:extLst>
      <p:ext uri="{BB962C8B-B14F-4D97-AF65-F5344CB8AC3E}">
        <p14:creationId xmlns:p14="http://schemas.microsoft.com/office/powerpoint/2010/main" val="5477876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koptekst 3"/>
          <p:cNvSpPr>
            <a:spLocks noGrp="1"/>
          </p:cNvSpPr>
          <p:nvPr>
            <p:ph type="hdr" sz="quarter"/>
          </p:nvPr>
        </p:nvSpPr>
        <p:spPr/>
        <p:txBody>
          <a:bodyPr/>
          <a:lstStyle/>
          <a:p>
            <a:r>
              <a:rPr lang="en-GB" altLang="nl-NL"/>
              <a:t>Aanbesteding KA werkplek 2022</a:t>
            </a:r>
          </a:p>
        </p:txBody>
      </p:sp>
      <p:sp>
        <p:nvSpPr>
          <p:cNvPr id="5" name="Tijdelijke aanduiding voor datum 4"/>
          <p:cNvSpPr>
            <a:spLocks noGrp="1"/>
          </p:cNvSpPr>
          <p:nvPr>
            <p:ph type="dt" idx="1"/>
          </p:nvPr>
        </p:nvSpPr>
        <p:spPr/>
        <p:txBody>
          <a:bodyPr/>
          <a:lstStyle/>
          <a:p>
            <a:r>
              <a:rPr lang="en-GB" altLang="nl-NL"/>
              <a:t>6 oktober 2022</a:t>
            </a:r>
          </a:p>
        </p:txBody>
      </p:sp>
      <p:sp>
        <p:nvSpPr>
          <p:cNvPr id="6" name="Tijdelijke aanduiding voor voettekst 5"/>
          <p:cNvSpPr>
            <a:spLocks noGrp="1"/>
          </p:cNvSpPr>
          <p:nvPr>
            <p:ph type="ftr" sz="quarter" idx="4"/>
          </p:nvPr>
        </p:nvSpPr>
        <p:spPr/>
        <p:txBody>
          <a:bodyPr/>
          <a:lstStyle/>
          <a:p>
            <a:r>
              <a:rPr lang="nl-NL" altLang="nl-NL"/>
              <a:t>Aanbesteding KA werkplek 2022 | 6 oktober 2022</a:t>
            </a:r>
            <a:endParaRPr lang="en-GB" altLang="nl-NL"/>
          </a:p>
        </p:txBody>
      </p:sp>
      <p:sp>
        <p:nvSpPr>
          <p:cNvPr id="7" name="Tijdelijke aanduiding voor dianummer 6"/>
          <p:cNvSpPr>
            <a:spLocks noGrp="1"/>
          </p:cNvSpPr>
          <p:nvPr>
            <p:ph type="sldNum" sz="quarter" idx="5"/>
          </p:nvPr>
        </p:nvSpPr>
        <p:spPr/>
        <p:txBody>
          <a:bodyPr/>
          <a:lstStyle/>
          <a:p>
            <a:fld id="{81208A1A-0E4B-40E2-B6E5-574A61ECE810}" type="slidenum">
              <a:rPr lang="en-GB" altLang="nl-NL" smtClean="0"/>
              <a:pPr/>
              <a:t>21</a:t>
            </a:fld>
            <a:endParaRPr lang="en-GB" altLang="nl-NL"/>
          </a:p>
        </p:txBody>
      </p:sp>
    </p:spTree>
    <p:extLst>
      <p:ext uri="{BB962C8B-B14F-4D97-AF65-F5344CB8AC3E}">
        <p14:creationId xmlns:p14="http://schemas.microsoft.com/office/powerpoint/2010/main" val="2459123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koptekst 3"/>
          <p:cNvSpPr>
            <a:spLocks noGrp="1"/>
          </p:cNvSpPr>
          <p:nvPr>
            <p:ph type="hdr" sz="quarter"/>
          </p:nvPr>
        </p:nvSpPr>
        <p:spPr/>
        <p:txBody>
          <a:bodyPr/>
          <a:lstStyle/>
          <a:p>
            <a:r>
              <a:rPr lang="en-GB" altLang="nl-NL"/>
              <a:t>Aanbesteding KA werkplek 2022</a:t>
            </a:r>
          </a:p>
        </p:txBody>
      </p:sp>
      <p:sp>
        <p:nvSpPr>
          <p:cNvPr id="5" name="Tijdelijke aanduiding voor datum 4"/>
          <p:cNvSpPr>
            <a:spLocks noGrp="1"/>
          </p:cNvSpPr>
          <p:nvPr>
            <p:ph type="dt" idx="1"/>
          </p:nvPr>
        </p:nvSpPr>
        <p:spPr/>
        <p:txBody>
          <a:bodyPr/>
          <a:lstStyle/>
          <a:p>
            <a:r>
              <a:rPr lang="en-GB" altLang="nl-NL"/>
              <a:t>6 oktober 2022</a:t>
            </a:r>
          </a:p>
        </p:txBody>
      </p:sp>
      <p:sp>
        <p:nvSpPr>
          <p:cNvPr id="6" name="Tijdelijke aanduiding voor voettekst 5"/>
          <p:cNvSpPr>
            <a:spLocks noGrp="1"/>
          </p:cNvSpPr>
          <p:nvPr>
            <p:ph type="ftr" sz="quarter" idx="4"/>
          </p:nvPr>
        </p:nvSpPr>
        <p:spPr/>
        <p:txBody>
          <a:bodyPr/>
          <a:lstStyle/>
          <a:p>
            <a:r>
              <a:rPr lang="nl-NL" altLang="nl-NL"/>
              <a:t>Aanbesteding KA werkplek 2022 | 6 oktober 2022</a:t>
            </a:r>
            <a:endParaRPr lang="en-GB" altLang="nl-NL"/>
          </a:p>
        </p:txBody>
      </p:sp>
      <p:sp>
        <p:nvSpPr>
          <p:cNvPr id="7" name="Tijdelijke aanduiding voor dianummer 6"/>
          <p:cNvSpPr>
            <a:spLocks noGrp="1"/>
          </p:cNvSpPr>
          <p:nvPr>
            <p:ph type="sldNum" sz="quarter" idx="5"/>
          </p:nvPr>
        </p:nvSpPr>
        <p:spPr/>
        <p:txBody>
          <a:bodyPr/>
          <a:lstStyle/>
          <a:p>
            <a:fld id="{81208A1A-0E4B-40E2-B6E5-574A61ECE810}" type="slidenum">
              <a:rPr lang="en-GB" altLang="nl-NL" smtClean="0"/>
              <a:pPr/>
              <a:t>22</a:t>
            </a:fld>
            <a:endParaRPr lang="en-GB" altLang="nl-NL"/>
          </a:p>
        </p:txBody>
      </p:sp>
    </p:spTree>
    <p:extLst>
      <p:ext uri="{BB962C8B-B14F-4D97-AF65-F5344CB8AC3E}">
        <p14:creationId xmlns:p14="http://schemas.microsoft.com/office/powerpoint/2010/main" val="31222489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koptekst 3"/>
          <p:cNvSpPr>
            <a:spLocks noGrp="1"/>
          </p:cNvSpPr>
          <p:nvPr>
            <p:ph type="hdr" sz="quarter"/>
          </p:nvPr>
        </p:nvSpPr>
        <p:spPr/>
        <p:txBody>
          <a:bodyPr/>
          <a:lstStyle/>
          <a:p>
            <a:r>
              <a:rPr lang="en-GB" altLang="nl-NL"/>
              <a:t>Aanbesteding KA werkplek 2022</a:t>
            </a:r>
          </a:p>
        </p:txBody>
      </p:sp>
      <p:sp>
        <p:nvSpPr>
          <p:cNvPr id="5" name="Tijdelijke aanduiding voor datum 4"/>
          <p:cNvSpPr>
            <a:spLocks noGrp="1"/>
          </p:cNvSpPr>
          <p:nvPr>
            <p:ph type="dt" idx="1"/>
          </p:nvPr>
        </p:nvSpPr>
        <p:spPr/>
        <p:txBody>
          <a:bodyPr/>
          <a:lstStyle/>
          <a:p>
            <a:r>
              <a:rPr lang="en-GB" altLang="nl-NL"/>
              <a:t>6 oktober 2022</a:t>
            </a:r>
          </a:p>
        </p:txBody>
      </p:sp>
      <p:sp>
        <p:nvSpPr>
          <p:cNvPr id="6" name="Tijdelijke aanduiding voor voettekst 5"/>
          <p:cNvSpPr>
            <a:spLocks noGrp="1"/>
          </p:cNvSpPr>
          <p:nvPr>
            <p:ph type="ftr" sz="quarter" idx="4"/>
          </p:nvPr>
        </p:nvSpPr>
        <p:spPr/>
        <p:txBody>
          <a:bodyPr/>
          <a:lstStyle/>
          <a:p>
            <a:r>
              <a:rPr lang="nl-NL" altLang="nl-NL"/>
              <a:t>Aanbesteding KA werkplek 2022 | 6 oktober 2022</a:t>
            </a:r>
            <a:endParaRPr lang="en-GB" altLang="nl-NL"/>
          </a:p>
        </p:txBody>
      </p:sp>
      <p:sp>
        <p:nvSpPr>
          <p:cNvPr id="7" name="Tijdelijke aanduiding voor dianummer 6"/>
          <p:cNvSpPr>
            <a:spLocks noGrp="1"/>
          </p:cNvSpPr>
          <p:nvPr>
            <p:ph type="sldNum" sz="quarter" idx="5"/>
          </p:nvPr>
        </p:nvSpPr>
        <p:spPr/>
        <p:txBody>
          <a:bodyPr/>
          <a:lstStyle/>
          <a:p>
            <a:fld id="{81208A1A-0E4B-40E2-B6E5-574A61ECE810}" type="slidenum">
              <a:rPr lang="en-GB" altLang="nl-NL" smtClean="0"/>
              <a:pPr/>
              <a:t>23</a:t>
            </a:fld>
            <a:endParaRPr lang="en-GB" altLang="nl-NL"/>
          </a:p>
        </p:txBody>
      </p:sp>
    </p:spTree>
    <p:extLst>
      <p:ext uri="{BB962C8B-B14F-4D97-AF65-F5344CB8AC3E}">
        <p14:creationId xmlns:p14="http://schemas.microsoft.com/office/powerpoint/2010/main" val="2125736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koptekst 3"/>
          <p:cNvSpPr>
            <a:spLocks noGrp="1"/>
          </p:cNvSpPr>
          <p:nvPr>
            <p:ph type="hdr" sz="quarter"/>
          </p:nvPr>
        </p:nvSpPr>
        <p:spPr/>
        <p:txBody>
          <a:bodyPr/>
          <a:lstStyle/>
          <a:p>
            <a:r>
              <a:rPr lang="en-GB" altLang="nl-NL"/>
              <a:t>Aanbesteding KA werkplek 2022</a:t>
            </a:r>
          </a:p>
        </p:txBody>
      </p:sp>
      <p:sp>
        <p:nvSpPr>
          <p:cNvPr id="5" name="Tijdelijke aanduiding voor datum 4"/>
          <p:cNvSpPr>
            <a:spLocks noGrp="1"/>
          </p:cNvSpPr>
          <p:nvPr>
            <p:ph type="dt" idx="1"/>
          </p:nvPr>
        </p:nvSpPr>
        <p:spPr/>
        <p:txBody>
          <a:bodyPr/>
          <a:lstStyle/>
          <a:p>
            <a:r>
              <a:rPr lang="en-GB" altLang="nl-NL"/>
              <a:t>6 oktober 2022</a:t>
            </a:r>
          </a:p>
        </p:txBody>
      </p:sp>
      <p:sp>
        <p:nvSpPr>
          <p:cNvPr id="6" name="Tijdelijke aanduiding voor voettekst 5"/>
          <p:cNvSpPr>
            <a:spLocks noGrp="1"/>
          </p:cNvSpPr>
          <p:nvPr>
            <p:ph type="ftr" sz="quarter" idx="4"/>
          </p:nvPr>
        </p:nvSpPr>
        <p:spPr/>
        <p:txBody>
          <a:bodyPr/>
          <a:lstStyle/>
          <a:p>
            <a:r>
              <a:rPr lang="nl-NL" altLang="nl-NL"/>
              <a:t>Aanbesteding KA werkplek 2022 | 6 oktober 2022</a:t>
            </a:r>
            <a:endParaRPr lang="en-GB" altLang="nl-NL"/>
          </a:p>
        </p:txBody>
      </p:sp>
      <p:sp>
        <p:nvSpPr>
          <p:cNvPr id="7" name="Tijdelijke aanduiding voor dianummer 6"/>
          <p:cNvSpPr>
            <a:spLocks noGrp="1"/>
          </p:cNvSpPr>
          <p:nvPr>
            <p:ph type="sldNum" sz="quarter" idx="5"/>
          </p:nvPr>
        </p:nvSpPr>
        <p:spPr/>
        <p:txBody>
          <a:bodyPr/>
          <a:lstStyle/>
          <a:p>
            <a:fld id="{81208A1A-0E4B-40E2-B6E5-574A61ECE810}" type="slidenum">
              <a:rPr lang="en-GB" altLang="nl-NL" smtClean="0"/>
              <a:pPr/>
              <a:t>24</a:t>
            </a:fld>
            <a:endParaRPr lang="en-GB" altLang="nl-NL"/>
          </a:p>
        </p:txBody>
      </p:sp>
    </p:spTree>
    <p:extLst>
      <p:ext uri="{BB962C8B-B14F-4D97-AF65-F5344CB8AC3E}">
        <p14:creationId xmlns:p14="http://schemas.microsoft.com/office/powerpoint/2010/main" val="279418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888895-7EC0-4723-BBAD-A5AEDC8D9F78}" type="slidenum">
              <a:rPr lang="en-GB" altLang="nl-NL"/>
              <a:pPr/>
              <a:t>2</a:t>
            </a:fld>
            <a:endParaRPr lang="en-GB" altLang="nl-NL"/>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nl-NL" altLang="nl-NL"/>
          </a:p>
        </p:txBody>
      </p:sp>
      <p:sp>
        <p:nvSpPr>
          <p:cNvPr id="2" name="Tijdelijke aanduiding voor voettekst 1"/>
          <p:cNvSpPr>
            <a:spLocks noGrp="1"/>
          </p:cNvSpPr>
          <p:nvPr>
            <p:ph type="ftr" sz="quarter" idx="10"/>
          </p:nvPr>
        </p:nvSpPr>
        <p:spPr/>
        <p:txBody>
          <a:bodyPr/>
          <a:lstStyle/>
          <a:p>
            <a:r>
              <a:rPr lang="nb-NO" altLang="nl-NL"/>
              <a:t>Aanbesteding KA werkplek 2022</a:t>
            </a:r>
            <a:endParaRPr lang="en-GB" altLang="nl-NL"/>
          </a:p>
        </p:txBody>
      </p:sp>
      <p:sp>
        <p:nvSpPr>
          <p:cNvPr id="3" name="Tijdelijke aanduiding voor koptekst 2"/>
          <p:cNvSpPr>
            <a:spLocks noGrp="1"/>
          </p:cNvSpPr>
          <p:nvPr>
            <p:ph type="hdr" sz="quarter" idx="11"/>
          </p:nvPr>
        </p:nvSpPr>
        <p:spPr/>
        <p:txBody>
          <a:bodyPr/>
          <a:lstStyle/>
          <a:p>
            <a:r>
              <a:rPr lang="en-GB" altLang="nl-NL"/>
              <a:t>Aanbesteding KA werkplek 2022</a:t>
            </a:r>
          </a:p>
        </p:txBody>
      </p:sp>
    </p:spTree>
    <p:extLst>
      <p:ext uri="{BB962C8B-B14F-4D97-AF65-F5344CB8AC3E}">
        <p14:creationId xmlns:p14="http://schemas.microsoft.com/office/powerpoint/2010/main" val="1717424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888895-7EC0-4723-BBAD-A5AEDC8D9F78}" type="slidenum">
              <a:rPr lang="en-GB" altLang="nl-NL"/>
              <a:pPr/>
              <a:t>3</a:t>
            </a:fld>
            <a:endParaRPr lang="en-GB" altLang="nl-NL"/>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nl-NL" altLang="nl-NL"/>
          </a:p>
        </p:txBody>
      </p:sp>
      <p:sp>
        <p:nvSpPr>
          <p:cNvPr id="2" name="Tijdelijke aanduiding voor voettekst 1"/>
          <p:cNvSpPr>
            <a:spLocks noGrp="1"/>
          </p:cNvSpPr>
          <p:nvPr>
            <p:ph type="ftr" sz="quarter" idx="10"/>
          </p:nvPr>
        </p:nvSpPr>
        <p:spPr/>
        <p:txBody>
          <a:bodyPr/>
          <a:lstStyle/>
          <a:p>
            <a:r>
              <a:rPr lang="nb-NO" altLang="nl-NL"/>
              <a:t>Aanbesteding KA werkplek 2022</a:t>
            </a:r>
            <a:endParaRPr lang="en-GB" altLang="nl-NL"/>
          </a:p>
        </p:txBody>
      </p:sp>
      <p:sp>
        <p:nvSpPr>
          <p:cNvPr id="3" name="Tijdelijke aanduiding voor koptekst 2"/>
          <p:cNvSpPr>
            <a:spLocks noGrp="1"/>
          </p:cNvSpPr>
          <p:nvPr>
            <p:ph type="hdr" sz="quarter" idx="11"/>
          </p:nvPr>
        </p:nvSpPr>
        <p:spPr/>
        <p:txBody>
          <a:bodyPr/>
          <a:lstStyle/>
          <a:p>
            <a:r>
              <a:rPr lang="en-GB" altLang="nl-NL"/>
              <a:t>Aanbesteding KA werkplek 2022</a:t>
            </a:r>
          </a:p>
        </p:txBody>
      </p:sp>
    </p:spTree>
    <p:extLst>
      <p:ext uri="{BB962C8B-B14F-4D97-AF65-F5344CB8AC3E}">
        <p14:creationId xmlns:p14="http://schemas.microsoft.com/office/powerpoint/2010/main" val="2212286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888895-7EC0-4723-BBAD-A5AEDC8D9F78}" type="slidenum">
              <a:rPr lang="en-GB" altLang="nl-NL"/>
              <a:pPr/>
              <a:t>4</a:t>
            </a:fld>
            <a:endParaRPr lang="en-GB" altLang="nl-NL"/>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nl-NL" altLang="nl-NL"/>
          </a:p>
        </p:txBody>
      </p:sp>
      <p:sp>
        <p:nvSpPr>
          <p:cNvPr id="2" name="Tijdelijke aanduiding voor voettekst 1"/>
          <p:cNvSpPr>
            <a:spLocks noGrp="1"/>
          </p:cNvSpPr>
          <p:nvPr>
            <p:ph type="ftr" sz="quarter" idx="10"/>
          </p:nvPr>
        </p:nvSpPr>
        <p:spPr/>
        <p:txBody>
          <a:bodyPr/>
          <a:lstStyle/>
          <a:p>
            <a:r>
              <a:rPr lang="nb-NO" altLang="nl-NL"/>
              <a:t>Aanbesteding KA werkplek 2022</a:t>
            </a:r>
            <a:endParaRPr lang="en-GB" altLang="nl-NL"/>
          </a:p>
        </p:txBody>
      </p:sp>
      <p:sp>
        <p:nvSpPr>
          <p:cNvPr id="3" name="Tijdelijke aanduiding voor koptekst 2"/>
          <p:cNvSpPr>
            <a:spLocks noGrp="1"/>
          </p:cNvSpPr>
          <p:nvPr>
            <p:ph type="hdr" sz="quarter" idx="11"/>
          </p:nvPr>
        </p:nvSpPr>
        <p:spPr/>
        <p:txBody>
          <a:bodyPr/>
          <a:lstStyle/>
          <a:p>
            <a:r>
              <a:rPr lang="en-GB" altLang="nl-NL"/>
              <a:t>Aanbesteding KA werkplek 2022</a:t>
            </a:r>
          </a:p>
        </p:txBody>
      </p:sp>
    </p:spTree>
    <p:extLst>
      <p:ext uri="{BB962C8B-B14F-4D97-AF65-F5344CB8AC3E}">
        <p14:creationId xmlns:p14="http://schemas.microsoft.com/office/powerpoint/2010/main" val="1639581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888895-7EC0-4723-BBAD-A5AEDC8D9F78}" type="slidenum">
              <a:rPr lang="en-GB" altLang="nl-NL"/>
              <a:pPr/>
              <a:t>5</a:t>
            </a:fld>
            <a:endParaRPr lang="en-GB" altLang="nl-NL"/>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nl-NL" altLang="nl-NL"/>
          </a:p>
        </p:txBody>
      </p:sp>
      <p:sp>
        <p:nvSpPr>
          <p:cNvPr id="2" name="Tijdelijke aanduiding voor voettekst 1"/>
          <p:cNvSpPr>
            <a:spLocks noGrp="1"/>
          </p:cNvSpPr>
          <p:nvPr>
            <p:ph type="ftr" sz="quarter" idx="10"/>
          </p:nvPr>
        </p:nvSpPr>
        <p:spPr/>
        <p:txBody>
          <a:bodyPr/>
          <a:lstStyle/>
          <a:p>
            <a:r>
              <a:rPr lang="nb-NO" altLang="nl-NL"/>
              <a:t>Aanbesteding KA werkplek 2022</a:t>
            </a:r>
            <a:endParaRPr lang="en-GB" altLang="nl-NL"/>
          </a:p>
        </p:txBody>
      </p:sp>
      <p:sp>
        <p:nvSpPr>
          <p:cNvPr id="3" name="Tijdelijke aanduiding voor koptekst 2"/>
          <p:cNvSpPr>
            <a:spLocks noGrp="1"/>
          </p:cNvSpPr>
          <p:nvPr>
            <p:ph type="hdr" sz="quarter" idx="11"/>
          </p:nvPr>
        </p:nvSpPr>
        <p:spPr/>
        <p:txBody>
          <a:bodyPr/>
          <a:lstStyle/>
          <a:p>
            <a:r>
              <a:rPr lang="en-GB" altLang="nl-NL"/>
              <a:t>Aanbesteding KA werkplek 2022</a:t>
            </a:r>
          </a:p>
        </p:txBody>
      </p:sp>
    </p:spTree>
    <p:extLst>
      <p:ext uri="{BB962C8B-B14F-4D97-AF65-F5344CB8AC3E}">
        <p14:creationId xmlns:p14="http://schemas.microsoft.com/office/powerpoint/2010/main" val="2562896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888895-7EC0-4723-BBAD-A5AEDC8D9F78}" type="slidenum">
              <a:rPr lang="en-GB" altLang="nl-NL"/>
              <a:pPr/>
              <a:t>7</a:t>
            </a:fld>
            <a:endParaRPr lang="en-GB" altLang="nl-NL"/>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nl-NL" altLang="nl-NL"/>
          </a:p>
        </p:txBody>
      </p:sp>
      <p:sp>
        <p:nvSpPr>
          <p:cNvPr id="2" name="Tijdelijke aanduiding voor voettekst 1"/>
          <p:cNvSpPr>
            <a:spLocks noGrp="1"/>
          </p:cNvSpPr>
          <p:nvPr>
            <p:ph type="ftr" sz="quarter" idx="10"/>
          </p:nvPr>
        </p:nvSpPr>
        <p:spPr/>
        <p:txBody>
          <a:bodyPr/>
          <a:lstStyle/>
          <a:p>
            <a:r>
              <a:rPr lang="nb-NO" altLang="nl-NL"/>
              <a:t>Aanbesteding KA werkplek 2022</a:t>
            </a:r>
            <a:endParaRPr lang="en-GB" altLang="nl-NL"/>
          </a:p>
        </p:txBody>
      </p:sp>
      <p:sp>
        <p:nvSpPr>
          <p:cNvPr id="3" name="Tijdelijke aanduiding voor koptekst 2"/>
          <p:cNvSpPr>
            <a:spLocks noGrp="1"/>
          </p:cNvSpPr>
          <p:nvPr>
            <p:ph type="hdr" sz="quarter" idx="11"/>
          </p:nvPr>
        </p:nvSpPr>
        <p:spPr/>
        <p:txBody>
          <a:bodyPr/>
          <a:lstStyle/>
          <a:p>
            <a:r>
              <a:rPr lang="en-GB" altLang="nl-NL"/>
              <a:t>Aanbesteding KA werkplek 2022</a:t>
            </a:r>
          </a:p>
        </p:txBody>
      </p:sp>
    </p:spTree>
    <p:extLst>
      <p:ext uri="{BB962C8B-B14F-4D97-AF65-F5344CB8AC3E}">
        <p14:creationId xmlns:p14="http://schemas.microsoft.com/office/powerpoint/2010/main" val="2154984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888895-7EC0-4723-BBAD-A5AEDC8D9F78}" type="slidenum">
              <a:rPr lang="en-GB" altLang="nl-NL"/>
              <a:pPr/>
              <a:t>8</a:t>
            </a:fld>
            <a:endParaRPr lang="en-GB" altLang="nl-NL"/>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nl-NL" altLang="nl-NL"/>
          </a:p>
        </p:txBody>
      </p:sp>
      <p:sp>
        <p:nvSpPr>
          <p:cNvPr id="2" name="Tijdelijke aanduiding voor voettekst 1"/>
          <p:cNvSpPr>
            <a:spLocks noGrp="1"/>
          </p:cNvSpPr>
          <p:nvPr>
            <p:ph type="ftr" sz="quarter" idx="10"/>
          </p:nvPr>
        </p:nvSpPr>
        <p:spPr/>
        <p:txBody>
          <a:bodyPr/>
          <a:lstStyle/>
          <a:p>
            <a:r>
              <a:rPr lang="nb-NO" altLang="nl-NL"/>
              <a:t>Aanbesteding KA werkplek 2022</a:t>
            </a:r>
            <a:endParaRPr lang="en-GB" altLang="nl-NL"/>
          </a:p>
        </p:txBody>
      </p:sp>
      <p:sp>
        <p:nvSpPr>
          <p:cNvPr id="3" name="Tijdelijke aanduiding voor koptekst 2"/>
          <p:cNvSpPr>
            <a:spLocks noGrp="1"/>
          </p:cNvSpPr>
          <p:nvPr>
            <p:ph type="hdr" sz="quarter" idx="11"/>
          </p:nvPr>
        </p:nvSpPr>
        <p:spPr/>
        <p:txBody>
          <a:bodyPr/>
          <a:lstStyle/>
          <a:p>
            <a:r>
              <a:rPr lang="en-GB" altLang="nl-NL"/>
              <a:t>Aanbesteding KA werkplek 2022</a:t>
            </a:r>
          </a:p>
        </p:txBody>
      </p:sp>
    </p:spTree>
    <p:extLst>
      <p:ext uri="{BB962C8B-B14F-4D97-AF65-F5344CB8AC3E}">
        <p14:creationId xmlns:p14="http://schemas.microsoft.com/office/powerpoint/2010/main" val="2304368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888895-7EC0-4723-BBAD-A5AEDC8D9F78}" type="slidenum">
              <a:rPr lang="en-GB" altLang="nl-NL"/>
              <a:pPr/>
              <a:t>9</a:t>
            </a:fld>
            <a:endParaRPr lang="en-GB" altLang="nl-NL"/>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nl-NL" altLang="nl-NL"/>
          </a:p>
        </p:txBody>
      </p:sp>
      <p:sp>
        <p:nvSpPr>
          <p:cNvPr id="2" name="Tijdelijke aanduiding voor voettekst 1"/>
          <p:cNvSpPr>
            <a:spLocks noGrp="1"/>
          </p:cNvSpPr>
          <p:nvPr>
            <p:ph type="ftr" sz="quarter" idx="10"/>
          </p:nvPr>
        </p:nvSpPr>
        <p:spPr/>
        <p:txBody>
          <a:bodyPr/>
          <a:lstStyle/>
          <a:p>
            <a:r>
              <a:rPr lang="nb-NO" altLang="nl-NL"/>
              <a:t>Aanbesteding KA werkplek 2022</a:t>
            </a:r>
            <a:endParaRPr lang="en-GB" altLang="nl-NL"/>
          </a:p>
        </p:txBody>
      </p:sp>
      <p:sp>
        <p:nvSpPr>
          <p:cNvPr id="3" name="Tijdelijke aanduiding voor koptekst 2"/>
          <p:cNvSpPr>
            <a:spLocks noGrp="1"/>
          </p:cNvSpPr>
          <p:nvPr>
            <p:ph type="hdr" sz="quarter" idx="11"/>
          </p:nvPr>
        </p:nvSpPr>
        <p:spPr/>
        <p:txBody>
          <a:bodyPr/>
          <a:lstStyle/>
          <a:p>
            <a:r>
              <a:rPr lang="en-GB" altLang="nl-NL"/>
              <a:t>Aanbesteding KA werkplek 2022</a:t>
            </a:r>
          </a:p>
        </p:txBody>
      </p:sp>
    </p:spTree>
    <p:extLst>
      <p:ext uri="{BB962C8B-B14F-4D97-AF65-F5344CB8AC3E}">
        <p14:creationId xmlns:p14="http://schemas.microsoft.com/office/powerpoint/2010/main" val="2412171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koptekst 3"/>
          <p:cNvSpPr>
            <a:spLocks noGrp="1"/>
          </p:cNvSpPr>
          <p:nvPr>
            <p:ph type="hdr" sz="quarter"/>
          </p:nvPr>
        </p:nvSpPr>
        <p:spPr/>
        <p:txBody>
          <a:bodyPr/>
          <a:lstStyle/>
          <a:p>
            <a:r>
              <a:rPr lang="en-GB" altLang="nl-NL"/>
              <a:t>Aanbesteding KA werkplek 2022</a:t>
            </a:r>
          </a:p>
        </p:txBody>
      </p:sp>
      <p:sp>
        <p:nvSpPr>
          <p:cNvPr id="5" name="Tijdelijke aanduiding voor datum 4"/>
          <p:cNvSpPr>
            <a:spLocks noGrp="1"/>
          </p:cNvSpPr>
          <p:nvPr>
            <p:ph type="dt" idx="1"/>
          </p:nvPr>
        </p:nvSpPr>
        <p:spPr/>
        <p:txBody>
          <a:bodyPr/>
          <a:lstStyle/>
          <a:p>
            <a:r>
              <a:rPr lang="en-GB" altLang="nl-NL"/>
              <a:t>6 oktober 2022</a:t>
            </a:r>
          </a:p>
        </p:txBody>
      </p:sp>
      <p:sp>
        <p:nvSpPr>
          <p:cNvPr id="6" name="Tijdelijke aanduiding voor voettekst 5"/>
          <p:cNvSpPr>
            <a:spLocks noGrp="1"/>
          </p:cNvSpPr>
          <p:nvPr>
            <p:ph type="ftr" sz="quarter" idx="4"/>
          </p:nvPr>
        </p:nvSpPr>
        <p:spPr/>
        <p:txBody>
          <a:bodyPr/>
          <a:lstStyle/>
          <a:p>
            <a:r>
              <a:rPr lang="nl-NL" altLang="nl-NL"/>
              <a:t>Aanbesteding KA werkplek 2022 | 6 oktober 2022</a:t>
            </a:r>
            <a:endParaRPr lang="en-GB" altLang="nl-NL"/>
          </a:p>
        </p:txBody>
      </p:sp>
      <p:sp>
        <p:nvSpPr>
          <p:cNvPr id="7" name="Tijdelijke aanduiding voor dianummer 6"/>
          <p:cNvSpPr>
            <a:spLocks noGrp="1"/>
          </p:cNvSpPr>
          <p:nvPr>
            <p:ph type="sldNum" sz="quarter" idx="5"/>
          </p:nvPr>
        </p:nvSpPr>
        <p:spPr/>
        <p:txBody>
          <a:bodyPr/>
          <a:lstStyle/>
          <a:p>
            <a:fld id="{81208A1A-0E4B-40E2-B6E5-574A61ECE810}" type="slidenum">
              <a:rPr lang="en-GB" altLang="nl-NL" smtClean="0"/>
              <a:pPr/>
              <a:t>19</a:t>
            </a:fld>
            <a:endParaRPr lang="en-GB" altLang="nl-NL"/>
          </a:p>
        </p:txBody>
      </p:sp>
    </p:spTree>
    <p:extLst>
      <p:ext uri="{BB962C8B-B14F-4D97-AF65-F5344CB8AC3E}">
        <p14:creationId xmlns:p14="http://schemas.microsoft.com/office/powerpoint/2010/main" val="4575316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bg1"/>
        </a:solidFill>
        <a:effectLst/>
      </p:bgPr>
    </p:bg>
    <p:spTree>
      <p:nvGrpSpPr>
        <p:cNvPr id="1" name=""/>
        <p:cNvGrpSpPr/>
        <p:nvPr/>
      </p:nvGrpSpPr>
      <p:grpSpPr>
        <a:xfrm>
          <a:off x="0" y="0"/>
          <a:ext cx="0" cy="0"/>
          <a:chOff x="0" y="0"/>
          <a:chExt cx="0" cy="0"/>
        </a:xfrm>
      </p:grpSpPr>
      <p:sp>
        <p:nvSpPr>
          <p:cNvPr id="4122" name="Rectangle 26"/>
          <p:cNvSpPr>
            <a:spLocks noChangeArrowheads="1"/>
          </p:cNvSpPr>
          <p:nvPr/>
        </p:nvSpPr>
        <p:spPr bwMode="auto">
          <a:xfrm>
            <a:off x="4562475" y="0"/>
            <a:ext cx="4581525" cy="6858000"/>
          </a:xfrm>
          <a:prstGeom prst="rect">
            <a:avLst/>
          </a:prstGeom>
          <a:solidFill>
            <a:schemeClr val="accent1"/>
          </a:solidFill>
          <a:ln>
            <a:noFill/>
          </a:ln>
          <a:effectLst/>
        </p:spPr>
        <p:txBody>
          <a:bodyPr wrap="none" anchor="ctr"/>
          <a:lstStyle/>
          <a:p>
            <a:endParaRPr lang="nl-NL"/>
          </a:p>
        </p:txBody>
      </p:sp>
      <p:sp>
        <p:nvSpPr>
          <p:cNvPr id="4098" name="Rectangle 2"/>
          <p:cNvSpPr>
            <a:spLocks noGrp="1" noChangeArrowheads="1"/>
          </p:cNvSpPr>
          <p:nvPr>
            <p:ph type="ctrTitle" hasCustomPrompt="1"/>
          </p:nvPr>
        </p:nvSpPr>
        <p:spPr>
          <a:xfrm>
            <a:off x="4908550" y="2505600"/>
            <a:ext cx="3598863" cy="942975"/>
          </a:xfrm>
        </p:spPr>
        <p:txBody>
          <a:bodyPr/>
          <a:lstStyle>
            <a:lvl1pPr defTabSz="608013" eaLnBrk="0" hangingPunct="0">
              <a:defRPr>
                <a:solidFill>
                  <a:srgbClr val="000000"/>
                </a:solidFill>
              </a:defRPr>
            </a:lvl1pPr>
          </a:lstStyle>
          <a:p>
            <a:pPr lvl="0"/>
            <a:r>
              <a:rPr lang="nl-NL" altLang="nl-NL" noProof="0"/>
              <a:t>Aanbesteding KA werkplek 2022</a:t>
            </a:r>
            <a:endParaRPr lang="nl-NL" altLang="nl-NL" noProof="0" dirty="0"/>
          </a:p>
        </p:txBody>
      </p:sp>
      <p:sp>
        <p:nvSpPr>
          <p:cNvPr id="4099" name="Rectangle 3"/>
          <p:cNvSpPr>
            <a:spLocks noGrp="1" noChangeArrowheads="1"/>
          </p:cNvSpPr>
          <p:nvPr>
            <p:ph type="subTitle" idx="1"/>
          </p:nvPr>
        </p:nvSpPr>
        <p:spPr>
          <a:xfrm>
            <a:off x="4924800" y="3542400"/>
            <a:ext cx="3598863" cy="2703513"/>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indent="1588" defTabSz="608013" eaLnBrk="0" hangingPunct="0">
              <a:buFont typeface="Arial" charset="0"/>
              <a:buNone/>
              <a:defRPr>
                <a:solidFill>
                  <a:srgbClr val="000000"/>
                </a:solidFill>
              </a:defRPr>
            </a:lvl1pPr>
          </a:lstStyle>
          <a:p>
            <a:pPr lvl="0"/>
            <a:endParaRPr lang="nl-NL" altLang="nl-NL" noProof="0" dirty="0"/>
          </a:p>
        </p:txBody>
      </p:sp>
      <p:sp>
        <p:nvSpPr>
          <p:cNvPr id="4100" name="Rectangle 4"/>
          <p:cNvSpPr>
            <a:spLocks noGrp="1" noChangeArrowheads="1"/>
          </p:cNvSpPr>
          <p:nvPr>
            <p:ph type="dt" sz="half" idx="2"/>
          </p:nvPr>
        </p:nvSpPr>
        <p:spPr bwMode="auto">
          <a:xfrm>
            <a:off x="4908550" y="6346800"/>
            <a:ext cx="3598863" cy="360363"/>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lvl1pPr defTabSz="608013" eaLnBrk="0" hangingPunct="0">
              <a:defRPr sz="1000">
                <a:solidFill>
                  <a:srgbClr val="000000"/>
                </a:solidFill>
                <a:cs typeface="Arial" charset="0"/>
              </a:defRPr>
            </a:lvl1pPr>
          </a:lstStyle>
          <a:p>
            <a:r>
              <a:rPr lang="nl-NL" altLang="nl-NL"/>
              <a:t>6 oktober 2022</a:t>
            </a:r>
            <a:endParaRPr lang="nl-NL" altLang="nl-NL" dirty="0"/>
          </a:p>
        </p:txBody>
      </p:sp>
    </p:spTree>
  </p:cSld>
  <p:clrMapOvr>
    <a:overrideClrMapping bg1="lt1" tx1="dk1" bg2="lt2" tx2="dk2" accent1="accent1" accent2="accent2" accent3="accent3" accent4="accent4" accent5="accent5" accent6="accent6" hlink="hlink" folHlink="folHlink"/>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6"/>
                </a:solidFill>
              </a:defRPr>
            </a:lvl1p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dianummer 3"/>
          <p:cNvSpPr>
            <a:spLocks noGrp="1"/>
          </p:cNvSpPr>
          <p:nvPr>
            <p:ph type="sldNum" sz="quarter" idx="10"/>
          </p:nvPr>
        </p:nvSpPr>
        <p:spPr/>
        <p:txBody>
          <a:bodyPr/>
          <a:lstStyle>
            <a:lvl1pPr>
              <a:defRPr/>
            </a:lvl1pPr>
          </a:lstStyle>
          <a:p>
            <a:fld id="{BF5B5DF7-635F-4D78-8237-DA456A2371F3}" type="slidenum">
              <a:rPr lang="nl-NL" altLang="nl-NL" smtClean="0"/>
              <a:pPr/>
              <a:t>‹nr.›</a:t>
            </a:fld>
            <a:endParaRPr lang="nl-NL" altLang="nl-NL"/>
          </a:p>
        </p:txBody>
      </p:sp>
    </p:spTree>
    <p:extLst>
      <p:ext uri="{BB962C8B-B14F-4D97-AF65-F5344CB8AC3E}">
        <p14:creationId xmlns:p14="http://schemas.microsoft.com/office/powerpoint/2010/main" val="3302735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352425" y="1263650"/>
            <a:ext cx="8060400" cy="571500"/>
          </a:xfrm>
        </p:spPr>
        <p:txBody>
          <a:bodyPr/>
          <a:lstStyle>
            <a:lvl1pPr>
              <a:defRPr>
                <a:solidFill>
                  <a:schemeClr val="accent6"/>
                </a:solidFill>
              </a:defRPr>
            </a:lvl1pPr>
          </a:lstStyle>
          <a:p>
            <a:r>
              <a:rPr lang="nl-NL"/>
              <a:t>Klik om de stijl te bewerken</a:t>
            </a:r>
          </a:p>
        </p:txBody>
      </p:sp>
      <p:sp>
        <p:nvSpPr>
          <p:cNvPr id="3" name="Tijdelijke aanduiding voor inhoud 2"/>
          <p:cNvSpPr>
            <a:spLocks noGrp="1"/>
          </p:cNvSpPr>
          <p:nvPr>
            <p:ph sz="half" idx="1"/>
          </p:nvPr>
        </p:nvSpPr>
        <p:spPr>
          <a:xfrm>
            <a:off x="352425" y="1800225"/>
            <a:ext cx="4129200" cy="42732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inhoud 3"/>
          <p:cNvSpPr>
            <a:spLocks noGrp="1"/>
          </p:cNvSpPr>
          <p:nvPr>
            <p:ph sz="half" idx="2"/>
          </p:nvPr>
        </p:nvSpPr>
        <p:spPr>
          <a:xfrm>
            <a:off x="4683600" y="1800225"/>
            <a:ext cx="4129200" cy="42732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ijdelijke aanduiding voor dianummer 4"/>
          <p:cNvSpPr>
            <a:spLocks noGrp="1"/>
          </p:cNvSpPr>
          <p:nvPr>
            <p:ph type="sldNum" sz="quarter" idx="10"/>
          </p:nvPr>
        </p:nvSpPr>
        <p:spPr/>
        <p:txBody>
          <a:bodyPr/>
          <a:lstStyle>
            <a:lvl1pPr>
              <a:defRPr/>
            </a:lvl1pPr>
          </a:lstStyle>
          <a:p>
            <a:fld id="{A9C00E9E-DF9C-40DD-918D-F956919BA4A0}" type="slidenum">
              <a:rPr lang="nl-NL" altLang="nl-NL" smtClean="0"/>
              <a:pPr/>
              <a:t>‹nr.›</a:t>
            </a:fld>
            <a:endParaRPr lang="nl-NL" altLang="nl-NL"/>
          </a:p>
        </p:txBody>
      </p:sp>
    </p:spTree>
    <p:extLst>
      <p:ext uri="{BB962C8B-B14F-4D97-AF65-F5344CB8AC3E}">
        <p14:creationId xmlns:p14="http://schemas.microsoft.com/office/powerpoint/2010/main" val="153117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352800" y="1263600"/>
            <a:ext cx="4129200" cy="864000"/>
          </a:xfrm>
        </p:spPr>
        <p:txBody>
          <a:bodyPr anchor="t" anchorCtr="0"/>
          <a:lstStyle>
            <a:lvl1pPr algn="l">
              <a:defRPr sz="2600" b="0">
                <a:solidFill>
                  <a:schemeClr val="accent6"/>
                </a:solidFill>
              </a:defRPr>
            </a:lvl1pPr>
          </a:lstStyle>
          <a:p>
            <a:r>
              <a:rPr lang="nl-NL"/>
              <a:t>Klik om de stijl te bewerken</a:t>
            </a:r>
            <a:endParaRPr lang="nl-NL" dirty="0"/>
          </a:p>
        </p:txBody>
      </p:sp>
      <p:sp>
        <p:nvSpPr>
          <p:cNvPr id="3" name="Tijdelijke aanduiding voor inhoud 2"/>
          <p:cNvSpPr>
            <a:spLocks noGrp="1"/>
          </p:cNvSpPr>
          <p:nvPr>
            <p:ph idx="1"/>
          </p:nvPr>
        </p:nvSpPr>
        <p:spPr>
          <a:xfrm>
            <a:off x="4572000" y="1072800"/>
            <a:ext cx="4572000" cy="5245200"/>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tekst 3"/>
          <p:cNvSpPr>
            <a:spLocks noGrp="1"/>
          </p:cNvSpPr>
          <p:nvPr>
            <p:ph type="body" sz="half" idx="2"/>
          </p:nvPr>
        </p:nvSpPr>
        <p:spPr>
          <a:xfrm>
            <a:off x="352800" y="2178000"/>
            <a:ext cx="4129200" cy="4032000"/>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ianummer 4"/>
          <p:cNvSpPr>
            <a:spLocks noGrp="1"/>
          </p:cNvSpPr>
          <p:nvPr>
            <p:ph type="sldNum" sz="quarter" idx="10"/>
          </p:nvPr>
        </p:nvSpPr>
        <p:spPr/>
        <p:txBody>
          <a:bodyPr/>
          <a:lstStyle>
            <a:lvl1pPr>
              <a:defRPr/>
            </a:lvl1pPr>
          </a:lstStyle>
          <a:p>
            <a:fld id="{E7EEABE7-B0BF-44C5-9601-378D730D3F98}" type="slidenum">
              <a:rPr lang="nl-NL" altLang="nl-NL" smtClean="0"/>
              <a:pPr/>
              <a:t>‹nr.›</a:t>
            </a:fld>
            <a:endParaRPr lang="nl-NL" altLang="nl-NL"/>
          </a:p>
        </p:txBody>
      </p:sp>
    </p:spTree>
    <p:extLst>
      <p:ext uri="{BB962C8B-B14F-4D97-AF65-F5344CB8AC3E}">
        <p14:creationId xmlns:p14="http://schemas.microsoft.com/office/powerpoint/2010/main" val="14979746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2" name="Rectangle 18"/>
          <p:cNvSpPr>
            <a:spLocks noChangeArrowheads="1"/>
          </p:cNvSpPr>
          <p:nvPr/>
        </p:nvSpPr>
        <p:spPr bwMode="auto">
          <a:xfrm>
            <a:off x="0" y="0"/>
            <a:ext cx="9144000" cy="1073150"/>
          </a:xfrm>
          <a:prstGeom prst="rect">
            <a:avLst/>
          </a:prstGeom>
          <a:solidFill>
            <a:schemeClr val="accent1"/>
          </a:solidFill>
          <a:ln>
            <a:noFill/>
          </a:ln>
          <a:effectLst/>
        </p:spPr>
        <p:txBody>
          <a:bodyPr wrap="none" anchor="ctr"/>
          <a:lstStyle/>
          <a:p>
            <a:pPr algn="ctr"/>
            <a:endParaRPr lang="en-US" altLang="nl-NL"/>
          </a:p>
        </p:txBody>
      </p:sp>
      <p:sp>
        <p:nvSpPr>
          <p:cNvPr id="1043" name="Rectangle 19"/>
          <p:cNvSpPr>
            <a:spLocks noChangeArrowheads="1"/>
          </p:cNvSpPr>
          <p:nvPr/>
        </p:nvSpPr>
        <p:spPr bwMode="auto">
          <a:xfrm>
            <a:off x="0" y="6318250"/>
            <a:ext cx="9144000" cy="539750"/>
          </a:xfrm>
          <a:prstGeom prst="rect">
            <a:avLst/>
          </a:prstGeom>
          <a:solidFill>
            <a:schemeClr val="accent1"/>
          </a:solidFill>
          <a:ln>
            <a:noFill/>
          </a:ln>
          <a:effectLst/>
        </p:spPr>
        <p:txBody>
          <a:bodyPr wrap="none" anchor="ctr"/>
          <a:lstStyle/>
          <a:p>
            <a:pPr algn="ctr"/>
            <a:endParaRPr lang="en-US" altLang="nl-NL"/>
          </a:p>
        </p:txBody>
      </p:sp>
      <p:sp>
        <p:nvSpPr>
          <p:cNvPr id="1026" name="Rectangle 2"/>
          <p:cNvSpPr>
            <a:spLocks noGrp="1" noChangeArrowheads="1"/>
          </p:cNvSpPr>
          <p:nvPr>
            <p:ph type="title"/>
          </p:nvPr>
        </p:nvSpPr>
        <p:spPr bwMode="auto">
          <a:xfrm>
            <a:off x="352425" y="1263650"/>
            <a:ext cx="8229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endParaRPr lang="nl-NL" altLang="nl-NL" dirty="0"/>
          </a:p>
        </p:txBody>
      </p:sp>
      <p:pic>
        <p:nvPicPr>
          <p:cNvPr id="1055" name="Picture 31" descr="Vervolgpagin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0"/>
            <a:ext cx="9144000" cy="857250"/>
          </a:xfrm>
          <a:prstGeom prst="rect">
            <a:avLst/>
          </a:prstGeom>
          <a:noFill/>
          <a:extLst>
            <a:ext uri="{909E8E84-426E-40DD-AFC4-6F175D3DCCD1}">
              <a14:hiddenFill xmlns:a14="http://schemas.microsoft.com/office/drawing/2010/main">
                <a:solidFill>
                  <a:srgbClr val="FFFFFF"/>
                </a:solidFill>
              </a14:hiddenFill>
            </a:ext>
          </a:extLst>
        </p:spPr>
      </p:pic>
      <p:sp>
        <p:nvSpPr>
          <p:cNvPr id="1030" name="Rectangle 6"/>
          <p:cNvSpPr>
            <a:spLocks noGrp="1" noChangeArrowheads="1"/>
          </p:cNvSpPr>
          <p:nvPr>
            <p:ph type="sldNum" sz="quarter" idx="4"/>
          </p:nvPr>
        </p:nvSpPr>
        <p:spPr bwMode="auto">
          <a:xfrm>
            <a:off x="373063" y="6376988"/>
            <a:ext cx="712787"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defRPr sz="1000">
                <a:solidFill>
                  <a:srgbClr val="000000"/>
                </a:solidFill>
                <a:cs typeface="Arial" charset="0"/>
              </a:defRPr>
            </a:lvl1pPr>
          </a:lstStyle>
          <a:p>
            <a:fld id="{B6A52444-3423-4FC1-A0B0-26E90F2782A1}" type="slidenum">
              <a:rPr lang="nl-NL" altLang="nl-NL" smtClean="0"/>
              <a:pPr/>
              <a:t>‹nr.›</a:t>
            </a:fld>
            <a:endParaRPr lang="nl-NL" altLang="nl-NL" dirty="0"/>
          </a:p>
        </p:txBody>
      </p:sp>
      <p:sp>
        <p:nvSpPr>
          <p:cNvPr id="1057" name="shpPagina"/>
          <p:cNvSpPr>
            <a:spLocks noGrp="1" noChangeArrowheads="1"/>
          </p:cNvSpPr>
          <p:nvPr>
            <p:ph type="body" idx="1"/>
          </p:nvPr>
        </p:nvSpPr>
        <p:spPr bwMode="auto">
          <a:xfrm>
            <a:off x="352425" y="1800225"/>
            <a:ext cx="8229600" cy="441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nl-NL" altLang="nl-NL" dirty="0"/>
          </a:p>
        </p:txBody>
      </p:sp>
      <p:sp>
        <p:nvSpPr>
          <p:cNvPr id="1059" name="voettekst"/>
          <p:cNvSpPr txBox="1">
            <a:spLocks noChangeArrowheads="1"/>
          </p:cNvSpPr>
          <p:nvPr/>
        </p:nvSpPr>
        <p:spPr bwMode="auto">
          <a:xfrm>
            <a:off x="4476750" y="6372225"/>
            <a:ext cx="4164013"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nl-NL" altLang="nl-NL" sz="1000" dirty="0">
                <a:solidFill>
                  <a:srgbClr val="000000"/>
                </a:solidFill>
              </a:rPr>
              <a:t>Pre-bid aanbesteding IT-infrastructuur | 2 november 2022</a:t>
            </a:r>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Lst>
  <p:hf hdr="0" dt="0"/>
  <p:txStyles>
    <p:titleStyle>
      <a:lvl1pPr algn="l" rtl="0" eaLnBrk="1" fontAlgn="base" hangingPunct="1">
        <a:spcBef>
          <a:spcPct val="0"/>
        </a:spcBef>
        <a:spcAft>
          <a:spcPct val="0"/>
        </a:spcAft>
        <a:defRPr sz="2600">
          <a:solidFill>
            <a:schemeClr val="accent6"/>
          </a:solidFill>
          <a:latin typeface="+mj-lt"/>
          <a:ea typeface="+mj-ea"/>
          <a:cs typeface="+mj-cs"/>
        </a:defRPr>
      </a:lvl1pPr>
      <a:lvl2pPr algn="l" rtl="0" eaLnBrk="1" fontAlgn="base" hangingPunct="1">
        <a:spcBef>
          <a:spcPct val="0"/>
        </a:spcBef>
        <a:spcAft>
          <a:spcPct val="0"/>
        </a:spcAft>
        <a:defRPr sz="2600">
          <a:solidFill>
            <a:schemeClr val="tx2"/>
          </a:solidFill>
          <a:latin typeface="Verdana" pitchFamily="34" charset="0"/>
        </a:defRPr>
      </a:lvl2pPr>
      <a:lvl3pPr algn="l" rtl="0" eaLnBrk="1" fontAlgn="base" hangingPunct="1">
        <a:spcBef>
          <a:spcPct val="0"/>
        </a:spcBef>
        <a:spcAft>
          <a:spcPct val="0"/>
        </a:spcAft>
        <a:defRPr sz="2600">
          <a:solidFill>
            <a:schemeClr val="tx2"/>
          </a:solidFill>
          <a:latin typeface="Verdana" pitchFamily="34" charset="0"/>
        </a:defRPr>
      </a:lvl3pPr>
      <a:lvl4pPr algn="l" rtl="0" eaLnBrk="1" fontAlgn="base" hangingPunct="1">
        <a:spcBef>
          <a:spcPct val="0"/>
        </a:spcBef>
        <a:spcAft>
          <a:spcPct val="0"/>
        </a:spcAft>
        <a:defRPr sz="2600">
          <a:solidFill>
            <a:schemeClr val="tx2"/>
          </a:solidFill>
          <a:latin typeface="Verdana" pitchFamily="34" charset="0"/>
        </a:defRPr>
      </a:lvl4pPr>
      <a:lvl5pPr algn="l" rtl="0" eaLnBrk="1" fontAlgn="base" hangingPunct="1">
        <a:spcBef>
          <a:spcPct val="0"/>
        </a:spcBef>
        <a:spcAft>
          <a:spcPct val="0"/>
        </a:spcAft>
        <a:defRPr sz="2600">
          <a:solidFill>
            <a:schemeClr val="tx2"/>
          </a:solidFill>
          <a:latin typeface="Verdana" pitchFamily="34" charset="0"/>
        </a:defRPr>
      </a:lvl5pPr>
      <a:lvl6pPr marL="457200" algn="l" rtl="0" eaLnBrk="1" fontAlgn="base" hangingPunct="1">
        <a:spcBef>
          <a:spcPct val="0"/>
        </a:spcBef>
        <a:spcAft>
          <a:spcPct val="0"/>
        </a:spcAft>
        <a:defRPr sz="2600">
          <a:solidFill>
            <a:schemeClr val="tx2"/>
          </a:solidFill>
          <a:latin typeface="Verdana" pitchFamily="34" charset="0"/>
        </a:defRPr>
      </a:lvl6pPr>
      <a:lvl7pPr marL="914400" algn="l" rtl="0" eaLnBrk="1" fontAlgn="base" hangingPunct="1">
        <a:spcBef>
          <a:spcPct val="0"/>
        </a:spcBef>
        <a:spcAft>
          <a:spcPct val="0"/>
        </a:spcAft>
        <a:defRPr sz="2600">
          <a:solidFill>
            <a:schemeClr val="tx2"/>
          </a:solidFill>
          <a:latin typeface="Verdana" pitchFamily="34" charset="0"/>
        </a:defRPr>
      </a:lvl7pPr>
      <a:lvl8pPr marL="1371600" algn="l" rtl="0" eaLnBrk="1" fontAlgn="base" hangingPunct="1">
        <a:spcBef>
          <a:spcPct val="0"/>
        </a:spcBef>
        <a:spcAft>
          <a:spcPct val="0"/>
        </a:spcAft>
        <a:defRPr sz="2600">
          <a:solidFill>
            <a:schemeClr val="tx2"/>
          </a:solidFill>
          <a:latin typeface="Verdana" pitchFamily="34" charset="0"/>
        </a:defRPr>
      </a:lvl8pPr>
      <a:lvl9pPr marL="1828800" algn="l" rtl="0" eaLnBrk="1" fontAlgn="base" hangingPunct="1">
        <a:spcBef>
          <a:spcPct val="0"/>
        </a:spcBef>
        <a:spcAft>
          <a:spcPct val="0"/>
        </a:spcAft>
        <a:defRPr sz="2600">
          <a:solidFill>
            <a:schemeClr val="tx2"/>
          </a:solidFill>
          <a:latin typeface="Verdana" pitchFamily="34" charset="0"/>
        </a:defRPr>
      </a:lvl9pPr>
    </p:titleStyle>
    <p:bodyStyle>
      <a:lvl1pPr algn="l" rtl="0" eaLnBrk="1" fontAlgn="base" hangingPunct="1">
        <a:spcBef>
          <a:spcPct val="20000"/>
        </a:spcBef>
        <a:spcAft>
          <a:spcPct val="0"/>
        </a:spcAft>
        <a:tabLst>
          <a:tab pos="742950" algn="l"/>
          <a:tab pos="806450" algn="l"/>
        </a:tabLst>
        <a:defRPr>
          <a:solidFill>
            <a:schemeClr val="tx1"/>
          </a:solidFill>
          <a:latin typeface="+mn-lt"/>
          <a:ea typeface="+mn-ea"/>
          <a:cs typeface="+mn-cs"/>
        </a:defRPr>
      </a:lvl1pPr>
      <a:lvl2pPr marL="1588" indent="195263" algn="l" rtl="0" eaLnBrk="1" fontAlgn="base" hangingPunct="1">
        <a:spcBef>
          <a:spcPct val="20000"/>
        </a:spcBef>
        <a:spcAft>
          <a:spcPct val="0"/>
        </a:spcAft>
        <a:buFont typeface="Verdana" pitchFamily="34" charset="0"/>
        <a:buChar char="•"/>
        <a:tabLst>
          <a:tab pos="742950" algn="l"/>
          <a:tab pos="806450" algn="l"/>
        </a:tabLst>
        <a:defRPr>
          <a:solidFill>
            <a:schemeClr val="tx1"/>
          </a:solidFill>
          <a:latin typeface="+mn-lt"/>
        </a:defRPr>
      </a:lvl2pPr>
      <a:lvl3pPr marL="198438" indent="227013" algn="l" rtl="0" eaLnBrk="1" fontAlgn="base" hangingPunct="1">
        <a:spcBef>
          <a:spcPct val="20000"/>
        </a:spcBef>
        <a:spcAft>
          <a:spcPct val="0"/>
        </a:spcAft>
        <a:buSzPct val="80000"/>
        <a:buFont typeface="Verdana" pitchFamily="34" charset="0"/>
        <a:buChar char="–"/>
        <a:tabLst>
          <a:tab pos="742950" algn="l"/>
          <a:tab pos="806450" algn="l"/>
        </a:tabLst>
        <a:defRPr>
          <a:solidFill>
            <a:schemeClr val="tx1"/>
          </a:solidFill>
          <a:latin typeface="+mn-lt"/>
        </a:defRPr>
      </a:lvl3pPr>
      <a:lvl4pPr marL="427038" indent="228600" algn="l" rtl="0" eaLnBrk="1" fontAlgn="base" hangingPunct="1">
        <a:spcBef>
          <a:spcPct val="20000"/>
        </a:spcBef>
        <a:spcAft>
          <a:spcPct val="0"/>
        </a:spcAft>
        <a:buFont typeface="Verdana" pitchFamily="34" charset="0"/>
        <a:buChar char="&gt;"/>
        <a:tabLst>
          <a:tab pos="742950" algn="l"/>
          <a:tab pos="806450" algn="l"/>
        </a:tabLst>
        <a:defRPr>
          <a:solidFill>
            <a:schemeClr val="tx1"/>
          </a:solidFill>
          <a:latin typeface="+mn-lt"/>
        </a:defRPr>
      </a:lvl4pPr>
      <a:lvl5pPr marL="679450" indent="241300" algn="l" rtl="0" eaLnBrk="1" fontAlgn="base" hangingPunct="1">
        <a:spcBef>
          <a:spcPct val="20000"/>
        </a:spcBef>
        <a:spcAft>
          <a:spcPct val="0"/>
        </a:spcAft>
        <a:buFont typeface="Verdana" pitchFamily="34" charset="0"/>
        <a:buChar char="»"/>
        <a:tabLst>
          <a:tab pos="742950" algn="l"/>
          <a:tab pos="806450" algn="l"/>
        </a:tabLst>
        <a:defRPr>
          <a:solidFill>
            <a:schemeClr val="tx1"/>
          </a:solidFill>
          <a:latin typeface="+mn-lt"/>
        </a:defRPr>
      </a:lvl5pPr>
      <a:lvl6pPr marL="1136650" indent="241300" algn="l" rtl="0" eaLnBrk="1" fontAlgn="base" hangingPunct="1">
        <a:spcBef>
          <a:spcPct val="20000"/>
        </a:spcBef>
        <a:spcAft>
          <a:spcPct val="0"/>
        </a:spcAft>
        <a:buFont typeface="Verdana" pitchFamily="34" charset="0"/>
        <a:buChar char="»"/>
        <a:tabLst>
          <a:tab pos="742950" algn="l"/>
          <a:tab pos="806450" algn="l"/>
        </a:tabLst>
        <a:defRPr>
          <a:solidFill>
            <a:schemeClr val="tx1"/>
          </a:solidFill>
          <a:latin typeface="+mn-lt"/>
        </a:defRPr>
      </a:lvl6pPr>
      <a:lvl7pPr marL="1593850" indent="241300" algn="l" rtl="0" eaLnBrk="1" fontAlgn="base" hangingPunct="1">
        <a:spcBef>
          <a:spcPct val="20000"/>
        </a:spcBef>
        <a:spcAft>
          <a:spcPct val="0"/>
        </a:spcAft>
        <a:buFont typeface="Verdana" pitchFamily="34" charset="0"/>
        <a:buChar char="»"/>
        <a:tabLst>
          <a:tab pos="742950" algn="l"/>
          <a:tab pos="806450" algn="l"/>
        </a:tabLst>
        <a:defRPr>
          <a:solidFill>
            <a:schemeClr val="tx1"/>
          </a:solidFill>
          <a:latin typeface="+mn-lt"/>
        </a:defRPr>
      </a:lvl7pPr>
      <a:lvl8pPr marL="2051050" indent="241300" algn="l" rtl="0" eaLnBrk="1" fontAlgn="base" hangingPunct="1">
        <a:spcBef>
          <a:spcPct val="20000"/>
        </a:spcBef>
        <a:spcAft>
          <a:spcPct val="0"/>
        </a:spcAft>
        <a:buFont typeface="Verdana" pitchFamily="34" charset="0"/>
        <a:buChar char="»"/>
        <a:tabLst>
          <a:tab pos="742950" algn="l"/>
          <a:tab pos="806450" algn="l"/>
        </a:tabLst>
        <a:defRPr>
          <a:solidFill>
            <a:schemeClr val="tx1"/>
          </a:solidFill>
          <a:latin typeface="+mn-lt"/>
        </a:defRPr>
      </a:lvl8pPr>
      <a:lvl9pPr marL="2508250" indent="241300" algn="l" rtl="0" eaLnBrk="1" fontAlgn="base" hangingPunct="1">
        <a:spcBef>
          <a:spcPct val="20000"/>
        </a:spcBef>
        <a:spcAft>
          <a:spcPct val="0"/>
        </a:spcAft>
        <a:buFont typeface="Verdana" pitchFamily="34" charset="0"/>
        <a:buChar char="»"/>
        <a:tabLst>
          <a:tab pos="742950" algn="l"/>
          <a:tab pos="806450" algn="l"/>
        </a:tabLst>
        <a:defRPr>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pic>
        <p:nvPicPr>
          <p:cNvPr id="9" name="strapline-image"/>
          <p:cNvPicPr>
            <a:picLocks/>
          </p:cNvPicPr>
          <p:nvPr/>
        </p:nvPicPr>
        <p:blipFill>
          <a:blip r:embed="rId3">
            <a:extLst>
              <a:ext uri="{28A0092B-C50C-407E-A947-70E740481C1C}">
                <a14:useLocalDpi xmlns:a14="http://schemas.microsoft.com/office/drawing/2010/main" val="0"/>
              </a:ext>
            </a:extLst>
          </a:blip>
          <a:stretch>
            <a:fillRect/>
          </a:stretch>
        </p:blipFill>
        <p:spPr>
          <a:xfrm>
            <a:off x="0" y="0"/>
            <a:ext cx="4572000" cy="6858000"/>
          </a:xfrm>
          <a:prstGeom prst="rect">
            <a:avLst/>
          </a:prstGeom>
        </p:spPr>
      </p:pic>
      <p:sp>
        <p:nvSpPr>
          <p:cNvPr id="26626" name="Rectangle 2"/>
          <p:cNvSpPr>
            <a:spLocks noGrp="1" noChangeArrowheads="1"/>
          </p:cNvSpPr>
          <p:nvPr>
            <p:ph type="ctrTitle"/>
          </p:nvPr>
        </p:nvSpPr>
        <p:spPr>
          <a:xfrm>
            <a:off x="4887613" y="1902096"/>
            <a:ext cx="3598863" cy="942975"/>
          </a:xfrm>
        </p:spPr>
        <p:txBody>
          <a:bodyPr/>
          <a:lstStyle/>
          <a:p>
            <a:r>
              <a:rPr lang="nl-NL" altLang="nl-NL" dirty="0"/>
              <a:t>Pre-bid meeting aanbesteding IT-infrastructuur</a:t>
            </a:r>
          </a:p>
        </p:txBody>
      </p:sp>
      <p:sp>
        <p:nvSpPr>
          <p:cNvPr id="26627" name="Rectangle 3"/>
          <p:cNvSpPr>
            <a:spLocks noGrp="1" noChangeArrowheads="1"/>
          </p:cNvSpPr>
          <p:nvPr>
            <p:ph type="subTitle" idx="1"/>
          </p:nvPr>
        </p:nvSpPr>
        <p:spPr/>
        <p:txBody>
          <a:bodyPr/>
          <a:lstStyle/>
          <a:p>
            <a:r>
              <a:rPr lang="nl-NL" altLang="nl-NL" dirty="0"/>
              <a:t>Raymond Hermans (</a:t>
            </a:r>
            <a:r>
              <a:rPr lang="nl-NL" altLang="nl-NL" dirty="0" err="1"/>
              <a:t>Ksa</a:t>
            </a:r>
            <a:r>
              <a:rPr lang="nl-NL" altLang="nl-NL" dirty="0"/>
              <a:t>)</a:t>
            </a:r>
          </a:p>
          <a:p>
            <a:r>
              <a:rPr lang="nl-NL" altLang="nl-NL" dirty="0" err="1"/>
              <a:t>Imson</a:t>
            </a:r>
            <a:r>
              <a:rPr lang="nl-NL" altLang="nl-NL" dirty="0"/>
              <a:t> Abendanon (</a:t>
            </a:r>
            <a:r>
              <a:rPr lang="nl-NL" altLang="nl-NL" dirty="0" err="1"/>
              <a:t>Ksa</a:t>
            </a:r>
            <a:r>
              <a:rPr lang="nl-NL" altLang="nl-NL" dirty="0"/>
              <a:t>)</a:t>
            </a:r>
          </a:p>
          <a:p>
            <a:endParaRPr lang="nl-NL" altLang="nl-NL" dirty="0"/>
          </a:p>
          <a:p>
            <a:r>
              <a:rPr lang="nl-NL" altLang="nl-NL" dirty="0"/>
              <a:t>Laurence Arnold (Mitopics)</a:t>
            </a:r>
          </a:p>
          <a:p>
            <a:r>
              <a:rPr lang="nl-NL" altLang="nl-NL" dirty="0"/>
              <a:t>Richard Heijne den Bak (Mitopics)</a:t>
            </a:r>
          </a:p>
        </p:txBody>
      </p:sp>
      <p:sp>
        <p:nvSpPr>
          <p:cNvPr id="3" name="Tijdelijke aanduiding voor datum 2"/>
          <p:cNvSpPr>
            <a:spLocks noGrp="1"/>
          </p:cNvSpPr>
          <p:nvPr>
            <p:ph type="dt" sz="half" idx="2"/>
          </p:nvPr>
        </p:nvSpPr>
        <p:spPr/>
        <p:txBody>
          <a:bodyPr/>
          <a:lstStyle/>
          <a:p>
            <a:r>
              <a:rPr lang="nl-NL" altLang="nl-NL" dirty="0"/>
              <a:t>2 november 2022</a:t>
            </a:r>
          </a:p>
        </p:txBody>
      </p:sp>
      <p:pic>
        <p:nvPicPr>
          <p:cNvPr id="8" name="logo"/>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4262400" y="0"/>
            <a:ext cx="625213" cy="157638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880FB1-C30B-E38E-3F2C-D060DFB66E11}"/>
              </a:ext>
            </a:extLst>
          </p:cNvPr>
          <p:cNvSpPr>
            <a:spLocks noGrp="1"/>
          </p:cNvSpPr>
          <p:nvPr>
            <p:ph type="title"/>
          </p:nvPr>
        </p:nvSpPr>
        <p:spPr/>
        <p:txBody>
          <a:bodyPr/>
          <a:lstStyle/>
          <a:p>
            <a:r>
              <a:rPr lang="nl-NL" dirty="0"/>
              <a:t>Buiten scope</a:t>
            </a:r>
          </a:p>
        </p:txBody>
      </p:sp>
      <p:sp>
        <p:nvSpPr>
          <p:cNvPr id="3" name="Tijdelijke aanduiding voor inhoud 2">
            <a:extLst>
              <a:ext uri="{FF2B5EF4-FFF2-40B4-BE49-F238E27FC236}">
                <a16:creationId xmlns:a16="http://schemas.microsoft.com/office/drawing/2014/main" id="{C735CB5C-1594-5B1B-D746-A800DB28942F}"/>
              </a:ext>
            </a:extLst>
          </p:cNvPr>
          <p:cNvSpPr>
            <a:spLocks noGrp="1"/>
          </p:cNvSpPr>
          <p:nvPr>
            <p:ph idx="1"/>
          </p:nvPr>
        </p:nvSpPr>
        <p:spPr/>
        <p:txBody>
          <a:bodyPr/>
          <a:lstStyle/>
          <a:p>
            <a:pPr marL="285750" indent="-285750" algn="just" rtl="0" fontAlgn="base">
              <a:buFont typeface="Arial" panose="020B0604020202020204" pitchFamily="34" charset="0"/>
              <a:buChar char="•"/>
            </a:pPr>
            <a:r>
              <a:rPr lang="nl-NL" sz="1800" b="0" i="0" dirty="0">
                <a:solidFill>
                  <a:srgbClr val="000000"/>
                </a:solidFill>
                <a:effectLst/>
                <a:latin typeface="Calibri" panose="020F0502020204030204" pitchFamily="34" charset="0"/>
              </a:rPr>
              <a:t>Het beheer van het CMDB </a:t>
            </a:r>
          </a:p>
          <a:p>
            <a:pPr marL="285750" indent="-285750" algn="just" rtl="0" fontAlgn="base">
              <a:buFont typeface="Arial" panose="020B0604020202020204" pitchFamily="34" charset="0"/>
              <a:buChar char="•"/>
            </a:pPr>
            <a:r>
              <a:rPr lang="nl-NL" sz="1800" b="0" i="0" dirty="0">
                <a:solidFill>
                  <a:srgbClr val="000000"/>
                </a:solidFill>
                <a:effectLst/>
                <a:latin typeface="Calibri" panose="020F0502020204030204" pitchFamily="34" charset="0"/>
              </a:rPr>
              <a:t>Beheer van mappen, autorisaties via Active Directory (AD), dit doet </a:t>
            </a:r>
            <a:r>
              <a:rPr lang="nl-NL" sz="1800" b="0" i="0" dirty="0" err="1">
                <a:solidFill>
                  <a:srgbClr val="000000"/>
                </a:solidFill>
                <a:effectLst/>
                <a:latin typeface="Calibri" panose="020F0502020204030204" pitchFamily="34" charset="0"/>
              </a:rPr>
              <a:t>Ksa</a:t>
            </a:r>
            <a:r>
              <a:rPr lang="nl-NL" sz="1800" b="0" i="0" dirty="0">
                <a:solidFill>
                  <a:srgbClr val="000000"/>
                </a:solidFill>
                <a:effectLst/>
                <a:latin typeface="Calibri" panose="020F0502020204030204" pitchFamily="34" charset="0"/>
              </a:rPr>
              <a:t> zelf </a:t>
            </a:r>
          </a:p>
          <a:p>
            <a:pPr marL="285750" indent="-285750" algn="just" rtl="0" fontAlgn="base">
              <a:buFont typeface="Arial" panose="020B0604020202020204" pitchFamily="34" charset="0"/>
              <a:buChar char="•"/>
            </a:pPr>
            <a:r>
              <a:rPr lang="nl-NL" sz="1800" b="0" i="0" dirty="0">
                <a:solidFill>
                  <a:srgbClr val="000000"/>
                </a:solidFill>
                <a:effectLst/>
                <a:latin typeface="Calibri" panose="020F0502020204030204" pitchFamily="34" charset="0"/>
              </a:rPr>
              <a:t>Levering van de werkplekken (hardware) </a:t>
            </a:r>
          </a:p>
          <a:p>
            <a:pPr marL="285750" indent="-285750" algn="l" rtl="0" fontAlgn="base">
              <a:buFont typeface="Arial" panose="020B0604020202020204" pitchFamily="34" charset="0"/>
              <a:buChar char="•"/>
            </a:pPr>
            <a:r>
              <a:rPr lang="nl-NL" sz="1800" b="0" i="0" dirty="0">
                <a:solidFill>
                  <a:srgbClr val="000000"/>
                </a:solidFill>
                <a:effectLst/>
                <a:latin typeface="Calibri" panose="020F0502020204030204" pitchFamily="34" charset="0"/>
              </a:rPr>
              <a:t>Aanschaf hardware vaste en mobiele telefonie en abonnementen</a:t>
            </a:r>
          </a:p>
          <a:p>
            <a:pPr marL="285750" indent="-285750" algn="l" rtl="0" fontAlgn="base">
              <a:buFont typeface="Arial" panose="020B0604020202020204" pitchFamily="34" charset="0"/>
              <a:buChar char="•"/>
            </a:pPr>
            <a:r>
              <a:rPr lang="nl-NL" sz="1800" b="0" i="0" dirty="0">
                <a:solidFill>
                  <a:srgbClr val="000000"/>
                </a:solidFill>
                <a:effectLst/>
                <a:latin typeface="Calibri" panose="020F0502020204030204" pitchFamily="34" charset="0"/>
              </a:rPr>
              <a:t>(Aanleggen en beheren van) intern en extern netwerk </a:t>
            </a:r>
          </a:p>
          <a:p>
            <a:pPr marL="285750" indent="-285750" algn="l" rtl="0" fontAlgn="base">
              <a:buFont typeface="Arial" panose="020B0604020202020204" pitchFamily="34" charset="0"/>
              <a:buChar char="•"/>
            </a:pPr>
            <a:r>
              <a:rPr lang="nl-NL" sz="1800" b="0" i="0" dirty="0">
                <a:solidFill>
                  <a:srgbClr val="000000"/>
                </a:solidFill>
                <a:effectLst/>
                <a:latin typeface="Calibri" panose="020F0502020204030204" pitchFamily="34" charset="0"/>
              </a:rPr>
              <a:t>(Sociaal) Intranet </a:t>
            </a:r>
          </a:p>
          <a:p>
            <a:endParaRPr lang="nl-NL" dirty="0"/>
          </a:p>
        </p:txBody>
      </p:sp>
      <p:sp>
        <p:nvSpPr>
          <p:cNvPr id="4" name="Tijdelijke aanduiding voor dianummer 3">
            <a:extLst>
              <a:ext uri="{FF2B5EF4-FFF2-40B4-BE49-F238E27FC236}">
                <a16:creationId xmlns:a16="http://schemas.microsoft.com/office/drawing/2014/main" id="{100963C0-AEF8-D5CD-1D57-ACB5CF668515}"/>
              </a:ext>
            </a:extLst>
          </p:cNvPr>
          <p:cNvSpPr>
            <a:spLocks noGrp="1"/>
          </p:cNvSpPr>
          <p:nvPr>
            <p:ph type="sldNum" sz="quarter" idx="10"/>
          </p:nvPr>
        </p:nvSpPr>
        <p:spPr/>
        <p:txBody>
          <a:bodyPr/>
          <a:lstStyle/>
          <a:p>
            <a:fld id="{BF5B5DF7-635F-4D78-8237-DA456A2371F3}" type="slidenum">
              <a:rPr lang="nl-NL" altLang="nl-NL" smtClean="0"/>
              <a:pPr/>
              <a:t>10</a:t>
            </a:fld>
            <a:endParaRPr lang="nl-NL" altLang="nl-NL"/>
          </a:p>
        </p:txBody>
      </p:sp>
    </p:spTree>
    <p:extLst>
      <p:ext uri="{BB962C8B-B14F-4D97-AF65-F5344CB8AC3E}">
        <p14:creationId xmlns:p14="http://schemas.microsoft.com/office/powerpoint/2010/main" val="1895980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52425" y="1059179"/>
            <a:ext cx="8229600" cy="571500"/>
          </a:xfrm>
        </p:spPr>
        <p:txBody>
          <a:bodyPr/>
          <a:lstStyle/>
          <a:p>
            <a:r>
              <a:rPr lang="nl-NL" dirty="0"/>
              <a:t>Transitie  </a:t>
            </a:r>
          </a:p>
        </p:txBody>
      </p:sp>
      <p:sp>
        <p:nvSpPr>
          <p:cNvPr id="3" name="Tijdelijke aanduiding voor inhoud 2"/>
          <p:cNvSpPr>
            <a:spLocks noGrp="1"/>
          </p:cNvSpPr>
          <p:nvPr>
            <p:ph idx="1"/>
          </p:nvPr>
        </p:nvSpPr>
        <p:spPr>
          <a:xfrm>
            <a:off x="352425" y="1558861"/>
            <a:ext cx="8229600" cy="4576763"/>
          </a:xfrm>
        </p:spPr>
        <p:txBody>
          <a:bodyPr/>
          <a:lstStyle/>
          <a:p>
            <a:pPr marL="285750" indent="-285750">
              <a:buFont typeface="Arial" panose="020B0604020202020204" pitchFamily="34" charset="0"/>
              <a:buChar char="•"/>
            </a:pPr>
            <a:r>
              <a:rPr lang="nl-NL" dirty="0"/>
              <a:t>Inrichting nieuwe infrastructuur (uitrol servers, netwerkscheidingen, monitoringsystemen, koppelvlakken met andere systemen bv. </a:t>
            </a:r>
            <a:r>
              <a:rPr lang="nl-NL" dirty="0" err="1"/>
              <a:t>Cruksregister</a:t>
            </a:r>
            <a:r>
              <a:rPr lang="nl-NL" dirty="0"/>
              <a:t>, </a:t>
            </a:r>
            <a:r>
              <a:rPr lang="nl-NL" dirty="0" err="1"/>
              <a:t>diginetwerk</a:t>
            </a:r>
            <a:r>
              <a:rPr lang="nl-NL" dirty="0"/>
              <a:t>, KOA portaal)</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Nieuwe inrichting van applicatielandschap (Exact </a:t>
            </a:r>
            <a:r>
              <a:rPr lang="nl-NL" dirty="0" err="1"/>
              <a:t>Synergy</a:t>
            </a:r>
            <a:r>
              <a:rPr lang="nl-NL" dirty="0"/>
              <a:t>, Financials, </a:t>
            </a:r>
            <a:r>
              <a:rPr lang="nl-NL" dirty="0" err="1"/>
              <a:t>ScanSys</a:t>
            </a:r>
            <a:r>
              <a:rPr lang="nl-NL" dirty="0"/>
              <a:t>, </a:t>
            </a:r>
            <a:r>
              <a:rPr lang="nl-NL" dirty="0" err="1"/>
              <a:t>DocSys</a:t>
            </a:r>
            <a:r>
              <a:rPr lang="nl-NL" dirty="0"/>
              <a:t>)</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Migratie van gebruiksprofielen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Migratie van persoonlijke en gedeelde mailboxen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Migratie van bedrijfsdata (G/U/M/N schijven)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Migratie van de databases van het informatiesysteem en boekhoudsysteem (Exact </a:t>
            </a:r>
            <a:r>
              <a:rPr lang="nl-NL" dirty="0" err="1"/>
              <a:t>Synergy</a:t>
            </a:r>
            <a:r>
              <a:rPr lang="nl-NL" dirty="0"/>
              <a:t> en Financials)</a:t>
            </a:r>
          </a:p>
          <a:p>
            <a:pPr marL="285750" indent="-285750">
              <a:buFont typeface="Arial" panose="020B0604020202020204" pitchFamily="34" charset="0"/>
              <a:buChar char="•"/>
            </a:pPr>
            <a:endParaRPr lang="nl-NL" dirty="0"/>
          </a:p>
        </p:txBody>
      </p:sp>
      <p:sp>
        <p:nvSpPr>
          <p:cNvPr id="4" name="Tijdelijke aanduiding voor dianummer 3"/>
          <p:cNvSpPr>
            <a:spLocks noGrp="1"/>
          </p:cNvSpPr>
          <p:nvPr>
            <p:ph type="sldNum" sz="quarter" idx="10"/>
          </p:nvPr>
        </p:nvSpPr>
        <p:spPr/>
        <p:txBody>
          <a:bodyPr/>
          <a:lstStyle/>
          <a:p>
            <a:fld id="{BF5B5DF7-635F-4D78-8237-DA456A2371F3}" type="slidenum">
              <a:rPr lang="nl-NL" altLang="nl-NL" smtClean="0"/>
              <a:pPr/>
              <a:t>11</a:t>
            </a:fld>
            <a:endParaRPr lang="nl-NL" altLang="nl-NL"/>
          </a:p>
        </p:txBody>
      </p:sp>
    </p:spTree>
    <p:extLst>
      <p:ext uri="{BB962C8B-B14F-4D97-AF65-F5344CB8AC3E}">
        <p14:creationId xmlns:p14="http://schemas.microsoft.com/office/powerpoint/2010/main" val="1947864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5A6928-4FBE-F69F-ECCB-D61FB051C655}"/>
              </a:ext>
            </a:extLst>
          </p:cNvPr>
          <p:cNvSpPr>
            <a:spLocks noGrp="1"/>
          </p:cNvSpPr>
          <p:nvPr>
            <p:ph type="title"/>
          </p:nvPr>
        </p:nvSpPr>
        <p:spPr/>
        <p:txBody>
          <a:bodyPr/>
          <a:lstStyle/>
          <a:p>
            <a:r>
              <a:rPr lang="nl-NL" dirty="0"/>
              <a:t>Verdere procedure: hoofdlijnen aanbesteding</a:t>
            </a:r>
          </a:p>
        </p:txBody>
      </p:sp>
      <p:sp>
        <p:nvSpPr>
          <p:cNvPr id="3" name="Tijdelijke aanduiding voor inhoud 2">
            <a:extLst>
              <a:ext uri="{FF2B5EF4-FFF2-40B4-BE49-F238E27FC236}">
                <a16:creationId xmlns:a16="http://schemas.microsoft.com/office/drawing/2014/main" id="{62E0BB35-AFBA-5A3B-023E-0911AD531615}"/>
              </a:ext>
            </a:extLst>
          </p:cNvPr>
          <p:cNvSpPr>
            <a:spLocks noGrp="1"/>
          </p:cNvSpPr>
          <p:nvPr>
            <p:ph idx="1"/>
          </p:nvPr>
        </p:nvSpPr>
        <p:spPr/>
        <p:txBody>
          <a:bodyPr/>
          <a:lstStyle/>
          <a:p>
            <a:pPr marL="285750" indent="-285750">
              <a:buFont typeface="Arial" panose="020B0604020202020204" pitchFamily="34" charset="0"/>
              <a:buChar char="•"/>
            </a:pPr>
            <a:r>
              <a:rPr lang="nl-NL" dirty="0"/>
              <a:t>Openbare procedure</a:t>
            </a:r>
          </a:p>
          <a:p>
            <a:pPr marL="285750" indent="-285750">
              <a:buFont typeface="Arial" panose="020B0604020202020204" pitchFamily="34" charset="0"/>
              <a:buChar char="•"/>
            </a:pPr>
            <a:r>
              <a:rPr lang="nl-NL" dirty="0"/>
              <a:t>Looptijd initieel drie (3) jaar met de mogelijkheid vanuit </a:t>
            </a:r>
            <a:r>
              <a:rPr lang="nl-NL" dirty="0" err="1"/>
              <a:t>Ksa</a:t>
            </a:r>
            <a:r>
              <a:rPr lang="nl-NL" dirty="0"/>
              <a:t> om de overeenkomst 4 keer met 2 jaar te verlengen. De maximale looptijd is hiermee 11 jaar</a:t>
            </a:r>
          </a:p>
          <a:p>
            <a:pPr marL="285750" indent="-285750">
              <a:buFont typeface="Arial" panose="020B0604020202020204" pitchFamily="34" charset="0"/>
              <a:buChar char="•"/>
            </a:pPr>
            <a:r>
              <a:rPr lang="nl-NL" dirty="0"/>
              <a:t>Start in midden januari 2023 en volledige in </a:t>
            </a:r>
            <a:r>
              <a:rPr lang="nl-NL" dirty="0" err="1"/>
              <a:t>beheername</a:t>
            </a:r>
            <a:r>
              <a:rPr lang="nl-NL" dirty="0"/>
              <a:t> 17 juli 2023</a:t>
            </a:r>
          </a:p>
          <a:p>
            <a:endParaRPr lang="nl-NL" dirty="0"/>
          </a:p>
          <a:p>
            <a:pPr marL="285750" indent="-285750">
              <a:buFontTx/>
              <a:buChar char="-"/>
            </a:pPr>
            <a:endParaRPr lang="nl-NL" dirty="0"/>
          </a:p>
        </p:txBody>
      </p:sp>
      <p:sp>
        <p:nvSpPr>
          <p:cNvPr id="4" name="Tijdelijke aanduiding voor dianummer 3">
            <a:extLst>
              <a:ext uri="{FF2B5EF4-FFF2-40B4-BE49-F238E27FC236}">
                <a16:creationId xmlns:a16="http://schemas.microsoft.com/office/drawing/2014/main" id="{3D8A9FEE-C0BF-FA2B-B5EF-C423FDEA3C73}"/>
              </a:ext>
            </a:extLst>
          </p:cNvPr>
          <p:cNvSpPr>
            <a:spLocks noGrp="1"/>
          </p:cNvSpPr>
          <p:nvPr>
            <p:ph type="sldNum" sz="quarter" idx="10"/>
          </p:nvPr>
        </p:nvSpPr>
        <p:spPr/>
        <p:txBody>
          <a:bodyPr/>
          <a:lstStyle/>
          <a:p>
            <a:fld id="{BF5B5DF7-635F-4D78-8237-DA456A2371F3}" type="slidenum">
              <a:rPr lang="nl-NL" altLang="nl-NL" smtClean="0"/>
              <a:pPr/>
              <a:t>12</a:t>
            </a:fld>
            <a:endParaRPr lang="nl-NL" altLang="nl-NL"/>
          </a:p>
        </p:txBody>
      </p:sp>
    </p:spTree>
    <p:extLst>
      <p:ext uri="{BB962C8B-B14F-4D97-AF65-F5344CB8AC3E}">
        <p14:creationId xmlns:p14="http://schemas.microsoft.com/office/powerpoint/2010/main" val="4262290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5A6928-4FBE-F69F-ECCB-D61FB051C655}"/>
              </a:ext>
            </a:extLst>
          </p:cNvPr>
          <p:cNvSpPr>
            <a:spLocks noGrp="1"/>
          </p:cNvSpPr>
          <p:nvPr>
            <p:ph type="title"/>
          </p:nvPr>
        </p:nvSpPr>
        <p:spPr/>
        <p:txBody>
          <a:bodyPr/>
          <a:lstStyle/>
          <a:p>
            <a:r>
              <a:rPr lang="nl-NL" dirty="0"/>
              <a:t>Planning</a:t>
            </a:r>
          </a:p>
        </p:txBody>
      </p:sp>
      <p:sp>
        <p:nvSpPr>
          <p:cNvPr id="3" name="Tijdelijke aanduiding voor inhoud 2">
            <a:extLst>
              <a:ext uri="{FF2B5EF4-FFF2-40B4-BE49-F238E27FC236}">
                <a16:creationId xmlns:a16="http://schemas.microsoft.com/office/drawing/2014/main" id="{62E0BB35-AFBA-5A3B-023E-0911AD531615}"/>
              </a:ext>
            </a:extLst>
          </p:cNvPr>
          <p:cNvSpPr>
            <a:spLocks noGrp="1"/>
          </p:cNvSpPr>
          <p:nvPr>
            <p:ph idx="1"/>
          </p:nvPr>
        </p:nvSpPr>
        <p:spPr/>
        <p:txBody>
          <a:bodyPr/>
          <a:lstStyle/>
          <a:p>
            <a:endParaRPr lang="nl-NL" dirty="0"/>
          </a:p>
          <a:p>
            <a:pPr marL="285750" indent="-285750">
              <a:buFontTx/>
              <a:buChar char="-"/>
            </a:pPr>
            <a:endParaRPr lang="nl-NL" dirty="0"/>
          </a:p>
        </p:txBody>
      </p:sp>
      <p:sp>
        <p:nvSpPr>
          <p:cNvPr id="4" name="Tijdelijke aanduiding voor dianummer 3">
            <a:extLst>
              <a:ext uri="{FF2B5EF4-FFF2-40B4-BE49-F238E27FC236}">
                <a16:creationId xmlns:a16="http://schemas.microsoft.com/office/drawing/2014/main" id="{3D8A9FEE-C0BF-FA2B-B5EF-C423FDEA3C73}"/>
              </a:ext>
            </a:extLst>
          </p:cNvPr>
          <p:cNvSpPr>
            <a:spLocks noGrp="1"/>
          </p:cNvSpPr>
          <p:nvPr>
            <p:ph type="sldNum" sz="quarter" idx="10"/>
          </p:nvPr>
        </p:nvSpPr>
        <p:spPr/>
        <p:txBody>
          <a:bodyPr/>
          <a:lstStyle/>
          <a:p>
            <a:fld id="{BF5B5DF7-635F-4D78-8237-DA456A2371F3}" type="slidenum">
              <a:rPr lang="nl-NL" altLang="nl-NL" smtClean="0"/>
              <a:pPr/>
              <a:t>13</a:t>
            </a:fld>
            <a:endParaRPr lang="nl-NL" altLang="nl-NL"/>
          </a:p>
        </p:txBody>
      </p:sp>
      <p:pic>
        <p:nvPicPr>
          <p:cNvPr id="6" name="Afbeelding 5" descr="Afbeelding met tafel&#10;&#10;Automatisch gegenereerde beschrijving">
            <a:extLst>
              <a:ext uri="{FF2B5EF4-FFF2-40B4-BE49-F238E27FC236}">
                <a16:creationId xmlns:a16="http://schemas.microsoft.com/office/drawing/2014/main" id="{C0A4B9C3-63D2-9FDE-AC1E-A343FB25B8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718" y="1717826"/>
            <a:ext cx="7772400" cy="4497237"/>
          </a:xfrm>
          <a:prstGeom prst="rect">
            <a:avLst/>
          </a:prstGeom>
        </p:spPr>
      </p:pic>
    </p:spTree>
    <p:extLst>
      <p:ext uri="{BB962C8B-B14F-4D97-AF65-F5344CB8AC3E}">
        <p14:creationId xmlns:p14="http://schemas.microsoft.com/office/powerpoint/2010/main" val="1646791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CDF0F2-40CF-0277-8BB2-E3B5BE2CA174}"/>
              </a:ext>
            </a:extLst>
          </p:cNvPr>
          <p:cNvSpPr>
            <a:spLocks noGrp="1"/>
          </p:cNvSpPr>
          <p:nvPr>
            <p:ph type="title"/>
          </p:nvPr>
        </p:nvSpPr>
        <p:spPr/>
        <p:txBody>
          <a:bodyPr/>
          <a:lstStyle/>
          <a:p>
            <a:r>
              <a:rPr lang="nl-NL" dirty="0"/>
              <a:t>Geschiktheidseisen: algemeen</a:t>
            </a:r>
          </a:p>
        </p:txBody>
      </p:sp>
      <p:sp>
        <p:nvSpPr>
          <p:cNvPr id="3" name="Tijdelijke aanduiding voor inhoud 2">
            <a:extLst>
              <a:ext uri="{FF2B5EF4-FFF2-40B4-BE49-F238E27FC236}">
                <a16:creationId xmlns:a16="http://schemas.microsoft.com/office/drawing/2014/main" id="{A2E9AFB5-43AF-4D96-2080-1F9D131A9DED}"/>
              </a:ext>
            </a:extLst>
          </p:cNvPr>
          <p:cNvSpPr>
            <a:spLocks noGrp="1"/>
          </p:cNvSpPr>
          <p:nvPr>
            <p:ph idx="1"/>
          </p:nvPr>
        </p:nvSpPr>
        <p:spPr/>
        <p:txBody>
          <a:bodyPr/>
          <a:lstStyle/>
          <a:p>
            <a:pPr marL="285750" indent="-285750">
              <a:buFont typeface="Arial" panose="020B0604020202020204" pitchFamily="34" charset="0"/>
              <a:buChar char="•"/>
            </a:pPr>
            <a:r>
              <a:rPr lang="nl-NL" dirty="0">
                <a:solidFill>
                  <a:srgbClr val="000000"/>
                </a:solidFill>
                <a:latin typeface="Calibri" panose="020F0502020204030204" pitchFamily="34" charset="0"/>
              </a:rPr>
              <a:t>Uitsluitingsgronden</a:t>
            </a:r>
          </a:p>
          <a:p>
            <a:pPr marL="285750" indent="-285750">
              <a:buFont typeface="Arial" panose="020B0604020202020204" pitchFamily="34" charset="0"/>
              <a:buChar char="•"/>
            </a:pPr>
            <a:r>
              <a:rPr lang="nl-NL" dirty="0">
                <a:solidFill>
                  <a:srgbClr val="000000"/>
                </a:solidFill>
                <a:latin typeface="Calibri" panose="020F0502020204030204" pitchFamily="34" charset="0"/>
              </a:rPr>
              <a:t>Geen continuïteitsparagraaf </a:t>
            </a:r>
          </a:p>
          <a:p>
            <a:pPr marL="285750" indent="-285750">
              <a:buFont typeface="Arial" panose="020B0604020202020204" pitchFamily="34" charset="0"/>
              <a:buChar char="•"/>
            </a:pPr>
            <a:r>
              <a:rPr lang="nl-NL" dirty="0">
                <a:solidFill>
                  <a:srgbClr val="000000"/>
                </a:solidFill>
                <a:latin typeface="Calibri" panose="020F0502020204030204" pitchFamily="34" charset="0"/>
              </a:rPr>
              <a:t>Verzekering: minimale dekking van € 1.250.000,- per gebeurtenis en minimaal € 2.500.000,- per contractjaar</a:t>
            </a:r>
          </a:p>
          <a:p>
            <a:pPr marL="285750" indent="-285750">
              <a:buFont typeface="Arial" panose="020B0604020202020204" pitchFamily="34" charset="0"/>
              <a:buChar char="•"/>
            </a:pPr>
            <a:r>
              <a:rPr lang="nl-NL" dirty="0">
                <a:solidFill>
                  <a:srgbClr val="000000"/>
                </a:solidFill>
                <a:latin typeface="Calibri" panose="020F0502020204030204" pitchFamily="34" charset="0"/>
              </a:rPr>
              <a:t>Certificering:</a:t>
            </a:r>
          </a:p>
          <a:p>
            <a:pPr marL="712788" lvl="3" indent="-285750">
              <a:buFont typeface="Arial" panose="020B0604020202020204" pitchFamily="34" charset="0"/>
              <a:buChar char="•"/>
            </a:pPr>
            <a:r>
              <a:rPr lang="nl-NL" dirty="0">
                <a:solidFill>
                  <a:srgbClr val="000000"/>
                </a:solidFill>
                <a:latin typeface="Calibri" panose="020F0502020204030204" pitchFamily="34" charset="0"/>
              </a:rPr>
              <a:t>	ISO 27001 </a:t>
            </a:r>
            <a:r>
              <a:rPr lang="nl-NL" dirty="0" err="1">
                <a:solidFill>
                  <a:srgbClr val="000000"/>
                </a:solidFill>
                <a:latin typeface="Calibri" panose="020F0502020204030204" pitchFamily="34" charset="0"/>
              </a:rPr>
              <a:t>incl</a:t>
            </a:r>
            <a:r>
              <a:rPr lang="nl-NL" dirty="0">
                <a:solidFill>
                  <a:srgbClr val="000000"/>
                </a:solidFill>
                <a:latin typeface="Calibri" panose="020F0502020204030204" pitchFamily="34" charset="0"/>
              </a:rPr>
              <a:t> Verklaring van toepasselijkheid</a:t>
            </a:r>
          </a:p>
          <a:p>
            <a:pPr marL="712788" lvl="3" indent="-285750">
              <a:buFont typeface="Arial" panose="020B0604020202020204" pitchFamily="34" charset="0"/>
              <a:buChar char="•"/>
            </a:pPr>
            <a:r>
              <a:rPr lang="nl-NL" dirty="0">
                <a:solidFill>
                  <a:srgbClr val="000000"/>
                </a:solidFill>
                <a:latin typeface="Calibri" panose="020F0502020204030204" pitchFamily="34" charset="0"/>
              </a:rPr>
              <a:t>	ISO 14001</a:t>
            </a:r>
          </a:p>
          <a:p>
            <a:pPr marL="712788" lvl="3" indent="-285750">
              <a:buFont typeface="Arial" panose="020B0604020202020204" pitchFamily="34" charset="0"/>
              <a:buChar char="•"/>
            </a:pPr>
            <a:r>
              <a:rPr lang="nl-NL" dirty="0">
                <a:solidFill>
                  <a:srgbClr val="000000"/>
                </a:solidFill>
                <a:latin typeface="Calibri" panose="020F0502020204030204" pitchFamily="34" charset="0"/>
              </a:rPr>
              <a:t>	ISAE 3000/ SOC 2 rapport</a:t>
            </a:r>
          </a:p>
          <a:p>
            <a:pPr marL="285750" indent="-285750">
              <a:buFont typeface="Arial" panose="020B0604020202020204" pitchFamily="34" charset="0"/>
              <a:buChar char="•"/>
            </a:pPr>
            <a:r>
              <a:rPr lang="nl-NL" dirty="0">
                <a:solidFill>
                  <a:srgbClr val="000000"/>
                </a:solidFill>
                <a:latin typeface="Calibri" panose="020F0502020204030204" pitchFamily="34" charset="0"/>
              </a:rPr>
              <a:t>KVK inschrijving</a:t>
            </a:r>
          </a:p>
          <a:p>
            <a:pPr marL="285750" indent="-285750">
              <a:buFont typeface="Arial" panose="020B0604020202020204" pitchFamily="34" charset="0"/>
              <a:buChar char="•"/>
            </a:pPr>
            <a:r>
              <a:rPr lang="nl-NL" dirty="0">
                <a:solidFill>
                  <a:srgbClr val="000000"/>
                </a:solidFill>
                <a:latin typeface="Calibri" panose="020F0502020204030204" pitchFamily="34" charset="0"/>
              </a:rPr>
              <a:t>Nederlandse taal</a:t>
            </a:r>
          </a:p>
          <a:p>
            <a:pPr marL="285750" indent="-285750">
              <a:buFont typeface="Arial" panose="020B0604020202020204" pitchFamily="34" charset="0"/>
              <a:buChar char="•"/>
            </a:pPr>
            <a:r>
              <a:rPr lang="nl-NL" dirty="0">
                <a:solidFill>
                  <a:srgbClr val="000000"/>
                </a:solidFill>
                <a:latin typeface="Calibri" panose="020F0502020204030204" pitchFamily="34" charset="0"/>
              </a:rPr>
              <a:t>Geen sprake van een Russische Inschrijver (5e sanctiepakket)</a:t>
            </a:r>
          </a:p>
          <a:p>
            <a:pPr marL="285750" indent="-285750">
              <a:buFont typeface="Arial" panose="020B0604020202020204" pitchFamily="34" charset="0"/>
              <a:buChar char="•"/>
            </a:pPr>
            <a:r>
              <a:rPr lang="nl-NL" dirty="0">
                <a:solidFill>
                  <a:srgbClr val="000000"/>
                </a:solidFill>
                <a:latin typeface="Calibri" panose="020F0502020204030204" pitchFamily="34" charset="0"/>
              </a:rPr>
              <a:t>Kerncompetenties (volgende slide)</a:t>
            </a:r>
          </a:p>
        </p:txBody>
      </p:sp>
      <p:sp>
        <p:nvSpPr>
          <p:cNvPr id="4" name="Tijdelijke aanduiding voor dianummer 3">
            <a:extLst>
              <a:ext uri="{FF2B5EF4-FFF2-40B4-BE49-F238E27FC236}">
                <a16:creationId xmlns:a16="http://schemas.microsoft.com/office/drawing/2014/main" id="{DCC71FB4-B9FD-FD80-3B80-1C40B248674E}"/>
              </a:ext>
            </a:extLst>
          </p:cNvPr>
          <p:cNvSpPr>
            <a:spLocks noGrp="1"/>
          </p:cNvSpPr>
          <p:nvPr>
            <p:ph type="sldNum" sz="quarter" idx="10"/>
          </p:nvPr>
        </p:nvSpPr>
        <p:spPr/>
        <p:txBody>
          <a:bodyPr/>
          <a:lstStyle/>
          <a:p>
            <a:fld id="{BF5B5DF7-635F-4D78-8237-DA456A2371F3}" type="slidenum">
              <a:rPr lang="nl-NL" altLang="nl-NL" smtClean="0"/>
              <a:pPr/>
              <a:t>14</a:t>
            </a:fld>
            <a:endParaRPr lang="nl-NL" altLang="nl-NL"/>
          </a:p>
        </p:txBody>
      </p:sp>
    </p:spTree>
    <p:extLst>
      <p:ext uri="{BB962C8B-B14F-4D97-AF65-F5344CB8AC3E}">
        <p14:creationId xmlns:p14="http://schemas.microsoft.com/office/powerpoint/2010/main" val="3273402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51081A2B-7CF9-1880-2E70-3CF759B03781}"/>
              </a:ext>
            </a:extLst>
          </p:cNvPr>
          <p:cNvSpPr>
            <a:spLocks noGrp="1"/>
          </p:cNvSpPr>
          <p:nvPr>
            <p:ph type="title"/>
          </p:nvPr>
        </p:nvSpPr>
        <p:spPr>
          <a:xfrm>
            <a:off x="352425" y="1263650"/>
            <a:ext cx="8229600" cy="571500"/>
          </a:xfrm>
        </p:spPr>
        <p:txBody>
          <a:bodyPr/>
          <a:lstStyle/>
          <a:p>
            <a:r>
              <a:rPr lang="en-US" dirty="0" err="1"/>
              <a:t>Kerncompetenties</a:t>
            </a:r>
            <a:r>
              <a:rPr lang="en-US" dirty="0"/>
              <a:t> </a:t>
            </a:r>
            <a:r>
              <a:rPr lang="en-US" dirty="0" err="1"/>
              <a:t>obv</a:t>
            </a:r>
            <a:r>
              <a:rPr lang="en-US" dirty="0"/>
              <a:t> 1 tot 5 </a:t>
            </a:r>
            <a:r>
              <a:rPr lang="en-US" dirty="0" err="1"/>
              <a:t>referenties</a:t>
            </a:r>
            <a:endParaRPr lang="en-US" dirty="0"/>
          </a:p>
        </p:txBody>
      </p:sp>
      <p:sp>
        <p:nvSpPr>
          <p:cNvPr id="4" name="Tijdelijke aanduiding voor dianummer 3">
            <a:extLst>
              <a:ext uri="{FF2B5EF4-FFF2-40B4-BE49-F238E27FC236}">
                <a16:creationId xmlns:a16="http://schemas.microsoft.com/office/drawing/2014/main" id="{168A297F-B261-0840-8C9B-2FC37D62037D}"/>
              </a:ext>
            </a:extLst>
          </p:cNvPr>
          <p:cNvSpPr>
            <a:spLocks noGrp="1"/>
          </p:cNvSpPr>
          <p:nvPr>
            <p:ph type="sldNum" sz="quarter" idx="10"/>
          </p:nvPr>
        </p:nvSpPr>
        <p:spPr>
          <a:xfrm>
            <a:off x="373063" y="6376988"/>
            <a:ext cx="712787" cy="360362"/>
          </a:xfrm>
        </p:spPr>
        <p:txBody>
          <a:bodyPr wrap="square" anchor="t">
            <a:normAutofit/>
          </a:bodyPr>
          <a:lstStyle/>
          <a:p>
            <a:pPr>
              <a:spcAft>
                <a:spcPts val="600"/>
              </a:spcAft>
            </a:pPr>
            <a:fld id="{BF5B5DF7-635F-4D78-8237-DA456A2371F3}" type="slidenum">
              <a:rPr lang="nl-NL" altLang="nl-NL" smtClean="0"/>
              <a:pPr>
                <a:spcAft>
                  <a:spcPts val="600"/>
                </a:spcAft>
              </a:pPr>
              <a:t>15</a:t>
            </a:fld>
            <a:endParaRPr lang="nl-NL" altLang="nl-NL"/>
          </a:p>
        </p:txBody>
      </p:sp>
      <p:graphicFrame>
        <p:nvGraphicFramePr>
          <p:cNvPr id="8" name="Tijdelijke aanduiding voor inhoud 4">
            <a:extLst>
              <a:ext uri="{FF2B5EF4-FFF2-40B4-BE49-F238E27FC236}">
                <a16:creationId xmlns:a16="http://schemas.microsoft.com/office/drawing/2014/main" id="{17E0F1BB-77B3-A2E1-AA1F-255E413F9F2C}"/>
              </a:ext>
            </a:extLst>
          </p:cNvPr>
          <p:cNvGraphicFramePr>
            <a:graphicFrameLocks/>
          </p:cNvGraphicFramePr>
          <p:nvPr/>
        </p:nvGraphicFramePr>
        <p:xfrm>
          <a:off x="1205960" y="1800225"/>
          <a:ext cx="6522531" cy="4414839"/>
        </p:xfrm>
        <a:graphic>
          <a:graphicData uri="http://schemas.openxmlformats.org/drawingml/2006/table">
            <a:tbl>
              <a:tblPr/>
              <a:tblGrid>
                <a:gridCol w="786050">
                  <a:extLst>
                    <a:ext uri="{9D8B030D-6E8A-4147-A177-3AD203B41FA5}">
                      <a16:colId xmlns:a16="http://schemas.microsoft.com/office/drawing/2014/main" val="3448012721"/>
                    </a:ext>
                  </a:extLst>
                </a:gridCol>
                <a:gridCol w="2446157">
                  <a:extLst>
                    <a:ext uri="{9D8B030D-6E8A-4147-A177-3AD203B41FA5}">
                      <a16:colId xmlns:a16="http://schemas.microsoft.com/office/drawing/2014/main" val="2191626620"/>
                    </a:ext>
                  </a:extLst>
                </a:gridCol>
                <a:gridCol w="3290324">
                  <a:extLst>
                    <a:ext uri="{9D8B030D-6E8A-4147-A177-3AD203B41FA5}">
                      <a16:colId xmlns:a16="http://schemas.microsoft.com/office/drawing/2014/main" val="2813524739"/>
                    </a:ext>
                  </a:extLst>
                </a:gridCol>
              </a:tblGrid>
              <a:tr h="521077">
                <a:tc>
                  <a:txBody>
                    <a:bodyPr/>
                    <a:lstStyle/>
                    <a:p>
                      <a:pPr algn="l" fontAlgn="ctr">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solidFill>
                            <a:srgbClr val="FFFFFF"/>
                          </a:solidFill>
                          <a:effectLst/>
                          <a:latin typeface="Calibri" panose="020F0502020204030204" pitchFamily="34" charset="0"/>
                        </a:rPr>
                        <a:t> </a:t>
                      </a:r>
                      <a:endParaRPr lang="nl-NL" sz="1700" b="0" i="0" u="none" strike="noStrike">
                        <a:effectLst/>
                        <a:latin typeface="Arial" panose="020B0604020202020204" pitchFamily="34" charset="0"/>
                      </a:endParaRPr>
                    </a:p>
                  </a:txBody>
                  <a:tcPr marL="85892" marR="85892" marT="42946" marB="42946" anchor="ctr">
                    <a:lnL>
                      <a:noFill/>
                    </a:lnL>
                    <a:lnR>
                      <a:noFill/>
                    </a:lnR>
                    <a:lnT>
                      <a:noFill/>
                    </a:lnT>
                    <a:lnB w="7620" cap="flat" cmpd="sng" algn="ctr">
                      <a:solidFill>
                        <a:srgbClr val="333333"/>
                      </a:solidFill>
                      <a:prstDash val="solid"/>
                      <a:round/>
                      <a:headEnd type="none" w="med" len="med"/>
                      <a:tailEnd type="none" w="med" len="med"/>
                    </a:lnB>
                    <a:solidFill>
                      <a:srgbClr val="A6A6A6"/>
                    </a:solidFill>
                  </a:tcPr>
                </a:tc>
                <a:tc>
                  <a:txBody>
                    <a:bodyPr/>
                    <a:lstStyle/>
                    <a:p>
                      <a:pPr algn="ctr" fontAlgn="ctr">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solidFill>
                            <a:srgbClr val="FFFFFF"/>
                          </a:solidFill>
                          <a:effectLst/>
                          <a:latin typeface="Calibri" panose="020F0502020204030204" pitchFamily="34" charset="0"/>
                        </a:rPr>
                        <a:t>Kerncompetentie </a:t>
                      </a:r>
                      <a:endParaRPr lang="nl-NL" sz="1700" b="0" i="0" u="none" strike="noStrike">
                        <a:effectLst/>
                        <a:latin typeface="Arial" panose="020B0604020202020204" pitchFamily="34" charset="0"/>
                      </a:endParaRPr>
                    </a:p>
                  </a:txBody>
                  <a:tcPr marL="85892" marR="85892" marT="42946" marB="42946" anchor="ctr">
                    <a:lnL>
                      <a:noFill/>
                    </a:lnL>
                    <a:lnR>
                      <a:noFill/>
                    </a:lnR>
                    <a:lnT>
                      <a:noFill/>
                    </a:lnT>
                    <a:lnB w="7620" cap="flat" cmpd="sng" algn="ctr">
                      <a:solidFill>
                        <a:srgbClr val="333333"/>
                      </a:solidFill>
                      <a:prstDash val="solid"/>
                      <a:round/>
                      <a:headEnd type="none" w="med" len="med"/>
                      <a:tailEnd type="none" w="med" len="med"/>
                    </a:lnB>
                    <a:solidFill>
                      <a:srgbClr val="A6A6A6"/>
                    </a:solidFill>
                  </a:tcPr>
                </a:tc>
                <a:tc>
                  <a:txBody>
                    <a:bodyPr/>
                    <a:lstStyle/>
                    <a:p>
                      <a:pPr algn="ctr" fontAlgn="ctr">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solidFill>
                            <a:srgbClr val="FFFFFF"/>
                          </a:solidFill>
                          <a:effectLst/>
                          <a:latin typeface="Calibri" panose="020F0502020204030204" pitchFamily="34" charset="0"/>
                        </a:rPr>
                        <a:t>Wat moet blijken uit de referentie </a:t>
                      </a:r>
                      <a:endParaRPr lang="nl-NL" sz="1700" b="0" i="0" u="none" strike="noStrike">
                        <a:effectLst/>
                        <a:latin typeface="Arial" panose="020B0604020202020204" pitchFamily="34" charset="0"/>
                      </a:endParaRPr>
                    </a:p>
                  </a:txBody>
                  <a:tcPr marL="85892" marR="85892" marT="42946" marB="42946" anchor="ctr">
                    <a:lnL>
                      <a:noFill/>
                    </a:lnL>
                    <a:lnR>
                      <a:noFill/>
                    </a:lnR>
                    <a:lnT>
                      <a:noFill/>
                    </a:lnT>
                    <a:lnB w="7620" cap="flat" cmpd="sng" algn="ctr">
                      <a:solidFill>
                        <a:srgbClr val="333333"/>
                      </a:solidFill>
                      <a:prstDash val="solid"/>
                      <a:round/>
                      <a:headEnd type="none" w="med" len="med"/>
                      <a:tailEnd type="none" w="med" len="med"/>
                    </a:lnB>
                    <a:solidFill>
                      <a:srgbClr val="A6A6A6"/>
                    </a:solidFill>
                  </a:tcPr>
                </a:tc>
                <a:extLst>
                  <a:ext uri="{0D108BD9-81ED-4DB2-BD59-A6C34878D82A}">
                    <a16:rowId xmlns:a16="http://schemas.microsoft.com/office/drawing/2014/main" val="1455157929"/>
                  </a:ext>
                </a:extLst>
              </a:tr>
              <a:tr h="807383">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1 </a:t>
                      </a:r>
                      <a:endParaRPr lang="nl-NL" sz="1700" b="0" i="0" u="none" strike="noStrike">
                        <a:effectLst/>
                        <a:latin typeface="Arial" panose="020B0604020202020204" pitchFamily="34" charset="0"/>
                      </a:endParaRPr>
                    </a:p>
                  </a:txBody>
                  <a:tcPr marL="85892" marR="85892" marT="42946" marB="42946">
                    <a:lnL>
                      <a:noFill/>
                    </a:lnL>
                    <a:lnR w="7620" cap="flat" cmpd="sng" algn="ctr">
                      <a:solidFill>
                        <a:srgbClr val="D047EF"/>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Levering digitale werkplekken  </a:t>
                      </a:r>
                      <a:endParaRPr lang="nl-NL" sz="1700" b="0" i="0" u="none" strike="noStrike">
                        <a:effectLst/>
                        <a:latin typeface="Arial" panose="020B0604020202020204" pitchFamily="34" charset="0"/>
                      </a:endParaRPr>
                    </a:p>
                  </a:txBody>
                  <a:tcPr marL="85892" marR="85892" marT="42946" marB="42946">
                    <a:lnL w="7620" cap="flat" cmpd="sng" algn="ctr">
                      <a:solidFill>
                        <a:srgbClr val="D047EF"/>
                      </a:solidFill>
                      <a:prstDash val="dot"/>
                      <a:round/>
                      <a:headEnd type="none" w="med" len="med"/>
                      <a:tailEnd type="none" w="med" len="med"/>
                    </a:lnL>
                    <a:lnR w="7620" cap="flat" cmpd="sng" algn="ctr">
                      <a:solidFill>
                        <a:srgbClr val="804FEF"/>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Inschrijver heeft ervaring met het configureren en beheren van vaste en mobiele werkplekken voor minimaal 250 werkplekken, inclusief het gebruik van Remote Desktop-protocol </a:t>
                      </a:r>
                      <a:endParaRPr lang="nl-NL" sz="1700" b="0" i="0" u="none" strike="noStrike">
                        <a:effectLst/>
                        <a:latin typeface="Arial" panose="020B0604020202020204" pitchFamily="34" charset="0"/>
                      </a:endParaRPr>
                    </a:p>
                  </a:txBody>
                  <a:tcPr marL="85892" marR="85892" marT="42946" marB="42946">
                    <a:lnL w="7620" cap="flat" cmpd="sng" algn="ctr">
                      <a:solidFill>
                        <a:srgbClr val="804FEF"/>
                      </a:solidFill>
                      <a:prstDash val="dot"/>
                      <a:round/>
                      <a:headEnd type="none" w="med" len="med"/>
                      <a:tailEnd type="none" w="med" len="med"/>
                    </a:lnL>
                    <a:lnR>
                      <a:noFill/>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extLst>
                  <a:ext uri="{0D108BD9-81ED-4DB2-BD59-A6C34878D82A}">
                    <a16:rowId xmlns:a16="http://schemas.microsoft.com/office/drawing/2014/main" val="2373727561"/>
                  </a:ext>
                </a:extLst>
              </a:tr>
              <a:tr h="807383">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2 </a:t>
                      </a:r>
                      <a:endParaRPr lang="nl-NL" sz="1700" b="0" i="0" u="none" strike="noStrike">
                        <a:effectLst/>
                        <a:latin typeface="Arial" panose="020B0604020202020204" pitchFamily="34" charset="0"/>
                      </a:endParaRPr>
                    </a:p>
                  </a:txBody>
                  <a:tcPr marL="85892" marR="85892" marT="42946" marB="42946">
                    <a:lnL>
                      <a:noFill/>
                    </a:lnL>
                    <a:lnR w="7620" cap="flat" cmpd="sng" algn="ctr">
                      <a:solidFill>
                        <a:srgbClr val="005AEF"/>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Hoge mate van beveiliging  </a:t>
                      </a:r>
                      <a:endParaRPr lang="nl-NL" sz="1700" b="0" i="0" u="none" strike="noStrike">
                        <a:effectLst/>
                        <a:latin typeface="Arial" panose="020B0604020202020204" pitchFamily="34" charset="0"/>
                      </a:endParaRPr>
                    </a:p>
                  </a:txBody>
                  <a:tcPr marL="85892" marR="85892" marT="42946" marB="42946">
                    <a:lnL w="7620" cap="flat" cmpd="sng" algn="ctr">
                      <a:solidFill>
                        <a:srgbClr val="005AEF"/>
                      </a:solidFill>
                      <a:prstDash val="dot"/>
                      <a:round/>
                      <a:headEnd type="none" w="med" len="med"/>
                      <a:tailEnd type="none" w="med" len="med"/>
                    </a:lnL>
                    <a:lnR w="7620" cap="flat" cmpd="sng" algn="ctr">
                      <a:solidFill>
                        <a:srgbClr val="585CEF"/>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Uit uw referentie blijkt dat u ervaring heeft met inrichten van een omgeving waar een hoge mate van beveiliging is toegepast, met minimaal: IDS, IPS en anti-DDoS en S/MIME </a:t>
                      </a:r>
                      <a:endParaRPr lang="nl-NL" sz="1700" b="0" i="0" u="none" strike="noStrike">
                        <a:effectLst/>
                        <a:latin typeface="Arial" panose="020B0604020202020204" pitchFamily="34" charset="0"/>
                      </a:endParaRPr>
                    </a:p>
                  </a:txBody>
                  <a:tcPr marL="85892" marR="85892" marT="42946" marB="42946">
                    <a:lnL w="7620" cap="flat" cmpd="sng" algn="ctr">
                      <a:solidFill>
                        <a:srgbClr val="585CEF"/>
                      </a:solidFill>
                      <a:prstDash val="dot"/>
                      <a:round/>
                      <a:headEnd type="none" w="med" len="med"/>
                      <a:tailEnd type="none" w="med" len="med"/>
                    </a:lnL>
                    <a:lnR>
                      <a:noFill/>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extLst>
                  <a:ext uri="{0D108BD9-81ED-4DB2-BD59-A6C34878D82A}">
                    <a16:rowId xmlns:a16="http://schemas.microsoft.com/office/drawing/2014/main" val="3676301635"/>
                  </a:ext>
                </a:extLst>
              </a:tr>
              <a:tr h="950536">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3 </a:t>
                      </a:r>
                      <a:endParaRPr lang="nl-NL" sz="1700" b="0" i="0" u="none" strike="noStrike">
                        <a:effectLst/>
                        <a:latin typeface="Arial" panose="020B0604020202020204" pitchFamily="34" charset="0"/>
                      </a:endParaRPr>
                    </a:p>
                  </a:txBody>
                  <a:tcPr marL="85892" marR="85892" marT="42946" marB="42946">
                    <a:lnL>
                      <a:noFill/>
                    </a:lnL>
                    <a:lnR w="7620" cap="flat" cmpd="sng" algn="ctr">
                      <a:solidFill>
                        <a:srgbClr val="C8293F"/>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Overheidsrestricties ten aanzien van beveiliging   </a:t>
                      </a:r>
                      <a:endParaRPr lang="nl-NL" sz="1700" b="0" i="0" u="none" strike="noStrike">
                        <a:effectLst/>
                        <a:latin typeface="Arial" panose="020B0604020202020204" pitchFamily="34" charset="0"/>
                      </a:endParaRPr>
                    </a:p>
                  </a:txBody>
                  <a:tcPr marL="85892" marR="85892" marT="42946" marB="42946">
                    <a:lnL w="7620" cap="flat" cmpd="sng" algn="ctr">
                      <a:solidFill>
                        <a:srgbClr val="C8293F"/>
                      </a:solidFill>
                      <a:prstDash val="dot"/>
                      <a:round/>
                      <a:headEnd type="none" w="med" len="med"/>
                      <a:tailEnd type="none" w="med" len="med"/>
                    </a:lnL>
                    <a:lnR w="7620" cap="flat" cmpd="sng" algn="ctr">
                      <a:solidFill>
                        <a:srgbClr val="483D3F"/>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Uit uw referentie blijkt dat u ervaring hebt met organisaties die een eigen verantwoordelijkheid hebben  ten aanzien van het inrichten en het beheren van een eigen IT-omgeving maar die tegelijkertijd aan (soms strenge) moet voldoen. </a:t>
                      </a:r>
                      <a:endParaRPr lang="nl-NL" sz="1700" b="0" i="0" u="none" strike="noStrike">
                        <a:effectLst/>
                        <a:latin typeface="Arial" panose="020B0604020202020204" pitchFamily="34" charset="0"/>
                      </a:endParaRPr>
                    </a:p>
                  </a:txBody>
                  <a:tcPr marL="85892" marR="85892" marT="42946" marB="42946">
                    <a:lnL w="7620" cap="flat" cmpd="sng" algn="ctr">
                      <a:solidFill>
                        <a:srgbClr val="483D3F"/>
                      </a:solidFill>
                      <a:prstDash val="dot"/>
                      <a:round/>
                      <a:headEnd type="none" w="med" len="med"/>
                      <a:tailEnd type="none" w="med" len="med"/>
                    </a:lnL>
                    <a:lnR>
                      <a:noFill/>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extLst>
                  <a:ext uri="{0D108BD9-81ED-4DB2-BD59-A6C34878D82A}">
                    <a16:rowId xmlns:a16="http://schemas.microsoft.com/office/drawing/2014/main" val="3232530667"/>
                  </a:ext>
                </a:extLst>
              </a:tr>
              <a:tr h="664230">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4 </a:t>
                      </a:r>
                      <a:endParaRPr lang="nl-NL" sz="1700" b="0" i="0" u="none" strike="noStrike">
                        <a:effectLst/>
                        <a:latin typeface="Arial" panose="020B0604020202020204" pitchFamily="34" charset="0"/>
                      </a:endParaRPr>
                    </a:p>
                  </a:txBody>
                  <a:tcPr marL="85892" marR="85892" marT="42946" marB="42946">
                    <a:lnL>
                      <a:noFill/>
                    </a:lnL>
                    <a:lnR w="7620" cap="flat" cmpd="sng" algn="ctr">
                      <a:solidFill>
                        <a:srgbClr val="70423F"/>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Aansluiten systemen via Single Sign On (SSO)  </a:t>
                      </a:r>
                      <a:endParaRPr lang="nl-NL" sz="1700" b="0" i="0" u="none" strike="noStrike">
                        <a:effectLst/>
                        <a:latin typeface="Arial" panose="020B0604020202020204" pitchFamily="34" charset="0"/>
                      </a:endParaRPr>
                    </a:p>
                  </a:txBody>
                  <a:tcPr marL="85892" marR="85892" marT="42946" marB="42946">
                    <a:lnL w="7620" cap="flat" cmpd="sng" algn="ctr">
                      <a:solidFill>
                        <a:srgbClr val="70423F"/>
                      </a:solidFill>
                      <a:prstDash val="dot"/>
                      <a:round/>
                      <a:headEnd type="none" w="med" len="med"/>
                      <a:tailEnd type="none" w="med" len="med"/>
                    </a:lnL>
                    <a:lnR w="7620" cap="flat" cmpd="sng" algn="ctr">
                      <a:solidFill>
                        <a:srgbClr val="006021"/>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Inschrijver heeft ervaring met het installeren en configureren van Azure AD (of vergelijkbaar) op meerdere systemen (SAML) </a:t>
                      </a:r>
                      <a:endParaRPr lang="nl-NL" sz="1700" b="0" i="0" u="none" strike="noStrike">
                        <a:effectLst/>
                        <a:latin typeface="Arial" panose="020B0604020202020204" pitchFamily="34" charset="0"/>
                      </a:endParaRPr>
                    </a:p>
                  </a:txBody>
                  <a:tcPr marL="85892" marR="85892" marT="42946" marB="42946">
                    <a:lnL w="7620" cap="flat" cmpd="sng" algn="ctr">
                      <a:solidFill>
                        <a:srgbClr val="006021"/>
                      </a:solidFill>
                      <a:prstDash val="dot"/>
                      <a:round/>
                      <a:headEnd type="none" w="med" len="med"/>
                      <a:tailEnd type="none" w="med" len="med"/>
                    </a:lnL>
                    <a:lnR>
                      <a:noFill/>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extLst>
                  <a:ext uri="{0D108BD9-81ED-4DB2-BD59-A6C34878D82A}">
                    <a16:rowId xmlns:a16="http://schemas.microsoft.com/office/drawing/2014/main" val="1777803771"/>
                  </a:ext>
                </a:extLst>
              </a:tr>
              <a:tr h="664230">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5 </a:t>
                      </a:r>
                      <a:endParaRPr lang="nl-NL" sz="1700" b="0" i="0" u="none" strike="noStrike">
                        <a:effectLst/>
                        <a:latin typeface="Arial" panose="020B0604020202020204" pitchFamily="34" charset="0"/>
                      </a:endParaRPr>
                    </a:p>
                  </a:txBody>
                  <a:tcPr marL="85892" marR="85892" marT="42946" marB="42946">
                    <a:lnL>
                      <a:noFill/>
                    </a:lnL>
                    <a:lnR w="7620" cap="flat" cmpd="sng" algn="ctr">
                      <a:solidFill>
                        <a:srgbClr val="A8AE21"/>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Cloud omgeving voor een overheidsinstelling </a:t>
                      </a:r>
                      <a:endParaRPr lang="nl-NL" sz="1700" b="0" i="0" u="none" strike="noStrike">
                        <a:effectLst/>
                        <a:latin typeface="Arial" panose="020B0604020202020204" pitchFamily="34" charset="0"/>
                      </a:endParaRPr>
                    </a:p>
                  </a:txBody>
                  <a:tcPr marL="85892" marR="85892" marT="42946" marB="42946">
                    <a:lnL w="7620" cap="flat" cmpd="sng" algn="ctr">
                      <a:solidFill>
                        <a:srgbClr val="A8AE21"/>
                      </a:solidFill>
                      <a:prstDash val="dot"/>
                      <a:round/>
                      <a:headEnd type="none" w="med" len="med"/>
                      <a:tailEnd type="none" w="med" len="med"/>
                    </a:lnL>
                    <a:lnR w="7620" cap="flat" cmpd="sng" algn="ctr">
                      <a:solidFill>
                        <a:srgbClr val="28C221"/>
                      </a:solidFill>
                      <a:prstDash val="dot"/>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p>
                      <a:pPr algn="just" rtl="0" fontAlgn="base">
                        <a:spcBef>
                          <a:spcPts val="0"/>
                        </a:spcBef>
                        <a:spcAft>
                          <a:spcPts val="0"/>
                        </a:spcAft>
                      </a:pPr>
                      <a:r>
                        <a:rPr lang="nl-NL" sz="900" b="0" i="0" u="none" strike="noStrike">
                          <a:effectLst/>
                          <a:latin typeface="Calibri" panose="020F0502020204030204" pitchFamily="34" charset="0"/>
                        </a:rPr>
                        <a:t>Uit uw referentie blijkt dat u ervaring hebt met organisaties die een cloud afnemen die voldoet aan overheidseisen.  </a:t>
                      </a:r>
                      <a:endParaRPr lang="nl-NL" sz="1700" b="0" i="0" u="none" strike="noStrike">
                        <a:effectLst/>
                        <a:latin typeface="Arial" panose="020B0604020202020204" pitchFamily="34" charset="0"/>
                      </a:endParaRPr>
                    </a:p>
                  </a:txBody>
                  <a:tcPr marL="85892" marR="85892" marT="42946" marB="42946">
                    <a:lnL w="7620" cap="flat" cmpd="sng" algn="ctr">
                      <a:solidFill>
                        <a:srgbClr val="28C221"/>
                      </a:solidFill>
                      <a:prstDash val="dot"/>
                      <a:round/>
                      <a:headEnd type="none" w="med" len="med"/>
                      <a:tailEnd type="none" w="med" len="med"/>
                    </a:lnL>
                    <a:lnR>
                      <a:noFill/>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tcPr>
                </a:tc>
                <a:extLst>
                  <a:ext uri="{0D108BD9-81ED-4DB2-BD59-A6C34878D82A}">
                    <a16:rowId xmlns:a16="http://schemas.microsoft.com/office/drawing/2014/main" val="1058512887"/>
                  </a:ext>
                </a:extLst>
              </a:tr>
            </a:tbl>
          </a:graphicData>
        </a:graphic>
      </p:graphicFrame>
      <p:sp>
        <p:nvSpPr>
          <p:cNvPr id="10" name="Content Placeholder 9">
            <a:extLst>
              <a:ext uri="{FF2B5EF4-FFF2-40B4-BE49-F238E27FC236}">
                <a16:creationId xmlns:a16="http://schemas.microsoft.com/office/drawing/2014/main" id="{6EB82B2A-75A8-5ECE-1365-9E43284C7BF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050238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B8C6FA-C295-8BBB-FE81-093C253E22B5}"/>
              </a:ext>
            </a:extLst>
          </p:cNvPr>
          <p:cNvSpPr>
            <a:spLocks noGrp="1"/>
          </p:cNvSpPr>
          <p:nvPr>
            <p:ph type="title"/>
          </p:nvPr>
        </p:nvSpPr>
        <p:spPr/>
        <p:txBody>
          <a:bodyPr/>
          <a:lstStyle/>
          <a:p>
            <a:r>
              <a:rPr lang="nl-NL" dirty="0"/>
              <a:t>Gunning: gunnen op waarde</a:t>
            </a:r>
          </a:p>
        </p:txBody>
      </p:sp>
      <p:sp>
        <p:nvSpPr>
          <p:cNvPr id="4" name="Tijdelijke aanduiding voor dianummer 3">
            <a:extLst>
              <a:ext uri="{FF2B5EF4-FFF2-40B4-BE49-F238E27FC236}">
                <a16:creationId xmlns:a16="http://schemas.microsoft.com/office/drawing/2014/main" id="{2433BB00-A3AC-ED3B-14BB-632778D38CF2}"/>
              </a:ext>
            </a:extLst>
          </p:cNvPr>
          <p:cNvSpPr>
            <a:spLocks noGrp="1"/>
          </p:cNvSpPr>
          <p:nvPr>
            <p:ph type="sldNum" sz="quarter" idx="10"/>
          </p:nvPr>
        </p:nvSpPr>
        <p:spPr/>
        <p:txBody>
          <a:bodyPr/>
          <a:lstStyle/>
          <a:p>
            <a:fld id="{BF5B5DF7-635F-4D78-8237-DA456A2371F3}" type="slidenum">
              <a:rPr lang="nl-NL" altLang="nl-NL" smtClean="0"/>
              <a:pPr/>
              <a:t>16</a:t>
            </a:fld>
            <a:endParaRPr lang="nl-NL" altLang="nl-NL"/>
          </a:p>
        </p:txBody>
      </p:sp>
      <p:pic>
        <p:nvPicPr>
          <p:cNvPr id="8" name="Tijdelijke aanduiding voor inhoud 7" descr="Afbeelding met tafel&#10;&#10;Automatisch gegenereerde beschrijving">
            <a:extLst>
              <a:ext uri="{FF2B5EF4-FFF2-40B4-BE49-F238E27FC236}">
                <a16:creationId xmlns:a16="http://schemas.microsoft.com/office/drawing/2014/main" id="{C2608319-1152-FD6A-8D5C-AAA60EE639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2425" y="2620941"/>
            <a:ext cx="8229600" cy="2525434"/>
          </a:xfrm>
        </p:spPr>
      </p:pic>
    </p:spTree>
    <p:extLst>
      <p:ext uri="{BB962C8B-B14F-4D97-AF65-F5344CB8AC3E}">
        <p14:creationId xmlns:p14="http://schemas.microsoft.com/office/powerpoint/2010/main" val="647190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B8C6FA-C295-8BBB-FE81-093C253E22B5}"/>
              </a:ext>
            </a:extLst>
          </p:cNvPr>
          <p:cNvSpPr>
            <a:spLocks noGrp="1"/>
          </p:cNvSpPr>
          <p:nvPr>
            <p:ph type="title"/>
          </p:nvPr>
        </p:nvSpPr>
        <p:spPr/>
        <p:txBody>
          <a:bodyPr/>
          <a:lstStyle/>
          <a:p>
            <a:r>
              <a:rPr lang="nl-NL" dirty="0"/>
              <a:t>Gunnen op waarde: rekenvoorbeeld</a:t>
            </a:r>
          </a:p>
        </p:txBody>
      </p:sp>
      <p:sp>
        <p:nvSpPr>
          <p:cNvPr id="4" name="Tijdelijke aanduiding voor dianummer 3">
            <a:extLst>
              <a:ext uri="{FF2B5EF4-FFF2-40B4-BE49-F238E27FC236}">
                <a16:creationId xmlns:a16="http://schemas.microsoft.com/office/drawing/2014/main" id="{2433BB00-A3AC-ED3B-14BB-632778D38CF2}"/>
              </a:ext>
            </a:extLst>
          </p:cNvPr>
          <p:cNvSpPr>
            <a:spLocks noGrp="1"/>
          </p:cNvSpPr>
          <p:nvPr>
            <p:ph type="sldNum" sz="quarter" idx="10"/>
          </p:nvPr>
        </p:nvSpPr>
        <p:spPr/>
        <p:txBody>
          <a:bodyPr/>
          <a:lstStyle/>
          <a:p>
            <a:fld id="{BF5B5DF7-635F-4D78-8237-DA456A2371F3}" type="slidenum">
              <a:rPr lang="nl-NL" altLang="nl-NL" smtClean="0"/>
              <a:pPr/>
              <a:t>17</a:t>
            </a:fld>
            <a:endParaRPr lang="nl-NL" altLang="nl-NL"/>
          </a:p>
        </p:txBody>
      </p:sp>
      <p:sp>
        <p:nvSpPr>
          <p:cNvPr id="3" name="Tijdelijke aanduiding voor inhoud 2">
            <a:extLst>
              <a:ext uri="{FF2B5EF4-FFF2-40B4-BE49-F238E27FC236}">
                <a16:creationId xmlns:a16="http://schemas.microsoft.com/office/drawing/2014/main" id="{AC996DE6-1A63-573D-57C2-A4D9DF953C59}"/>
              </a:ext>
            </a:extLst>
          </p:cNvPr>
          <p:cNvSpPr>
            <a:spLocks noGrp="1"/>
          </p:cNvSpPr>
          <p:nvPr>
            <p:ph idx="1"/>
          </p:nvPr>
        </p:nvSpPr>
        <p:spPr/>
        <p:txBody>
          <a:bodyPr/>
          <a:lstStyle/>
          <a:p>
            <a:pPr marL="342900" indent="-342900">
              <a:buAutoNum type="arabicPeriod"/>
            </a:pPr>
            <a:r>
              <a:rPr lang="nl-NL" sz="1600" dirty="0"/>
              <a:t>Criterium 1 (Programma van Wensen) scoort 51 punten </a:t>
            </a:r>
          </a:p>
          <a:p>
            <a:pPr marL="342900" indent="-342900">
              <a:buAutoNum type="arabicPeriod"/>
            </a:pPr>
            <a:r>
              <a:rPr lang="nl-NL" sz="1600" dirty="0"/>
              <a:t>Criterium 2 (Doorlopende diensten) wordt beoordeeld en scoort 75%, en daarmee 75 punten</a:t>
            </a:r>
          </a:p>
          <a:p>
            <a:pPr marL="342900" indent="-342900">
              <a:buAutoNum type="arabicPeriod"/>
            </a:pPr>
            <a:r>
              <a:rPr lang="nl-NL" sz="1600" dirty="0"/>
              <a:t>Criterium 3 (Transitiediensten) wordt beoordeeld en scoort 45%, en daarmee 45 punten</a:t>
            </a:r>
          </a:p>
          <a:p>
            <a:pPr marL="342900" indent="-342900">
              <a:buAutoNum type="arabicPeriod"/>
            </a:pPr>
            <a:r>
              <a:rPr lang="nl-NL" sz="1600" dirty="0"/>
              <a:t>Criterium 4 (Presentatie) wordt beoordeeld en scoort 50%, en daarmee 50 punten</a:t>
            </a:r>
          </a:p>
          <a:p>
            <a:r>
              <a:rPr lang="nl-NL" sz="1600" dirty="0"/>
              <a:t>Dit betekent voor de formule in combinatie met het maximaal aantal te behalen punten voor criterium 1 (88 punten) wordt verrekend tot de volgende kortingsbedragen op de inschrijfprijs:</a:t>
            </a:r>
          </a:p>
          <a:p>
            <a:pPr marL="285750" indent="-285750">
              <a:buFontTx/>
              <a:buChar char="-"/>
            </a:pPr>
            <a:r>
              <a:rPr lang="nl-NL" sz="1600" dirty="0"/>
              <a:t>Criterium 1: 240.000 * (51 / 88) = €139.090</a:t>
            </a:r>
          </a:p>
          <a:p>
            <a:pPr marL="285750" indent="-285750">
              <a:buFontTx/>
              <a:buChar char="-"/>
            </a:pPr>
            <a:r>
              <a:rPr lang="nl-NL" sz="1600" dirty="0"/>
              <a:t>Criterium 2: 1.080.000 * (75 / 100) = €810.000</a:t>
            </a:r>
          </a:p>
          <a:p>
            <a:pPr marL="285750" indent="-285750">
              <a:buFontTx/>
              <a:buChar char="-"/>
            </a:pPr>
            <a:r>
              <a:rPr lang="nl-NL" sz="1600" dirty="0"/>
              <a:t>Criterium 3: 720.000 (45 / 100) = €324.000</a:t>
            </a:r>
          </a:p>
          <a:p>
            <a:pPr marL="285750" indent="-285750">
              <a:buFontTx/>
              <a:buChar char="-"/>
            </a:pPr>
            <a:r>
              <a:rPr lang="nl-NL" sz="1600" dirty="0"/>
              <a:t>Criterium 4: 360.000 (50 / 100) = €180.000</a:t>
            </a:r>
          </a:p>
          <a:p>
            <a:r>
              <a:rPr lang="nl-NL" sz="1600" dirty="0"/>
              <a:t>Inschrijfprijs = €2.000.000</a:t>
            </a:r>
          </a:p>
          <a:p>
            <a:r>
              <a:rPr lang="nl-NL" sz="1600" dirty="0"/>
              <a:t>€ 2.000.000 - €139.090 - €810.000- €324.000 - €180.000 = €546.909</a:t>
            </a:r>
          </a:p>
          <a:p>
            <a:endParaRPr lang="nl-NL" dirty="0"/>
          </a:p>
          <a:p>
            <a:endParaRPr lang="nl-NL" dirty="0"/>
          </a:p>
        </p:txBody>
      </p:sp>
    </p:spTree>
    <p:extLst>
      <p:ext uri="{BB962C8B-B14F-4D97-AF65-F5344CB8AC3E}">
        <p14:creationId xmlns:p14="http://schemas.microsoft.com/office/powerpoint/2010/main" val="3149177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DC7E9-F6C5-2EAB-EEF6-FC80EACEBE5A}"/>
              </a:ext>
            </a:extLst>
          </p:cNvPr>
          <p:cNvSpPr>
            <a:spLocks noGrp="1"/>
          </p:cNvSpPr>
          <p:nvPr>
            <p:ph type="title"/>
          </p:nvPr>
        </p:nvSpPr>
        <p:spPr/>
        <p:txBody>
          <a:bodyPr/>
          <a:lstStyle/>
          <a:p>
            <a:r>
              <a:rPr lang="nl-NL" dirty="0" err="1"/>
              <a:t>Subgunningscriterium</a:t>
            </a:r>
            <a:r>
              <a:rPr lang="nl-NL" dirty="0"/>
              <a:t> 1: Programma van Eisen en Wensen</a:t>
            </a:r>
          </a:p>
        </p:txBody>
      </p:sp>
      <p:sp>
        <p:nvSpPr>
          <p:cNvPr id="3" name="Tijdelijke aanduiding voor inhoud 2">
            <a:extLst>
              <a:ext uri="{FF2B5EF4-FFF2-40B4-BE49-F238E27FC236}">
                <a16:creationId xmlns:a16="http://schemas.microsoft.com/office/drawing/2014/main" id="{1CAC3CFE-6D4D-805B-0038-E1DEDDBE0DC2}"/>
              </a:ext>
            </a:extLst>
          </p:cNvPr>
          <p:cNvSpPr>
            <a:spLocks noGrp="1"/>
          </p:cNvSpPr>
          <p:nvPr>
            <p:ph idx="1"/>
          </p:nvPr>
        </p:nvSpPr>
        <p:spPr>
          <a:xfrm>
            <a:off x="373063" y="2142331"/>
            <a:ext cx="8229600" cy="4414838"/>
          </a:xfrm>
        </p:spPr>
        <p:txBody>
          <a:bodyPr/>
          <a:lstStyle/>
          <a:p>
            <a:pPr marL="285750" indent="-285750">
              <a:buFont typeface="Arial" panose="020B0604020202020204" pitchFamily="34" charset="0"/>
              <a:buChar char="•"/>
            </a:pPr>
            <a:r>
              <a:rPr lang="nl-NL" dirty="0"/>
              <a:t>Zie Annex 4</a:t>
            </a:r>
          </a:p>
          <a:p>
            <a:pPr marL="285750" indent="-285750">
              <a:buFont typeface="Arial" panose="020B0604020202020204" pitchFamily="34" charset="0"/>
              <a:buChar char="•"/>
            </a:pPr>
            <a:r>
              <a:rPr lang="nl-NL" dirty="0"/>
              <a:t>Voldoen aan alle minimum eisen</a:t>
            </a:r>
          </a:p>
          <a:p>
            <a:pPr marL="285750" indent="-285750">
              <a:buFont typeface="Arial" panose="020B0604020202020204" pitchFamily="34" charset="0"/>
              <a:buChar char="•"/>
            </a:pPr>
            <a:r>
              <a:rPr lang="nl-NL" dirty="0"/>
              <a:t>Overige wensen: punten per wens staan in Annex 4 aangegeven</a:t>
            </a:r>
          </a:p>
          <a:p>
            <a:pPr marL="285750" indent="-285750">
              <a:buFont typeface="Arial" panose="020B0604020202020204" pitchFamily="34" charset="0"/>
              <a:buChar char="•"/>
            </a:pPr>
            <a:r>
              <a:rPr lang="nl-NL" dirty="0"/>
              <a:t>Totaal aantal punten: 88</a:t>
            </a:r>
          </a:p>
        </p:txBody>
      </p:sp>
      <p:sp>
        <p:nvSpPr>
          <p:cNvPr id="4" name="Tijdelijke aanduiding voor dianummer 3">
            <a:extLst>
              <a:ext uri="{FF2B5EF4-FFF2-40B4-BE49-F238E27FC236}">
                <a16:creationId xmlns:a16="http://schemas.microsoft.com/office/drawing/2014/main" id="{5EF49557-1AA1-6694-F7F8-D0EB3D4AF827}"/>
              </a:ext>
            </a:extLst>
          </p:cNvPr>
          <p:cNvSpPr>
            <a:spLocks noGrp="1"/>
          </p:cNvSpPr>
          <p:nvPr>
            <p:ph type="sldNum" sz="quarter" idx="10"/>
          </p:nvPr>
        </p:nvSpPr>
        <p:spPr/>
        <p:txBody>
          <a:bodyPr/>
          <a:lstStyle/>
          <a:p>
            <a:fld id="{BF5B5DF7-635F-4D78-8237-DA456A2371F3}" type="slidenum">
              <a:rPr lang="nl-NL" altLang="nl-NL" smtClean="0"/>
              <a:pPr/>
              <a:t>18</a:t>
            </a:fld>
            <a:endParaRPr lang="nl-NL" altLang="nl-NL"/>
          </a:p>
        </p:txBody>
      </p:sp>
    </p:spTree>
    <p:extLst>
      <p:ext uri="{BB962C8B-B14F-4D97-AF65-F5344CB8AC3E}">
        <p14:creationId xmlns:p14="http://schemas.microsoft.com/office/powerpoint/2010/main" val="3685640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DC7E9-F6C5-2EAB-EEF6-FC80EACEBE5A}"/>
              </a:ext>
            </a:extLst>
          </p:cNvPr>
          <p:cNvSpPr>
            <a:spLocks noGrp="1"/>
          </p:cNvSpPr>
          <p:nvPr>
            <p:ph type="title"/>
          </p:nvPr>
        </p:nvSpPr>
        <p:spPr/>
        <p:txBody>
          <a:bodyPr/>
          <a:lstStyle/>
          <a:p>
            <a:r>
              <a:rPr lang="nl-NL" dirty="0"/>
              <a:t>SMART</a:t>
            </a:r>
          </a:p>
        </p:txBody>
      </p:sp>
      <p:sp>
        <p:nvSpPr>
          <p:cNvPr id="3" name="Tijdelijke aanduiding voor inhoud 2">
            <a:extLst>
              <a:ext uri="{FF2B5EF4-FFF2-40B4-BE49-F238E27FC236}">
                <a16:creationId xmlns:a16="http://schemas.microsoft.com/office/drawing/2014/main" id="{1CAC3CFE-6D4D-805B-0038-E1DEDDBE0DC2}"/>
              </a:ext>
            </a:extLst>
          </p:cNvPr>
          <p:cNvSpPr>
            <a:spLocks noGrp="1"/>
          </p:cNvSpPr>
          <p:nvPr>
            <p:ph idx="1"/>
          </p:nvPr>
        </p:nvSpPr>
        <p:spPr>
          <a:xfrm>
            <a:off x="352425" y="1778121"/>
            <a:ext cx="8229600" cy="4414838"/>
          </a:xfrm>
        </p:spPr>
        <p:txBody>
          <a:bodyPr/>
          <a:lstStyle/>
          <a:p>
            <a:pPr marL="285750" indent="-285750">
              <a:buFont typeface="Arial" panose="020B0604020202020204" pitchFamily="34" charset="0"/>
              <a:buChar char="•"/>
            </a:pPr>
            <a:r>
              <a:rPr lang="nl-NL" sz="1400" dirty="0"/>
              <a:t>Bij de uitwerking van de gunningcriteria wordt het positief beoordeeld wanneer deze allen concreet zo zoveel als mogelijk worden uitgewerkt. Bijvoorbeeld een toezegging “kwaliteit zit in onze genen”, zal niet positief worden beoordeeld. Concreet houdt in dat uw uitwerking zoveel als mogelijk SMART is beschreven gegeven de beoogde doelstellingen. Smart staat voor:</a:t>
            </a:r>
          </a:p>
          <a:p>
            <a:pPr lvl="2"/>
            <a:r>
              <a:rPr lang="nl-NL" sz="1200" dirty="0"/>
              <a:t>S: Specifiek: dat wil zeggen concrete garanties en toezeggingen bv. wij garanderen u dat de koppelingen/integraties actief onderhouden blijven en er bij wijzigingen er geen storingen optreden;</a:t>
            </a:r>
          </a:p>
          <a:p>
            <a:pPr lvl="2"/>
            <a:r>
              <a:rPr lang="nl-NL" sz="1200" dirty="0"/>
              <a:t>M: Meetbaar: wil zeggen dat een belofte die u doet ook meetbaar is bv binnen 5 werkdagen na het optreden van een incident komen wij met een verbeterplan. Voor het uitvoeren van dit verbeterplan berekenen wij geen kosten. Mocht de doorlooptijd van 5 werkdagen niet gehaald worden dan hanteren wij extra een korting van x% op de volgende factuur.</a:t>
            </a:r>
          </a:p>
          <a:p>
            <a:pPr lvl="2"/>
            <a:r>
              <a:rPr lang="nl-NL" sz="1200" dirty="0"/>
              <a:t>A: Acceptabel: u onderbouwt waar mogelijk, waarom u in staat bent het aangebodene en de doelstellingen te halen. En de garanties, toezeggingen en beloften zijn significant, </a:t>
            </a:r>
          </a:p>
          <a:p>
            <a:pPr lvl="2"/>
            <a:r>
              <a:rPr lang="nl-NL" sz="1200" dirty="0"/>
              <a:t>R: Realistisch: de onderbouwing is realistisch en ook de randvoorwaarden die u hiervoor aan </a:t>
            </a:r>
            <a:r>
              <a:rPr lang="nl-NL" sz="1200" dirty="0" err="1"/>
              <a:t>Ksa</a:t>
            </a:r>
            <a:r>
              <a:rPr lang="nl-NL" sz="1200" dirty="0"/>
              <a:t> stelt zijn haalbaar</a:t>
            </a:r>
          </a:p>
          <a:p>
            <a:pPr lvl="2"/>
            <a:r>
              <a:rPr lang="nl-NL" sz="1200" dirty="0"/>
              <a:t>T: Tijdgebonden: u garandeert waar mogelijk harde tijdslijnen zonder (veel) beperkende randvoorwaarden.</a:t>
            </a:r>
          </a:p>
          <a:p>
            <a:pPr marL="285750" indent="-285750">
              <a:buFontTx/>
              <a:buChar char="-"/>
            </a:pPr>
            <a:endParaRPr lang="nl-NL" dirty="0"/>
          </a:p>
          <a:p>
            <a:pPr marL="285750" indent="-285750">
              <a:buFontTx/>
              <a:buChar char="-"/>
            </a:pPr>
            <a:endParaRPr lang="nl-NL" dirty="0"/>
          </a:p>
        </p:txBody>
      </p:sp>
      <p:sp>
        <p:nvSpPr>
          <p:cNvPr id="4" name="Tijdelijke aanduiding voor dianummer 3">
            <a:extLst>
              <a:ext uri="{FF2B5EF4-FFF2-40B4-BE49-F238E27FC236}">
                <a16:creationId xmlns:a16="http://schemas.microsoft.com/office/drawing/2014/main" id="{5EF49557-1AA1-6694-F7F8-D0EB3D4AF827}"/>
              </a:ext>
            </a:extLst>
          </p:cNvPr>
          <p:cNvSpPr>
            <a:spLocks noGrp="1"/>
          </p:cNvSpPr>
          <p:nvPr>
            <p:ph type="sldNum" sz="quarter" idx="10"/>
          </p:nvPr>
        </p:nvSpPr>
        <p:spPr/>
        <p:txBody>
          <a:bodyPr/>
          <a:lstStyle/>
          <a:p>
            <a:fld id="{BF5B5DF7-635F-4D78-8237-DA456A2371F3}" type="slidenum">
              <a:rPr lang="nl-NL" altLang="nl-NL" smtClean="0"/>
              <a:pPr/>
              <a:t>19</a:t>
            </a:fld>
            <a:endParaRPr lang="nl-NL" altLang="nl-NL"/>
          </a:p>
        </p:txBody>
      </p:sp>
    </p:spTree>
    <p:extLst>
      <p:ext uri="{BB962C8B-B14F-4D97-AF65-F5344CB8AC3E}">
        <p14:creationId xmlns:p14="http://schemas.microsoft.com/office/powerpoint/2010/main" val="3093210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nl-NL" altLang="nl-NL" dirty="0"/>
              <a:t>Agenda</a:t>
            </a:r>
          </a:p>
        </p:txBody>
      </p:sp>
      <p:sp>
        <p:nvSpPr>
          <p:cNvPr id="4" name="Tijdelijke aanduiding voor dianummer 3"/>
          <p:cNvSpPr>
            <a:spLocks noGrp="1"/>
          </p:cNvSpPr>
          <p:nvPr>
            <p:ph type="sldNum" sz="quarter" idx="10"/>
          </p:nvPr>
        </p:nvSpPr>
        <p:spPr/>
        <p:txBody>
          <a:bodyPr/>
          <a:lstStyle/>
          <a:p>
            <a:fld id="{B8629077-5576-48EC-A019-1D3D175D6BA9}" type="slidenum">
              <a:rPr lang="nl-NL" altLang="nl-NL"/>
              <a:pPr/>
              <a:t>2</a:t>
            </a:fld>
            <a:endParaRPr lang="nl-NL" altLang="nl-NL" dirty="0"/>
          </a:p>
        </p:txBody>
      </p:sp>
      <p:sp>
        <p:nvSpPr>
          <p:cNvPr id="5" name="Tijdelijke aanduiding voor inhoud 4"/>
          <p:cNvSpPr>
            <a:spLocks noGrp="1"/>
          </p:cNvSpPr>
          <p:nvPr>
            <p:ph idx="1"/>
          </p:nvPr>
        </p:nvSpPr>
        <p:spPr>
          <a:xfrm>
            <a:off x="352425" y="1691737"/>
            <a:ext cx="8229600" cy="4414838"/>
          </a:xfrm>
        </p:spPr>
        <p:txBody>
          <a:bodyPr/>
          <a:lstStyle/>
          <a:p>
            <a:pPr marL="285750" indent="-285750">
              <a:buFont typeface="Arial" panose="020B0604020202020204" pitchFamily="34" charset="0"/>
              <a:buChar char="•"/>
            </a:pPr>
            <a:r>
              <a:rPr lang="nl-NL" dirty="0"/>
              <a:t>Over </a:t>
            </a:r>
            <a:r>
              <a:rPr lang="nl-NL" dirty="0" err="1"/>
              <a:t>Ksa</a:t>
            </a:r>
            <a:endParaRPr lang="nl-NL"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Inhoud aanbesteding</a:t>
            </a:r>
          </a:p>
          <a:p>
            <a:pPr marL="484188" lvl="2" indent="-285750">
              <a:buFont typeface="Arial" panose="020B0604020202020204" pitchFamily="34" charset="0"/>
              <a:buChar char="•"/>
            </a:pPr>
            <a:r>
              <a:rPr lang="nl-NL" dirty="0"/>
              <a:t>Aanleiding</a:t>
            </a:r>
          </a:p>
          <a:p>
            <a:pPr marL="484188" lvl="2" indent="-285750">
              <a:buFont typeface="Arial" panose="020B0604020202020204" pitchFamily="34" charset="0"/>
              <a:buChar char="•"/>
            </a:pPr>
            <a:r>
              <a:rPr lang="nl-NL" dirty="0"/>
              <a:t>Doelstelling</a:t>
            </a:r>
          </a:p>
          <a:p>
            <a:pPr marL="484188" lvl="2" indent="-285750">
              <a:buFont typeface="Arial" panose="020B0604020202020204" pitchFamily="34" charset="0"/>
              <a:buChar char="•"/>
            </a:pPr>
            <a:r>
              <a:rPr lang="nl-NL" dirty="0"/>
              <a:t>Scope</a:t>
            </a:r>
          </a:p>
          <a:p>
            <a:pPr marL="484188" lvl="2" indent="-285750">
              <a:buFont typeface="Arial" panose="020B0604020202020204" pitchFamily="34" charset="0"/>
              <a:buChar char="•"/>
            </a:pPr>
            <a:r>
              <a:rPr lang="nl-NL" dirty="0"/>
              <a:t>Transitie</a:t>
            </a:r>
          </a:p>
          <a:p>
            <a:pPr marL="484188" lvl="2" indent="-285750">
              <a:buFont typeface="Arial" panose="020B0604020202020204" pitchFamily="34" charset="0"/>
              <a:buChar char="•"/>
            </a:pPr>
            <a:endParaRPr lang="nl-NL" dirty="0"/>
          </a:p>
          <a:p>
            <a:pPr marL="287338" lvl="1" indent="-285750">
              <a:buFont typeface="Arial" panose="020B0604020202020204" pitchFamily="34" charset="0"/>
              <a:buChar char="•"/>
            </a:pPr>
            <a:r>
              <a:rPr lang="nl-NL" dirty="0"/>
              <a:t>Verdere procedure</a:t>
            </a:r>
          </a:p>
          <a:p>
            <a:pPr marL="484188" lvl="2" indent="-285750">
              <a:buFont typeface="Arial" panose="020B0604020202020204" pitchFamily="34" charset="0"/>
              <a:buChar char="•"/>
            </a:pPr>
            <a:r>
              <a:rPr lang="nl-NL" dirty="0"/>
              <a:t>Planning</a:t>
            </a:r>
          </a:p>
          <a:p>
            <a:pPr marL="484188" lvl="2" indent="-285750">
              <a:buFont typeface="Arial" panose="020B0604020202020204" pitchFamily="34" charset="0"/>
              <a:buChar char="•"/>
            </a:pPr>
            <a:r>
              <a:rPr lang="nl-NL" dirty="0" err="1"/>
              <a:t>Subgunningscriteria</a:t>
            </a:r>
            <a:endParaRPr lang="nl-NL" dirty="0"/>
          </a:p>
          <a:p>
            <a:pPr marL="484188" lvl="2" indent="-285750">
              <a:buFont typeface="Arial" panose="020B0604020202020204" pitchFamily="34" charset="0"/>
              <a:buChar char="•"/>
            </a:pPr>
            <a:r>
              <a:rPr lang="nl-NL" dirty="0"/>
              <a:t>Eisen aan de inschrijving</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Vragen van leveranciers</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p:txBody>
      </p:sp>
    </p:spTree>
    <p:extLst>
      <p:ext uri="{BB962C8B-B14F-4D97-AF65-F5344CB8AC3E}">
        <p14:creationId xmlns:p14="http://schemas.microsoft.com/office/powerpoint/2010/main" val="24978329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DC7E9-F6C5-2EAB-EEF6-FC80EACEBE5A}"/>
              </a:ext>
            </a:extLst>
          </p:cNvPr>
          <p:cNvSpPr>
            <a:spLocks noGrp="1"/>
          </p:cNvSpPr>
          <p:nvPr>
            <p:ph type="title"/>
          </p:nvPr>
        </p:nvSpPr>
        <p:spPr>
          <a:xfrm>
            <a:off x="352425" y="1263650"/>
            <a:ext cx="4304816" cy="571500"/>
          </a:xfrm>
        </p:spPr>
        <p:txBody>
          <a:bodyPr/>
          <a:lstStyle/>
          <a:p>
            <a:r>
              <a:rPr lang="nl-NL" dirty="0" err="1"/>
              <a:t>Subgunningscriterium</a:t>
            </a:r>
            <a:r>
              <a:rPr lang="nl-NL" dirty="0"/>
              <a:t> 2: doorlopende diensten</a:t>
            </a:r>
          </a:p>
        </p:txBody>
      </p:sp>
      <p:sp>
        <p:nvSpPr>
          <p:cNvPr id="3" name="Tijdelijke aanduiding voor inhoud 2">
            <a:extLst>
              <a:ext uri="{FF2B5EF4-FFF2-40B4-BE49-F238E27FC236}">
                <a16:creationId xmlns:a16="http://schemas.microsoft.com/office/drawing/2014/main" id="{1CAC3CFE-6D4D-805B-0038-E1DEDDBE0DC2}"/>
              </a:ext>
            </a:extLst>
          </p:cNvPr>
          <p:cNvSpPr>
            <a:spLocks noGrp="1"/>
          </p:cNvSpPr>
          <p:nvPr>
            <p:ph idx="1"/>
          </p:nvPr>
        </p:nvSpPr>
        <p:spPr>
          <a:xfrm>
            <a:off x="352425" y="2043571"/>
            <a:ext cx="4304816" cy="4414838"/>
          </a:xfrm>
        </p:spPr>
        <p:txBody>
          <a:bodyPr/>
          <a:lstStyle/>
          <a:p>
            <a:pPr marL="285750" indent="-285750">
              <a:buFont typeface="Arial" panose="020B0604020202020204" pitchFamily="34" charset="0"/>
              <a:buChar char="•"/>
            </a:pPr>
            <a:r>
              <a:rPr lang="nl-NL" sz="1400" dirty="0"/>
              <a:t>Servicemanagement (incl. periodieke afstemming en rapportage)</a:t>
            </a:r>
          </a:p>
          <a:p>
            <a:pPr marL="285750" indent="-285750">
              <a:buFont typeface="Arial" panose="020B0604020202020204" pitchFamily="34" charset="0"/>
              <a:buChar char="•"/>
            </a:pPr>
            <a:r>
              <a:rPr lang="nl-NL" sz="1400" dirty="0"/>
              <a:t>Werkplekbeheer / hosting diensten (o.a. verschillende gebruikers, schaalbaarheid oplossing)</a:t>
            </a:r>
          </a:p>
          <a:p>
            <a:pPr marL="285750" indent="-285750">
              <a:buFont typeface="Arial" panose="020B0604020202020204" pitchFamily="34" charset="0"/>
              <a:buChar char="•"/>
            </a:pPr>
            <a:r>
              <a:rPr lang="nl-NL" sz="1400" dirty="0"/>
              <a:t>Gebruikersondersteuning</a:t>
            </a:r>
          </a:p>
          <a:p>
            <a:pPr marL="285750" indent="-285750">
              <a:buFont typeface="Arial" panose="020B0604020202020204" pitchFamily="34" charset="0"/>
              <a:buChar char="•"/>
            </a:pPr>
            <a:r>
              <a:rPr lang="nl-NL" sz="1400" dirty="0"/>
              <a:t>Security services, o.a.:</a:t>
            </a:r>
          </a:p>
          <a:p>
            <a:pPr lvl="2"/>
            <a:r>
              <a:rPr lang="nl-NL" sz="1200" dirty="0"/>
              <a:t>Security </a:t>
            </a:r>
            <a:r>
              <a:rPr lang="nl-NL" sz="1200" dirty="0" err="1"/>
              <a:t>goverance</a:t>
            </a:r>
            <a:endParaRPr lang="nl-NL" sz="1200" dirty="0"/>
          </a:p>
          <a:p>
            <a:pPr lvl="2"/>
            <a:r>
              <a:rPr lang="nl-NL" sz="1200" dirty="0"/>
              <a:t>SOC-oplossing</a:t>
            </a:r>
          </a:p>
          <a:p>
            <a:pPr lvl="2"/>
            <a:r>
              <a:rPr lang="nl-NL" sz="1200" dirty="0"/>
              <a:t>Firewallmanagement</a:t>
            </a:r>
          </a:p>
          <a:p>
            <a:pPr lvl="2"/>
            <a:r>
              <a:rPr lang="nl-NL" sz="1200" dirty="0"/>
              <a:t>Samenwerking NCSC voor prioriteit-meldingen</a:t>
            </a:r>
          </a:p>
          <a:p>
            <a:pPr lvl="1">
              <a:buFont typeface="Arial" panose="020B0604020202020204" pitchFamily="34" charset="0"/>
              <a:buChar char="•"/>
            </a:pPr>
            <a:r>
              <a:rPr lang="nl-NL" sz="1400" dirty="0"/>
              <a:t>Incidentenbeheer (response- en hersteltijden)</a:t>
            </a:r>
          </a:p>
          <a:p>
            <a:pPr lvl="1">
              <a:buFont typeface="Arial" panose="020B0604020202020204" pitchFamily="34" charset="0"/>
              <a:buChar char="•"/>
            </a:pPr>
            <a:r>
              <a:rPr lang="nl-NL" sz="1400" dirty="0" err="1"/>
              <a:t>Back-ups</a:t>
            </a:r>
            <a:endParaRPr lang="nl-NL" sz="1400" dirty="0"/>
          </a:p>
          <a:p>
            <a:pPr lvl="1">
              <a:buFont typeface="Arial" panose="020B0604020202020204" pitchFamily="34" charset="0"/>
              <a:buChar char="•"/>
            </a:pPr>
            <a:r>
              <a:rPr lang="nl-NL" sz="1400" dirty="0"/>
              <a:t>Doorvoeren wijzigingsverzoeken (incl. standaardwijzigingen)</a:t>
            </a:r>
          </a:p>
          <a:p>
            <a:pPr lvl="1">
              <a:buFont typeface="Arial" panose="020B0604020202020204" pitchFamily="34" charset="0"/>
              <a:buChar char="•"/>
            </a:pPr>
            <a:r>
              <a:rPr lang="nl-NL" sz="1400" dirty="0"/>
              <a:t>Gebruikerstevredenheid</a:t>
            </a:r>
          </a:p>
          <a:p>
            <a:pPr lvl="1">
              <a:buFont typeface="Arial" panose="020B0604020202020204" pitchFamily="34" charset="0"/>
              <a:buChar char="•"/>
            </a:pPr>
            <a:r>
              <a:rPr lang="nl-NL" sz="1400" dirty="0"/>
              <a:t>Compensatie- en verbetermaatregelen </a:t>
            </a:r>
          </a:p>
        </p:txBody>
      </p:sp>
      <p:sp>
        <p:nvSpPr>
          <p:cNvPr id="4" name="Tijdelijke aanduiding voor dianummer 3">
            <a:extLst>
              <a:ext uri="{FF2B5EF4-FFF2-40B4-BE49-F238E27FC236}">
                <a16:creationId xmlns:a16="http://schemas.microsoft.com/office/drawing/2014/main" id="{5EF49557-1AA1-6694-F7F8-D0EB3D4AF827}"/>
              </a:ext>
            </a:extLst>
          </p:cNvPr>
          <p:cNvSpPr>
            <a:spLocks noGrp="1"/>
          </p:cNvSpPr>
          <p:nvPr>
            <p:ph type="sldNum" sz="quarter" idx="10"/>
          </p:nvPr>
        </p:nvSpPr>
        <p:spPr/>
        <p:txBody>
          <a:bodyPr/>
          <a:lstStyle/>
          <a:p>
            <a:fld id="{BF5B5DF7-635F-4D78-8237-DA456A2371F3}" type="slidenum">
              <a:rPr lang="nl-NL" altLang="nl-NL" smtClean="0"/>
              <a:pPr/>
              <a:t>20</a:t>
            </a:fld>
            <a:endParaRPr lang="nl-NL" altLang="nl-NL"/>
          </a:p>
        </p:txBody>
      </p:sp>
      <p:graphicFrame>
        <p:nvGraphicFramePr>
          <p:cNvPr id="5" name="Tabel 4">
            <a:extLst>
              <a:ext uri="{FF2B5EF4-FFF2-40B4-BE49-F238E27FC236}">
                <a16:creationId xmlns:a16="http://schemas.microsoft.com/office/drawing/2014/main" id="{B695683A-4CC0-F248-1A46-2A1A2BF4A28F}"/>
              </a:ext>
            </a:extLst>
          </p:cNvPr>
          <p:cNvGraphicFramePr>
            <a:graphicFrameLocks noGrp="1"/>
          </p:cNvGraphicFramePr>
          <p:nvPr>
            <p:extLst>
              <p:ext uri="{D42A27DB-BD31-4B8C-83A1-F6EECF244321}">
                <p14:modId xmlns:p14="http://schemas.microsoft.com/office/powerpoint/2010/main" val="1105240358"/>
              </p:ext>
            </p:extLst>
          </p:nvPr>
        </p:nvGraphicFramePr>
        <p:xfrm>
          <a:off x="4713245" y="1179254"/>
          <a:ext cx="4304816" cy="5043093"/>
        </p:xfrm>
        <a:graphic>
          <a:graphicData uri="http://schemas.openxmlformats.org/drawingml/2006/table">
            <a:tbl>
              <a:tblPr firstRow="1" firstCol="1" bandRow="1">
                <a:tableStyleId>{5C22544A-7EE6-4342-B048-85BDC9FD1C3A}</a:tableStyleId>
              </a:tblPr>
              <a:tblGrid>
                <a:gridCol w="777979">
                  <a:extLst>
                    <a:ext uri="{9D8B030D-6E8A-4147-A177-3AD203B41FA5}">
                      <a16:colId xmlns:a16="http://schemas.microsoft.com/office/drawing/2014/main" val="2788446922"/>
                    </a:ext>
                  </a:extLst>
                </a:gridCol>
                <a:gridCol w="715739">
                  <a:extLst>
                    <a:ext uri="{9D8B030D-6E8A-4147-A177-3AD203B41FA5}">
                      <a16:colId xmlns:a16="http://schemas.microsoft.com/office/drawing/2014/main" val="2997532024"/>
                    </a:ext>
                  </a:extLst>
                </a:gridCol>
                <a:gridCol w="2811098">
                  <a:extLst>
                    <a:ext uri="{9D8B030D-6E8A-4147-A177-3AD203B41FA5}">
                      <a16:colId xmlns:a16="http://schemas.microsoft.com/office/drawing/2014/main" val="1049544555"/>
                    </a:ext>
                  </a:extLst>
                </a:gridCol>
              </a:tblGrid>
              <a:tr h="520375">
                <a:tc>
                  <a:txBody>
                    <a:bodyPr/>
                    <a:lstStyle/>
                    <a:p>
                      <a:pPr algn="ctr"/>
                      <a:r>
                        <a:rPr lang="nl-NL" sz="800">
                          <a:effectLst/>
                        </a:rPr>
                        <a:t>Percentage van maximaal te behalen punten</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 </a:t>
                      </a:r>
                    </a:p>
                    <a:p>
                      <a:pPr algn="ctr"/>
                      <a:r>
                        <a:rPr lang="nl-NL" sz="800">
                          <a:effectLst/>
                        </a:rPr>
                        <a:t>Waardering</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 </a:t>
                      </a:r>
                    </a:p>
                    <a:p>
                      <a:pPr algn="ctr"/>
                      <a:r>
                        <a:rPr lang="nl-NL" sz="800">
                          <a:effectLst/>
                        </a:rPr>
                        <a:t>Toekenning indien</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2372438966"/>
                  </a:ext>
                </a:extLst>
              </a:tr>
              <a:tr h="623379">
                <a:tc>
                  <a:txBody>
                    <a:bodyPr/>
                    <a:lstStyle/>
                    <a:p>
                      <a:pPr algn="ctr"/>
                      <a:r>
                        <a:rPr lang="nl-NL" sz="800">
                          <a:effectLst/>
                        </a:rPr>
                        <a:t>Terzijde leggen</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Slecht</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a:effectLst/>
                        </a:rPr>
                        <a:t>De Inschrijver realiseert de gestelde doelstelling van het gunningcriterium nauwelijks of in zijn geheel niet. En/of er is (vrijwel) geen deugdelijke onderbouwing van de realisatie van de doelstelling en/of de gevraagde onderdelen komen op meerdere onderdelen niet aan bod. </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687609417"/>
                  </a:ext>
                </a:extLst>
              </a:tr>
              <a:tr h="623379">
                <a:tc>
                  <a:txBody>
                    <a:bodyPr/>
                    <a:lstStyle/>
                    <a:p>
                      <a:pPr algn="ctr"/>
                      <a:r>
                        <a:rPr lang="nl-NL" sz="800" dirty="0">
                          <a:effectLst/>
                        </a:rPr>
                        <a:t>0%</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Matig</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in beperkte mate de gestelde doelstelling van het gunningcriterium. En/of er ontbreekt op meerdere </a:t>
                      </a:r>
                      <a:r>
                        <a:rPr lang="nl-NL" sz="800" dirty="0" err="1">
                          <a:effectLst/>
                        </a:rPr>
                        <a:t>beangrijke</a:t>
                      </a:r>
                      <a:r>
                        <a:rPr lang="nl-NL" sz="800" dirty="0">
                          <a:effectLst/>
                        </a:rPr>
                        <a:t> onderdelen een degelijke onderbouwing en/of op de gevraagde onderdelen komt een onderdeel niet aan bod. </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3864419982"/>
                  </a:ext>
                </a:extLst>
              </a:tr>
              <a:tr h="623379">
                <a:tc>
                  <a:txBody>
                    <a:bodyPr/>
                    <a:lstStyle/>
                    <a:p>
                      <a:pPr algn="ctr"/>
                      <a:r>
                        <a:rPr lang="nl-NL" sz="800">
                          <a:effectLst/>
                        </a:rPr>
                        <a:t>10%</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Voldoende</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grotendeels de doelstelling van het gunningcriterium. En de informatie ter onderbouwing heeft op meerdere onderdelen op de SMART beschreven onderbouwing een score voldoende (de rest hoger), maar alle gevraagde onderdelen komen aan bod.</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2860771892"/>
                  </a:ext>
                </a:extLst>
              </a:tr>
              <a:tr h="623379">
                <a:tc>
                  <a:txBody>
                    <a:bodyPr/>
                    <a:lstStyle/>
                    <a:p>
                      <a:pPr algn="ctr"/>
                      <a:r>
                        <a:rPr lang="nl-NL" sz="800">
                          <a:effectLst/>
                        </a:rPr>
                        <a:t>45%</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dirty="0">
                          <a:effectLst/>
                        </a:rPr>
                        <a:t>Ruim voldoende</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nagenoeg geheel de doelstelling van het gunningcriterium. En de informatie ter onderbouwing heeft op meerdere onderdelen een score ruim voldoende op de SMART beschreven onderbouwing, (de rest hoger) maar alle gevraagde onderdelen komen aan bod.</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3971686297"/>
                  </a:ext>
                </a:extLst>
              </a:tr>
              <a:tr h="623379">
                <a:tc>
                  <a:txBody>
                    <a:bodyPr/>
                    <a:lstStyle/>
                    <a:p>
                      <a:pPr algn="ctr"/>
                      <a:r>
                        <a:rPr lang="nl-NL" sz="800">
                          <a:effectLst/>
                        </a:rPr>
                        <a:t>75%</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Goed</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geheel de doelstelling van het gunningscriterium. En de informatie ter onderbouwing heeft op meerdere onderdelen een score goed op de SMART beschreven onderbouwing (de rest hoger) maar alle gevraagde onderdelen komen aan bod.</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4084409115"/>
                  </a:ext>
                </a:extLst>
              </a:tr>
              <a:tr h="623379">
                <a:tc>
                  <a:txBody>
                    <a:bodyPr/>
                    <a:lstStyle/>
                    <a:p>
                      <a:pPr algn="ctr"/>
                      <a:r>
                        <a:rPr lang="nl-NL" sz="800">
                          <a:effectLst/>
                        </a:rPr>
                        <a:t>100%</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Uitstekend</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geheel de doelstelling van het gunningscriterium. En daarbij wordt gebruik gemaakt van complete informatie van de SMART beschreven onderbouwing van de Inschrijving, en komen alle gevraagde onderdelen aan bod met een uitstekende beoordeling.</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558594591"/>
                  </a:ext>
                </a:extLst>
              </a:tr>
            </a:tbl>
          </a:graphicData>
        </a:graphic>
      </p:graphicFrame>
    </p:spTree>
    <p:extLst>
      <p:ext uri="{BB962C8B-B14F-4D97-AF65-F5344CB8AC3E}">
        <p14:creationId xmlns:p14="http://schemas.microsoft.com/office/powerpoint/2010/main" val="1025994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DC7E9-F6C5-2EAB-EEF6-FC80EACEBE5A}"/>
              </a:ext>
            </a:extLst>
          </p:cNvPr>
          <p:cNvSpPr>
            <a:spLocks noGrp="1"/>
          </p:cNvSpPr>
          <p:nvPr>
            <p:ph type="title"/>
          </p:nvPr>
        </p:nvSpPr>
        <p:spPr>
          <a:xfrm>
            <a:off x="352425" y="1263650"/>
            <a:ext cx="4304816" cy="571500"/>
          </a:xfrm>
        </p:spPr>
        <p:txBody>
          <a:bodyPr/>
          <a:lstStyle/>
          <a:p>
            <a:r>
              <a:rPr lang="nl-NL" dirty="0" err="1"/>
              <a:t>Subgunningscriterium</a:t>
            </a:r>
            <a:r>
              <a:rPr lang="nl-NL" dirty="0"/>
              <a:t> 3: transitiediensten</a:t>
            </a:r>
          </a:p>
        </p:txBody>
      </p:sp>
      <p:sp>
        <p:nvSpPr>
          <p:cNvPr id="3" name="Tijdelijke aanduiding voor inhoud 2">
            <a:extLst>
              <a:ext uri="{FF2B5EF4-FFF2-40B4-BE49-F238E27FC236}">
                <a16:creationId xmlns:a16="http://schemas.microsoft.com/office/drawing/2014/main" id="{1CAC3CFE-6D4D-805B-0038-E1DEDDBE0DC2}"/>
              </a:ext>
            </a:extLst>
          </p:cNvPr>
          <p:cNvSpPr>
            <a:spLocks noGrp="1"/>
          </p:cNvSpPr>
          <p:nvPr>
            <p:ph idx="1"/>
          </p:nvPr>
        </p:nvSpPr>
        <p:spPr>
          <a:xfrm>
            <a:off x="352425" y="2043571"/>
            <a:ext cx="4304816" cy="4414838"/>
          </a:xfrm>
        </p:spPr>
        <p:txBody>
          <a:bodyPr/>
          <a:lstStyle/>
          <a:p>
            <a:pPr>
              <a:lnSpc>
                <a:spcPct val="115000"/>
              </a:lnSpc>
            </a:pPr>
            <a:r>
              <a:rPr lang="nl-NL" sz="1400" dirty="0">
                <a:effectLst/>
                <a:latin typeface="Arial" panose="020B0604020202020204" pitchFamily="34" charset="0"/>
                <a:ea typeface="Calibri" panose="020F0502020204030204" pitchFamily="34" charset="0"/>
                <a:cs typeface="Arial" panose="020B0604020202020204" pitchFamily="34" charset="0"/>
              </a:rPr>
              <a:t>Belangrijkste punten (zie ook blz. 46/47 leidraad):</a:t>
            </a:r>
          </a:p>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Proces installeren, inrichten, implementeren en adoptie, incl. tijdlijn (17 juli 2023 uiterlijk realisatie) met RACI matrix</a:t>
            </a:r>
          </a:p>
          <a:p>
            <a:pPr marL="285750" indent="-285750">
              <a:lnSpc>
                <a:spcPct val="115000"/>
              </a:lnSpc>
              <a:buFont typeface="Arial" panose="020B0604020202020204" pitchFamily="34" charset="0"/>
              <a:buChar char="•"/>
            </a:pPr>
            <a:r>
              <a:rPr lang="nl-NL" sz="1400" dirty="0">
                <a:latin typeface="Arial" panose="020B0604020202020204" pitchFamily="34" charset="0"/>
                <a:ea typeface="Calibri" panose="020F0502020204030204" pitchFamily="34" charset="0"/>
                <a:cs typeface="Arial" panose="020B0604020202020204" pitchFamily="34" charset="0"/>
              </a:rPr>
              <a:t>Inzet opdrachtnemer per fase en rol, en welke inzet is vereist van Opdrachtgever</a:t>
            </a:r>
          </a:p>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Overdracht activiteiten beheerfase</a:t>
            </a:r>
          </a:p>
          <a:p>
            <a:pPr marL="484188" lvl="2"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Specifieke aandach</a:t>
            </a:r>
            <a:r>
              <a:rPr lang="nl-NL" sz="1400" dirty="0">
                <a:latin typeface="Arial" panose="020B0604020202020204" pitchFamily="34" charset="0"/>
                <a:ea typeface="Calibri" panose="020F0502020204030204" pitchFamily="34" charset="0"/>
                <a:cs typeface="Arial" panose="020B0604020202020204" pitchFamily="34" charset="0"/>
              </a:rPr>
              <a:t>t voor migratie Exact-software</a:t>
            </a:r>
          </a:p>
          <a:p>
            <a:pPr marL="287338" lvl="1"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Training gebruikers</a:t>
            </a:r>
          </a:p>
          <a:p>
            <a:pPr marL="287338" lvl="1" indent="-285750">
              <a:lnSpc>
                <a:spcPct val="115000"/>
              </a:lnSpc>
              <a:buFont typeface="Arial" panose="020B0604020202020204" pitchFamily="34" charset="0"/>
              <a:buChar char="•"/>
            </a:pPr>
            <a:r>
              <a:rPr lang="nl-NL" sz="1400" dirty="0">
                <a:latin typeface="Arial" panose="020B0604020202020204" pitchFamily="34" charset="0"/>
                <a:ea typeface="Calibri" panose="020F0502020204030204" pitchFamily="34" charset="0"/>
                <a:cs typeface="Arial" panose="020B0604020202020204" pitchFamily="34" charset="0"/>
              </a:rPr>
              <a:t>Wijze van opstellen </a:t>
            </a:r>
            <a:r>
              <a:rPr lang="nl-NL" sz="1400" dirty="0" err="1">
                <a:latin typeface="Arial" panose="020B0604020202020204" pitchFamily="34" charset="0"/>
                <a:ea typeface="Calibri" panose="020F0502020204030204" pitchFamily="34" charset="0"/>
                <a:cs typeface="Arial" panose="020B0604020202020204" pitchFamily="34" charset="0"/>
              </a:rPr>
              <a:t>Exitplan</a:t>
            </a:r>
            <a:r>
              <a:rPr lang="nl-NL" sz="1400" dirty="0">
                <a:latin typeface="Arial" panose="020B0604020202020204" pitchFamily="34" charset="0"/>
                <a:ea typeface="Calibri" panose="020F0502020204030204" pitchFamily="34" charset="0"/>
                <a:cs typeface="Arial" panose="020B0604020202020204" pitchFamily="34" charset="0"/>
              </a:rPr>
              <a:t> </a:t>
            </a:r>
          </a:p>
          <a:p>
            <a:pPr marL="287338" lvl="1"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Samenstelling projectteam</a:t>
            </a:r>
          </a:p>
        </p:txBody>
      </p:sp>
      <p:sp>
        <p:nvSpPr>
          <p:cNvPr id="4" name="Tijdelijke aanduiding voor dianummer 3">
            <a:extLst>
              <a:ext uri="{FF2B5EF4-FFF2-40B4-BE49-F238E27FC236}">
                <a16:creationId xmlns:a16="http://schemas.microsoft.com/office/drawing/2014/main" id="{5EF49557-1AA1-6694-F7F8-D0EB3D4AF827}"/>
              </a:ext>
            </a:extLst>
          </p:cNvPr>
          <p:cNvSpPr>
            <a:spLocks noGrp="1"/>
          </p:cNvSpPr>
          <p:nvPr>
            <p:ph type="sldNum" sz="quarter" idx="10"/>
          </p:nvPr>
        </p:nvSpPr>
        <p:spPr/>
        <p:txBody>
          <a:bodyPr/>
          <a:lstStyle/>
          <a:p>
            <a:fld id="{BF5B5DF7-635F-4D78-8237-DA456A2371F3}" type="slidenum">
              <a:rPr lang="nl-NL" altLang="nl-NL" smtClean="0"/>
              <a:pPr/>
              <a:t>21</a:t>
            </a:fld>
            <a:endParaRPr lang="nl-NL" altLang="nl-NL"/>
          </a:p>
        </p:txBody>
      </p:sp>
      <p:graphicFrame>
        <p:nvGraphicFramePr>
          <p:cNvPr id="5" name="Tabel 4">
            <a:extLst>
              <a:ext uri="{FF2B5EF4-FFF2-40B4-BE49-F238E27FC236}">
                <a16:creationId xmlns:a16="http://schemas.microsoft.com/office/drawing/2014/main" id="{B695683A-4CC0-F248-1A46-2A1A2BF4A28F}"/>
              </a:ext>
            </a:extLst>
          </p:cNvPr>
          <p:cNvGraphicFramePr>
            <a:graphicFrameLocks noGrp="1"/>
          </p:cNvGraphicFramePr>
          <p:nvPr/>
        </p:nvGraphicFramePr>
        <p:xfrm>
          <a:off x="4713245" y="1179254"/>
          <a:ext cx="4304816" cy="5043093"/>
        </p:xfrm>
        <a:graphic>
          <a:graphicData uri="http://schemas.openxmlformats.org/drawingml/2006/table">
            <a:tbl>
              <a:tblPr firstRow="1" firstCol="1" bandRow="1">
                <a:tableStyleId>{5C22544A-7EE6-4342-B048-85BDC9FD1C3A}</a:tableStyleId>
              </a:tblPr>
              <a:tblGrid>
                <a:gridCol w="777979">
                  <a:extLst>
                    <a:ext uri="{9D8B030D-6E8A-4147-A177-3AD203B41FA5}">
                      <a16:colId xmlns:a16="http://schemas.microsoft.com/office/drawing/2014/main" val="2788446922"/>
                    </a:ext>
                  </a:extLst>
                </a:gridCol>
                <a:gridCol w="715739">
                  <a:extLst>
                    <a:ext uri="{9D8B030D-6E8A-4147-A177-3AD203B41FA5}">
                      <a16:colId xmlns:a16="http://schemas.microsoft.com/office/drawing/2014/main" val="2997532024"/>
                    </a:ext>
                  </a:extLst>
                </a:gridCol>
                <a:gridCol w="2811098">
                  <a:extLst>
                    <a:ext uri="{9D8B030D-6E8A-4147-A177-3AD203B41FA5}">
                      <a16:colId xmlns:a16="http://schemas.microsoft.com/office/drawing/2014/main" val="1049544555"/>
                    </a:ext>
                  </a:extLst>
                </a:gridCol>
              </a:tblGrid>
              <a:tr h="520375">
                <a:tc>
                  <a:txBody>
                    <a:bodyPr/>
                    <a:lstStyle/>
                    <a:p>
                      <a:pPr algn="ctr"/>
                      <a:r>
                        <a:rPr lang="nl-NL" sz="800">
                          <a:effectLst/>
                        </a:rPr>
                        <a:t>Percentage van maximaal te behalen punten</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 </a:t>
                      </a:r>
                    </a:p>
                    <a:p>
                      <a:pPr algn="ctr"/>
                      <a:r>
                        <a:rPr lang="nl-NL" sz="800">
                          <a:effectLst/>
                        </a:rPr>
                        <a:t>Waardering</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 </a:t>
                      </a:r>
                    </a:p>
                    <a:p>
                      <a:pPr algn="ctr"/>
                      <a:r>
                        <a:rPr lang="nl-NL" sz="800">
                          <a:effectLst/>
                        </a:rPr>
                        <a:t>Toekenning indien</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2372438966"/>
                  </a:ext>
                </a:extLst>
              </a:tr>
              <a:tr h="623379">
                <a:tc>
                  <a:txBody>
                    <a:bodyPr/>
                    <a:lstStyle/>
                    <a:p>
                      <a:pPr algn="ctr"/>
                      <a:r>
                        <a:rPr lang="nl-NL" sz="800">
                          <a:effectLst/>
                        </a:rPr>
                        <a:t>Terzijde leggen</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Slecht</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a:effectLst/>
                        </a:rPr>
                        <a:t>De Inschrijver realiseert de gestelde doelstelling van het gunningcriterium nauwelijks of in zijn geheel niet. En/of er is (vrijwel) geen deugdelijke onderbouwing van de realisatie van de doelstelling en/of de gevraagde onderdelen komen op meerdere onderdelen niet aan bod. </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687609417"/>
                  </a:ext>
                </a:extLst>
              </a:tr>
              <a:tr h="623379">
                <a:tc>
                  <a:txBody>
                    <a:bodyPr/>
                    <a:lstStyle/>
                    <a:p>
                      <a:pPr algn="ctr"/>
                      <a:r>
                        <a:rPr lang="nl-NL" sz="800" dirty="0">
                          <a:effectLst/>
                        </a:rPr>
                        <a:t>0%</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Matig</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in beperkte mate de gestelde doelstelling van het gunningcriterium. En/of er ontbreekt op meerdere </a:t>
                      </a:r>
                      <a:r>
                        <a:rPr lang="nl-NL" sz="800" dirty="0" err="1">
                          <a:effectLst/>
                        </a:rPr>
                        <a:t>beangrijke</a:t>
                      </a:r>
                      <a:r>
                        <a:rPr lang="nl-NL" sz="800" dirty="0">
                          <a:effectLst/>
                        </a:rPr>
                        <a:t> onderdelen een degelijke onderbouwing en/of op de gevraagde onderdelen komt een onderdeel niet aan bod. </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3864419982"/>
                  </a:ext>
                </a:extLst>
              </a:tr>
              <a:tr h="623379">
                <a:tc>
                  <a:txBody>
                    <a:bodyPr/>
                    <a:lstStyle/>
                    <a:p>
                      <a:pPr algn="ctr"/>
                      <a:r>
                        <a:rPr lang="nl-NL" sz="800">
                          <a:effectLst/>
                        </a:rPr>
                        <a:t>10%</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Voldoende</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grotendeels de doelstelling van het gunningcriterium. En de informatie ter onderbouwing heeft op meerdere onderdelen op de SMART beschreven onderbouwing een score voldoende (de rest hoger), maar alle gevraagde onderdelen komen aan bod.</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2860771892"/>
                  </a:ext>
                </a:extLst>
              </a:tr>
              <a:tr h="623379">
                <a:tc>
                  <a:txBody>
                    <a:bodyPr/>
                    <a:lstStyle/>
                    <a:p>
                      <a:pPr algn="ctr"/>
                      <a:r>
                        <a:rPr lang="nl-NL" sz="800">
                          <a:effectLst/>
                        </a:rPr>
                        <a:t>45%</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dirty="0">
                          <a:effectLst/>
                        </a:rPr>
                        <a:t>Ruim voldoende</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nagenoeg geheel de doelstelling van het gunningcriterium. En de informatie ter onderbouwing heeft op meerdere onderdelen een score ruim voldoende op de SMART beschreven onderbouwing, (de rest hoger) maar alle gevraagde onderdelen komen aan bod.</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3971686297"/>
                  </a:ext>
                </a:extLst>
              </a:tr>
              <a:tr h="623379">
                <a:tc>
                  <a:txBody>
                    <a:bodyPr/>
                    <a:lstStyle/>
                    <a:p>
                      <a:pPr algn="ctr"/>
                      <a:r>
                        <a:rPr lang="nl-NL" sz="800">
                          <a:effectLst/>
                        </a:rPr>
                        <a:t>75%</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Goed</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geheel de doelstelling van het gunningscriterium. En de informatie ter onderbouwing heeft op meerdere onderdelen een score goed op de SMART beschreven onderbouwing (de rest hoger) maar alle gevraagde onderdelen komen aan bod.</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4084409115"/>
                  </a:ext>
                </a:extLst>
              </a:tr>
              <a:tr h="623379">
                <a:tc>
                  <a:txBody>
                    <a:bodyPr/>
                    <a:lstStyle/>
                    <a:p>
                      <a:pPr algn="ctr"/>
                      <a:r>
                        <a:rPr lang="nl-NL" sz="800">
                          <a:effectLst/>
                        </a:rPr>
                        <a:t>100%</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pPr algn="ctr"/>
                      <a:r>
                        <a:rPr lang="nl-NL" sz="800">
                          <a:effectLst/>
                        </a:rPr>
                        <a:t>Uitstekend</a:t>
                      </a: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tc>
                  <a:txBody>
                    <a:bodyPr/>
                    <a:lstStyle/>
                    <a:p>
                      <a:r>
                        <a:rPr lang="nl-NL" sz="800" dirty="0">
                          <a:effectLst/>
                        </a:rPr>
                        <a:t>De Inschrijver realiseert geheel de doelstelling van het gunningscriterium. En daarbij wordt gebruik gemaakt van complete informatie van de SMART beschreven onderbouwing van de Inschrijving, en komen alle gevraagde onderdelen aan bod met een uitstekende beoordeling.</a:t>
                      </a: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280" marR="45280" marT="6339" marB="0"/>
                </a:tc>
                <a:extLst>
                  <a:ext uri="{0D108BD9-81ED-4DB2-BD59-A6C34878D82A}">
                    <a16:rowId xmlns:a16="http://schemas.microsoft.com/office/drawing/2014/main" val="558594591"/>
                  </a:ext>
                </a:extLst>
              </a:tr>
            </a:tbl>
          </a:graphicData>
        </a:graphic>
      </p:graphicFrame>
    </p:spTree>
    <p:extLst>
      <p:ext uri="{BB962C8B-B14F-4D97-AF65-F5344CB8AC3E}">
        <p14:creationId xmlns:p14="http://schemas.microsoft.com/office/powerpoint/2010/main" val="878294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DC7E9-F6C5-2EAB-EEF6-FC80EACEBE5A}"/>
              </a:ext>
            </a:extLst>
          </p:cNvPr>
          <p:cNvSpPr>
            <a:spLocks noGrp="1"/>
          </p:cNvSpPr>
          <p:nvPr>
            <p:ph type="title"/>
          </p:nvPr>
        </p:nvSpPr>
        <p:spPr>
          <a:xfrm>
            <a:off x="352425" y="1263650"/>
            <a:ext cx="4304816" cy="571500"/>
          </a:xfrm>
        </p:spPr>
        <p:txBody>
          <a:bodyPr/>
          <a:lstStyle/>
          <a:p>
            <a:r>
              <a:rPr lang="nl-NL" dirty="0" err="1"/>
              <a:t>Subgunningscriterium</a:t>
            </a:r>
            <a:r>
              <a:rPr lang="nl-NL" dirty="0"/>
              <a:t> 4: presentatie</a:t>
            </a:r>
          </a:p>
        </p:txBody>
      </p:sp>
      <p:sp>
        <p:nvSpPr>
          <p:cNvPr id="3" name="Tijdelijke aanduiding voor inhoud 2">
            <a:extLst>
              <a:ext uri="{FF2B5EF4-FFF2-40B4-BE49-F238E27FC236}">
                <a16:creationId xmlns:a16="http://schemas.microsoft.com/office/drawing/2014/main" id="{1CAC3CFE-6D4D-805B-0038-E1DEDDBE0DC2}"/>
              </a:ext>
            </a:extLst>
          </p:cNvPr>
          <p:cNvSpPr>
            <a:spLocks noGrp="1"/>
          </p:cNvSpPr>
          <p:nvPr>
            <p:ph idx="1"/>
          </p:nvPr>
        </p:nvSpPr>
        <p:spPr>
          <a:xfrm>
            <a:off x="352425" y="2043571"/>
            <a:ext cx="4304816" cy="4414838"/>
          </a:xfrm>
        </p:spPr>
        <p:txBody>
          <a:bodyPr/>
          <a:lstStyle/>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In te zetten personen / onderaannemers</a:t>
            </a:r>
          </a:p>
          <a:p>
            <a:pPr marL="285750" indent="-285750">
              <a:lnSpc>
                <a:spcPct val="115000"/>
              </a:lnSpc>
              <a:buFont typeface="Arial" panose="020B0604020202020204" pitchFamily="34" charset="0"/>
              <a:buChar char="•"/>
            </a:pPr>
            <a:r>
              <a:rPr lang="nl-NL" sz="1400" dirty="0">
                <a:latin typeface="Arial" panose="020B0604020202020204" pitchFamily="34" charset="0"/>
                <a:ea typeface="Calibri" panose="020F0502020204030204" pitchFamily="34" charset="0"/>
                <a:cs typeface="Arial" panose="020B0604020202020204" pitchFamily="34" charset="0"/>
              </a:rPr>
              <a:t>Toelichting ingediende Plan van Aanpak</a:t>
            </a:r>
          </a:p>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Toelichting ingediende beheerdiensten</a:t>
            </a:r>
          </a:p>
        </p:txBody>
      </p:sp>
      <p:sp>
        <p:nvSpPr>
          <p:cNvPr id="4" name="Tijdelijke aanduiding voor dianummer 3">
            <a:extLst>
              <a:ext uri="{FF2B5EF4-FFF2-40B4-BE49-F238E27FC236}">
                <a16:creationId xmlns:a16="http://schemas.microsoft.com/office/drawing/2014/main" id="{5EF49557-1AA1-6694-F7F8-D0EB3D4AF827}"/>
              </a:ext>
            </a:extLst>
          </p:cNvPr>
          <p:cNvSpPr>
            <a:spLocks noGrp="1"/>
          </p:cNvSpPr>
          <p:nvPr>
            <p:ph type="sldNum" sz="quarter" idx="10"/>
          </p:nvPr>
        </p:nvSpPr>
        <p:spPr/>
        <p:txBody>
          <a:bodyPr/>
          <a:lstStyle/>
          <a:p>
            <a:fld id="{BF5B5DF7-635F-4D78-8237-DA456A2371F3}" type="slidenum">
              <a:rPr lang="nl-NL" altLang="nl-NL" smtClean="0"/>
              <a:pPr/>
              <a:t>22</a:t>
            </a:fld>
            <a:endParaRPr lang="nl-NL" altLang="nl-NL"/>
          </a:p>
        </p:txBody>
      </p:sp>
      <p:graphicFrame>
        <p:nvGraphicFramePr>
          <p:cNvPr id="6" name="Tabel 5">
            <a:extLst>
              <a:ext uri="{FF2B5EF4-FFF2-40B4-BE49-F238E27FC236}">
                <a16:creationId xmlns:a16="http://schemas.microsoft.com/office/drawing/2014/main" id="{3D4138BE-6287-76B8-F604-42C168CADCE7}"/>
              </a:ext>
            </a:extLst>
          </p:cNvPr>
          <p:cNvGraphicFramePr>
            <a:graphicFrameLocks noGrp="1"/>
          </p:cNvGraphicFramePr>
          <p:nvPr>
            <p:extLst>
              <p:ext uri="{D42A27DB-BD31-4B8C-83A1-F6EECF244321}">
                <p14:modId xmlns:p14="http://schemas.microsoft.com/office/powerpoint/2010/main" val="362962622"/>
              </p:ext>
            </p:extLst>
          </p:nvPr>
        </p:nvGraphicFramePr>
        <p:xfrm>
          <a:off x="4742970" y="1129232"/>
          <a:ext cx="4304816" cy="5101088"/>
        </p:xfrm>
        <a:graphic>
          <a:graphicData uri="http://schemas.openxmlformats.org/drawingml/2006/table">
            <a:tbl>
              <a:tblPr firstRow="1" firstCol="1" bandRow="1">
                <a:tableStyleId>{5C22544A-7EE6-4342-B048-85BDC9FD1C3A}</a:tableStyleId>
              </a:tblPr>
              <a:tblGrid>
                <a:gridCol w="781224">
                  <a:extLst>
                    <a:ext uri="{9D8B030D-6E8A-4147-A177-3AD203B41FA5}">
                      <a16:colId xmlns:a16="http://schemas.microsoft.com/office/drawing/2014/main" val="2591622633"/>
                    </a:ext>
                  </a:extLst>
                </a:gridCol>
                <a:gridCol w="953633">
                  <a:extLst>
                    <a:ext uri="{9D8B030D-6E8A-4147-A177-3AD203B41FA5}">
                      <a16:colId xmlns:a16="http://schemas.microsoft.com/office/drawing/2014/main" val="843572355"/>
                    </a:ext>
                  </a:extLst>
                </a:gridCol>
                <a:gridCol w="2569959">
                  <a:extLst>
                    <a:ext uri="{9D8B030D-6E8A-4147-A177-3AD203B41FA5}">
                      <a16:colId xmlns:a16="http://schemas.microsoft.com/office/drawing/2014/main" val="3354924204"/>
                    </a:ext>
                  </a:extLst>
                </a:gridCol>
              </a:tblGrid>
              <a:tr h="991300">
                <a:tc>
                  <a:txBody>
                    <a:bodyPr/>
                    <a:lstStyle/>
                    <a:p>
                      <a:pPr>
                        <a:tabLst>
                          <a:tab pos="450215" algn="l"/>
                        </a:tabLst>
                      </a:pPr>
                      <a:r>
                        <a:rPr lang="nl-NL" sz="900">
                          <a:effectLst/>
                        </a:rPr>
                        <a:t>Percentage van maximaal te behalen punten</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a:effectLst/>
                        </a:rPr>
                        <a:t>Waardering</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a:effectLst/>
                        </a:rPr>
                        <a:t> Toekenning indien</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extLst>
                  <a:ext uri="{0D108BD9-81ED-4DB2-BD59-A6C34878D82A}">
                    <a16:rowId xmlns:a16="http://schemas.microsoft.com/office/drawing/2014/main" val="1562765853"/>
                  </a:ext>
                </a:extLst>
              </a:tr>
              <a:tr h="1280475">
                <a:tc>
                  <a:txBody>
                    <a:bodyPr/>
                    <a:lstStyle/>
                    <a:p>
                      <a:pPr>
                        <a:tabLst>
                          <a:tab pos="450215" algn="l"/>
                        </a:tabLst>
                      </a:pPr>
                      <a:r>
                        <a:rPr lang="nl-NL" sz="900">
                          <a:effectLst/>
                        </a:rPr>
                        <a:t>Terzijde leggen</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a:effectLst/>
                        </a:rPr>
                        <a:t>Slecht</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a:effectLst/>
                        </a:rPr>
                        <a:t>De Inschrijver overziet en doorgrondt de Opdracht niet of matig of voldoet naar verwachting niet of matig aan de beschreven doelstelling. In dit geval wordt de Inschrijving niet verder beoordeeld en komt de Inschrijver niet voor gunning in aanmerking. </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extLst>
                  <a:ext uri="{0D108BD9-81ED-4DB2-BD59-A6C34878D82A}">
                    <a16:rowId xmlns:a16="http://schemas.microsoft.com/office/drawing/2014/main" val="1349111453"/>
                  </a:ext>
                </a:extLst>
              </a:tr>
              <a:tr h="991300">
                <a:tc>
                  <a:txBody>
                    <a:bodyPr/>
                    <a:lstStyle/>
                    <a:p>
                      <a:pPr>
                        <a:tabLst>
                          <a:tab pos="450215" algn="l"/>
                        </a:tabLst>
                      </a:pPr>
                      <a:r>
                        <a:rPr lang="nl-NL" sz="900">
                          <a:effectLst/>
                        </a:rPr>
                        <a:t>0%</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dirty="0">
                          <a:effectLst/>
                        </a:rPr>
                        <a:t>Voldoende</a:t>
                      </a:r>
                      <a:endParaRPr lang="nl-NL"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a:effectLst/>
                        </a:rPr>
                        <a:t>De Inschrijver overziet en doorgrondt de Opdracht voldoende en voldoet naar verwachting voldoende aan de beschreven doelstelling</a:t>
                      </a:r>
                    </a:p>
                    <a:p>
                      <a:pPr>
                        <a:tabLst>
                          <a:tab pos="450215" algn="l"/>
                        </a:tabLst>
                      </a:pPr>
                      <a:r>
                        <a:rPr lang="nl-NL" sz="900">
                          <a:effectLst/>
                        </a:rPr>
                        <a:t> </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extLst>
                  <a:ext uri="{0D108BD9-81ED-4DB2-BD59-A6C34878D82A}">
                    <a16:rowId xmlns:a16="http://schemas.microsoft.com/office/drawing/2014/main" val="2890987529"/>
                  </a:ext>
                </a:extLst>
              </a:tr>
              <a:tr h="846713">
                <a:tc>
                  <a:txBody>
                    <a:bodyPr/>
                    <a:lstStyle/>
                    <a:p>
                      <a:pPr>
                        <a:tabLst>
                          <a:tab pos="450215" algn="l"/>
                        </a:tabLst>
                      </a:pPr>
                      <a:r>
                        <a:rPr lang="nl-NL" sz="900">
                          <a:effectLst/>
                        </a:rPr>
                        <a:t>50%</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a:effectLst/>
                        </a:rPr>
                        <a:t>Goed</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dirty="0">
                          <a:effectLst/>
                        </a:rPr>
                        <a:t>De Inschrijver overziet en doorgrondt de Opdracht goed en voldoet naar verwachting goed aan de beschreven doelstelling </a:t>
                      </a:r>
                    </a:p>
                    <a:p>
                      <a:pPr>
                        <a:tabLst>
                          <a:tab pos="450215" algn="l"/>
                        </a:tabLst>
                      </a:pPr>
                      <a:r>
                        <a:rPr lang="nl-NL" sz="900" dirty="0">
                          <a:effectLst/>
                        </a:rPr>
                        <a:t> </a:t>
                      </a:r>
                      <a:endParaRPr lang="nl-NL"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extLst>
                  <a:ext uri="{0D108BD9-81ED-4DB2-BD59-A6C34878D82A}">
                    <a16:rowId xmlns:a16="http://schemas.microsoft.com/office/drawing/2014/main" val="994294714"/>
                  </a:ext>
                </a:extLst>
              </a:tr>
              <a:tr h="991300">
                <a:tc>
                  <a:txBody>
                    <a:bodyPr/>
                    <a:lstStyle/>
                    <a:p>
                      <a:pPr>
                        <a:tabLst>
                          <a:tab pos="450215" algn="l"/>
                        </a:tabLst>
                      </a:pPr>
                      <a:r>
                        <a:rPr lang="nl-NL" sz="900">
                          <a:effectLst/>
                        </a:rPr>
                        <a:t>100%</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a:effectLst/>
                        </a:rPr>
                        <a:t>Zeer goed</a:t>
                      </a:r>
                      <a:endParaRPr lang="nl-NL" sz="90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tc>
                  <a:txBody>
                    <a:bodyPr/>
                    <a:lstStyle/>
                    <a:p>
                      <a:pPr>
                        <a:tabLst>
                          <a:tab pos="450215" algn="l"/>
                        </a:tabLst>
                      </a:pPr>
                      <a:r>
                        <a:rPr lang="nl-NL" sz="900" dirty="0">
                          <a:effectLst/>
                        </a:rPr>
                        <a:t>De Inschrijver overziet en doorgrondt de Opdracht zeer goed en voldoet naar verwachting zeer goed aan de beschreven doelstelling </a:t>
                      </a:r>
                    </a:p>
                    <a:p>
                      <a:pPr>
                        <a:tabLst>
                          <a:tab pos="450215" algn="l"/>
                        </a:tabLst>
                      </a:pPr>
                      <a:r>
                        <a:rPr lang="nl-NL" sz="900" dirty="0">
                          <a:effectLst/>
                        </a:rPr>
                        <a:t> </a:t>
                      </a:r>
                      <a:endParaRPr lang="nl-NL"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0165" marR="50165" marT="71755" marB="71755"/>
                </a:tc>
                <a:extLst>
                  <a:ext uri="{0D108BD9-81ED-4DB2-BD59-A6C34878D82A}">
                    <a16:rowId xmlns:a16="http://schemas.microsoft.com/office/drawing/2014/main" val="2976209590"/>
                  </a:ext>
                </a:extLst>
              </a:tr>
            </a:tbl>
          </a:graphicData>
        </a:graphic>
      </p:graphicFrame>
    </p:spTree>
    <p:extLst>
      <p:ext uri="{BB962C8B-B14F-4D97-AF65-F5344CB8AC3E}">
        <p14:creationId xmlns:p14="http://schemas.microsoft.com/office/powerpoint/2010/main" val="2589817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DC7E9-F6C5-2EAB-EEF6-FC80EACEBE5A}"/>
              </a:ext>
            </a:extLst>
          </p:cNvPr>
          <p:cNvSpPr>
            <a:spLocks noGrp="1"/>
          </p:cNvSpPr>
          <p:nvPr>
            <p:ph type="title"/>
          </p:nvPr>
        </p:nvSpPr>
        <p:spPr>
          <a:xfrm>
            <a:off x="352425" y="1263650"/>
            <a:ext cx="4304816" cy="571500"/>
          </a:xfrm>
        </p:spPr>
        <p:txBody>
          <a:bodyPr/>
          <a:lstStyle/>
          <a:p>
            <a:r>
              <a:rPr lang="nl-NL" dirty="0"/>
              <a:t>Beoordeling</a:t>
            </a:r>
          </a:p>
        </p:txBody>
      </p:sp>
      <p:sp>
        <p:nvSpPr>
          <p:cNvPr id="3" name="Tijdelijke aanduiding voor inhoud 2">
            <a:extLst>
              <a:ext uri="{FF2B5EF4-FFF2-40B4-BE49-F238E27FC236}">
                <a16:creationId xmlns:a16="http://schemas.microsoft.com/office/drawing/2014/main" id="{1CAC3CFE-6D4D-805B-0038-E1DEDDBE0DC2}"/>
              </a:ext>
            </a:extLst>
          </p:cNvPr>
          <p:cNvSpPr>
            <a:spLocks noGrp="1"/>
          </p:cNvSpPr>
          <p:nvPr>
            <p:ph idx="1"/>
          </p:nvPr>
        </p:nvSpPr>
        <p:spPr>
          <a:xfrm>
            <a:off x="352425" y="2043571"/>
            <a:ext cx="8504856" cy="4414838"/>
          </a:xfrm>
        </p:spPr>
        <p:txBody>
          <a:bodyPr/>
          <a:lstStyle/>
          <a:p>
            <a:pPr>
              <a:lnSpc>
                <a:spcPct val="115000"/>
              </a:lnSpc>
            </a:pPr>
            <a:r>
              <a:rPr lang="nl-NL" sz="1400" dirty="0">
                <a:effectLst/>
                <a:latin typeface="Arial" panose="020B0604020202020204" pitchFamily="34" charset="0"/>
                <a:ea typeface="Calibri" panose="020F0502020204030204" pitchFamily="34" charset="0"/>
                <a:cs typeface="Arial" panose="020B0604020202020204" pitchFamily="34" charset="0"/>
              </a:rPr>
              <a:t>Beoordelingscommissie (zie pagina 32):</a:t>
            </a:r>
          </a:p>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Beoordeelt aangewezen onderdelen (min 3 per onderdeel) zonder de prijs te kennen</a:t>
            </a:r>
          </a:p>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Beoordeling op eigen </a:t>
            </a:r>
            <a:r>
              <a:rPr lang="nl-NL" sz="1400" dirty="0" err="1">
                <a:effectLst/>
                <a:latin typeface="Arial" panose="020B0604020202020204" pitchFamily="34" charset="0"/>
                <a:ea typeface="Calibri" panose="020F0502020204030204" pitchFamily="34" charset="0"/>
                <a:cs typeface="Arial" panose="020B0604020202020204" pitchFamily="34" charset="0"/>
              </a:rPr>
              <a:t>meritus</a:t>
            </a:r>
            <a:endParaRPr lang="nl-NL" sz="1400" dirty="0">
              <a:latin typeface="Arial" panose="020B0604020202020204" pitchFamily="34" charset="0"/>
              <a:ea typeface="Calibri" panose="020F0502020204030204" pitchFamily="34" charset="0"/>
              <a:cs typeface="Arial" panose="020B0604020202020204" pitchFamily="34" charset="0"/>
            </a:endParaRPr>
          </a:p>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Na eigen beoordeling in consensus één beoordeling (geen gemiddelde)</a:t>
            </a:r>
          </a:p>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Eerst vormvereisten, uitsluitingsgronden en selectiecriteria</a:t>
            </a:r>
          </a:p>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Dan </a:t>
            </a:r>
            <a:r>
              <a:rPr lang="nl-NL" sz="1400" dirty="0" err="1">
                <a:effectLst/>
                <a:latin typeface="Arial" panose="020B0604020202020204" pitchFamily="34" charset="0"/>
                <a:ea typeface="Calibri" panose="020F0502020204030204" pitchFamily="34" charset="0"/>
                <a:cs typeface="Arial" panose="020B0604020202020204" pitchFamily="34" charset="0"/>
              </a:rPr>
              <a:t>subgunningscriteria</a:t>
            </a:r>
            <a:endParaRPr lang="nl-NL" sz="1400" dirty="0">
              <a:latin typeface="Arial" panose="020B0604020202020204" pitchFamily="34" charset="0"/>
              <a:ea typeface="Calibri" panose="020F0502020204030204" pitchFamily="34" charset="0"/>
              <a:cs typeface="Arial" panose="020B0604020202020204" pitchFamily="34" charset="0"/>
            </a:endParaRPr>
          </a:p>
          <a:p>
            <a:pPr marL="285750" indent="-285750">
              <a:lnSpc>
                <a:spcPct val="115000"/>
              </a:lnSpc>
              <a:buFont typeface="Arial" panose="020B0604020202020204" pitchFamily="34" charset="0"/>
              <a:buChar char="•"/>
            </a:pPr>
            <a:r>
              <a:rPr lang="nl-NL" sz="1400" dirty="0">
                <a:effectLst/>
                <a:latin typeface="Arial" panose="020B0604020202020204" pitchFamily="34" charset="0"/>
                <a:ea typeface="Calibri" panose="020F0502020204030204" pitchFamily="34" charset="0"/>
                <a:cs typeface="Arial" panose="020B0604020202020204" pitchFamily="34" charset="0"/>
              </a:rPr>
              <a:t>Dan presentatie voor degenen die nog een kans maken op gunning</a:t>
            </a:r>
          </a:p>
          <a:p>
            <a:pPr>
              <a:lnSpc>
                <a:spcPct val="115000"/>
              </a:lnSpc>
            </a:pPr>
            <a:endParaRPr lang="nl-NL" sz="1400" dirty="0">
              <a:effectLst/>
              <a:latin typeface="Arial" panose="020B0604020202020204" pitchFamily="34" charset="0"/>
              <a:ea typeface="Calibri" panose="020F0502020204030204" pitchFamily="34" charset="0"/>
              <a:cs typeface="Arial" panose="020B0604020202020204" pitchFamily="34" charset="0"/>
            </a:endParaRPr>
          </a:p>
          <a:p>
            <a:pPr>
              <a:lnSpc>
                <a:spcPct val="115000"/>
              </a:lnSpc>
            </a:pPr>
            <a:endParaRPr lang="nl-NL" sz="1400" dirty="0">
              <a:effectLst/>
              <a:latin typeface="Arial" panose="020B0604020202020204" pitchFamily="34" charset="0"/>
              <a:ea typeface="Calibri" panose="020F0502020204030204" pitchFamily="34" charset="0"/>
              <a:cs typeface="Arial" panose="020B0604020202020204" pitchFamily="34" charset="0"/>
            </a:endParaRPr>
          </a:p>
          <a:p>
            <a:pPr>
              <a:lnSpc>
                <a:spcPct val="115000"/>
              </a:lnSpc>
            </a:pPr>
            <a:endParaRPr lang="nl-NL" sz="14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Tijdelijke aanduiding voor dianummer 3">
            <a:extLst>
              <a:ext uri="{FF2B5EF4-FFF2-40B4-BE49-F238E27FC236}">
                <a16:creationId xmlns:a16="http://schemas.microsoft.com/office/drawing/2014/main" id="{5EF49557-1AA1-6694-F7F8-D0EB3D4AF827}"/>
              </a:ext>
            </a:extLst>
          </p:cNvPr>
          <p:cNvSpPr>
            <a:spLocks noGrp="1"/>
          </p:cNvSpPr>
          <p:nvPr>
            <p:ph type="sldNum" sz="quarter" idx="10"/>
          </p:nvPr>
        </p:nvSpPr>
        <p:spPr/>
        <p:txBody>
          <a:bodyPr/>
          <a:lstStyle/>
          <a:p>
            <a:fld id="{BF5B5DF7-635F-4D78-8237-DA456A2371F3}" type="slidenum">
              <a:rPr lang="nl-NL" altLang="nl-NL" smtClean="0"/>
              <a:pPr/>
              <a:t>23</a:t>
            </a:fld>
            <a:endParaRPr lang="nl-NL" altLang="nl-NL"/>
          </a:p>
        </p:txBody>
      </p:sp>
    </p:spTree>
    <p:extLst>
      <p:ext uri="{BB962C8B-B14F-4D97-AF65-F5344CB8AC3E}">
        <p14:creationId xmlns:p14="http://schemas.microsoft.com/office/powerpoint/2010/main" val="775140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DC7E9-F6C5-2EAB-EEF6-FC80EACEBE5A}"/>
              </a:ext>
            </a:extLst>
          </p:cNvPr>
          <p:cNvSpPr>
            <a:spLocks noGrp="1"/>
          </p:cNvSpPr>
          <p:nvPr>
            <p:ph type="title"/>
          </p:nvPr>
        </p:nvSpPr>
        <p:spPr>
          <a:xfrm>
            <a:off x="352425" y="1263650"/>
            <a:ext cx="4304816" cy="571500"/>
          </a:xfrm>
        </p:spPr>
        <p:txBody>
          <a:bodyPr/>
          <a:lstStyle/>
          <a:p>
            <a:r>
              <a:rPr lang="nl-NL" dirty="0"/>
              <a:t>Afsluitend</a:t>
            </a:r>
          </a:p>
        </p:txBody>
      </p:sp>
      <p:sp>
        <p:nvSpPr>
          <p:cNvPr id="3" name="Tijdelijke aanduiding voor inhoud 2">
            <a:extLst>
              <a:ext uri="{FF2B5EF4-FFF2-40B4-BE49-F238E27FC236}">
                <a16:creationId xmlns:a16="http://schemas.microsoft.com/office/drawing/2014/main" id="{1CAC3CFE-6D4D-805B-0038-E1DEDDBE0DC2}"/>
              </a:ext>
            </a:extLst>
          </p:cNvPr>
          <p:cNvSpPr>
            <a:spLocks noGrp="1"/>
          </p:cNvSpPr>
          <p:nvPr>
            <p:ph idx="1"/>
          </p:nvPr>
        </p:nvSpPr>
        <p:spPr>
          <a:xfrm>
            <a:off x="352425" y="2043571"/>
            <a:ext cx="8504856" cy="4414838"/>
          </a:xfrm>
        </p:spPr>
        <p:txBody>
          <a:bodyPr/>
          <a:lstStyle/>
          <a:p>
            <a:pPr marL="285750" indent="-285750">
              <a:lnSpc>
                <a:spcPct val="115000"/>
              </a:lnSpc>
              <a:buFontTx/>
              <a:buChar char="-"/>
            </a:pPr>
            <a:r>
              <a:rPr lang="nl-NL" sz="1400" dirty="0">
                <a:effectLst/>
                <a:latin typeface="Arial" panose="020B0604020202020204" pitchFamily="34" charset="0"/>
                <a:ea typeface="Calibri" panose="020F0502020204030204" pitchFamily="34" charset="0"/>
                <a:cs typeface="Arial" panose="020B0604020202020204" pitchFamily="34" charset="0"/>
              </a:rPr>
              <a:t>Vragen via </a:t>
            </a:r>
            <a:r>
              <a:rPr lang="nl-NL" sz="1400" dirty="0" err="1">
                <a:effectLst/>
                <a:latin typeface="Arial" panose="020B0604020202020204" pitchFamily="34" charset="0"/>
                <a:ea typeface="Calibri" panose="020F0502020204030204" pitchFamily="34" charset="0"/>
                <a:cs typeface="Arial" panose="020B0604020202020204" pitchFamily="34" charset="0"/>
              </a:rPr>
              <a:t>Tenderned</a:t>
            </a:r>
            <a:r>
              <a:rPr lang="nl-NL" sz="1400" dirty="0">
                <a:effectLst/>
                <a:latin typeface="Arial" panose="020B0604020202020204" pitchFamily="34" charset="0"/>
                <a:ea typeface="Calibri" panose="020F0502020204030204" pitchFamily="34" charset="0"/>
                <a:cs typeface="Arial" panose="020B0604020202020204" pitchFamily="34" charset="0"/>
              </a:rPr>
              <a:t> (voorkeur: via vragenformulier in Excel)</a:t>
            </a:r>
          </a:p>
          <a:p>
            <a:pPr marL="285750" indent="-285750">
              <a:lnSpc>
                <a:spcPct val="115000"/>
              </a:lnSpc>
              <a:buFontTx/>
              <a:buChar char="-"/>
            </a:pPr>
            <a:r>
              <a:rPr lang="nl-NL" sz="1400" dirty="0">
                <a:effectLst/>
                <a:latin typeface="Arial" panose="020B0604020202020204" pitchFamily="34" charset="0"/>
                <a:ea typeface="Calibri" panose="020F0502020204030204" pitchFamily="34" charset="0"/>
                <a:cs typeface="Arial" panose="020B0604020202020204" pitchFamily="34" charset="0"/>
              </a:rPr>
              <a:t>Dank voor uw interesse en succes bij het doen van een inschrijving!</a:t>
            </a:r>
          </a:p>
          <a:p>
            <a:pPr>
              <a:lnSpc>
                <a:spcPct val="115000"/>
              </a:lnSpc>
            </a:pPr>
            <a:endParaRPr lang="nl-NL" sz="1400" dirty="0">
              <a:effectLst/>
              <a:latin typeface="Arial" panose="020B0604020202020204" pitchFamily="34" charset="0"/>
              <a:ea typeface="Calibri" panose="020F0502020204030204" pitchFamily="34" charset="0"/>
              <a:cs typeface="Arial" panose="020B0604020202020204" pitchFamily="34" charset="0"/>
            </a:endParaRPr>
          </a:p>
          <a:p>
            <a:pPr>
              <a:lnSpc>
                <a:spcPct val="115000"/>
              </a:lnSpc>
            </a:pPr>
            <a:endParaRPr lang="nl-NL" sz="1400" dirty="0">
              <a:effectLst/>
              <a:latin typeface="Arial" panose="020B0604020202020204" pitchFamily="34" charset="0"/>
              <a:ea typeface="Calibri" panose="020F0502020204030204" pitchFamily="34" charset="0"/>
              <a:cs typeface="Arial" panose="020B0604020202020204" pitchFamily="34" charset="0"/>
            </a:endParaRPr>
          </a:p>
          <a:p>
            <a:pPr>
              <a:lnSpc>
                <a:spcPct val="115000"/>
              </a:lnSpc>
            </a:pPr>
            <a:endParaRPr lang="nl-NL" sz="14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Tijdelijke aanduiding voor dianummer 3">
            <a:extLst>
              <a:ext uri="{FF2B5EF4-FFF2-40B4-BE49-F238E27FC236}">
                <a16:creationId xmlns:a16="http://schemas.microsoft.com/office/drawing/2014/main" id="{5EF49557-1AA1-6694-F7F8-D0EB3D4AF827}"/>
              </a:ext>
            </a:extLst>
          </p:cNvPr>
          <p:cNvSpPr>
            <a:spLocks noGrp="1"/>
          </p:cNvSpPr>
          <p:nvPr>
            <p:ph type="sldNum" sz="quarter" idx="10"/>
          </p:nvPr>
        </p:nvSpPr>
        <p:spPr/>
        <p:txBody>
          <a:bodyPr/>
          <a:lstStyle/>
          <a:p>
            <a:fld id="{BF5B5DF7-635F-4D78-8237-DA456A2371F3}" type="slidenum">
              <a:rPr lang="nl-NL" altLang="nl-NL" smtClean="0"/>
              <a:pPr/>
              <a:t>24</a:t>
            </a:fld>
            <a:endParaRPr lang="nl-NL" altLang="nl-NL"/>
          </a:p>
        </p:txBody>
      </p:sp>
    </p:spTree>
    <p:extLst>
      <p:ext uri="{BB962C8B-B14F-4D97-AF65-F5344CB8AC3E}">
        <p14:creationId xmlns:p14="http://schemas.microsoft.com/office/powerpoint/2010/main" val="23873983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Vragen</a:t>
            </a:r>
          </a:p>
        </p:txBody>
      </p:sp>
      <p:sp>
        <p:nvSpPr>
          <p:cNvPr id="4" name="Tijdelijke aanduiding voor dianummer 3"/>
          <p:cNvSpPr>
            <a:spLocks noGrp="1"/>
          </p:cNvSpPr>
          <p:nvPr>
            <p:ph type="sldNum" sz="quarter" idx="10"/>
          </p:nvPr>
        </p:nvSpPr>
        <p:spPr/>
        <p:txBody>
          <a:bodyPr/>
          <a:lstStyle/>
          <a:p>
            <a:fld id="{BF5B5DF7-635F-4D78-8237-DA456A2371F3}" type="slidenum">
              <a:rPr lang="nl-NL" altLang="nl-NL" smtClean="0"/>
              <a:pPr/>
              <a:t>25</a:t>
            </a:fld>
            <a:endParaRPr lang="nl-NL" altLang="nl-NL" dirty="0"/>
          </a:p>
        </p:txBody>
      </p:sp>
      <p:pic>
        <p:nvPicPr>
          <p:cNvPr id="6" name="Tijdelijke aanduiding voor inhoud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1612" y="2007394"/>
            <a:ext cx="5991225" cy="4000500"/>
          </a:xfrm>
        </p:spPr>
      </p:pic>
    </p:spTree>
    <p:extLst>
      <p:ext uri="{BB962C8B-B14F-4D97-AF65-F5344CB8AC3E}">
        <p14:creationId xmlns:p14="http://schemas.microsoft.com/office/powerpoint/2010/main" val="2085045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nl-NL" altLang="nl-NL" dirty="0"/>
              <a:t>Spelregels</a:t>
            </a:r>
          </a:p>
        </p:txBody>
      </p:sp>
      <p:sp>
        <p:nvSpPr>
          <p:cNvPr id="4" name="Tijdelijke aanduiding voor dianummer 3"/>
          <p:cNvSpPr>
            <a:spLocks noGrp="1"/>
          </p:cNvSpPr>
          <p:nvPr>
            <p:ph type="sldNum" sz="quarter" idx="10"/>
          </p:nvPr>
        </p:nvSpPr>
        <p:spPr/>
        <p:txBody>
          <a:bodyPr/>
          <a:lstStyle/>
          <a:p>
            <a:fld id="{B8629077-5576-48EC-A019-1D3D175D6BA9}" type="slidenum">
              <a:rPr lang="nl-NL" altLang="nl-NL"/>
              <a:pPr/>
              <a:t>3</a:t>
            </a:fld>
            <a:endParaRPr lang="nl-NL" altLang="nl-NL" dirty="0"/>
          </a:p>
        </p:txBody>
      </p:sp>
      <p:sp>
        <p:nvSpPr>
          <p:cNvPr id="5" name="Tijdelijke aanduiding voor inhoud 4"/>
          <p:cNvSpPr>
            <a:spLocks noGrp="1"/>
          </p:cNvSpPr>
          <p:nvPr>
            <p:ph idx="1"/>
          </p:nvPr>
        </p:nvSpPr>
        <p:spPr/>
        <p:txBody>
          <a:bodyPr/>
          <a:lstStyle/>
          <a:p>
            <a:pPr marL="285750" indent="-285750" defTabSz="1080000">
              <a:lnSpc>
                <a:spcPct val="150000"/>
              </a:lnSpc>
              <a:spcBef>
                <a:spcPts val="100"/>
              </a:spcBef>
              <a:spcAft>
                <a:spcPts val="320"/>
              </a:spcAft>
              <a:buFont typeface="Arial" panose="020B0604020202020204" pitchFamily="34" charset="0"/>
              <a:buChar char="•"/>
            </a:pPr>
            <a:r>
              <a:rPr lang="nl-NL" dirty="0">
                <a:cs typeface="Arial" panose="020B0604020202020204" pitchFamily="34" charset="0"/>
              </a:rPr>
              <a:t>Er wordt geen schriftelijk verslag gemaakt van deze bijeenkomst</a:t>
            </a:r>
          </a:p>
          <a:p>
            <a:pPr marL="285750" indent="-285750" defTabSz="1080000">
              <a:lnSpc>
                <a:spcPct val="150000"/>
              </a:lnSpc>
              <a:spcBef>
                <a:spcPts val="100"/>
              </a:spcBef>
              <a:spcAft>
                <a:spcPts val="320"/>
              </a:spcAft>
              <a:buFont typeface="Arial" panose="020B0604020202020204" pitchFamily="34" charset="0"/>
              <a:buChar char="•"/>
            </a:pPr>
            <a:r>
              <a:rPr lang="nl-NL" dirty="0">
                <a:cs typeface="Arial" panose="020B0604020202020204" pitchFamily="34" charset="0"/>
              </a:rPr>
              <a:t>Aan mondeling gegeven informatie kunnen geen rechten worden ontleend</a:t>
            </a:r>
          </a:p>
          <a:p>
            <a:pPr marL="285750" indent="-285750" defTabSz="1080000">
              <a:lnSpc>
                <a:spcPct val="150000"/>
              </a:lnSpc>
              <a:spcBef>
                <a:spcPts val="100"/>
              </a:spcBef>
              <a:spcAft>
                <a:spcPts val="320"/>
              </a:spcAft>
              <a:buFont typeface="Arial" panose="020B0604020202020204" pitchFamily="34" charset="0"/>
              <a:buChar char="•"/>
            </a:pPr>
            <a:r>
              <a:rPr lang="nl-NL" dirty="0">
                <a:cs typeface="Arial" panose="020B0604020202020204" pitchFamily="34" charset="0"/>
              </a:rPr>
              <a:t>Indien u wezenlijke informatie hoort die niet in de aanbestedingsstukken staat stelt u dan een schriftelijke vraag daarover ter bevestiging van deze informatie</a:t>
            </a:r>
          </a:p>
          <a:p>
            <a:pPr marL="285750" indent="-285750" defTabSz="1080000">
              <a:lnSpc>
                <a:spcPct val="150000"/>
              </a:lnSpc>
              <a:spcBef>
                <a:spcPts val="100"/>
              </a:spcBef>
              <a:spcAft>
                <a:spcPts val="320"/>
              </a:spcAft>
              <a:buFont typeface="Arial" panose="020B0604020202020204" pitchFamily="34" charset="0"/>
              <a:buChar char="•"/>
            </a:pPr>
            <a:r>
              <a:rPr lang="nl-NL" dirty="0">
                <a:cs typeface="Arial" panose="020B0604020202020204" pitchFamily="34" charset="0"/>
              </a:rPr>
              <a:t>Deze presentatie zelf wordt gedeeld na afloop van deze bijeenkomst</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p:txBody>
      </p:sp>
    </p:spTree>
    <p:extLst>
      <p:ext uri="{BB962C8B-B14F-4D97-AF65-F5344CB8AC3E}">
        <p14:creationId xmlns:p14="http://schemas.microsoft.com/office/powerpoint/2010/main" val="4150580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nl-NL" altLang="nl-NL" dirty="0"/>
              <a:t>Kansspelautoriteit</a:t>
            </a:r>
          </a:p>
        </p:txBody>
      </p:sp>
      <p:sp>
        <p:nvSpPr>
          <p:cNvPr id="4" name="Tijdelijke aanduiding voor dianummer 3"/>
          <p:cNvSpPr>
            <a:spLocks noGrp="1"/>
          </p:cNvSpPr>
          <p:nvPr>
            <p:ph type="sldNum" sz="quarter" idx="10"/>
          </p:nvPr>
        </p:nvSpPr>
        <p:spPr/>
        <p:txBody>
          <a:bodyPr/>
          <a:lstStyle/>
          <a:p>
            <a:fld id="{B8629077-5576-48EC-A019-1D3D175D6BA9}" type="slidenum">
              <a:rPr lang="nl-NL" altLang="nl-NL"/>
              <a:pPr/>
              <a:t>4</a:t>
            </a:fld>
            <a:endParaRPr lang="nl-NL" altLang="nl-NL" dirty="0"/>
          </a:p>
        </p:txBody>
      </p:sp>
      <p:sp>
        <p:nvSpPr>
          <p:cNvPr id="5" name="Tijdelijke aanduiding voor inhoud 4"/>
          <p:cNvSpPr>
            <a:spLocks noGrp="1"/>
          </p:cNvSpPr>
          <p:nvPr>
            <p:ph idx="1"/>
          </p:nvPr>
        </p:nvSpPr>
        <p:spPr/>
        <p:txBody>
          <a:bodyPr/>
          <a:lstStyle/>
          <a:p>
            <a:pPr marL="285750" indent="-285750">
              <a:buFont typeface="Arial" panose="020B0604020202020204" pitchFamily="34" charset="0"/>
              <a:buChar char="•"/>
            </a:pPr>
            <a:r>
              <a:rPr lang="nl-NL" dirty="0"/>
              <a:t>De Kansspelautoriteit (afgekort als </a:t>
            </a:r>
            <a:r>
              <a:rPr lang="nl-NL" dirty="0" err="1"/>
              <a:t>Ksa</a:t>
            </a:r>
            <a:r>
              <a:rPr lang="nl-NL" dirty="0"/>
              <a:t>) is een zelfstandig bestuursorgaan (</a:t>
            </a:r>
            <a:r>
              <a:rPr lang="nl-NL" dirty="0" err="1"/>
              <a:t>zbo</a:t>
            </a:r>
            <a:r>
              <a:rPr lang="nl-NL" dirty="0"/>
              <a:t>) met eigen rechtspersoonlijkheid </a:t>
            </a:r>
          </a:p>
          <a:p>
            <a:pPr marL="287338" lvl="1" indent="-285750">
              <a:buFont typeface="Arial" panose="020B0604020202020204" pitchFamily="34" charset="0"/>
              <a:buChar char="•"/>
            </a:pPr>
            <a:r>
              <a:rPr lang="nl-NL" dirty="0"/>
              <a:t>Fungeert als onafhankelijk toezichthouder voor een veilig en betrouwbaar kansspelaanbod. </a:t>
            </a:r>
          </a:p>
          <a:p>
            <a:pPr marL="287338" lvl="1" indent="-285750">
              <a:buFont typeface="Arial" panose="020B0604020202020204" pitchFamily="34" charset="0"/>
              <a:buChar char="•"/>
            </a:pPr>
            <a:r>
              <a:rPr lang="nl-NL" dirty="0"/>
              <a:t>De Kansspelautoriteit informeert en beschermt consumenten tegen onder andere misleidende reclame en helpt kansspelverslaving voorkomen. </a:t>
            </a:r>
          </a:p>
          <a:p>
            <a:pPr marL="287338" lvl="1" indent="-285750">
              <a:buFont typeface="Arial" panose="020B0604020202020204" pitchFamily="34" charset="0"/>
              <a:buChar char="•"/>
            </a:pPr>
            <a:r>
              <a:rPr lang="nl-NL" dirty="0"/>
              <a:t>De Kansspelautoriteit gaat illegale kansspelen tegen, gebruiken of misbruiken van kansspelen voor criminele activiteiten, zoals witwassen, financiering van terrorisme en aan kansspelen gerelateerde wedstrijdvervalsing. </a:t>
            </a:r>
          </a:p>
          <a:p>
            <a:pPr marL="287338" lvl="1" indent="-285750">
              <a:buFont typeface="Arial" panose="020B0604020202020204" pitchFamily="34" charset="0"/>
              <a:buChar char="•"/>
            </a:pPr>
            <a:r>
              <a:rPr lang="nl-NL" dirty="0"/>
              <a:t>Bovendien behoort het reguleren van een passend legaal aanbod tot een van de kerntaken</a:t>
            </a:r>
          </a:p>
        </p:txBody>
      </p:sp>
    </p:spTree>
    <p:extLst>
      <p:ext uri="{BB962C8B-B14F-4D97-AF65-F5344CB8AC3E}">
        <p14:creationId xmlns:p14="http://schemas.microsoft.com/office/powerpoint/2010/main" val="3931234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nl-NL" altLang="nl-NL" dirty="0"/>
              <a:t>Aanleiding: huidige werkplek is verouderd</a:t>
            </a:r>
          </a:p>
        </p:txBody>
      </p:sp>
      <p:sp>
        <p:nvSpPr>
          <p:cNvPr id="4" name="Tijdelijke aanduiding voor dianummer 3"/>
          <p:cNvSpPr>
            <a:spLocks noGrp="1"/>
          </p:cNvSpPr>
          <p:nvPr>
            <p:ph type="sldNum" sz="quarter" idx="10"/>
          </p:nvPr>
        </p:nvSpPr>
        <p:spPr/>
        <p:txBody>
          <a:bodyPr/>
          <a:lstStyle/>
          <a:p>
            <a:fld id="{B8629077-5576-48EC-A019-1D3D175D6BA9}" type="slidenum">
              <a:rPr lang="nl-NL" altLang="nl-NL"/>
              <a:pPr/>
              <a:t>5</a:t>
            </a:fld>
            <a:endParaRPr lang="nl-NL" altLang="nl-NL" dirty="0"/>
          </a:p>
        </p:txBody>
      </p:sp>
      <p:sp>
        <p:nvSpPr>
          <p:cNvPr id="5" name="Tijdelijke aanduiding voor inhoud 4"/>
          <p:cNvSpPr>
            <a:spLocks noGrp="1"/>
          </p:cNvSpPr>
          <p:nvPr>
            <p:ph idx="1"/>
          </p:nvPr>
        </p:nvSpPr>
        <p:spPr/>
        <p:txBody>
          <a:bodyPr/>
          <a:lstStyle/>
          <a:p>
            <a:pPr marL="285750" indent="-285750">
              <a:buFont typeface="Arial" panose="020B0604020202020204" pitchFamily="34" charset="0"/>
              <a:buChar char="•"/>
            </a:pPr>
            <a:r>
              <a:rPr lang="nl-NL" dirty="0"/>
              <a:t>Verouderde infrastructuur (oude servers Windows 2012) </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End-of-life/service. Volgend jaar oktober geen ondersteuning meer van Microsoft op deze servers</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Verouderde applicaties (Office 2013, </a:t>
            </a:r>
            <a:r>
              <a:rPr lang="nl-NL" dirty="0" err="1"/>
              <a:t>DocSys</a:t>
            </a:r>
            <a:r>
              <a:rPr lang="nl-NL" dirty="0"/>
              <a:t> </a:t>
            </a:r>
            <a:r>
              <a:rPr lang="nl-NL" dirty="0" err="1"/>
              <a:t>etc</a:t>
            </a:r>
            <a:r>
              <a:rPr lang="nl-NL" dirty="0"/>
              <a:t>)</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Upgrade van applicaties soms niet mogelijk door verouderde infrastructuur</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Nieuwe internetdiensten of SAAS applicaties steeds moelijker te koppelen aan de huidige omgeving</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Versnippering applicatielandschap</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p:txBody>
      </p:sp>
    </p:spTree>
    <p:extLst>
      <p:ext uri="{BB962C8B-B14F-4D97-AF65-F5344CB8AC3E}">
        <p14:creationId xmlns:p14="http://schemas.microsoft.com/office/powerpoint/2010/main" val="238876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0"/>
          </p:nvPr>
        </p:nvSpPr>
        <p:spPr/>
        <p:txBody>
          <a:bodyPr/>
          <a:lstStyle/>
          <a:p>
            <a:fld id="{E7EEABE7-B0BF-44C5-9601-378D730D3F98}" type="slidenum">
              <a:rPr lang="nl-NL" altLang="nl-NL" smtClean="0"/>
              <a:pPr/>
              <a:t>6</a:t>
            </a:fld>
            <a:endParaRPr lang="nl-NL" altLang="nl-NL" dirty="0"/>
          </a:p>
        </p:txBody>
      </p:sp>
      <p:sp>
        <p:nvSpPr>
          <p:cNvPr id="7" name="Tijdelijke aanduiding voor tekst 6"/>
          <p:cNvSpPr>
            <a:spLocks noGrp="1"/>
          </p:cNvSpPr>
          <p:nvPr>
            <p:ph type="body" sz="half" idx="2"/>
          </p:nvPr>
        </p:nvSpPr>
        <p:spPr>
          <a:xfrm>
            <a:off x="197352" y="1547064"/>
            <a:ext cx="8791200" cy="4601324"/>
          </a:xfrm>
        </p:spPr>
        <p:txBody>
          <a:bodyPr/>
          <a:lstStyle/>
          <a:p>
            <a:pPr marL="285750" indent="-285750">
              <a:buFont typeface="Arial" panose="020B0604020202020204" pitchFamily="34" charset="0"/>
              <a:buChar char="•"/>
            </a:pPr>
            <a:r>
              <a:rPr lang="nl-NL" dirty="0"/>
              <a:t>Combinatie van public en private </a:t>
            </a:r>
            <a:r>
              <a:rPr lang="nl-NL" dirty="0" err="1"/>
              <a:t>cloud</a:t>
            </a:r>
            <a:r>
              <a:rPr lang="nl-NL" dirty="0"/>
              <a:t> wordt als oplossing geaccepteerd na nieuw overheidsbeleid</a:t>
            </a:r>
          </a:p>
          <a:p>
            <a:pPr marL="285750" indent="-285750">
              <a:buFont typeface="Arial" panose="020B0604020202020204" pitchFamily="34" charset="0"/>
              <a:buChar char="•"/>
            </a:pPr>
            <a:r>
              <a:rPr lang="nl-NL" dirty="0"/>
              <a:t>Voordelen</a:t>
            </a:r>
          </a:p>
          <a:p>
            <a:pPr marL="742950" lvl="1" indent="-285750">
              <a:buFont typeface="Arial" panose="020B0604020202020204" pitchFamily="34" charset="0"/>
              <a:buChar char="•"/>
            </a:pPr>
            <a:r>
              <a:rPr lang="nl-NL" sz="1600" dirty="0"/>
              <a:t>Flexibele en schaalbare infrastructuur (uitrollen van     			   testservers, development servers </a:t>
            </a:r>
            <a:r>
              <a:rPr lang="nl-NL" sz="1600" dirty="0" err="1"/>
              <a:t>etc</a:t>
            </a:r>
            <a:r>
              <a:rPr lang="nl-NL" sz="1600" dirty="0"/>
              <a:t>)</a:t>
            </a:r>
          </a:p>
          <a:p>
            <a:pPr marL="742950" lvl="1" indent="-285750">
              <a:buFont typeface="Arial" panose="020B0604020202020204" pitchFamily="34" charset="0"/>
              <a:buChar char="•"/>
            </a:pPr>
            <a:r>
              <a:rPr lang="nl-NL" sz="1600" dirty="0"/>
              <a:t>Werkplek voldoet aan nieuwste standaarden &amp; technieken 	 </a:t>
            </a:r>
          </a:p>
          <a:p>
            <a:pPr lvl="1"/>
            <a:r>
              <a:rPr lang="nl-NL" sz="1600" dirty="0"/>
              <a:t>	(regie &amp; control – beheertool </a:t>
            </a:r>
            <a:r>
              <a:rPr lang="nl-NL" sz="1600" dirty="0" err="1"/>
              <a:t>devices</a:t>
            </a:r>
            <a:r>
              <a:rPr lang="nl-NL" sz="1600" dirty="0"/>
              <a:t>)</a:t>
            </a:r>
          </a:p>
          <a:p>
            <a:pPr marL="742950" lvl="1" indent="-285750">
              <a:buFont typeface="Arial" panose="020B0604020202020204" pitchFamily="34" charset="0"/>
              <a:buChar char="•"/>
            </a:pPr>
            <a:r>
              <a:rPr lang="nl-NL" sz="1600" dirty="0"/>
              <a:t>Applicaties en bedrijfsdata op één centrale plek vanaf 			    elk device (laptop &amp; mobiel) toegankelijk</a:t>
            </a:r>
          </a:p>
          <a:p>
            <a:pPr marL="742950" lvl="1" indent="-285750">
              <a:buFont typeface="Arial" panose="020B0604020202020204" pitchFamily="34" charset="0"/>
              <a:buChar char="•"/>
            </a:pPr>
            <a:r>
              <a:rPr lang="nl-NL" sz="1600" dirty="0"/>
              <a:t>Eenvoudige integratie met diverse applicaties (Single </a:t>
            </a:r>
            <a:r>
              <a:rPr lang="nl-NL" sz="1600" dirty="0" err="1"/>
              <a:t>Sign</a:t>
            </a:r>
            <a:r>
              <a:rPr lang="nl-NL" sz="1600" dirty="0"/>
              <a:t> On,       	   vermindering van diverse accounts. KSA </a:t>
            </a:r>
            <a:r>
              <a:rPr lang="nl-NL" sz="1600" dirty="0" err="1"/>
              <a:t>academy</a:t>
            </a:r>
            <a:r>
              <a:rPr lang="nl-NL" sz="1600" dirty="0"/>
              <a:t>, Rainbow </a:t>
            </a:r>
            <a:r>
              <a:rPr lang="nl-NL" sz="1600" dirty="0" err="1"/>
              <a:t>etc</a:t>
            </a:r>
            <a:r>
              <a:rPr lang="nl-NL" sz="1600" dirty="0"/>
              <a:t>)</a:t>
            </a:r>
          </a:p>
          <a:p>
            <a:pPr marL="742950" lvl="1" indent="-285750">
              <a:buFont typeface="Arial" panose="020B0604020202020204" pitchFamily="34" charset="0"/>
              <a:buChar char="•"/>
            </a:pPr>
            <a:r>
              <a:rPr lang="nl-NL" sz="1600" dirty="0"/>
              <a:t>Hoge beschikbaarheid en continuïteit (99,9%) </a:t>
            </a:r>
          </a:p>
          <a:p>
            <a:pPr marL="742950" lvl="1" indent="-285750">
              <a:buFont typeface="Arial" panose="020B0604020202020204" pitchFamily="34" charset="0"/>
              <a:buChar char="•"/>
            </a:pPr>
            <a:endParaRPr lang="nl-NL" dirty="0"/>
          </a:p>
          <a:p>
            <a:pPr marL="742950" lvl="1" indent="-285750">
              <a:buFont typeface="Arial" panose="020B0604020202020204" pitchFamily="34" charset="0"/>
              <a:buChar char="•"/>
            </a:pPr>
            <a:endParaRPr lang="nl-NL" dirty="0"/>
          </a:p>
          <a:p>
            <a:endParaRPr lang="nl-NL" dirty="0"/>
          </a:p>
        </p:txBody>
      </p:sp>
      <p:sp>
        <p:nvSpPr>
          <p:cNvPr id="8" name="Titel 7"/>
          <p:cNvSpPr>
            <a:spLocks noGrp="1"/>
          </p:cNvSpPr>
          <p:nvPr>
            <p:ph type="title"/>
          </p:nvPr>
        </p:nvSpPr>
        <p:spPr>
          <a:xfrm>
            <a:off x="197352" y="1062432"/>
            <a:ext cx="6898392" cy="512064"/>
          </a:xfrm>
        </p:spPr>
        <p:txBody>
          <a:bodyPr/>
          <a:lstStyle/>
          <a:p>
            <a:r>
              <a:rPr lang="nl-NL" dirty="0"/>
              <a:t>Doelstelling -&gt; </a:t>
            </a:r>
            <a:r>
              <a:rPr lang="nl-NL" dirty="0" err="1"/>
              <a:t>cloud</a:t>
            </a:r>
            <a:r>
              <a:rPr lang="nl-NL" dirty="0"/>
              <a:t>-beleid</a:t>
            </a:r>
          </a:p>
        </p:txBody>
      </p:sp>
    </p:spTree>
    <p:extLst>
      <p:ext uri="{BB962C8B-B14F-4D97-AF65-F5344CB8AC3E}">
        <p14:creationId xmlns:p14="http://schemas.microsoft.com/office/powerpoint/2010/main" val="3731496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kleuren">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nl-NL" altLang="nl-NL" dirty="0"/>
              <a:t>Scope (deel 1/3): hosting services</a:t>
            </a:r>
          </a:p>
        </p:txBody>
      </p:sp>
      <p:sp>
        <p:nvSpPr>
          <p:cNvPr id="4" name="Tijdelijke aanduiding voor dianummer 3"/>
          <p:cNvSpPr>
            <a:spLocks noGrp="1"/>
          </p:cNvSpPr>
          <p:nvPr>
            <p:ph type="sldNum" sz="quarter" idx="10"/>
          </p:nvPr>
        </p:nvSpPr>
        <p:spPr/>
        <p:txBody>
          <a:bodyPr/>
          <a:lstStyle/>
          <a:p>
            <a:fld id="{B8629077-5576-48EC-A019-1D3D175D6BA9}" type="slidenum">
              <a:rPr lang="nl-NL" altLang="nl-NL"/>
              <a:pPr/>
              <a:t>7</a:t>
            </a:fld>
            <a:endParaRPr lang="nl-NL" altLang="nl-NL" dirty="0"/>
          </a:p>
        </p:txBody>
      </p:sp>
      <p:sp>
        <p:nvSpPr>
          <p:cNvPr id="5" name="Tijdelijke aanduiding voor inhoud 4"/>
          <p:cNvSpPr>
            <a:spLocks noGrp="1"/>
          </p:cNvSpPr>
          <p:nvPr>
            <p:ph idx="1"/>
          </p:nvPr>
        </p:nvSpPr>
        <p:spPr/>
        <p:txBody>
          <a:bodyPr/>
          <a:lstStyle/>
          <a:p>
            <a:pPr marL="344488" lvl="1" indent="-342900">
              <a:buSzPct val="100000"/>
              <a:buFont typeface="Arial" panose="020B0604020202020204" pitchFamily="34" charset="0"/>
              <a:buChar char="•"/>
            </a:pPr>
            <a:r>
              <a:rPr lang="nl-NL" dirty="0"/>
              <a:t>Kantoor- en bedrijfsapplicaties (kantoorautomatisering)</a:t>
            </a:r>
          </a:p>
          <a:p>
            <a:pPr marL="541338" lvl="2" indent="-342900">
              <a:buSzPct val="100000"/>
              <a:buFont typeface="Arial" panose="020B0604020202020204" pitchFamily="34" charset="0"/>
              <a:buChar char="•"/>
            </a:pPr>
            <a:r>
              <a:rPr lang="nl-NL" dirty="0"/>
              <a:t>Licenties worden afgenomen bij Inschrijver</a:t>
            </a:r>
          </a:p>
          <a:p>
            <a:pPr marL="541338" lvl="2" indent="-342900">
              <a:buSzPct val="100000"/>
              <a:buFont typeface="Arial" panose="020B0604020202020204" pitchFamily="34" charset="0"/>
              <a:buChar char="•"/>
            </a:pPr>
            <a:r>
              <a:rPr lang="nl-NL" dirty="0"/>
              <a:t>(mogelijke) uitzondering voor M365: als Rijkslicentievoorwaarden worden toegestaan neemt </a:t>
            </a:r>
            <a:r>
              <a:rPr lang="nl-NL" dirty="0" err="1"/>
              <a:t>Ksa</a:t>
            </a:r>
            <a:r>
              <a:rPr lang="nl-NL" dirty="0"/>
              <a:t> M365 licenties zelf af</a:t>
            </a:r>
          </a:p>
          <a:p>
            <a:pPr marL="344488" lvl="1" indent="-342900">
              <a:buFont typeface="Arial" panose="020B0604020202020204" pitchFamily="34" charset="0"/>
              <a:buChar char="•"/>
            </a:pPr>
            <a:r>
              <a:rPr lang="nl-NL" dirty="0"/>
              <a:t>Datawarehouse</a:t>
            </a:r>
          </a:p>
          <a:p>
            <a:pPr marL="344488" lvl="1" indent="-342900">
              <a:buFont typeface="Arial" panose="020B0604020202020204" pitchFamily="34" charset="0"/>
              <a:buChar char="•"/>
            </a:pPr>
            <a:r>
              <a:rPr lang="nl-NL" dirty="0"/>
              <a:t>Security Services</a:t>
            </a:r>
          </a:p>
          <a:p>
            <a:pPr marL="541338" lvl="2" indent="-342900">
              <a:buFont typeface="Arial" panose="020B0604020202020204" pitchFamily="34" charset="0"/>
              <a:buChar char="•"/>
            </a:pPr>
            <a:r>
              <a:rPr lang="nl-NL" dirty="0"/>
              <a:t>Beveiliging netwerkwerkverkeer, back-up en herstel (incl. uitwijkmogelijkheden), disaster recovery, anti DDoS, SOC / SIEM, IPS, IDS, Incident management (incl. contact NCSC), spam-beheer email</a:t>
            </a:r>
          </a:p>
          <a:p>
            <a:pPr marL="344488" lvl="1" indent="-342900">
              <a:buFont typeface="Arial" panose="020B0604020202020204" pitchFamily="34" charset="0"/>
              <a:buChar char="•"/>
            </a:pPr>
            <a:r>
              <a:rPr lang="nl-NL" dirty="0"/>
              <a:t>Koppeling met </a:t>
            </a:r>
            <a:r>
              <a:rPr lang="nl-NL" dirty="0" err="1"/>
              <a:t>Diginetwerk</a:t>
            </a:r>
            <a:endParaRPr lang="nl-NL" dirty="0"/>
          </a:p>
          <a:p>
            <a:pPr marL="541338" lvl="2" indent="-342900">
              <a:buFont typeface="Arial" panose="020B0604020202020204" pitchFamily="34" charset="0"/>
              <a:buChar char="•"/>
            </a:pPr>
            <a:endParaRPr lang="nl-NL" dirty="0"/>
          </a:p>
          <a:p>
            <a:pPr marL="769938" lvl="3" indent="-342900">
              <a:buFont typeface="Arial" panose="020B0604020202020204" pitchFamily="34" charset="0"/>
              <a:buChar char="•"/>
            </a:pPr>
            <a:endParaRPr lang="nl-NL" dirty="0"/>
          </a:p>
          <a:p>
            <a:pPr marL="541338" lvl="2" indent="-342900">
              <a:buFont typeface="Arial" panose="020B0604020202020204" pitchFamily="34" charset="0"/>
              <a:buChar char="•"/>
            </a:pPr>
            <a:endParaRPr lang="nl-NL" dirty="0"/>
          </a:p>
          <a:p>
            <a:pPr marL="541338" lvl="2" indent="-342900">
              <a:buFont typeface="Arial" panose="020B0604020202020204" pitchFamily="34" charset="0"/>
              <a:buChar char="•"/>
            </a:pPr>
            <a:endParaRPr lang="nl-N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nl-NL" altLang="nl-NL" dirty="0"/>
              <a:t>Scope (deel 2/3): hosting werkplek</a:t>
            </a:r>
          </a:p>
        </p:txBody>
      </p:sp>
      <p:sp>
        <p:nvSpPr>
          <p:cNvPr id="4" name="Tijdelijke aanduiding voor dianummer 3"/>
          <p:cNvSpPr>
            <a:spLocks noGrp="1"/>
          </p:cNvSpPr>
          <p:nvPr>
            <p:ph type="sldNum" sz="quarter" idx="10"/>
          </p:nvPr>
        </p:nvSpPr>
        <p:spPr/>
        <p:txBody>
          <a:bodyPr/>
          <a:lstStyle/>
          <a:p>
            <a:fld id="{B8629077-5576-48EC-A019-1D3D175D6BA9}" type="slidenum">
              <a:rPr lang="nl-NL" altLang="nl-NL"/>
              <a:pPr/>
              <a:t>8</a:t>
            </a:fld>
            <a:endParaRPr lang="nl-NL" altLang="nl-NL" dirty="0"/>
          </a:p>
        </p:txBody>
      </p:sp>
      <p:sp>
        <p:nvSpPr>
          <p:cNvPr id="5" name="Tijdelijke aanduiding voor inhoud 4"/>
          <p:cNvSpPr>
            <a:spLocks noGrp="1"/>
          </p:cNvSpPr>
          <p:nvPr>
            <p:ph idx="1"/>
          </p:nvPr>
        </p:nvSpPr>
        <p:spPr/>
        <p:txBody>
          <a:bodyPr/>
          <a:lstStyle/>
          <a:p>
            <a:pPr marL="344488" lvl="1" indent="-342900">
              <a:buFont typeface="Arial" panose="020B0604020202020204" pitchFamily="34" charset="0"/>
              <a:buChar char="•"/>
            </a:pPr>
            <a:r>
              <a:rPr lang="nl-NL" dirty="0"/>
              <a:t>Basis: digitale virtuele werkplek en bijbehorende applicaties (zie </a:t>
            </a:r>
            <a:r>
              <a:rPr lang="nl-NL" dirty="0" err="1"/>
              <a:t>blz</a:t>
            </a:r>
            <a:r>
              <a:rPr lang="nl-NL" dirty="0"/>
              <a:t> 17 leidraad)</a:t>
            </a:r>
          </a:p>
          <a:p>
            <a:pPr marL="344488" lvl="1" indent="-342900">
              <a:buFont typeface="Arial" panose="020B0604020202020204" pitchFamily="34" charset="0"/>
              <a:buChar char="•"/>
            </a:pPr>
            <a:r>
              <a:rPr lang="nl-NL" dirty="0"/>
              <a:t>Single </a:t>
            </a:r>
            <a:r>
              <a:rPr lang="nl-NL" dirty="0" err="1"/>
              <a:t>Sign</a:t>
            </a:r>
            <a:r>
              <a:rPr lang="nl-NL" dirty="0"/>
              <a:t>-on + 2Fa</a:t>
            </a:r>
          </a:p>
          <a:p>
            <a:pPr marL="344488" lvl="1" indent="-342900">
              <a:buFont typeface="Arial" panose="020B0604020202020204" pitchFamily="34" charset="0"/>
              <a:buChar char="•"/>
            </a:pPr>
            <a:r>
              <a:rPr lang="nl-NL" dirty="0"/>
              <a:t>Speciale aandacht voor hosting Exact</a:t>
            </a:r>
          </a:p>
          <a:p>
            <a:pPr marL="541338" lvl="2" indent="-342900">
              <a:buFont typeface="Arial" panose="020B0604020202020204" pitchFamily="34" charset="0"/>
              <a:buChar char="•"/>
            </a:pPr>
            <a:r>
              <a:rPr lang="nl-NL" dirty="0"/>
              <a:t>Financials Enterprise </a:t>
            </a:r>
          </a:p>
          <a:p>
            <a:pPr marL="541338" lvl="2" indent="-342900">
              <a:buFont typeface="Arial" panose="020B0604020202020204" pitchFamily="34" charset="0"/>
              <a:buChar char="•"/>
            </a:pPr>
            <a:r>
              <a:rPr lang="nl-NL" dirty="0" err="1"/>
              <a:t>Quercis</a:t>
            </a:r>
            <a:r>
              <a:rPr lang="nl-NL" dirty="0"/>
              <a:t> software </a:t>
            </a:r>
          </a:p>
          <a:p>
            <a:pPr marL="541338" lvl="2" indent="-342900">
              <a:buFont typeface="Arial" panose="020B0604020202020204" pitchFamily="34" charset="0"/>
              <a:buChar char="•"/>
            </a:pPr>
            <a:r>
              <a:rPr lang="nl-NL" dirty="0" err="1"/>
              <a:t>ScanSys</a:t>
            </a:r>
            <a:r>
              <a:rPr lang="nl-NL" dirty="0"/>
              <a:t> met bijbehorende eisen</a:t>
            </a:r>
          </a:p>
          <a:p>
            <a:pPr marL="344488" lvl="1" indent="-342900">
              <a:buFont typeface="Arial" panose="020B0604020202020204" pitchFamily="34" charset="0"/>
              <a:buChar char="•"/>
            </a:pPr>
            <a:r>
              <a:rPr lang="nl-NL" dirty="0"/>
              <a:t>Email</a:t>
            </a:r>
          </a:p>
          <a:p>
            <a:pPr marL="344488" lvl="1" indent="-342900">
              <a:buFont typeface="Arial" panose="020B0604020202020204" pitchFamily="34" charset="0"/>
              <a:buChar char="•"/>
            </a:pPr>
            <a:r>
              <a:rPr lang="nl-NL" dirty="0"/>
              <a:t>Security Services </a:t>
            </a:r>
          </a:p>
          <a:p>
            <a:pPr marL="541338" lvl="2" indent="-342900">
              <a:buFont typeface="Arial" panose="020B0604020202020204" pitchFamily="34" charset="0"/>
              <a:buChar char="•"/>
            </a:pPr>
            <a:r>
              <a:rPr lang="nl-NL" dirty="0"/>
              <a:t>Beheer apparatuur, opslagbeheer en </a:t>
            </a:r>
            <a:r>
              <a:rPr lang="nl-NL" dirty="0" err="1"/>
              <a:t>backup</a:t>
            </a:r>
            <a:r>
              <a:rPr lang="nl-NL" dirty="0"/>
              <a:t>, anti-malware services, beveiligde netwerkverbinding</a:t>
            </a:r>
          </a:p>
          <a:p>
            <a:pPr marL="344488" lvl="1" indent="-342900">
              <a:buFont typeface="Arial" panose="020B0604020202020204" pitchFamily="34" charset="0"/>
              <a:buChar char="•"/>
            </a:pPr>
            <a:endParaRPr lang="nl-NL" dirty="0"/>
          </a:p>
          <a:p>
            <a:pPr marL="769938" lvl="3" indent="-342900">
              <a:buFont typeface="Arial" panose="020B0604020202020204" pitchFamily="34" charset="0"/>
              <a:buChar char="•"/>
            </a:pPr>
            <a:endParaRPr lang="nl-NL" dirty="0"/>
          </a:p>
          <a:p>
            <a:pPr marL="344488" lvl="1" indent="-342900">
              <a:buFont typeface="Arial" panose="020B0604020202020204" pitchFamily="34" charset="0"/>
              <a:buChar char="•"/>
            </a:pPr>
            <a:endParaRPr lang="nl-NL" dirty="0"/>
          </a:p>
          <a:p>
            <a:pPr marL="541338" lvl="2" indent="-342900">
              <a:buFont typeface="Arial" panose="020B0604020202020204" pitchFamily="34" charset="0"/>
              <a:buChar char="•"/>
            </a:pPr>
            <a:endParaRPr lang="nl-NL" dirty="0"/>
          </a:p>
          <a:p>
            <a:pPr marL="541338" lvl="2" indent="-342900">
              <a:buFont typeface="Arial" panose="020B0604020202020204" pitchFamily="34" charset="0"/>
              <a:buChar char="•"/>
            </a:pPr>
            <a:endParaRPr lang="nl-NL" dirty="0"/>
          </a:p>
        </p:txBody>
      </p:sp>
    </p:spTree>
    <p:extLst>
      <p:ext uri="{BB962C8B-B14F-4D97-AF65-F5344CB8AC3E}">
        <p14:creationId xmlns:p14="http://schemas.microsoft.com/office/powerpoint/2010/main" val="683592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nl-NL" altLang="nl-NL" dirty="0"/>
              <a:t>Scope (deel 3/3): Overig</a:t>
            </a:r>
          </a:p>
        </p:txBody>
      </p:sp>
      <p:sp>
        <p:nvSpPr>
          <p:cNvPr id="4" name="Tijdelijke aanduiding voor dianummer 3"/>
          <p:cNvSpPr>
            <a:spLocks noGrp="1"/>
          </p:cNvSpPr>
          <p:nvPr>
            <p:ph type="sldNum" sz="quarter" idx="10"/>
          </p:nvPr>
        </p:nvSpPr>
        <p:spPr/>
        <p:txBody>
          <a:bodyPr/>
          <a:lstStyle/>
          <a:p>
            <a:fld id="{B8629077-5576-48EC-A019-1D3D175D6BA9}" type="slidenum">
              <a:rPr lang="nl-NL" altLang="nl-NL"/>
              <a:pPr/>
              <a:t>9</a:t>
            </a:fld>
            <a:endParaRPr lang="nl-NL" altLang="nl-NL" dirty="0"/>
          </a:p>
        </p:txBody>
      </p:sp>
      <p:sp>
        <p:nvSpPr>
          <p:cNvPr id="5" name="Tijdelijke aanduiding voor inhoud 4"/>
          <p:cNvSpPr>
            <a:spLocks noGrp="1"/>
          </p:cNvSpPr>
          <p:nvPr>
            <p:ph idx="1"/>
          </p:nvPr>
        </p:nvSpPr>
        <p:spPr/>
        <p:txBody>
          <a:bodyPr/>
          <a:lstStyle/>
          <a:p>
            <a:pPr marL="344488" lvl="1" indent="-342900">
              <a:buFont typeface="Arial" panose="020B0604020202020204" pitchFamily="34" charset="0"/>
              <a:buChar char="•"/>
            </a:pPr>
            <a:r>
              <a:rPr lang="nl-NL" dirty="0"/>
              <a:t>Training en opleiding</a:t>
            </a:r>
          </a:p>
          <a:p>
            <a:pPr marL="541338" lvl="2" indent="-342900">
              <a:buFont typeface="Arial" panose="020B0604020202020204" pitchFamily="34" charset="0"/>
              <a:buChar char="•"/>
            </a:pPr>
            <a:r>
              <a:rPr lang="nl-NL" dirty="0"/>
              <a:t>Optioneel: security / awareness training</a:t>
            </a:r>
          </a:p>
          <a:p>
            <a:pPr marL="344488" lvl="1" indent="-342900">
              <a:buFont typeface="Arial" panose="020B0604020202020204" pitchFamily="34" charset="0"/>
              <a:buChar char="•"/>
            </a:pPr>
            <a:r>
              <a:rPr lang="nl-NL" dirty="0"/>
              <a:t>2delijns helpdesk (30 – 40 meldingen per maand)</a:t>
            </a:r>
          </a:p>
          <a:p>
            <a:pPr marL="541338" lvl="2" indent="-342900">
              <a:buFont typeface="Arial" panose="020B0604020202020204" pitchFamily="34" charset="0"/>
              <a:buChar char="•"/>
            </a:pPr>
            <a:r>
              <a:rPr lang="nl-NL" dirty="0"/>
              <a:t>1stelijns gaat via </a:t>
            </a:r>
            <a:r>
              <a:rPr lang="nl-NL" dirty="0" err="1"/>
              <a:t>Ksa</a:t>
            </a:r>
            <a:r>
              <a:rPr lang="nl-NL" dirty="0"/>
              <a:t> </a:t>
            </a:r>
          </a:p>
          <a:p>
            <a:pPr marL="344488" lvl="1" indent="-342900">
              <a:buFont typeface="Arial" panose="020B0604020202020204" pitchFamily="34" charset="0"/>
              <a:buChar char="•"/>
            </a:pPr>
            <a:endParaRPr lang="nl-NL" dirty="0"/>
          </a:p>
          <a:p>
            <a:pPr marL="769938" lvl="3" indent="-342900">
              <a:buFont typeface="Arial" panose="020B0604020202020204" pitchFamily="34" charset="0"/>
              <a:buChar char="•"/>
            </a:pPr>
            <a:endParaRPr lang="nl-NL" dirty="0"/>
          </a:p>
          <a:p>
            <a:pPr marL="344488" lvl="1" indent="-342900">
              <a:buFont typeface="Arial" panose="020B0604020202020204" pitchFamily="34" charset="0"/>
              <a:buChar char="•"/>
            </a:pPr>
            <a:endParaRPr lang="nl-NL" dirty="0"/>
          </a:p>
          <a:p>
            <a:pPr marL="541338" lvl="2" indent="-342900">
              <a:buFont typeface="Arial" panose="020B0604020202020204" pitchFamily="34" charset="0"/>
              <a:buChar char="•"/>
            </a:pPr>
            <a:endParaRPr lang="nl-NL" dirty="0"/>
          </a:p>
          <a:p>
            <a:pPr marL="541338" lvl="2" indent="-342900">
              <a:buFont typeface="Arial" panose="020B0604020202020204" pitchFamily="34" charset="0"/>
              <a:buChar char="•"/>
            </a:pPr>
            <a:endParaRPr lang="nl-NL" dirty="0"/>
          </a:p>
        </p:txBody>
      </p:sp>
    </p:spTree>
    <p:extLst>
      <p:ext uri="{BB962C8B-B14F-4D97-AF65-F5344CB8AC3E}">
        <p14:creationId xmlns:p14="http://schemas.microsoft.com/office/powerpoint/2010/main" val="6851673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ARMA DOCSYS~XML" val="&lt;?xml version=&quot;1.0&quot;?&gt;&#10;&lt;data customer=&quot;ksa&quot; profile=&quot;ksa&quot; model=&quot;presentatie-2010.xml&quot; country-code=&quot;31&quot; target=&quot;Microsoft PowerPoint&quot; target-version=&quot;15.0.5325&quot; existing=&quot;%5C%5CKansspelautoriteit.nl%5Cdfs%5CUsers%5Ciabendanon%5CDesktop%5CAanbesteding%20KA%20-%20MT.pptx#Presentation&quot;&gt;&lt;presentatie template=&quot;presentatie-2010.potm&quot; id=&quot;e3a426f50c43425da8b7644120b7d287&quot; version=&quot;1.0&quot; lcid=&quot;1043&quot;&gt;&lt;PAPER/&gt;&lt;digijust value=&quot;0&quot; formatted-value=&quot;0&quot;/&gt;&lt;onskenmerk/&gt;&lt;logofield value=&quot;(slides)/images/woordmerk/logo.png&quot;/&gt;&lt;titel-txt value=&quot;Aanbesteding KA werkplek 2022&quot; formatted-value=&quot;Aanbesteding KA werkplek 2022&quot; format-disabled=&quot;true&quot;/&gt;&lt;titel formatted-value=&quot;Aanbesteding KA werkplek 2022&quot;/&gt;&lt;subtitel-txt/&gt;&lt;subtitel formatted-value=&quot;&quot;/&gt;&lt;datum value=&quot;2022-10-06T00:00:00&quot; formatted-value=&quot;6 oktober 2022&quot;/&gt;&lt;datumvoor formatted-value=&quot;6 oktober 2022&quot;/&gt;&lt;voettekst formatted-value=&quot;Aanbesteding KA werkplek 2022 | 6 oktober 2022&quot;/&gt;&lt;woordmerk formatted-value=&quot;(slides)/images/woordmerk/RO_KSA_zwart.png&quot;/&gt;&lt;kleuren value=&quot;alles&quot; formatted-value=&quot; &quot;/&gt;&lt;eerstedia value=&quot;1&quot; formatted-value=&quot;Alleen tekst&quot;/&gt;&lt;typelogo value=&quot;1&quot; formatted-value=&quot;Organisatieonderdeel&quot;/&gt;&lt;rubriek value=&quot;1&quot; formatted-value=&quot; &quot;/&gt;&lt;merking value=&quot;1&quot; formatted-value=&quot; &quot;/&gt;&lt;rubricering formatted-value=&quot;&quot;/&gt;&lt;afbeelding/&gt;&lt;strapline-image formatted-value=&quot;(slides)/images/dividers/blanco.gif&quot;/&gt;&lt;strapline-thumb formatted-value=&quot;(slides)/images/dividers/(thumbnails)/blanco.gif&quot;/&gt;&lt;lsttaal/&gt;&lt;reopened value=&quot;true&quot; formatted-value=&quot;true&quot;/&gt;&lt;organisatie-item value=&quot;162&quot; formatted-value=&quot;Kansspelautoriteit- New Babylon&quot;&gt;&lt;organisatie zoekveld=&quot;Kansspelautoriteit- New Babylon&quot; facebook=&quot;&quot; linkedin=&quot;&quot; twitter=&quot;&quot; youtube=&quot;&quot; id=&quot;162&quot;&gt;&#10;    &lt;taal id=&quot;1031&quot; zoekveld=&quot;Kansspelautoriteit- New Babylon&quot; taal=&quot;1031&quot; omschrijving=&quot;Kansspelautoriteit&quot; naamdirectoraatgeneraal=&quot;Glücksspielbehörde&quot; naamdirectie=&quot;&quot; naamgebouw=&quot;&quot; baadres=&quot;Rijnstraat 50&quot; bapostcode=&quot;2515 XP&quot; baplaats=&quot;Den Haag&quot; paadres=&quot;Postfach 298&quot; papostcode=&quot;2501 CG&quot; paplaats=&quot;Den Haag&quot; land=&quot;Nederland&quot; telefoonnummer=&quot;070 302 1300&quot; faxnummer=&quot;070 302 1399&quot; website=&quot;www.kansspelautoriteit.nl&quot; banknaam=&quot;&quot; banknummer=&quot;&quot; logo=&quot;RO_KSA&quot; kleuren=&quot;mintgroen&quot; vrijkopje=&quot;&quot; vrij1=&quot;&quot; vrij2=&quot;&quot; vrij3=&quot;&quot; vrij4=&quot;&quot; vrij5=&quot;&quot; vrij6=&quot;&quot; vrij7=&quot;&quot; vrij8=&quot;&quot; payoff=&quot;&quot; instructies=&quot;Bei Antwort bitte Datum und unser Zeichen angeben. Bitte pro Zuschrift nur eine Angelegenheit behandeln.&quot; email=&quot;info@kansspelautoriteit.nl&quot; iban=&quot;&quot; bic=&quot;&quot; infonummer=&quot;&quot; koptekst=&quot;\nGlücksspielbehörde\n&quot; bezoekadres=&quot;Bezoekadres\nRijnstraat 50\n2515 XP Den Haag\nTelefoon 070 302 1300\nFax 070 302 1399\nwww.kansspelautoriteit.nl&quot; postadres=&quot;Postadres:\nPostbus Postfach 298,\n2501 CG Den Haag&quot;/&gt;&#10;    &lt;taal id=&quot;1034&quot; zoekveld=&quot;Kansspelautoriteit- New Babylon&quot; taal=&quot;1034&quot; omschrijving=&quot;Kansspelautoriteit&quot; naamdirectoraatgeneraal=&quot;Autoridad de los juegos de azar&quot; naamdirectie=&quot;&quot; naamgebouw=&quot;&quot; baadres=&quot;Rijnstraat 50&quot; bapostcode=&quot;2515 XP&quot; baplaats=&quot;Den Haag&quot; paadres=&quot;Buzón 298&quot; papostcode=&quot;2501 CG&quot; paplaats=&quot;Den Haag&quot; land=&quot;Nederland&quot; telefoonnummer=&quot;070 302 1300&quot; faxnummer=&quot;070 302 1399&quot; website=&quot;www.kansspelautoriteit.nl&quot; banknaam=&quot;&quot; banknummer=&quot;&quot; logo=&quot;RO_KSA&quot; kleuren=&quot;mintgroen&quot; vrijkopje=&quot;&quot; vrij1=&quot;&quot; vrij2=&quot;&quot; vrij3=&quot;&quot; vrij4=&quot;&quot; vrij5=&quot;&quot; vrij6=&quot;&quot; vrij7=&quot;&quot; vrij8=&quot;&quot; payoff=&quot;&quot; instructies=&quot;En su eventual contestación, por favor, indique la fecha y nuestro número de referencia. Le rogamos en cada carta trate un solo asunto.&quot; email=&quot;info@kansspelautoriteit.nl&quot; iban=&quot;&quot; bic=&quot;&quot; infonummer=&quot;&quot; koptekst=&quot;\nAutoridad de los juegos de azar\n&quot; bezoekadres=&quot;Bezoekadres\nRijnstraat 50\n2515 XP Den Haag\nTelefoon 070 302 1300\nFax 070 302 1399\nwww.kansspelautoriteit.nl&quot; postadres=&quot;Postadres:\nPostbus Buzón 298,\n2501 CG Den Haag&quot;/&gt;&#10;    &lt;taal id=&quot;1036&quot; zoekveld=&quot;Kansspelautoriteit- New Babylon&quot; taal=&quot;1036&quot; omschrijving=&quot;Kansspelautoriteit&quot; naamdirectoraatgeneraal=&quot;Autorité des jeux de hasard&quot; naamdirectie=&quot;&quot; naamgebouw=&quot;&quot; baadres=&quot;Rijnstraat 50&quot; bapostcode=&quot;2515 XP&quot; baplaats=&quot;Den Haag&quot; paadres=&quot;Boîte Postale 298&quot; papostcode=&quot;2501 CG&quot; paplaats=&quot;Den Haag&quot; land=&quot;Nederland&quot; telefoonnummer=&quot;070 302 1300&quot; faxnummer=&quot;070 302 1399&quot; website=&quot;www.kansspelautoriteit.nl&quot; banknaam=&quot;&quot; banknummer=&quot;&quot; logo=&quot;RO_KSA&quot; kleuren=&quot;mintgroen&quot; vrijkopje=&quot;&quot; vrij1=&quot;&quot; vrij2=&quot;&quot; vrij3=&quot;&quot; vrij4=&quot;&quot; vrij5=&quot;&quot; vrij6=&quot;&quot; vrij7=&quot;&quot; vrij8=&quot;&quot; payoff=&quot;&quot; instructies=&quot;Prière de mentionner dans toute correspondance la date et notre référence. Prière de ne traiter qu'une seule affaire par lettre.&quot; email=&quot;info@kansspelautoriteit.nl&quot; iban=&quot;&quot; bic=&quot;&quot; infonummer=&quot;&quot; koptekst=&quot;\nAutorité des jeux de hasard\n&quot; bezoekadres=&quot;Bezoekadres\nRijnstraat 50\n2515 XP Den Haag\nTelefoon 070 302 1300\nFax 070 302 1399\nwww.kansspelautoriteit.nl&quot; postadres=&quot;Postadres:\nPostbus Boîte Postale 298,\n2501 CG Den Haag&quot;/&gt;&#10;    &lt;taal id=&quot;1043&quot; zoekveld=&quot;Kansspelautoriteit- New Babylon&quot; taal=&quot;1043&quot; omschrijving=&quot;Kansspelautoriteit&quot; naamdirectoraatgeneraal=&quot;Kansspelautoriteit&quot; naamdirectie=&quot;&quot; naamgebouw=&quot;New babylon Center Offices&quot; baadres=&quot;Anna van Buerenplein 45A&quot; bapostcode=&quot;2595 DA&quot; baplaats=&quot;Den Haag&quot; paadres=&quot;Postbus 298&quot; papostcode=&quot;2501 CG&quot; paplaats=&quot;Den Haag&quot; land=&quot;Nederland&quot; telefoonnummer=&quot;070 302 1300&quot; faxnummer=&quot;070 302 1399&quot; website=&quot;www.kansspelautoriteit.nl&quot; banknaam=&quot;&quot; banknummer=&quot;&quot; logo=&quot;RO_KSA&quot; kleuren=&quot;mintgroen&quot; vrijkopje=&quot;&quot; vrij1=&quot;&quot; vrij2=&quot;&quot; vrij3=&quot;&quot; vrij4=&quot;&quot; vrij5=&quot;&quot; vrij6=&quot;&quot; vrij7=&quot;&quot; vrij8=&quot;&quot; payoff=&quot;Kansspelautoriteit - Veilig spelen!&quot; instructies=&quot;Bij beantwoording de datum en ons kenmerk vermelden.&quot; email=&quot;info@kansspelautoriteit.nl&quot; iban=&quot;&quot; bic=&quot;&quot; infonummer=&quot;&quot; koptekst=&quot;\nKansspelautoriteit\n&quot; bezoekadres=&quot;Bezoekadres\nNew babylon Center Offices\nAnna van Buerenplein 45A\n2595 DA Den Haag\nTelefoon 070 302 1300\nFax 070 302 1399\nwww.kansspelautoriteit.nl&quot; postadres=&quot;Postadres:\nPostbus Postbus 298,\n2501 CG Den Haag&quot;/&gt;&#10;    &lt;taal id=&quot;2057&quot; zoekveld=&quot;Kansspelautoriteit- New Babylon&quot; taal=&quot;2057&quot; omschrijving=&quot;Kansspelautoriteit&quot; naamdirectoraatgeneraal=&quot;Gambling Authority&quot; naamdirectie=&quot;&quot; naamgebouw=&quot;&quot; baadres=&quot;Rijnstraat 50&quot; bapostcode=&quot;2515 XP&quot; baplaats=&quot;Den Haag&quot; paadres=&quot;PO Box 298&quot; papostcode=&quot;2501 CG&quot; paplaats=&quot;Den Haag&quot; land=&quot;Nederland&quot; telefoonnummer=&quot;+31 (0)70 302 1300&quot; faxnummer=&quot;+31 (0)70 302 1399&quot; website=&quot;www.kansspelautoriteit.nl&quot; banknaam=&quot;&quot; banknummer=&quot;&quot; logo=&quot;RO_KSA&quot; kleuren=&quot;mintgroen&quot; vrijkopje=&quot;&quot; vrij1=&quot;&quot; vrij2=&quot;&quot; vrij3=&quot;&quot; vrij4=&quot;&quot; vrij5=&quot;&quot; vrij6=&quot;&quot; vrij7=&quot;&quot; vrij8=&quot;&quot; payoff=&quot;&quot; instructies=&quot;Please quote date of letter and our ref. when replying. Do not raise more than one subject per letter.&quot; email=&quot;info@kansspelautoriteit.nl&quot; iban=&quot;&quot; bic=&quot;&quot; infonummer=&quot;&quot; koptekst=&quot;\nGambling Authority\n&quot; bezoekadres=&quot;Bezoekadres\nRijnstraat 50\n2515 XP Den Haag\nTelefoon +31 (0)70 302 1300\nFax +31 (0)70 302 1399\nwww.kansspelautoriteit.nl&quot; postadres=&quot;Postadres:\nPostbus PO Box 298,\n2501 CG Den Haag&quot;/&gt;&#10;   &lt;/organisatie&gt;&#10;  &lt;/organisatie-item&gt;&lt;size value=&quot;OnScreen&quot; formatted-value=&quot;OnScreen&quot;/&gt;&lt;documentsubtype formatted-value=&quot;Presentatie&quot;/&gt;&lt;documenttitel formatted-value=&quot;Presentatie - Aanbesteding KA werkplek 2022&quot;/&gt;&lt;heropend value=&quot;false&quot;/&gt;&lt;vorm value=&quot;Digitaal&quot;/&gt;&lt;ZaakLocatie/&gt;&lt;zaakkenmerk/&gt;&lt;zaaktitel/&gt;&lt;drager formatted-value=&quot;Document&quot;/&gt;&lt;documentclass value=&quot;Presentatie&quot; formatted-value=&quot;Presentatie&quot;/&gt;&lt;digionderdeel/&gt;&lt;documenttype value=&quot;Intern Justitie&quot; formatted-value=&quot;Intern Justitie&quot;/&gt;&lt;docstatus value=&quot;Informeel concept&quot; formatted-value=&quot;Informeel concept&quot;/&gt;&lt;_onskenmerk formatted-value=&quot;&quot;/&gt;&lt;/presentatie&gt;&lt;/data&gt;&#10;"/>
</p:tagLst>
</file>

<file path=ppt/theme/theme1.xml><?xml version="1.0" encoding="utf-8"?>
<a:theme xmlns:a="http://schemas.openxmlformats.org/drawingml/2006/main" name="std-lichtblauw">
  <a:themeElements>
    <a:clrScheme name="std-oranje">
      <a:dk1>
        <a:srgbClr val="000000"/>
      </a:dk1>
      <a:lt1>
        <a:srgbClr val="FFFFFF"/>
      </a:lt1>
      <a:dk2>
        <a:srgbClr val="1F497D"/>
      </a:dk2>
      <a:lt2>
        <a:srgbClr val="EEECE1"/>
      </a:lt2>
      <a:accent1>
        <a:srgbClr val="76D2B6"/>
      </a:accent1>
      <a:accent2>
        <a:srgbClr val="007BC7"/>
      </a:accent2>
      <a:accent3>
        <a:srgbClr val="8FCAE7"/>
      </a:accent3>
      <a:accent4>
        <a:srgbClr val="F092CD"/>
      </a:accent4>
      <a:accent5>
        <a:srgbClr val="A90061"/>
      </a:accent5>
      <a:accent6>
        <a:srgbClr val="CA005D"/>
      </a:accent6>
      <a:hlink>
        <a:srgbClr val="0000FF"/>
      </a:hlink>
      <a:folHlink>
        <a:srgbClr val="800080"/>
      </a:folHlink>
    </a:clrScheme>
    <a:fontScheme name="std-oranje">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47145C"/>
        </a:dk2>
        <a:lt2>
          <a:srgbClr val="47145C"/>
        </a:lt2>
        <a:accent1>
          <a:srgbClr val="CC003D"/>
        </a:accent1>
        <a:accent2>
          <a:srgbClr val="ED8FBB"/>
        </a:accent2>
        <a:accent3>
          <a:srgbClr val="FFFFFF"/>
        </a:accent3>
        <a:accent4>
          <a:srgbClr val="000000"/>
        </a:accent4>
        <a:accent5>
          <a:srgbClr val="E2AAAF"/>
        </a:accent5>
        <a:accent6>
          <a:srgbClr val="D781A9"/>
        </a:accent6>
        <a:hlink>
          <a:srgbClr val="900079"/>
        </a:hlink>
        <a:folHlink>
          <a:srgbClr val="ED8FB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td-oranje">
    <a:dk1>
      <a:srgbClr val="000000"/>
    </a:dk1>
    <a:lt1>
      <a:srgbClr val="FFFFFF"/>
    </a:lt1>
    <a:dk2>
      <a:srgbClr val="1F497D"/>
    </a:dk2>
    <a:lt2>
      <a:srgbClr val="EEECE1"/>
    </a:lt2>
    <a:accent1>
      <a:srgbClr val="76D2B6"/>
    </a:accent1>
    <a:accent2>
      <a:srgbClr val="007BC7"/>
    </a:accent2>
    <a:accent3>
      <a:srgbClr val="8FCAE7"/>
    </a:accent3>
    <a:accent4>
      <a:srgbClr val="F092CD"/>
    </a:accent4>
    <a:accent5>
      <a:srgbClr val="A90061"/>
    </a:accent5>
    <a:accent6>
      <a:srgbClr val="CA005D"/>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B4786DD1A49E043BA47DFEE5CA365D3" ma:contentTypeVersion="8" ma:contentTypeDescription="Een nieuw document maken." ma:contentTypeScope="" ma:versionID="813febb47467cb0a658ed1257d04a96b">
  <xsd:schema xmlns:xsd="http://www.w3.org/2001/XMLSchema" xmlns:xs="http://www.w3.org/2001/XMLSchema" xmlns:p="http://schemas.microsoft.com/office/2006/metadata/properties" xmlns:ns2="75c4b887-40b1-4e6f-922d-80b1dccc1120" xmlns:ns3="078d337c-e1a5-4441-93c4-6433c8794b3d" targetNamespace="http://schemas.microsoft.com/office/2006/metadata/properties" ma:root="true" ma:fieldsID="c1ab8aef9fb905f4c2b88588a44d883d" ns2:_="" ns3:_="">
    <xsd:import namespace="75c4b887-40b1-4e6f-922d-80b1dccc1120"/>
    <xsd:import namespace="078d337c-e1a5-4441-93c4-6433c8794b3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c4b887-40b1-4e6f-922d-80b1dccc11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Afbeeldingtags" ma:readOnly="false" ma:fieldId="{5cf76f15-5ced-4ddc-b409-7134ff3c332f}" ma:taxonomyMulti="true" ma:sspId="efb9250a-7d5c-464f-96fb-c4830e0663e3"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8d337c-e1a5-4441-93c4-6433c8794b3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5d240f8-a5b1-429a-b790-0116df1b2d54}" ma:internalName="TaxCatchAll" ma:showField="CatchAllData" ma:web="078d337c-e1a5-4441-93c4-6433c8794b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4CD51D7-E079-4E63-8C9C-2D86AE7FC4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c4b887-40b1-4e6f-922d-80b1dccc1120"/>
    <ds:schemaRef ds:uri="078d337c-e1a5-4441-93c4-6433c8794b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2E71823-3624-403C-9D32-704AA6202B8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presentatie-2010</Template>
  <TotalTime>0</TotalTime>
  <Words>2450</Words>
  <Application>Microsoft Macintosh PowerPoint</Application>
  <PresentationFormat>Diavoorstelling (4:3)</PresentationFormat>
  <Paragraphs>364</Paragraphs>
  <Slides>25</Slides>
  <Notes>14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25</vt:i4>
      </vt:variant>
    </vt:vector>
  </HeadingPairs>
  <TitlesOfParts>
    <vt:vector size="29" baseType="lpstr">
      <vt:lpstr>Arial</vt:lpstr>
      <vt:lpstr>Calibri</vt:lpstr>
      <vt:lpstr>Verdana</vt:lpstr>
      <vt:lpstr>std-lichtblauw</vt:lpstr>
      <vt:lpstr>Pre-bid meeting aanbesteding IT-infrastructuur</vt:lpstr>
      <vt:lpstr>Agenda</vt:lpstr>
      <vt:lpstr>Spelregels</vt:lpstr>
      <vt:lpstr>Kansspelautoriteit</vt:lpstr>
      <vt:lpstr>Aanleiding: huidige werkplek is verouderd</vt:lpstr>
      <vt:lpstr>Doelstelling -&gt; cloud-beleid</vt:lpstr>
      <vt:lpstr>Scope (deel 1/3): hosting services</vt:lpstr>
      <vt:lpstr>Scope (deel 2/3): hosting werkplek</vt:lpstr>
      <vt:lpstr>Scope (deel 3/3): Overig</vt:lpstr>
      <vt:lpstr>Buiten scope</vt:lpstr>
      <vt:lpstr>Transitie  </vt:lpstr>
      <vt:lpstr>Verdere procedure: hoofdlijnen aanbesteding</vt:lpstr>
      <vt:lpstr>Planning</vt:lpstr>
      <vt:lpstr>Geschiktheidseisen: algemeen</vt:lpstr>
      <vt:lpstr>Kerncompetenties obv 1 tot 5 referenties</vt:lpstr>
      <vt:lpstr>Gunning: gunnen op waarde</vt:lpstr>
      <vt:lpstr>Gunnen op waarde: rekenvoorbeeld</vt:lpstr>
      <vt:lpstr>Subgunningscriterium 1: Programma van Eisen en Wensen</vt:lpstr>
      <vt:lpstr>SMART</vt:lpstr>
      <vt:lpstr>Subgunningscriterium 2: doorlopende diensten</vt:lpstr>
      <vt:lpstr>Subgunningscriterium 3: transitiediensten</vt:lpstr>
      <vt:lpstr>Subgunningscriterium 4: presentatie</vt:lpstr>
      <vt:lpstr>Beoordeling</vt:lpstr>
      <vt:lpstr>Afsluitend</vt:lpstr>
      <vt:lpstr>Vragen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Aanbesteding KA werkplek 2022</dc:title>
  <dc:creator/>
  <cp:lastModifiedBy/>
  <cp:revision>1</cp:revision>
  <dcterms:created xsi:type="dcterms:W3CDTF">2022-10-03T13:34:53Z</dcterms:created>
  <dcterms:modified xsi:type="dcterms:W3CDTF">2022-10-31T16:46:43Z</dcterms:modified>
</cp:coreProperties>
</file>