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70" r:id="rId14"/>
    <p:sldId id="269" r:id="rId15"/>
  </p:sldIdLst>
  <p:sldSz cx="12192000" cy="6858000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3" autoAdjust="0"/>
    <p:restoredTop sz="94660"/>
  </p:normalViewPr>
  <p:slideViewPr>
    <p:cSldViewPr>
      <p:cViewPr varScale="1">
        <p:scale>
          <a:sx n="115" d="100"/>
          <a:sy n="115" d="100"/>
        </p:scale>
        <p:origin x="42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A0095E-2E66-4A5C-BFC3-80EA3B9B4E2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7125A548-4C59-4CC9-982C-32F2E4362B5D}">
      <dgm:prSet phldrT="[Tekst]"/>
      <dgm:spPr>
        <a:solidFill>
          <a:schemeClr val="tx2"/>
        </a:solidFill>
      </dgm:spPr>
      <dgm:t>
        <a:bodyPr/>
        <a:lstStyle/>
        <a:p>
          <a:r>
            <a:rPr lang="nl-NL" dirty="0" smtClean="0"/>
            <a:t>Spuischuiven (34X)</a:t>
          </a:r>
          <a:endParaRPr lang="nl-NL" dirty="0"/>
        </a:p>
      </dgm:t>
    </dgm:pt>
    <dgm:pt modelId="{3CBF0728-302E-479A-B8A6-A1FDB9B11C1B}" type="parTrans" cxnId="{38E91273-5386-4FF1-BE8F-84565671C078}">
      <dgm:prSet/>
      <dgm:spPr/>
      <dgm:t>
        <a:bodyPr/>
        <a:lstStyle/>
        <a:p>
          <a:endParaRPr lang="nl-NL"/>
        </a:p>
      </dgm:t>
    </dgm:pt>
    <dgm:pt modelId="{040933D0-16F8-48DA-903F-5FEB4EA14AEB}" type="sibTrans" cxnId="{38E91273-5386-4FF1-BE8F-84565671C078}">
      <dgm:prSet/>
      <dgm:spPr/>
      <dgm:t>
        <a:bodyPr/>
        <a:lstStyle/>
        <a:p>
          <a:endParaRPr lang="nl-NL"/>
        </a:p>
      </dgm:t>
    </dgm:pt>
    <dgm:pt modelId="{C43E5594-0A44-4731-B2B1-B22422485802}">
      <dgm:prSet phldrT="[Tekst]"/>
      <dgm:spPr/>
      <dgm:t>
        <a:bodyPr/>
        <a:lstStyle/>
        <a:p>
          <a:r>
            <a:rPr lang="nl-NL" dirty="0" smtClean="0"/>
            <a:t>Hydrauliek systeem (68x)</a:t>
          </a:r>
          <a:endParaRPr lang="nl-NL" dirty="0"/>
        </a:p>
      </dgm:t>
    </dgm:pt>
    <dgm:pt modelId="{3CC4C814-4E6E-4B31-AEF3-E5B513896AD2}" type="parTrans" cxnId="{F26B77A6-63C3-4CC8-A0D9-98E7C8A0FEE4}">
      <dgm:prSet/>
      <dgm:spPr/>
      <dgm:t>
        <a:bodyPr/>
        <a:lstStyle/>
        <a:p>
          <a:endParaRPr lang="nl-NL"/>
        </a:p>
      </dgm:t>
    </dgm:pt>
    <dgm:pt modelId="{4814548E-7431-477A-827F-21EC13BA420D}" type="sibTrans" cxnId="{F26B77A6-63C3-4CC8-A0D9-98E7C8A0FEE4}">
      <dgm:prSet/>
      <dgm:spPr/>
      <dgm:t>
        <a:bodyPr/>
        <a:lstStyle/>
        <a:p>
          <a:endParaRPr lang="nl-NL"/>
        </a:p>
      </dgm:t>
    </dgm:pt>
    <dgm:pt modelId="{1D287FE7-D88A-43DF-9B33-E723A202238F}">
      <dgm:prSet phldrT="[Tekst]"/>
      <dgm:spPr/>
      <dgm:t>
        <a:bodyPr/>
        <a:lstStyle/>
        <a:p>
          <a:r>
            <a:rPr lang="nl-NL" dirty="0" smtClean="0"/>
            <a:t>Draaipunten smeersysteem (272x oliesmeersysteem en 204x vetsmeersysteem)</a:t>
          </a:r>
          <a:endParaRPr lang="nl-NL" dirty="0"/>
        </a:p>
      </dgm:t>
    </dgm:pt>
    <dgm:pt modelId="{F6326375-14F5-4875-82F5-A439BE356D3F}" type="parTrans" cxnId="{45837CE2-C930-48F3-A881-07EE78E6B725}">
      <dgm:prSet/>
      <dgm:spPr/>
      <dgm:t>
        <a:bodyPr/>
        <a:lstStyle/>
        <a:p>
          <a:endParaRPr lang="nl-NL"/>
        </a:p>
      </dgm:t>
    </dgm:pt>
    <dgm:pt modelId="{12F22525-48E8-4729-90DA-A71189696C74}" type="sibTrans" cxnId="{45837CE2-C930-48F3-A881-07EE78E6B725}">
      <dgm:prSet/>
      <dgm:spPr/>
      <dgm:t>
        <a:bodyPr/>
        <a:lstStyle/>
        <a:p>
          <a:endParaRPr lang="nl-NL"/>
        </a:p>
      </dgm:t>
    </dgm:pt>
    <dgm:pt modelId="{07B36523-5F42-43BB-8954-E7546719E52C}">
      <dgm:prSet phldrT="[Tekst]"/>
      <dgm:spPr>
        <a:solidFill>
          <a:schemeClr val="tx2"/>
        </a:solidFill>
      </dgm:spPr>
      <dgm:t>
        <a:bodyPr/>
        <a:lstStyle/>
        <a:p>
          <a:r>
            <a:rPr lang="nl-NL" dirty="0" smtClean="0"/>
            <a:t>Vis- en zoutriolen (1xVisriool en 2xzoutriool)</a:t>
          </a:r>
          <a:endParaRPr lang="nl-NL" dirty="0"/>
        </a:p>
      </dgm:t>
    </dgm:pt>
    <dgm:pt modelId="{012381F7-8EC0-4574-89F9-70B002C967AC}" type="parTrans" cxnId="{1B2B2279-717F-471E-8EAB-0EFEE2865756}">
      <dgm:prSet/>
      <dgm:spPr/>
      <dgm:t>
        <a:bodyPr/>
        <a:lstStyle/>
        <a:p>
          <a:endParaRPr lang="nl-NL"/>
        </a:p>
      </dgm:t>
    </dgm:pt>
    <dgm:pt modelId="{7898C18F-35F0-45A6-BA87-071269F1FF66}" type="sibTrans" cxnId="{1B2B2279-717F-471E-8EAB-0EFEE2865756}">
      <dgm:prSet/>
      <dgm:spPr/>
      <dgm:t>
        <a:bodyPr/>
        <a:lstStyle/>
        <a:p>
          <a:endParaRPr lang="nl-NL"/>
        </a:p>
      </dgm:t>
    </dgm:pt>
    <dgm:pt modelId="{5D17EEB4-E4F9-4FBD-840E-451D797E6C75}">
      <dgm:prSet phldrT="[Tekst]"/>
      <dgm:spPr/>
      <dgm:t>
        <a:bodyPr/>
        <a:lstStyle/>
        <a:p>
          <a:r>
            <a:rPr lang="nl-NL" dirty="0" smtClean="0"/>
            <a:t>Bewegingswerk (2 per visriool en 2 per zoutriool)</a:t>
          </a:r>
          <a:endParaRPr lang="nl-NL" dirty="0"/>
        </a:p>
      </dgm:t>
    </dgm:pt>
    <dgm:pt modelId="{0C976F3E-7B64-4AB6-8E86-12300A29FB06}" type="parTrans" cxnId="{BF60A8E6-003E-4834-93A9-25CC843B5CF6}">
      <dgm:prSet/>
      <dgm:spPr/>
      <dgm:t>
        <a:bodyPr/>
        <a:lstStyle/>
        <a:p>
          <a:endParaRPr lang="nl-NL"/>
        </a:p>
      </dgm:t>
    </dgm:pt>
    <dgm:pt modelId="{B7ACF337-387E-4A9A-8E98-9485B5EB04E7}" type="sibTrans" cxnId="{BF60A8E6-003E-4834-93A9-25CC843B5CF6}">
      <dgm:prSet/>
      <dgm:spPr/>
      <dgm:t>
        <a:bodyPr/>
        <a:lstStyle/>
        <a:p>
          <a:endParaRPr lang="nl-NL"/>
        </a:p>
      </dgm:t>
    </dgm:pt>
    <dgm:pt modelId="{4CBC6954-2700-4090-8351-3A33502EEBDE}">
      <dgm:prSet phldrT="[Tekst]"/>
      <dgm:spPr/>
      <dgm:t>
        <a:bodyPr/>
        <a:lstStyle/>
        <a:p>
          <a:r>
            <a:rPr lang="nl-NL" dirty="0" smtClean="0"/>
            <a:t>Schuiven (2 per visriool en 2 per zoutriool)</a:t>
          </a:r>
          <a:endParaRPr lang="nl-NL" dirty="0"/>
        </a:p>
      </dgm:t>
    </dgm:pt>
    <dgm:pt modelId="{02DE81EF-13CA-4D36-A612-39225EF2CF71}" type="parTrans" cxnId="{D3266C1D-EEAB-4352-8093-BC472904C3A5}">
      <dgm:prSet/>
      <dgm:spPr/>
      <dgm:t>
        <a:bodyPr/>
        <a:lstStyle/>
        <a:p>
          <a:endParaRPr lang="nl-NL"/>
        </a:p>
      </dgm:t>
    </dgm:pt>
    <dgm:pt modelId="{33B0179D-2027-408A-B8C7-97414B3CC936}" type="sibTrans" cxnId="{D3266C1D-EEAB-4352-8093-BC472904C3A5}">
      <dgm:prSet/>
      <dgm:spPr/>
      <dgm:t>
        <a:bodyPr/>
        <a:lstStyle/>
        <a:p>
          <a:endParaRPr lang="nl-NL"/>
        </a:p>
      </dgm:t>
    </dgm:pt>
    <dgm:pt modelId="{4AE18631-F856-41CB-9F54-4CCAEA0CBF10}">
      <dgm:prSet phldrT="[Tekst]"/>
      <dgm:spPr/>
      <dgm:t>
        <a:bodyPr/>
        <a:lstStyle/>
        <a:p>
          <a:r>
            <a:rPr lang="nl-NL" dirty="0" smtClean="0"/>
            <a:t>Persluchtsysteem (1x)</a:t>
          </a:r>
          <a:endParaRPr lang="nl-NL" dirty="0"/>
        </a:p>
      </dgm:t>
    </dgm:pt>
    <dgm:pt modelId="{978FBE5B-BFDD-4933-9545-BCB6C6CF5672}" type="parTrans" cxnId="{5E93F489-4086-4E66-B77C-FAA576C9999F}">
      <dgm:prSet/>
      <dgm:spPr/>
      <dgm:t>
        <a:bodyPr/>
        <a:lstStyle/>
        <a:p>
          <a:endParaRPr lang="nl-NL"/>
        </a:p>
      </dgm:t>
    </dgm:pt>
    <dgm:pt modelId="{68F9A843-9A8D-46D3-847A-9BFCA0FFCF43}" type="sibTrans" cxnId="{5E93F489-4086-4E66-B77C-FAA576C9999F}">
      <dgm:prSet/>
      <dgm:spPr/>
      <dgm:t>
        <a:bodyPr/>
        <a:lstStyle/>
        <a:p>
          <a:endParaRPr lang="nl-NL"/>
        </a:p>
      </dgm:t>
    </dgm:pt>
    <dgm:pt modelId="{C77B14F6-485D-47A9-A565-35A908E86FE3}">
      <dgm:prSet phldrT="[Tekst]"/>
      <dgm:spPr/>
      <dgm:t>
        <a:bodyPr/>
        <a:lstStyle/>
        <a:p>
          <a:r>
            <a:rPr lang="nl-NL" dirty="0" smtClean="0"/>
            <a:t>Machinekamer (36x)</a:t>
          </a:r>
          <a:endParaRPr lang="nl-NL" dirty="0"/>
        </a:p>
      </dgm:t>
    </dgm:pt>
    <dgm:pt modelId="{B7ACE3EE-A6E2-42A1-82D7-C6BAD72EB72A}" type="parTrans" cxnId="{F4E968D7-55F3-474A-A0D9-406BF943319A}">
      <dgm:prSet/>
      <dgm:spPr/>
      <dgm:t>
        <a:bodyPr/>
        <a:lstStyle/>
        <a:p>
          <a:endParaRPr lang="nl-NL"/>
        </a:p>
      </dgm:t>
    </dgm:pt>
    <dgm:pt modelId="{3D2D0C00-801A-4D4D-95B6-C2E816A1D428}" type="sibTrans" cxnId="{F4E968D7-55F3-474A-A0D9-406BF943319A}">
      <dgm:prSet/>
      <dgm:spPr/>
      <dgm:t>
        <a:bodyPr/>
        <a:lstStyle/>
        <a:p>
          <a:endParaRPr lang="nl-NL"/>
        </a:p>
      </dgm:t>
    </dgm:pt>
    <dgm:pt modelId="{57C6FA9B-9C39-4D31-B817-3B56FF438BC1}">
      <dgm:prSet phldrT="[Tekst]"/>
      <dgm:spPr/>
      <dgm:t>
        <a:bodyPr/>
        <a:lstStyle/>
        <a:p>
          <a:r>
            <a:rPr lang="nl-NL" dirty="0" smtClean="0"/>
            <a:t>Staal (2 per visriool en 2 per zoutriool)</a:t>
          </a:r>
          <a:endParaRPr lang="nl-NL" dirty="0"/>
        </a:p>
      </dgm:t>
    </dgm:pt>
    <dgm:pt modelId="{1BE7374A-E4D3-4F69-B82B-A54629B9AB59}" type="parTrans" cxnId="{D4459EE1-4993-4C5C-8D43-E3BB26E4D34C}">
      <dgm:prSet/>
      <dgm:spPr/>
      <dgm:t>
        <a:bodyPr/>
        <a:lstStyle/>
        <a:p>
          <a:endParaRPr lang="nl-NL"/>
        </a:p>
      </dgm:t>
    </dgm:pt>
    <dgm:pt modelId="{75259DD5-08DF-4D2F-86F9-FA9ED23691DF}" type="sibTrans" cxnId="{D4459EE1-4993-4C5C-8D43-E3BB26E4D34C}">
      <dgm:prSet/>
      <dgm:spPr/>
      <dgm:t>
        <a:bodyPr/>
        <a:lstStyle/>
        <a:p>
          <a:endParaRPr lang="nl-NL"/>
        </a:p>
      </dgm:t>
    </dgm:pt>
    <dgm:pt modelId="{815F24EF-6AB7-435A-8731-2DF96E0DCA41}">
      <dgm:prSet phldrT="[Tekst]"/>
      <dgm:spPr/>
      <dgm:t>
        <a:bodyPr/>
        <a:lstStyle/>
        <a:p>
          <a:r>
            <a:rPr lang="nl-NL" dirty="0" smtClean="0"/>
            <a:t>Beton</a:t>
          </a:r>
          <a:endParaRPr lang="nl-NL" dirty="0"/>
        </a:p>
      </dgm:t>
    </dgm:pt>
    <dgm:pt modelId="{689B17A0-B4DD-4A6A-9FA0-376A1A930AE8}" type="parTrans" cxnId="{638F5F06-E820-4FC6-AA13-F627FAFB27A6}">
      <dgm:prSet/>
      <dgm:spPr/>
      <dgm:t>
        <a:bodyPr/>
        <a:lstStyle/>
        <a:p>
          <a:endParaRPr lang="nl-NL"/>
        </a:p>
      </dgm:t>
    </dgm:pt>
    <dgm:pt modelId="{1FAA7108-533E-49AB-9A57-EBF2C1678C8F}" type="sibTrans" cxnId="{638F5F06-E820-4FC6-AA13-F627FAFB27A6}">
      <dgm:prSet/>
      <dgm:spPr/>
      <dgm:t>
        <a:bodyPr/>
        <a:lstStyle/>
        <a:p>
          <a:endParaRPr lang="nl-NL"/>
        </a:p>
      </dgm:t>
    </dgm:pt>
    <dgm:pt modelId="{73E13A51-FBD2-4884-8E4B-C92FCC7C9AE9}" type="pres">
      <dgm:prSet presAssocID="{90A0095E-2E66-4A5C-BFC3-80EA3B9B4E2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BFEF33CB-3F67-4284-9E38-2DB9D376BC25}" type="pres">
      <dgm:prSet presAssocID="{7125A548-4C59-4CC9-982C-32F2E4362B5D}" presName="composite" presStyleCnt="0"/>
      <dgm:spPr/>
    </dgm:pt>
    <dgm:pt modelId="{75F2F6D2-4B40-483A-8B18-C8FB8F08B55D}" type="pres">
      <dgm:prSet presAssocID="{7125A548-4C59-4CC9-982C-32F2E4362B5D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5766717-627E-4699-8757-090E91674860}" type="pres">
      <dgm:prSet presAssocID="{7125A548-4C59-4CC9-982C-32F2E4362B5D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FEC04496-D134-4DB0-A5B9-6654838F5F9D}" type="pres">
      <dgm:prSet presAssocID="{040933D0-16F8-48DA-903F-5FEB4EA14AEB}" presName="sp" presStyleCnt="0"/>
      <dgm:spPr/>
    </dgm:pt>
    <dgm:pt modelId="{D3FA4C6F-DA84-41C0-B380-2B345B736F76}" type="pres">
      <dgm:prSet presAssocID="{07B36523-5F42-43BB-8954-E7546719E52C}" presName="composite" presStyleCnt="0"/>
      <dgm:spPr/>
    </dgm:pt>
    <dgm:pt modelId="{21C9D499-1858-49BB-8DE1-A3D903B75452}" type="pres">
      <dgm:prSet presAssocID="{07B36523-5F42-43BB-8954-E7546719E52C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0C48B118-8FC4-473A-9222-BCF63CC83C9D}" type="pres">
      <dgm:prSet presAssocID="{07B36523-5F42-43BB-8954-E7546719E52C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5E93F489-4086-4E66-B77C-FAA576C9999F}" srcId="{7125A548-4C59-4CC9-982C-32F2E4362B5D}" destId="{4AE18631-F856-41CB-9F54-4CCAEA0CBF10}" srcOrd="2" destOrd="0" parTransId="{978FBE5B-BFDD-4933-9545-BCB6C6CF5672}" sibTransId="{68F9A843-9A8D-46D3-847A-9BFCA0FFCF43}"/>
    <dgm:cxn modelId="{38E91273-5386-4FF1-BE8F-84565671C078}" srcId="{90A0095E-2E66-4A5C-BFC3-80EA3B9B4E28}" destId="{7125A548-4C59-4CC9-982C-32F2E4362B5D}" srcOrd="0" destOrd="0" parTransId="{3CBF0728-302E-479A-B8A6-A1FDB9B11C1B}" sibTransId="{040933D0-16F8-48DA-903F-5FEB4EA14AEB}"/>
    <dgm:cxn modelId="{B9F96079-3949-4BF4-AC39-90C00B255CC7}" type="presOf" srcId="{4CBC6954-2700-4090-8351-3A33502EEBDE}" destId="{0C48B118-8FC4-473A-9222-BCF63CC83C9D}" srcOrd="0" destOrd="1" presId="urn:microsoft.com/office/officeart/2005/8/layout/chevron2"/>
    <dgm:cxn modelId="{76879ED2-6188-477C-9E90-04C39B54AD06}" type="presOf" srcId="{C43E5594-0A44-4731-B2B1-B22422485802}" destId="{55766717-627E-4699-8757-090E91674860}" srcOrd="0" destOrd="0" presId="urn:microsoft.com/office/officeart/2005/8/layout/chevron2"/>
    <dgm:cxn modelId="{1B2B2279-717F-471E-8EAB-0EFEE2865756}" srcId="{90A0095E-2E66-4A5C-BFC3-80EA3B9B4E28}" destId="{07B36523-5F42-43BB-8954-E7546719E52C}" srcOrd="1" destOrd="0" parTransId="{012381F7-8EC0-4574-89F9-70B002C967AC}" sibTransId="{7898C18F-35F0-45A6-BA87-071269F1FF66}"/>
    <dgm:cxn modelId="{233E093D-7E01-408E-AB00-0E7CE3976A15}" type="presOf" srcId="{5D17EEB4-E4F9-4FBD-840E-451D797E6C75}" destId="{0C48B118-8FC4-473A-9222-BCF63CC83C9D}" srcOrd="0" destOrd="0" presId="urn:microsoft.com/office/officeart/2005/8/layout/chevron2"/>
    <dgm:cxn modelId="{F26B77A6-63C3-4CC8-A0D9-98E7C8A0FEE4}" srcId="{7125A548-4C59-4CC9-982C-32F2E4362B5D}" destId="{C43E5594-0A44-4731-B2B1-B22422485802}" srcOrd="0" destOrd="0" parTransId="{3CC4C814-4E6E-4B31-AEF3-E5B513896AD2}" sibTransId="{4814548E-7431-477A-827F-21EC13BA420D}"/>
    <dgm:cxn modelId="{D6775555-AFF9-46B4-8690-5774D47F8EDD}" type="presOf" srcId="{7125A548-4C59-4CC9-982C-32F2E4362B5D}" destId="{75F2F6D2-4B40-483A-8B18-C8FB8F08B55D}" srcOrd="0" destOrd="0" presId="urn:microsoft.com/office/officeart/2005/8/layout/chevron2"/>
    <dgm:cxn modelId="{614621C0-7DC8-41CD-A6D8-3CC0AC5DC7E7}" type="presOf" srcId="{815F24EF-6AB7-435A-8731-2DF96E0DCA41}" destId="{0C48B118-8FC4-473A-9222-BCF63CC83C9D}" srcOrd="0" destOrd="3" presId="urn:microsoft.com/office/officeart/2005/8/layout/chevron2"/>
    <dgm:cxn modelId="{AC3C9F8B-DE1F-42ED-B93F-5DD422F302FD}" type="presOf" srcId="{1D287FE7-D88A-43DF-9B33-E723A202238F}" destId="{55766717-627E-4699-8757-090E91674860}" srcOrd="0" destOrd="1" presId="urn:microsoft.com/office/officeart/2005/8/layout/chevron2"/>
    <dgm:cxn modelId="{F4E968D7-55F3-474A-A0D9-406BF943319A}" srcId="{7125A548-4C59-4CC9-982C-32F2E4362B5D}" destId="{C77B14F6-485D-47A9-A565-35A908E86FE3}" srcOrd="3" destOrd="0" parTransId="{B7ACE3EE-A6E2-42A1-82D7-C6BAD72EB72A}" sibTransId="{3D2D0C00-801A-4D4D-95B6-C2E816A1D428}"/>
    <dgm:cxn modelId="{D8D43842-D33C-4F8D-A181-38D8807821E7}" type="presOf" srcId="{C77B14F6-485D-47A9-A565-35A908E86FE3}" destId="{55766717-627E-4699-8757-090E91674860}" srcOrd="0" destOrd="3" presId="urn:microsoft.com/office/officeart/2005/8/layout/chevron2"/>
    <dgm:cxn modelId="{638F5F06-E820-4FC6-AA13-F627FAFB27A6}" srcId="{07B36523-5F42-43BB-8954-E7546719E52C}" destId="{815F24EF-6AB7-435A-8731-2DF96E0DCA41}" srcOrd="3" destOrd="0" parTransId="{689B17A0-B4DD-4A6A-9FA0-376A1A930AE8}" sibTransId="{1FAA7108-533E-49AB-9A57-EBF2C1678C8F}"/>
    <dgm:cxn modelId="{33A53108-EFE0-4381-A882-10E106A17E53}" type="presOf" srcId="{57C6FA9B-9C39-4D31-B817-3B56FF438BC1}" destId="{0C48B118-8FC4-473A-9222-BCF63CC83C9D}" srcOrd="0" destOrd="2" presId="urn:microsoft.com/office/officeart/2005/8/layout/chevron2"/>
    <dgm:cxn modelId="{029EA028-ACDC-4C6C-876E-4CFD883941B9}" type="presOf" srcId="{90A0095E-2E66-4A5C-BFC3-80EA3B9B4E28}" destId="{73E13A51-FBD2-4884-8E4B-C92FCC7C9AE9}" srcOrd="0" destOrd="0" presId="urn:microsoft.com/office/officeart/2005/8/layout/chevron2"/>
    <dgm:cxn modelId="{45837CE2-C930-48F3-A881-07EE78E6B725}" srcId="{7125A548-4C59-4CC9-982C-32F2E4362B5D}" destId="{1D287FE7-D88A-43DF-9B33-E723A202238F}" srcOrd="1" destOrd="0" parTransId="{F6326375-14F5-4875-82F5-A439BE356D3F}" sibTransId="{12F22525-48E8-4729-90DA-A71189696C74}"/>
    <dgm:cxn modelId="{D4459EE1-4993-4C5C-8D43-E3BB26E4D34C}" srcId="{07B36523-5F42-43BB-8954-E7546719E52C}" destId="{57C6FA9B-9C39-4D31-B817-3B56FF438BC1}" srcOrd="2" destOrd="0" parTransId="{1BE7374A-E4D3-4F69-B82B-A54629B9AB59}" sibTransId="{75259DD5-08DF-4D2F-86F9-FA9ED23691DF}"/>
    <dgm:cxn modelId="{BF60A8E6-003E-4834-93A9-25CC843B5CF6}" srcId="{07B36523-5F42-43BB-8954-E7546719E52C}" destId="{5D17EEB4-E4F9-4FBD-840E-451D797E6C75}" srcOrd="0" destOrd="0" parTransId="{0C976F3E-7B64-4AB6-8E86-12300A29FB06}" sibTransId="{B7ACF337-387E-4A9A-8E98-9485B5EB04E7}"/>
    <dgm:cxn modelId="{D3266C1D-EEAB-4352-8093-BC472904C3A5}" srcId="{07B36523-5F42-43BB-8954-E7546719E52C}" destId="{4CBC6954-2700-4090-8351-3A33502EEBDE}" srcOrd="1" destOrd="0" parTransId="{02DE81EF-13CA-4D36-A612-39225EF2CF71}" sibTransId="{33B0179D-2027-408A-B8C7-97414B3CC936}"/>
    <dgm:cxn modelId="{EA2959F9-3B25-4CEC-9618-88F8EB0BE499}" type="presOf" srcId="{07B36523-5F42-43BB-8954-E7546719E52C}" destId="{21C9D499-1858-49BB-8DE1-A3D903B75452}" srcOrd="0" destOrd="0" presId="urn:microsoft.com/office/officeart/2005/8/layout/chevron2"/>
    <dgm:cxn modelId="{6F36B555-B96F-42BE-84CA-2A44990C4A9E}" type="presOf" srcId="{4AE18631-F856-41CB-9F54-4CCAEA0CBF10}" destId="{55766717-627E-4699-8757-090E91674860}" srcOrd="0" destOrd="2" presId="urn:microsoft.com/office/officeart/2005/8/layout/chevron2"/>
    <dgm:cxn modelId="{5538CC32-3AE7-4D53-BBCF-2BCB44922737}" type="presParOf" srcId="{73E13A51-FBD2-4884-8E4B-C92FCC7C9AE9}" destId="{BFEF33CB-3F67-4284-9E38-2DB9D376BC25}" srcOrd="0" destOrd="0" presId="urn:microsoft.com/office/officeart/2005/8/layout/chevron2"/>
    <dgm:cxn modelId="{0127C7C4-C288-4C14-B710-37A41D500FB7}" type="presParOf" srcId="{BFEF33CB-3F67-4284-9E38-2DB9D376BC25}" destId="{75F2F6D2-4B40-483A-8B18-C8FB8F08B55D}" srcOrd="0" destOrd="0" presId="urn:microsoft.com/office/officeart/2005/8/layout/chevron2"/>
    <dgm:cxn modelId="{E6F0A240-F327-4C87-A7FA-9C53EEEB1F14}" type="presParOf" srcId="{BFEF33CB-3F67-4284-9E38-2DB9D376BC25}" destId="{55766717-627E-4699-8757-090E91674860}" srcOrd="1" destOrd="0" presId="urn:microsoft.com/office/officeart/2005/8/layout/chevron2"/>
    <dgm:cxn modelId="{11066F07-1AF8-48CE-A109-057DB9DEF232}" type="presParOf" srcId="{73E13A51-FBD2-4884-8E4B-C92FCC7C9AE9}" destId="{FEC04496-D134-4DB0-A5B9-6654838F5F9D}" srcOrd="1" destOrd="0" presId="urn:microsoft.com/office/officeart/2005/8/layout/chevron2"/>
    <dgm:cxn modelId="{60AE4050-548A-41E4-B1BE-4F7936E894E2}" type="presParOf" srcId="{73E13A51-FBD2-4884-8E4B-C92FCC7C9AE9}" destId="{D3FA4C6F-DA84-41C0-B380-2B345B736F76}" srcOrd="2" destOrd="0" presId="urn:microsoft.com/office/officeart/2005/8/layout/chevron2"/>
    <dgm:cxn modelId="{3AE01267-BEE9-4180-A78D-A085DE248713}" type="presParOf" srcId="{D3FA4C6F-DA84-41C0-B380-2B345B736F76}" destId="{21C9D499-1858-49BB-8DE1-A3D903B75452}" srcOrd="0" destOrd="0" presId="urn:microsoft.com/office/officeart/2005/8/layout/chevron2"/>
    <dgm:cxn modelId="{1026A73F-B2D0-4260-85DB-87E48053435B}" type="presParOf" srcId="{D3FA4C6F-DA84-41C0-B380-2B345B736F76}" destId="{0C48B118-8FC4-473A-9222-BCF63CC83C9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F2F6D2-4B40-483A-8B18-C8FB8F08B55D}">
      <dsp:nvSpPr>
        <dsp:cNvPr id="0" name=""/>
        <dsp:cNvSpPr/>
      </dsp:nvSpPr>
      <dsp:spPr>
        <a:xfrm rot="5400000">
          <a:off x="-331741" y="333305"/>
          <a:ext cx="2211610" cy="1548127"/>
        </a:xfrm>
        <a:prstGeom prst="chevron">
          <a:avLst/>
        </a:prstGeom>
        <a:solidFill>
          <a:schemeClr val="tx2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300" kern="1200" dirty="0" smtClean="0"/>
            <a:t>Spuischuiven (34X)</a:t>
          </a:r>
          <a:endParaRPr lang="nl-NL" sz="1300" kern="1200" dirty="0"/>
        </a:p>
      </dsp:txBody>
      <dsp:txXfrm rot="-5400000">
        <a:off x="1" y="775628"/>
        <a:ext cx="1548127" cy="663483"/>
      </dsp:txXfrm>
    </dsp:sp>
    <dsp:sp modelId="{55766717-627E-4699-8757-090E91674860}">
      <dsp:nvSpPr>
        <dsp:cNvPr id="0" name=""/>
        <dsp:cNvSpPr/>
      </dsp:nvSpPr>
      <dsp:spPr>
        <a:xfrm rot="5400000">
          <a:off x="5657577" y="-4107886"/>
          <a:ext cx="1437546" cy="96564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Hydrauliek systeem (68x)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Draaipunten smeersysteem (272x oliesmeersysteem en 204x vetsmeersysteem)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Persluchtsysteem (1x)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Machinekamer (36x)</a:t>
          </a:r>
          <a:endParaRPr lang="nl-NL" sz="1700" kern="1200" dirty="0"/>
        </a:p>
      </dsp:txBody>
      <dsp:txXfrm rot="-5400000">
        <a:off x="1548127" y="71739"/>
        <a:ext cx="9586272" cy="1297196"/>
      </dsp:txXfrm>
    </dsp:sp>
    <dsp:sp modelId="{21C9D499-1858-49BB-8DE1-A3D903B75452}">
      <dsp:nvSpPr>
        <dsp:cNvPr id="0" name=""/>
        <dsp:cNvSpPr/>
      </dsp:nvSpPr>
      <dsp:spPr>
        <a:xfrm rot="5400000">
          <a:off x="-331741" y="2258766"/>
          <a:ext cx="2211610" cy="1548127"/>
        </a:xfrm>
        <a:prstGeom prst="chevron">
          <a:avLst/>
        </a:prstGeom>
        <a:solidFill>
          <a:schemeClr val="tx2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300" kern="1200" dirty="0" smtClean="0"/>
            <a:t>Vis- en zoutriolen (1xVisriool en 2xzoutriool)</a:t>
          </a:r>
          <a:endParaRPr lang="nl-NL" sz="1300" kern="1200" dirty="0"/>
        </a:p>
      </dsp:txBody>
      <dsp:txXfrm rot="-5400000">
        <a:off x="1" y="2701089"/>
        <a:ext cx="1548127" cy="663483"/>
      </dsp:txXfrm>
    </dsp:sp>
    <dsp:sp modelId="{0C48B118-8FC4-473A-9222-BCF63CC83C9D}">
      <dsp:nvSpPr>
        <dsp:cNvPr id="0" name=""/>
        <dsp:cNvSpPr/>
      </dsp:nvSpPr>
      <dsp:spPr>
        <a:xfrm rot="5400000">
          <a:off x="5657577" y="-2182424"/>
          <a:ext cx="1437546" cy="96564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Bewegingswerk (2 per visriool en 2 per zoutriool)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Schuiven (2 per visriool en 2 per zoutriool)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Staal (2 per visriool en 2 per zoutriool)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Beton</a:t>
          </a:r>
          <a:endParaRPr lang="nl-NL" sz="1700" kern="1200" dirty="0"/>
        </a:p>
      </dsp:txBody>
      <dsp:txXfrm rot="-5400000">
        <a:off x="1548127" y="1997201"/>
        <a:ext cx="9586272" cy="12971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9" descr="Bar_Right"/>
          <p:cNvSpPr>
            <a:spLocks noChangeArrowheads="1"/>
          </p:cNvSpPr>
          <p:nvPr/>
        </p:nvSpPr>
        <p:spPr bwMode="auto">
          <a:xfrm>
            <a:off x="6096000" y="0"/>
            <a:ext cx="6096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endParaRPr lang="nl-NL" altLang="nl-NL" sz="26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5" name="Rectangle 157"/>
          <p:cNvSpPr>
            <a:spLocks noChangeArrowheads="1"/>
          </p:cNvSpPr>
          <p:nvPr/>
        </p:nvSpPr>
        <p:spPr bwMode="auto">
          <a:xfrm>
            <a:off x="6578601" y="2474914"/>
            <a:ext cx="4798484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endParaRPr lang="nl-NL" altLang="nl-NL" sz="26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" name="ZwarteBalk" hidden="1"/>
          <p:cNvSpPr>
            <a:spLocks noChangeArrowheads="1"/>
          </p:cNvSpPr>
          <p:nvPr/>
        </p:nvSpPr>
        <p:spPr bwMode="auto">
          <a:xfrm>
            <a:off x="11857568" y="0"/>
            <a:ext cx="334433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nl-NL" altLang="nl-NL" sz="22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7" name="LogoLandmac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" y="1588"/>
            <a:ext cx="12175067" cy="199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6715203" y="2880000"/>
            <a:ext cx="4798484" cy="856800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smtClean="0"/>
              <a:t>Klik om de stijl te 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6715203" y="3780000"/>
            <a:ext cx="4798484" cy="1753200"/>
          </a:xfrm>
        </p:spPr>
        <p:txBody>
          <a:bodyPr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smtClean="0"/>
              <a:t>Klik om de ondertitelstijl van het model te bewerken</a:t>
            </a:r>
            <a:endParaRPr lang="nl-NL" noProof="0" dirty="0"/>
          </a:p>
        </p:txBody>
      </p:sp>
      <p:sp>
        <p:nvSpPr>
          <p:cNvPr id="8" name="Date Placeholder 1" descr="Date"/>
          <p:cNvSpPr>
            <a:spLocks noGrp="1"/>
          </p:cNvSpPr>
          <p:nvPr>
            <p:ph type="dt" sz="half" idx="10"/>
          </p:nvPr>
        </p:nvSpPr>
        <p:spPr>
          <a:xfrm>
            <a:off x="6716184" y="6516688"/>
            <a:ext cx="5240867" cy="207962"/>
          </a:xfr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rgbClr val="000000"/>
                </a:solidFill>
              </a:defRPr>
            </a:lvl1pPr>
          </a:lstStyle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7493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624416" y="2070000"/>
            <a:ext cx="11203200" cy="4140000"/>
          </a:xfrm>
        </p:spPr>
        <p:txBody>
          <a:bodyPr/>
          <a:lstStyle/>
          <a:p>
            <a:pPr lvl="0"/>
            <a:r>
              <a:rPr lang="nl-NL" noProof="0" smtClean="0"/>
              <a:t>Klik op het pictogram als u een onlineafbeelding wilt toevoegen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9990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4947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9233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smtClean="0"/>
              <a:t>Tekststijl van het model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349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624000" y="2070000"/>
            <a:ext cx="11203200" cy="4140000"/>
          </a:xfrm>
        </p:spPr>
        <p:txBody>
          <a:bodyPr/>
          <a:lstStyle/>
          <a:p>
            <a:pPr lvl="0"/>
            <a:r>
              <a:rPr lang="nl-NL" noProof="0" smtClean="0"/>
              <a:t>Klik op het pictogram als u een tabel wilt toevoegen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1984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/>
          <a:p>
            <a:pPr lvl="0"/>
            <a:r>
              <a:rPr lang="nl-NL" noProof="0" smtClean="0"/>
              <a:t>Klik op het pictogram als u een grafiek wilt toevoegen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7199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624416" y="2070000"/>
            <a:ext cx="11203200" cy="4140000"/>
          </a:xfrm>
        </p:spPr>
        <p:txBody>
          <a:bodyPr/>
          <a:lstStyle/>
          <a:p>
            <a:pPr lvl="0"/>
            <a:r>
              <a:rPr lang="nl-NL" noProof="0" smtClean="0"/>
              <a:t>Klik op het pictogram als u een onlineafbeelding wilt toevoegen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6900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9" descr="Bar_Right"/>
          <p:cNvSpPr>
            <a:spLocks noChangeArrowheads="1"/>
          </p:cNvSpPr>
          <p:nvPr/>
        </p:nvSpPr>
        <p:spPr bwMode="auto">
          <a:xfrm>
            <a:off x="6096000" y="0"/>
            <a:ext cx="6096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endParaRPr lang="nl-NL" altLang="nl-NL" sz="26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5" name="Rectangle 157"/>
          <p:cNvSpPr>
            <a:spLocks noChangeArrowheads="1"/>
          </p:cNvSpPr>
          <p:nvPr/>
        </p:nvSpPr>
        <p:spPr bwMode="auto">
          <a:xfrm>
            <a:off x="6578601" y="2474914"/>
            <a:ext cx="4798484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endParaRPr lang="nl-NL" altLang="nl-NL" sz="26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" name="ZwarteBalk" hidden="1"/>
          <p:cNvSpPr>
            <a:spLocks noChangeArrowheads="1"/>
          </p:cNvSpPr>
          <p:nvPr/>
        </p:nvSpPr>
        <p:spPr bwMode="auto">
          <a:xfrm>
            <a:off x="11857568" y="0"/>
            <a:ext cx="334433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nl-NL" altLang="nl-NL" sz="22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7" name="LogoLandmac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" y="1588"/>
            <a:ext cx="12175067" cy="199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6715203" y="2880000"/>
            <a:ext cx="4798484" cy="856800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smtClean="0"/>
              <a:t>Klik om de stijl te 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6715203" y="3780000"/>
            <a:ext cx="4798484" cy="1753200"/>
          </a:xfrm>
        </p:spPr>
        <p:txBody>
          <a:bodyPr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smtClean="0"/>
              <a:t>Klik om de ondertitelstijl van het model te bewerken</a:t>
            </a:r>
            <a:endParaRPr lang="nl-NL" noProof="0" dirty="0"/>
          </a:p>
        </p:txBody>
      </p:sp>
      <p:sp>
        <p:nvSpPr>
          <p:cNvPr id="8" name="Date Placeholder 1" descr="Date"/>
          <p:cNvSpPr>
            <a:spLocks noGrp="1"/>
          </p:cNvSpPr>
          <p:nvPr>
            <p:ph type="dt" sz="half" idx="10"/>
          </p:nvPr>
        </p:nvSpPr>
        <p:spPr>
          <a:xfrm>
            <a:off x="6716184" y="6516688"/>
            <a:ext cx="5240867" cy="207962"/>
          </a:xfr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rgbClr val="000000"/>
                </a:solidFill>
              </a:defRPr>
            </a:lvl1pPr>
          </a:lstStyle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3380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smtClean="0"/>
              <a:t>Tekststijl van het model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2297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624000" y="2070000"/>
            <a:ext cx="11203200" cy="4140000"/>
          </a:xfrm>
        </p:spPr>
        <p:txBody>
          <a:bodyPr/>
          <a:lstStyle/>
          <a:p>
            <a:pPr lvl="0"/>
            <a:r>
              <a:rPr lang="nl-NL" noProof="0" smtClean="0"/>
              <a:t>Klik op het pictogram als u een tabel wilt toevoegen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689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/>
          <a:p>
            <a:pPr lvl="0"/>
            <a:r>
              <a:rPr lang="nl-NL" noProof="0" smtClean="0"/>
              <a:t>Klik op het pictogram als u een grafiek wilt toevoegen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7194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hpKleurvlakOnder" descr="Bar_Bottom"/>
          <p:cNvSpPr>
            <a:spLocks noChangeArrowheads="1"/>
          </p:cNvSpPr>
          <p:nvPr/>
        </p:nvSpPr>
        <p:spPr bwMode="auto">
          <a:xfrm>
            <a:off x="0" y="6318250"/>
            <a:ext cx="12192000" cy="539750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nl-NL" alt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8" y="2070100"/>
            <a:ext cx="11203516" cy="414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/>
              <a:t>Klik</a:t>
            </a:r>
            <a:r>
              <a:rPr lang="nl-NL" dirty="0"/>
              <a:t> </a:t>
            </a:r>
            <a:r>
              <a:rPr lang="nl-NL" dirty="0" err="1"/>
              <a:t>om</a:t>
            </a:r>
            <a:r>
              <a:rPr lang="nl-NL" dirty="0"/>
              <a:t> het </a:t>
            </a:r>
            <a:r>
              <a:rPr lang="nl-NL" dirty="0" err="1"/>
              <a:t>opmaakprofiel</a:t>
            </a:r>
            <a:r>
              <a:rPr lang="nl-NL" dirty="0"/>
              <a:t> van de </a:t>
            </a:r>
            <a:r>
              <a:rPr lang="nl-NL" dirty="0" err="1"/>
              <a:t>modeltekst</a:t>
            </a:r>
            <a:r>
              <a:rPr lang="nl-NL" dirty="0"/>
              <a:t> </a:t>
            </a:r>
            <a:r>
              <a:rPr lang="nl-NL" dirty="0" err="1"/>
              <a:t>te</a:t>
            </a:r>
            <a:r>
              <a:rPr lang="nl-NL" dirty="0"/>
              <a:t> </a:t>
            </a:r>
            <a:r>
              <a:rPr lang="nl-NL" dirty="0" err="1"/>
              <a:t>bewerken</a:t>
            </a:r>
            <a:endParaRPr lang="nl-NL" dirty="0"/>
          </a:p>
          <a:p>
            <a:pPr lvl="1"/>
            <a:r>
              <a:rPr lang="nl-NL" dirty="0"/>
              <a:t>Tweede </a:t>
            </a:r>
            <a:r>
              <a:rPr lang="nl-NL" dirty="0" err="1"/>
              <a:t>niveau</a:t>
            </a:r>
            <a:r>
              <a:rPr lang="nl-NL" dirty="0"/>
              <a:t> </a:t>
            </a:r>
          </a:p>
          <a:p>
            <a:pPr lvl="2"/>
            <a:r>
              <a:rPr lang="nl-NL" dirty="0" err="1"/>
              <a:t>Derde</a:t>
            </a:r>
            <a:r>
              <a:rPr lang="nl-NL" dirty="0"/>
              <a:t> niveau</a:t>
            </a:r>
          </a:p>
          <a:p>
            <a:pPr lvl="4"/>
            <a:r>
              <a:rPr lang="nl-NL" dirty="0"/>
              <a:t> Vierde niveau</a:t>
            </a:r>
          </a:p>
          <a:p>
            <a:pPr lvl="5"/>
            <a:r>
              <a:rPr lang="nl-NL" dirty="0"/>
              <a:t>Vijfde niveau</a:t>
            </a:r>
          </a:p>
        </p:txBody>
      </p:sp>
      <p:sp>
        <p:nvSpPr>
          <p:cNvPr id="2052" name="shpTekst" descr="Bar_Top"/>
          <p:cNvSpPr>
            <a:spLocks noChangeArrowheads="1"/>
          </p:cNvSpPr>
          <p:nvPr/>
        </p:nvSpPr>
        <p:spPr bwMode="auto">
          <a:xfrm>
            <a:off x="0" y="1"/>
            <a:ext cx="12192000" cy="1071563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nl-NL" alt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053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624418" y="1295400"/>
            <a:ext cx="1120351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altLang="nl-NL" smtClean="0"/>
          </a:p>
        </p:txBody>
      </p:sp>
      <p:sp>
        <p:nvSpPr>
          <p:cNvPr id="2054" name="shpKleurvlakBoven"/>
          <p:cNvSpPr>
            <a:spLocks noChangeArrowheads="1"/>
          </p:cNvSpPr>
          <p:nvPr/>
        </p:nvSpPr>
        <p:spPr bwMode="auto">
          <a:xfrm>
            <a:off x="6716185" y="6423026"/>
            <a:ext cx="4203700" cy="11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nl-NL" altLang="nl-NL" sz="1000" dirty="0">
                <a:solidFill>
                  <a:srgbClr val="000000"/>
                </a:solidFill>
                <a:cs typeface="Arial" charset="0"/>
              </a:rPr>
              <a:t>Rijkswaterstaat</a:t>
            </a:r>
          </a:p>
        </p:txBody>
      </p:sp>
      <p:sp>
        <p:nvSpPr>
          <p:cNvPr id="2055" name="shpBeeldmerk"/>
          <p:cNvSpPr>
            <a:spLocks noChangeArrowheads="1"/>
          </p:cNvSpPr>
          <p:nvPr/>
        </p:nvSpPr>
        <p:spPr bwMode="auto">
          <a:xfrm>
            <a:off x="624417" y="6613526"/>
            <a:ext cx="2537883" cy="11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fld id="{131D1635-0504-4F7A-A5FB-C57E5C29AAFB}" type="slidenum">
              <a:rPr lang="nl-NL" altLang="nl-NL" sz="1000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nl-NL" altLang="nl-NL" sz="1000" smtClean="0">
              <a:solidFill>
                <a:srgbClr val="000000"/>
              </a:solidFill>
            </a:endParaRPr>
          </a:p>
        </p:txBody>
      </p:sp>
      <p:sp>
        <p:nvSpPr>
          <p:cNvPr id="2056" name="ZwarteBalk" hidden="1"/>
          <p:cNvSpPr>
            <a:spLocks noChangeArrowheads="1"/>
          </p:cNvSpPr>
          <p:nvPr/>
        </p:nvSpPr>
        <p:spPr bwMode="auto">
          <a:xfrm>
            <a:off x="11857568" y="0"/>
            <a:ext cx="334433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nl-NL" altLang="nl-NL" sz="22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2057" name="LogoLandmacht"/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618" y="4764"/>
            <a:ext cx="586316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9685868" y="6613526"/>
            <a:ext cx="2010833" cy="1190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spcBef>
                <a:spcPct val="50000"/>
              </a:spcBef>
              <a:defRPr sz="10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301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rtl="0" eaLnBrk="1" fontAlgn="base" hangingPunct="1">
        <a:spcBef>
          <a:spcPts val="425"/>
        </a:spcBef>
        <a:spcAft>
          <a:spcPct val="0"/>
        </a:spcAft>
        <a:buFont typeface="Verdana" panose="020B0604030504040204" pitchFamily="34" charset="0"/>
        <a:buChar char="–"/>
        <a:defRPr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rgbClr val="000000"/>
          </a:solidFill>
          <a:latin typeface="+mn-lt"/>
        </a:defRPr>
      </a:lvl3pPr>
      <a:lvl4pPr marL="989013" algn="l" rtl="0" eaLnBrk="1" fontAlgn="base" hangingPunct="1">
        <a:spcBef>
          <a:spcPct val="5000"/>
        </a:spcBef>
        <a:spcAft>
          <a:spcPct val="0"/>
        </a:spcAft>
        <a:buFont typeface="Verdana" panose="020B0604030504040204" pitchFamily="34" charset="0"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5"/>
        </a:spcBef>
        <a:spcAft>
          <a:spcPct val="0"/>
        </a:spcAft>
        <a:buFont typeface="Verdana" panose="020B0604030504040204" pitchFamily="34" charset="0"/>
        <a:buChar char="–"/>
        <a:defRPr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Subsessie</a:t>
            </a:r>
            <a:r>
              <a:rPr lang="nl-NL" dirty="0" smtClean="0"/>
              <a:t> 1: Techniek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5987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Scope(3):perslucht systeem</a:t>
            </a:r>
          </a:p>
        </p:txBody>
      </p:sp>
      <p:sp>
        <p:nvSpPr>
          <p:cNvPr id="11267" name="Tijdelijke aanduiding voor inhoud 2"/>
          <p:cNvSpPr>
            <a:spLocks noGrp="1"/>
          </p:cNvSpPr>
          <p:nvPr>
            <p:ph idx="1"/>
          </p:nvPr>
        </p:nvSpPr>
        <p:spPr>
          <a:xfrm>
            <a:off x="609600" y="1600200"/>
            <a:ext cx="10887075" cy="1541463"/>
          </a:xfrm>
        </p:spPr>
        <p:txBody>
          <a:bodyPr>
            <a:normAutofit/>
          </a:bodyPr>
          <a:lstStyle/>
          <a:p>
            <a:r>
              <a:rPr lang="nl-NL" altLang="nl-NL" smtClean="0"/>
              <a:t>Ontwerpen en vervangen persluchtsysteem;</a:t>
            </a:r>
          </a:p>
          <a:p>
            <a:r>
              <a:rPr lang="nl-NL" altLang="nl-NL" smtClean="0"/>
              <a:t>Benodigde aanpassingen SCADA systeem doorvoeren.</a:t>
            </a:r>
          </a:p>
        </p:txBody>
      </p:sp>
      <p:pic>
        <p:nvPicPr>
          <p:cNvPr id="11268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175" y="3189288"/>
            <a:ext cx="4725988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kstvak 4"/>
          <p:cNvSpPr txBox="1">
            <a:spLocks noChangeArrowheads="1"/>
          </p:cNvSpPr>
          <p:nvPr/>
        </p:nvSpPr>
        <p:spPr bwMode="auto">
          <a:xfrm>
            <a:off x="4583113" y="6223000"/>
            <a:ext cx="2305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/>
              <a:t>Concept ontwerp</a:t>
            </a:r>
          </a:p>
        </p:txBody>
      </p:sp>
      <p:pic>
        <p:nvPicPr>
          <p:cNvPr id="11270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324225"/>
            <a:ext cx="3071813" cy="23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kstvak 6"/>
          <p:cNvSpPr txBox="1">
            <a:spLocks noChangeArrowheads="1"/>
          </p:cNvSpPr>
          <p:nvPr/>
        </p:nvSpPr>
        <p:spPr bwMode="auto">
          <a:xfrm>
            <a:off x="522288" y="5653088"/>
            <a:ext cx="3159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/>
              <a:t>Huidige persluchtsysteem</a:t>
            </a:r>
          </a:p>
        </p:txBody>
      </p:sp>
    </p:spTree>
    <p:extLst>
      <p:ext uri="{BB962C8B-B14F-4D97-AF65-F5344CB8AC3E}">
        <p14:creationId xmlns:p14="http://schemas.microsoft.com/office/powerpoint/2010/main" val="3007608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Scope (4) machinekamer</a:t>
            </a:r>
          </a:p>
        </p:txBody>
      </p:sp>
      <p:pic>
        <p:nvPicPr>
          <p:cNvPr id="12291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5588" y="1316038"/>
            <a:ext cx="3463925" cy="2624137"/>
          </a:xfrm>
        </p:spPr>
      </p:pic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 smtClean="0"/>
              <a:t>Herstel: tegelwerk, wanden, kit;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 smtClean="0"/>
              <a:t>Vervangen: geleidingswielen stofhoezen, deksels kabelgoten;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 smtClean="0"/>
              <a:t>Machineveiligheid: trappen en leuningen;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/>
              <a:t>Verven: wanden en plafond;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/>
              <a:t>Verwijderen: loze leidingen</a:t>
            </a:r>
          </a:p>
          <a:p>
            <a:pPr>
              <a:defRPr/>
            </a:pPr>
            <a:endParaRPr lang="nl-NL" dirty="0"/>
          </a:p>
        </p:txBody>
      </p:sp>
      <p:pic>
        <p:nvPicPr>
          <p:cNvPr id="12293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588" y="4076700"/>
            <a:ext cx="3429000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188" y="1316038"/>
            <a:ext cx="2082800" cy="276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6427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Scope (5): Vis- en zoutriolen</a:t>
            </a:r>
          </a:p>
        </p:txBody>
      </p:sp>
      <p:pic>
        <p:nvPicPr>
          <p:cNvPr id="13316" name="Tijdelijke aanduiding voor inhoud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19738" y="1454150"/>
            <a:ext cx="1368425" cy="2335213"/>
          </a:xfrm>
        </p:spPr>
      </p:pic>
      <p:sp>
        <p:nvSpPr>
          <p:cNvPr id="13315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altLang="nl-NL" b="1" smtClean="0"/>
              <a:t>Vervanging</a:t>
            </a:r>
            <a:r>
              <a:rPr lang="nl-NL" altLang="nl-NL" smtClean="0"/>
              <a:t>: conservering schuiven, Anodes op schuif, rubber afdichtingen op schuiven, geleidingsblokken op schuiven, bouten, Tandwielkast olie, oliepompen aandrukrollen;</a:t>
            </a:r>
          </a:p>
          <a:p>
            <a:r>
              <a:rPr lang="nl-NL" altLang="nl-NL" b="1" smtClean="0"/>
              <a:t>Revisie</a:t>
            </a:r>
            <a:r>
              <a:rPr lang="nl-NL" altLang="nl-NL" smtClean="0"/>
              <a:t>: verbinding tandheugel - A-frame, verbinding A-frame – schuif;</a:t>
            </a:r>
          </a:p>
          <a:p>
            <a:r>
              <a:rPr lang="nl-NL" altLang="nl-NL" b="1" smtClean="0"/>
              <a:t>Herstel</a:t>
            </a:r>
            <a:r>
              <a:rPr lang="nl-NL" altLang="nl-NL" smtClean="0"/>
              <a:t>: betonnen sponning</a:t>
            </a:r>
          </a:p>
          <a:p>
            <a:r>
              <a:rPr lang="nl-NL" altLang="nl-NL" smtClean="0"/>
              <a:t>Machineveiligheid: afschermen beknellingspunten bewegende delen;</a:t>
            </a:r>
          </a:p>
          <a:p>
            <a:r>
              <a:rPr lang="nl-NL" altLang="nl-NL" b="1" smtClean="0"/>
              <a:t>Inspectie</a:t>
            </a:r>
            <a:r>
              <a:rPr lang="nl-NL" altLang="nl-NL" smtClean="0"/>
              <a:t>: Stalen delen, rubberen afdichtingen, anodes, geleidingsblokken, tandwielkasten, tandheugel, betonnen koker (chloride bepaling); betonnen sponning; </a:t>
            </a:r>
          </a:p>
          <a:p>
            <a:endParaRPr lang="nl-NL" altLang="nl-NL" smtClean="0"/>
          </a:p>
        </p:txBody>
      </p:sp>
      <p:pic>
        <p:nvPicPr>
          <p:cNvPr id="13317" name="Afbeelding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0" y="1435100"/>
            <a:ext cx="3384550" cy="235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Afbeelding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933825"/>
            <a:ext cx="2481263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Afbeelding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3" y="4014788"/>
            <a:ext cx="2233612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2770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Subsessie</a:t>
            </a:r>
            <a:r>
              <a:rPr lang="nl-NL" dirty="0" smtClean="0"/>
              <a:t> 1: Contract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506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Onderwerpen</a:t>
            </a:r>
            <a:r>
              <a:rPr lang="en-US" dirty="0" smtClean="0"/>
              <a:t> contract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Aanbesteden</a:t>
            </a:r>
            <a:r>
              <a:rPr lang="en-US" dirty="0" smtClean="0"/>
              <a:t> / </a:t>
            </a:r>
            <a:r>
              <a:rPr lang="en-US" dirty="0" err="1" smtClean="0"/>
              <a:t>schouwen</a:t>
            </a:r>
            <a:endParaRPr lang="en-US" dirty="0" smtClean="0"/>
          </a:p>
          <a:p>
            <a:pPr marL="0" indent="0">
              <a:buNone/>
            </a:pPr>
            <a:endParaRPr lang="nl-NL" dirty="0"/>
          </a:p>
          <a:p>
            <a:r>
              <a:rPr lang="en-US" dirty="0" err="1" smtClean="0"/>
              <a:t>Informatievoorziening</a:t>
            </a:r>
            <a:endParaRPr lang="en-US" dirty="0" smtClean="0"/>
          </a:p>
          <a:p>
            <a:pPr lvl="1"/>
            <a:r>
              <a:rPr lang="en-US" dirty="0" err="1" smtClean="0"/>
              <a:t>Logistiek</a:t>
            </a:r>
            <a:endParaRPr lang="en-US" dirty="0" smtClean="0"/>
          </a:p>
          <a:p>
            <a:pPr lvl="1"/>
            <a:r>
              <a:rPr lang="en-US" dirty="0" err="1" smtClean="0"/>
              <a:t>Areaal</a:t>
            </a:r>
            <a:r>
              <a:rPr lang="en-US" dirty="0" smtClean="0"/>
              <a:t> </a:t>
            </a:r>
            <a:r>
              <a:rPr lang="en-US" dirty="0" err="1" smtClean="0"/>
              <a:t>gegevens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Duurzaamheid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96150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Onderwerpen techniek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 smtClean="0"/>
              <a:t>Vragen naar aanleiding van bezichtiging</a:t>
            </a:r>
          </a:p>
          <a:p>
            <a:r>
              <a:rPr lang="nl-NL" dirty="0" smtClean="0"/>
              <a:t>Planning </a:t>
            </a:r>
            <a:r>
              <a:rPr lang="nl-NL" dirty="0"/>
              <a:t>werkzaamheden </a:t>
            </a:r>
            <a:r>
              <a:rPr lang="nl-NL" dirty="0" smtClean="0"/>
              <a:t>uitvoering</a:t>
            </a:r>
            <a:endParaRPr lang="nl-NL" dirty="0"/>
          </a:p>
          <a:p>
            <a:r>
              <a:rPr lang="nl-NL" dirty="0" smtClean="0"/>
              <a:t>Beheersing </a:t>
            </a:r>
            <a:r>
              <a:rPr lang="nl-NL" dirty="0"/>
              <a:t>risico’s </a:t>
            </a:r>
          </a:p>
          <a:p>
            <a:r>
              <a:rPr lang="nl-NL" dirty="0" smtClean="0"/>
              <a:t>CE-verklaring/ Machineveiligheid </a:t>
            </a:r>
            <a:endParaRPr lang="nl-NL" dirty="0"/>
          </a:p>
          <a:p>
            <a:r>
              <a:rPr lang="nl-NL" dirty="0" smtClean="0"/>
              <a:t>Uitvoeringswijze </a:t>
            </a:r>
            <a:r>
              <a:rPr lang="nl-NL" dirty="0"/>
              <a:t>(</a:t>
            </a:r>
            <a:r>
              <a:rPr lang="nl-NL" dirty="0" smtClean="0"/>
              <a:t>veiligheid)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9551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Techniek: Planning werkzaamheden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Uitgangspunten:</a:t>
            </a:r>
          </a:p>
          <a:p>
            <a:pPr lvl="1"/>
            <a:r>
              <a:rPr lang="nl-NL" dirty="0" smtClean="0"/>
              <a:t>Kwaliteit gaat voor uitvoeringstijd</a:t>
            </a:r>
          </a:p>
          <a:p>
            <a:pPr lvl="1"/>
            <a:r>
              <a:rPr lang="nl-NL" dirty="0" smtClean="0"/>
              <a:t>Beschikbaarheid kering: werken aan twee openingen tegelijk</a:t>
            </a:r>
          </a:p>
          <a:p>
            <a:pPr lvl="1"/>
            <a:endParaRPr lang="nl-NL" dirty="0"/>
          </a:p>
          <a:p>
            <a:pPr lvl="1"/>
            <a:endParaRPr lang="nl-NL" dirty="0" smtClean="0"/>
          </a:p>
          <a:p>
            <a:pPr lvl="1"/>
            <a:r>
              <a:rPr lang="nl-NL" dirty="0" smtClean="0"/>
              <a:t>Voorbereidingstijd na gunning</a:t>
            </a:r>
          </a:p>
          <a:p>
            <a:pPr lvl="1"/>
            <a:r>
              <a:rPr lang="nl-NL" dirty="0" smtClean="0"/>
              <a:t>Uitvoering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32272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Scope objecten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1625890"/>
              </p:ext>
            </p:extLst>
          </p:nvPr>
        </p:nvGraphicFramePr>
        <p:xfrm>
          <a:off x="623888" y="2070100"/>
          <a:ext cx="11204575" cy="414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112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Beheersing risico’s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Aantoonbaarheid ontwerp luchtsysteem</a:t>
            </a:r>
          </a:p>
          <a:p>
            <a:pPr lvl="1"/>
            <a:r>
              <a:rPr lang="nl-NL" dirty="0" smtClean="0"/>
              <a:t>Balgen rivierzijde functioneel, zeezijde niet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2708920"/>
            <a:ext cx="5976664" cy="3824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0858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CE verklaring/ machineveiligheid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Uitgangspunt Rijkswaterstaat:</a:t>
            </a:r>
          </a:p>
          <a:p>
            <a:pPr lvl="1"/>
            <a:r>
              <a:rPr lang="nl-NL" dirty="0" smtClean="0"/>
              <a:t>In 2030 moeten alle machines CE gekeurd zijn</a:t>
            </a:r>
          </a:p>
          <a:p>
            <a:pPr lvl="1"/>
            <a:endParaRPr lang="nl-NL" dirty="0" smtClean="0"/>
          </a:p>
          <a:p>
            <a:pPr lvl="1"/>
            <a:r>
              <a:rPr lang="nl-NL" dirty="0" smtClean="0"/>
              <a:t>2b verklaring op hydraulische installatie </a:t>
            </a:r>
          </a:p>
          <a:p>
            <a:pPr lvl="1"/>
            <a:r>
              <a:rPr lang="nl-NL" dirty="0" smtClean="0"/>
              <a:t>2b op persluchtvoorziening</a:t>
            </a:r>
          </a:p>
          <a:p>
            <a:pPr lvl="1"/>
            <a:r>
              <a:rPr lang="nl-NL" dirty="0" smtClean="0"/>
              <a:t>2b op zout/visriool installatie</a:t>
            </a:r>
          </a:p>
          <a:p>
            <a:pPr lvl="1"/>
            <a:endParaRPr lang="nl-NL" dirty="0"/>
          </a:p>
          <a:p>
            <a:pPr lvl="1"/>
            <a:r>
              <a:rPr lang="nl-NL" dirty="0" smtClean="0"/>
              <a:t>N.B. bediening </a:t>
            </a:r>
            <a:r>
              <a:rPr lang="nl-NL" dirty="0"/>
              <a:t>en </a:t>
            </a:r>
            <a:r>
              <a:rPr lang="nl-NL" dirty="0" smtClean="0"/>
              <a:t>besturing niet in scope</a:t>
            </a:r>
            <a:endParaRPr lang="nl-NL" dirty="0"/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7813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Uitvoeringswijze/ veiligheid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71464" y="1674026"/>
            <a:ext cx="9361040" cy="426451"/>
          </a:xfrm>
        </p:spPr>
        <p:txBody>
          <a:bodyPr>
            <a:normAutofit/>
          </a:bodyPr>
          <a:lstStyle/>
          <a:p>
            <a:r>
              <a:rPr lang="nl-NL" dirty="0" smtClean="0"/>
              <a:t>Uitvoering aan draaipunten middels </a:t>
            </a:r>
            <a:r>
              <a:rPr lang="nl-NL" dirty="0" err="1" smtClean="0"/>
              <a:t>sky</a:t>
            </a:r>
            <a:r>
              <a:rPr lang="nl-NL" dirty="0" smtClean="0"/>
              <a:t>-acces</a:t>
            </a:r>
            <a:endParaRPr lang="nl-NL" dirty="0"/>
          </a:p>
          <a:p>
            <a:pPr marL="457200" lvl="1" indent="0">
              <a:buNone/>
            </a:pPr>
            <a:endParaRPr lang="nl-NL" dirty="0" smtClean="0"/>
          </a:p>
          <a:p>
            <a:endParaRPr lang="nl-NL" dirty="0"/>
          </a:p>
        </p:txBody>
      </p:sp>
      <p:pic>
        <p:nvPicPr>
          <p:cNvPr id="1026" name="Afbeelding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2356865"/>
            <a:ext cx="5777136" cy="4308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8289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Scope (1): hydrauliek systeem</a:t>
            </a:r>
          </a:p>
        </p:txBody>
      </p:sp>
      <p:pic>
        <p:nvPicPr>
          <p:cNvPr id="9219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119" y="1817615"/>
            <a:ext cx="4131425" cy="2763982"/>
          </a:xfrm>
        </p:spPr>
      </p:pic>
      <p:sp>
        <p:nvSpPr>
          <p:cNvPr id="9220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11102975" cy="192246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smtClean="0"/>
              <a:t>Ontwerpen en vervangen: hydrauliek leidingwerk;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smtClean="0"/>
              <a:t>Vervangen: Hydrauliek olie, cilinderstangpakkingen;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smtClean="0"/>
              <a:t>Herstel: verflaag;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smtClean="0"/>
              <a:t>Machineveiligheid: plaatsen afschermingen, reductie geluidsniveau;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smtClean="0"/>
              <a:t>Inspectie: hydrauliek reservoir, kleppenblok, pompaggregaat, cilinderstang en leiwiel;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smtClean="0"/>
              <a:t>Smart sensoring: monitoring orientatie van cilinderstang (bepaling slijtage cilinderbussen);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smtClean="0"/>
              <a:t>MTTF en UGT-berekeningen bewegende delen (bewegende delen schuif);</a:t>
            </a:r>
          </a:p>
        </p:txBody>
      </p:sp>
      <p:pic>
        <p:nvPicPr>
          <p:cNvPr id="9221" name="Afbeelding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4076700"/>
            <a:ext cx="289877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Afbeelding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388" y="3765550"/>
            <a:ext cx="3683000" cy="275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2322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altLang="nl-NL" smtClean="0"/>
              <a:t>Scope (2): draaipunten smeersysteem</a:t>
            </a:r>
          </a:p>
        </p:txBody>
      </p:sp>
      <p:pic>
        <p:nvPicPr>
          <p:cNvPr id="10243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28"/>
          <a:stretch>
            <a:fillRect/>
          </a:stretch>
        </p:blipFill>
        <p:spPr bwMode="auto">
          <a:xfrm>
            <a:off x="176213" y="4773613"/>
            <a:ext cx="3128962" cy="153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Afbeelding 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0" y="1724025"/>
            <a:ext cx="13684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Afbeelding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725" y="4773613"/>
            <a:ext cx="1449388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Tijdelijke aanduiding voor inhoud 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1854200"/>
            <a:ext cx="1295400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Afbeelding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25" y="1849438"/>
            <a:ext cx="1223963" cy="153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Afbeelding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724025"/>
            <a:ext cx="1454150" cy="177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kstvak 11"/>
          <p:cNvSpPr txBox="1"/>
          <p:nvPr/>
        </p:nvSpPr>
        <p:spPr>
          <a:xfrm>
            <a:off x="5224463" y="3932238"/>
            <a:ext cx="6719887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l-NL" dirty="0"/>
              <a:t>Scope: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/>
              <a:t>Verbeteren en vervangen olie smeersysteem C en D;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/>
              <a:t>Vervangen leidingwerk, </a:t>
            </a:r>
            <a:r>
              <a:rPr lang="nl-NL" dirty="0" err="1"/>
              <a:t>chrome</a:t>
            </a:r>
            <a:r>
              <a:rPr lang="nl-NL" dirty="0"/>
              <a:t> VI houdende verflaag en asbesthoudende pakkingen oliepotjes; oliesmeersysteem B’ en G;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/>
              <a:t>Vervangen smeervet draaipunten B, E en F;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/>
              <a:t>Vervangen stopbuspakking en smeerolie draaipunten B’, C, D en G;</a:t>
            </a:r>
          </a:p>
        </p:txBody>
      </p:sp>
      <p:sp>
        <p:nvSpPr>
          <p:cNvPr id="10250" name="Tekstvak 12"/>
          <p:cNvSpPr txBox="1">
            <a:spLocks noChangeArrowheads="1"/>
          </p:cNvSpPr>
          <p:nvPr/>
        </p:nvSpPr>
        <p:spPr bwMode="auto">
          <a:xfrm>
            <a:off x="5675313" y="3381375"/>
            <a:ext cx="3762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/>
              <a:t>C</a:t>
            </a:r>
          </a:p>
        </p:txBody>
      </p:sp>
      <p:sp>
        <p:nvSpPr>
          <p:cNvPr id="10251" name="Tekstvak 13"/>
          <p:cNvSpPr txBox="1">
            <a:spLocks noChangeArrowheads="1"/>
          </p:cNvSpPr>
          <p:nvPr/>
        </p:nvSpPr>
        <p:spPr bwMode="auto">
          <a:xfrm>
            <a:off x="8356600" y="3441700"/>
            <a:ext cx="3762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/>
              <a:t>D</a:t>
            </a:r>
          </a:p>
        </p:txBody>
      </p:sp>
      <p:sp>
        <p:nvSpPr>
          <p:cNvPr id="15" name="Rechthoek 14"/>
          <p:cNvSpPr/>
          <p:nvPr/>
        </p:nvSpPr>
        <p:spPr>
          <a:xfrm>
            <a:off x="7043738" y="1768475"/>
            <a:ext cx="2797175" cy="169386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sp>
        <p:nvSpPr>
          <p:cNvPr id="10253" name="Tekstvak 15"/>
          <p:cNvSpPr txBox="1">
            <a:spLocks noChangeArrowheads="1"/>
          </p:cNvSpPr>
          <p:nvPr/>
        </p:nvSpPr>
        <p:spPr bwMode="auto">
          <a:xfrm>
            <a:off x="10775950" y="3498850"/>
            <a:ext cx="377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/>
              <a:t>G</a:t>
            </a:r>
          </a:p>
        </p:txBody>
      </p:sp>
      <p:grpSp>
        <p:nvGrpSpPr>
          <p:cNvPr id="10254" name="Groep 1"/>
          <p:cNvGrpSpPr>
            <a:grpSpLocks/>
          </p:cNvGrpSpPr>
          <p:nvPr/>
        </p:nvGrpSpPr>
        <p:grpSpPr bwMode="auto">
          <a:xfrm>
            <a:off x="525463" y="1643063"/>
            <a:ext cx="4041775" cy="2943225"/>
            <a:chOff x="3138488" y="3409950"/>
            <a:chExt cx="2765425" cy="2217738"/>
          </a:xfrm>
        </p:grpSpPr>
        <p:pic>
          <p:nvPicPr>
            <p:cNvPr id="10256" name="Afbeelding 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8488" y="3409950"/>
              <a:ext cx="2765425" cy="2217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7" name="Tekstvak 4"/>
            <p:cNvSpPr txBox="1">
              <a:spLocks noChangeArrowheads="1"/>
            </p:cNvSpPr>
            <p:nvPr/>
          </p:nvSpPr>
          <p:spPr bwMode="auto">
            <a:xfrm>
              <a:off x="4594225" y="3457575"/>
              <a:ext cx="292100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A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  <p:sp>
          <p:nvSpPr>
            <p:cNvPr id="10258" name="Tekstvak 6"/>
            <p:cNvSpPr txBox="1">
              <a:spLocks noChangeArrowheads="1"/>
            </p:cNvSpPr>
            <p:nvPr/>
          </p:nvSpPr>
          <p:spPr bwMode="auto">
            <a:xfrm>
              <a:off x="3913982" y="3503824"/>
              <a:ext cx="292100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B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  <p:sp>
          <p:nvSpPr>
            <p:cNvPr id="10259" name="Tekstvak 7"/>
            <p:cNvSpPr txBox="1">
              <a:spLocks noChangeArrowheads="1"/>
            </p:cNvSpPr>
            <p:nvPr/>
          </p:nvSpPr>
          <p:spPr bwMode="auto">
            <a:xfrm>
              <a:off x="4886325" y="3779405"/>
              <a:ext cx="190500" cy="163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C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  <p:sp>
          <p:nvSpPr>
            <p:cNvPr id="10260" name="Tekstvak 8"/>
            <p:cNvSpPr txBox="1">
              <a:spLocks noChangeArrowheads="1"/>
            </p:cNvSpPr>
            <p:nvPr/>
          </p:nvSpPr>
          <p:spPr bwMode="auto">
            <a:xfrm>
              <a:off x="4594225" y="4019360"/>
              <a:ext cx="208166" cy="163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D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  <p:sp>
          <p:nvSpPr>
            <p:cNvPr id="10261" name="Tekstvak 10"/>
            <p:cNvSpPr txBox="1">
              <a:spLocks noChangeArrowheads="1"/>
            </p:cNvSpPr>
            <p:nvPr/>
          </p:nvSpPr>
          <p:spPr bwMode="auto">
            <a:xfrm>
              <a:off x="5076825" y="4702324"/>
              <a:ext cx="203200" cy="166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F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  <p:sp>
          <p:nvSpPr>
            <p:cNvPr id="10262" name="Tekstvak 11"/>
            <p:cNvSpPr txBox="1">
              <a:spLocks noChangeArrowheads="1"/>
            </p:cNvSpPr>
            <p:nvPr/>
          </p:nvSpPr>
          <p:spPr bwMode="auto">
            <a:xfrm>
              <a:off x="3213326" y="4050596"/>
              <a:ext cx="171452" cy="163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G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  <p:sp>
          <p:nvSpPr>
            <p:cNvPr id="10263" name="Tekstvak 6"/>
            <p:cNvSpPr txBox="1">
              <a:spLocks noChangeArrowheads="1"/>
            </p:cNvSpPr>
            <p:nvPr/>
          </p:nvSpPr>
          <p:spPr bwMode="auto">
            <a:xfrm>
              <a:off x="4070719" y="3457575"/>
              <a:ext cx="292100" cy="163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B’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  <p:sp>
          <p:nvSpPr>
            <p:cNvPr id="10264" name="Tekstvak 10"/>
            <p:cNvSpPr txBox="1">
              <a:spLocks noChangeArrowheads="1"/>
            </p:cNvSpPr>
            <p:nvPr/>
          </p:nvSpPr>
          <p:spPr bwMode="auto">
            <a:xfrm>
              <a:off x="5364920" y="4354073"/>
              <a:ext cx="203200" cy="166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E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</p:grpSp>
      <p:sp>
        <p:nvSpPr>
          <p:cNvPr id="10255" name="Tekstvak 27"/>
          <p:cNvSpPr txBox="1">
            <a:spLocks noChangeArrowheads="1"/>
          </p:cNvSpPr>
          <p:nvPr/>
        </p:nvSpPr>
        <p:spPr bwMode="auto">
          <a:xfrm>
            <a:off x="2085975" y="6127750"/>
            <a:ext cx="10937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/>
              <a:t>B en B’</a:t>
            </a:r>
          </a:p>
        </p:txBody>
      </p:sp>
    </p:spTree>
    <p:extLst>
      <p:ext uri="{BB962C8B-B14F-4D97-AF65-F5344CB8AC3E}">
        <p14:creationId xmlns:p14="http://schemas.microsoft.com/office/powerpoint/2010/main" val="2300938060"/>
      </p:ext>
    </p:extLst>
  </p:cSld>
  <p:clrMapOvr>
    <a:masterClrMapping/>
  </p:clrMapOvr>
</p:sld>
</file>

<file path=ppt/theme/theme1.xml><?xml version="1.0" encoding="utf-8"?>
<a:theme xmlns:a="http://schemas.openxmlformats.org/drawingml/2006/main" name="1_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rtlCol="0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>
          <a:solidFill>
            <a:schemeClr val="tx1"/>
          </a:solidFill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Samenwerken 1nov22</Template>
  <TotalTime>175</TotalTime>
  <Words>457</Words>
  <Application>Microsoft Office PowerPoint</Application>
  <PresentationFormat>Breedbeeld</PresentationFormat>
  <Paragraphs>93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7" baseType="lpstr">
      <vt:lpstr>Arial</vt:lpstr>
      <vt:lpstr>Verdana</vt:lpstr>
      <vt:lpstr>1_Rijkswaterstaat</vt:lpstr>
      <vt:lpstr>Subsessie 1: Techniek</vt:lpstr>
      <vt:lpstr>Onderwerpen techniek</vt:lpstr>
      <vt:lpstr>Techniek: Planning werkzaamheden</vt:lpstr>
      <vt:lpstr>Scope objecten</vt:lpstr>
      <vt:lpstr>Beheersing risico’s</vt:lpstr>
      <vt:lpstr>CE verklaring/ machineveiligheid</vt:lpstr>
      <vt:lpstr>Uitvoeringswijze/ veiligheid</vt:lpstr>
      <vt:lpstr>Scope (1): hydrauliek systeem</vt:lpstr>
      <vt:lpstr>Scope (2): draaipunten smeersysteem</vt:lpstr>
      <vt:lpstr>Scope(3):perslucht systeem</vt:lpstr>
      <vt:lpstr>Scope (4) machinekamer</vt:lpstr>
      <vt:lpstr>Scope (5): Vis- en zoutriolen</vt:lpstr>
      <vt:lpstr>Subsessie 1: Contract</vt:lpstr>
      <vt:lpstr>Onderwerpen contract</vt:lpstr>
    </vt:vector>
  </TitlesOfParts>
  <Company>Rijkswaterstaat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Subsessie 1: Techniek</dc:title>
  <dc:creator>Zande, Mark van de (PPO)</dc:creator>
  <cp:lastModifiedBy>Pontvuijst, Martine (PPO)</cp:lastModifiedBy>
  <cp:revision>17</cp:revision>
  <dcterms:created xsi:type="dcterms:W3CDTF">2022-11-02T09:51:31Z</dcterms:created>
  <dcterms:modified xsi:type="dcterms:W3CDTF">2022-11-09T08:36:52Z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