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95" r:id="rId2"/>
    <p:sldId id="298" r:id="rId3"/>
    <p:sldId id="296" r:id="rId4"/>
    <p:sldId id="300" r:id="rId5"/>
    <p:sldId id="301" r:id="rId6"/>
    <p:sldId id="302" r:id="rId7"/>
    <p:sldId id="310" r:id="rId8"/>
    <p:sldId id="308" r:id="rId9"/>
    <p:sldId id="303" r:id="rId10"/>
    <p:sldId id="304" r:id="rId11"/>
    <p:sldId id="307" r:id="rId12"/>
    <p:sldId id="309" r:id="rId13"/>
    <p:sldId id="306"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9EA7A7B2-F63A-4462-A703-4ECA537FBE3C}">
          <p14:sldIdLst>
            <p14:sldId id="295"/>
            <p14:sldId id="298"/>
            <p14:sldId id="296"/>
            <p14:sldId id="300"/>
            <p14:sldId id="301"/>
            <p14:sldId id="302"/>
            <p14:sldId id="310"/>
            <p14:sldId id="308"/>
            <p14:sldId id="303"/>
            <p14:sldId id="304"/>
            <p14:sldId id="307"/>
            <p14:sldId id="309"/>
            <p14:sldId id="30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857" autoAdjust="0"/>
    <p:restoredTop sz="94660"/>
  </p:normalViewPr>
  <p:slideViewPr>
    <p:cSldViewPr snapToGrid="0">
      <p:cViewPr varScale="1">
        <p:scale>
          <a:sx n="111" d="100"/>
          <a:sy n="111" d="100"/>
        </p:scale>
        <p:origin x="216" y="48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sp>
        <p:nvSpPr>
          <p:cNvPr id="12" name="Tijdelijke aanduiding voor afbeelding 2"/>
          <p:cNvSpPr>
            <a:spLocks noGrp="1"/>
          </p:cNvSpPr>
          <p:nvPr>
            <p:ph type="pic" idx="1"/>
          </p:nvPr>
        </p:nvSpPr>
        <p:spPr>
          <a:xfrm>
            <a:off x="0" y="1"/>
            <a:ext cx="12192000" cy="5411895"/>
          </a:xfrm>
          <a:solidFill>
            <a:schemeClr val="tx2">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endParaRPr lang="nl-NL" dirty="0"/>
          </a:p>
        </p:txBody>
      </p:sp>
      <p:sp>
        <p:nvSpPr>
          <p:cNvPr id="14" name="Titel 13"/>
          <p:cNvSpPr>
            <a:spLocks noGrp="1"/>
          </p:cNvSpPr>
          <p:nvPr>
            <p:ph type="title" hasCustomPrompt="1"/>
          </p:nvPr>
        </p:nvSpPr>
        <p:spPr>
          <a:xfrm>
            <a:off x="758349" y="3640656"/>
            <a:ext cx="10972800" cy="1143000"/>
          </a:xfrm>
        </p:spPr>
        <p:txBody>
          <a:bodyPr>
            <a:noAutofit/>
          </a:bodyPr>
          <a:lstStyle>
            <a:lvl1pPr>
              <a:defRPr sz="5867">
                <a:solidFill>
                  <a:schemeClr val="bg1"/>
                </a:solidFill>
              </a:defRPr>
            </a:lvl1pPr>
          </a:lstStyle>
          <a:p>
            <a:r>
              <a:rPr lang="nl-NL" dirty="0"/>
              <a:t>Titel van </a:t>
            </a:r>
            <a:br>
              <a:rPr lang="nl-NL" dirty="0"/>
            </a:br>
            <a:r>
              <a:rPr lang="nl-NL" dirty="0"/>
              <a:t>deze presentatie</a:t>
            </a:r>
          </a:p>
        </p:txBody>
      </p:sp>
      <p:pic>
        <p:nvPicPr>
          <p:cNvPr id="15" name="Afbeelding 14" descr="Streep_NIEUW-01.png"/>
          <p:cNvPicPr>
            <a:picLocks noChangeAspect="1"/>
          </p:cNvPicPr>
          <p:nvPr/>
        </p:nvPicPr>
        <p:blipFill rotWithShape="1">
          <a:blip r:embed="rId2">
            <a:extLst>
              <a:ext uri="{28A0092B-C50C-407E-A947-70E740481C1C}">
                <a14:useLocalDpi xmlns:a14="http://schemas.microsoft.com/office/drawing/2010/main" val="0"/>
              </a:ext>
            </a:extLst>
          </a:blip>
          <a:srcRect l="22030" t="-8418"/>
          <a:stretch/>
        </p:blipFill>
        <p:spPr>
          <a:xfrm>
            <a:off x="1" y="5504883"/>
            <a:ext cx="12207679" cy="536184"/>
          </a:xfrm>
          <a:prstGeom prst="rect">
            <a:avLst/>
          </a:prstGeom>
        </p:spPr>
      </p:pic>
      <p:sp>
        <p:nvSpPr>
          <p:cNvPr id="17" name="Tijdelijke aanduiding voor tekst 16"/>
          <p:cNvSpPr>
            <a:spLocks noGrp="1"/>
          </p:cNvSpPr>
          <p:nvPr>
            <p:ph type="body" sz="quarter" idx="10" hasCustomPrompt="1"/>
          </p:nvPr>
        </p:nvSpPr>
        <p:spPr>
          <a:xfrm>
            <a:off x="757767" y="6181162"/>
            <a:ext cx="2247900" cy="363869"/>
          </a:xfrm>
          <a:solidFill>
            <a:srgbClr val="0B5BAA"/>
          </a:solidFill>
        </p:spPr>
        <p:txBody>
          <a:bodyPr>
            <a:noAutofit/>
          </a:bodyPr>
          <a:lstStyle>
            <a:lvl1pPr marL="0" indent="0">
              <a:buNone/>
              <a:defRPr sz="1600" baseline="0">
                <a:solidFill>
                  <a:srgbClr val="FFFFFF"/>
                </a:solidFill>
              </a:defRPr>
            </a:lvl1pPr>
          </a:lstStyle>
          <a:p>
            <a:pPr lvl="0"/>
            <a:r>
              <a:rPr lang="nl-NL" dirty="0"/>
              <a:t>Naam spreker</a:t>
            </a:r>
          </a:p>
        </p:txBody>
      </p:sp>
      <p:sp>
        <p:nvSpPr>
          <p:cNvPr id="18" name="Tijdelijke aanduiding voor tekst 16"/>
          <p:cNvSpPr>
            <a:spLocks noGrp="1"/>
          </p:cNvSpPr>
          <p:nvPr>
            <p:ph type="body" sz="quarter" idx="11" hasCustomPrompt="1"/>
          </p:nvPr>
        </p:nvSpPr>
        <p:spPr>
          <a:xfrm>
            <a:off x="3134685" y="6181162"/>
            <a:ext cx="1070311" cy="363869"/>
          </a:xfrm>
          <a:noFill/>
          <a:ln>
            <a:solidFill>
              <a:srgbClr val="0B5BAA"/>
            </a:solidFill>
          </a:ln>
        </p:spPr>
        <p:txBody>
          <a:bodyPr>
            <a:noAutofit/>
          </a:bodyPr>
          <a:lstStyle>
            <a:lvl1pPr marL="0" indent="0">
              <a:buNone/>
              <a:defRPr sz="1600" b="0" i="0" baseline="0">
                <a:solidFill>
                  <a:srgbClr val="0B5BAA"/>
                </a:solidFill>
                <a:latin typeface="TradeGothic Bold"/>
                <a:cs typeface="TradeGothic Bold"/>
              </a:defRPr>
            </a:lvl1pPr>
          </a:lstStyle>
          <a:p>
            <a:pPr lvl="0"/>
            <a:r>
              <a:rPr lang="nl-NL" dirty="0"/>
              <a:t>datum</a:t>
            </a:r>
          </a:p>
        </p:txBody>
      </p:sp>
    </p:spTree>
    <p:extLst>
      <p:ext uri="{BB962C8B-B14F-4D97-AF65-F5344CB8AC3E}">
        <p14:creationId xmlns:p14="http://schemas.microsoft.com/office/powerpoint/2010/main" val="3705241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 en tekst">
    <p:spTree>
      <p:nvGrpSpPr>
        <p:cNvPr id="1" name=""/>
        <p:cNvGrpSpPr/>
        <p:nvPr/>
      </p:nvGrpSpPr>
      <p:grpSpPr>
        <a:xfrm>
          <a:off x="0" y="0"/>
          <a:ext cx="0" cy="0"/>
          <a:chOff x="0" y="0"/>
          <a:chExt cx="0" cy="0"/>
        </a:xfrm>
      </p:grpSpPr>
      <p:pic>
        <p:nvPicPr>
          <p:cNvPr id="10" name="Afbeelding 9" descr="Achtergrond BV.ai"/>
          <p:cNvPicPr>
            <a:picLocks noChangeAspect="1"/>
          </p:cNvPicPr>
          <p:nvPr/>
        </p:nvPicPr>
        <p:blipFill rotWithShape="1">
          <a:blip r:embed="rId2">
            <a:extLst>
              <a:ext uri="{28A0092B-C50C-407E-A947-70E740481C1C}">
                <a14:useLocalDpi xmlns:a14="http://schemas.microsoft.com/office/drawing/2010/main" val="0"/>
              </a:ext>
            </a:extLst>
          </a:blip>
          <a:srcRect t="1" b="-20921"/>
          <a:stretch/>
        </p:blipFill>
        <p:spPr>
          <a:xfrm>
            <a:off x="0" y="1344000"/>
            <a:ext cx="12192000" cy="5514000"/>
          </a:xfrm>
          <a:prstGeom prst="rect">
            <a:avLst/>
          </a:prstGeom>
        </p:spPr>
      </p:pic>
      <p:sp>
        <p:nvSpPr>
          <p:cNvPr id="2" name="Titel 1"/>
          <p:cNvSpPr>
            <a:spLocks noGrp="1"/>
          </p:cNvSpPr>
          <p:nvPr>
            <p:ph type="title"/>
          </p:nvPr>
        </p:nvSpPr>
        <p:spPr/>
        <p:txBody>
          <a:bodyPr>
            <a:normAutofit/>
          </a:bodyPr>
          <a:lstStyle>
            <a:lvl1pPr algn="l">
              <a:defRPr sz="4267" b="0" i="0">
                <a:latin typeface="TradeGothic Light"/>
                <a:cs typeface="TradeGothic Light"/>
              </a:defRPr>
            </a:lvl1pPr>
          </a:lstStyle>
          <a:p>
            <a:r>
              <a:rPr lang="nl-NL"/>
              <a:t>Klik om de stijl te bewerken</a:t>
            </a:r>
            <a:endParaRPr lang="nl-NL" dirty="0"/>
          </a:p>
        </p:txBody>
      </p:sp>
      <p:pic>
        <p:nvPicPr>
          <p:cNvPr id="11" name="Afbeelding 10" descr="Streep_NIEUW-01.png"/>
          <p:cNvPicPr>
            <a:picLocks noChangeAspect="1"/>
          </p:cNvPicPr>
          <p:nvPr/>
        </p:nvPicPr>
        <p:blipFill rotWithShape="1">
          <a:blip r:embed="rId3">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
        <p:nvSpPr>
          <p:cNvPr id="13" name="Tijdelijke aanduiding voor tekst 12"/>
          <p:cNvSpPr>
            <a:spLocks noGrp="1"/>
          </p:cNvSpPr>
          <p:nvPr>
            <p:ph type="body" sz="quarter" idx="10"/>
          </p:nvPr>
        </p:nvSpPr>
        <p:spPr>
          <a:xfrm>
            <a:off x="609600" y="1651001"/>
            <a:ext cx="10972800" cy="3958167"/>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06524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ubbele opsomm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pic>
        <p:nvPicPr>
          <p:cNvPr id="3" name="Afbeelding 2" descr="Achtergrond BV.ai"/>
          <p:cNvPicPr>
            <a:picLocks noChangeAspect="1"/>
          </p:cNvPicPr>
          <p:nvPr/>
        </p:nvPicPr>
        <p:blipFill rotWithShape="1">
          <a:blip r:embed="rId2">
            <a:extLst>
              <a:ext uri="{28A0092B-C50C-407E-A947-70E740481C1C}">
                <a14:useLocalDpi xmlns:a14="http://schemas.microsoft.com/office/drawing/2010/main" val="0"/>
              </a:ext>
            </a:extLst>
          </a:blip>
          <a:srcRect t="1" b="-20921"/>
          <a:stretch/>
        </p:blipFill>
        <p:spPr>
          <a:xfrm>
            <a:off x="0" y="1344000"/>
            <a:ext cx="12192000" cy="5514000"/>
          </a:xfrm>
          <a:prstGeom prst="rect">
            <a:avLst/>
          </a:prstGeom>
        </p:spPr>
      </p:pic>
      <p:pic>
        <p:nvPicPr>
          <p:cNvPr id="5" name="Afbeelding 4" descr="Streep_NIEUW-01.png"/>
          <p:cNvPicPr>
            <a:picLocks noChangeAspect="1"/>
          </p:cNvPicPr>
          <p:nvPr/>
        </p:nvPicPr>
        <p:blipFill rotWithShape="1">
          <a:blip r:embed="rId3">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
        <p:nvSpPr>
          <p:cNvPr id="8" name="Rechthoek 7"/>
          <p:cNvSpPr/>
          <p:nvPr/>
        </p:nvSpPr>
        <p:spPr>
          <a:xfrm>
            <a:off x="6106925" y="1344000"/>
            <a:ext cx="6085075" cy="4560000"/>
          </a:xfrm>
          <a:prstGeom prst="rect">
            <a:avLst/>
          </a:prstGeom>
          <a:solidFill>
            <a:srgbClr val="93C4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a:solidFill>
                <a:srgbClr val="93C4CA"/>
              </a:solidFill>
            </a:endParaRPr>
          </a:p>
        </p:txBody>
      </p:sp>
      <p:sp>
        <p:nvSpPr>
          <p:cNvPr id="11" name="Tijdelijke aanduiding voor tekst 10"/>
          <p:cNvSpPr>
            <a:spLocks noGrp="1"/>
          </p:cNvSpPr>
          <p:nvPr>
            <p:ph type="body" sz="quarter" idx="10"/>
          </p:nvPr>
        </p:nvSpPr>
        <p:spPr>
          <a:xfrm>
            <a:off x="609600" y="1579034"/>
            <a:ext cx="5166784" cy="40513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2" name="Tijdelijke aanduiding voor tekst 10"/>
          <p:cNvSpPr>
            <a:spLocks noGrp="1"/>
          </p:cNvSpPr>
          <p:nvPr>
            <p:ph type="body" sz="quarter" idx="11"/>
          </p:nvPr>
        </p:nvSpPr>
        <p:spPr>
          <a:xfrm>
            <a:off x="6495215" y="1579034"/>
            <a:ext cx="5166784" cy="40513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2381070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Opsomming over beeld">
    <p:spTree>
      <p:nvGrpSpPr>
        <p:cNvPr id="1" name=""/>
        <p:cNvGrpSpPr/>
        <p:nvPr/>
      </p:nvGrpSpPr>
      <p:grpSpPr>
        <a:xfrm>
          <a:off x="0" y="0"/>
          <a:ext cx="0" cy="0"/>
          <a:chOff x="0" y="0"/>
          <a:chExt cx="0" cy="0"/>
        </a:xfrm>
      </p:grpSpPr>
      <p:sp>
        <p:nvSpPr>
          <p:cNvPr id="10" name="Tijdelijke aanduiding voor afbeelding 2"/>
          <p:cNvSpPr>
            <a:spLocks noGrp="1"/>
          </p:cNvSpPr>
          <p:nvPr>
            <p:ph type="pic" idx="1"/>
          </p:nvPr>
        </p:nvSpPr>
        <p:spPr>
          <a:xfrm>
            <a:off x="0" y="1320963"/>
            <a:ext cx="12192000" cy="4559807"/>
          </a:xfrm>
          <a:solidFill>
            <a:schemeClr val="tx2">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p>
        </p:txBody>
      </p:sp>
      <p:sp>
        <p:nvSpPr>
          <p:cNvPr id="8" name="Titel 1"/>
          <p:cNvSpPr>
            <a:spLocks noGrp="1"/>
          </p:cNvSpPr>
          <p:nvPr>
            <p:ph type="title" hasCustomPrompt="1"/>
          </p:nvPr>
        </p:nvSpPr>
        <p:spPr>
          <a:xfrm>
            <a:off x="753806" y="103328"/>
            <a:ext cx="10842140" cy="1143000"/>
          </a:xfrm>
        </p:spPr>
        <p:txBody>
          <a:bodyPr>
            <a:normAutofit/>
          </a:bodyPr>
          <a:lstStyle/>
          <a:p>
            <a:pPr algn="l"/>
            <a:r>
              <a:rPr lang="nl-NL" sz="4267" dirty="0">
                <a:solidFill>
                  <a:srgbClr val="0B5BAA"/>
                </a:solidFill>
                <a:latin typeface="TradeGothic BoldTwo"/>
                <a:cs typeface="TradeGothic BoldTwo"/>
              </a:rPr>
              <a:t>Titel </a:t>
            </a:r>
            <a:r>
              <a:rPr lang="nl-NL" sz="4267" dirty="0">
                <a:solidFill>
                  <a:srgbClr val="0B5BAA"/>
                </a:solidFill>
                <a:latin typeface="TradeGothic Light"/>
                <a:cs typeface="TradeGothic Light"/>
              </a:rPr>
              <a:t>titel (belangrijkste </a:t>
            </a:r>
            <a:r>
              <a:rPr lang="nl-NL" sz="4267" dirty="0" err="1">
                <a:solidFill>
                  <a:srgbClr val="0B5BAA"/>
                </a:solidFill>
                <a:latin typeface="TradeGothic Light"/>
                <a:cs typeface="TradeGothic Light"/>
              </a:rPr>
              <a:t>bold</a:t>
            </a:r>
            <a:r>
              <a:rPr lang="nl-NL" sz="4267" dirty="0">
                <a:solidFill>
                  <a:srgbClr val="0B5BAA"/>
                </a:solidFill>
                <a:latin typeface="TradeGothic Light"/>
                <a:cs typeface="TradeGothic Light"/>
              </a:rPr>
              <a:t>)</a:t>
            </a:r>
            <a:endParaRPr lang="nl-NL" sz="4267" dirty="0">
              <a:solidFill>
                <a:srgbClr val="0B5BAA"/>
              </a:solidFill>
              <a:latin typeface="TradeGothic BoldTwo"/>
              <a:cs typeface="TradeGothic BoldTwo"/>
            </a:endParaRPr>
          </a:p>
        </p:txBody>
      </p:sp>
      <p:pic>
        <p:nvPicPr>
          <p:cNvPr id="21" name="Afbeelding 20" descr="Streep_NIEUW-01.png"/>
          <p:cNvPicPr>
            <a:picLocks noChangeAspect="1"/>
          </p:cNvPicPr>
          <p:nvPr/>
        </p:nvPicPr>
        <p:blipFill rotWithShape="1">
          <a:blip r:embed="rId2">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
        <p:nvSpPr>
          <p:cNvPr id="22" name="Tijdelijke aanduiding voor tekst 16"/>
          <p:cNvSpPr>
            <a:spLocks noGrp="1"/>
          </p:cNvSpPr>
          <p:nvPr>
            <p:ph type="body" sz="quarter" idx="10" hasCustomPrompt="1"/>
          </p:nvPr>
        </p:nvSpPr>
        <p:spPr>
          <a:xfrm>
            <a:off x="757766" y="2358030"/>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1</a:t>
            </a:r>
          </a:p>
        </p:txBody>
      </p:sp>
      <p:sp>
        <p:nvSpPr>
          <p:cNvPr id="23" name="Tijdelijke aanduiding voor tekst 16"/>
          <p:cNvSpPr>
            <a:spLocks noGrp="1"/>
          </p:cNvSpPr>
          <p:nvPr>
            <p:ph type="body" sz="quarter" idx="11" hasCustomPrompt="1"/>
          </p:nvPr>
        </p:nvSpPr>
        <p:spPr>
          <a:xfrm>
            <a:off x="753806" y="3039381"/>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2</a:t>
            </a:r>
          </a:p>
        </p:txBody>
      </p:sp>
      <p:sp>
        <p:nvSpPr>
          <p:cNvPr id="24" name="Tijdelijke aanduiding voor tekst 16"/>
          <p:cNvSpPr>
            <a:spLocks noGrp="1"/>
          </p:cNvSpPr>
          <p:nvPr>
            <p:ph type="body" sz="quarter" idx="12" hasCustomPrompt="1"/>
          </p:nvPr>
        </p:nvSpPr>
        <p:spPr>
          <a:xfrm>
            <a:off x="757766" y="3720731"/>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3</a:t>
            </a:r>
          </a:p>
        </p:txBody>
      </p:sp>
      <p:sp>
        <p:nvSpPr>
          <p:cNvPr id="25" name="Tijdelijke aanduiding voor tekst 16"/>
          <p:cNvSpPr>
            <a:spLocks noGrp="1"/>
          </p:cNvSpPr>
          <p:nvPr>
            <p:ph type="body" sz="quarter" idx="13" hasCustomPrompt="1"/>
          </p:nvPr>
        </p:nvSpPr>
        <p:spPr>
          <a:xfrm>
            <a:off x="753806" y="4402082"/>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4</a:t>
            </a:r>
          </a:p>
        </p:txBody>
      </p:sp>
      <p:sp>
        <p:nvSpPr>
          <p:cNvPr id="26" name="Tijdelijke aanduiding voor tekst 16"/>
          <p:cNvSpPr>
            <a:spLocks noGrp="1"/>
          </p:cNvSpPr>
          <p:nvPr>
            <p:ph type="body" sz="quarter" idx="14" hasCustomPrompt="1"/>
          </p:nvPr>
        </p:nvSpPr>
        <p:spPr>
          <a:xfrm>
            <a:off x="757766" y="5083433"/>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5</a:t>
            </a:r>
          </a:p>
        </p:txBody>
      </p:sp>
      <p:sp>
        <p:nvSpPr>
          <p:cNvPr id="27" name="Tijdelijke aanduiding voor tekst 16"/>
          <p:cNvSpPr>
            <a:spLocks noGrp="1"/>
          </p:cNvSpPr>
          <p:nvPr>
            <p:ph type="body" sz="quarter" idx="15" hasCustomPrompt="1"/>
          </p:nvPr>
        </p:nvSpPr>
        <p:spPr>
          <a:xfrm>
            <a:off x="3510648" y="2358030"/>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6</a:t>
            </a:r>
          </a:p>
        </p:txBody>
      </p:sp>
      <p:sp>
        <p:nvSpPr>
          <p:cNvPr id="28" name="Tijdelijke aanduiding voor tekst 16"/>
          <p:cNvSpPr>
            <a:spLocks noGrp="1"/>
          </p:cNvSpPr>
          <p:nvPr>
            <p:ph type="body" sz="quarter" idx="16" hasCustomPrompt="1"/>
          </p:nvPr>
        </p:nvSpPr>
        <p:spPr>
          <a:xfrm>
            <a:off x="3506688" y="3039381"/>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7</a:t>
            </a:r>
          </a:p>
        </p:txBody>
      </p:sp>
      <p:sp>
        <p:nvSpPr>
          <p:cNvPr id="29" name="Tijdelijke aanduiding voor tekst 16"/>
          <p:cNvSpPr>
            <a:spLocks noGrp="1"/>
          </p:cNvSpPr>
          <p:nvPr>
            <p:ph type="body" sz="quarter" idx="17" hasCustomPrompt="1"/>
          </p:nvPr>
        </p:nvSpPr>
        <p:spPr>
          <a:xfrm>
            <a:off x="3510648" y="3720731"/>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8</a:t>
            </a:r>
          </a:p>
        </p:txBody>
      </p:sp>
      <p:sp>
        <p:nvSpPr>
          <p:cNvPr id="30" name="Tijdelijke aanduiding voor tekst 16"/>
          <p:cNvSpPr>
            <a:spLocks noGrp="1"/>
          </p:cNvSpPr>
          <p:nvPr>
            <p:ph type="body" sz="quarter" idx="18" hasCustomPrompt="1"/>
          </p:nvPr>
        </p:nvSpPr>
        <p:spPr>
          <a:xfrm>
            <a:off x="3506688" y="4402082"/>
            <a:ext cx="2545721"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9</a:t>
            </a:r>
          </a:p>
        </p:txBody>
      </p:sp>
      <p:sp>
        <p:nvSpPr>
          <p:cNvPr id="31" name="Tijdelijke aanduiding voor tekst 16"/>
          <p:cNvSpPr>
            <a:spLocks noGrp="1"/>
          </p:cNvSpPr>
          <p:nvPr>
            <p:ph type="body" sz="quarter" idx="19" hasCustomPrompt="1"/>
          </p:nvPr>
        </p:nvSpPr>
        <p:spPr>
          <a:xfrm>
            <a:off x="3510647" y="5083433"/>
            <a:ext cx="2691184"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Opsomming punt 10</a:t>
            </a:r>
          </a:p>
        </p:txBody>
      </p:sp>
    </p:spTree>
    <p:extLst>
      <p:ext uri="{BB962C8B-B14F-4D97-AF65-F5344CB8AC3E}">
        <p14:creationId xmlns:p14="http://schemas.microsoft.com/office/powerpoint/2010/main" val="430479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kst en beeld">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9"/>
            <a:ext cx="10972800" cy="1143000"/>
          </a:xfrm>
        </p:spPr>
        <p:txBody>
          <a:bodyPr/>
          <a:lstStyle/>
          <a:p>
            <a:r>
              <a:rPr lang="nl-NL"/>
              <a:t>Klik om de stijl te bewerken</a:t>
            </a:r>
            <a:endParaRPr lang="nl-NL" dirty="0"/>
          </a:p>
        </p:txBody>
      </p:sp>
      <p:pic>
        <p:nvPicPr>
          <p:cNvPr id="5" name="Afbeelding 4" descr="Streep_NIEUW-01.png"/>
          <p:cNvPicPr>
            <a:picLocks noChangeAspect="1"/>
          </p:cNvPicPr>
          <p:nvPr/>
        </p:nvPicPr>
        <p:blipFill rotWithShape="1">
          <a:blip r:embed="rId2">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pic>
        <p:nvPicPr>
          <p:cNvPr id="7" name="Afbeelding 6" descr="Achtergrond BV.ai"/>
          <p:cNvPicPr>
            <a:picLocks/>
          </p:cNvPicPr>
          <p:nvPr/>
        </p:nvPicPr>
        <p:blipFill rotWithShape="1">
          <a:blip r:embed="rId3">
            <a:extLst>
              <a:ext uri="{28A0092B-C50C-407E-A947-70E740481C1C}">
                <a14:useLocalDpi xmlns:a14="http://schemas.microsoft.com/office/drawing/2010/main" val="0"/>
              </a:ext>
            </a:extLst>
          </a:blip>
          <a:srcRect r="49901"/>
          <a:stretch/>
        </p:blipFill>
        <p:spPr>
          <a:xfrm>
            <a:off x="1" y="1344000"/>
            <a:ext cx="6108095" cy="4560000"/>
          </a:xfrm>
          <a:prstGeom prst="rect">
            <a:avLst/>
          </a:prstGeom>
        </p:spPr>
      </p:pic>
      <p:sp>
        <p:nvSpPr>
          <p:cNvPr id="8" name="Tijdelijke aanduiding voor afbeelding 2"/>
          <p:cNvSpPr>
            <a:spLocks noGrp="1"/>
          </p:cNvSpPr>
          <p:nvPr>
            <p:ph type="pic" idx="10"/>
          </p:nvPr>
        </p:nvSpPr>
        <p:spPr>
          <a:xfrm>
            <a:off x="6108096" y="1354390"/>
            <a:ext cx="6083904" cy="4536769"/>
          </a:xfrm>
          <a:solidFill>
            <a:schemeClr val="tx2">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p>
        </p:txBody>
      </p:sp>
      <p:sp>
        <p:nvSpPr>
          <p:cNvPr id="9" name="Tijdelijke aanduiding voor tekst 10"/>
          <p:cNvSpPr>
            <a:spLocks noGrp="1"/>
          </p:cNvSpPr>
          <p:nvPr>
            <p:ph type="body" sz="quarter" idx="11"/>
          </p:nvPr>
        </p:nvSpPr>
        <p:spPr>
          <a:xfrm>
            <a:off x="609600" y="1579034"/>
            <a:ext cx="5166784" cy="40513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2870863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ee beeld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6" name="Tijdelijke aanduiding voor afbeelding 2"/>
          <p:cNvSpPr>
            <a:spLocks noGrp="1"/>
          </p:cNvSpPr>
          <p:nvPr>
            <p:ph type="pic" idx="10"/>
          </p:nvPr>
        </p:nvSpPr>
        <p:spPr>
          <a:xfrm>
            <a:off x="6108096" y="1354390"/>
            <a:ext cx="6083904" cy="4536769"/>
          </a:xfrm>
          <a:solidFill>
            <a:schemeClr val="tx2">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p>
        </p:txBody>
      </p:sp>
      <p:sp>
        <p:nvSpPr>
          <p:cNvPr id="7" name="Tijdelijke aanduiding voor afbeelding 2"/>
          <p:cNvSpPr>
            <a:spLocks noGrp="1"/>
          </p:cNvSpPr>
          <p:nvPr>
            <p:ph type="pic" idx="11"/>
          </p:nvPr>
        </p:nvSpPr>
        <p:spPr>
          <a:xfrm>
            <a:off x="10388" y="1354390"/>
            <a:ext cx="6083904" cy="4536769"/>
          </a:xfrm>
          <a:solidFill>
            <a:schemeClr val="accent1">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endParaRPr lang="nl-NL" dirty="0"/>
          </a:p>
        </p:txBody>
      </p:sp>
      <p:pic>
        <p:nvPicPr>
          <p:cNvPr id="8" name="Afbeelding 7" descr="Streep_NIEUW-01.png"/>
          <p:cNvPicPr>
            <a:picLocks noChangeAspect="1"/>
          </p:cNvPicPr>
          <p:nvPr/>
        </p:nvPicPr>
        <p:blipFill rotWithShape="1">
          <a:blip r:embed="rId2">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
        <p:nvSpPr>
          <p:cNvPr id="14" name="Tijdelijke aanduiding voor tekst 16"/>
          <p:cNvSpPr>
            <a:spLocks noGrp="1"/>
          </p:cNvSpPr>
          <p:nvPr>
            <p:ph type="body" sz="quarter" idx="12" hasCustomPrompt="1"/>
          </p:nvPr>
        </p:nvSpPr>
        <p:spPr>
          <a:xfrm>
            <a:off x="529224" y="5164909"/>
            <a:ext cx="1299123"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Titel foto</a:t>
            </a:r>
          </a:p>
        </p:txBody>
      </p:sp>
      <p:sp>
        <p:nvSpPr>
          <p:cNvPr id="15" name="Tijdelijke aanduiding voor tekst 16"/>
          <p:cNvSpPr>
            <a:spLocks noGrp="1"/>
          </p:cNvSpPr>
          <p:nvPr>
            <p:ph type="body" sz="quarter" idx="13" hasCustomPrompt="1"/>
          </p:nvPr>
        </p:nvSpPr>
        <p:spPr>
          <a:xfrm>
            <a:off x="6487557" y="5164909"/>
            <a:ext cx="1299123"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Titel foto</a:t>
            </a:r>
          </a:p>
        </p:txBody>
      </p:sp>
      <p:sp>
        <p:nvSpPr>
          <p:cNvPr id="16" name="Tijdelijke aanduiding voor tekst 16"/>
          <p:cNvSpPr>
            <a:spLocks noGrp="1"/>
          </p:cNvSpPr>
          <p:nvPr>
            <p:ph type="body" sz="quarter" idx="14" hasCustomPrompt="1"/>
          </p:nvPr>
        </p:nvSpPr>
        <p:spPr>
          <a:xfrm>
            <a:off x="7989881" y="5164909"/>
            <a:ext cx="996023" cy="478151"/>
          </a:xfrm>
          <a:noFill/>
          <a:ln w="12700" cmpd="sng">
            <a:solidFill>
              <a:schemeClr val="bg1"/>
            </a:solidFill>
          </a:ln>
        </p:spPr>
        <p:txBody>
          <a:bodyPr>
            <a:noAutofit/>
          </a:bodyPr>
          <a:lstStyle>
            <a:lvl1pPr marL="0" indent="0">
              <a:buNone/>
              <a:defRPr sz="2133" b="0" i="0" baseline="0">
                <a:solidFill>
                  <a:schemeClr val="bg1"/>
                </a:solidFill>
                <a:latin typeface="TradeGothic BoldTwo"/>
                <a:cs typeface="TradeGothic BoldTwo"/>
              </a:defRPr>
            </a:lvl1pPr>
          </a:lstStyle>
          <a:p>
            <a:pPr lvl="0"/>
            <a:r>
              <a:rPr lang="nl-NL" dirty="0"/>
              <a:t>jaartal</a:t>
            </a:r>
          </a:p>
        </p:txBody>
      </p:sp>
    </p:spTree>
    <p:extLst>
      <p:ext uri="{BB962C8B-B14F-4D97-AF65-F5344CB8AC3E}">
        <p14:creationId xmlns:p14="http://schemas.microsoft.com/office/powerpoint/2010/main" val="1710412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rie beelden">
    <p:spTree>
      <p:nvGrpSpPr>
        <p:cNvPr id="1" name=""/>
        <p:cNvGrpSpPr/>
        <p:nvPr/>
      </p:nvGrpSpPr>
      <p:grpSpPr>
        <a:xfrm>
          <a:off x="0" y="0"/>
          <a:ext cx="0" cy="0"/>
          <a:chOff x="0" y="0"/>
          <a:chExt cx="0" cy="0"/>
        </a:xfrm>
      </p:grpSpPr>
      <p:sp>
        <p:nvSpPr>
          <p:cNvPr id="9" name="Tijdelijke aanduiding voor afbeelding 2"/>
          <p:cNvSpPr>
            <a:spLocks noGrp="1"/>
          </p:cNvSpPr>
          <p:nvPr>
            <p:ph type="pic" idx="13"/>
          </p:nvPr>
        </p:nvSpPr>
        <p:spPr>
          <a:xfrm>
            <a:off x="8142079" y="1354390"/>
            <a:ext cx="4065600" cy="4536769"/>
          </a:xfrm>
          <a:solidFill>
            <a:schemeClr val="accent1">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endParaRPr lang="nl-NL" dirty="0"/>
          </a:p>
        </p:txBody>
      </p:sp>
      <p:sp>
        <p:nvSpPr>
          <p:cNvPr id="8" name="Tijdelijke aanduiding voor afbeelding 2"/>
          <p:cNvSpPr>
            <a:spLocks noGrp="1"/>
          </p:cNvSpPr>
          <p:nvPr>
            <p:ph type="pic" idx="12"/>
          </p:nvPr>
        </p:nvSpPr>
        <p:spPr>
          <a:xfrm>
            <a:off x="4075988" y="1354390"/>
            <a:ext cx="4065600" cy="4536769"/>
          </a:xfrm>
          <a:solidFill>
            <a:schemeClr val="tx2">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endParaRPr lang="nl-NL" dirty="0"/>
          </a:p>
        </p:txBody>
      </p:sp>
      <p:sp>
        <p:nvSpPr>
          <p:cNvPr id="2" name="Titel 1"/>
          <p:cNvSpPr>
            <a:spLocks noGrp="1"/>
          </p:cNvSpPr>
          <p:nvPr>
            <p:ph type="title"/>
          </p:nvPr>
        </p:nvSpPr>
        <p:spPr/>
        <p:txBody>
          <a:bodyPr/>
          <a:lstStyle/>
          <a:p>
            <a:r>
              <a:rPr lang="nl-NL"/>
              <a:t>Klik om de stijl te bewerken</a:t>
            </a:r>
          </a:p>
        </p:txBody>
      </p:sp>
      <p:sp>
        <p:nvSpPr>
          <p:cNvPr id="4" name="Tijdelijke aanduiding voor afbeelding 2"/>
          <p:cNvSpPr>
            <a:spLocks noGrp="1"/>
          </p:cNvSpPr>
          <p:nvPr>
            <p:ph type="pic" idx="11"/>
          </p:nvPr>
        </p:nvSpPr>
        <p:spPr>
          <a:xfrm>
            <a:off x="10388" y="1354390"/>
            <a:ext cx="4065600" cy="4536769"/>
          </a:xfrm>
          <a:solidFill>
            <a:schemeClr val="accent1">
              <a:lumMod val="20000"/>
              <a:lumOff val="80000"/>
            </a:schemeClr>
          </a:solidFill>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nl-NL"/>
              <a:t>Klik op het pictogram als u een afbeelding wilt toevoegen</a:t>
            </a:r>
            <a:endParaRPr lang="nl-NL" dirty="0"/>
          </a:p>
        </p:txBody>
      </p:sp>
      <p:pic>
        <p:nvPicPr>
          <p:cNvPr id="5" name="Afbeelding 4" descr="Streep_NIEUW-01.png"/>
          <p:cNvPicPr>
            <a:picLocks noChangeAspect="1"/>
          </p:cNvPicPr>
          <p:nvPr/>
        </p:nvPicPr>
        <p:blipFill rotWithShape="1">
          <a:blip r:embed="rId2">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
        <p:nvSpPr>
          <p:cNvPr id="14" name="Tijdelijke aanduiding voor tekst 16"/>
          <p:cNvSpPr>
            <a:spLocks noGrp="1"/>
          </p:cNvSpPr>
          <p:nvPr>
            <p:ph type="body" sz="quarter" idx="14" hasCustomPrompt="1"/>
          </p:nvPr>
        </p:nvSpPr>
        <p:spPr>
          <a:xfrm>
            <a:off x="609600" y="5164909"/>
            <a:ext cx="1299123"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Titel foto</a:t>
            </a:r>
          </a:p>
        </p:txBody>
      </p:sp>
      <p:sp>
        <p:nvSpPr>
          <p:cNvPr id="15" name="Tijdelijke aanduiding voor tekst 16"/>
          <p:cNvSpPr>
            <a:spLocks noGrp="1"/>
          </p:cNvSpPr>
          <p:nvPr>
            <p:ph type="body" sz="quarter" idx="15" hasCustomPrompt="1"/>
          </p:nvPr>
        </p:nvSpPr>
        <p:spPr>
          <a:xfrm>
            <a:off x="2111923" y="5164909"/>
            <a:ext cx="996023" cy="478151"/>
          </a:xfrm>
          <a:noFill/>
          <a:ln w="12700" cmpd="sng">
            <a:solidFill>
              <a:schemeClr val="bg1"/>
            </a:solidFill>
          </a:ln>
        </p:spPr>
        <p:txBody>
          <a:bodyPr>
            <a:noAutofit/>
          </a:bodyPr>
          <a:lstStyle>
            <a:lvl1pPr marL="0" indent="0">
              <a:buNone/>
              <a:defRPr sz="2133" b="0" i="0" baseline="0">
                <a:solidFill>
                  <a:schemeClr val="bg1"/>
                </a:solidFill>
                <a:latin typeface="TradeGothic BoldTwo"/>
                <a:cs typeface="TradeGothic BoldTwo"/>
              </a:defRPr>
            </a:lvl1pPr>
          </a:lstStyle>
          <a:p>
            <a:pPr lvl="0"/>
            <a:r>
              <a:rPr lang="nl-NL" dirty="0"/>
              <a:t>jaartal</a:t>
            </a:r>
          </a:p>
        </p:txBody>
      </p:sp>
      <p:sp>
        <p:nvSpPr>
          <p:cNvPr id="16" name="Tijdelijke aanduiding voor tekst 16"/>
          <p:cNvSpPr>
            <a:spLocks noGrp="1"/>
          </p:cNvSpPr>
          <p:nvPr>
            <p:ph type="body" sz="quarter" idx="16" hasCustomPrompt="1"/>
          </p:nvPr>
        </p:nvSpPr>
        <p:spPr>
          <a:xfrm>
            <a:off x="4355219" y="5164909"/>
            <a:ext cx="1299123"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Titel foto</a:t>
            </a:r>
          </a:p>
        </p:txBody>
      </p:sp>
      <p:sp>
        <p:nvSpPr>
          <p:cNvPr id="18" name="Tijdelijke aanduiding voor tekst 16"/>
          <p:cNvSpPr>
            <a:spLocks noGrp="1"/>
          </p:cNvSpPr>
          <p:nvPr>
            <p:ph type="body" sz="quarter" idx="17" hasCustomPrompt="1"/>
          </p:nvPr>
        </p:nvSpPr>
        <p:spPr>
          <a:xfrm>
            <a:off x="8495595" y="5164909"/>
            <a:ext cx="1299123" cy="478151"/>
          </a:xfrm>
          <a:solidFill>
            <a:srgbClr val="0B5BAA"/>
          </a:solidFill>
        </p:spPr>
        <p:txBody>
          <a:bodyPr>
            <a:noAutofit/>
          </a:bodyPr>
          <a:lstStyle>
            <a:lvl1pPr marL="0" indent="0">
              <a:buNone/>
              <a:defRPr sz="2133" b="0" i="0" baseline="0">
                <a:solidFill>
                  <a:srgbClr val="FFFFFF"/>
                </a:solidFill>
                <a:latin typeface="TradeGothic BoldTwo"/>
                <a:cs typeface="TradeGothic BoldTwo"/>
              </a:defRPr>
            </a:lvl1pPr>
          </a:lstStyle>
          <a:p>
            <a:pPr lvl="0"/>
            <a:r>
              <a:rPr lang="nl-NL" dirty="0"/>
              <a:t>Titel foto</a:t>
            </a:r>
          </a:p>
        </p:txBody>
      </p:sp>
    </p:spTree>
    <p:extLst>
      <p:ext uri="{BB962C8B-B14F-4D97-AF65-F5344CB8AC3E}">
        <p14:creationId xmlns:p14="http://schemas.microsoft.com/office/powerpoint/2010/main" val="2562900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Video">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pic>
        <p:nvPicPr>
          <p:cNvPr id="3" name="Afbeelding 2" descr="Achtergrond BV.ai"/>
          <p:cNvPicPr>
            <a:picLocks noChangeAspect="1"/>
          </p:cNvPicPr>
          <p:nvPr/>
        </p:nvPicPr>
        <p:blipFill rotWithShape="1">
          <a:blip r:embed="rId2">
            <a:extLst>
              <a:ext uri="{28A0092B-C50C-407E-A947-70E740481C1C}">
                <a14:useLocalDpi xmlns:a14="http://schemas.microsoft.com/office/drawing/2010/main" val="0"/>
              </a:ext>
            </a:extLst>
          </a:blip>
          <a:srcRect t="1" b="-20921"/>
          <a:stretch/>
        </p:blipFill>
        <p:spPr>
          <a:xfrm>
            <a:off x="0" y="1344000"/>
            <a:ext cx="12192000" cy="5514000"/>
          </a:xfrm>
          <a:prstGeom prst="rect">
            <a:avLst/>
          </a:prstGeom>
        </p:spPr>
      </p:pic>
      <p:pic>
        <p:nvPicPr>
          <p:cNvPr id="4" name="Afbeelding 3" descr="Streep_NIEUW-01.png"/>
          <p:cNvPicPr>
            <a:picLocks noChangeAspect="1"/>
          </p:cNvPicPr>
          <p:nvPr/>
        </p:nvPicPr>
        <p:blipFill rotWithShape="1">
          <a:blip r:embed="rId3">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
        <p:nvSpPr>
          <p:cNvPr id="6" name="Tijdelijke aanduiding voor media 5"/>
          <p:cNvSpPr>
            <a:spLocks noGrp="1"/>
          </p:cNvSpPr>
          <p:nvPr>
            <p:ph type="media" sz="quarter" idx="10"/>
          </p:nvPr>
        </p:nvSpPr>
        <p:spPr>
          <a:xfrm>
            <a:off x="1984173" y="1344083"/>
            <a:ext cx="7719329" cy="4577612"/>
          </a:xfrm>
          <a:solidFill>
            <a:srgbClr val="C6D9F1"/>
          </a:solidFill>
        </p:spPr>
        <p:txBody>
          <a:bodyPr/>
          <a:lstStyle/>
          <a:p>
            <a:r>
              <a:rPr lang="nl-NL"/>
              <a:t>Klik op het pictogram als u media wilt toevoegen</a:t>
            </a:r>
          </a:p>
        </p:txBody>
      </p:sp>
    </p:spTree>
    <p:extLst>
      <p:ext uri="{BB962C8B-B14F-4D97-AF65-F5344CB8AC3E}">
        <p14:creationId xmlns:p14="http://schemas.microsoft.com/office/powerpoint/2010/main" val="3818789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Einde">
    <p:spTree>
      <p:nvGrpSpPr>
        <p:cNvPr id="1" name=""/>
        <p:cNvGrpSpPr/>
        <p:nvPr/>
      </p:nvGrpSpPr>
      <p:grpSpPr>
        <a:xfrm>
          <a:off x="0" y="0"/>
          <a:ext cx="0" cy="0"/>
          <a:chOff x="0" y="0"/>
          <a:chExt cx="0" cy="0"/>
        </a:xfrm>
      </p:grpSpPr>
      <p:pic>
        <p:nvPicPr>
          <p:cNvPr id="3" name="Afbeelding 2" descr="Achtergrond BV.ai"/>
          <p:cNvPicPr>
            <a:picLocks noChangeAspect="1"/>
          </p:cNvPicPr>
          <p:nvPr/>
        </p:nvPicPr>
        <p:blipFill rotWithShape="1">
          <a:blip r:embed="rId2">
            <a:extLst>
              <a:ext uri="{28A0092B-C50C-407E-A947-70E740481C1C}">
                <a14:useLocalDpi xmlns:a14="http://schemas.microsoft.com/office/drawing/2010/main" val="0"/>
              </a:ext>
            </a:extLst>
          </a:blip>
          <a:srcRect t="1" b="-20921"/>
          <a:stretch/>
        </p:blipFill>
        <p:spPr>
          <a:xfrm>
            <a:off x="0" y="799949"/>
            <a:ext cx="12192000" cy="6058052"/>
          </a:xfrm>
          <a:prstGeom prst="rect">
            <a:avLst/>
          </a:prstGeom>
        </p:spPr>
      </p:pic>
      <p:pic>
        <p:nvPicPr>
          <p:cNvPr id="4" name="Afbeelding 3" descr="logo Rijnland.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3255" y="1226573"/>
            <a:ext cx="7305491" cy="4109339"/>
          </a:xfrm>
          <a:prstGeom prst="rect">
            <a:avLst/>
          </a:prstGeom>
        </p:spPr>
      </p:pic>
      <p:pic>
        <p:nvPicPr>
          <p:cNvPr id="5" name="Afbeelding 4" descr="Streep_NIEUW-01.png"/>
          <p:cNvPicPr>
            <a:picLocks noChangeAspect="1"/>
          </p:cNvPicPr>
          <p:nvPr/>
        </p:nvPicPr>
        <p:blipFill rotWithShape="1">
          <a:blip r:embed="rId4">
            <a:extLst>
              <a:ext uri="{28A0092B-C50C-407E-A947-70E740481C1C}">
                <a14:useLocalDpi xmlns:a14="http://schemas.microsoft.com/office/drawing/2010/main" val="0"/>
              </a:ext>
            </a:extLst>
          </a:blip>
          <a:srcRect l="22030" t="-8418"/>
          <a:stretch/>
        </p:blipFill>
        <p:spPr>
          <a:xfrm>
            <a:off x="1" y="5848341"/>
            <a:ext cx="12207679" cy="536184"/>
          </a:xfrm>
          <a:prstGeom prst="rect">
            <a:avLst/>
          </a:prstGeom>
        </p:spPr>
      </p:pic>
    </p:spTree>
    <p:extLst>
      <p:ext uri="{BB962C8B-B14F-4D97-AF65-F5344CB8AC3E}">
        <p14:creationId xmlns:p14="http://schemas.microsoft.com/office/powerpoint/2010/main" val="373103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nl-NL" dirty="0"/>
              <a:t>Titelstijl van model bewerken</a:t>
            </a:r>
          </a:p>
        </p:txBody>
      </p:sp>
      <p:sp>
        <p:nvSpPr>
          <p:cNvPr id="3" name="Tijdelijke aanduiding voor tekst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1" name="Afbeelding 10" descr="logo Rijnland.ai"/>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83523" y="5799522"/>
            <a:ext cx="2681845" cy="1508537"/>
          </a:xfrm>
          <a:prstGeom prst="rect">
            <a:avLst/>
          </a:prstGeom>
        </p:spPr>
      </p:pic>
    </p:spTree>
    <p:extLst>
      <p:ext uri="{BB962C8B-B14F-4D97-AF65-F5344CB8AC3E}">
        <p14:creationId xmlns:p14="http://schemas.microsoft.com/office/powerpoint/2010/main" val="16313309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txStyles>
    <p:titleStyle>
      <a:lvl1pPr algn="l" defTabSz="609585" rtl="0" eaLnBrk="1" latinLnBrk="0" hangingPunct="1">
        <a:spcBef>
          <a:spcPct val="0"/>
        </a:spcBef>
        <a:buNone/>
        <a:defRPr sz="4267" b="0" i="0" kern="1200">
          <a:solidFill>
            <a:srgbClr val="084EAF"/>
          </a:solidFill>
          <a:latin typeface="TradeGothic Light"/>
          <a:ea typeface="+mj-ea"/>
          <a:cs typeface="TradeGothic Light"/>
        </a:defRPr>
      </a:lvl1pPr>
    </p:titleStyle>
    <p:body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nl-NL"/>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descr="naamloos-225_1440_700_75_s_c1_c_c.jp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4344" b="4344"/>
          <a:stretch/>
        </p:blipFill>
        <p:spPr/>
      </p:pic>
      <p:sp>
        <p:nvSpPr>
          <p:cNvPr id="11" name="Titel 10">
            <a:extLst>
              <a:ext uri="{FF2B5EF4-FFF2-40B4-BE49-F238E27FC236}">
                <a16:creationId xmlns:a16="http://schemas.microsoft.com/office/drawing/2014/main" id="{F0F91AA3-0000-45AD-8173-FD24193D1943}"/>
              </a:ext>
            </a:extLst>
          </p:cNvPr>
          <p:cNvSpPr>
            <a:spLocks noGrp="1"/>
          </p:cNvSpPr>
          <p:nvPr>
            <p:ph type="title"/>
          </p:nvPr>
        </p:nvSpPr>
        <p:spPr/>
        <p:txBody>
          <a:bodyPr/>
          <a:lstStyle/>
          <a:p>
            <a:r>
              <a:rPr lang="nl-NL" dirty="0"/>
              <a:t>GBS fase 2 (en Hybride werken)</a:t>
            </a:r>
          </a:p>
        </p:txBody>
      </p:sp>
      <p:sp>
        <p:nvSpPr>
          <p:cNvPr id="4" name="Tijdelijke aanduiding voor tekst 3"/>
          <p:cNvSpPr>
            <a:spLocks noGrp="1"/>
          </p:cNvSpPr>
          <p:nvPr>
            <p:ph type="body" sz="quarter" idx="10"/>
          </p:nvPr>
        </p:nvSpPr>
        <p:spPr>
          <a:xfrm>
            <a:off x="360202" y="6181162"/>
            <a:ext cx="2247900" cy="363869"/>
          </a:xfrm>
        </p:spPr>
        <p:txBody>
          <a:bodyPr/>
          <a:lstStyle/>
          <a:p>
            <a:r>
              <a:rPr lang="nl-NL" dirty="0"/>
              <a:t>Jeroen van de Pol</a:t>
            </a:r>
          </a:p>
        </p:txBody>
      </p:sp>
      <p:sp>
        <p:nvSpPr>
          <p:cNvPr id="5" name="Tijdelijke aanduiding voor tekst 4"/>
          <p:cNvSpPr>
            <a:spLocks noGrp="1"/>
          </p:cNvSpPr>
          <p:nvPr>
            <p:ph type="body" sz="quarter" idx="11"/>
          </p:nvPr>
        </p:nvSpPr>
        <p:spPr/>
        <p:txBody>
          <a:bodyPr/>
          <a:lstStyle/>
          <a:p>
            <a:r>
              <a:rPr lang="nl-NL" dirty="0"/>
              <a:t>13-7-2021</a:t>
            </a:r>
          </a:p>
        </p:txBody>
      </p:sp>
      <p:sp>
        <p:nvSpPr>
          <p:cNvPr id="2" name="Rechthoek 1">
            <a:extLst>
              <a:ext uri="{FF2B5EF4-FFF2-40B4-BE49-F238E27FC236}">
                <a16:creationId xmlns:a16="http://schemas.microsoft.com/office/drawing/2014/main" id="{520C429F-483C-5474-5FC2-521C374840B4}"/>
              </a:ext>
            </a:extLst>
          </p:cNvPr>
          <p:cNvSpPr/>
          <p:nvPr/>
        </p:nvSpPr>
        <p:spPr>
          <a:xfrm>
            <a:off x="7987006" y="6270338"/>
            <a:ext cx="1313180" cy="369332"/>
          </a:xfrm>
          <a:prstGeom prst="rect">
            <a:avLst/>
          </a:prstGeom>
        </p:spPr>
        <p:txBody>
          <a:bodyPr wrap="none">
            <a:spAutoFit/>
          </a:bodyPr>
          <a:lstStyle/>
          <a:p>
            <a:r>
              <a:rPr lang="nl-NL" dirty="0">
                <a:solidFill>
                  <a:srgbClr val="810000"/>
                </a:solidFill>
                <a:latin typeface="Helvetica" pitchFamily="2" charset="0"/>
              </a:rPr>
              <a:t>DIG-12812</a:t>
            </a:r>
            <a:endParaRPr lang="nl-NL" dirty="0">
              <a:solidFill>
                <a:srgbClr val="810000"/>
              </a:solidFill>
              <a:effectLst/>
              <a:latin typeface="Helvetica" pitchFamily="2" charset="0"/>
            </a:endParaRPr>
          </a:p>
        </p:txBody>
      </p:sp>
    </p:spTree>
    <p:extLst>
      <p:ext uri="{BB962C8B-B14F-4D97-AF65-F5344CB8AC3E}">
        <p14:creationId xmlns:p14="http://schemas.microsoft.com/office/powerpoint/2010/main" val="2358875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Planning (aanbesteding en realisatie)</a:t>
            </a:r>
          </a:p>
        </p:txBody>
      </p:sp>
      <p:sp>
        <p:nvSpPr>
          <p:cNvPr id="3" name="Tijdelijke aanduiding voor tekst 2"/>
          <p:cNvSpPr>
            <a:spLocks noGrp="1"/>
          </p:cNvSpPr>
          <p:nvPr>
            <p:ph type="body" sz="quarter" idx="10"/>
          </p:nvPr>
        </p:nvSpPr>
        <p:spPr>
          <a:xfrm>
            <a:off x="62232" y="1417638"/>
            <a:ext cx="9789952" cy="4554727"/>
          </a:xfrm>
        </p:spPr>
        <p:txBody>
          <a:bodyPr>
            <a:noAutofit/>
          </a:bodyPr>
          <a:lstStyle/>
          <a:p>
            <a:pPr marL="1066785" lvl="1" indent="-457200">
              <a:buFont typeface="+mj-lt"/>
              <a:buAutoNum type="arabicPeriod"/>
            </a:pPr>
            <a:endParaRPr lang="nl-NL" sz="2200" dirty="0"/>
          </a:p>
          <a:p>
            <a:endParaRPr lang="nl-NL" sz="2200" dirty="0"/>
          </a:p>
        </p:txBody>
      </p:sp>
      <p:sp>
        <p:nvSpPr>
          <p:cNvPr id="4" name="Tijdelijke aanduiding voor tekst 2">
            <a:extLst>
              <a:ext uri="{FF2B5EF4-FFF2-40B4-BE49-F238E27FC236}">
                <a16:creationId xmlns:a16="http://schemas.microsoft.com/office/drawing/2014/main" id="{82D526D8-623A-F0C4-AB74-93A370A6C0C2}"/>
              </a:ext>
            </a:extLst>
          </p:cNvPr>
          <p:cNvSpPr txBox="1">
            <a:spLocks/>
          </p:cNvSpPr>
          <p:nvPr/>
        </p:nvSpPr>
        <p:spPr>
          <a:xfrm>
            <a:off x="248673" y="1417639"/>
            <a:ext cx="7157967"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5 juli 			publicatie</a:t>
            </a:r>
          </a:p>
          <a:p>
            <a:r>
              <a:rPr lang="nl-NL" sz="2200" dirty="0"/>
              <a:t>13 juli 			schouw en informatiebijeenkomst</a:t>
            </a:r>
          </a:p>
          <a:p>
            <a:r>
              <a:rPr lang="nl-NL" sz="2200" dirty="0"/>
              <a:t>21 juli 			uiterste datum stellen vragen</a:t>
            </a:r>
          </a:p>
          <a:p>
            <a:r>
              <a:rPr lang="nl-NL" sz="2200" dirty="0"/>
              <a:t>25 augustus		publiceren Nota van Inlichtingen</a:t>
            </a:r>
          </a:p>
          <a:p>
            <a:r>
              <a:rPr lang="nl-NL" sz="2200" dirty="0">
                <a:solidFill>
                  <a:srgbClr val="FF0000"/>
                </a:solidFill>
              </a:rPr>
              <a:t>5 september	uiterste datum ontvangst inschrijvingen</a:t>
            </a:r>
          </a:p>
          <a:p>
            <a:r>
              <a:rPr lang="nl-NL" sz="2200" dirty="0"/>
              <a:t>6-16 september	beoordelingen</a:t>
            </a:r>
          </a:p>
          <a:p>
            <a:r>
              <a:rPr lang="nl-NL" sz="2200" dirty="0"/>
              <a:t>19 september	bekendmaken voornemen gunning</a:t>
            </a:r>
          </a:p>
          <a:p>
            <a:r>
              <a:rPr lang="nl-NL" sz="2200" dirty="0"/>
              <a:t>10 oktober 		streefdatum ondertekenen opdracht</a:t>
            </a:r>
          </a:p>
          <a:p>
            <a:r>
              <a:rPr lang="nl-NL" sz="2200" dirty="0"/>
              <a:t>1 november		aanvang opdracht</a:t>
            </a:r>
          </a:p>
          <a:p>
            <a:pPr lvl="2"/>
            <a:endParaRPr lang="nl-NL" sz="2200" dirty="0"/>
          </a:p>
          <a:p>
            <a:pPr lvl="2"/>
            <a:endParaRPr lang="nl-NL" sz="2200" dirty="0"/>
          </a:p>
          <a:p>
            <a:pPr lvl="2"/>
            <a:endParaRPr lang="nl-NL" sz="2200" dirty="0"/>
          </a:p>
        </p:txBody>
      </p:sp>
      <p:sp>
        <p:nvSpPr>
          <p:cNvPr id="5" name="Tijdelijke aanduiding voor tekst 2">
            <a:extLst>
              <a:ext uri="{FF2B5EF4-FFF2-40B4-BE49-F238E27FC236}">
                <a16:creationId xmlns:a16="http://schemas.microsoft.com/office/drawing/2014/main" id="{9F40124C-E529-7B4F-29E6-9388C1934544}"/>
              </a:ext>
            </a:extLst>
          </p:cNvPr>
          <p:cNvSpPr txBox="1">
            <a:spLocks/>
          </p:cNvSpPr>
          <p:nvPr/>
        </p:nvSpPr>
        <p:spPr>
          <a:xfrm>
            <a:off x="7225822" y="1520163"/>
            <a:ext cx="7157967"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november		receptie</a:t>
            </a:r>
          </a:p>
          <a:p>
            <a:r>
              <a:rPr lang="nl-NL" sz="2200" dirty="0"/>
              <a:t>december		kantoren</a:t>
            </a:r>
          </a:p>
          <a:p>
            <a:r>
              <a:rPr lang="nl-NL" sz="2200" dirty="0"/>
              <a:t>rond kerst		restaurant, vergaderzalen  </a:t>
            </a:r>
          </a:p>
          <a:p>
            <a:r>
              <a:rPr lang="nl-NL" sz="2200" dirty="0"/>
              <a:t>jan feb mrt		kantoren</a:t>
            </a:r>
          </a:p>
          <a:p>
            <a:r>
              <a:rPr lang="nl-NL" sz="2200" dirty="0"/>
              <a:t>april			inregelen en opleveren 	</a:t>
            </a:r>
          </a:p>
          <a:p>
            <a:pPr lvl="2"/>
            <a:endParaRPr lang="nl-NL" sz="2200" dirty="0"/>
          </a:p>
          <a:p>
            <a:pPr lvl="2"/>
            <a:endParaRPr lang="nl-NL" sz="2200" dirty="0"/>
          </a:p>
        </p:txBody>
      </p:sp>
    </p:spTree>
    <p:extLst>
      <p:ext uri="{BB962C8B-B14F-4D97-AF65-F5344CB8AC3E}">
        <p14:creationId xmlns:p14="http://schemas.microsoft.com/office/powerpoint/2010/main" val="4009456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Schouw</a:t>
            </a:r>
          </a:p>
        </p:txBody>
      </p:sp>
      <p:sp>
        <p:nvSpPr>
          <p:cNvPr id="3" name="Tijdelijke aanduiding voor tekst 2"/>
          <p:cNvSpPr>
            <a:spLocks noGrp="1"/>
          </p:cNvSpPr>
          <p:nvPr>
            <p:ph type="body" sz="quarter" idx="10"/>
          </p:nvPr>
        </p:nvSpPr>
        <p:spPr>
          <a:xfrm>
            <a:off x="2273417" y="1309625"/>
            <a:ext cx="9789952" cy="4554727"/>
          </a:xfrm>
        </p:spPr>
        <p:txBody>
          <a:bodyPr>
            <a:noAutofit/>
          </a:bodyPr>
          <a:lstStyle/>
          <a:p>
            <a:r>
              <a:rPr lang="nl-NL" sz="2200" dirty="0"/>
              <a:t>Kelder</a:t>
            </a:r>
          </a:p>
          <a:p>
            <a:pPr lvl="1"/>
            <a:r>
              <a:rPr lang="nl-NL" sz="2200" dirty="0"/>
              <a:t>Regeltechniek</a:t>
            </a:r>
          </a:p>
          <a:p>
            <a:pPr lvl="1"/>
            <a:r>
              <a:rPr lang="nl-NL" sz="2200" dirty="0"/>
              <a:t>Diverse Hybride</a:t>
            </a:r>
          </a:p>
          <a:p>
            <a:r>
              <a:rPr lang="nl-NL" sz="2200" dirty="0"/>
              <a:t>Begane grond entree</a:t>
            </a:r>
          </a:p>
          <a:p>
            <a:pPr lvl="1"/>
            <a:r>
              <a:rPr lang="nl-NL" sz="2200" dirty="0"/>
              <a:t>Diverse hybride</a:t>
            </a:r>
          </a:p>
          <a:p>
            <a:pPr lvl="1"/>
            <a:r>
              <a:rPr lang="nl-NL" sz="2200" dirty="0"/>
              <a:t>Receptie en studiezaal GBS</a:t>
            </a:r>
          </a:p>
          <a:p>
            <a:r>
              <a:rPr lang="nl-NL" sz="2200" dirty="0"/>
              <a:t>Kantoorruimte</a:t>
            </a:r>
          </a:p>
          <a:p>
            <a:pPr lvl="1"/>
            <a:r>
              <a:rPr lang="nl-NL" sz="2200" dirty="0"/>
              <a:t>Hybride</a:t>
            </a:r>
          </a:p>
          <a:p>
            <a:pPr lvl="1"/>
            <a:r>
              <a:rPr lang="nl-NL" sz="2200" dirty="0"/>
              <a:t>GBS</a:t>
            </a:r>
          </a:p>
          <a:p>
            <a:pPr lvl="1"/>
            <a:r>
              <a:rPr lang="nl-NL" sz="2200" dirty="0"/>
              <a:t>Zonwering</a:t>
            </a:r>
          </a:p>
          <a:p>
            <a:pPr lvl="1"/>
            <a:r>
              <a:rPr lang="nl-NL" sz="2200" dirty="0"/>
              <a:t>Verlichting</a:t>
            </a:r>
          </a:p>
          <a:p>
            <a:r>
              <a:rPr lang="nl-NL" sz="2200" dirty="0"/>
              <a:t>3</a:t>
            </a:r>
            <a:r>
              <a:rPr lang="nl-NL" sz="2200" baseline="30000" dirty="0"/>
              <a:t>e</a:t>
            </a:r>
            <a:r>
              <a:rPr lang="nl-NL" sz="2200" dirty="0"/>
              <a:t> etage Regeltechniek</a:t>
            </a:r>
          </a:p>
          <a:p>
            <a:r>
              <a:rPr lang="nl-NL" sz="2200" dirty="0"/>
              <a:t>Buitengebied terrein en logistiek</a:t>
            </a:r>
          </a:p>
        </p:txBody>
      </p:sp>
    </p:spTree>
    <p:extLst>
      <p:ext uri="{BB962C8B-B14F-4D97-AF65-F5344CB8AC3E}">
        <p14:creationId xmlns:p14="http://schemas.microsoft.com/office/powerpoint/2010/main" val="301421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Locatie logistiek, voorraad </a:t>
            </a:r>
            <a:r>
              <a:rPr lang="nl-NL" i="1" dirty="0" err="1"/>
              <a:t>etc</a:t>
            </a:r>
            <a:endParaRPr lang="nl-NL" i="1" dirty="0"/>
          </a:p>
        </p:txBody>
      </p:sp>
      <p:sp>
        <p:nvSpPr>
          <p:cNvPr id="3" name="Tijdelijke aanduiding voor tekst 2"/>
          <p:cNvSpPr>
            <a:spLocks noGrp="1"/>
          </p:cNvSpPr>
          <p:nvPr>
            <p:ph type="body" sz="quarter" idx="10"/>
          </p:nvPr>
        </p:nvSpPr>
        <p:spPr>
          <a:xfrm>
            <a:off x="2273417" y="1309625"/>
            <a:ext cx="9789952" cy="4554727"/>
          </a:xfrm>
        </p:spPr>
        <p:txBody>
          <a:bodyPr>
            <a:noAutofit/>
          </a:bodyPr>
          <a:lstStyle/>
          <a:p>
            <a:pPr marL="1066785" lvl="1" indent="-457200">
              <a:buFont typeface="+mj-lt"/>
              <a:buAutoNum type="arabicPeriod"/>
            </a:pPr>
            <a:endParaRPr lang="nl-NL" sz="2400" dirty="0"/>
          </a:p>
          <a:p>
            <a:endParaRPr lang="nl-NL" sz="3467" dirty="0"/>
          </a:p>
        </p:txBody>
      </p:sp>
      <p:pic>
        <p:nvPicPr>
          <p:cNvPr id="5" name="Afbeelding 4" descr="Afbeelding met tekst, binnen&#10;&#10;Automatisch gegenereerde beschrijving">
            <a:extLst>
              <a:ext uri="{FF2B5EF4-FFF2-40B4-BE49-F238E27FC236}">
                <a16:creationId xmlns:a16="http://schemas.microsoft.com/office/drawing/2014/main" id="{83E24821-099F-556D-60A9-DDF2FDD5CE33}"/>
              </a:ext>
            </a:extLst>
          </p:cNvPr>
          <p:cNvPicPr>
            <a:picLocks noChangeAspect="1"/>
          </p:cNvPicPr>
          <p:nvPr/>
        </p:nvPicPr>
        <p:blipFill>
          <a:blip r:embed="rId2"/>
          <a:stretch>
            <a:fillRect/>
          </a:stretch>
        </p:blipFill>
        <p:spPr>
          <a:xfrm>
            <a:off x="2880500" y="1476864"/>
            <a:ext cx="6431000" cy="4328263"/>
          </a:xfrm>
          <a:prstGeom prst="rect">
            <a:avLst/>
          </a:prstGeom>
        </p:spPr>
      </p:pic>
    </p:spTree>
    <p:extLst>
      <p:ext uri="{BB962C8B-B14F-4D97-AF65-F5344CB8AC3E}">
        <p14:creationId xmlns:p14="http://schemas.microsoft.com/office/powerpoint/2010/main" val="3729194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Afsluiting</a:t>
            </a:r>
          </a:p>
        </p:txBody>
      </p:sp>
      <p:sp>
        <p:nvSpPr>
          <p:cNvPr id="3" name="Tijdelijke aanduiding voor tekst 2"/>
          <p:cNvSpPr>
            <a:spLocks noGrp="1"/>
          </p:cNvSpPr>
          <p:nvPr>
            <p:ph type="body" sz="quarter" idx="10"/>
          </p:nvPr>
        </p:nvSpPr>
        <p:spPr>
          <a:xfrm>
            <a:off x="760501" y="1326251"/>
            <a:ext cx="9789952" cy="4554727"/>
          </a:xfrm>
        </p:spPr>
        <p:txBody>
          <a:bodyPr>
            <a:noAutofit/>
          </a:bodyPr>
          <a:lstStyle/>
          <a:p>
            <a:pPr marL="1066785" lvl="1" indent="-457200">
              <a:buFont typeface="+mj-lt"/>
              <a:buAutoNum type="arabicPeriod"/>
            </a:pPr>
            <a:endParaRPr lang="nl-NL" sz="2400" dirty="0"/>
          </a:p>
          <a:p>
            <a:endParaRPr lang="nl-NL" sz="3467" dirty="0"/>
          </a:p>
        </p:txBody>
      </p:sp>
      <p:sp>
        <p:nvSpPr>
          <p:cNvPr id="4" name="Tijdelijke aanduiding voor tekst 2">
            <a:extLst>
              <a:ext uri="{FF2B5EF4-FFF2-40B4-BE49-F238E27FC236}">
                <a16:creationId xmlns:a16="http://schemas.microsoft.com/office/drawing/2014/main" id="{C69674D1-2325-5D36-4229-105541E2644D}"/>
              </a:ext>
            </a:extLst>
          </p:cNvPr>
          <p:cNvSpPr txBox="1">
            <a:spLocks/>
          </p:cNvSpPr>
          <p:nvPr/>
        </p:nvSpPr>
        <p:spPr>
          <a:xfrm>
            <a:off x="2223540" y="1417639"/>
            <a:ext cx="9789952"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endParaRPr lang="nl-NL" sz="2200" dirty="0"/>
          </a:p>
        </p:txBody>
      </p:sp>
      <p:sp>
        <p:nvSpPr>
          <p:cNvPr id="5" name="Tijdelijke aanduiding voor tekst 2">
            <a:extLst>
              <a:ext uri="{FF2B5EF4-FFF2-40B4-BE49-F238E27FC236}">
                <a16:creationId xmlns:a16="http://schemas.microsoft.com/office/drawing/2014/main" id="{544758A5-5400-870B-B1FD-8EDE9BA1CAF6}"/>
              </a:ext>
            </a:extLst>
          </p:cNvPr>
          <p:cNvSpPr txBox="1">
            <a:spLocks/>
          </p:cNvSpPr>
          <p:nvPr/>
        </p:nvSpPr>
        <p:spPr>
          <a:xfrm>
            <a:off x="2700988" y="2469251"/>
            <a:ext cx="6696016" cy="1828429"/>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algn="ctr"/>
            <a:r>
              <a:rPr lang="nl-NL" sz="2200" dirty="0"/>
              <a:t>Heel veel succes met het uitwerken van deze vraag</a:t>
            </a:r>
          </a:p>
          <a:p>
            <a:pPr algn="ctr"/>
            <a:r>
              <a:rPr lang="nl-NL" sz="2200" dirty="0"/>
              <a:t>We kijken uit naar een uitdagend project, een fijne samenwerking met een mooi resultaat</a:t>
            </a:r>
          </a:p>
          <a:p>
            <a:pPr algn="ctr"/>
            <a:endParaRPr lang="nl-NL" sz="2200" dirty="0"/>
          </a:p>
        </p:txBody>
      </p:sp>
    </p:spTree>
    <p:extLst>
      <p:ext uri="{BB962C8B-B14F-4D97-AF65-F5344CB8AC3E}">
        <p14:creationId xmlns:p14="http://schemas.microsoft.com/office/powerpoint/2010/main" val="2365442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Vandaag</a:t>
            </a:r>
          </a:p>
        </p:txBody>
      </p:sp>
      <p:sp>
        <p:nvSpPr>
          <p:cNvPr id="3" name="Tijdelijke aanduiding voor tekst 2"/>
          <p:cNvSpPr>
            <a:spLocks noGrp="1"/>
          </p:cNvSpPr>
          <p:nvPr>
            <p:ph type="body" sz="quarter" idx="10"/>
          </p:nvPr>
        </p:nvSpPr>
        <p:spPr>
          <a:xfrm>
            <a:off x="694989" y="1625310"/>
            <a:ext cx="9789952" cy="4554727"/>
          </a:xfrm>
        </p:spPr>
        <p:txBody>
          <a:bodyPr>
            <a:noAutofit/>
          </a:bodyPr>
          <a:lstStyle/>
          <a:p>
            <a:pPr marL="0" indent="0">
              <a:buNone/>
            </a:pPr>
            <a:r>
              <a:rPr lang="nl-NL" sz="2200" dirty="0"/>
              <a:t>Welkom…</a:t>
            </a:r>
          </a:p>
          <a:p>
            <a:endParaRPr lang="nl-NL" sz="2200" dirty="0"/>
          </a:p>
          <a:p>
            <a:r>
              <a:rPr lang="nl-NL" sz="2200" dirty="0"/>
              <a:t>10:00 Toelichting op aanbesteding</a:t>
            </a:r>
          </a:p>
          <a:p>
            <a:r>
              <a:rPr lang="nl-NL" sz="2200" dirty="0"/>
              <a:t>10:30 Schouw</a:t>
            </a:r>
          </a:p>
          <a:p>
            <a:pPr lvl="2"/>
            <a:endParaRPr lang="nl-NL" sz="2200" dirty="0"/>
          </a:p>
          <a:p>
            <a:pPr lvl="2"/>
            <a:endParaRPr lang="nl-NL" sz="2200" dirty="0"/>
          </a:p>
        </p:txBody>
      </p:sp>
      <p:sp>
        <p:nvSpPr>
          <p:cNvPr id="4" name="Tijdelijke aanduiding voor tekst 2">
            <a:extLst>
              <a:ext uri="{FF2B5EF4-FFF2-40B4-BE49-F238E27FC236}">
                <a16:creationId xmlns:a16="http://schemas.microsoft.com/office/drawing/2014/main" id="{310C7169-BA9E-8440-C324-444169F562DF}"/>
              </a:ext>
            </a:extLst>
          </p:cNvPr>
          <p:cNvSpPr txBox="1">
            <a:spLocks/>
          </p:cNvSpPr>
          <p:nvPr/>
        </p:nvSpPr>
        <p:spPr>
          <a:xfrm>
            <a:off x="7552988" y="1625310"/>
            <a:ext cx="4029412"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Spelregels</a:t>
            </a:r>
          </a:p>
          <a:p>
            <a:r>
              <a:rPr lang="nl-NL" sz="2200" dirty="0"/>
              <a:t>Voorstellen</a:t>
            </a:r>
          </a:p>
          <a:p>
            <a:r>
              <a:rPr lang="nl-NL" sz="2200" dirty="0"/>
              <a:t>Inleiding deze aan besteding</a:t>
            </a:r>
          </a:p>
          <a:p>
            <a:r>
              <a:rPr lang="nl-NL" sz="2200" dirty="0"/>
              <a:t>Scope</a:t>
            </a:r>
          </a:p>
          <a:p>
            <a:r>
              <a:rPr lang="nl-NL" sz="2200" dirty="0"/>
              <a:t>Procedure</a:t>
            </a:r>
          </a:p>
          <a:p>
            <a:r>
              <a:rPr lang="nl-NL" sz="2200" dirty="0"/>
              <a:t>Planning</a:t>
            </a:r>
          </a:p>
          <a:p>
            <a:r>
              <a:rPr lang="nl-NL" sz="2200" dirty="0"/>
              <a:t>Afsluiting </a:t>
            </a:r>
          </a:p>
          <a:p>
            <a:r>
              <a:rPr lang="nl-NL" sz="2200" dirty="0"/>
              <a:t>Schouw</a:t>
            </a:r>
          </a:p>
          <a:p>
            <a:endParaRPr lang="nl-NL" sz="2200" dirty="0"/>
          </a:p>
          <a:p>
            <a:endParaRPr lang="nl-NL" sz="2200" dirty="0"/>
          </a:p>
          <a:p>
            <a:pPr lvl="2"/>
            <a:endParaRPr lang="nl-NL" sz="2200" dirty="0"/>
          </a:p>
          <a:p>
            <a:pPr lvl="2"/>
            <a:endParaRPr lang="nl-NL" sz="2200" dirty="0"/>
          </a:p>
        </p:txBody>
      </p:sp>
    </p:spTree>
    <p:extLst>
      <p:ext uri="{BB962C8B-B14F-4D97-AF65-F5344CB8AC3E}">
        <p14:creationId xmlns:p14="http://schemas.microsoft.com/office/powerpoint/2010/main" val="2358273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Spelregels</a:t>
            </a:r>
          </a:p>
        </p:txBody>
      </p:sp>
      <p:sp>
        <p:nvSpPr>
          <p:cNvPr id="3" name="Tijdelijke aanduiding voor tekst 2"/>
          <p:cNvSpPr>
            <a:spLocks noGrp="1"/>
          </p:cNvSpPr>
          <p:nvPr>
            <p:ph type="body" sz="quarter" idx="10"/>
          </p:nvPr>
        </p:nvSpPr>
        <p:spPr>
          <a:xfrm>
            <a:off x="2273417" y="1309625"/>
            <a:ext cx="9789952" cy="4554727"/>
          </a:xfrm>
        </p:spPr>
        <p:txBody>
          <a:bodyPr>
            <a:noAutofit/>
          </a:bodyPr>
          <a:lstStyle/>
          <a:p>
            <a:r>
              <a:rPr lang="nl-NL" sz="2200" dirty="0"/>
              <a:t>Vragen schriftelijk via </a:t>
            </a:r>
            <a:r>
              <a:rPr lang="nl-NL" sz="2200" dirty="0" err="1"/>
              <a:t>Tenderned</a:t>
            </a:r>
            <a:r>
              <a:rPr lang="nl-NL" sz="2200" dirty="0"/>
              <a:t>. </a:t>
            </a:r>
          </a:p>
          <a:p>
            <a:r>
              <a:rPr lang="nl-NL" sz="2200" dirty="0"/>
              <a:t>Vandaag worden geen antwoorden gegeven. Antwoorden volgen schriftelijk via </a:t>
            </a:r>
            <a:r>
              <a:rPr lang="nl-NL" sz="2200" dirty="0" err="1"/>
              <a:t>Tenderned</a:t>
            </a:r>
            <a:r>
              <a:rPr lang="nl-NL" sz="2200" dirty="0"/>
              <a:t>.</a:t>
            </a:r>
          </a:p>
          <a:p>
            <a:r>
              <a:rPr lang="nl-NL" sz="2200" dirty="0"/>
              <a:t>Foto’s via projectteam op verzoek. </a:t>
            </a:r>
          </a:p>
          <a:p>
            <a:r>
              <a:rPr lang="nl-NL" sz="2200" dirty="0"/>
              <a:t>Proces Verbaal volgt:</a:t>
            </a:r>
          </a:p>
          <a:p>
            <a:pPr lvl="1"/>
            <a:r>
              <a:rPr lang="nl-NL" sz="2200" dirty="0"/>
              <a:t>Datum, tijd en locatie</a:t>
            </a:r>
          </a:p>
          <a:p>
            <a:pPr lvl="1"/>
            <a:r>
              <a:rPr lang="nl-NL" sz="2200" dirty="0"/>
              <a:t>Aanwezigen</a:t>
            </a:r>
          </a:p>
          <a:p>
            <a:pPr lvl="1"/>
            <a:r>
              <a:rPr lang="nl-NL" sz="2200" dirty="0"/>
              <a:t>Toelichting</a:t>
            </a:r>
          </a:p>
          <a:p>
            <a:pPr lvl="1"/>
            <a:r>
              <a:rPr lang="nl-NL" sz="2200" dirty="0"/>
              <a:t>Bijlagen (presentatie en foto’s)</a:t>
            </a:r>
          </a:p>
          <a:p>
            <a:r>
              <a:rPr lang="nl-NL" sz="2200" dirty="0"/>
              <a:t>Leidraad en bestek met bijlagen zijn leidend (geen rechten ontlenen aan deze presentatie) </a:t>
            </a:r>
          </a:p>
          <a:p>
            <a:endParaRPr lang="nl-NL" sz="2200" dirty="0"/>
          </a:p>
        </p:txBody>
      </p:sp>
    </p:spTree>
    <p:extLst>
      <p:ext uri="{BB962C8B-B14F-4D97-AF65-F5344CB8AC3E}">
        <p14:creationId xmlns:p14="http://schemas.microsoft.com/office/powerpoint/2010/main" val="850660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Voorstellen</a:t>
            </a:r>
          </a:p>
        </p:txBody>
      </p:sp>
      <p:sp>
        <p:nvSpPr>
          <p:cNvPr id="3" name="Tijdelijke aanduiding voor tekst 2"/>
          <p:cNvSpPr>
            <a:spLocks noGrp="1"/>
          </p:cNvSpPr>
          <p:nvPr>
            <p:ph type="body" sz="quarter" idx="10"/>
          </p:nvPr>
        </p:nvSpPr>
        <p:spPr>
          <a:xfrm>
            <a:off x="2273417" y="1309625"/>
            <a:ext cx="9789952" cy="4554727"/>
          </a:xfrm>
        </p:spPr>
        <p:txBody>
          <a:bodyPr>
            <a:noAutofit/>
          </a:bodyPr>
          <a:lstStyle/>
          <a:p>
            <a:r>
              <a:rPr lang="nl-NL" sz="2200" dirty="0"/>
              <a:t>Jeroen van de Pol, projectleider</a:t>
            </a:r>
          </a:p>
          <a:p>
            <a:r>
              <a:rPr lang="nl-NL" sz="2200" dirty="0"/>
              <a:t>Ben van de Graaf, bestekschrijver</a:t>
            </a:r>
          </a:p>
          <a:p>
            <a:r>
              <a:rPr lang="nl-NL" sz="2200" dirty="0"/>
              <a:t>Willem van der </a:t>
            </a:r>
            <a:r>
              <a:rPr lang="nl-NL" sz="2200" dirty="0" err="1"/>
              <a:t>Gugten</a:t>
            </a:r>
            <a:r>
              <a:rPr lang="nl-NL" sz="2200" dirty="0"/>
              <a:t>, gebouwbeheer</a:t>
            </a:r>
          </a:p>
          <a:p>
            <a:r>
              <a:rPr lang="nl-NL" sz="2200" dirty="0"/>
              <a:t>Marco </a:t>
            </a:r>
            <a:r>
              <a:rPr lang="nl-NL" sz="2200" dirty="0" err="1"/>
              <a:t>Hogenelst</a:t>
            </a:r>
            <a:r>
              <a:rPr lang="nl-NL" sz="2200" dirty="0"/>
              <a:t>, gebouwbeheer</a:t>
            </a:r>
          </a:p>
          <a:p>
            <a:endParaRPr lang="nl-NL" sz="2200" dirty="0"/>
          </a:p>
          <a:p>
            <a:endParaRPr lang="nl-NL" sz="2200" dirty="0"/>
          </a:p>
          <a:p>
            <a:endParaRPr lang="nl-NL" sz="2200" dirty="0"/>
          </a:p>
          <a:p>
            <a:r>
              <a:rPr lang="nl-NL" sz="2200" dirty="0"/>
              <a:t>Let wel: Het is Ondernemers niet toegestaan om in het kader van de aanbestedingsprocedure via een andere weg dan via TenderNed en op een andere wijze dan voorgeschreven in de Inschrijvingsleidraad, contact op te nemen met HHR. </a:t>
            </a:r>
          </a:p>
          <a:p>
            <a:endParaRPr lang="nl-NL" sz="2200" dirty="0"/>
          </a:p>
        </p:txBody>
      </p:sp>
    </p:spTree>
    <p:extLst>
      <p:ext uri="{BB962C8B-B14F-4D97-AF65-F5344CB8AC3E}">
        <p14:creationId xmlns:p14="http://schemas.microsoft.com/office/powerpoint/2010/main" val="2621133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Inleiding</a:t>
            </a:r>
          </a:p>
        </p:txBody>
      </p:sp>
      <p:sp>
        <p:nvSpPr>
          <p:cNvPr id="3" name="Tijdelijke aanduiding voor tekst 2"/>
          <p:cNvSpPr>
            <a:spLocks noGrp="1"/>
          </p:cNvSpPr>
          <p:nvPr>
            <p:ph type="body" sz="quarter" idx="10"/>
          </p:nvPr>
        </p:nvSpPr>
        <p:spPr>
          <a:xfrm>
            <a:off x="2273417" y="1309625"/>
            <a:ext cx="9789952" cy="4554727"/>
          </a:xfrm>
        </p:spPr>
        <p:txBody>
          <a:bodyPr>
            <a:noAutofit/>
          </a:bodyPr>
          <a:lstStyle/>
          <a:p>
            <a:pPr marL="1066785" lvl="1" indent="-457200">
              <a:buFont typeface="+mj-lt"/>
              <a:buAutoNum type="arabicPeriod"/>
            </a:pPr>
            <a:endParaRPr lang="nl-NL" sz="2400" dirty="0"/>
          </a:p>
          <a:p>
            <a:endParaRPr lang="nl-NL" sz="3467" dirty="0"/>
          </a:p>
        </p:txBody>
      </p:sp>
      <p:sp>
        <p:nvSpPr>
          <p:cNvPr id="4" name="Tijdelijke aanduiding voor tekst 2">
            <a:extLst>
              <a:ext uri="{FF2B5EF4-FFF2-40B4-BE49-F238E27FC236}">
                <a16:creationId xmlns:a16="http://schemas.microsoft.com/office/drawing/2014/main" id="{7D1F093E-8936-1F44-2039-EC7FA0649AA4}"/>
              </a:ext>
            </a:extLst>
          </p:cNvPr>
          <p:cNvSpPr txBox="1">
            <a:spLocks/>
          </p:cNvSpPr>
          <p:nvPr/>
        </p:nvSpPr>
        <p:spPr>
          <a:xfrm>
            <a:off x="248673" y="1384733"/>
            <a:ext cx="7022983"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GBS</a:t>
            </a:r>
          </a:p>
          <a:p>
            <a:pPr lvl="1"/>
            <a:r>
              <a:rPr lang="nl-NL" sz="2200" dirty="0"/>
              <a:t>Fase 1 (centrale regelapparatuur reeds vervangen)</a:t>
            </a:r>
          </a:p>
          <a:p>
            <a:pPr lvl="1"/>
            <a:r>
              <a:rPr lang="nl-NL" sz="2200" dirty="0"/>
              <a:t>Fase 2, (deze aanbesteding)</a:t>
            </a:r>
          </a:p>
          <a:p>
            <a:pPr lvl="2"/>
            <a:r>
              <a:rPr lang="nl-NL" sz="2200" dirty="0"/>
              <a:t>GBS decentraal</a:t>
            </a:r>
          </a:p>
          <a:p>
            <a:pPr lvl="3"/>
            <a:r>
              <a:rPr lang="nl-NL" sz="2200" dirty="0"/>
              <a:t>Veldapparatuur regeltechniek</a:t>
            </a:r>
          </a:p>
          <a:p>
            <a:pPr lvl="3"/>
            <a:r>
              <a:rPr lang="nl-NL" sz="2200" dirty="0"/>
              <a:t>Jaloezieën en verlichting integreren GBS</a:t>
            </a:r>
          </a:p>
          <a:p>
            <a:pPr lvl="2"/>
            <a:r>
              <a:rPr lang="nl-NL" sz="2200" dirty="0"/>
              <a:t>Jaloezieën vervangen</a:t>
            </a:r>
          </a:p>
          <a:p>
            <a:pPr lvl="2"/>
            <a:r>
              <a:rPr lang="nl-NL" sz="2200" dirty="0"/>
              <a:t>Verlichting (vervanging als optie)</a:t>
            </a:r>
          </a:p>
          <a:p>
            <a:pPr lvl="2"/>
            <a:r>
              <a:rPr lang="nl-NL" sz="2200" dirty="0"/>
              <a:t>Brandmeldcentrale</a:t>
            </a:r>
          </a:p>
          <a:p>
            <a:pPr lvl="2"/>
            <a:r>
              <a:rPr lang="nl-NL" sz="2200" dirty="0"/>
              <a:t>Klimaatklachten restaurant en keuken</a:t>
            </a:r>
          </a:p>
          <a:p>
            <a:endParaRPr lang="nl-NL" sz="2200" dirty="0"/>
          </a:p>
          <a:p>
            <a:endParaRPr lang="nl-NL" sz="2200" dirty="0"/>
          </a:p>
          <a:p>
            <a:pPr lvl="2"/>
            <a:endParaRPr lang="nl-NL" sz="2200" dirty="0"/>
          </a:p>
          <a:p>
            <a:pPr lvl="2"/>
            <a:endParaRPr lang="nl-NL" sz="2200" dirty="0"/>
          </a:p>
        </p:txBody>
      </p:sp>
      <p:sp>
        <p:nvSpPr>
          <p:cNvPr id="5" name="Tijdelijke aanduiding voor tekst 2">
            <a:extLst>
              <a:ext uri="{FF2B5EF4-FFF2-40B4-BE49-F238E27FC236}">
                <a16:creationId xmlns:a16="http://schemas.microsoft.com/office/drawing/2014/main" id="{4DDA8E61-EB28-0C58-E426-29847B314196}"/>
              </a:ext>
            </a:extLst>
          </p:cNvPr>
          <p:cNvSpPr txBox="1">
            <a:spLocks/>
          </p:cNvSpPr>
          <p:nvPr/>
        </p:nvSpPr>
        <p:spPr>
          <a:xfrm>
            <a:off x="7271656" y="1363632"/>
            <a:ext cx="4920344"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a:buFont typeface="Arial" panose="020B0604020202020204" pitchFamily="34" charset="0"/>
              <a:buChar char="•"/>
            </a:pPr>
            <a:r>
              <a:rPr lang="nl-NL" sz="2200" dirty="0"/>
              <a:t>Hybride</a:t>
            </a:r>
          </a:p>
          <a:p>
            <a:pPr lvl="1"/>
            <a:r>
              <a:rPr lang="nl-NL" sz="2200" dirty="0"/>
              <a:t>Bouwkundige werkzaamheden </a:t>
            </a:r>
          </a:p>
          <a:p>
            <a:pPr lvl="1"/>
            <a:r>
              <a:rPr lang="nl-NL" sz="2200" dirty="0"/>
              <a:t>Elektrotechnische werkzaamheden</a:t>
            </a:r>
          </a:p>
          <a:p>
            <a:pPr lvl="1"/>
            <a:r>
              <a:rPr lang="nl-NL" sz="2200" dirty="0"/>
              <a:t>Installatietechnische werkzaamheden</a:t>
            </a:r>
          </a:p>
          <a:p>
            <a:endParaRPr lang="nl-NL" sz="2200" dirty="0"/>
          </a:p>
          <a:p>
            <a:pPr lvl="2"/>
            <a:endParaRPr lang="nl-NL" sz="2200" dirty="0"/>
          </a:p>
          <a:p>
            <a:pPr lvl="2"/>
            <a:endParaRPr lang="nl-NL" sz="2200" dirty="0"/>
          </a:p>
        </p:txBody>
      </p:sp>
    </p:spTree>
    <p:extLst>
      <p:ext uri="{BB962C8B-B14F-4D97-AF65-F5344CB8AC3E}">
        <p14:creationId xmlns:p14="http://schemas.microsoft.com/office/powerpoint/2010/main" val="3490526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Scope GBS (in hoofdlijnen)</a:t>
            </a:r>
          </a:p>
        </p:txBody>
      </p:sp>
      <p:sp>
        <p:nvSpPr>
          <p:cNvPr id="3" name="Tijdelijke aanduiding voor tekst 2"/>
          <p:cNvSpPr>
            <a:spLocks noGrp="1"/>
          </p:cNvSpPr>
          <p:nvPr>
            <p:ph type="body" sz="quarter" idx="10"/>
          </p:nvPr>
        </p:nvSpPr>
        <p:spPr>
          <a:xfrm>
            <a:off x="7271655" y="1309625"/>
            <a:ext cx="4791713" cy="4554727"/>
          </a:xfrm>
        </p:spPr>
        <p:txBody>
          <a:bodyPr>
            <a:noAutofit/>
          </a:bodyPr>
          <a:lstStyle/>
          <a:p>
            <a:pPr marL="1066785" lvl="1" indent="-457200">
              <a:buFont typeface="+mj-lt"/>
              <a:buAutoNum type="arabicPeriod"/>
            </a:pPr>
            <a:endParaRPr lang="nl-NL" sz="2400" dirty="0"/>
          </a:p>
          <a:p>
            <a:endParaRPr lang="nl-NL" sz="3467" dirty="0"/>
          </a:p>
        </p:txBody>
      </p:sp>
      <p:sp>
        <p:nvSpPr>
          <p:cNvPr id="4" name="Tijdelijke aanduiding voor tekst 2">
            <a:extLst>
              <a:ext uri="{FF2B5EF4-FFF2-40B4-BE49-F238E27FC236}">
                <a16:creationId xmlns:a16="http://schemas.microsoft.com/office/drawing/2014/main" id="{6DE31598-8164-1A29-BA1D-164C7477F978}"/>
              </a:ext>
            </a:extLst>
          </p:cNvPr>
          <p:cNvSpPr txBox="1">
            <a:spLocks/>
          </p:cNvSpPr>
          <p:nvPr/>
        </p:nvSpPr>
        <p:spPr>
          <a:xfrm>
            <a:off x="128632" y="1328413"/>
            <a:ext cx="6761727"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Gebouw</a:t>
            </a:r>
          </a:p>
          <a:p>
            <a:pPr lvl="1"/>
            <a:r>
              <a:rPr lang="nl-NL" sz="2200" dirty="0"/>
              <a:t>Anno 1999</a:t>
            </a:r>
          </a:p>
          <a:p>
            <a:pPr lvl="1"/>
            <a:r>
              <a:rPr lang="nl-NL" sz="2200" dirty="0"/>
              <a:t>Duurzaam, A+ label en innovatief</a:t>
            </a:r>
          </a:p>
          <a:p>
            <a:pPr lvl="1"/>
            <a:r>
              <a:rPr lang="nl-NL" sz="2200" dirty="0"/>
              <a:t>Jaloezieën in combinatie met plafond en verlichting als daglichtregeling</a:t>
            </a:r>
          </a:p>
          <a:p>
            <a:pPr lvl="1"/>
            <a:r>
              <a:rPr lang="nl-NL" sz="2200" dirty="0"/>
              <a:t>Klimaatplafond met ventilatie</a:t>
            </a:r>
          </a:p>
          <a:p>
            <a:pPr lvl="1"/>
            <a:r>
              <a:rPr lang="nl-NL" sz="2200" dirty="0"/>
              <a:t>WKO met stadsverwarming als aanvulling</a:t>
            </a:r>
          </a:p>
          <a:p>
            <a:pPr lvl="1"/>
            <a:r>
              <a:rPr lang="nl-NL" sz="2200" dirty="0"/>
              <a:t>Ventilatie (</a:t>
            </a:r>
            <a:r>
              <a:rPr lang="nl-NL" sz="2200" dirty="0" err="1"/>
              <a:t>lbk</a:t>
            </a:r>
            <a:r>
              <a:rPr lang="nl-NL" sz="2200" dirty="0"/>
              <a:t>) met warmteterugwinning en voeding voor WKO</a:t>
            </a:r>
          </a:p>
          <a:p>
            <a:endParaRPr lang="nl-NL" sz="2200" dirty="0"/>
          </a:p>
          <a:p>
            <a:pPr lvl="2"/>
            <a:endParaRPr lang="nl-NL" sz="2200" dirty="0"/>
          </a:p>
          <a:p>
            <a:pPr lvl="2"/>
            <a:endParaRPr lang="nl-NL" sz="2200" dirty="0"/>
          </a:p>
        </p:txBody>
      </p:sp>
      <p:sp>
        <p:nvSpPr>
          <p:cNvPr id="5" name="Tijdelijke aanduiding voor tekst 2">
            <a:extLst>
              <a:ext uri="{FF2B5EF4-FFF2-40B4-BE49-F238E27FC236}">
                <a16:creationId xmlns:a16="http://schemas.microsoft.com/office/drawing/2014/main" id="{18FF84BD-08DE-3754-3386-F3CE5D70CA68}"/>
              </a:ext>
            </a:extLst>
          </p:cNvPr>
          <p:cNvSpPr txBox="1">
            <a:spLocks/>
          </p:cNvSpPr>
          <p:nvPr/>
        </p:nvSpPr>
        <p:spPr>
          <a:xfrm>
            <a:off x="6641850" y="1276587"/>
            <a:ext cx="6761727"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Vervangingen</a:t>
            </a:r>
          </a:p>
          <a:p>
            <a:pPr lvl="1"/>
            <a:r>
              <a:rPr lang="nl-NL" sz="2200" dirty="0"/>
              <a:t>Veldapparatuur</a:t>
            </a:r>
          </a:p>
          <a:p>
            <a:pPr lvl="1"/>
            <a:r>
              <a:rPr lang="nl-NL" sz="2200" dirty="0"/>
              <a:t>Jaloezieën</a:t>
            </a:r>
          </a:p>
          <a:p>
            <a:pPr lvl="1"/>
            <a:r>
              <a:rPr lang="nl-NL" sz="2200" dirty="0"/>
              <a:t>Brandmeldcentrale</a:t>
            </a:r>
          </a:p>
          <a:p>
            <a:pPr lvl="1"/>
            <a:r>
              <a:rPr lang="nl-NL" sz="2200" dirty="0"/>
              <a:t>Verlichting (optioneel)</a:t>
            </a:r>
          </a:p>
          <a:p>
            <a:r>
              <a:rPr lang="nl-NL" sz="2200" dirty="0"/>
              <a:t>Optimalisatie</a:t>
            </a:r>
          </a:p>
          <a:p>
            <a:pPr lvl="1"/>
            <a:r>
              <a:rPr lang="nl-NL" sz="2200" dirty="0"/>
              <a:t>Integratie besturing en energie </a:t>
            </a:r>
          </a:p>
          <a:p>
            <a:pPr lvl="1"/>
            <a:r>
              <a:rPr lang="nl-NL" sz="2200" dirty="0"/>
              <a:t>Inregelen water en lucht</a:t>
            </a:r>
          </a:p>
          <a:p>
            <a:pPr lvl="1"/>
            <a:r>
              <a:rPr lang="nl-NL" sz="2200" dirty="0"/>
              <a:t>Klimaat (ventilatie) restaurant en keuken</a:t>
            </a:r>
          </a:p>
          <a:p>
            <a:r>
              <a:rPr lang="nl-NL" sz="2200" dirty="0"/>
              <a:t>Overig</a:t>
            </a:r>
          </a:p>
          <a:p>
            <a:pPr lvl="1"/>
            <a:r>
              <a:rPr lang="nl-NL" sz="2200" dirty="0"/>
              <a:t>Inspectie en reinigen kanalen</a:t>
            </a:r>
          </a:p>
          <a:p>
            <a:pPr lvl="1"/>
            <a:r>
              <a:rPr lang="nl-NL" sz="2200" dirty="0"/>
              <a:t>MJOP actualiseren</a:t>
            </a:r>
          </a:p>
          <a:p>
            <a:pPr lvl="1"/>
            <a:r>
              <a:rPr lang="nl-NL" sz="2200" dirty="0"/>
              <a:t>Revisie tekeningen</a:t>
            </a:r>
          </a:p>
          <a:p>
            <a:pPr lvl="1"/>
            <a:r>
              <a:rPr lang="nl-NL" sz="2200" dirty="0"/>
              <a:t>Brandveiligheid</a:t>
            </a:r>
          </a:p>
          <a:p>
            <a:pPr marL="0" indent="0">
              <a:buNone/>
            </a:pPr>
            <a:endParaRPr lang="nl-NL" sz="2200" dirty="0"/>
          </a:p>
          <a:p>
            <a:pPr lvl="2"/>
            <a:endParaRPr lang="nl-NL" sz="2200" dirty="0"/>
          </a:p>
          <a:p>
            <a:pPr lvl="2"/>
            <a:endParaRPr lang="nl-NL" sz="2200" dirty="0"/>
          </a:p>
        </p:txBody>
      </p:sp>
    </p:spTree>
    <p:extLst>
      <p:ext uri="{BB962C8B-B14F-4D97-AF65-F5344CB8AC3E}">
        <p14:creationId xmlns:p14="http://schemas.microsoft.com/office/powerpoint/2010/main" val="3605812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FF4707E6-E461-07C0-6C92-9981611C1241}"/>
              </a:ext>
            </a:extLst>
          </p:cNvPr>
          <p:cNvSpPr/>
          <p:nvPr/>
        </p:nvSpPr>
        <p:spPr>
          <a:xfrm>
            <a:off x="2119746" y="2161309"/>
            <a:ext cx="8204662" cy="214912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sp>
        <p:nvSpPr>
          <p:cNvPr id="7" name="Rechthoek 6">
            <a:extLst>
              <a:ext uri="{FF2B5EF4-FFF2-40B4-BE49-F238E27FC236}">
                <a16:creationId xmlns:a16="http://schemas.microsoft.com/office/drawing/2014/main" id="{2F0F8EC9-0C60-169A-183C-2A4E1E0D8146}"/>
              </a:ext>
            </a:extLst>
          </p:cNvPr>
          <p:cNvSpPr/>
          <p:nvPr/>
        </p:nvSpPr>
        <p:spPr>
          <a:xfrm>
            <a:off x="3125586" y="4805038"/>
            <a:ext cx="1080655" cy="61015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sp>
        <p:nvSpPr>
          <p:cNvPr id="8" name="Tekstvak 7">
            <a:extLst>
              <a:ext uri="{FF2B5EF4-FFF2-40B4-BE49-F238E27FC236}">
                <a16:creationId xmlns:a16="http://schemas.microsoft.com/office/drawing/2014/main" id="{B1796857-9443-7D98-7613-F474821993B3}"/>
              </a:ext>
            </a:extLst>
          </p:cNvPr>
          <p:cNvSpPr txBox="1"/>
          <p:nvPr/>
        </p:nvSpPr>
        <p:spPr>
          <a:xfrm>
            <a:off x="3293856" y="4925448"/>
            <a:ext cx="495649" cy="246221"/>
          </a:xfrm>
          <a:prstGeom prst="rect">
            <a:avLst/>
          </a:prstGeom>
          <a:noFill/>
        </p:spPr>
        <p:txBody>
          <a:bodyPr wrap="none" rtlCol="0">
            <a:spAutoFit/>
          </a:bodyPr>
          <a:lstStyle/>
          <a:p>
            <a:r>
              <a:rPr lang="nl-NL" sz="1000" dirty="0"/>
              <a:t>MRK1</a:t>
            </a:r>
          </a:p>
        </p:txBody>
      </p:sp>
      <p:sp>
        <p:nvSpPr>
          <p:cNvPr id="9" name="Rechthoek 8">
            <a:extLst>
              <a:ext uri="{FF2B5EF4-FFF2-40B4-BE49-F238E27FC236}">
                <a16:creationId xmlns:a16="http://schemas.microsoft.com/office/drawing/2014/main" id="{2133CE7D-8957-1065-20BF-3CD818E6E34A}"/>
              </a:ext>
            </a:extLst>
          </p:cNvPr>
          <p:cNvSpPr/>
          <p:nvPr/>
        </p:nvSpPr>
        <p:spPr>
          <a:xfrm>
            <a:off x="4765964" y="4809347"/>
            <a:ext cx="1080655" cy="61015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sp>
        <p:nvSpPr>
          <p:cNvPr id="10" name="Tekstvak 9">
            <a:extLst>
              <a:ext uri="{FF2B5EF4-FFF2-40B4-BE49-F238E27FC236}">
                <a16:creationId xmlns:a16="http://schemas.microsoft.com/office/drawing/2014/main" id="{916826FE-9DC1-784D-6228-9BC57CF1222D}"/>
              </a:ext>
            </a:extLst>
          </p:cNvPr>
          <p:cNvSpPr txBox="1"/>
          <p:nvPr/>
        </p:nvSpPr>
        <p:spPr>
          <a:xfrm>
            <a:off x="4934234" y="4929757"/>
            <a:ext cx="495649" cy="246221"/>
          </a:xfrm>
          <a:prstGeom prst="rect">
            <a:avLst/>
          </a:prstGeom>
          <a:noFill/>
        </p:spPr>
        <p:txBody>
          <a:bodyPr wrap="none" rtlCol="0">
            <a:spAutoFit/>
          </a:bodyPr>
          <a:lstStyle/>
          <a:p>
            <a:r>
              <a:rPr lang="nl-NL" sz="1000" dirty="0"/>
              <a:t>MRK2</a:t>
            </a:r>
          </a:p>
        </p:txBody>
      </p:sp>
      <p:sp>
        <p:nvSpPr>
          <p:cNvPr id="11" name="Rechthoek 10">
            <a:extLst>
              <a:ext uri="{FF2B5EF4-FFF2-40B4-BE49-F238E27FC236}">
                <a16:creationId xmlns:a16="http://schemas.microsoft.com/office/drawing/2014/main" id="{90BB5F48-862B-2120-965E-9C7C03C73966}"/>
              </a:ext>
            </a:extLst>
          </p:cNvPr>
          <p:cNvSpPr/>
          <p:nvPr/>
        </p:nvSpPr>
        <p:spPr>
          <a:xfrm>
            <a:off x="6406342" y="4805038"/>
            <a:ext cx="1080655" cy="61015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sp>
        <p:nvSpPr>
          <p:cNvPr id="12" name="Tekstvak 11">
            <a:extLst>
              <a:ext uri="{FF2B5EF4-FFF2-40B4-BE49-F238E27FC236}">
                <a16:creationId xmlns:a16="http://schemas.microsoft.com/office/drawing/2014/main" id="{4DEB65F4-D895-530B-4E54-49ED1965E6ED}"/>
              </a:ext>
            </a:extLst>
          </p:cNvPr>
          <p:cNvSpPr txBox="1"/>
          <p:nvPr/>
        </p:nvSpPr>
        <p:spPr>
          <a:xfrm>
            <a:off x="6574612" y="4925448"/>
            <a:ext cx="495649" cy="246221"/>
          </a:xfrm>
          <a:prstGeom prst="rect">
            <a:avLst/>
          </a:prstGeom>
          <a:noFill/>
        </p:spPr>
        <p:txBody>
          <a:bodyPr wrap="none" rtlCol="0">
            <a:spAutoFit/>
          </a:bodyPr>
          <a:lstStyle/>
          <a:p>
            <a:r>
              <a:rPr lang="nl-NL" sz="1000" dirty="0"/>
              <a:t>MRK3</a:t>
            </a:r>
          </a:p>
        </p:txBody>
      </p:sp>
      <p:sp>
        <p:nvSpPr>
          <p:cNvPr id="13" name="Rechthoek 12">
            <a:extLst>
              <a:ext uri="{FF2B5EF4-FFF2-40B4-BE49-F238E27FC236}">
                <a16:creationId xmlns:a16="http://schemas.microsoft.com/office/drawing/2014/main" id="{C989E5C9-9C7F-EEEE-1FE1-92770BB76C54}"/>
              </a:ext>
            </a:extLst>
          </p:cNvPr>
          <p:cNvSpPr/>
          <p:nvPr/>
        </p:nvSpPr>
        <p:spPr>
          <a:xfrm>
            <a:off x="8043949" y="4805038"/>
            <a:ext cx="1080655" cy="61015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sp>
        <p:nvSpPr>
          <p:cNvPr id="14" name="Tekstvak 13">
            <a:extLst>
              <a:ext uri="{FF2B5EF4-FFF2-40B4-BE49-F238E27FC236}">
                <a16:creationId xmlns:a16="http://schemas.microsoft.com/office/drawing/2014/main" id="{3CD86B1A-2752-96C9-219B-56612E55D611}"/>
              </a:ext>
            </a:extLst>
          </p:cNvPr>
          <p:cNvSpPr txBox="1"/>
          <p:nvPr/>
        </p:nvSpPr>
        <p:spPr>
          <a:xfrm>
            <a:off x="8212219" y="4925448"/>
            <a:ext cx="495649" cy="246221"/>
          </a:xfrm>
          <a:prstGeom prst="rect">
            <a:avLst/>
          </a:prstGeom>
          <a:noFill/>
        </p:spPr>
        <p:txBody>
          <a:bodyPr wrap="none" rtlCol="0">
            <a:spAutoFit/>
          </a:bodyPr>
          <a:lstStyle/>
          <a:p>
            <a:r>
              <a:rPr lang="nl-NL" sz="1000" dirty="0"/>
              <a:t>MRK4</a:t>
            </a:r>
          </a:p>
        </p:txBody>
      </p:sp>
      <p:sp>
        <p:nvSpPr>
          <p:cNvPr id="17" name="Ovaal 16">
            <a:extLst>
              <a:ext uri="{FF2B5EF4-FFF2-40B4-BE49-F238E27FC236}">
                <a16:creationId xmlns:a16="http://schemas.microsoft.com/office/drawing/2014/main" id="{DE17B397-2476-F49C-A9DB-882525B65FDC}"/>
              </a:ext>
            </a:extLst>
          </p:cNvPr>
          <p:cNvSpPr/>
          <p:nvPr/>
        </p:nvSpPr>
        <p:spPr>
          <a:xfrm>
            <a:off x="2219498" y="2926080"/>
            <a:ext cx="457200" cy="40732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TC</a:t>
            </a:r>
          </a:p>
        </p:txBody>
      </p:sp>
      <p:sp>
        <p:nvSpPr>
          <p:cNvPr id="18" name="Ovaal 17">
            <a:extLst>
              <a:ext uri="{FF2B5EF4-FFF2-40B4-BE49-F238E27FC236}">
                <a16:creationId xmlns:a16="http://schemas.microsoft.com/office/drawing/2014/main" id="{AB0EFCEA-0341-38FE-3012-60DD18DE4BBA}"/>
              </a:ext>
            </a:extLst>
          </p:cNvPr>
          <p:cNvSpPr/>
          <p:nvPr/>
        </p:nvSpPr>
        <p:spPr>
          <a:xfrm>
            <a:off x="5638800" y="2001325"/>
            <a:ext cx="457200" cy="40732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TT RV</a:t>
            </a:r>
          </a:p>
        </p:txBody>
      </p:sp>
      <p:sp>
        <p:nvSpPr>
          <p:cNvPr id="19" name="Rechthoek 18">
            <a:extLst>
              <a:ext uri="{FF2B5EF4-FFF2-40B4-BE49-F238E27FC236}">
                <a16:creationId xmlns:a16="http://schemas.microsoft.com/office/drawing/2014/main" id="{B6F1191A-3619-D8C3-8DCD-492E9196F0E5}"/>
              </a:ext>
            </a:extLst>
          </p:cNvPr>
          <p:cNvSpPr/>
          <p:nvPr/>
        </p:nvSpPr>
        <p:spPr>
          <a:xfrm>
            <a:off x="2119746" y="1619881"/>
            <a:ext cx="8204662" cy="54146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sp>
        <p:nvSpPr>
          <p:cNvPr id="20" name="Ovaal 19">
            <a:extLst>
              <a:ext uri="{FF2B5EF4-FFF2-40B4-BE49-F238E27FC236}">
                <a16:creationId xmlns:a16="http://schemas.microsoft.com/office/drawing/2014/main" id="{6549FB2F-99C1-2346-0455-88020E6E56A6}"/>
              </a:ext>
            </a:extLst>
          </p:cNvPr>
          <p:cNvSpPr/>
          <p:nvPr/>
        </p:nvSpPr>
        <p:spPr>
          <a:xfrm>
            <a:off x="2510129" y="1710163"/>
            <a:ext cx="457200" cy="34928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CV</a:t>
            </a:r>
          </a:p>
        </p:txBody>
      </p:sp>
      <p:sp>
        <p:nvSpPr>
          <p:cNvPr id="21" name="Ovaal 20">
            <a:extLst>
              <a:ext uri="{FF2B5EF4-FFF2-40B4-BE49-F238E27FC236}">
                <a16:creationId xmlns:a16="http://schemas.microsoft.com/office/drawing/2014/main" id="{6DBBAE91-5B23-C2F3-ACC1-3A2783E7A641}"/>
              </a:ext>
            </a:extLst>
          </p:cNvPr>
          <p:cNvSpPr/>
          <p:nvPr/>
        </p:nvSpPr>
        <p:spPr>
          <a:xfrm>
            <a:off x="3065256" y="1710163"/>
            <a:ext cx="457200" cy="34928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CV</a:t>
            </a:r>
          </a:p>
        </p:txBody>
      </p:sp>
      <p:sp>
        <p:nvSpPr>
          <p:cNvPr id="22" name="Tekstvak 21">
            <a:extLst>
              <a:ext uri="{FF2B5EF4-FFF2-40B4-BE49-F238E27FC236}">
                <a16:creationId xmlns:a16="http://schemas.microsoft.com/office/drawing/2014/main" id="{BE883241-729B-7FD5-98BF-687FB47C3285}"/>
              </a:ext>
            </a:extLst>
          </p:cNvPr>
          <p:cNvSpPr txBox="1"/>
          <p:nvPr/>
        </p:nvSpPr>
        <p:spPr>
          <a:xfrm>
            <a:off x="6062749" y="2228671"/>
            <a:ext cx="2052488" cy="1015663"/>
          </a:xfrm>
          <a:prstGeom prst="rect">
            <a:avLst/>
          </a:prstGeom>
          <a:noFill/>
        </p:spPr>
        <p:txBody>
          <a:bodyPr wrap="square" rtlCol="0">
            <a:spAutoFit/>
          </a:bodyPr>
          <a:lstStyle/>
          <a:p>
            <a:pPr marL="171450" indent="-171450">
              <a:buFont typeface="Arial" panose="020B0604020202020204" pitchFamily="34" charset="0"/>
              <a:buChar char="•"/>
            </a:pPr>
            <a:r>
              <a:rPr lang="nl-NL" sz="1000" dirty="0"/>
              <a:t>Temperatuur</a:t>
            </a:r>
          </a:p>
          <a:p>
            <a:pPr marL="171450" indent="-171450">
              <a:buFont typeface="Arial" panose="020B0604020202020204" pitchFamily="34" charset="0"/>
              <a:buChar char="•"/>
            </a:pPr>
            <a:r>
              <a:rPr lang="nl-NL" sz="1000" dirty="0"/>
              <a:t>Relatieve vochtigheid</a:t>
            </a:r>
          </a:p>
          <a:p>
            <a:pPr marL="171450" indent="-171450">
              <a:buFont typeface="Arial" panose="020B0604020202020204" pitchFamily="34" charset="0"/>
              <a:buChar char="•"/>
            </a:pPr>
            <a:r>
              <a:rPr lang="nl-NL" sz="1000" dirty="0"/>
              <a:t>Aanwezigheid</a:t>
            </a:r>
          </a:p>
          <a:p>
            <a:pPr marL="171450" indent="-171450">
              <a:buFont typeface="Arial" panose="020B0604020202020204" pitchFamily="34" charset="0"/>
              <a:buChar char="•"/>
            </a:pPr>
            <a:r>
              <a:rPr lang="nl-NL" sz="1000" dirty="0"/>
              <a:t>Licht</a:t>
            </a:r>
          </a:p>
          <a:p>
            <a:pPr marL="171450" indent="-171450">
              <a:buFont typeface="Arial" panose="020B0604020202020204" pitchFamily="34" charset="0"/>
              <a:buChar char="•"/>
            </a:pPr>
            <a:r>
              <a:rPr lang="nl-NL" sz="1000" dirty="0"/>
              <a:t>CO2</a:t>
            </a:r>
          </a:p>
          <a:p>
            <a:pPr marL="171450" indent="-171450">
              <a:buFont typeface="Arial" panose="020B0604020202020204" pitchFamily="34" charset="0"/>
              <a:buChar char="•"/>
            </a:pPr>
            <a:r>
              <a:rPr lang="nl-NL" sz="1000" dirty="0"/>
              <a:t>Geluid</a:t>
            </a:r>
          </a:p>
        </p:txBody>
      </p:sp>
      <p:sp>
        <p:nvSpPr>
          <p:cNvPr id="24" name="Rechthoek 23">
            <a:extLst>
              <a:ext uri="{FF2B5EF4-FFF2-40B4-BE49-F238E27FC236}">
                <a16:creationId xmlns:a16="http://schemas.microsoft.com/office/drawing/2014/main" id="{44085B5E-F2DA-E0B4-56FF-96F704371F5C}"/>
              </a:ext>
            </a:extLst>
          </p:cNvPr>
          <p:cNvSpPr/>
          <p:nvPr/>
        </p:nvSpPr>
        <p:spPr>
          <a:xfrm>
            <a:off x="10156767" y="2282963"/>
            <a:ext cx="335281" cy="131644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1000"/>
          </a:p>
        </p:txBody>
      </p:sp>
      <p:cxnSp>
        <p:nvCxnSpPr>
          <p:cNvPr id="26" name="Rechte verbindingslijn 25">
            <a:extLst>
              <a:ext uri="{FF2B5EF4-FFF2-40B4-BE49-F238E27FC236}">
                <a16:creationId xmlns:a16="http://schemas.microsoft.com/office/drawing/2014/main" id="{8452FAC0-B402-9241-2161-41280EEFBF87}"/>
              </a:ext>
            </a:extLst>
          </p:cNvPr>
          <p:cNvCxnSpPr>
            <a:cxnSpLocks/>
          </p:cNvCxnSpPr>
          <p:nvPr/>
        </p:nvCxnSpPr>
        <p:spPr>
          <a:xfrm>
            <a:off x="10186555" y="2392843"/>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Rechte verbindingslijn 26">
            <a:extLst>
              <a:ext uri="{FF2B5EF4-FFF2-40B4-BE49-F238E27FC236}">
                <a16:creationId xmlns:a16="http://schemas.microsoft.com/office/drawing/2014/main" id="{2ABDEC6A-7893-02C3-5AEC-CA494950E507}"/>
              </a:ext>
            </a:extLst>
          </p:cNvPr>
          <p:cNvCxnSpPr>
            <a:cxnSpLocks/>
          </p:cNvCxnSpPr>
          <p:nvPr/>
        </p:nvCxnSpPr>
        <p:spPr>
          <a:xfrm>
            <a:off x="10186555" y="2536931"/>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Rechte verbindingslijn 27">
            <a:extLst>
              <a:ext uri="{FF2B5EF4-FFF2-40B4-BE49-F238E27FC236}">
                <a16:creationId xmlns:a16="http://schemas.microsoft.com/office/drawing/2014/main" id="{5D0DA9F2-5C33-64DF-BE04-C2C984ADF8A4}"/>
              </a:ext>
            </a:extLst>
          </p:cNvPr>
          <p:cNvCxnSpPr>
            <a:cxnSpLocks/>
          </p:cNvCxnSpPr>
          <p:nvPr/>
        </p:nvCxnSpPr>
        <p:spPr>
          <a:xfrm>
            <a:off x="10186555" y="2681019"/>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Rechte verbindingslijn 28">
            <a:extLst>
              <a:ext uri="{FF2B5EF4-FFF2-40B4-BE49-F238E27FC236}">
                <a16:creationId xmlns:a16="http://schemas.microsoft.com/office/drawing/2014/main" id="{F0796E74-7FAE-FEA5-AB61-BC620A250298}"/>
              </a:ext>
            </a:extLst>
          </p:cNvPr>
          <p:cNvCxnSpPr>
            <a:cxnSpLocks/>
          </p:cNvCxnSpPr>
          <p:nvPr/>
        </p:nvCxnSpPr>
        <p:spPr>
          <a:xfrm>
            <a:off x="10186555" y="2825106"/>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Rechte verbindingslijn 29">
            <a:extLst>
              <a:ext uri="{FF2B5EF4-FFF2-40B4-BE49-F238E27FC236}">
                <a16:creationId xmlns:a16="http://schemas.microsoft.com/office/drawing/2014/main" id="{7D107839-CEC1-8D9F-C489-4ED58D40A46B}"/>
              </a:ext>
            </a:extLst>
          </p:cNvPr>
          <p:cNvCxnSpPr>
            <a:cxnSpLocks/>
          </p:cNvCxnSpPr>
          <p:nvPr/>
        </p:nvCxnSpPr>
        <p:spPr>
          <a:xfrm>
            <a:off x="10186555" y="2977506"/>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Rechte verbindingslijn 30">
            <a:extLst>
              <a:ext uri="{FF2B5EF4-FFF2-40B4-BE49-F238E27FC236}">
                <a16:creationId xmlns:a16="http://schemas.microsoft.com/office/drawing/2014/main" id="{14120CC6-DC38-65C6-CDAF-B87A5AE0BB46}"/>
              </a:ext>
            </a:extLst>
          </p:cNvPr>
          <p:cNvCxnSpPr>
            <a:cxnSpLocks/>
          </p:cNvCxnSpPr>
          <p:nvPr/>
        </p:nvCxnSpPr>
        <p:spPr>
          <a:xfrm>
            <a:off x="10186555" y="3138218"/>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Rechte verbindingslijn 31">
            <a:extLst>
              <a:ext uri="{FF2B5EF4-FFF2-40B4-BE49-F238E27FC236}">
                <a16:creationId xmlns:a16="http://schemas.microsoft.com/office/drawing/2014/main" id="{9F51018A-2541-A7B6-1619-79472B4274F6}"/>
              </a:ext>
            </a:extLst>
          </p:cNvPr>
          <p:cNvCxnSpPr>
            <a:cxnSpLocks/>
          </p:cNvCxnSpPr>
          <p:nvPr/>
        </p:nvCxnSpPr>
        <p:spPr>
          <a:xfrm>
            <a:off x="10186555" y="3307244"/>
            <a:ext cx="27570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3" name="Rechte verbindingslijn 32">
            <a:extLst>
              <a:ext uri="{FF2B5EF4-FFF2-40B4-BE49-F238E27FC236}">
                <a16:creationId xmlns:a16="http://schemas.microsoft.com/office/drawing/2014/main" id="{48C21674-1029-4332-A498-FADEE41F14A3}"/>
              </a:ext>
            </a:extLst>
          </p:cNvPr>
          <p:cNvCxnSpPr>
            <a:cxnSpLocks/>
          </p:cNvCxnSpPr>
          <p:nvPr/>
        </p:nvCxnSpPr>
        <p:spPr>
          <a:xfrm>
            <a:off x="10186555" y="3467956"/>
            <a:ext cx="275706" cy="0"/>
          </a:xfrm>
          <a:prstGeom prst="line">
            <a:avLst/>
          </a:prstGeom>
        </p:spPr>
        <p:style>
          <a:lnRef idx="2">
            <a:schemeClr val="accent1"/>
          </a:lnRef>
          <a:fillRef idx="0">
            <a:schemeClr val="accent1"/>
          </a:fillRef>
          <a:effectRef idx="1">
            <a:schemeClr val="accent1"/>
          </a:effectRef>
          <a:fontRef idx="minor">
            <a:schemeClr val="tx1"/>
          </a:fontRef>
        </p:style>
      </p:cxnSp>
      <p:sp>
        <p:nvSpPr>
          <p:cNvPr id="34" name="Ovaal 33">
            <a:extLst>
              <a:ext uri="{FF2B5EF4-FFF2-40B4-BE49-F238E27FC236}">
                <a16:creationId xmlns:a16="http://schemas.microsoft.com/office/drawing/2014/main" id="{27BA8442-C06C-8415-67CD-E4547993B5D9}"/>
              </a:ext>
            </a:extLst>
          </p:cNvPr>
          <p:cNvSpPr/>
          <p:nvPr/>
        </p:nvSpPr>
        <p:spPr>
          <a:xfrm>
            <a:off x="9843654" y="3628368"/>
            <a:ext cx="457200" cy="40732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LC</a:t>
            </a:r>
          </a:p>
        </p:txBody>
      </p:sp>
      <p:sp>
        <p:nvSpPr>
          <p:cNvPr id="35" name="Ovaal 34">
            <a:extLst>
              <a:ext uri="{FF2B5EF4-FFF2-40B4-BE49-F238E27FC236}">
                <a16:creationId xmlns:a16="http://schemas.microsoft.com/office/drawing/2014/main" id="{54DD7371-F16E-5E56-A3BB-9B5876CDE433}"/>
              </a:ext>
            </a:extLst>
          </p:cNvPr>
          <p:cNvSpPr/>
          <p:nvPr/>
        </p:nvSpPr>
        <p:spPr>
          <a:xfrm>
            <a:off x="9362900" y="3628368"/>
            <a:ext cx="457200" cy="40732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JC</a:t>
            </a:r>
          </a:p>
        </p:txBody>
      </p:sp>
      <p:sp>
        <p:nvSpPr>
          <p:cNvPr id="36" name="Ovaal 35">
            <a:extLst>
              <a:ext uri="{FF2B5EF4-FFF2-40B4-BE49-F238E27FC236}">
                <a16:creationId xmlns:a16="http://schemas.microsoft.com/office/drawing/2014/main" id="{2E2E30FF-FEB0-FED6-C034-AAB40BD6A07E}"/>
              </a:ext>
            </a:extLst>
          </p:cNvPr>
          <p:cNvSpPr/>
          <p:nvPr/>
        </p:nvSpPr>
        <p:spPr>
          <a:xfrm>
            <a:off x="9615054" y="1696170"/>
            <a:ext cx="541713" cy="39781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NR</a:t>
            </a:r>
          </a:p>
        </p:txBody>
      </p:sp>
      <p:sp>
        <p:nvSpPr>
          <p:cNvPr id="37" name="Ovaal 36">
            <a:extLst>
              <a:ext uri="{FF2B5EF4-FFF2-40B4-BE49-F238E27FC236}">
                <a16:creationId xmlns:a16="http://schemas.microsoft.com/office/drawing/2014/main" id="{2470C013-A4A3-F188-61D5-19B725F3D159}"/>
              </a:ext>
            </a:extLst>
          </p:cNvPr>
          <p:cNvSpPr/>
          <p:nvPr/>
        </p:nvSpPr>
        <p:spPr>
          <a:xfrm>
            <a:off x="9042859" y="1707490"/>
            <a:ext cx="541713" cy="39781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VS</a:t>
            </a:r>
          </a:p>
        </p:txBody>
      </p:sp>
      <p:sp>
        <p:nvSpPr>
          <p:cNvPr id="39" name="Rechthoek 38">
            <a:extLst>
              <a:ext uri="{FF2B5EF4-FFF2-40B4-BE49-F238E27FC236}">
                <a16:creationId xmlns:a16="http://schemas.microsoft.com/office/drawing/2014/main" id="{D0BFD181-709B-15CC-442C-79DD91157900}"/>
              </a:ext>
            </a:extLst>
          </p:cNvPr>
          <p:cNvSpPr/>
          <p:nvPr/>
        </p:nvSpPr>
        <p:spPr>
          <a:xfrm>
            <a:off x="4206241" y="2263205"/>
            <a:ext cx="1012767" cy="145443"/>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solidFill>
                  <a:schemeClr val="tx1"/>
                </a:solidFill>
              </a:rPr>
              <a:t>TL</a:t>
            </a:r>
          </a:p>
        </p:txBody>
      </p:sp>
      <p:sp>
        <p:nvSpPr>
          <p:cNvPr id="40" name="Rechthoek 39">
            <a:extLst>
              <a:ext uri="{FF2B5EF4-FFF2-40B4-BE49-F238E27FC236}">
                <a16:creationId xmlns:a16="http://schemas.microsoft.com/office/drawing/2014/main" id="{75C6CDC1-3861-E7EB-6A7A-A69537101BD0}"/>
              </a:ext>
            </a:extLst>
          </p:cNvPr>
          <p:cNvSpPr/>
          <p:nvPr/>
        </p:nvSpPr>
        <p:spPr>
          <a:xfrm>
            <a:off x="9285443" y="2178701"/>
            <a:ext cx="1012767" cy="145443"/>
          </a:xfrm>
          <a:prstGeom prst="rect">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solidFill>
                  <a:schemeClr val="tx1"/>
                </a:solidFill>
              </a:rPr>
              <a:t>TL</a:t>
            </a:r>
          </a:p>
        </p:txBody>
      </p:sp>
      <p:sp>
        <p:nvSpPr>
          <p:cNvPr id="41" name="Tekstvak 40">
            <a:extLst>
              <a:ext uri="{FF2B5EF4-FFF2-40B4-BE49-F238E27FC236}">
                <a16:creationId xmlns:a16="http://schemas.microsoft.com/office/drawing/2014/main" id="{D8CD0915-06CA-A7C1-875D-3A7BB328866F}"/>
              </a:ext>
            </a:extLst>
          </p:cNvPr>
          <p:cNvSpPr txBox="1"/>
          <p:nvPr/>
        </p:nvSpPr>
        <p:spPr>
          <a:xfrm>
            <a:off x="5157354" y="5615584"/>
            <a:ext cx="1877291" cy="246221"/>
          </a:xfrm>
          <a:prstGeom prst="rect">
            <a:avLst/>
          </a:prstGeom>
          <a:noFill/>
        </p:spPr>
        <p:txBody>
          <a:bodyPr wrap="square" rtlCol="0">
            <a:spAutoFit/>
          </a:bodyPr>
          <a:lstStyle/>
          <a:p>
            <a:pPr algn="ctr"/>
            <a:r>
              <a:rPr lang="nl-NL" sz="1000" dirty="0"/>
              <a:t>Reeds vervangen</a:t>
            </a:r>
          </a:p>
        </p:txBody>
      </p:sp>
      <p:cxnSp>
        <p:nvCxnSpPr>
          <p:cNvPr id="43" name="Rechte verbindingslijn met pijl 42">
            <a:extLst>
              <a:ext uri="{FF2B5EF4-FFF2-40B4-BE49-F238E27FC236}">
                <a16:creationId xmlns:a16="http://schemas.microsoft.com/office/drawing/2014/main" id="{49B48674-CE69-9422-FCCE-1F0DE1B16A47}"/>
              </a:ext>
            </a:extLst>
          </p:cNvPr>
          <p:cNvCxnSpPr>
            <a:cxnSpLocks/>
            <a:endCxn id="7" idx="2"/>
          </p:cNvCxnSpPr>
          <p:nvPr/>
        </p:nvCxnSpPr>
        <p:spPr>
          <a:xfrm flipH="1" flipV="1">
            <a:off x="3665914" y="5415191"/>
            <a:ext cx="1354973" cy="3621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Rechte verbindingslijn met pijl 43">
            <a:extLst>
              <a:ext uri="{FF2B5EF4-FFF2-40B4-BE49-F238E27FC236}">
                <a16:creationId xmlns:a16="http://schemas.microsoft.com/office/drawing/2014/main" id="{74D7D1D2-2B07-D4E5-CFE9-9804E6E1438B}"/>
              </a:ext>
            </a:extLst>
          </p:cNvPr>
          <p:cNvCxnSpPr>
            <a:cxnSpLocks/>
            <a:endCxn id="9" idx="2"/>
          </p:cNvCxnSpPr>
          <p:nvPr/>
        </p:nvCxnSpPr>
        <p:spPr>
          <a:xfrm flipV="1">
            <a:off x="5306292" y="5419500"/>
            <a:ext cx="0" cy="2369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Rechte verbindingslijn met pijl 46">
            <a:extLst>
              <a:ext uri="{FF2B5EF4-FFF2-40B4-BE49-F238E27FC236}">
                <a16:creationId xmlns:a16="http://schemas.microsoft.com/office/drawing/2014/main" id="{40A91D7E-7D39-0309-6E1E-7E8F1ED61A61}"/>
              </a:ext>
            </a:extLst>
          </p:cNvPr>
          <p:cNvCxnSpPr>
            <a:cxnSpLocks/>
          </p:cNvCxnSpPr>
          <p:nvPr/>
        </p:nvCxnSpPr>
        <p:spPr>
          <a:xfrm flipV="1">
            <a:off x="6946669" y="5419500"/>
            <a:ext cx="0" cy="2369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Rechte verbindingslijn met pijl 47">
            <a:extLst>
              <a:ext uri="{FF2B5EF4-FFF2-40B4-BE49-F238E27FC236}">
                <a16:creationId xmlns:a16="http://schemas.microsoft.com/office/drawing/2014/main" id="{5239A25B-E0CA-DF10-93AD-999D3FA834BD}"/>
              </a:ext>
            </a:extLst>
          </p:cNvPr>
          <p:cNvCxnSpPr>
            <a:cxnSpLocks/>
            <a:stCxn id="41" idx="3"/>
            <a:endCxn id="13" idx="2"/>
          </p:cNvCxnSpPr>
          <p:nvPr/>
        </p:nvCxnSpPr>
        <p:spPr>
          <a:xfrm flipV="1">
            <a:off x="7034645" y="5415191"/>
            <a:ext cx="1549632" cy="3235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2" name="Tekstvak 51">
            <a:extLst>
              <a:ext uri="{FF2B5EF4-FFF2-40B4-BE49-F238E27FC236}">
                <a16:creationId xmlns:a16="http://schemas.microsoft.com/office/drawing/2014/main" id="{3E117ADB-523C-A733-A0FE-E2138334852B}"/>
              </a:ext>
            </a:extLst>
          </p:cNvPr>
          <p:cNvSpPr txBox="1"/>
          <p:nvPr/>
        </p:nvSpPr>
        <p:spPr>
          <a:xfrm>
            <a:off x="82499" y="2581904"/>
            <a:ext cx="1869607" cy="553998"/>
          </a:xfrm>
          <a:prstGeom prst="rect">
            <a:avLst/>
          </a:prstGeom>
          <a:noFill/>
        </p:spPr>
        <p:txBody>
          <a:bodyPr wrap="square" rtlCol="0">
            <a:spAutoFit/>
          </a:bodyPr>
          <a:lstStyle/>
          <a:p>
            <a:r>
              <a:rPr lang="nl-NL" sz="1000" dirty="0"/>
              <a:t>Vervangen, aanpassen op indeling hybride, inregelen, reinigen en innoveren. </a:t>
            </a:r>
          </a:p>
        </p:txBody>
      </p:sp>
      <p:sp>
        <p:nvSpPr>
          <p:cNvPr id="55" name="Titel 1">
            <a:extLst>
              <a:ext uri="{FF2B5EF4-FFF2-40B4-BE49-F238E27FC236}">
                <a16:creationId xmlns:a16="http://schemas.microsoft.com/office/drawing/2014/main" id="{182321DB-B46F-193D-4663-3C41E50DCC63}"/>
              </a:ext>
            </a:extLst>
          </p:cNvPr>
          <p:cNvSpPr>
            <a:spLocks noGrp="1"/>
          </p:cNvSpPr>
          <p:nvPr>
            <p:ph type="title"/>
          </p:nvPr>
        </p:nvSpPr>
        <p:spPr/>
        <p:txBody>
          <a:bodyPr/>
          <a:lstStyle/>
          <a:p>
            <a:r>
              <a:rPr lang="nl-NL" i="1" dirty="0"/>
              <a:t>Scope GBS (in hoofdlijnen)</a:t>
            </a:r>
          </a:p>
        </p:txBody>
      </p:sp>
      <p:sp>
        <p:nvSpPr>
          <p:cNvPr id="56" name="Ovaal 55">
            <a:extLst>
              <a:ext uri="{FF2B5EF4-FFF2-40B4-BE49-F238E27FC236}">
                <a16:creationId xmlns:a16="http://schemas.microsoft.com/office/drawing/2014/main" id="{EDBD96D3-3510-833C-6A05-A19E021A514E}"/>
              </a:ext>
            </a:extLst>
          </p:cNvPr>
          <p:cNvSpPr/>
          <p:nvPr/>
        </p:nvSpPr>
        <p:spPr>
          <a:xfrm>
            <a:off x="4724858" y="1710163"/>
            <a:ext cx="581434" cy="34928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000" dirty="0"/>
              <a:t>VAV</a:t>
            </a:r>
          </a:p>
        </p:txBody>
      </p:sp>
      <p:sp>
        <p:nvSpPr>
          <p:cNvPr id="58" name="Ovaal 57">
            <a:extLst>
              <a:ext uri="{FF2B5EF4-FFF2-40B4-BE49-F238E27FC236}">
                <a16:creationId xmlns:a16="http://schemas.microsoft.com/office/drawing/2014/main" id="{B8C53F4C-89F8-626F-4ABB-7E3B97FCCF5E}"/>
              </a:ext>
            </a:extLst>
          </p:cNvPr>
          <p:cNvSpPr/>
          <p:nvPr/>
        </p:nvSpPr>
        <p:spPr>
          <a:xfrm>
            <a:off x="11459916" y="718765"/>
            <a:ext cx="782425" cy="74367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59" name="Pijl omlaag 58">
            <a:extLst>
              <a:ext uri="{FF2B5EF4-FFF2-40B4-BE49-F238E27FC236}">
                <a16:creationId xmlns:a16="http://schemas.microsoft.com/office/drawing/2014/main" id="{8CDED2BC-6CB1-B79D-E139-D3A4342AA9A8}"/>
              </a:ext>
            </a:extLst>
          </p:cNvPr>
          <p:cNvSpPr/>
          <p:nvPr/>
        </p:nvSpPr>
        <p:spPr>
          <a:xfrm rot="2210441">
            <a:off x="10880379" y="1320343"/>
            <a:ext cx="414779" cy="1588497"/>
          </a:xfrm>
          <a:prstGeom prst="down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60" name="Pijl omlaag 59">
            <a:extLst>
              <a:ext uri="{FF2B5EF4-FFF2-40B4-BE49-F238E27FC236}">
                <a16:creationId xmlns:a16="http://schemas.microsoft.com/office/drawing/2014/main" id="{2E8AA0CE-56B8-2396-E676-D0B1FA394FF4}"/>
              </a:ext>
            </a:extLst>
          </p:cNvPr>
          <p:cNvSpPr/>
          <p:nvPr/>
        </p:nvSpPr>
        <p:spPr>
          <a:xfrm rot="6764208">
            <a:off x="9273588" y="2675850"/>
            <a:ext cx="1134110" cy="359720"/>
          </a:xfrm>
          <a:prstGeom prst="down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72133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Scope Hybride (in hoofdlijnen)</a:t>
            </a:r>
          </a:p>
        </p:txBody>
      </p:sp>
      <p:sp>
        <p:nvSpPr>
          <p:cNvPr id="3" name="Tijdelijke aanduiding voor tekst 2"/>
          <p:cNvSpPr>
            <a:spLocks noGrp="1"/>
          </p:cNvSpPr>
          <p:nvPr>
            <p:ph type="body" sz="quarter" idx="10"/>
          </p:nvPr>
        </p:nvSpPr>
        <p:spPr>
          <a:xfrm>
            <a:off x="5998440" y="5584785"/>
            <a:ext cx="4791713" cy="487359"/>
          </a:xfrm>
        </p:spPr>
        <p:txBody>
          <a:bodyPr>
            <a:noAutofit/>
          </a:bodyPr>
          <a:lstStyle/>
          <a:p>
            <a:pPr marL="609585" lvl="1" indent="0">
              <a:buNone/>
            </a:pPr>
            <a:r>
              <a:rPr lang="nl-NL" sz="2200" dirty="0"/>
              <a:t>Voorbeeld*</a:t>
            </a:r>
          </a:p>
          <a:p>
            <a:endParaRPr lang="nl-NL" sz="2200" dirty="0"/>
          </a:p>
        </p:txBody>
      </p:sp>
      <p:sp>
        <p:nvSpPr>
          <p:cNvPr id="4" name="Tijdelijke aanduiding voor tekst 2">
            <a:extLst>
              <a:ext uri="{FF2B5EF4-FFF2-40B4-BE49-F238E27FC236}">
                <a16:creationId xmlns:a16="http://schemas.microsoft.com/office/drawing/2014/main" id="{6DE31598-8164-1A29-BA1D-164C7477F978}"/>
              </a:ext>
            </a:extLst>
          </p:cNvPr>
          <p:cNvSpPr txBox="1">
            <a:spLocks/>
          </p:cNvSpPr>
          <p:nvPr/>
        </p:nvSpPr>
        <p:spPr>
          <a:xfrm>
            <a:off x="248673" y="1417639"/>
            <a:ext cx="6761727"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Hybride</a:t>
            </a:r>
          </a:p>
          <a:p>
            <a:pPr lvl="1"/>
            <a:r>
              <a:rPr lang="nl-NL" sz="2200" dirty="0"/>
              <a:t>Kantoor indeling</a:t>
            </a:r>
          </a:p>
          <a:p>
            <a:pPr lvl="2"/>
            <a:r>
              <a:rPr lang="nl-NL" sz="2200" dirty="0"/>
              <a:t>Aanpassen </a:t>
            </a:r>
            <a:r>
              <a:rPr lang="nl-NL" sz="2200" dirty="0" err="1"/>
              <a:t>wcd’s</a:t>
            </a:r>
            <a:r>
              <a:rPr lang="nl-NL" sz="2200" dirty="0"/>
              <a:t> en datapunten</a:t>
            </a:r>
          </a:p>
          <a:p>
            <a:pPr lvl="2"/>
            <a:r>
              <a:rPr lang="nl-NL" sz="2200" dirty="0"/>
              <a:t>Aanpassen klimaatinstallaties</a:t>
            </a:r>
          </a:p>
          <a:p>
            <a:pPr lvl="2"/>
            <a:r>
              <a:rPr lang="nl-NL" sz="2200" dirty="0"/>
              <a:t>Geluidsoverdracht optimaliseren</a:t>
            </a:r>
          </a:p>
          <a:p>
            <a:pPr lvl="2"/>
            <a:r>
              <a:rPr lang="nl-NL" sz="2200" dirty="0"/>
              <a:t>Aanhelen plafonds</a:t>
            </a:r>
          </a:p>
          <a:p>
            <a:pPr lvl="2"/>
            <a:r>
              <a:rPr lang="nl-NL" sz="2200" dirty="0"/>
              <a:t>Meer vergaderruimten</a:t>
            </a:r>
          </a:p>
          <a:p>
            <a:pPr lvl="1"/>
            <a:r>
              <a:rPr lang="nl-NL" sz="2200" dirty="0"/>
              <a:t>Entree</a:t>
            </a:r>
          </a:p>
          <a:p>
            <a:pPr lvl="2"/>
            <a:r>
              <a:rPr lang="nl-NL" sz="2200" dirty="0"/>
              <a:t>Koffiecorner</a:t>
            </a:r>
          </a:p>
          <a:p>
            <a:pPr lvl="2"/>
            <a:r>
              <a:rPr lang="nl-NL" sz="2200" dirty="0"/>
              <a:t>Ontvangstbalie</a:t>
            </a:r>
          </a:p>
          <a:p>
            <a:pPr lvl="1"/>
            <a:r>
              <a:rPr lang="nl-NL" sz="2200" dirty="0"/>
              <a:t>Kelder</a:t>
            </a:r>
          </a:p>
          <a:p>
            <a:pPr lvl="2"/>
            <a:r>
              <a:rPr lang="nl-NL" sz="2200" dirty="0"/>
              <a:t>Doucheruimte</a:t>
            </a:r>
          </a:p>
          <a:p>
            <a:pPr lvl="2"/>
            <a:r>
              <a:rPr lang="nl-NL" sz="2200" dirty="0"/>
              <a:t>Schoonmaakruimte</a:t>
            </a:r>
          </a:p>
          <a:p>
            <a:pPr lvl="2"/>
            <a:endParaRPr lang="nl-NL" sz="2200" dirty="0"/>
          </a:p>
          <a:p>
            <a:pPr lvl="1"/>
            <a:endParaRPr lang="nl-NL" sz="2200" dirty="0"/>
          </a:p>
          <a:p>
            <a:pPr lvl="1"/>
            <a:endParaRPr lang="nl-NL" sz="2200" dirty="0"/>
          </a:p>
          <a:p>
            <a:pPr lvl="1"/>
            <a:endParaRPr lang="nl-NL" sz="2200" dirty="0"/>
          </a:p>
          <a:p>
            <a:pPr lvl="2"/>
            <a:endParaRPr lang="nl-NL" sz="2200" dirty="0"/>
          </a:p>
          <a:p>
            <a:pPr lvl="2"/>
            <a:endParaRPr lang="nl-NL" sz="2200" dirty="0"/>
          </a:p>
        </p:txBody>
      </p:sp>
      <p:pic>
        <p:nvPicPr>
          <p:cNvPr id="7" name="Afbeelding 6">
            <a:extLst>
              <a:ext uri="{FF2B5EF4-FFF2-40B4-BE49-F238E27FC236}">
                <a16:creationId xmlns:a16="http://schemas.microsoft.com/office/drawing/2014/main" id="{52A5EA50-536C-A867-42F1-C35B9E8CDB78}"/>
              </a:ext>
            </a:extLst>
          </p:cNvPr>
          <p:cNvPicPr>
            <a:picLocks noChangeAspect="1"/>
          </p:cNvPicPr>
          <p:nvPr/>
        </p:nvPicPr>
        <p:blipFill>
          <a:blip r:embed="rId2"/>
          <a:stretch>
            <a:fillRect/>
          </a:stretch>
        </p:blipFill>
        <p:spPr>
          <a:xfrm>
            <a:off x="6436179" y="2220975"/>
            <a:ext cx="4914900" cy="3327400"/>
          </a:xfrm>
          <a:prstGeom prst="rect">
            <a:avLst/>
          </a:prstGeom>
        </p:spPr>
      </p:pic>
    </p:spTree>
    <p:extLst>
      <p:ext uri="{BB962C8B-B14F-4D97-AF65-F5344CB8AC3E}">
        <p14:creationId xmlns:p14="http://schemas.microsoft.com/office/powerpoint/2010/main" val="146656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i="1" dirty="0"/>
              <a:t>Procedure (en aandachtspunten)</a:t>
            </a:r>
          </a:p>
        </p:txBody>
      </p:sp>
      <p:sp>
        <p:nvSpPr>
          <p:cNvPr id="3" name="Tijdelijke aanduiding voor tekst 2"/>
          <p:cNvSpPr>
            <a:spLocks noGrp="1"/>
          </p:cNvSpPr>
          <p:nvPr>
            <p:ph type="body" sz="quarter" idx="10"/>
          </p:nvPr>
        </p:nvSpPr>
        <p:spPr>
          <a:xfrm>
            <a:off x="2273417" y="1309625"/>
            <a:ext cx="9789952" cy="4554727"/>
          </a:xfrm>
        </p:spPr>
        <p:txBody>
          <a:bodyPr>
            <a:noAutofit/>
          </a:bodyPr>
          <a:lstStyle/>
          <a:p>
            <a:pPr marL="1066785" lvl="1" indent="-457200">
              <a:buFont typeface="+mj-lt"/>
              <a:buAutoNum type="arabicPeriod"/>
            </a:pPr>
            <a:endParaRPr lang="nl-NL" sz="2400" dirty="0"/>
          </a:p>
          <a:p>
            <a:endParaRPr lang="nl-NL" sz="3467" dirty="0"/>
          </a:p>
          <a:p>
            <a:pPr marL="0" indent="0">
              <a:buNone/>
            </a:pPr>
            <a:endParaRPr lang="nl-NL" sz="3467" dirty="0"/>
          </a:p>
        </p:txBody>
      </p:sp>
      <p:sp>
        <p:nvSpPr>
          <p:cNvPr id="4" name="Tijdelijke aanduiding voor tekst 2">
            <a:extLst>
              <a:ext uri="{FF2B5EF4-FFF2-40B4-BE49-F238E27FC236}">
                <a16:creationId xmlns:a16="http://schemas.microsoft.com/office/drawing/2014/main" id="{E0BAE367-0A79-B2D3-DC59-6104E874D600}"/>
              </a:ext>
            </a:extLst>
          </p:cNvPr>
          <p:cNvSpPr txBox="1">
            <a:spLocks/>
          </p:cNvSpPr>
          <p:nvPr/>
        </p:nvSpPr>
        <p:spPr>
          <a:xfrm>
            <a:off x="473825" y="2680107"/>
            <a:ext cx="3334112"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r>
              <a:rPr lang="nl-NL" sz="2200" dirty="0"/>
              <a:t>Europees openbaar</a:t>
            </a:r>
          </a:p>
          <a:p>
            <a:r>
              <a:rPr lang="nl-NL" sz="2200" dirty="0"/>
              <a:t>Beste prijs / kwaliteit</a:t>
            </a:r>
          </a:p>
          <a:p>
            <a:pPr lvl="1"/>
            <a:r>
              <a:rPr lang="nl-NL" sz="2200" dirty="0"/>
              <a:t>Prijs (40)</a:t>
            </a:r>
          </a:p>
          <a:p>
            <a:pPr lvl="1"/>
            <a:r>
              <a:rPr lang="nl-NL" sz="2200" dirty="0"/>
              <a:t>Kwaliteit (60)</a:t>
            </a:r>
          </a:p>
          <a:p>
            <a:endParaRPr lang="nl-NL" sz="2200" dirty="0"/>
          </a:p>
          <a:p>
            <a:pPr lvl="2"/>
            <a:endParaRPr lang="nl-NL" sz="2200" dirty="0"/>
          </a:p>
          <a:p>
            <a:pPr lvl="2"/>
            <a:endParaRPr lang="nl-NL" sz="2200" dirty="0"/>
          </a:p>
        </p:txBody>
      </p:sp>
      <p:sp>
        <p:nvSpPr>
          <p:cNvPr id="5" name="Tijdelijke aanduiding voor tekst 2">
            <a:extLst>
              <a:ext uri="{FF2B5EF4-FFF2-40B4-BE49-F238E27FC236}">
                <a16:creationId xmlns:a16="http://schemas.microsoft.com/office/drawing/2014/main" id="{C7423876-15AB-B27F-4162-F3123F73DB0E}"/>
              </a:ext>
            </a:extLst>
          </p:cNvPr>
          <p:cNvSpPr txBox="1">
            <a:spLocks/>
          </p:cNvSpPr>
          <p:nvPr/>
        </p:nvSpPr>
        <p:spPr>
          <a:xfrm>
            <a:off x="5762783" y="1309624"/>
            <a:ext cx="6300586" cy="4554727"/>
          </a:xfrm>
          <a:prstGeom prst="rect">
            <a:avLst/>
          </a:prstGeom>
        </p:spPr>
        <p:txBody>
          <a:bodyPr vert="horz" lIns="91440" tIns="45720" rIns="91440" bIns="45720" rtlCol="0">
            <a:noAutofit/>
          </a:bodyPr>
          <a:lstStyle>
            <a:lvl1pPr marL="457189" indent="-457189" algn="l" defTabSz="609585" rtl="0" eaLnBrk="1" latinLnBrk="0" hangingPunct="1">
              <a:spcBef>
                <a:spcPct val="20000"/>
              </a:spcBef>
              <a:buFont typeface="Arial"/>
              <a:buChar char="•"/>
              <a:defRPr sz="4267" b="0" i="0" kern="1200">
                <a:solidFill>
                  <a:srgbClr val="084EAF"/>
                </a:solidFill>
                <a:latin typeface="TradeGothic Light"/>
                <a:ea typeface="+mn-ea"/>
                <a:cs typeface="TradeGothic Light"/>
              </a:defRPr>
            </a:lvl1pPr>
            <a:lvl2pPr marL="990575" indent="-380990" algn="l" defTabSz="609585" rtl="0" eaLnBrk="1" latinLnBrk="0" hangingPunct="1">
              <a:spcBef>
                <a:spcPct val="20000"/>
              </a:spcBef>
              <a:buFont typeface="Arial"/>
              <a:buChar char="–"/>
              <a:defRPr sz="3733" b="0" i="0" kern="1200">
                <a:solidFill>
                  <a:srgbClr val="084EAF"/>
                </a:solidFill>
                <a:latin typeface="TradeGothic Light"/>
                <a:ea typeface="+mn-ea"/>
                <a:cs typeface="TradeGothic Light"/>
              </a:defRPr>
            </a:lvl2pPr>
            <a:lvl3pPr marL="1523962" indent="-304792" algn="l" defTabSz="609585" rtl="0" eaLnBrk="1" latinLnBrk="0" hangingPunct="1">
              <a:spcBef>
                <a:spcPct val="20000"/>
              </a:spcBef>
              <a:buFont typeface="Arial"/>
              <a:buChar char="•"/>
              <a:defRPr sz="3200" b="0" i="0" kern="1200">
                <a:solidFill>
                  <a:srgbClr val="084EAF"/>
                </a:solidFill>
                <a:latin typeface="TradeGothic Light"/>
                <a:ea typeface="+mn-ea"/>
                <a:cs typeface="TradeGothic Light"/>
              </a:defRPr>
            </a:lvl3pPr>
            <a:lvl4pPr marL="2133547"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4pPr>
            <a:lvl5pPr marL="2743131" indent="-304792" algn="l" defTabSz="609585" rtl="0" eaLnBrk="1" latinLnBrk="0" hangingPunct="1">
              <a:spcBef>
                <a:spcPct val="20000"/>
              </a:spcBef>
              <a:buFont typeface="Arial"/>
              <a:buChar char="»"/>
              <a:defRPr sz="2667" b="0" i="0" kern="1200">
                <a:solidFill>
                  <a:srgbClr val="084EAF"/>
                </a:solidFill>
                <a:latin typeface="TradeGothic Light"/>
                <a:ea typeface="+mn-ea"/>
                <a:cs typeface="TradeGothic Light"/>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nl-NL" sz="2200" dirty="0"/>
              <a:t>Indienen (5 september)</a:t>
            </a:r>
          </a:p>
          <a:p>
            <a:r>
              <a:rPr lang="nl-NL" sz="2200" dirty="0"/>
              <a:t>Geschiktheid</a:t>
            </a:r>
          </a:p>
          <a:p>
            <a:pPr lvl="1"/>
            <a:r>
              <a:rPr lang="nl-NL" sz="2200" dirty="0"/>
              <a:t>UAV</a:t>
            </a:r>
          </a:p>
          <a:p>
            <a:pPr lvl="1"/>
            <a:r>
              <a:rPr lang="nl-NL" sz="2200" dirty="0"/>
              <a:t>Verklaring inzake VERORDENING</a:t>
            </a:r>
          </a:p>
          <a:p>
            <a:pPr lvl="1"/>
            <a:r>
              <a:rPr lang="nl-NL" sz="2200" dirty="0"/>
              <a:t>Referenties</a:t>
            </a:r>
          </a:p>
          <a:p>
            <a:pPr lvl="1"/>
            <a:r>
              <a:rPr lang="nl-NL" sz="2200" dirty="0"/>
              <a:t>Inschrijfbiljet (40)</a:t>
            </a:r>
          </a:p>
          <a:p>
            <a:pPr lvl="1"/>
            <a:r>
              <a:rPr lang="nl-NL" sz="2200" dirty="0"/>
              <a:t>Garantieverklaring</a:t>
            </a:r>
          </a:p>
          <a:p>
            <a:pPr lvl="1"/>
            <a:r>
              <a:rPr lang="nl-NL" sz="2200" dirty="0"/>
              <a:t>Verklaring inzake Milieu</a:t>
            </a:r>
          </a:p>
          <a:p>
            <a:pPr lvl="1"/>
            <a:r>
              <a:rPr lang="nl-NL" sz="2200" dirty="0"/>
              <a:t>Inschrijfstaat</a:t>
            </a:r>
          </a:p>
          <a:p>
            <a:r>
              <a:rPr lang="nl-NL" sz="2200" dirty="0"/>
              <a:t>Kwalitatief</a:t>
            </a:r>
          </a:p>
          <a:p>
            <a:pPr lvl="1"/>
            <a:r>
              <a:rPr lang="nl-NL" sz="2200" dirty="0"/>
              <a:t>Implementatieplan (60) (geanonimiseerd)</a:t>
            </a:r>
          </a:p>
          <a:p>
            <a:pPr lvl="1"/>
            <a:endParaRPr lang="nl-NL" sz="2200" dirty="0"/>
          </a:p>
        </p:txBody>
      </p:sp>
    </p:spTree>
    <p:extLst>
      <p:ext uri="{BB962C8B-B14F-4D97-AF65-F5344CB8AC3E}">
        <p14:creationId xmlns:p14="http://schemas.microsoft.com/office/powerpoint/2010/main" val="3046859253"/>
      </p:ext>
    </p:extLst>
  </p:cSld>
  <p:clrMapOvr>
    <a:masterClrMapping/>
  </p:clrMapOvr>
</p:sld>
</file>

<file path=ppt/theme/theme1.xml><?xml version="1.0" encoding="utf-8"?>
<a:theme xmlns:a="http://schemas.openxmlformats.org/drawingml/2006/main" name="HHR Powerpoint Exter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Facet</Template>
  <TotalTime>2004</TotalTime>
  <Words>548</Words>
  <Application>Microsoft Macintosh PowerPoint</Application>
  <PresentationFormat>Breedbeeld</PresentationFormat>
  <Paragraphs>175</Paragraphs>
  <Slides>13</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13</vt:i4>
      </vt:variant>
    </vt:vector>
  </HeadingPairs>
  <TitlesOfParts>
    <vt:vector size="20" baseType="lpstr">
      <vt:lpstr>Arial</vt:lpstr>
      <vt:lpstr>Calibri</vt:lpstr>
      <vt:lpstr>Helvetica</vt:lpstr>
      <vt:lpstr>TradeGothic Bold</vt:lpstr>
      <vt:lpstr>TradeGothic BoldTwo</vt:lpstr>
      <vt:lpstr>TradeGothic Light</vt:lpstr>
      <vt:lpstr>HHR Powerpoint Extern</vt:lpstr>
      <vt:lpstr>GBS fase 2 (en Hybride werken)</vt:lpstr>
      <vt:lpstr>Vandaag</vt:lpstr>
      <vt:lpstr>Spelregels</vt:lpstr>
      <vt:lpstr>Voorstellen</vt:lpstr>
      <vt:lpstr>Inleiding</vt:lpstr>
      <vt:lpstr>Scope GBS (in hoofdlijnen)</vt:lpstr>
      <vt:lpstr>Scope GBS (in hoofdlijnen)</vt:lpstr>
      <vt:lpstr>Scope Hybride (in hoofdlijnen)</vt:lpstr>
      <vt:lpstr>Procedure (en aandachtspunten)</vt:lpstr>
      <vt:lpstr>Planning (aanbesteding en realisatie)</vt:lpstr>
      <vt:lpstr>Schouw</vt:lpstr>
      <vt:lpstr>Locatie logistiek, voorraad etc</vt:lpstr>
      <vt:lpstr>Afsluiting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Inventarisatie Laadpalen Rijnland</dc:title>
  <dc:creator>Roeleveld, William</dc:creator>
  <cp:lastModifiedBy>Jeroen Van de Pol</cp:lastModifiedBy>
  <cp:revision>44</cp:revision>
  <dcterms:created xsi:type="dcterms:W3CDTF">2021-02-12T07:02:59Z</dcterms:created>
  <dcterms:modified xsi:type="dcterms:W3CDTF">2022-07-13T09:26:17Z</dcterms:modified>
</cp:coreProperties>
</file>