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72" r:id="rId5"/>
  </p:sldMasterIdLst>
  <p:notesMasterIdLst>
    <p:notesMasterId r:id="rId15"/>
  </p:notesMasterIdLst>
  <p:handoutMasterIdLst>
    <p:handoutMasterId r:id="rId16"/>
  </p:handoutMasterIdLst>
  <p:sldIdLst>
    <p:sldId id="257" r:id="rId6"/>
    <p:sldId id="306" r:id="rId7"/>
    <p:sldId id="308" r:id="rId8"/>
    <p:sldId id="309" r:id="rId9"/>
    <p:sldId id="316" r:id="rId10"/>
    <p:sldId id="311" r:id="rId11"/>
    <p:sldId id="312" r:id="rId12"/>
    <p:sldId id="313" r:id="rId13"/>
    <p:sldId id="314" r:id="rId14"/>
  </p:sldIdLst>
  <p:sldSz cx="9144000" cy="5143500" type="screen16x9"/>
  <p:notesSz cx="6858000" cy="9144000"/>
  <p:defaultTex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lbert van den Braak" initials="WAJ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2D"/>
    <a:srgbClr val="E8DD10"/>
    <a:srgbClr val="FDCA00"/>
    <a:srgbClr val="7DB713"/>
    <a:srgbClr val="C1D533"/>
    <a:srgbClr val="00822E"/>
    <a:srgbClr val="E60004"/>
    <a:srgbClr val="C1D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5C431E-656D-4B67-8395-A9298DD85ADD}" v="81" dt="2022-01-20T10:53:54.261"/>
    <p1510:client id="{11428465-9706-41B9-B49F-B053D93D071C}" v="58" dt="2022-01-20T14:43:53.067"/>
    <p1510:client id="{64A6D312-8127-4E69-8916-D3DF7472BA93}" v="5" dt="2022-01-20T11:39:37.021"/>
    <p1510:client id="{9D4E1615-8BA3-49DE-A091-CD6B0BDB58AF}" v="122" dt="2022-01-20T08:22:28.599"/>
    <p1510:client id="{A93C9F2E-A311-404E-BFC5-13D57614E56D}" v="6" dt="2022-01-20T15:00:37.664"/>
    <p1510:client id="{C0A825D8-EB68-4D37-B11B-708BB0E789B5}" v="4" dt="2022-01-20T15:11:44.788"/>
    <p1510:client id="{D638AE2F-60B1-4016-83D1-DE75EB596CC6}" v="4" dt="2022-01-20T09:32:58.912"/>
  </p1510:revLst>
</p1510:revInfo>
</file>

<file path=ppt/tableStyles.xml><?xml version="1.0" encoding="utf-8"?>
<a:tblStyleLst xmlns:a="http://schemas.openxmlformats.org/drawingml/2006/main" def="{F5AB1C69-6EDB-4FF4-983F-18BD219EF322}">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529"/>
  </p:normalViewPr>
  <p:slideViewPr>
    <p:cSldViewPr snapToObjects="1" showGuides="1">
      <p:cViewPr varScale="1">
        <p:scale>
          <a:sx n="88" d="100"/>
          <a:sy n="88" d="100"/>
        </p:scale>
        <p:origin x="732" y="6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Objects="1" showGuides="1">
      <p:cViewPr>
        <p:scale>
          <a:sx n="140" d="100"/>
          <a:sy n="140" d="100"/>
        </p:scale>
        <p:origin x="4680" y="-13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ozée, K. (Kim)" userId="S::kimk.prozee@ka.prorail.nl::0ad7bee4-a712-4960-89ff-f0a3543c4a67" providerId="AD" clId="Web-{14A39E05-77CE-4DFC-A368-E2B65E0C30EF}"/>
    <pc:docChg chg="modSld">
      <pc:chgData name="Prozée, K. (Kim)" userId="S::kimk.prozee@ka.prorail.nl::0ad7bee4-a712-4960-89ff-f0a3543c4a67" providerId="AD" clId="Web-{14A39E05-77CE-4DFC-A368-E2B65E0C30EF}" dt="2022-01-18T14:57:44.604" v="104" actId="1076"/>
      <pc:docMkLst>
        <pc:docMk/>
      </pc:docMkLst>
      <pc:sldChg chg="modSp">
        <pc:chgData name="Prozée, K. (Kim)" userId="S::kimk.prozee@ka.prorail.nl::0ad7bee4-a712-4960-89ff-f0a3543c4a67" providerId="AD" clId="Web-{14A39E05-77CE-4DFC-A368-E2B65E0C30EF}" dt="2022-01-18T14:57:44.604" v="104" actId="1076"/>
        <pc:sldMkLst>
          <pc:docMk/>
          <pc:sldMk cId="960569673" sldId="309"/>
        </pc:sldMkLst>
        <pc:spChg chg="mod">
          <ac:chgData name="Prozée, K. (Kim)" userId="S::kimk.prozee@ka.prorail.nl::0ad7bee4-a712-4960-89ff-f0a3543c4a67" providerId="AD" clId="Web-{14A39E05-77CE-4DFC-A368-E2B65E0C30EF}" dt="2022-01-18T14:57:20.853" v="96" actId="20577"/>
          <ac:spMkLst>
            <pc:docMk/>
            <pc:sldMk cId="960569673" sldId="309"/>
            <ac:spMk id="5" creationId="{10BA808F-01B5-46CC-AC33-70004446582D}"/>
          </ac:spMkLst>
        </pc:spChg>
        <pc:spChg chg="mod">
          <ac:chgData name="Prozée, K. (Kim)" userId="S::kimk.prozee@ka.prorail.nl::0ad7bee4-a712-4960-89ff-f0a3543c4a67" providerId="AD" clId="Web-{14A39E05-77CE-4DFC-A368-E2B65E0C30EF}" dt="2022-01-18T14:57:44.604" v="104" actId="1076"/>
          <ac:spMkLst>
            <pc:docMk/>
            <pc:sldMk cId="960569673" sldId="309"/>
            <ac:spMk id="8" creationId="{2F8AB8EF-E26A-4352-8A91-0656EF7DF75B}"/>
          </ac:spMkLst>
        </pc:spChg>
        <pc:picChg chg="mod">
          <ac:chgData name="Prozée, K. (Kim)" userId="S::kimk.prozee@ka.prorail.nl::0ad7bee4-a712-4960-89ff-f0a3543c4a67" providerId="AD" clId="Web-{14A39E05-77CE-4DFC-A368-E2B65E0C30EF}" dt="2022-01-18T14:57:44.589" v="103" actId="1076"/>
          <ac:picMkLst>
            <pc:docMk/>
            <pc:sldMk cId="960569673" sldId="309"/>
            <ac:picMk id="6" creationId="{4D7664F6-8FB0-4DA6-B376-B5853D72BC74}"/>
          </ac:picMkLst>
        </pc:picChg>
      </pc:sldChg>
      <pc:sldChg chg="modSp">
        <pc:chgData name="Prozée, K. (Kim)" userId="S::kimk.prozee@ka.prorail.nl::0ad7bee4-a712-4960-89ff-f0a3543c4a67" providerId="AD" clId="Web-{14A39E05-77CE-4DFC-A368-E2B65E0C30EF}" dt="2022-01-18T14:56:21.036" v="0" actId="1076"/>
        <pc:sldMkLst>
          <pc:docMk/>
          <pc:sldMk cId="1747728710" sldId="311"/>
        </pc:sldMkLst>
        <pc:picChg chg="mod">
          <ac:chgData name="Prozée, K. (Kim)" userId="S::kimk.prozee@ka.prorail.nl::0ad7bee4-a712-4960-89ff-f0a3543c4a67" providerId="AD" clId="Web-{14A39E05-77CE-4DFC-A368-E2B65E0C30EF}" dt="2022-01-18T14:56:21.036" v="0" actId="1076"/>
          <ac:picMkLst>
            <pc:docMk/>
            <pc:sldMk cId="1747728710" sldId="311"/>
            <ac:picMk id="7" creationId="{4C531E56-5374-4B5E-B9A0-9CEF46007F77}"/>
          </ac:picMkLst>
        </pc:picChg>
      </pc:sldChg>
    </pc:docChg>
  </pc:docChgLst>
  <pc:docChgLst>
    <pc:chgData name="Bruchem, H.J. van (Jan)" userId="S::jan.vanbruchem@ka.prorail.nl::943333b7-ec13-4691-bdb3-392ec7445723" providerId="AD" clId="Web-{0D5C431E-656D-4B67-8395-A9298DD85ADD}"/>
    <pc:docChg chg="modSld">
      <pc:chgData name="Bruchem, H.J. van (Jan)" userId="S::jan.vanbruchem@ka.prorail.nl::943333b7-ec13-4691-bdb3-392ec7445723" providerId="AD" clId="Web-{0D5C431E-656D-4B67-8395-A9298DD85ADD}" dt="2022-01-20T10:53:54.261" v="78" actId="20577"/>
      <pc:docMkLst>
        <pc:docMk/>
      </pc:docMkLst>
      <pc:sldChg chg="modSp">
        <pc:chgData name="Bruchem, H.J. van (Jan)" userId="S::jan.vanbruchem@ka.prorail.nl::943333b7-ec13-4691-bdb3-392ec7445723" providerId="AD" clId="Web-{0D5C431E-656D-4B67-8395-A9298DD85ADD}" dt="2022-01-20T10:53:54.261" v="78" actId="20577"/>
        <pc:sldMkLst>
          <pc:docMk/>
          <pc:sldMk cId="1053109436" sldId="315"/>
        </pc:sldMkLst>
        <pc:spChg chg="mod">
          <ac:chgData name="Bruchem, H.J. van (Jan)" userId="S::jan.vanbruchem@ka.prorail.nl::943333b7-ec13-4691-bdb3-392ec7445723" providerId="AD" clId="Web-{0D5C431E-656D-4B67-8395-A9298DD85ADD}" dt="2022-01-20T10:53:54.261" v="78" actId="20577"/>
          <ac:spMkLst>
            <pc:docMk/>
            <pc:sldMk cId="1053109436" sldId="315"/>
            <ac:spMk id="3" creationId="{457899CA-EA55-4742-9453-E63B2EA14718}"/>
          </ac:spMkLst>
        </pc:spChg>
      </pc:sldChg>
      <pc:sldChg chg="modSp">
        <pc:chgData name="Bruchem, H.J. van (Jan)" userId="S::jan.vanbruchem@ka.prorail.nl::943333b7-ec13-4691-bdb3-392ec7445723" providerId="AD" clId="Web-{0D5C431E-656D-4B67-8395-A9298DD85ADD}" dt="2022-01-20T10:45:00.184" v="13" actId="20577"/>
        <pc:sldMkLst>
          <pc:docMk/>
          <pc:sldMk cId="3796579521" sldId="316"/>
        </pc:sldMkLst>
        <pc:spChg chg="mod">
          <ac:chgData name="Bruchem, H.J. van (Jan)" userId="S::jan.vanbruchem@ka.prorail.nl::943333b7-ec13-4691-bdb3-392ec7445723" providerId="AD" clId="Web-{0D5C431E-656D-4B67-8395-A9298DD85ADD}" dt="2022-01-20T10:45:00.184" v="13" actId="20577"/>
          <ac:spMkLst>
            <pc:docMk/>
            <pc:sldMk cId="3796579521" sldId="316"/>
            <ac:spMk id="3" creationId="{DDCB8C99-9F9C-476B-A126-DF9A41CC7393}"/>
          </ac:spMkLst>
        </pc:spChg>
      </pc:sldChg>
    </pc:docChg>
  </pc:docChgLst>
  <pc:docChgLst>
    <pc:chgData name="Prozée, K. (Kim)" userId="S::kimk.prozee@ka.prorail.nl::0ad7bee4-a712-4960-89ff-f0a3543c4a67" providerId="AD" clId="Web-{11428465-9706-41B9-B49F-B053D93D071C}"/>
    <pc:docChg chg="modSld">
      <pc:chgData name="Prozée, K. (Kim)" userId="S::kimk.prozee@ka.prorail.nl::0ad7bee4-a712-4960-89ff-f0a3543c4a67" providerId="AD" clId="Web-{11428465-9706-41B9-B49F-B053D93D071C}" dt="2022-01-20T14:43:53.067" v="52" actId="20577"/>
      <pc:docMkLst>
        <pc:docMk/>
      </pc:docMkLst>
      <pc:sldChg chg="modSp">
        <pc:chgData name="Prozée, K. (Kim)" userId="S::kimk.prozee@ka.prorail.nl::0ad7bee4-a712-4960-89ff-f0a3543c4a67" providerId="AD" clId="Web-{11428465-9706-41B9-B49F-B053D93D071C}" dt="2022-01-20T14:43:53.067" v="52" actId="20577"/>
        <pc:sldMkLst>
          <pc:docMk/>
          <pc:sldMk cId="1011625671" sldId="257"/>
        </pc:sldMkLst>
        <pc:spChg chg="mod">
          <ac:chgData name="Prozée, K. (Kim)" userId="S::kimk.prozee@ka.prorail.nl::0ad7bee4-a712-4960-89ff-f0a3543c4a67" providerId="AD" clId="Web-{11428465-9706-41B9-B49F-B053D93D071C}" dt="2022-01-20T14:43:40.709" v="35" actId="20577"/>
          <ac:spMkLst>
            <pc:docMk/>
            <pc:sldMk cId="1011625671" sldId="257"/>
            <ac:spMk id="4" creationId="{00000000-0000-0000-0000-000000000000}"/>
          </ac:spMkLst>
        </pc:spChg>
        <pc:spChg chg="mod">
          <ac:chgData name="Prozée, K. (Kim)" userId="S::kimk.prozee@ka.prorail.nl::0ad7bee4-a712-4960-89ff-f0a3543c4a67" providerId="AD" clId="Web-{11428465-9706-41B9-B49F-B053D93D071C}" dt="2022-01-20T14:43:53.067" v="52" actId="20577"/>
          <ac:spMkLst>
            <pc:docMk/>
            <pc:sldMk cId="1011625671" sldId="257"/>
            <ac:spMk id="5" creationId="{00000000-0000-0000-0000-000000000000}"/>
          </ac:spMkLst>
        </pc:spChg>
      </pc:sldChg>
      <pc:sldChg chg="modSp">
        <pc:chgData name="Prozée, K. (Kim)" userId="S::kimk.prozee@ka.prorail.nl::0ad7bee4-a712-4960-89ff-f0a3543c4a67" providerId="AD" clId="Web-{11428465-9706-41B9-B49F-B053D93D071C}" dt="2022-01-20T14:42:04.689" v="5" actId="20577"/>
        <pc:sldMkLst>
          <pc:docMk/>
          <pc:sldMk cId="3853728965" sldId="312"/>
        </pc:sldMkLst>
        <pc:spChg chg="mod">
          <ac:chgData name="Prozée, K. (Kim)" userId="S::kimk.prozee@ka.prorail.nl::0ad7bee4-a712-4960-89ff-f0a3543c4a67" providerId="AD" clId="Web-{11428465-9706-41B9-B49F-B053D93D071C}" dt="2022-01-20T14:42:04.689" v="5" actId="20577"/>
          <ac:spMkLst>
            <pc:docMk/>
            <pc:sldMk cId="3853728965" sldId="312"/>
            <ac:spMk id="2" creationId="{34057E00-9CA5-41EF-8A9C-22B366B5C669}"/>
          </ac:spMkLst>
        </pc:spChg>
        <pc:spChg chg="mod">
          <ac:chgData name="Prozée, K. (Kim)" userId="S::kimk.prozee@ka.prorail.nl::0ad7bee4-a712-4960-89ff-f0a3543c4a67" providerId="AD" clId="Web-{11428465-9706-41B9-B49F-B053D93D071C}" dt="2022-01-20T14:42:01.032" v="3" actId="20577"/>
          <ac:spMkLst>
            <pc:docMk/>
            <pc:sldMk cId="3853728965" sldId="312"/>
            <ac:spMk id="3" creationId="{89F8FB68-71EC-4EA1-BC33-A1ABB7A68700}"/>
          </ac:spMkLst>
        </pc:spChg>
      </pc:sldChg>
    </pc:docChg>
  </pc:docChgLst>
  <pc:docChgLst>
    <pc:chgData name="Bruchem, H.J. van (Jan)" userId="S::jan.vanbruchem@ka.prorail.nl::943333b7-ec13-4691-bdb3-392ec7445723" providerId="AD" clId="Web-{A93C9F2E-A311-404E-BFC5-13D57614E56D}"/>
    <pc:docChg chg="modSld">
      <pc:chgData name="Bruchem, H.J. van (Jan)" userId="S::jan.vanbruchem@ka.prorail.nl::943333b7-ec13-4691-bdb3-392ec7445723" providerId="AD" clId="Web-{A93C9F2E-A311-404E-BFC5-13D57614E56D}" dt="2022-01-20T15:00:37.664" v="5" actId="20577"/>
      <pc:docMkLst>
        <pc:docMk/>
      </pc:docMkLst>
      <pc:sldChg chg="modSp">
        <pc:chgData name="Bruchem, H.J. van (Jan)" userId="S::jan.vanbruchem@ka.prorail.nl::943333b7-ec13-4691-bdb3-392ec7445723" providerId="AD" clId="Web-{A93C9F2E-A311-404E-BFC5-13D57614E56D}" dt="2022-01-20T15:00:37.664" v="5" actId="20577"/>
        <pc:sldMkLst>
          <pc:docMk/>
          <pc:sldMk cId="1053109436" sldId="315"/>
        </pc:sldMkLst>
        <pc:spChg chg="mod">
          <ac:chgData name="Bruchem, H.J. van (Jan)" userId="S::jan.vanbruchem@ka.prorail.nl::943333b7-ec13-4691-bdb3-392ec7445723" providerId="AD" clId="Web-{A93C9F2E-A311-404E-BFC5-13D57614E56D}" dt="2022-01-20T15:00:37.664" v="5" actId="20577"/>
          <ac:spMkLst>
            <pc:docMk/>
            <pc:sldMk cId="1053109436" sldId="315"/>
            <ac:spMk id="3" creationId="{457899CA-EA55-4742-9453-E63B2EA14718}"/>
          </ac:spMkLst>
        </pc:spChg>
      </pc:sldChg>
    </pc:docChg>
  </pc:docChgLst>
  <pc:docChgLst>
    <pc:chgData name="Bruchem, H.J. van (Jan)" userId="S::jan.vanbruchem@ka.prorail.nl::943333b7-ec13-4691-bdb3-392ec7445723" providerId="AD" clId="Web-{9D4E1615-8BA3-49DE-A091-CD6B0BDB58AF}"/>
    <pc:docChg chg="addSld modSld">
      <pc:chgData name="Bruchem, H.J. van (Jan)" userId="S::jan.vanbruchem@ka.prorail.nl::943333b7-ec13-4691-bdb3-392ec7445723" providerId="AD" clId="Web-{9D4E1615-8BA3-49DE-A091-CD6B0BDB58AF}" dt="2022-01-20T08:22:28.599" v="118" actId="20577"/>
      <pc:docMkLst>
        <pc:docMk/>
      </pc:docMkLst>
      <pc:sldChg chg="modSp new">
        <pc:chgData name="Bruchem, H.J. van (Jan)" userId="S::jan.vanbruchem@ka.prorail.nl::943333b7-ec13-4691-bdb3-392ec7445723" providerId="AD" clId="Web-{9D4E1615-8BA3-49DE-A091-CD6B0BDB58AF}" dt="2022-01-20T08:22:28.599" v="118" actId="20577"/>
        <pc:sldMkLst>
          <pc:docMk/>
          <pc:sldMk cId="1053109436" sldId="315"/>
        </pc:sldMkLst>
        <pc:spChg chg="mod">
          <ac:chgData name="Bruchem, H.J. van (Jan)" userId="S::jan.vanbruchem@ka.prorail.nl::943333b7-ec13-4691-bdb3-392ec7445723" providerId="AD" clId="Web-{9D4E1615-8BA3-49DE-A091-CD6B0BDB58AF}" dt="2022-01-20T08:21:57.302" v="110" actId="20577"/>
          <ac:spMkLst>
            <pc:docMk/>
            <pc:sldMk cId="1053109436" sldId="315"/>
            <ac:spMk id="2" creationId="{0BDD3AF1-4A20-4BB7-83B7-836E7036FA3E}"/>
          </ac:spMkLst>
        </pc:spChg>
        <pc:spChg chg="mod">
          <ac:chgData name="Bruchem, H.J. van (Jan)" userId="S::jan.vanbruchem@ka.prorail.nl::943333b7-ec13-4691-bdb3-392ec7445723" providerId="AD" clId="Web-{9D4E1615-8BA3-49DE-A091-CD6B0BDB58AF}" dt="2022-01-20T08:22:28.599" v="118" actId="20577"/>
          <ac:spMkLst>
            <pc:docMk/>
            <pc:sldMk cId="1053109436" sldId="315"/>
            <ac:spMk id="3" creationId="{457899CA-EA55-4742-9453-E63B2EA14718}"/>
          </ac:spMkLst>
        </pc:spChg>
      </pc:sldChg>
      <pc:sldChg chg="modSp new">
        <pc:chgData name="Bruchem, H.J. van (Jan)" userId="S::jan.vanbruchem@ka.prorail.nl::943333b7-ec13-4691-bdb3-392ec7445723" providerId="AD" clId="Web-{9D4E1615-8BA3-49DE-A091-CD6B0BDB58AF}" dt="2022-01-20T08:21:42.130" v="102" actId="20577"/>
        <pc:sldMkLst>
          <pc:docMk/>
          <pc:sldMk cId="3796579521" sldId="316"/>
        </pc:sldMkLst>
        <pc:spChg chg="mod">
          <ac:chgData name="Bruchem, H.J. van (Jan)" userId="S::jan.vanbruchem@ka.prorail.nl::943333b7-ec13-4691-bdb3-392ec7445723" providerId="AD" clId="Web-{9D4E1615-8BA3-49DE-A091-CD6B0BDB58AF}" dt="2022-01-20T08:10:41.617" v="9" actId="20577"/>
          <ac:spMkLst>
            <pc:docMk/>
            <pc:sldMk cId="3796579521" sldId="316"/>
            <ac:spMk id="2" creationId="{3B6D7C56-DC6C-4E46-A1DC-45E5891C9294}"/>
          </ac:spMkLst>
        </pc:spChg>
        <pc:spChg chg="mod">
          <ac:chgData name="Bruchem, H.J. van (Jan)" userId="S::jan.vanbruchem@ka.prorail.nl::943333b7-ec13-4691-bdb3-392ec7445723" providerId="AD" clId="Web-{9D4E1615-8BA3-49DE-A091-CD6B0BDB58AF}" dt="2022-01-20T08:21:42.130" v="102" actId="20577"/>
          <ac:spMkLst>
            <pc:docMk/>
            <pc:sldMk cId="3796579521" sldId="316"/>
            <ac:spMk id="3" creationId="{DDCB8C99-9F9C-476B-A126-DF9A41CC7393}"/>
          </ac:spMkLst>
        </pc:spChg>
      </pc:sldChg>
    </pc:docChg>
  </pc:docChgLst>
  <pc:docChgLst>
    <pc:chgData name="Prozée, K. (Kim)" userId="0ad7bee4-a712-4960-89ff-f0a3543c4a67" providerId="ADAL" clId="{C0A825D8-EB68-4D37-B11B-708BB0E789B5}"/>
    <pc:docChg chg="custSel delSld modSld sldOrd">
      <pc:chgData name="Prozée, K. (Kim)" userId="0ad7bee4-a712-4960-89ff-f0a3543c4a67" providerId="ADAL" clId="{C0A825D8-EB68-4D37-B11B-708BB0E789B5}" dt="2022-01-20T15:29:38.546" v="7" actId="20577"/>
      <pc:docMkLst>
        <pc:docMk/>
      </pc:docMkLst>
      <pc:sldChg chg="ord">
        <pc:chgData name="Prozée, K. (Kim)" userId="0ad7bee4-a712-4960-89ff-f0a3543c4a67" providerId="ADAL" clId="{C0A825D8-EB68-4D37-B11B-708BB0E789B5}" dt="2022-01-20T15:08:48.043" v="0"/>
        <pc:sldMkLst>
          <pc:docMk/>
          <pc:sldMk cId="3853728965" sldId="312"/>
        </pc:sldMkLst>
      </pc:sldChg>
      <pc:sldChg chg="modSp">
        <pc:chgData name="Prozée, K. (Kim)" userId="0ad7bee4-a712-4960-89ff-f0a3543c4a67" providerId="ADAL" clId="{C0A825D8-EB68-4D37-B11B-708BB0E789B5}" dt="2022-01-20T15:29:38.546" v="7" actId="20577"/>
        <pc:sldMkLst>
          <pc:docMk/>
          <pc:sldMk cId="4093958612" sldId="313"/>
        </pc:sldMkLst>
        <pc:spChg chg="mod">
          <ac:chgData name="Prozée, K. (Kim)" userId="0ad7bee4-a712-4960-89ff-f0a3543c4a67" providerId="ADAL" clId="{C0A825D8-EB68-4D37-B11B-708BB0E789B5}" dt="2022-01-20T15:29:38.546" v="7" actId="20577"/>
          <ac:spMkLst>
            <pc:docMk/>
            <pc:sldMk cId="4093958612" sldId="313"/>
            <ac:spMk id="3" creationId="{AA5786AC-3C5B-4D56-A389-B37B29FD8664}"/>
          </ac:spMkLst>
        </pc:spChg>
      </pc:sldChg>
      <pc:sldChg chg="delSp modSp">
        <pc:chgData name="Prozée, K. (Kim)" userId="0ad7bee4-a712-4960-89ff-f0a3543c4a67" providerId="ADAL" clId="{C0A825D8-EB68-4D37-B11B-708BB0E789B5}" dt="2022-01-20T15:11:57.869" v="5" actId="122"/>
        <pc:sldMkLst>
          <pc:docMk/>
          <pc:sldMk cId="3929824983" sldId="314"/>
        </pc:sldMkLst>
        <pc:spChg chg="mod">
          <ac:chgData name="Prozée, K. (Kim)" userId="0ad7bee4-a712-4960-89ff-f0a3543c4a67" providerId="ADAL" clId="{C0A825D8-EB68-4D37-B11B-708BB0E789B5}" dt="2022-01-20T15:11:57.869" v="5" actId="122"/>
          <ac:spMkLst>
            <pc:docMk/>
            <pc:sldMk cId="3929824983" sldId="314"/>
            <ac:spMk id="2" creationId="{EDF02D18-11E0-44B2-AE89-5818BDF0C9AB}"/>
          </ac:spMkLst>
        </pc:spChg>
        <pc:spChg chg="del">
          <ac:chgData name="Prozée, K. (Kim)" userId="0ad7bee4-a712-4960-89ff-f0a3543c4a67" providerId="ADAL" clId="{C0A825D8-EB68-4D37-B11B-708BB0E789B5}" dt="2022-01-20T15:11:55.191" v="4" actId="478"/>
          <ac:spMkLst>
            <pc:docMk/>
            <pc:sldMk cId="3929824983" sldId="314"/>
            <ac:spMk id="3" creationId="{B997456B-ACCD-4619-9E0A-00806D2E93BE}"/>
          </ac:spMkLst>
        </pc:spChg>
      </pc:sldChg>
      <pc:sldChg chg="modSp del">
        <pc:chgData name="Prozée, K. (Kim)" userId="0ad7bee4-a712-4960-89ff-f0a3543c4a67" providerId="ADAL" clId="{C0A825D8-EB68-4D37-B11B-708BB0E789B5}" dt="2022-01-20T15:11:47.433" v="3" actId="2696"/>
        <pc:sldMkLst>
          <pc:docMk/>
          <pc:sldMk cId="1053109436" sldId="315"/>
        </pc:sldMkLst>
        <pc:spChg chg="mod">
          <ac:chgData name="Prozée, K. (Kim)" userId="0ad7bee4-a712-4960-89ff-f0a3543c4a67" providerId="ADAL" clId="{C0A825D8-EB68-4D37-B11B-708BB0E789B5}" dt="2022-01-20T15:11:44.063" v="2"/>
          <ac:spMkLst>
            <pc:docMk/>
            <pc:sldMk cId="1053109436" sldId="315"/>
            <ac:spMk id="3" creationId="{457899CA-EA55-4742-9453-E63B2EA14718}"/>
          </ac:spMkLst>
        </pc:spChg>
      </pc:sldChg>
      <pc:sldChg chg="ord">
        <pc:chgData name="Prozée, K. (Kim)" userId="0ad7bee4-a712-4960-89ff-f0a3543c4a67" providerId="ADAL" clId="{C0A825D8-EB68-4D37-B11B-708BB0E789B5}" dt="2022-01-20T15:09:26.188" v="1"/>
        <pc:sldMkLst>
          <pc:docMk/>
          <pc:sldMk cId="3796579521" sldId="316"/>
        </pc:sldMkLst>
      </pc:sldChg>
    </pc:docChg>
  </pc:docChgLst>
  <pc:docChgLst>
    <pc:chgData name="Prozée, K. (Kim)" userId="S::kimk.prozee@ka.prorail.nl::0ad7bee4-a712-4960-89ff-f0a3543c4a67" providerId="AD" clId="Web-{17845DAC-E8D1-45EE-BFD1-FEED4CEFD756}"/>
    <pc:docChg chg="modSld">
      <pc:chgData name="Prozée, K. (Kim)" userId="S::kimk.prozee@ka.prorail.nl::0ad7bee4-a712-4960-89ff-f0a3543c4a67" providerId="AD" clId="Web-{17845DAC-E8D1-45EE-BFD1-FEED4CEFD756}" dt="2022-01-18T16:13:56.985" v="11" actId="1076"/>
      <pc:docMkLst>
        <pc:docMk/>
      </pc:docMkLst>
      <pc:sldChg chg="addSp delSp modSp">
        <pc:chgData name="Prozée, K. (Kim)" userId="S::kimk.prozee@ka.prorail.nl::0ad7bee4-a712-4960-89ff-f0a3543c4a67" providerId="AD" clId="Web-{17845DAC-E8D1-45EE-BFD1-FEED4CEFD756}" dt="2022-01-18T16:13:56.985" v="11" actId="1076"/>
        <pc:sldMkLst>
          <pc:docMk/>
          <pc:sldMk cId="961410019" sldId="308"/>
        </pc:sldMkLst>
        <pc:picChg chg="add mod">
          <ac:chgData name="Prozée, K. (Kim)" userId="S::kimk.prozee@ka.prorail.nl::0ad7bee4-a712-4960-89ff-f0a3543c4a67" providerId="AD" clId="Web-{17845DAC-E8D1-45EE-BFD1-FEED4CEFD756}" dt="2022-01-18T16:13:56.985" v="11" actId="1076"/>
          <ac:picMkLst>
            <pc:docMk/>
            <pc:sldMk cId="961410019" sldId="308"/>
            <ac:picMk id="3" creationId="{258C6817-E191-4ED1-9DDD-5D2032D931EF}"/>
          </ac:picMkLst>
        </pc:picChg>
        <pc:picChg chg="mod">
          <ac:chgData name="Prozée, K. (Kim)" userId="S::kimk.prozee@ka.prorail.nl::0ad7bee4-a712-4960-89ff-f0a3543c4a67" providerId="AD" clId="Web-{17845DAC-E8D1-45EE-BFD1-FEED4CEFD756}" dt="2022-01-18T16:13:53.047" v="10" actId="1076"/>
          <ac:picMkLst>
            <pc:docMk/>
            <pc:sldMk cId="961410019" sldId="308"/>
            <ac:picMk id="5" creationId="{B57A212C-EB83-4163-94D2-C497A7F0C925}"/>
          </ac:picMkLst>
        </pc:picChg>
        <pc:picChg chg="del">
          <ac:chgData name="Prozée, K. (Kim)" userId="S::kimk.prozee@ka.prorail.nl::0ad7bee4-a712-4960-89ff-f0a3543c4a67" providerId="AD" clId="Web-{17845DAC-E8D1-45EE-BFD1-FEED4CEFD756}" dt="2022-01-18T16:13:28.952" v="0"/>
          <ac:picMkLst>
            <pc:docMk/>
            <pc:sldMk cId="961410019" sldId="308"/>
            <ac:picMk id="8" creationId="{D0FE76EC-C573-4DA3-B843-A4578A09F319}"/>
          </ac:picMkLst>
        </pc:picChg>
      </pc:sldChg>
    </pc:docChg>
  </pc:docChgLst>
  <pc:docChgLst>
    <pc:chgData name="Prozée, K. (Kim)" userId="S::kimk.prozee@ka.prorail.nl::0ad7bee4-a712-4960-89ff-f0a3543c4a67" providerId="AD" clId="Web-{64A6D312-8127-4E69-8916-D3DF7472BA93}"/>
    <pc:docChg chg="modSld">
      <pc:chgData name="Prozée, K. (Kim)" userId="S::kimk.prozee@ka.prorail.nl::0ad7bee4-a712-4960-89ff-f0a3543c4a67" providerId="AD" clId="Web-{64A6D312-8127-4E69-8916-D3DF7472BA93}" dt="2022-01-20T11:39:36.178" v="2" actId="20577"/>
      <pc:docMkLst>
        <pc:docMk/>
      </pc:docMkLst>
      <pc:sldChg chg="delSp modSp">
        <pc:chgData name="Prozée, K. (Kim)" userId="S::kimk.prozee@ka.prorail.nl::0ad7bee4-a712-4960-89ff-f0a3543c4a67" providerId="AD" clId="Web-{64A6D312-8127-4E69-8916-D3DF7472BA93}" dt="2022-01-20T11:39:27.614" v="1"/>
        <pc:sldMkLst>
          <pc:docMk/>
          <pc:sldMk cId="3853728965" sldId="312"/>
        </pc:sldMkLst>
        <pc:spChg chg="del mod">
          <ac:chgData name="Prozée, K. (Kim)" userId="S::kimk.prozee@ka.prorail.nl::0ad7bee4-a712-4960-89ff-f0a3543c4a67" providerId="AD" clId="Web-{64A6D312-8127-4E69-8916-D3DF7472BA93}" dt="2022-01-20T11:39:27.614" v="1"/>
          <ac:spMkLst>
            <pc:docMk/>
            <pc:sldMk cId="3853728965" sldId="312"/>
            <ac:spMk id="4" creationId="{F2692616-CAA9-4336-8F01-DB9CFC0E23E3}"/>
          </ac:spMkLst>
        </pc:spChg>
      </pc:sldChg>
      <pc:sldChg chg="modSp">
        <pc:chgData name="Prozée, K. (Kim)" userId="S::kimk.prozee@ka.prorail.nl::0ad7bee4-a712-4960-89ff-f0a3543c4a67" providerId="AD" clId="Web-{64A6D312-8127-4E69-8916-D3DF7472BA93}" dt="2022-01-20T11:39:36.178" v="2" actId="20577"/>
        <pc:sldMkLst>
          <pc:docMk/>
          <pc:sldMk cId="3929824983" sldId="314"/>
        </pc:sldMkLst>
        <pc:spChg chg="mod">
          <ac:chgData name="Prozée, K. (Kim)" userId="S::kimk.prozee@ka.prorail.nl::0ad7bee4-a712-4960-89ff-f0a3543c4a67" providerId="AD" clId="Web-{64A6D312-8127-4E69-8916-D3DF7472BA93}" dt="2022-01-20T11:39:36.178" v="2" actId="20577"/>
          <ac:spMkLst>
            <pc:docMk/>
            <pc:sldMk cId="3929824983" sldId="314"/>
            <ac:spMk id="2" creationId="{EDF02D18-11E0-44B2-AE89-5818BDF0C9AB}"/>
          </ac:spMkLst>
        </pc:spChg>
      </pc:sldChg>
    </pc:docChg>
  </pc:docChgLst>
  <pc:docChgLst>
    <pc:chgData name="Prozée, K. (Kim)" userId="S::kimk.prozee@ka.prorail.nl::0ad7bee4-a712-4960-89ff-f0a3543c4a67" providerId="AD" clId="Web-{D638AE2F-60B1-4016-83D1-DE75EB596CC6}"/>
    <pc:docChg chg="modSld">
      <pc:chgData name="Prozée, K. (Kim)" userId="S::kimk.prozee@ka.prorail.nl::0ad7bee4-a712-4960-89ff-f0a3543c4a67" providerId="AD" clId="Web-{D638AE2F-60B1-4016-83D1-DE75EB596CC6}" dt="2022-01-20T09:32:58.912" v="2"/>
      <pc:docMkLst>
        <pc:docMk/>
      </pc:docMkLst>
      <pc:sldChg chg="modSp">
        <pc:chgData name="Prozée, K. (Kim)" userId="S::kimk.prozee@ka.prorail.nl::0ad7bee4-a712-4960-89ff-f0a3543c4a67" providerId="AD" clId="Web-{D638AE2F-60B1-4016-83D1-DE75EB596CC6}" dt="2022-01-20T09:32:55.193" v="1" actId="20577"/>
        <pc:sldMkLst>
          <pc:docMk/>
          <pc:sldMk cId="3853728965" sldId="312"/>
        </pc:sldMkLst>
        <pc:spChg chg="mod">
          <ac:chgData name="Prozée, K. (Kim)" userId="S::kimk.prozee@ka.prorail.nl::0ad7bee4-a712-4960-89ff-f0a3543c4a67" providerId="AD" clId="Web-{D638AE2F-60B1-4016-83D1-DE75EB596CC6}" dt="2022-01-20T09:32:55.193" v="1" actId="20577"/>
          <ac:spMkLst>
            <pc:docMk/>
            <pc:sldMk cId="3853728965" sldId="312"/>
            <ac:spMk id="4" creationId="{F2692616-CAA9-4336-8F01-DB9CFC0E23E3}"/>
          </ac:spMkLst>
        </pc:spChg>
      </pc:sldChg>
      <pc:sldChg chg="delSp">
        <pc:chgData name="Prozée, K. (Kim)" userId="S::kimk.prozee@ka.prorail.nl::0ad7bee4-a712-4960-89ff-f0a3543c4a67" providerId="AD" clId="Web-{D638AE2F-60B1-4016-83D1-DE75EB596CC6}" dt="2022-01-20T09:32:58.912" v="2"/>
        <pc:sldMkLst>
          <pc:docMk/>
          <pc:sldMk cId="1053109436" sldId="315"/>
        </pc:sldMkLst>
        <pc:spChg chg="del">
          <ac:chgData name="Prozée, K. (Kim)" userId="S::kimk.prozee@ka.prorail.nl::0ad7bee4-a712-4960-89ff-f0a3543c4a67" providerId="AD" clId="Web-{D638AE2F-60B1-4016-83D1-DE75EB596CC6}" dt="2022-01-20T09:32:58.912" v="2"/>
          <ac:spMkLst>
            <pc:docMk/>
            <pc:sldMk cId="1053109436" sldId="315"/>
            <ac:spMk id="4" creationId="{3A5A3989-97BD-4EA3-9E76-7868FB706FE5}"/>
          </ac:spMkLst>
        </pc:spChg>
      </pc:sldChg>
      <pc:sldChg chg="delSp">
        <pc:chgData name="Prozée, K. (Kim)" userId="S::kimk.prozee@ka.prorail.nl::0ad7bee4-a712-4960-89ff-f0a3543c4a67" providerId="AD" clId="Web-{D638AE2F-60B1-4016-83D1-DE75EB596CC6}" dt="2022-01-20T09:32:52.521" v="0"/>
        <pc:sldMkLst>
          <pc:docMk/>
          <pc:sldMk cId="3796579521" sldId="316"/>
        </pc:sldMkLst>
        <pc:spChg chg="del">
          <ac:chgData name="Prozée, K. (Kim)" userId="S::kimk.prozee@ka.prorail.nl::0ad7bee4-a712-4960-89ff-f0a3543c4a67" providerId="AD" clId="Web-{D638AE2F-60B1-4016-83D1-DE75EB596CC6}" dt="2022-01-20T09:32:52.521" v="0"/>
          <ac:spMkLst>
            <pc:docMk/>
            <pc:sldMk cId="3796579521" sldId="316"/>
            <ac:spMk id="4" creationId="{1F4027E8-76CA-4439-A3CD-7CF10B95648F}"/>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476672" y="230982"/>
            <a:ext cx="5040560" cy="458788"/>
          </a:xfrm>
          <a:prstGeom prst="rect">
            <a:avLst/>
          </a:prstGeom>
        </p:spPr>
        <p:txBody>
          <a:bodyPr vert="horz" lIns="0" tIns="0" rIns="0" bIns="0" rtlCol="0"/>
          <a:lstStyle>
            <a:lvl1pPr algn="l">
              <a:defRPr sz="1200"/>
            </a:lvl1pPr>
          </a:lstStyle>
          <a:p>
            <a:endParaRPr lang="nl-NL" dirty="0">
              <a:latin typeface="Arial" charset="0"/>
            </a:endParaRPr>
          </a:p>
        </p:txBody>
      </p:sp>
      <p:sp>
        <p:nvSpPr>
          <p:cNvPr id="3" name="Tijdelijke aanduiding voor datum 2"/>
          <p:cNvSpPr>
            <a:spLocks noGrp="1"/>
          </p:cNvSpPr>
          <p:nvPr>
            <p:ph type="dt" sz="quarter" idx="1"/>
          </p:nvPr>
        </p:nvSpPr>
        <p:spPr>
          <a:xfrm>
            <a:off x="3451660" y="229394"/>
            <a:ext cx="2971800" cy="458788"/>
          </a:xfrm>
          <a:prstGeom prst="rect">
            <a:avLst/>
          </a:prstGeom>
        </p:spPr>
        <p:txBody>
          <a:bodyPr vert="horz" lIns="0" tIns="0" rIns="0" bIns="0" rtlCol="0"/>
          <a:lstStyle>
            <a:lvl1pPr algn="r">
              <a:defRPr sz="1200"/>
            </a:lvl1pPr>
          </a:lstStyle>
          <a:p>
            <a:fld id="{13F94FCE-88E1-7C4D-AC49-E8FEE0841165}" type="datetimeFigureOut">
              <a:rPr lang="nl-NL" smtClean="0">
                <a:latin typeface="Arial" charset="0"/>
              </a:rPr>
              <a:t>20-1-2022</a:t>
            </a:fld>
            <a:endParaRPr lang="nl-NL" dirty="0">
              <a:latin typeface="Arial" charset="0"/>
            </a:endParaRPr>
          </a:p>
        </p:txBody>
      </p:sp>
      <p:sp>
        <p:nvSpPr>
          <p:cNvPr id="6" name="Rechthoek 7"/>
          <p:cNvSpPr/>
          <p:nvPr/>
        </p:nvSpPr>
        <p:spPr>
          <a:xfrm>
            <a:off x="1949201" y="8689665"/>
            <a:ext cx="792000" cy="66229"/>
          </a:xfrm>
          <a:custGeom>
            <a:avLst/>
            <a:gdLst>
              <a:gd name="connsiteX0" fmla="*/ 0 w 2367610"/>
              <a:gd name="connsiteY0" fmla="*/ 0 h 288000"/>
              <a:gd name="connsiteX1" fmla="*/ 2367610 w 2367610"/>
              <a:gd name="connsiteY1" fmla="*/ 0 h 288000"/>
              <a:gd name="connsiteX2" fmla="*/ 2367610 w 2367610"/>
              <a:gd name="connsiteY2" fmla="*/ 288000 h 288000"/>
              <a:gd name="connsiteX3" fmla="*/ 0 w 2367610"/>
              <a:gd name="connsiteY3" fmla="*/ 288000 h 288000"/>
              <a:gd name="connsiteX4" fmla="*/ 0 w 2367610"/>
              <a:gd name="connsiteY4" fmla="*/ 0 h 288000"/>
              <a:gd name="connsiteX0" fmla="*/ 57150 w 2424760"/>
              <a:gd name="connsiteY0" fmla="*/ 0 h 288000"/>
              <a:gd name="connsiteX1" fmla="*/ 2424760 w 2424760"/>
              <a:gd name="connsiteY1" fmla="*/ 0 h 288000"/>
              <a:gd name="connsiteX2" fmla="*/ 2424760 w 2424760"/>
              <a:gd name="connsiteY2" fmla="*/ 288000 h 288000"/>
              <a:gd name="connsiteX3" fmla="*/ 0 w 2424760"/>
              <a:gd name="connsiteY3" fmla="*/ 288000 h 288000"/>
              <a:gd name="connsiteX4" fmla="*/ 57150 w 2424760"/>
              <a:gd name="connsiteY4" fmla="*/ 0 h 288000"/>
              <a:gd name="connsiteX0" fmla="*/ 57150 w 2424760"/>
              <a:gd name="connsiteY0" fmla="*/ 0 h 288000"/>
              <a:gd name="connsiteX1" fmla="*/ 2424760 w 2424760"/>
              <a:gd name="connsiteY1" fmla="*/ 0 h 288000"/>
              <a:gd name="connsiteX2" fmla="*/ 2361260 w 2424760"/>
              <a:gd name="connsiteY2" fmla="*/ 288000 h 288000"/>
              <a:gd name="connsiteX3" fmla="*/ 0 w 2424760"/>
              <a:gd name="connsiteY3" fmla="*/ 288000 h 288000"/>
              <a:gd name="connsiteX4" fmla="*/ 57150 w 2424760"/>
              <a:gd name="connsiteY4" fmla="*/ 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760" h="288000">
                <a:moveTo>
                  <a:pt x="57150" y="0"/>
                </a:moveTo>
                <a:lnTo>
                  <a:pt x="2424760" y="0"/>
                </a:lnTo>
                <a:lnTo>
                  <a:pt x="2361260" y="288000"/>
                </a:lnTo>
                <a:lnTo>
                  <a:pt x="0" y="288000"/>
                </a:lnTo>
                <a:lnTo>
                  <a:pt x="5715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8"/>
          <p:cNvSpPr/>
          <p:nvPr/>
        </p:nvSpPr>
        <p:spPr>
          <a:xfrm>
            <a:off x="3791738" y="8689665"/>
            <a:ext cx="429886" cy="66229"/>
          </a:xfrm>
          <a:custGeom>
            <a:avLst/>
            <a:gdLst>
              <a:gd name="connsiteX0" fmla="*/ 0 w 1815412"/>
              <a:gd name="connsiteY0" fmla="*/ 0 h 288000"/>
              <a:gd name="connsiteX1" fmla="*/ 1815412 w 1815412"/>
              <a:gd name="connsiteY1" fmla="*/ 0 h 288000"/>
              <a:gd name="connsiteX2" fmla="*/ 1815412 w 1815412"/>
              <a:gd name="connsiteY2" fmla="*/ 288000 h 288000"/>
              <a:gd name="connsiteX3" fmla="*/ 0 w 1815412"/>
              <a:gd name="connsiteY3" fmla="*/ 288000 h 288000"/>
              <a:gd name="connsiteX4" fmla="*/ 0 w 1815412"/>
              <a:gd name="connsiteY4" fmla="*/ 0 h 288000"/>
              <a:gd name="connsiteX0" fmla="*/ 53975 w 1869387"/>
              <a:gd name="connsiteY0" fmla="*/ 0 h 288000"/>
              <a:gd name="connsiteX1" fmla="*/ 1869387 w 1869387"/>
              <a:gd name="connsiteY1" fmla="*/ 0 h 288000"/>
              <a:gd name="connsiteX2" fmla="*/ 1869387 w 1869387"/>
              <a:gd name="connsiteY2" fmla="*/ 288000 h 288000"/>
              <a:gd name="connsiteX3" fmla="*/ 0 w 1869387"/>
              <a:gd name="connsiteY3" fmla="*/ 288000 h 288000"/>
              <a:gd name="connsiteX4" fmla="*/ 53975 w 1869387"/>
              <a:gd name="connsiteY4" fmla="*/ 0 h 288000"/>
              <a:gd name="connsiteX0" fmla="*/ 53975 w 1869387"/>
              <a:gd name="connsiteY0" fmla="*/ 0 h 288000"/>
              <a:gd name="connsiteX1" fmla="*/ 1869387 w 1869387"/>
              <a:gd name="connsiteY1" fmla="*/ 0 h 288000"/>
              <a:gd name="connsiteX2" fmla="*/ 1805887 w 1869387"/>
              <a:gd name="connsiteY2" fmla="*/ 288000 h 288000"/>
              <a:gd name="connsiteX3" fmla="*/ 0 w 1869387"/>
              <a:gd name="connsiteY3" fmla="*/ 288000 h 288000"/>
              <a:gd name="connsiteX4" fmla="*/ 53975 w 1869387"/>
              <a:gd name="connsiteY4" fmla="*/ 0 h 288000"/>
              <a:gd name="connsiteX0" fmla="*/ 53975 w 1869387"/>
              <a:gd name="connsiteY0" fmla="*/ 0 h 288000"/>
              <a:gd name="connsiteX1" fmla="*/ 1869387 w 1869387"/>
              <a:gd name="connsiteY1" fmla="*/ 0 h 288000"/>
              <a:gd name="connsiteX2" fmla="*/ 1821762 w 1869387"/>
              <a:gd name="connsiteY2" fmla="*/ 288000 h 288000"/>
              <a:gd name="connsiteX3" fmla="*/ 0 w 1869387"/>
              <a:gd name="connsiteY3" fmla="*/ 288000 h 288000"/>
              <a:gd name="connsiteX4" fmla="*/ 53975 w 1869387"/>
              <a:gd name="connsiteY4" fmla="*/ 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387" h="288000">
                <a:moveTo>
                  <a:pt x="53975" y="0"/>
                </a:moveTo>
                <a:lnTo>
                  <a:pt x="1869387" y="0"/>
                </a:lnTo>
                <a:lnTo>
                  <a:pt x="1821762" y="288000"/>
                </a:lnTo>
                <a:lnTo>
                  <a:pt x="0" y="288000"/>
                </a:lnTo>
                <a:lnTo>
                  <a:pt x="53975"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13"/>
          <p:cNvSpPr/>
          <p:nvPr/>
        </p:nvSpPr>
        <p:spPr>
          <a:xfrm>
            <a:off x="2673656" y="8876848"/>
            <a:ext cx="1080000" cy="15632"/>
          </a:xfrm>
          <a:custGeom>
            <a:avLst/>
            <a:gdLst>
              <a:gd name="connsiteX0" fmla="*/ 0 w 3150000"/>
              <a:gd name="connsiteY0" fmla="*/ 0 h 64800"/>
              <a:gd name="connsiteX1" fmla="*/ 3150000 w 3150000"/>
              <a:gd name="connsiteY1" fmla="*/ 0 h 64800"/>
              <a:gd name="connsiteX2" fmla="*/ 3150000 w 3150000"/>
              <a:gd name="connsiteY2" fmla="*/ 64800 h 64800"/>
              <a:gd name="connsiteX3" fmla="*/ 0 w 3150000"/>
              <a:gd name="connsiteY3" fmla="*/ 64800 h 64800"/>
              <a:gd name="connsiteX4" fmla="*/ 0 w 3150000"/>
              <a:gd name="connsiteY4" fmla="*/ 0 h 64800"/>
              <a:gd name="connsiteX0" fmla="*/ 12700 w 3162700"/>
              <a:gd name="connsiteY0" fmla="*/ 0 h 67975"/>
              <a:gd name="connsiteX1" fmla="*/ 3162700 w 3162700"/>
              <a:gd name="connsiteY1" fmla="*/ 0 h 67975"/>
              <a:gd name="connsiteX2" fmla="*/ 3162700 w 3162700"/>
              <a:gd name="connsiteY2" fmla="*/ 64800 h 67975"/>
              <a:gd name="connsiteX3" fmla="*/ 0 w 3162700"/>
              <a:gd name="connsiteY3" fmla="*/ 67975 h 67975"/>
              <a:gd name="connsiteX4" fmla="*/ 12700 w 3162700"/>
              <a:gd name="connsiteY4" fmla="*/ 0 h 67975"/>
              <a:gd name="connsiteX0" fmla="*/ 12700 w 3162700"/>
              <a:gd name="connsiteY0" fmla="*/ 0 h 67975"/>
              <a:gd name="connsiteX1" fmla="*/ 3162700 w 3162700"/>
              <a:gd name="connsiteY1" fmla="*/ 0 h 67975"/>
              <a:gd name="connsiteX2" fmla="*/ 3137300 w 3162700"/>
              <a:gd name="connsiteY2" fmla="*/ 67975 h 67975"/>
              <a:gd name="connsiteX3" fmla="*/ 0 w 3162700"/>
              <a:gd name="connsiteY3" fmla="*/ 67975 h 67975"/>
              <a:gd name="connsiteX4" fmla="*/ 12700 w 3162700"/>
              <a:gd name="connsiteY4" fmla="*/ 0 h 67975"/>
              <a:gd name="connsiteX0" fmla="*/ 12700 w 3162700"/>
              <a:gd name="connsiteY0" fmla="*/ 0 h 67975"/>
              <a:gd name="connsiteX1" fmla="*/ 3162700 w 3162700"/>
              <a:gd name="connsiteY1" fmla="*/ 0 h 67975"/>
              <a:gd name="connsiteX2" fmla="*/ 3153175 w 3162700"/>
              <a:gd name="connsiteY2" fmla="*/ 67975 h 67975"/>
              <a:gd name="connsiteX3" fmla="*/ 0 w 3162700"/>
              <a:gd name="connsiteY3" fmla="*/ 67975 h 67975"/>
              <a:gd name="connsiteX4" fmla="*/ 12700 w 3162700"/>
              <a:gd name="connsiteY4" fmla="*/ 0 h 67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700" h="67975">
                <a:moveTo>
                  <a:pt x="12700" y="0"/>
                </a:moveTo>
                <a:lnTo>
                  <a:pt x="3162700" y="0"/>
                </a:lnTo>
                <a:lnTo>
                  <a:pt x="3153175" y="67975"/>
                </a:lnTo>
                <a:lnTo>
                  <a:pt x="0" y="67975"/>
                </a:lnTo>
                <a:lnTo>
                  <a:pt x="1270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14"/>
          <p:cNvSpPr/>
          <p:nvPr/>
        </p:nvSpPr>
        <p:spPr>
          <a:xfrm>
            <a:off x="4293632" y="8876848"/>
            <a:ext cx="4824000" cy="14902"/>
          </a:xfrm>
          <a:custGeom>
            <a:avLst/>
            <a:gdLst>
              <a:gd name="connsiteX0" fmla="*/ 0 w 7146000"/>
              <a:gd name="connsiteY0" fmla="*/ 0 h 64800"/>
              <a:gd name="connsiteX1" fmla="*/ 7146000 w 7146000"/>
              <a:gd name="connsiteY1" fmla="*/ 0 h 64800"/>
              <a:gd name="connsiteX2" fmla="*/ 7146000 w 7146000"/>
              <a:gd name="connsiteY2" fmla="*/ 64800 h 64800"/>
              <a:gd name="connsiteX3" fmla="*/ 0 w 7146000"/>
              <a:gd name="connsiteY3" fmla="*/ 64800 h 64800"/>
              <a:gd name="connsiteX4" fmla="*/ 0 w 7146000"/>
              <a:gd name="connsiteY4" fmla="*/ 0 h 64800"/>
              <a:gd name="connsiteX0" fmla="*/ 15875 w 7161875"/>
              <a:gd name="connsiteY0" fmla="*/ 0 h 64800"/>
              <a:gd name="connsiteX1" fmla="*/ 7161875 w 7161875"/>
              <a:gd name="connsiteY1" fmla="*/ 0 h 64800"/>
              <a:gd name="connsiteX2" fmla="*/ 7161875 w 7161875"/>
              <a:gd name="connsiteY2" fmla="*/ 64800 h 64800"/>
              <a:gd name="connsiteX3" fmla="*/ 0 w 7161875"/>
              <a:gd name="connsiteY3" fmla="*/ 64800 h 64800"/>
              <a:gd name="connsiteX4" fmla="*/ 15875 w 7161875"/>
              <a:gd name="connsiteY4" fmla="*/ 0 h 64800"/>
              <a:gd name="connsiteX0" fmla="*/ 15875 w 7161875"/>
              <a:gd name="connsiteY0" fmla="*/ 0 h 64800"/>
              <a:gd name="connsiteX1" fmla="*/ 7161875 w 7161875"/>
              <a:gd name="connsiteY1" fmla="*/ 0 h 64800"/>
              <a:gd name="connsiteX2" fmla="*/ 7146000 w 7161875"/>
              <a:gd name="connsiteY2" fmla="*/ 64800 h 64800"/>
              <a:gd name="connsiteX3" fmla="*/ 0 w 7161875"/>
              <a:gd name="connsiteY3" fmla="*/ 64800 h 64800"/>
              <a:gd name="connsiteX4" fmla="*/ 15875 w 7161875"/>
              <a:gd name="connsiteY4" fmla="*/ 0 h 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1875" h="64800">
                <a:moveTo>
                  <a:pt x="15875" y="0"/>
                </a:moveTo>
                <a:lnTo>
                  <a:pt x="7161875" y="0"/>
                </a:lnTo>
                <a:lnTo>
                  <a:pt x="7146000" y="64800"/>
                </a:lnTo>
                <a:lnTo>
                  <a:pt x="0" y="64800"/>
                </a:lnTo>
                <a:lnTo>
                  <a:pt x="15875"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18"/>
          <p:cNvSpPr/>
          <p:nvPr/>
        </p:nvSpPr>
        <p:spPr>
          <a:xfrm>
            <a:off x="-78395" y="8876848"/>
            <a:ext cx="1059659" cy="14902"/>
          </a:xfrm>
          <a:custGeom>
            <a:avLst/>
            <a:gdLst>
              <a:gd name="connsiteX0" fmla="*/ 0 w 4608000"/>
              <a:gd name="connsiteY0" fmla="*/ 0 h 64800"/>
              <a:gd name="connsiteX1" fmla="*/ 4608000 w 4608000"/>
              <a:gd name="connsiteY1" fmla="*/ 0 h 64800"/>
              <a:gd name="connsiteX2" fmla="*/ 4608000 w 4608000"/>
              <a:gd name="connsiteY2" fmla="*/ 64800 h 64800"/>
              <a:gd name="connsiteX3" fmla="*/ 0 w 4608000"/>
              <a:gd name="connsiteY3" fmla="*/ 64800 h 64800"/>
              <a:gd name="connsiteX4" fmla="*/ 0 w 4608000"/>
              <a:gd name="connsiteY4" fmla="*/ 0 h 64800"/>
              <a:gd name="connsiteX0" fmla="*/ 0 w 4608000"/>
              <a:gd name="connsiteY0" fmla="*/ 0 h 64800"/>
              <a:gd name="connsiteX1" fmla="*/ 4608000 w 4608000"/>
              <a:gd name="connsiteY1" fmla="*/ 0 h 64800"/>
              <a:gd name="connsiteX2" fmla="*/ 4563550 w 4608000"/>
              <a:gd name="connsiteY2" fmla="*/ 61625 h 64800"/>
              <a:gd name="connsiteX3" fmla="*/ 0 w 4608000"/>
              <a:gd name="connsiteY3" fmla="*/ 64800 h 64800"/>
              <a:gd name="connsiteX4" fmla="*/ 0 w 4608000"/>
              <a:gd name="connsiteY4" fmla="*/ 0 h 64800"/>
              <a:gd name="connsiteX0" fmla="*/ 0 w 4608000"/>
              <a:gd name="connsiteY0" fmla="*/ 0 h 64800"/>
              <a:gd name="connsiteX1" fmla="*/ 4608000 w 4608000"/>
              <a:gd name="connsiteY1" fmla="*/ 0 h 64800"/>
              <a:gd name="connsiteX2" fmla="*/ 4579425 w 4608000"/>
              <a:gd name="connsiteY2" fmla="*/ 61625 h 64800"/>
              <a:gd name="connsiteX3" fmla="*/ 0 w 4608000"/>
              <a:gd name="connsiteY3" fmla="*/ 64800 h 64800"/>
              <a:gd name="connsiteX4" fmla="*/ 0 w 4608000"/>
              <a:gd name="connsiteY4" fmla="*/ 0 h 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8000" h="64800">
                <a:moveTo>
                  <a:pt x="0" y="0"/>
                </a:moveTo>
                <a:lnTo>
                  <a:pt x="4608000" y="0"/>
                </a:lnTo>
                <a:lnTo>
                  <a:pt x="4579425" y="61625"/>
                </a:lnTo>
                <a:lnTo>
                  <a:pt x="0" y="648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1" name="Afbeelding 10"/>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99841" y="8516081"/>
            <a:ext cx="1126680" cy="242386"/>
          </a:xfrm>
          <a:prstGeom prst="rect">
            <a:avLst/>
          </a:prstGeom>
        </p:spPr>
      </p:pic>
      <p:sp>
        <p:nvSpPr>
          <p:cNvPr id="13" name="Tijdelijke aanduiding voor dianummer 4"/>
          <p:cNvSpPr txBox="1">
            <a:spLocks/>
          </p:cNvSpPr>
          <p:nvPr/>
        </p:nvSpPr>
        <p:spPr>
          <a:xfrm>
            <a:off x="5229200" y="8316416"/>
            <a:ext cx="1194260" cy="458787"/>
          </a:xfrm>
          <a:prstGeom prst="rect">
            <a:avLst/>
          </a:prstGeom>
        </p:spPr>
        <p:txBody>
          <a:bodyPr vert="horz" lIns="0" tIns="0" rIns="0" bIns="0" rtlCol="0" anchor="b"/>
          <a:lstStyle>
            <a:defPPr>
              <a:defRPr lang="nl-NL"/>
            </a:defPPr>
            <a:lvl1pPr marL="0" algn="r" defTabSz="685800" rtl="0" eaLnBrk="1" latinLnBrk="0" hangingPunct="1">
              <a:defRPr sz="120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FC46F5DC-8175-694F-86AA-6CC7BD974F1A}" type="slidenum">
              <a:rPr lang="nl-NL" smtClean="0">
                <a:latin typeface="Arial" charset="0"/>
              </a:rPr>
              <a:pPr/>
              <a:t>‹nr.›</a:t>
            </a:fld>
            <a:endParaRPr lang="nl-NL" dirty="0">
              <a:latin typeface="Arial" charset="0"/>
            </a:endParaRPr>
          </a:p>
        </p:txBody>
      </p:sp>
    </p:spTree>
    <p:extLst>
      <p:ext uri="{BB962C8B-B14F-4D97-AF65-F5344CB8AC3E}">
        <p14:creationId xmlns:p14="http://schemas.microsoft.com/office/powerpoint/2010/main" val="76403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E2C507-AB66-064B-85D9-9B533BD8047E}" type="datetimeFigureOut">
              <a:rPr lang="nl-NL" smtClean="0"/>
              <a:t>20-1-2022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AB6035-115A-7F4D-966D-A174921C2B9D}" type="slidenum">
              <a:rPr lang="nl-NL" smtClean="0"/>
              <a:t>‹nr.›</a:t>
            </a:fld>
            <a:endParaRPr lang="nl-NL"/>
          </a:p>
        </p:txBody>
      </p:sp>
    </p:spTree>
    <p:extLst>
      <p:ext uri="{BB962C8B-B14F-4D97-AF65-F5344CB8AC3E}">
        <p14:creationId xmlns:p14="http://schemas.microsoft.com/office/powerpoint/2010/main" val="463085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1AAB6035-115A-7F4D-966D-A174921C2B9D}" type="slidenum">
              <a:rPr lang="nl-NL" smtClean="0"/>
              <a:t>0</a:t>
            </a:fld>
            <a:endParaRPr lang="nl-NL"/>
          </a:p>
        </p:txBody>
      </p:sp>
    </p:spTree>
    <p:extLst>
      <p:ext uri="{BB962C8B-B14F-4D97-AF65-F5344CB8AC3E}">
        <p14:creationId xmlns:p14="http://schemas.microsoft.com/office/powerpoint/2010/main" val="12270711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76263" y="3146866"/>
            <a:ext cx="7991475" cy="863601"/>
          </a:xfrm>
          <a:prstGeom prst="rect">
            <a:avLst/>
          </a:prstGeom>
        </p:spPr>
        <p:txBody>
          <a:bodyPr lIns="0" tIns="72000" rIns="0" bIns="0" anchor="t" anchorCtr="0">
            <a:normAutofit/>
          </a:bodyPr>
          <a:lstStyle>
            <a:lvl1pPr algn="l">
              <a:lnSpc>
                <a:spcPct val="100000"/>
              </a:lnSpc>
              <a:defRPr sz="2400" b="1" i="0" baseline="0"/>
            </a:lvl1pPr>
          </a:lstStyle>
          <a:p>
            <a:r>
              <a:rPr lang="nl-NL" dirty="0"/>
              <a:t>Klik om titel van de presentatie toe te voegen</a:t>
            </a:r>
            <a:endParaRPr lang="en-US" dirty="0"/>
          </a:p>
        </p:txBody>
      </p:sp>
      <p:sp>
        <p:nvSpPr>
          <p:cNvPr id="3" name="Subtitle 2"/>
          <p:cNvSpPr>
            <a:spLocks noGrp="1"/>
          </p:cNvSpPr>
          <p:nvPr>
            <p:ph type="subTitle" idx="1" hasCustomPrompt="1"/>
          </p:nvPr>
        </p:nvSpPr>
        <p:spPr>
          <a:xfrm>
            <a:off x="576263" y="3602502"/>
            <a:ext cx="7991475" cy="409111"/>
          </a:xfrm>
        </p:spPr>
        <p:txBody>
          <a:bodyPr lIns="0" tIns="0" rIns="0" bIns="0">
            <a:normAutofit/>
          </a:bodyPr>
          <a:lstStyle>
            <a:lvl1pPr marL="0" indent="-88900" algn="l">
              <a:lnSpc>
                <a:spcPct val="100000"/>
              </a:lnSpc>
              <a:buNone/>
              <a:tabLst/>
              <a:defRPr sz="2400" baseline="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dirty="0"/>
              <a:t>Klik om tekst toe te voegen</a:t>
            </a:r>
          </a:p>
        </p:txBody>
      </p:sp>
      <p:sp>
        <p:nvSpPr>
          <p:cNvPr id="4" name="Rechthoek 3"/>
          <p:cNvSpPr/>
          <p:nvPr userDrawn="1"/>
        </p:nvSpPr>
        <p:spPr>
          <a:xfrm>
            <a:off x="8567739" y="1"/>
            <a:ext cx="576262" cy="315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kstvak 14"/>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logo</a:t>
            </a:r>
            <a:endParaRPr lang="nl-NL" sz="700" baseline="0" dirty="0">
              <a:latin typeface="Arial" charset="0"/>
            </a:endParaRPr>
          </a:p>
        </p:txBody>
      </p:sp>
      <p:sp>
        <p:nvSpPr>
          <p:cNvPr id="27" name="Tekstvak 2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28" name="Afbeelding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9" name="Groeperen 28"/>
          <p:cNvGrpSpPr/>
          <p:nvPr/>
        </p:nvGrpSpPr>
        <p:grpSpPr>
          <a:xfrm>
            <a:off x="-1188640" y="4227934"/>
            <a:ext cx="1125323" cy="562064"/>
            <a:chOff x="4782929" y="4335401"/>
            <a:chExt cx="1125323" cy="562064"/>
          </a:xfrm>
        </p:grpSpPr>
        <p:pic>
          <p:nvPicPr>
            <p:cNvPr id="30" name="Afbeelding 2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1" name="Rechte verbindingslijn 30"/>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18" name="Afbeelding 17"/>
          <p:cNvPicPr>
            <a:picLocks noChangeAspect="1"/>
          </p:cNvPicPr>
          <p:nvPr userDrawn="1"/>
        </p:nvPicPr>
        <p:blipFill rotWithShape="1">
          <a:blip r:embed="rId4">
            <a:extLst>
              <a:ext uri="{28A0092B-C50C-407E-A947-70E740481C1C}">
                <a14:useLocalDpi xmlns:a14="http://schemas.microsoft.com/office/drawing/2010/main" val="0"/>
              </a:ext>
            </a:extLst>
          </a:blip>
          <a:srcRect l="1237" r="20193"/>
          <a:stretch/>
        </p:blipFill>
        <p:spPr>
          <a:xfrm>
            <a:off x="0" y="4401658"/>
            <a:ext cx="9144000" cy="690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eeldenreeks met titel">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5"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3" name="Picture Placeholder 2"/>
          <p:cNvSpPr>
            <a:spLocks noGrp="1"/>
          </p:cNvSpPr>
          <p:nvPr userDrawn="1">
            <p:ph type="pic" idx="10"/>
          </p:nvPr>
        </p:nvSpPr>
        <p:spPr>
          <a:xfrm>
            <a:off x="5968538"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4" name="Picture Placeholder 2"/>
          <p:cNvSpPr>
            <a:spLocks noGrp="1"/>
          </p:cNvSpPr>
          <p:nvPr userDrawn="1">
            <p:ph type="pic" idx="11"/>
          </p:nvPr>
        </p:nvSpPr>
        <p:spPr>
          <a:xfrm>
            <a:off x="3272037"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5" name="Picture Placeholder 2"/>
          <p:cNvSpPr>
            <a:spLocks noGrp="1"/>
          </p:cNvSpPr>
          <p:nvPr userDrawn="1">
            <p:ph type="pic" idx="12"/>
          </p:nvPr>
        </p:nvSpPr>
        <p:spPr>
          <a:xfrm>
            <a:off x="575535"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6" name="Picture Placeholder 2"/>
          <p:cNvSpPr>
            <a:spLocks noGrp="1"/>
          </p:cNvSpPr>
          <p:nvPr userDrawn="1">
            <p:ph type="pic" idx="13"/>
          </p:nvPr>
        </p:nvSpPr>
        <p:spPr>
          <a:xfrm>
            <a:off x="5968538"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7" name="Picture Placeholder 2"/>
          <p:cNvSpPr>
            <a:spLocks noGrp="1"/>
          </p:cNvSpPr>
          <p:nvPr userDrawn="1">
            <p:ph type="pic" idx="14"/>
          </p:nvPr>
        </p:nvSpPr>
        <p:spPr>
          <a:xfrm>
            <a:off x="3272037"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2" name="Tijdelijke aanduiding voor voettekst 1"/>
          <p:cNvSpPr>
            <a:spLocks noGrp="1"/>
          </p:cNvSpPr>
          <p:nvPr userDrawn="1">
            <p:ph type="ftr" sz="quarter" idx="15"/>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38"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2" name="Titel 1"/>
          <p:cNvSpPr>
            <a:spLocks noGrp="1"/>
          </p:cNvSpPr>
          <p:nvPr userDrawn="1">
            <p:ph type="title" hasCustomPrompt="1"/>
          </p:nvPr>
        </p:nvSpPr>
        <p:spPr>
          <a:xfrm>
            <a:off x="576263" y="555625"/>
            <a:ext cx="7991474" cy="863600"/>
          </a:xfrm>
        </p:spPr>
        <p:txBody>
          <a:bodyPr/>
          <a:lstStyle/>
          <a:p>
            <a:r>
              <a:rPr lang="nl-NL" dirty="0"/>
              <a:t>Klik om titel van de dia toe te voegen</a:t>
            </a:r>
          </a:p>
        </p:txBody>
      </p:sp>
      <p:sp>
        <p:nvSpPr>
          <p:cNvPr id="29" name="Tekstvak 28"/>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31" name="Afbeelding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9" name="Groeperen 38"/>
          <p:cNvGrpSpPr/>
          <p:nvPr/>
        </p:nvGrpSpPr>
        <p:grpSpPr>
          <a:xfrm>
            <a:off x="-1188640" y="4227934"/>
            <a:ext cx="1125323" cy="562064"/>
            <a:chOff x="4782929" y="4335401"/>
            <a:chExt cx="1125323" cy="562064"/>
          </a:xfrm>
        </p:grpSpPr>
        <p:pic>
          <p:nvPicPr>
            <p:cNvPr id="40" name="Afbeelding 3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41" name="Rechte verbindingslijn 40"/>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8" name="Tekstvak 17"/>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76263" y="555625"/>
            <a:ext cx="7991475" cy="34559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a:defRPr sz="1600" baseline="0"/>
            </a:lvl3pPr>
            <a:lvl4pPr>
              <a:defRPr sz="1400" baseline="0"/>
            </a:lvl4pPr>
            <a:lvl5pPr>
              <a:defRPr sz="1200" baseline="0"/>
            </a:lvl5p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p:txBody>
      </p:sp>
      <p:sp>
        <p:nvSpPr>
          <p:cNvPr id="19"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20"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13" name="Tekstvak 12"/>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15" name="Afbeelding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17" name="Groeperen 16"/>
          <p:cNvGrpSpPr/>
          <p:nvPr/>
        </p:nvGrpSpPr>
        <p:grpSpPr>
          <a:xfrm>
            <a:off x="-1188640" y="4227934"/>
            <a:ext cx="1125323" cy="562064"/>
            <a:chOff x="4782929" y="4335401"/>
            <a:chExt cx="1125323" cy="562064"/>
          </a:xfrm>
        </p:grpSpPr>
        <p:pic>
          <p:nvPicPr>
            <p:cNvPr id="18" name="Afbeelding 17"/>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2" name="Rechte verbindingslijn 21"/>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3262619" cy="863601"/>
          </a:xfrm>
          <a:prstGeom prst="rect">
            <a:avLst/>
          </a:prstGeom>
        </p:spPr>
        <p:txBody>
          <a:bodyPr lIns="0" tIns="0" rIns="0" bIns="0" anchor="t" anchorCtr="0"/>
          <a:lstStyle>
            <a:lvl1pPr>
              <a:defRPr sz="2400"/>
            </a:lvl1pPr>
          </a:lstStyle>
          <a:p>
            <a:r>
              <a:rPr lang="nl-NL" dirty="0"/>
              <a:t>Klik om titel van de dia toe te voegen</a:t>
            </a:r>
            <a:endParaRPr lang="en-US" dirty="0"/>
          </a:p>
        </p:txBody>
      </p:sp>
      <p:sp>
        <p:nvSpPr>
          <p:cNvPr id="3" name="Content Placeholder 2"/>
          <p:cNvSpPr>
            <a:spLocks noGrp="1"/>
          </p:cNvSpPr>
          <p:nvPr>
            <p:ph idx="1" hasCustomPrompt="1"/>
          </p:nvPr>
        </p:nvSpPr>
        <p:spPr>
          <a:xfrm>
            <a:off x="3995936" y="555626"/>
            <a:ext cx="4571801" cy="3455988"/>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a:defRPr sz="1600" baseline="0"/>
            </a:lvl3pPr>
            <a:lvl4pPr>
              <a:defRPr sz="1400" baseline="0"/>
            </a:lvl4pPr>
            <a:lvl5pPr>
              <a:defRPr sz="1200" baseline="0"/>
            </a:lvl5pPr>
            <a:lvl6pPr>
              <a:defRPr sz="1500"/>
            </a:lvl6pPr>
            <a:lvl7pPr>
              <a:defRPr sz="1500"/>
            </a:lvl7pPr>
            <a:lvl8pPr>
              <a:defRPr sz="1500"/>
            </a:lvl8pPr>
            <a:lvl9pPr>
              <a:defRPr sz="1500"/>
            </a:lvl9p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p:txBody>
      </p:sp>
      <p:sp>
        <p:nvSpPr>
          <p:cNvPr id="29"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30"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28" name="Content Placeholder 2"/>
          <p:cNvSpPr>
            <a:spLocks noGrp="1"/>
          </p:cNvSpPr>
          <p:nvPr>
            <p:ph idx="11" hasCustomPrompt="1"/>
          </p:nvPr>
        </p:nvSpPr>
        <p:spPr>
          <a:xfrm>
            <a:off x="576264" y="1419225"/>
            <a:ext cx="3262618" cy="25923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p:txBody>
      </p:sp>
      <p:sp>
        <p:nvSpPr>
          <p:cNvPr id="18" name="Tekstvak 17"/>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dirty="0">
                <a:latin typeface="Arial" charset="0"/>
              </a:rPr>
              <a:t>Grafiektype wijzigen</a:t>
            </a:r>
            <a:endParaRPr lang="nl-NL" sz="700" b="1" baseline="0" dirty="0">
              <a:latin typeface="Arial" charset="0"/>
            </a:endParaRPr>
          </a:p>
          <a:p>
            <a:pPr marL="90488" indent="-90488">
              <a:buAutoNum type="arabicPeriod"/>
              <a:tabLst/>
            </a:pPr>
            <a:r>
              <a:rPr lang="nl-NL" sz="700" baseline="0" dirty="0">
                <a:latin typeface="Arial" charset="0"/>
              </a:rPr>
              <a:t>Klik met rechtermuisknop</a:t>
            </a:r>
            <a:br>
              <a:rPr lang="nl-NL" sz="700" baseline="0" dirty="0">
                <a:latin typeface="Arial" charset="0"/>
              </a:rPr>
            </a:br>
            <a:r>
              <a:rPr lang="nl-NL" sz="700" baseline="0" dirty="0">
                <a:latin typeface="Arial" charset="0"/>
              </a:rPr>
              <a:t>op</a:t>
            </a:r>
            <a:r>
              <a:rPr lang="nl-NL" sz="700" dirty="0">
                <a:latin typeface="Arial" charset="0"/>
              </a:rPr>
              <a:t> de grafiek</a:t>
            </a:r>
            <a:endParaRPr lang="nl-NL" sz="700" baseline="0" dirty="0">
              <a:latin typeface="Arial" charset="0"/>
            </a:endParaRPr>
          </a:p>
          <a:p>
            <a:pPr marL="90488" indent="-90488">
              <a:buAutoNum type="arabicPeriod"/>
              <a:tabLst/>
            </a:pPr>
            <a:r>
              <a:rPr lang="nl-NL" sz="700" baseline="0" dirty="0">
                <a:latin typeface="Arial" charset="0"/>
              </a:rPr>
              <a:t>klik op </a:t>
            </a:r>
            <a:r>
              <a:rPr lang="nl-NL" sz="700" u="sng" baseline="0" dirty="0">
                <a:latin typeface="Arial" charset="0"/>
              </a:rPr>
              <a:t>Ander type  grafiekreeks</a:t>
            </a:r>
          </a:p>
          <a:p>
            <a:pPr marL="90488" indent="-90488">
              <a:buAutoNum type="arabicPeriod"/>
              <a:tabLst/>
            </a:pPr>
            <a:endParaRPr lang="nl-NL" sz="700" u="sng" dirty="0">
              <a:latin typeface="Arial" charset="0"/>
            </a:endParaRPr>
          </a:p>
          <a:p>
            <a:pPr marL="90488" indent="-90488">
              <a:tabLst/>
            </a:pPr>
            <a:r>
              <a:rPr lang="nl-NL" sz="700" b="1" dirty="0">
                <a:latin typeface="Arial" charset="0"/>
              </a:rPr>
              <a:t>Grafiekgegevens wijzigen</a:t>
            </a:r>
          </a:p>
          <a:p>
            <a:pPr marL="90488" indent="-90488">
              <a:buAutoNum type="arabicPeriod"/>
              <a:tabLst/>
            </a:pPr>
            <a:r>
              <a:rPr lang="nl-NL" sz="700" dirty="0">
                <a:latin typeface="Arial" charset="0"/>
              </a:rPr>
              <a:t>Klik met rechtermuisknop</a:t>
            </a:r>
            <a:br>
              <a:rPr lang="nl-NL" sz="700" dirty="0">
                <a:latin typeface="Arial" charset="0"/>
              </a:rPr>
            </a:br>
            <a:r>
              <a:rPr lang="nl-NL" sz="700" dirty="0">
                <a:latin typeface="Arial" charset="0"/>
              </a:rPr>
              <a:t>op de grafiek</a:t>
            </a:r>
          </a:p>
          <a:p>
            <a:pPr marL="90488" indent="-90488">
              <a:buAutoNum type="arabicPeriod"/>
              <a:tabLst/>
            </a:pPr>
            <a:r>
              <a:rPr lang="nl-NL" sz="700" dirty="0">
                <a:latin typeface="Arial" charset="0"/>
              </a:rPr>
              <a:t>klik op </a:t>
            </a:r>
            <a:r>
              <a:rPr lang="nl-NL" sz="700" u="sng" dirty="0">
                <a:latin typeface="Arial" charset="0"/>
              </a:rPr>
              <a:t>Gegevens bewerken in Excel</a:t>
            </a:r>
            <a:endParaRPr lang="nl-NL" sz="700" b="1" u="sng" dirty="0">
              <a:latin typeface="Arial" charset="0"/>
            </a:endParaRPr>
          </a:p>
        </p:txBody>
      </p:sp>
      <p:sp>
        <p:nvSpPr>
          <p:cNvPr id="31" name="Tekstvak 30"/>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32" name="Afbeelding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3" name="Groeperen 32"/>
          <p:cNvGrpSpPr/>
          <p:nvPr/>
        </p:nvGrpSpPr>
        <p:grpSpPr>
          <a:xfrm>
            <a:off x="-1188640" y="3939902"/>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6" name="Tekstvak 15"/>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bject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lstStyle>
            <a:lvl1pPr>
              <a:defRPr b="1" baseline="0"/>
            </a:lvl1pPr>
          </a:lstStyle>
          <a:p>
            <a:r>
              <a:rPr lang="nl-NL" dirty="0"/>
              <a:t>Klik om titel van de dia toe te voegen</a:t>
            </a:r>
            <a:endParaRPr lang="en-US" dirty="0"/>
          </a:p>
        </p:txBody>
      </p:sp>
      <p:sp>
        <p:nvSpPr>
          <p:cNvPr id="3" name="Content Placeholder 2"/>
          <p:cNvSpPr>
            <a:spLocks noGrp="1"/>
          </p:cNvSpPr>
          <p:nvPr>
            <p:ph sz="half" idx="1" hasCustomPrompt="1"/>
          </p:nvPr>
        </p:nvSpPr>
        <p:spPr>
          <a:xfrm>
            <a:off x="576263" y="1419225"/>
            <a:ext cx="3995737" cy="2592388"/>
          </a:xfrm>
        </p:spPr>
        <p:txBody>
          <a:bodyPr lIns="0" tIns="0" rIns="10800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p:txBody>
      </p:sp>
      <p:sp>
        <p:nvSpPr>
          <p:cNvPr id="4" name="Content Placeholder 3"/>
          <p:cNvSpPr>
            <a:spLocks noGrp="1"/>
          </p:cNvSpPr>
          <p:nvPr>
            <p:ph sz="half" idx="2" hasCustomPrompt="1"/>
          </p:nvPr>
        </p:nvSpPr>
        <p:spPr>
          <a:xfrm>
            <a:off x="4572000" y="1419225"/>
            <a:ext cx="3995738" cy="2592388"/>
          </a:xfrm>
        </p:spPr>
        <p:txBody>
          <a:bodyPr lIns="108000" tIns="0" rIns="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p:txBody>
      </p:sp>
      <p:pic>
        <p:nvPicPr>
          <p:cNvPr id="29" name="Afbeelding 2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324528" y="17075"/>
            <a:ext cx="6734622" cy="5126732"/>
          </a:xfrm>
          <a:prstGeom prst="rect">
            <a:avLst/>
          </a:prstGeom>
          <a:ln>
            <a:solidFill>
              <a:schemeClr val="accent1"/>
            </a:solidFill>
          </a:ln>
        </p:spPr>
      </p:pic>
      <p:sp>
        <p:nvSpPr>
          <p:cNvPr id="32"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20" name="Tekstvak 19"/>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dirty="0">
                <a:latin typeface="Arial" charset="0"/>
              </a:rPr>
              <a:t>Grafiektype wijzigen</a:t>
            </a:r>
            <a:endParaRPr lang="nl-NL" sz="700" b="1" baseline="0" dirty="0">
              <a:latin typeface="Arial" charset="0"/>
            </a:endParaRPr>
          </a:p>
          <a:p>
            <a:pPr marL="90488" indent="-90488">
              <a:buAutoNum type="arabicPeriod"/>
              <a:tabLst/>
            </a:pPr>
            <a:r>
              <a:rPr lang="nl-NL" sz="700" baseline="0" dirty="0">
                <a:latin typeface="Arial" charset="0"/>
              </a:rPr>
              <a:t>Klik met rechtermuisknop</a:t>
            </a:r>
            <a:br>
              <a:rPr lang="nl-NL" sz="700" baseline="0" dirty="0">
                <a:latin typeface="Arial" charset="0"/>
              </a:rPr>
            </a:br>
            <a:r>
              <a:rPr lang="nl-NL" sz="700" baseline="0" dirty="0">
                <a:latin typeface="Arial" charset="0"/>
              </a:rPr>
              <a:t>op</a:t>
            </a:r>
            <a:r>
              <a:rPr lang="nl-NL" sz="700" dirty="0">
                <a:latin typeface="Arial" charset="0"/>
              </a:rPr>
              <a:t> de grafiek</a:t>
            </a:r>
            <a:endParaRPr lang="nl-NL" sz="700" baseline="0" dirty="0">
              <a:latin typeface="Arial" charset="0"/>
            </a:endParaRPr>
          </a:p>
          <a:p>
            <a:pPr marL="90488" indent="-90488">
              <a:buAutoNum type="arabicPeriod"/>
              <a:tabLst/>
            </a:pPr>
            <a:r>
              <a:rPr lang="nl-NL" sz="700" baseline="0" dirty="0">
                <a:latin typeface="Arial" charset="0"/>
              </a:rPr>
              <a:t>klik op </a:t>
            </a:r>
            <a:r>
              <a:rPr lang="nl-NL" sz="700" u="sng" baseline="0" dirty="0">
                <a:latin typeface="Arial" charset="0"/>
              </a:rPr>
              <a:t>Ander type  grafiekreeks</a:t>
            </a:r>
          </a:p>
          <a:p>
            <a:pPr marL="90488" indent="-90488">
              <a:buAutoNum type="arabicPeriod"/>
              <a:tabLst/>
            </a:pPr>
            <a:endParaRPr lang="nl-NL" sz="700" u="sng" dirty="0">
              <a:latin typeface="Arial" charset="0"/>
            </a:endParaRPr>
          </a:p>
          <a:p>
            <a:pPr marL="90488" indent="-90488">
              <a:tabLst/>
            </a:pPr>
            <a:r>
              <a:rPr lang="nl-NL" sz="700" b="1" dirty="0">
                <a:latin typeface="Arial" charset="0"/>
              </a:rPr>
              <a:t>Grafiekgegevens wijzigen</a:t>
            </a:r>
          </a:p>
          <a:p>
            <a:pPr marL="90488" indent="-90488">
              <a:buAutoNum type="arabicPeriod"/>
              <a:tabLst/>
            </a:pPr>
            <a:r>
              <a:rPr lang="nl-NL" sz="700" dirty="0">
                <a:latin typeface="Arial" charset="0"/>
              </a:rPr>
              <a:t>Klik met rechtermuisknop</a:t>
            </a:r>
            <a:br>
              <a:rPr lang="nl-NL" sz="700" dirty="0">
                <a:latin typeface="Arial" charset="0"/>
              </a:rPr>
            </a:br>
            <a:r>
              <a:rPr lang="nl-NL" sz="700" dirty="0">
                <a:latin typeface="Arial" charset="0"/>
              </a:rPr>
              <a:t>op de grafiek</a:t>
            </a:r>
          </a:p>
          <a:p>
            <a:pPr marL="90488" indent="-90488">
              <a:buAutoNum type="arabicPeriod"/>
              <a:tabLst/>
            </a:pPr>
            <a:r>
              <a:rPr lang="nl-NL" sz="700" dirty="0">
                <a:latin typeface="Arial" charset="0"/>
              </a:rPr>
              <a:t>klik op </a:t>
            </a:r>
            <a:r>
              <a:rPr lang="nl-NL" sz="700" u="sng" dirty="0">
                <a:latin typeface="Arial" charset="0"/>
              </a:rPr>
              <a:t>Gegevens bewerken in Excel</a:t>
            </a:r>
            <a:endParaRPr lang="nl-NL" sz="700" b="1" u="sng" dirty="0">
              <a:latin typeface="Arial" charset="0"/>
            </a:endParaRPr>
          </a:p>
        </p:txBody>
      </p:sp>
      <p:sp>
        <p:nvSpPr>
          <p:cNvPr id="34" name="Tekstvak 33"/>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35" name="Afbeelding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6" name="Groeperen 35"/>
          <p:cNvGrpSpPr/>
          <p:nvPr/>
        </p:nvGrpSpPr>
        <p:grpSpPr>
          <a:xfrm>
            <a:off x="-1188640" y="3939902"/>
            <a:ext cx="1125323" cy="562064"/>
            <a:chOff x="4782929" y="4335401"/>
            <a:chExt cx="1125323" cy="562064"/>
          </a:xfrm>
        </p:grpSpPr>
        <p:pic>
          <p:nvPicPr>
            <p:cNvPr id="37" name="Afbeelding 36"/>
            <p:cNvPicPr>
              <a:picLocks noChangeAspect="1"/>
            </p:cNvPicPr>
            <p:nvPr/>
          </p:nvPicPr>
          <p:blipFill rotWithShape="1">
            <a:blip r:embed="rId4">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8" name="Rechte verbindingslijn 3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7" name="Tekstvak 16"/>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
        <p:nvSpPr>
          <p:cNvPr id="10" name="Tijdelijke aanduiding voor tekst 9"/>
          <p:cNvSpPr>
            <a:spLocks noGrp="1"/>
          </p:cNvSpPr>
          <p:nvPr>
            <p:ph type="body" sz="quarter" idx="12" hasCustomPrompt="1"/>
          </p:nvPr>
        </p:nvSpPr>
        <p:spPr>
          <a:xfrm>
            <a:off x="4572000" y="3502800"/>
            <a:ext cx="3995738" cy="559380"/>
          </a:xfrm>
        </p:spPr>
        <p:txBody>
          <a:bodyPr anchor="b" anchorCtr="0">
            <a:noAutofit/>
          </a:bodyPr>
          <a:lstStyle>
            <a:lvl1pPr marL="0" indent="0" algn="ctr">
              <a:buFontTx/>
              <a:buNone/>
              <a:defRPr sz="1600" baseline="0"/>
            </a:lvl1pPr>
            <a:lvl2pPr>
              <a:defRPr sz="1600" baseline="0"/>
            </a:lvl2pPr>
            <a:lvl3pPr>
              <a:defRPr sz="1600" baseline="0"/>
            </a:lvl3pPr>
            <a:lvl4pPr>
              <a:defRPr sz="1600" baseline="0"/>
            </a:lvl4pPr>
            <a:lvl5pPr>
              <a:defRPr sz="1600" baseline="0"/>
            </a:lvl5pPr>
          </a:lstStyle>
          <a:p>
            <a:pPr lvl="0"/>
            <a:r>
              <a:rPr lang="nl-NL" dirty="0"/>
              <a:t>Klik om tekst toe te voegen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Objecten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7991475" cy="863598"/>
          </a:xfrm>
          <a:prstGeom prst="rect">
            <a:avLst/>
          </a:prstGeom>
        </p:spPr>
        <p:txBody>
          <a:bodyPr lIns="0" tIns="0" rIns="0" bIns="0" anchor="t" anchorCtr="0"/>
          <a:lstStyle>
            <a:lvl1pPr>
              <a:defRPr baseline="0"/>
            </a:lvl1pPr>
          </a:lstStyle>
          <a:p>
            <a:r>
              <a:rPr lang="nl-NL" dirty="0"/>
              <a:t>Klik om titel van de dia toe te voegen</a:t>
            </a:r>
            <a:endParaRPr lang="en-US" dirty="0"/>
          </a:p>
        </p:txBody>
      </p:sp>
      <p:sp>
        <p:nvSpPr>
          <p:cNvPr id="3" name="Text Placeholder 2"/>
          <p:cNvSpPr>
            <a:spLocks noGrp="1"/>
          </p:cNvSpPr>
          <p:nvPr>
            <p:ph type="body" idx="1" hasCustomPrompt="1"/>
          </p:nvPr>
        </p:nvSpPr>
        <p:spPr>
          <a:xfrm>
            <a:off x="576263" y="1419224"/>
            <a:ext cx="3995737" cy="865189"/>
          </a:xfrm>
        </p:spPr>
        <p:txBody>
          <a:bodyPr lIns="0" tIns="0" rIns="0" bIns="0" anchor="t" anchorCtr="0">
            <a:normAutofit/>
          </a:bodyPr>
          <a:lstStyle>
            <a:lvl1pPr marL="0" indent="0">
              <a:buNone/>
              <a:defRPr sz="2000" b="1"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dirty="0"/>
              <a:t>Klik om tekst toe te voegen</a:t>
            </a:r>
          </a:p>
        </p:txBody>
      </p:sp>
      <p:sp>
        <p:nvSpPr>
          <p:cNvPr id="4" name="Content Placeholder 3"/>
          <p:cNvSpPr>
            <a:spLocks noGrp="1"/>
          </p:cNvSpPr>
          <p:nvPr>
            <p:ph sz="half" idx="2" hasCustomPrompt="1"/>
          </p:nvPr>
        </p:nvSpPr>
        <p:spPr>
          <a:xfrm>
            <a:off x="576263" y="2284413"/>
            <a:ext cx="3995737" cy="1727200"/>
          </a:xfrm>
        </p:spPr>
        <p:txBody>
          <a:bodyPr lIns="0" tIns="0" rIns="10800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p:txBody>
      </p:sp>
      <p:sp>
        <p:nvSpPr>
          <p:cNvPr id="5" name="Text Placeholder 4"/>
          <p:cNvSpPr>
            <a:spLocks noGrp="1"/>
          </p:cNvSpPr>
          <p:nvPr>
            <p:ph type="body" sz="quarter" idx="3" hasCustomPrompt="1"/>
          </p:nvPr>
        </p:nvSpPr>
        <p:spPr>
          <a:xfrm>
            <a:off x="4572000" y="1419223"/>
            <a:ext cx="3995738" cy="865189"/>
          </a:xfrm>
        </p:spPr>
        <p:txBody>
          <a:bodyPr lIns="108000" tIns="0" rIns="0" bIns="0" anchor="t" anchorCtr="0">
            <a:normAutofit/>
          </a:bodyPr>
          <a:lstStyle>
            <a:lvl1pPr marL="0" indent="0">
              <a:buNone/>
              <a:defRPr sz="2000" b="1"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dirty="0"/>
              <a:t>Klik om tekst toe te voegen</a:t>
            </a:r>
          </a:p>
        </p:txBody>
      </p:sp>
      <p:sp>
        <p:nvSpPr>
          <p:cNvPr id="6" name="Content Placeholder 5"/>
          <p:cNvSpPr>
            <a:spLocks noGrp="1"/>
          </p:cNvSpPr>
          <p:nvPr>
            <p:ph sz="quarter" idx="4" hasCustomPrompt="1"/>
          </p:nvPr>
        </p:nvSpPr>
        <p:spPr>
          <a:xfrm>
            <a:off x="4572000" y="2284413"/>
            <a:ext cx="3995738" cy="1727200"/>
          </a:xfrm>
        </p:spPr>
        <p:txBody>
          <a:bodyPr lIns="108000" tIns="0" rIns="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p:txBody>
      </p:sp>
      <p:pic>
        <p:nvPicPr>
          <p:cNvPr id="33" name="Afbeelding 3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324528" y="17075"/>
            <a:ext cx="6734622" cy="5126732"/>
          </a:xfrm>
          <a:prstGeom prst="rect">
            <a:avLst/>
          </a:prstGeom>
          <a:ln>
            <a:solidFill>
              <a:schemeClr val="accent1"/>
            </a:solidFill>
          </a:ln>
        </p:spPr>
      </p:pic>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35"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21" name="Tekstvak 20"/>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dirty="0">
                <a:latin typeface="Arial" charset="0"/>
              </a:rPr>
              <a:t>Grafiektype wijzigen</a:t>
            </a:r>
            <a:endParaRPr lang="nl-NL" sz="700" b="1" baseline="0" dirty="0">
              <a:latin typeface="Arial" charset="0"/>
            </a:endParaRPr>
          </a:p>
          <a:p>
            <a:pPr marL="90488" indent="-90488">
              <a:buAutoNum type="arabicPeriod"/>
              <a:tabLst/>
            </a:pPr>
            <a:r>
              <a:rPr lang="nl-NL" sz="700" baseline="0" dirty="0">
                <a:latin typeface="Arial" charset="0"/>
              </a:rPr>
              <a:t>Klik met rechtermuisknop</a:t>
            </a:r>
            <a:br>
              <a:rPr lang="nl-NL" sz="700" baseline="0" dirty="0">
                <a:latin typeface="Arial" charset="0"/>
              </a:rPr>
            </a:br>
            <a:r>
              <a:rPr lang="nl-NL" sz="700" baseline="0" dirty="0">
                <a:latin typeface="Arial" charset="0"/>
              </a:rPr>
              <a:t>op</a:t>
            </a:r>
            <a:r>
              <a:rPr lang="nl-NL" sz="700" dirty="0">
                <a:latin typeface="Arial" charset="0"/>
              </a:rPr>
              <a:t> de grafiek</a:t>
            </a:r>
            <a:endParaRPr lang="nl-NL" sz="700" baseline="0" dirty="0">
              <a:latin typeface="Arial" charset="0"/>
            </a:endParaRPr>
          </a:p>
          <a:p>
            <a:pPr marL="90488" indent="-90488">
              <a:buAutoNum type="arabicPeriod"/>
              <a:tabLst/>
            </a:pPr>
            <a:r>
              <a:rPr lang="nl-NL" sz="700" baseline="0" dirty="0">
                <a:latin typeface="Arial" charset="0"/>
              </a:rPr>
              <a:t>klik op </a:t>
            </a:r>
            <a:r>
              <a:rPr lang="nl-NL" sz="700" u="sng" baseline="0" dirty="0">
                <a:latin typeface="Arial" charset="0"/>
              </a:rPr>
              <a:t>Ander type  grafiekreeks</a:t>
            </a:r>
          </a:p>
          <a:p>
            <a:pPr marL="90488" indent="-90488">
              <a:buAutoNum type="arabicPeriod"/>
              <a:tabLst/>
            </a:pPr>
            <a:endParaRPr lang="nl-NL" sz="700" u="sng" dirty="0">
              <a:latin typeface="Arial" charset="0"/>
            </a:endParaRPr>
          </a:p>
          <a:p>
            <a:pPr marL="90488" indent="-90488">
              <a:tabLst/>
            </a:pPr>
            <a:r>
              <a:rPr lang="nl-NL" sz="700" b="1" dirty="0">
                <a:latin typeface="Arial" charset="0"/>
              </a:rPr>
              <a:t>Grafiekgegevens wijzigen</a:t>
            </a:r>
          </a:p>
          <a:p>
            <a:pPr marL="90488" indent="-90488">
              <a:buAutoNum type="arabicPeriod"/>
              <a:tabLst/>
            </a:pPr>
            <a:r>
              <a:rPr lang="nl-NL" sz="700" dirty="0">
                <a:latin typeface="Arial" charset="0"/>
              </a:rPr>
              <a:t>Klik met rechtermuisknop</a:t>
            </a:r>
            <a:br>
              <a:rPr lang="nl-NL" sz="700" dirty="0">
                <a:latin typeface="Arial" charset="0"/>
              </a:rPr>
            </a:br>
            <a:r>
              <a:rPr lang="nl-NL" sz="700" dirty="0">
                <a:latin typeface="Arial" charset="0"/>
              </a:rPr>
              <a:t>op de grafiek</a:t>
            </a:r>
          </a:p>
          <a:p>
            <a:pPr marL="90488" indent="-90488">
              <a:buAutoNum type="arabicPeriod"/>
              <a:tabLst/>
            </a:pPr>
            <a:r>
              <a:rPr lang="nl-NL" sz="700" dirty="0">
                <a:latin typeface="Arial" charset="0"/>
              </a:rPr>
              <a:t>klik op </a:t>
            </a:r>
            <a:r>
              <a:rPr lang="nl-NL" sz="700" u="sng" dirty="0">
                <a:latin typeface="Arial" charset="0"/>
              </a:rPr>
              <a:t>Gegevens bewerken in Excel</a:t>
            </a:r>
            <a:endParaRPr lang="nl-NL" sz="700" b="1" u="sng" dirty="0">
              <a:latin typeface="Arial" charset="0"/>
            </a:endParaRPr>
          </a:p>
        </p:txBody>
      </p:sp>
      <p:sp>
        <p:nvSpPr>
          <p:cNvPr id="36" name="Tekstvak 35"/>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37" name="Afbeelding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8" name="Groeperen 37"/>
          <p:cNvGrpSpPr/>
          <p:nvPr/>
        </p:nvGrpSpPr>
        <p:grpSpPr>
          <a:xfrm>
            <a:off x="-1188640" y="3939902"/>
            <a:ext cx="1125323" cy="562064"/>
            <a:chOff x="4782929" y="4335401"/>
            <a:chExt cx="1125323" cy="562064"/>
          </a:xfrm>
        </p:grpSpPr>
        <p:pic>
          <p:nvPicPr>
            <p:cNvPr id="39" name="Afbeelding 38"/>
            <p:cNvPicPr>
              <a:picLocks noChangeAspect="1"/>
            </p:cNvPicPr>
            <p:nvPr/>
          </p:nvPicPr>
          <p:blipFill rotWithShape="1">
            <a:blip r:embed="rId4">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40" name="Rechte verbindingslijn 3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9" name="Tekstvak 18"/>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bject aflopend">
    <p:spTree>
      <p:nvGrpSpPr>
        <p:cNvPr id="1" name=""/>
        <p:cNvGrpSpPr/>
        <p:nvPr/>
      </p:nvGrpSpPr>
      <p:grpSpPr>
        <a:xfrm>
          <a:off x="0" y="0"/>
          <a:ext cx="0" cy="0"/>
          <a:chOff x="0" y="0"/>
          <a:chExt cx="0" cy="0"/>
        </a:xfrm>
      </p:grpSpPr>
      <p:sp>
        <p:nvSpPr>
          <p:cNvPr id="28"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29"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27" name="Content Placeholder 2"/>
          <p:cNvSpPr>
            <a:spLocks noGrp="1"/>
          </p:cNvSpPr>
          <p:nvPr>
            <p:ph idx="1" hasCustomPrompt="1"/>
          </p:nvPr>
        </p:nvSpPr>
        <p:spPr>
          <a:xfrm>
            <a:off x="0" y="-3175"/>
            <a:ext cx="9144000" cy="5146675"/>
          </a:xfrm>
        </p:spPr>
        <p:txBody>
          <a:bodyPr lIns="0" tIns="540000" rIns="0" bIns="0">
            <a:normAutofit/>
          </a:bodyPr>
          <a:lstStyle>
            <a:lvl1pPr marL="847725" marR="0" indent="-172800" algn="l" defTabSz="685800" rtl="0" eaLnBrk="1" fontAlgn="auto" latinLnBrk="0" hangingPunct="1">
              <a:lnSpc>
                <a:spcPct val="100000"/>
              </a:lnSpc>
              <a:spcBef>
                <a:spcPts val="0"/>
              </a:spcBef>
              <a:spcAft>
                <a:spcPts val="0"/>
              </a:spcAft>
              <a:buClrTx/>
              <a:buSzTx/>
              <a:buFont typeface="Arial" panose="020B0604020202020204" pitchFamily="34" charset="0"/>
              <a:buChar char="•"/>
              <a:tabLst>
                <a:tab pos="1188000" algn="l"/>
              </a:tabLst>
              <a:defRPr sz="2000" baseline="0"/>
            </a:lvl1pPr>
            <a:lvl2pPr marL="1073150" indent="-172800">
              <a:tabLst/>
              <a:defRPr sz="1800" baseline="0"/>
            </a:lvl2pPr>
            <a:lvl3pPr marL="1290638" indent="-172800">
              <a:tabLst/>
              <a:defRPr sz="1600" baseline="0"/>
            </a:lvl3pPr>
            <a:lvl4pPr marL="1473200" indent="-172800">
              <a:tabLst/>
              <a:defRPr sz="1400" baseline="0"/>
            </a:lvl4pPr>
            <a:lvl5pPr marL="1733550" indent="-172800">
              <a:tabLst/>
              <a:defRPr sz="1200" baseline="0"/>
            </a:lvl5p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p:txBody>
      </p:sp>
      <p:sp>
        <p:nvSpPr>
          <p:cNvPr id="21" name="Tekstvak 20"/>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dirty="0">
                <a:latin typeface="Arial" charset="0"/>
              </a:rPr>
              <a:t>Grafiektype wijzigen</a:t>
            </a:r>
            <a:endParaRPr lang="nl-NL" sz="700" b="1" baseline="0" dirty="0">
              <a:latin typeface="Arial" charset="0"/>
            </a:endParaRPr>
          </a:p>
          <a:p>
            <a:pPr marL="90488" indent="-90488">
              <a:buAutoNum type="arabicPeriod"/>
              <a:tabLst/>
            </a:pPr>
            <a:r>
              <a:rPr lang="nl-NL" sz="700" baseline="0" dirty="0">
                <a:latin typeface="Arial" charset="0"/>
              </a:rPr>
              <a:t>Klik met rechtermuisknop</a:t>
            </a:r>
            <a:br>
              <a:rPr lang="nl-NL" sz="700" baseline="0" dirty="0">
                <a:latin typeface="Arial" charset="0"/>
              </a:rPr>
            </a:br>
            <a:r>
              <a:rPr lang="nl-NL" sz="700" baseline="0" dirty="0">
                <a:latin typeface="Arial" charset="0"/>
              </a:rPr>
              <a:t>op</a:t>
            </a:r>
            <a:r>
              <a:rPr lang="nl-NL" sz="700" dirty="0">
                <a:latin typeface="Arial" charset="0"/>
              </a:rPr>
              <a:t> de grafiek</a:t>
            </a:r>
            <a:endParaRPr lang="nl-NL" sz="700" baseline="0" dirty="0">
              <a:latin typeface="Arial" charset="0"/>
            </a:endParaRPr>
          </a:p>
          <a:p>
            <a:pPr marL="90488" indent="-90488">
              <a:buAutoNum type="arabicPeriod"/>
              <a:tabLst/>
            </a:pPr>
            <a:r>
              <a:rPr lang="nl-NL" sz="700" baseline="0" dirty="0">
                <a:latin typeface="Arial" charset="0"/>
              </a:rPr>
              <a:t>klik op </a:t>
            </a:r>
            <a:r>
              <a:rPr lang="nl-NL" sz="700" u="sng" baseline="0" dirty="0">
                <a:latin typeface="Arial" charset="0"/>
              </a:rPr>
              <a:t>Ander type  grafiekreeks</a:t>
            </a:r>
          </a:p>
          <a:p>
            <a:pPr marL="90488" indent="-90488">
              <a:buAutoNum type="arabicPeriod"/>
              <a:tabLst/>
            </a:pPr>
            <a:endParaRPr lang="nl-NL" sz="700" u="sng" dirty="0">
              <a:latin typeface="Arial" charset="0"/>
            </a:endParaRPr>
          </a:p>
          <a:p>
            <a:pPr marL="90488" indent="-90488">
              <a:tabLst/>
            </a:pPr>
            <a:r>
              <a:rPr lang="nl-NL" sz="700" b="1" dirty="0">
                <a:latin typeface="Arial" charset="0"/>
              </a:rPr>
              <a:t>Grafiekgegevens wijzigen</a:t>
            </a:r>
          </a:p>
          <a:p>
            <a:pPr marL="90488" indent="-90488">
              <a:buAutoNum type="arabicPeriod"/>
              <a:tabLst/>
            </a:pPr>
            <a:r>
              <a:rPr lang="nl-NL" sz="700" dirty="0">
                <a:latin typeface="Arial" charset="0"/>
              </a:rPr>
              <a:t>Klik met rechtermuisknop</a:t>
            </a:r>
            <a:br>
              <a:rPr lang="nl-NL" sz="700" dirty="0">
                <a:latin typeface="Arial" charset="0"/>
              </a:rPr>
            </a:br>
            <a:r>
              <a:rPr lang="nl-NL" sz="700" dirty="0">
                <a:latin typeface="Arial" charset="0"/>
              </a:rPr>
              <a:t>op de grafiek</a:t>
            </a:r>
          </a:p>
          <a:p>
            <a:pPr marL="90488" indent="-90488">
              <a:buAutoNum type="arabicPeriod"/>
              <a:tabLst/>
            </a:pPr>
            <a:r>
              <a:rPr lang="nl-NL" sz="700" dirty="0">
                <a:latin typeface="Arial" charset="0"/>
              </a:rPr>
              <a:t>klik op </a:t>
            </a:r>
            <a:r>
              <a:rPr lang="nl-NL" sz="700" u="sng" dirty="0">
                <a:latin typeface="Arial" charset="0"/>
              </a:rPr>
              <a:t>Gegevens bewerken in Excel</a:t>
            </a:r>
            <a:endParaRPr lang="nl-NL" sz="700" b="1" u="sng" dirty="0">
              <a:latin typeface="Arial" charset="0"/>
            </a:endParaRPr>
          </a:p>
        </p:txBody>
      </p:sp>
      <p:sp>
        <p:nvSpPr>
          <p:cNvPr id="31" name="Tekstvak 30"/>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32" name="Afbeelding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3" name="Groeperen 32"/>
          <p:cNvGrpSpPr/>
          <p:nvPr/>
        </p:nvGrpSpPr>
        <p:grpSpPr>
          <a:xfrm>
            <a:off x="-1188640" y="3939902"/>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lm">
    <p:spTree>
      <p:nvGrpSpPr>
        <p:cNvPr id="1" name=""/>
        <p:cNvGrpSpPr/>
        <p:nvPr/>
      </p:nvGrpSpPr>
      <p:grpSpPr>
        <a:xfrm>
          <a:off x="0" y="0"/>
          <a:ext cx="0" cy="0"/>
          <a:chOff x="0" y="0"/>
          <a:chExt cx="0" cy="0"/>
        </a:xfrm>
      </p:grpSpPr>
      <p:sp>
        <p:nvSpPr>
          <p:cNvPr id="16" name="Tijdelijke aanduiding voor media 15"/>
          <p:cNvSpPr>
            <a:spLocks noGrp="1"/>
          </p:cNvSpPr>
          <p:nvPr>
            <p:ph type="media" sz="quarter" idx="10" hasCustomPrompt="1"/>
          </p:nvPr>
        </p:nvSpPr>
        <p:spPr>
          <a:xfrm>
            <a:off x="0" y="0"/>
            <a:ext cx="9144000" cy="5143500"/>
          </a:xfrm>
        </p:spPr>
        <p:txBody>
          <a:bodyPr lIns="576000" tIns="1404000"/>
          <a:lstStyle>
            <a:lvl1pPr marL="1377950" indent="-1377950">
              <a:tabLst/>
              <a:defRPr baseline="0"/>
            </a:lvl1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nl-NL" dirty="0"/>
              <a:t>Klik om film in te voegen</a:t>
            </a:r>
          </a:p>
        </p:txBody>
      </p:sp>
      <p:sp>
        <p:nvSpPr>
          <p:cNvPr id="15" name="Title 1"/>
          <p:cNvSpPr>
            <a:spLocks noGrp="1"/>
          </p:cNvSpPr>
          <p:nvPr>
            <p:ph type="title" hasCustomPrompt="1"/>
          </p:nvPr>
        </p:nvSpPr>
        <p:spPr>
          <a:xfrm>
            <a:off x="576263" y="555625"/>
            <a:ext cx="7991475" cy="863600"/>
          </a:xfrm>
          <a:prstGeom prst="rect">
            <a:avLst/>
          </a:prstGeom>
        </p:spPr>
        <p:txBody>
          <a:bodyPr lIns="0" tIns="0" rIns="0" bIns="0" anchor="t" anchorCtr="0">
            <a:normAutofit/>
          </a:bodyPr>
          <a:lstStyle>
            <a:lvl1pPr>
              <a:defRPr sz="2400" baseline="0"/>
            </a:lvl1pPr>
          </a:lstStyle>
          <a:p>
            <a:r>
              <a:rPr lang="nl-NL" dirty="0"/>
              <a:t>Klik om titel van de filmclip toe te voegen</a:t>
            </a:r>
            <a:endParaRPr lang="en-US" dirty="0"/>
          </a:p>
        </p:txBody>
      </p:sp>
      <p:sp>
        <p:nvSpPr>
          <p:cNvPr id="18" name="Tekstvak 17"/>
          <p:cNvSpPr txBox="1"/>
          <p:nvPr userDrawn="1"/>
        </p:nvSpPr>
        <p:spPr>
          <a:xfrm>
            <a:off x="-1188000" y="555625"/>
            <a:ext cx="1103620" cy="1508105"/>
          </a:xfrm>
          <a:prstGeom prst="rect">
            <a:avLst/>
          </a:prstGeom>
          <a:noFill/>
        </p:spPr>
        <p:txBody>
          <a:bodyPr wrap="square" lIns="0" tIns="0" rIns="0" bIns="0" rtlCol="0">
            <a:spAutoFit/>
          </a:bodyPr>
          <a:lstStyle/>
          <a:p>
            <a:pPr marL="6350" indent="-6350">
              <a:tabLst/>
            </a:pPr>
            <a:r>
              <a:rPr lang="nl-NL" sz="700" b="1" baseline="0" dirty="0">
                <a:latin typeface="Arial" charset="0"/>
              </a:rPr>
              <a:t>Video automatisch laten afspelen</a:t>
            </a:r>
          </a:p>
          <a:p>
            <a:pPr marL="90488" indent="-90488">
              <a:buAutoNum type="arabicPeriod"/>
              <a:tabLst/>
            </a:pPr>
            <a:r>
              <a:rPr lang="nl-NL" sz="700" baseline="0" dirty="0">
                <a:latin typeface="Arial" charset="0"/>
              </a:rPr>
              <a:t>Klik op venster </a:t>
            </a:r>
            <a:r>
              <a:rPr lang="nl-NL" sz="700" u="sng" baseline="0" dirty="0">
                <a:latin typeface="Arial" charset="0"/>
              </a:rPr>
              <a:t>Animaties</a:t>
            </a:r>
          </a:p>
          <a:p>
            <a:pPr marL="90488" indent="-90488">
              <a:buAutoNum type="arabicPeriod"/>
              <a:tabLst/>
            </a:pPr>
            <a:r>
              <a:rPr lang="nl-NL" sz="700" baseline="0" dirty="0">
                <a:latin typeface="Arial" charset="0"/>
              </a:rPr>
              <a:t>Ga naar deelvenster </a:t>
            </a:r>
            <a:r>
              <a:rPr lang="nl-NL" sz="700" u="sng" baseline="0" dirty="0">
                <a:latin typeface="Arial" charset="0"/>
              </a:rPr>
              <a:t>Animatie</a:t>
            </a:r>
          </a:p>
          <a:p>
            <a:pPr marL="90488" indent="-90488">
              <a:buAutoNum type="arabicPeriod"/>
              <a:tabLst/>
            </a:pPr>
            <a:r>
              <a:rPr lang="nl-NL" sz="700" baseline="0" dirty="0" err="1">
                <a:latin typeface="Arial" charset="0"/>
              </a:rPr>
              <a:t>Dubbelkik</a:t>
            </a:r>
            <a:r>
              <a:rPr lang="nl-NL" sz="700" baseline="0" dirty="0">
                <a:latin typeface="Arial" charset="0"/>
              </a:rPr>
              <a:t> op </a:t>
            </a:r>
            <a:r>
              <a:rPr lang="nl-NL" sz="700" u="sng" baseline="0" dirty="0">
                <a:latin typeface="Arial" charset="0"/>
              </a:rPr>
              <a:t>Afspelen</a:t>
            </a:r>
          </a:p>
          <a:p>
            <a:pPr marL="90488" indent="-90488">
              <a:buAutoNum type="arabicPeriod"/>
              <a:tabLst/>
            </a:pPr>
            <a:endParaRPr lang="nl-NL" sz="700" baseline="0" dirty="0">
              <a:latin typeface="Arial" charset="0"/>
            </a:endParaRPr>
          </a:p>
          <a:p>
            <a:pPr marL="0" indent="0">
              <a:buFontTx/>
              <a:buNone/>
              <a:tabLst/>
            </a:pPr>
            <a:r>
              <a:rPr lang="nl-NL" sz="700" baseline="0" dirty="0">
                <a:latin typeface="Arial" charset="0"/>
              </a:rPr>
              <a:t>De film zal bij de eerste klik starten met afspelen.</a:t>
            </a:r>
          </a:p>
          <a:p>
            <a:pPr marL="0" indent="0">
              <a:buFontTx/>
              <a:buNone/>
              <a:tabLst/>
            </a:pPr>
            <a:r>
              <a:rPr lang="nl-NL" sz="700" baseline="0" dirty="0">
                <a:latin typeface="Arial" charset="0"/>
              </a:rPr>
              <a:t>Onderbreken, terug- en </a:t>
            </a:r>
            <a:r>
              <a:rPr lang="nl-NL" sz="700" baseline="0" dirty="0" err="1">
                <a:latin typeface="Arial" charset="0"/>
              </a:rPr>
              <a:t>vooruitspoelen</a:t>
            </a:r>
            <a:r>
              <a:rPr lang="nl-NL" sz="700" baseline="0" dirty="0">
                <a:latin typeface="Arial" charset="0"/>
              </a:rPr>
              <a:t> doet u met behulp van het controlepanel tijdens de presentatie. </a:t>
            </a:r>
          </a:p>
        </p:txBody>
      </p:sp>
      <p:sp>
        <p:nvSpPr>
          <p:cNvPr id="9" name="Tekstvak 8"/>
          <p:cNvSpPr txBox="1"/>
          <p:nvPr/>
        </p:nvSpPr>
        <p:spPr>
          <a:xfrm>
            <a:off x="-1188640" y="2139702"/>
            <a:ext cx="1055969" cy="861774"/>
          </a:xfrm>
          <a:prstGeom prst="rect">
            <a:avLst/>
          </a:prstGeom>
          <a:noFill/>
        </p:spPr>
        <p:txBody>
          <a:bodyPr wrap="square" lIns="0" tIns="0" rIns="0" bIns="0" rtlCol="0">
            <a:spAutoFit/>
          </a:bodyPr>
          <a:lstStyle/>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endParaRPr lang="nl-NL" sz="700" baseline="0" dirty="0">
              <a:latin typeface="Arial" charset="0"/>
            </a:endParaRPr>
          </a:p>
        </p:txBody>
      </p:sp>
      <p:pic>
        <p:nvPicPr>
          <p:cNvPr id="11" name="Afbeelding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073" y="2139702"/>
            <a:ext cx="230120" cy="281258"/>
          </a:xfrm>
          <a:prstGeom prst="rect">
            <a:avLst/>
          </a:prstGeom>
        </p:spPr>
      </p:pic>
      <p:sp>
        <p:nvSpPr>
          <p:cNvPr id="12" name="Tekstvak 11"/>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co">
    <p:spTree>
      <p:nvGrpSpPr>
        <p:cNvPr id="1" name=""/>
        <p:cNvGrpSpPr/>
        <p:nvPr/>
      </p:nvGrpSpPr>
      <p:grpSpPr>
        <a:xfrm>
          <a:off x="0" y="0"/>
          <a:ext cx="0" cy="0"/>
          <a:chOff x="0" y="0"/>
          <a:chExt cx="0" cy="0"/>
        </a:xfrm>
      </p:grpSpPr>
      <p:sp>
        <p:nvSpPr>
          <p:cNvPr id="4" name="Tekstvak 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logo of subtitel</a:t>
            </a:r>
            <a:endParaRPr lang="nl-NL" sz="700" baseline="0" dirty="0">
              <a:latin typeface="Arial"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bject blanc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76263" y="555625"/>
            <a:ext cx="7991475" cy="34559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marL="536575" marR="0" indent="-176213" algn="l" defTabSz="685800" rtl="0" eaLnBrk="1" fontAlgn="auto" latinLnBrk="0" hangingPunct="1">
              <a:lnSpc>
                <a:spcPts val="2500"/>
              </a:lnSpc>
              <a:spcBef>
                <a:spcPts val="0"/>
              </a:spcBef>
              <a:spcAft>
                <a:spcPts val="0"/>
              </a:spcAft>
              <a:buClrTx/>
              <a:buSzTx/>
              <a:buFont typeface="Arial" panose="020B0604020202020204" pitchFamily="34" charset="0"/>
              <a:buChar char="•"/>
              <a:tabLst/>
              <a:defRPr sz="1600" baseline="0"/>
            </a:lvl3pPr>
            <a:lvl4pPr>
              <a:defRPr sz="1400" baseline="0"/>
            </a:lvl4pPr>
            <a:lvl5pPr>
              <a:defRPr sz="1200" baseline="0"/>
            </a:lvl5p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a:p>
            <a:pPr marL="171450" marR="0" lvl="0" indent="-171450" algn="l" defTabSz="685800" rtl="0" eaLnBrk="1" fontAlgn="auto" latinLnBrk="0" hangingPunct="1">
              <a:lnSpc>
                <a:spcPts val="2500"/>
              </a:lnSpc>
              <a:spcBef>
                <a:spcPts val="0"/>
              </a:spcBef>
              <a:spcAft>
                <a:spcPts val="0"/>
              </a:spcAft>
              <a:buClrTx/>
              <a:buSzTx/>
              <a:buFont typeface="Arial" panose="020B0604020202020204" pitchFamily="34" charset="0"/>
              <a:buNone/>
              <a:tabLst/>
              <a:defRPr/>
            </a:pPr>
            <a:endParaRPr lang="nl-NL" dirty="0"/>
          </a:p>
        </p:txBody>
      </p:sp>
      <p:sp>
        <p:nvSpPr>
          <p:cNvPr id="10"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1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12" name="Tekstvak 11"/>
          <p:cNvSpPr txBox="1"/>
          <p:nvPr userDrawn="1"/>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grpSp>
        <p:nvGrpSpPr>
          <p:cNvPr id="7" name="Groeperen 6"/>
          <p:cNvGrpSpPr/>
          <p:nvPr userDrawn="1"/>
        </p:nvGrpSpPr>
        <p:grpSpPr>
          <a:xfrm>
            <a:off x="-1188640" y="4241934"/>
            <a:ext cx="1125323" cy="562064"/>
            <a:chOff x="4782929" y="4335401"/>
            <a:chExt cx="1125323" cy="562064"/>
          </a:xfrm>
        </p:grpSpPr>
        <p:pic>
          <p:nvPicPr>
            <p:cNvPr id="8" name="Afbeelding 7"/>
            <p:cNvPicPr>
              <a:picLocks noChangeAspect="1"/>
            </p:cNvPicPr>
            <p:nvPr/>
          </p:nvPicPr>
          <p:blipFill rotWithShape="1">
            <a:blip r:embed="rId2">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9" name="Rechte verbindingslijn 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11" name="Afbeelding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Einddia">
    <p:spTree>
      <p:nvGrpSpPr>
        <p:cNvPr id="1" name=""/>
        <p:cNvGrpSpPr/>
        <p:nvPr/>
      </p:nvGrpSpPr>
      <p:grpSpPr>
        <a:xfrm>
          <a:off x="0" y="0"/>
          <a:ext cx="0" cy="0"/>
          <a:chOff x="0" y="0"/>
          <a:chExt cx="0" cy="0"/>
        </a:xfrm>
      </p:grpSpPr>
      <p:pic>
        <p:nvPicPr>
          <p:cNvPr id="22" name="Afbeelding 21"/>
          <p:cNvPicPr>
            <a:picLocks noChangeAspect="1"/>
          </p:cNvPicPr>
          <p:nvPr userDrawn="1"/>
        </p:nvPicPr>
        <p:blipFill rotWithShape="1">
          <a:blip r:embed="rId2">
            <a:extLst>
              <a:ext uri="{28A0092B-C50C-407E-A947-70E740481C1C}">
                <a14:useLocalDpi xmlns:a14="http://schemas.microsoft.com/office/drawing/2010/main" val="0"/>
              </a:ext>
            </a:extLst>
          </a:blip>
          <a:srcRect l="1237" r="20193"/>
          <a:stretch/>
        </p:blipFill>
        <p:spPr>
          <a:xfrm>
            <a:off x="0" y="4401658"/>
            <a:ext cx="9144000" cy="690372"/>
          </a:xfrm>
          <a:prstGeom prst="rect">
            <a:avLst/>
          </a:prstGeom>
        </p:spPr>
      </p:pic>
      <p:sp>
        <p:nvSpPr>
          <p:cNvPr id="5" name="Rechthoek 4"/>
          <p:cNvSpPr/>
          <p:nvPr userDrawn="1"/>
        </p:nvSpPr>
        <p:spPr>
          <a:xfrm>
            <a:off x="576263" y="555624"/>
            <a:ext cx="3995736" cy="3455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hasCustomPrompt="1"/>
          </p:nvPr>
        </p:nvSpPr>
        <p:spPr>
          <a:xfrm>
            <a:off x="576263" y="555624"/>
            <a:ext cx="3995736" cy="863601"/>
          </a:xfrm>
          <a:prstGeom prst="rect">
            <a:avLst/>
          </a:prstGeom>
        </p:spPr>
        <p:txBody>
          <a:bodyPr lIns="288000" tIns="180000" rIns="0" bIns="0" anchor="t" anchorCtr="0"/>
          <a:lstStyle>
            <a:lvl1pPr>
              <a:defRPr sz="2400"/>
            </a:lvl1pPr>
          </a:lstStyle>
          <a:p>
            <a:r>
              <a:rPr lang="nl-NL" dirty="0"/>
              <a:t>Klik om titel van de dia toe te voegen</a:t>
            </a:r>
            <a:endParaRPr lang="en-US" dirty="0"/>
          </a:p>
        </p:txBody>
      </p:sp>
      <p:sp>
        <p:nvSpPr>
          <p:cNvPr id="3" name="Picture Placeholder 2"/>
          <p:cNvSpPr>
            <a:spLocks noGrp="1" noChangeAspect="1"/>
          </p:cNvSpPr>
          <p:nvPr>
            <p:ph type="pic" idx="1"/>
          </p:nvPr>
        </p:nvSpPr>
        <p:spPr>
          <a:xfrm>
            <a:off x="4572000" y="555624"/>
            <a:ext cx="3995738" cy="3455989"/>
          </a:xfrm>
        </p:spPr>
        <p:txBody>
          <a:bodyPr lIns="0" tIns="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4" name="Text Placeholder 3"/>
          <p:cNvSpPr>
            <a:spLocks noGrp="1"/>
          </p:cNvSpPr>
          <p:nvPr>
            <p:ph type="body" sz="half" idx="2" hasCustomPrompt="1"/>
          </p:nvPr>
        </p:nvSpPr>
        <p:spPr>
          <a:xfrm>
            <a:off x="576262" y="1419226"/>
            <a:ext cx="3995737" cy="2592388"/>
          </a:xfrm>
        </p:spPr>
        <p:txBody>
          <a:bodyPr lIns="288000" tIns="0" rIns="0" bIns="0">
            <a:normAutofit/>
          </a:bodyPr>
          <a:lstStyle>
            <a:lvl1pPr marL="0" indent="0">
              <a:spcBef>
                <a:spcPts val="0"/>
              </a:spcBef>
              <a:buNone/>
              <a:defRPr sz="2000" baseline="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dirty="0"/>
              <a:t>Klik om tekst toe te voegen</a:t>
            </a:r>
          </a:p>
        </p:txBody>
      </p:sp>
      <p:sp>
        <p:nvSpPr>
          <p:cNvPr id="30" name="Tekstvak 29"/>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logo</a:t>
            </a:r>
            <a:endParaRPr lang="nl-NL" sz="700" baseline="0" dirty="0">
              <a:latin typeface="Arial" charset="0"/>
            </a:endParaRPr>
          </a:p>
        </p:txBody>
      </p:sp>
      <p:sp>
        <p:nvSpPr>
          <p:cNvPr id="31"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32" name="Tekstvak 31"/>
          <p:cNvSpPr txBox="1"/>
          <p:nvPr userDrawn="1"/>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grpSp>
        <p:nvGrpSpPr>
          <p:cNvPr id="18" name="Groeperen 17"/>
          <p:cNvGrpSpPr/>
          <p:nvPr userDrawn="1"/>
        </p:nvGrpSpPr>
        <p:grpSpPr>
          <a:xfrm>
            <a:off x="-1188640" y="4241934"/>
            <a:ext cx="1125323" cy="562064"/>
            <a:chOff x="4782929" y="4335401"/>
            <a:chExt cx="1125323" cy="562064"/>
          </a:xfrm>
        </p:grpSpPr>
        <p:pic>
          <p:nvPicPr>
            <p:cNvPr id="19" name="Afbeelding 1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0" name="Rechte verbindingslijn 1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21" name="Afbeelding 2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normAutofit/>
          </a:bodyPr>
          <a:lstStyle>
            <a:lvl1pPr>
              <a:defRPr sz="2400" b="1" baseline="0"/>
            </a:lvl1pPr>
          </a:lstStyle>
          <a:p>
            <a:r>
              <a:rPr lang="nl-NL" dirty="0"/>
              <a:t>Inhoudsopgave</a:t>
            </a:r>
            <a:endParaRPr lang="en-US" dirty="0"/>
          </a:p>
        </p:txBody>
      </p:sp>
      <p:sp>
        <p:nvSpPr>
          <p:cNvPr id="3" name="Content Placeholder 2"/>
          <p:cNvSpPr>
            <a:spLocks noGrp="1"/>
          </p:cNvSpPr>
          <p:nvPr>
            <p:ph idx="1" hasCustomPrompt="1"/>
          </p:nvPr>
        </p:nvSpPr>
        <p:spPr/>
        <p:txBody>
          <a:bodyPr lIns="0" tIns="0" rIns="0" bIns="0">
            <a:normAutofit/>
          </a:bodyPr>
          <a:lstStyle>
            <a:lvl1pPr>
              <a:spcBef>
                <a:spcPts val="0"/>
              </a:spcBef>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dirty="0"/>
              <a:t>Onderwerp van de eerste dia   dia 1</a:t>
            </a:r>
          </a:p>
          <a:p>
            <a:pPr lvl="0"/>
            <a:r>
              <a:rPr lang="nl-NL" dirty="0"/>
              <a:t>Onderwerp van de tweede dia   dia 2</a:t>
            </a:r>
          </a:p>
          <a:p>
            <a:pPr lvl="0"/>
            <a:r>
              <a:rPr lang="nl-NL" dirty="0"/>
              <a:t>Onderwerp van de derde dia   dia 3</a:t>
            </a:r>
          </a:p>
          <a:p>
            <a:pPr lvl="1"/>
            <a:r>
              <a:rPr lang="nl-NL" dirty="0"/>
              <a:t>Onderwerp van de vierde dia   dia 4</a:t>
            </a:r>
          </a:p>
          <a:p>
            <a:pPr lvl="2"/>
            <a:r>
              <a:rPr lang="nl-NL" dirty="0"/>
              <a:t>Onderwerp van de vijfde dia   dia 5</a:t>
            </a:r>
          </a:p>
          <a:p>
            <a:pPr lvl="3"/>
            <a:r>
              <a:rPr lang="nl-NL" dirty="0"/>
              <a:t>Onderwerp van de zesde dia   dia 6</a:t>
            </a:r>
          </a:p>
          <a:p>
            <a:pPr lvl="4"/>
            <a:r>
              <a:rPr lang="nl-NL" dirty="0"/>
              <a:t>Tweede niveau</a:t>
            </a:r>
          </a:p>
        </p:txBody>
      </p:sp>
      <p:sp>
        <p:nvSpPr>
          <p:cNvPr id="13" name="Tekstvak 12"/>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
        <p:nvSpPr>
          <p:cNvPr id="24"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25"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22" name="Tekstvak 21"/>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23" name="Afbeelding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6" name="Groeperen 25"/>
          <p:cNvGrpSpPr/>
          <p:nvPr/>
        </p:nvGrpSpPr>
        <p:grpSpPr>
          <a:xfrm>
            <a:off x="-1188640" y="4227934"/>
            <a:ext cx="1125323" cy="562064"/>
            <a:chOff x="4782929" y="4335401"/>
            <a:chExt cx="1125323" cy="562064"/>
          </a:xfrm>
        </p:grpSpPr>
        <p:pic>
          <p:nvPicPr>
            <p:cNvPr id="27" name="Afbeelding 26"/>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8" name="Rechte verbindingslijn 2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normAutofit/>
          </a:bodyPr>
          <a:lstStyle>
            <a:lvl1pPr>
              <a:defRPr sz="2400" b="1" baseline="0"/>
            </a:lvl1pPr>
          </a:lstStyle>
          <a:p>
            <a:r>
              <a:rPr lang="nl-NL" dirty="0"/>
              <a:t>Klik om titel van de dia toe te voegen</a:t>
            </a:r>
            <a:endParaRPr lang="en-US" dirty="0"/>
          </a:p>
        </p:txBody>
      </p:sp>
      <p:sp>
        <p:nvSpPr>
          <p:cNvPr id="3" name="Content Placeholder 2"/>
          <p:cNvSpPr>
            <a:spLocks noGrp="1"/>
          </p:cNvSpPr>
          <p:nvPr>
            <p:ph idx="1" hasCustomPrompt="1"/>
          </p:nvPr>
        </p:nvSpPr>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p:txBody>
      </p:sp>
      <p:sp>
        <p:nvSpPr>
          <p:cNvPr id="24"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25"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22" name="Tekstvak 21"/>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23" name="Afbeelding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6" name="Groeperen 25"/>
          <p:cNvGrpSpPr/>
          <p:nvPr/>
        </p:nvGrpSpPr>
        <p:grpSpPr>
          <a:xfrm>
            <a:off x="-1188640" y="4227934"/>
            <a:ext cx="1125323" cy="562064"/>
            <a:chOff x="4782929" y="4335401"/>
            <a:chExt cx="1125323" cy="562064"/>
          </a:xfrm>
        </p:grpSpPr>
        <p:pic>
          <p:nvPicPr>
            <p:cNvPr id="27" name="Afbeelding 26"/>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8" name="Rechte verbindingslijn 2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eeld met infoblok">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0" hasCustomPrompt="1"/>
          </p:nvPr>
        </p:nvSpPr>
        <p:spPr>
          <a:xfrm>
            <a:off x="0" y="1"/>
            <a:ext cx="9144000" cy="4011612"/>
          </a:xfrm>
        </p:spPr>
        <p:txBody>
          <a:bodyPr lIns="576000" tIns="540000"/>
          <a:lstStyle>
            <a:lvl1pPr marL="0" indent="0">
              <a:buFontTx/>
              <a:buNone/>
              <a:defRPr/>
            </a:lvl1pPr>
          </a:lstStyle>
          <a:p>
            <a:r>
              <a:rPr lang="nl-NL" dirty="0"/>
              <a:t>Hier afbeelding invoegen</a:t>
            </a:r>
          </a:p>
        </p:txBody>
      </p:sp>
      <p:sp>
        <p:nvSpPr>
          <p:cNvPr id="18" name="Content Placeholder 2"/>
          <p:cNvSpPr>
            <a:spLocks noGrp="1"/>
          </p:cNvSpPr>
          <p:nvPr userDrawn="1">
            <p:ph idx="1" hasCustomPrompt="1"/>
          </p:nvPr>
        </p:nvSpPr>
        <p:spPr>
          <a:xfrm>
            <a:off x="576263" y="2931790"/>
            <a:ext cx="7991475" cy="1079824"/>
          </a:xfrm>
          <a:solidFill>
            <a:schemeClr val="accent2"/>
          </a:solidFill>
        </p:spPr>
        <p:txBody>
          <a:bodyPr lIns="108000" tIns="108000" rIns="108000" bIns="108000">
            <a:normAutofit/>
          </a:bodyPr>
          <a:lstStyle>
            <a:lvl1pPr marL="171450" marR="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sz="2000" baseline="0"/>
            </a:lvl1pPr>
            <a:lvl2pPr>
              <a:lnSpc>
                <a:spcPct val="90000"/>
              </a:lnSpc>
              <a:defRPr sz="2000" baseline="0"/>
            </a:lvl2pPr>
            <a:lvl3pPr>
              <a:lnSpc>
                <a:spcPct val="90000"/>
              </a:lnSpc>
              <a:defRPr sz="2000" baseline="0"/>
            </a:lvl3pPr>
            <a:lvl4pPr>
              <a:defRPr sz="2000" baseline="0"/>
            </a:lvl4pPr>
            <a:lvl5pPr>
              <a:defRPr sz="2000" baseline="0"/>
            </a:lvl5pPr>
          </a:lstStyle>
          <a:p>
            <a:pPr lvl="0"/>
            <a:r>
              <a:rPr lang="nl-NL" dirty="0"/>
              <a:t>Klik om tekst toe te voegen</a:t>
            </a: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nl-NL" dirty="0"/>
              <a:t>Klik om tekst toe te voegen</a:t>
            </a: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nl-NL" dirty="0"/>
              <a:t>Klik om tekst toe te voegen</a:t>
            </a:r>
          </a:p>
        </p:txBody>
      </p:sp>
      <p:sp>
        <p:nvSpPr>
          <p:cNvPr id="22"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2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26" name="Tekstvak 25"/>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27" name="Afbeelding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8" name="Groeperen 27"/>
          <p:cNvGrpSpPr/>
          <p:nvPr/>
        </p:nvGrpSpPr>
        <p:grpSpPr>
          <a:xfrm>
            <a:off x="-1188640" y="4227934"/>
            <a:ext cx="1125323" cy="562064"/>
            <a:chOff x="4782929" y="4335401"/>
            <a:chExt cx="1125323" cy="562064"/>
          </a:xfrm>
        </p:grpSpPr>
        <p:pic>
          <p:nvPicPr>
            <p:cNvPr id="29" name="Afbeelding 2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0" name="Rechte verbindingslijn 2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fbeelding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3311128" cy="863601"/>
          </a:xfrm>
          <a:prstGeom prst="rect">
            <a:avLst/>
          </a:prstGeom>
        </p:spPr>
        <p:txBody>
          <a:bodyPr lIns="0" tIns="0" rIns="108000" bIns="0" anchor="t" anchorCtr="0"/>
          <a:lstStyle>
            <a:lvl1pPr>
              <a:defRPr sz="2400" baseline="0"/>
            </a:lvl1pPr>
          </a:lstStyle>
          <a:p>
            <a:r>
              <a:rPr lang="nl-NL" dirty="0"/>
              <a:t>Klik om titel van de dia toe te voegen</a:t>
            </a:r>
            <a:endParaRPr lang="en-US" dirty="0"/>
          </a:p>
        </p:txBody>
      </p:sp>
      <p:sp>
        <p:nvSpPr>
          <p:cNvPr id="3" name="Picture Placeholder 2"/>
          <p:cNvSpPr>
            <a:spLocks noGrp="1" noChangeAspect="1"/>
          </p:cNvSpPr>
          <p:nvPr>
            <p:ph type="pic" idx="1"/>
          </p:nvPr>
        </p:nvSpPr>
        <p:spPr>
          <a:xfrm>
            <a:off x="3887390" y="-1"/>
            <a:ext cx="5256610" cy="4011614"/>
          </a:xfrm>
        </p:spPr>
        <p:txBody>
          <a:bodyPr lIns="0" tIns="54000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2"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31" name="Content Placeholder 2"/>
          <p:cNvSpPr>
            <a:spLocks noGrp="1"/>
          </p:cNvSpPr>
          <p:nvPr userDrawn="1">
            <p:ph idx="11" hasCustomPrompt="1"/>
          </p:nvPr>
        </p:nvSpPr>
        <p:spPr>
          <a:xfrm>
            <a:off x="580058" y="1419224"/>
            <a:ext cx="3305307" cy="2592389"/>
          </a:xfrm>
        </p:spPr>
        <p:txBody>
          <a:bodyPr lIns="0" tIns="0" rIns="10800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p:txBody>
      </p:sp>
      <p:sp>
        <p:nvSpPr>
          <p:cNvPr id="18" name="Tekstvak 17"/>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34" name="Afbeelding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7" name="Groeperen 36"/>
          <p:cNvGrpSpPr/>
          <p:nvPr/>
        </p:nvGrpSpPr>
        <p:grpSpPr>
          <a:xfrm>
            <a:off x="-1188640" y="4227934"/>
            <a:ext cx="1125323" cy="562064"/>
            <a:chOff x="4782929" y="4335401"/>
            <a:chExt cx="1125323" cy="562064"/>
          </a:xfrm>
        </p:grpSpPr>
        <p:pic>
          <p:nvPicPr>
            <p:cNvPr id="38" name="Afbeelding 37"/>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9" name="Rechte verbindingslijn 3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Voorstellen spreker">
    <p:spTree>
      <p:nvGrpSpPr>
        <p:cNvPr id="1" name=""/>
        <p:cNvGrpSpPr/>
        <p:nvPr/>
      </p:nvGrpSpPr>
      <p:grpSpPr>
        <a:xfrm>
          <a:off x="0" y="0"/>
          <a:ext cx="0" cy="0"/>
          <a:chOff x="0" y="0"/>
          <a:chExt cx="0" cy="0"/>
        </a:xfrm>
      </p:grpSpPr>
      <p:sp>
        <p:nvSpPr>
          <p:cNvPr id="5" name="Rechthoek 4"/>
          <p:cNvSpPr/>
          <p:nvPr userDrawn="1"/>
        </p:nvSpPr>
        <p:spPr>
          <a:xfrm>
            <a:off x="576263" y="555624"/>
            <a:ext cx="3995736" cy="3455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hasCustomPrompt="1"/>
          </p:nvPr>
        </p:nvSpPr>
        <p:spPr>
          <a:xfrm>
            <a:off x="576263" y="555624"/>
            <a:ext cx="3995736" cy="863601"/>
          </a:xfrm>
          <a:prstGeom prst="rect">
            <a:avLst/>
          </a:prstGeom>
        </p:spPr>
        <p:txBody>
          <a:bodyPr lIns="288000" tIns="180000" rIns="0" bIns="0" anchor="t" anchorCtr="0"/>
          <a:lstStyle>
            <a:lvl1pPr>
              <a:defRPr sz="2400"/>
            </a:lvl1pPr>
          </a:lstStyle>
          <a:p>
            <a:r>
              <a:rPr lang="nl-NL" dirty="0"/>
              <a:t>Klik om titel van de dia toe te voegen</a:t>
            </a:r>
            <a:endParaRPr lang="en-US" dirty="0"/>
          </a:p>
        </p:txBody>
      </p:sp>
      <p:sp>
        <p:nvSpPr>
          <p:cNvPr id="3" name="Picture Placeholder 2"/>
          <p:cNvSpPr>
            <a:spLocks noGrp="1" noChangeAspect="1"/>
          </p:cNvSpPr>
          <p:nvPr>
            <p:ph type="pic" idx="1"/>
          </p:nvPr>
        </p:nvSpPr>
        <p:spPr>
          <a:xfrm>
            <a:off x="4572000" y="555624"/>
            <a:ext cx="3995738" cy="3455989"/>
          </a:xfrm>
        </p:spPr>
        <p:txBody>
          <a:bodyPr lIns="0" tIns="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4" name="Text Placeholder 3"/>
          <p:cNvSpPr>
            <a:spLocks noGrp="1"/>
          </p:cNvSpPr>
          <p:nvPr>
            <p:ph type="body" sz="half" idx="2" hasCustomPrompt="1"/>
          </p:nvPr>
        </p:nvSpPr>
        <p:spPr>
          <a:xfrm>
            <a:off x="576262" y="1419226"/>
            <a:ext cx="3995737" cy="2592388"/>
          </a:xfrm>
        </p:spPr>
        <p:txBody>
          <a:bodyPr lIns="288000" tIns="0" rIns="0" bIns="0">
            <a:normAutofit/>
          </a:bodyPr>
          <a:lstStyle>
            <a:lvl1pPr marL="179388" marR="0" indent="-179388"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000" baseline="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dirty="0"/>
              <a:t>Klik om tekst toe te voegen</a:t>
            </a:r>
          </a:p>
          <a:p>
            <a:pPr lvl="0"/>
            <a:endParaRPr lang="nl-NL" dirty="0"/>
          </a:p>
        </p:txBody>
      </p:sp>
      <p:sp>
        <p:nvSpPr>
          <p:cNvPr id="32"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27" name="Tekstvak 2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29" name="Afbeelding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1" name="Groeperen 30"/>
          <p:cNvGrpSpPr/>
          <p:nvPr/>
        </p:nvGrpSpPr>
        <p:grpSpPr>
          <a:xfrm>
            <a:off x="-1188640" y="4227934"/>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5" name="Tekstvak 14"/>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eelde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3" y="555625"/>
            <a:ext cx="3960000" cy="34559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1" name="Picture Placeholder 2"/>
          <p:cNvSpPr>
            <a:spLocks noGrp="1"/>
          </p:cNvSpPr>
          <p:nvPr userDrawn="1">
            <p:ph type="pic" idx="10"/>
          </p:nvPr>
        </p:nvSpPr>
        <p:spPr>
          <a:xfrm>
            <a:off x="4607738" y="555625"/>
            <a:ext cx="3960000" cy="34559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3"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17" name="Tekstvak 1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18" name="Afbeelding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7" name="Groeperen 26"/>
          <p:cNvGrpSpPr/>
          <p:nvPr/>
        </p:nvGrpSpPr>
        <p:grpSpPr>
          <a:xfrm>
            <a:off x="-1188640" y="4227934"/>
            <a:ext cx="1125323" cy="562064"/>
            <a:chOff x="4782929" y="4335401"/>
            <a:chExt cx="1125323" cy="562064"/>
          </a:xfrm>
        </p:grpSpPr>
        <p:pic>
          <p:nvPicPr>
            <p:cNvPr id="29" name="Afbeelding 2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2" name="Rechte verbindingslijn 31"/>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3" name="Tekstvak 12"/>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eelden met titel">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3" y="1419225"/>
            <a:ext cx="3960000" cy="25923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1" name="Picture Placeholder 2"/>
          <p:cNvSpPr>
            <a:spLocks noGrp="1"/>
          </p:cNvSpPr>
          <p:nvPr userDrawn="1">
            <p:ph type="pic" idx="10"/>
          </p:nvPr>
        </p:nvSpPr>
        <p:spPr>
          <a:xfrm>
            <a:off x="4607738" y="1419225"/>
            <a:ext cx="3960000" cy="25923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3"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sp>
        <p:nvSpPr>
          <p:cNvPr id="2" name="Titel 1"/>
          <p:cNvSpPr>
            <a:spLocks noGrp="1"/>
          </p:cNvSpPr>
          <p:nvPr userDrawn="1">
            <p:ph type="title" hasCustomPrompt="1"/>
          </p:nvPr>
        </p:nvSpPr>
        <p:spPr>
          <a:xfrm>
            <a:off x="576263" y="555625"/>
            <a:ext cx="7991474" cy="863600"/>
          </a:xfrm>
        </p:spPr>
        <p:txBody>
          <a:bodyPr/>
          <a:lstStyle>
            <a:lvl1pPr>
              <a:defRPr baseline="0"/>
            </a:lvl1pPr>
          </a:lstStyle>
          <a:p>
            <a:r>
              <a:rPr lang="nl-NL" dirty="0"/>
              <a:t>Klik om titel van de dia toe te voegen</a:t>
            </a:r>
          </a:p>
        </p:txBody>
      </p:sp>
      <p:sp>
        <p:nvSpPr>
          <p:cNvPr id="18" name="Tekstvak 17"/>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27" name="Afbeelding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grpSp>
        <p:nvGrpSpPr>
          <p:cNvPr id="15" name="Groeperen 14"/>
          <p:cNvGrpSpPr/>
          <p:nvPr userDrawn="1"/>
        </p:nvGrpSpPr>
        <p:grpSpPr>
          <a:xfrm>
            <a:off x="-1188640" y="4227934"/>
            <a:ext cx="1125323" cy="562064"/>
            <a:chOff x="4782929" y="4335401"/>
            <a:chExt cx="1125323" cy="562064"/>
          </a:xfrm>
        </p:grpSpPr>
        <p:pic>
          <p:nvPicPr>
            <p:cNvPr id="16" name="Afbeelding 15"/>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19" name="Rechte verbindingslijn 1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eeldenreek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5"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3" name="Picture Placeholder 2"/>
          <p:cNvSpPr>
            <a:spLocks noGrp="1"/>
          </p:cNvSpPr>
          <p:nvPr userDrawn="1">
            <p:ph type="pic" idx="10"/>
          </p:nvPr>
        </p:nvSpPr>
        <p:spPr>
          <a:xfrm>
            <a:off x="5968538"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4" name="Picture Placeholder 2"/>
          <p:cNvSpPr>
            <a:spLocks noGrp="1"/>
          </p:cNvSpPr>
          <p:nvPr userDrawn="1">
            <p:ph type="pic" idx="11"/>
          </p:nvPr>
        </p:nvSpPr>
        <p:spPr>
          <a:xfrm>
            <a:off x="3272037"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5" name="Picture Placeholder 2"/>
          <p:cNvSpPr>
            <a:spLocks noGrp="1"/>
          </p:cNvSpPr>
          <p:nvPr userDrawn="1">
            <p:ph type="pic" idx="12"/>
          </p:nvPr>
        </p:nvSpPr>
        <p:spPr>
          <a:xfrm>
            <a:off x="575535"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6" name="Picture Placeholder 2"/>
          <p:cNvSpPr>
            <a:spLocks noGrp="1"/>
          </p:cNvSpPr>
          <p:nvPr userDrawn="1">
            <p:ph type="pic" idx="13"/>
          </p:nvPr>
        </p:nvSpPr>
        <p:spPr>
          <a:xfrm>
            <a:off x="5968538"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7" name="Picture Placeholder 2"/>
          <p:cNvSpPr>
            <a:spLocks noGrp="1"/>
          </p:cNvSpPr>
          <p:nvPr userDrawn="1">
            <p:ph type="pic" idx="14"/>
          </p:nvPr>
        </p:nvSpPr>
        <p:spPr>
          <a:xfrm>
            <a:off x="3272037"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32" name="Tijdelijke aanduiding voor voettekst 1"/>
          <p:cNvSpPr>
            <a:spLocks noGrp="1"/>
          </p:cNvSpPr>
          <p:nvPr userDrawn="1">
            <p:ph type="ftr" sz="quarter" idx="15"/>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
        <p:nvSpPr>
          <p:cNvPr id="38"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dirty="0"/>
          </a:p>
        </p:txBody>
      </p:sp>
      <p:grpSp>
        <p:nvGrpSpPr>
          <p:cNvPr id="27" name="Groeperen 26"/>
          <p:cNvGrpSpPr/>
          <p:nvPr userDrawn="1"/>
        </p:nvGrpSpPr>
        <p:grpSpPr>
          <a:xfrm>
            <a:off x="-1188640" y="555625"/>
            <a:ext cx="1125323" cy="4234373"/>
            <a:chOff x="-1188640" y="555625"/>
            <a:chExt cx="1125323" cy="4234373"/>
          </a:xfrm>
        </p:grpSpPr>
        <p:sp>
          <p:nvSpPr>
            <p:cNvPr id="29" name="Tekstvak 28"/>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dirty="0">
                  <a:latin typeface="Arial" charset="0"/>
                </a:rPr>
                <a:t>Afbeelding wijzigen</a:t>
              </a:r>
            </a:p>
            <a:p>
              <a:pPr marL="90488" indent="-90488">
                <a:buAutoNum type="arabicPeriod"/>
                <a:tabLst/>
              </a:pPr>
              <a:r>
                <a:rPr lang="nl-NL" sz="700" baseline="0" dirty="0">
                  <a:latin typeface="Arial" charset="0"/>
                </a:rPr>
                <a:t>Klik op de afbeelding</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wijzigen…</a:t>
              </a:r>
            </a:p>
            <a:p>
              <a:pPr marL="90488" indent="-90488">
                <a:buAutoNum type="arabicPeriod"/>
                <a:tabLst/>
              </a:pPr>
              <a:r>
                <a:rPr lang="nl-NL" sz="700" baseline="0" dirty="0">
                  <a:latin typeface="Arial" charset="0"/>
                </a:rPr>
                <a:t>Nieuw beeld toewijzen</a:t>
              </a:r>
              <a:br>
                <a:rPr lang="nl-NL" sz="700" baseline="0" dirty="0">
                  <a:latin typeface="Arial" charset="0"/>
                </a:rPr>
              </a:br>
              <a:endParaRPr lang="nl-NL" sz="700" baseline="0" dirty="0">
                <a:latin typeface="Arial" charset="0"/>
              </a:endParaRPr>
            </a:p>
            <a:p>
              <a:pPr marL="90488" indent="-90488">
                <a:tabLst/>
              </a:pPr>
              <a:r>
                <a:rPr lang="nl-NL" sz="700" b="1" baseline="0" dirty="0">
                  <a:latin typeface="Arial" charset="0"/>
                </a:rPr>
                <a:t>Positie in kader wijzigen</a:t>
              </a:r>
            </a:p>
            <a:p>
              <a:pPr marL="90488" indent="-90488">
                <a:buAutoNum type="arabicPeriod"/>
                <a:tabLst/>
              </a:pPr>
              <a:r>
                <a:rPr lang="nl-NL" sz="700" baseline="0" dirty="0">
                  <a:latin typeface="Arial" charset="0"/>
                </a:rPr>
                <a:t>Ga op afbeelding staan</a:t>
              </a:r>
            </a:p>
            <a:p>
              <a:pPr marL="90488" indent="-90488">
                <a:buAutoNum type="arabicPeriod"/>
                <a:tabLst/>
              </a:pPr>
              <a:r>
                <a:rPr lang="nl-NL" sz="700" baseline="0" dirty="0">
                  <a:latin typeface="Arial" charset="0"/>
                </a:rPr>
                <a:t>Rechtermuisknop</a:t>
              </a:r>
              <a:br>
                <a:rPr lang="nl-NL" sz="700" baseline="0" dirty="0">
                  <a:latin typeface="Arial" charset="0"/>
                </a:rPr>
              </a:br>
              <a:r>
                <a:rPr lang="nl-NL" sz="700" u="sng" baseline="0" dirty="0">
                  <a:latin typeface="Arial" charset="0"/>
                </a:rPr>
                <a:t>Afbeelding opmaken…</a:t>
              </a:r>
            </a:p>
            <a:p>
              <a:pPr marL="90488" indent="-90488">
                <a:buAutoNum type="arabicPeriod"/>
                <a:tabLst/>
              </a:pPr>
              <a:r>
                <a:rPr lang="nl-NL" sz="700" baseline="0" dirty="0">
                  <a:latin typeface="Arial" charset="0"/>
                </a:rPr>
                <a:t>Klik op afbeelding</a:t>
              </a:r>
              <a:br>
                <a:rPr lang="nl-NL" sz="700" baseline="0" dirty="0">
                  <a:latin typeface="Arial" charset="0"/>
                </a:rPr>
              </a:br>
              <a:r>
                <a:rPr lang="nl-NL" sz="700" u="sng" baseline="0" dirty="0">
                  <a:latin typeface="Arial" charset="0"/>
                </a:rPr>
                <a:t>Bijsnijden</a:t>
              </a:r>
              <a:r>
                <a:rPr lang="nl-NL" sz="700" baseline="0" dirty="0">
                  <a:latin typeface="Arial" charset="0"/>
                </a:rPr>
                <a:t> &gt;</a:t>
              </a:r>
              <a:br>
                <a:rPr lang="nl-NL" sz="700" baseline="0" dirty="0">
                  <a:latin typeface="Arial" charset="0"/>
                </a:rPr>
              </a:br>
              <a:r>
                <a:rPr lang="nl-NL" sz="700" u="sng" baseline="0" dirty="0">
                  <a:latin typeface="Arial" charset="0"/>
                </a:rPr>
                <a:t>Afbeeldingspositie</a:t>
              </a:r>
              <a:br>
                <a:rPr lang="nl-NL" sz="700" baseline="0" dirty="0">
                  <a:latin typeface="Arial" charset="0"/>
                </a:rPr>
              </a:br>
              <a:r>
                <a:rPr lang="nl-NL" sz="700" u="sng" baseline="0" dirty="0">
                  <a:latin typeface="Arial" charset="0"/>
                </a:rPr>
                <a:t>Verschuiving X of Y</a:t>
              </a:r>
            </a:p>
            <a:p>
              <a:pPr marL="90488" indent="-90488">
                <a:buAutoNum type="arabicPeriod"/>
                <a:tabLst/>
              </a:pPr>
              <a:endParaRPr lang="nl-NL" sz="700" u="sng" baseline="0" dirty="0">
                <a:latin typeface="Arial" charset="0"/>
              </a:endParaRPr>
            </a:p>
            <a:p>
              <a:pPr marL="90488" indent="-90488">
                <a:tabLst/>
              </a:pPr>
              <a:r>
                <a:rPr lang="nl-NL" sz="700" b="1" baseline="0" dirty="0">
                  <a:latin typeface="Arial" charset="0"/>
                </a:rPr>
                <a:t>Schikken</a:t>
              </a:r>
              <a:endParaRPr lang="nl-NL" sz="700" b="0" u="sng" baseline="0" dirty="0">
                <a:latin typeface="Arial" charset="0"/>
              </a:endParaRPr>
            </a:p>
            <a:p>
              <a:pPr marL="6350" indent="-6350">
                <a:tabLst/>
              </a:pPr>
              <a:r>
                <a:rPr lang="nl-NL" sz="700" u="none" baseline="0" dirty="0">
                  <a:latin typeface="Arial" charset="0"/>
                </a:rPr>
                <a:t>Onder start vindt u </a:t>
              </a:r>
            </a:p>
            <a:p>
              <a:pPr marL="6350" indent="-6350">
                <a:tabLst/>
              </a:pPr>
              <a:r>
                <a:rPr lang="nl-NL" sz="700" u="none" baseline="0" dirty="0">
                  <a:latin typeface="Arial" charset="0"/>
                </a:rPr>
                <a:t>deze knop (ook </a:t>
              </a:r>
              <a:br>
                <a:rPr lang="nl-NL" sz="700" u="none" baseline="0" dirty="0">
                  <a:latin typeface="Arial" charset="0"/>
                </a:rPr>
              </a:br>
              <a:r>
                <a:rPr lang="nl-NL" sz="700" u="none" baseline="0" dirty="0">
                  <a:latin typeface="Arial" charset="0"/>
                </a:rPr>
                <a:t>onder het menu). U kunt hiermee objecten naar voren of naar achter plaatsen en/of eenvoudig uitlijnen.</a:t>
              </a:r>
            </a:p>
            <a:p>
              <a:pPr marL="6350" indent="-6350">
                <a:tabLst/>
              </a:pPr>
              <a:endParaRPr lang="nl-NL" sz="700" u="none" baseline="0" dirty="0">
                <a:latin typeface="Arial" charset="0"/>
              </a:endParaRPr>
            </a:p>
            <a:p>
              <a:pPr marL="90488" indent="-90488">
                <a:tabLst/>
              </a:pPr>
              <a:r>
                <a:rPr lang="nl-NL" sz="700" b="1" baseline="0" dirty="0">
                  <a:latin typeface="Arial" charset="0"/>
                </a:rPr>
                <a:t>Derde kleur toewijzen</a:t>
              </a:r>
            </a:p>
            <a:p>
              <a:pPr marL="90488" indent="-90488">
                <a:buAutoNum type="arabicPeriod"/>
                <a:tabLst/>
              </a:pPr>
              <a:r>
                <a:rPr lang="nl-NL" sz="700" baseline="0" dirty="0">
                  <a:latin typeface="Arial" charset="0"/>
                </a:rPr>
                <a:t>Klik op het vlak dat een andere kleur moet</a:t>
              </a:r>
              <a:r>
                <a:rPr lang="nl-NL" sz="700" dirty="0">
                  <a:latin typeface="Arial" charset="0"/>
                </a:rPr>
                <a:t> </a:t>
              </a:r>
              <a:r>
                <a:rPr lang="nl-NL" sz="700" baseline="0" dirty="0">
                  <a:latin typeface="Arial" charset="0"/>
                </a:rPr>
                <a:t>krijgen</a:t>
              </a:r>
            </a:p>
            <a:p>
              <a:pPr marL="90488" indent="-90488">
                <a:buAutoNum type="arabicPeriod"/>
                <a:tabLst/>
              </a:pPr>
              <a:r>
                <a:rPr lang="nl-NL" sz="700" baseline="0" dirty="0">
                  <a:latin typeface="Arial" charset="0"/>
                </a:rPr>
                <a:t>Klik op </a:t>
              </a:r>
              <a:r>
                <a:rPr lang="nl-NL" sz="700" u="sng" baseline="0" dirty="0">
                  <a:latin typeface="Arial" charset="0"/>
                </a:rPr>
                <a:t>Opvullen van vorm</a:t>
              </a:r>
            </a:p>
            <a:p>
              <a:pPr marL="90488" indent="-90488">
                <a:buAutoNum type="arabicPeriod"/>
                <a:tabLst/>
              </a:pPr>
              <a:r>
                <a:rPr lang="nl-NL" sz="700" dirty="0">
                  <a:latin typeface="Arial" charset="0"/>
                </a:rPr>
                <a:t>K</a:t>
              </a:r>
              <a:r>
                <a:rPr lang="nl-NL" sz="700" baseline="0" dirty="0">
                  <a:latin typeface="Arial" charset="0"/>
                </a:rPr>
                <a:t>lik op </a:t>
              </a:r>
              <a:r>
                <a:rPr lang="nl-NL" sz="700" u="sng" baseline="0" dirty="0">
                  <a:latin typeface="Arial" charset="0"/>
                </a:rPr>
                <a:t>Meer opvulkleuren</a:t>
              </a:r>
              <a:endParaRPr lang="nl-NL" sz="700" dirty="0">
                <a:latin typeface="Arial" charset="0"/>
              </a:endParaRPr>
            </a:p>
            <a:p>
              <a:pPr marL="90488" indent="-90488">
                <a:buAutoNum type="arabicPeriod"/>
                <a:tabLst/>
              </a:pPr>
              <a:r>
                <a:rPr lang="nl-NL" sz="700" dirty="0">
                  <a:latin typeface="Arial" charset="0"/>
                </a:rPr>
                <a:t>Kies tab </a:t>
              </a:r>
              <a:r>
                <a:rPr lang="nl-NL" sz="700" u="sng" dirty="0">
                  <a:latin typeface="Arial" charset="0"/>
                </a:rPr>
                <a:t>Aangepast</a:t>
              </a:r>
            </a:p>
            <a:p>
              <a:pPr marL="90488" indent="-90488">
                <a:buAutoNum type="arabicPeriod"/>
                <a:tabLst/>
              </a:pPr>
              <a:r>
                <a:rPr lang="nl-NL" sz="700" baseline="0" dirty="0">
                  <a:latin typeface="Arial" charset="0"/>
                </a:rPr>
                <a:t>Vul de RGB-waarde</a:t>
              </a:r>
              <a:r>
                <a:rPr lang="nl-NL" sz="700" dirty="0">
                  <a:latin typeface="Arial" charset="0"/>
                </a:rPr>
                <a:t> in van een van de voorgestelde kleuren</a:t>
              </a:r>
              <a:r>
                <a:rPr lang="nl-NL" sz="700" baseline="0" dirty="0">
                  <a:latin typeface="Arial" charset="0"/>
                </a:rPr>
                <a:t> op Tools en tips-pagina</a:t>
              </a:r>
              <a:endParaRPr lang="nl-NL" sz="700" dirty="0">
                <a:latin typeface="Arial" charset="0"/>
              </a:endParaRPr>
            </a:p>
            <a:p>
              <a:pPr marL="90488" indent="-90488">
                <a:buAutoNum type="arabicPeriod"/>
                <a:tabLst/>
              </a:pPr>
              <a:r>
                <a:rPr lang="nl-NL" sz="700" baseline="0" dirty="0">
                  <a:latin typeface="Arial" charset="0"/>
                </a:rPr>
                <a:t>Klik op OK</a:t>
              </a:r>
            </a:p>
            <a:p>
              <a:pPr marL="6350" indent="-6350">
                <a:tabLst/>
              </a:pPr>
              <a:endParaRPr lang="nl-NL" sz="700" baseline="0" dirty="0">
                <a:latin typeface="Arial" charset="0"/>
              </a:endParaRPr>
            </a:p>
          </p:txBody>
        </p:sp>
        <p:pic>
          <p:nvPicPr>
            <p:cNvPr id="31" name="Afbeelding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9" name="Groeperen 38"/>
            <p:cNvGrpSpPr/>
            <p:nvPr/>
          </p:nvGrpSpPr>
          <p:grpSpPr>
            <a:xfrm>
              <a:off x="-1188640" y="4227934"/>
              <a:ext cx="1125323" cy="562064"/>
              <a:chOff x="4782929" y="4212406"/>
              <a:chExt cx="1125323" cy="562064"/>
            </a:xfrm>
          </p:grpSpPr>
          <p:pic>
            <p:nvPicPr>
              <p:cNvPr id="40" name="Afbeelding 3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324341"/>
                <a:ext cx="1125323" cy="450129"/>
              </a:xfrm>
              <a:prstGeom prst="rect">
                <a:avLst/>
              </a:prstGeom>
            </p:spPr>
          </p:pic>
          <p:cxnSp>
            <p:nvCxnSpPr>
              <p:cNvPr id="41" name="Rechte verbindingslijn 40"/>
              <p:cNvCxnSpPr/>
              <p:nvPr/>
            </p:nvCxnSpPr>
            <p:spPr>
              <a:xfrm flipV="1">
                <a:off x="5519530" y="4212406"/>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pSp>
      <p:sp>
        <p:nvSpPr>
          <p:cNvPr id="17" name="Tekstvak 16"/>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dirty="0">
                <a:solidFill>
                  <a:srgbClr val="C00000"/>
                </a:solidFill>
                <a:latin typeface="Arial" charset="0"/>
              </a:rPr>
              <a:t>Ruimte onder deze </a:t>
            </a:r>
          </a:p>
          <a:p>
            <a:pPr marL="90488" indent="-90488">
              <a:tabLst/>
            </a:pPr>
            <a:r>
              <a:rPr lang="nl-NL" sz="700" b="1" u="none" baseline="0" dirty="0">
                <a:solidFill>
                  <a:srgbClr val="C00000"/>
                </a:solidFill>
                <a:latin typeface="Arial" charset="0"/>
              </a:rPr>
              <a:t>hulplijn vrij houden </a:t>
            </a:r>
          </a:p>
          <a:p>
            <a:pPr marL="90488" indent="-90488">
              <a:tabLst/>
            </a:pPr>
            <a:r>
              <a:rPr lang="nl-NL" sz="700" b="1" u="none" baseline="0" dirty="0">
                <a:solidFill>
                  <a:srgbClr val="C00000"/>
                </a:solidFill>
                <a:latin typeface="Arial" charset="0"/>
              </a:rPr>
              <a:t>voor subtitel</a:t>
            </a:r>
            <a:endParaRPr lang="nl-NL" sz="700" baseline="0" dirty="0">
              <a:latin typeface="Arial"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76263" y="1419225"/>
            <a:ext cx="7991475" cy="2592389"/>
          </a:xfrm>
          <a:prstGeom prst="rect">
            <a:avLst/>
          </a:prstGeom>
        </p:spPr>
        <p:txBody>
          <a:bodyPr vert="horz" lIns="0" tIns="0" rIns="0" bIns="0" rtlCol="0">
            <a:normAutofit/>
          </a:bodyPr>
          <a:lstStyle/>
          <a:p>
            <a:pPr lvl="0"/>
            <a:r>
              <a:rPr lang="nl-NL" dirty="0"/>
              <a:t>Klik om tekst toe te voegen</a:t>
            </a:r>
          </a:p>
          <a:p>
            <a:pPr lvl="1"/>
            <a:r>
              <a:rPr lang="nl-NL" dirty="0"/>
              <a:t>Klik om tekst toe te voegen</a:t>
            </a:r>
          </a:p>
          <a:p>
            <a:pPr lvl="2"/>
            <a:r>
              <a:rPr lang="nl-NL" dirty="0"/>
              <a:t>Klik om tekst toe te voegen</a:t>
            </a:r>
          </a:p>
          <a:p>
            <a:pPr lvl="3"/>
            <a:r>
              <a:rPr lang="nl-NL" dirty="0"/>
              <a:t>Klik om tekst toe te voegen</a:t>
            </a:r>
          </a:p>
          <a:p>
            <a:pPr lvl="4"/>
            <a:r>
              <a:rPr lang="nl-NL" dirty="0"/>
              <a:t>Klik om tekst toe te voegen</a:t>
            </a:r>
          </a:p>
        </p:txBody>
      </p:sp>
      <p:sp>
        <p:nvSpPr>
          <p:cNvPr id="4" name="Tijdelijke aanduiding voor titel 3"/>
          <p:cNvSpPr>
            <a:spLocks noGrp="1"/>
          </p:cNvSpPr>
          <p:nvPr>
            <p:ph type="title"/>
          </p:nvPr>
        </p:nvSpPr>
        <p:spPr>
          <a:xfrm>
            <a:off x="576263" y="555625"/>
            <a:ext cx="7991474" cy="863600"/>
          </a:xfrm>
          <a:prstGeom prst="rect">
            <a:avLst/>
          </a:prstGeom>
        </p:spPr>
        <p:txBody>
          <a:bodyPr vert="horz" lIns="0" tIns="0" rIns="0" bIns="0" rtlCol="0" anchor="t" anchorCtr="0">
            <a:normAutofit/>
          </a:bodyPr>
          <a:lstStyle/>
          <a:p>
            <a:r>
              <a:rPr lang="nl-NL" dirty="0"/>
              <a:t>Klik om titel van de dia toe te voegen</a:t>
            </a:r>
          </a:p>
        </p:txBody>
      </p:sp>
      <p:sp>
        <p:nvSpPr>
          <p:cNvPr id="2" name="Tijdelijke aanduiding voor voettekst 1"/>
          <p:cNvSpPr>
            <a:spLocks noGrp="1"/>
          </p:cNvSpPr>
          <p:nvPr>
            <p:ph type="ftr" sz="quarter" idx="3"/>
          </p:nvPr>
        </p:nvSpPr>
        <p:spPr>
          <a:xfrm>
            <a:off x="576262" y="4443958"/>
            <a:ext cx="7991475" cy="274637"/>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endParaRPr lang="nl-NL" dirty="0"/>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3" r:id="rId1"/>
    <p:sldLayoutId id="2147483699" r:id="rId2"/>
    <p:sldLayoutId id="2147483674" r:id="rId3"/>
    <p:sldLayoutId id="2147483692" r:id="rId4"/>
    <p:sldLayoutId id="2147483681" r:id="rId5"/>
    <p:sldLayoutId id="2147483695" r:id="rId6"/>
    <p:sldLayoutId id="2147483694" r:id="rId7"/>
    <p:sldLayoutId id="2147483698" r:id="rId8"/>
    <p:sldLayoutId id="2147483693" r:id="rId9"/>
    <p:sldLayoutId id="2147483697" r:id="rId10"/>
    <p:sldLayoutId id="2147483685" r:id="rId11"/>
    <p:sldLayoutId id="2147483680" r:id="rId12"/>
    <p:sldLayoutId id="2147483676" r:id="rId13"/>
    <p:sldLayoutId id="2147483677" r:id="rId14"/>
    <p:sldLayoutId id="2147483679" r:id="rId15"/>
    <p:sldLayoutId id="2147483689" r:id="rId16"/>
    <p:sldLayoutId id="2147483683" r:id="rId17"/>
    <p:sldLayoutId id="2147483686" r:id="rId18"/>
    <p:sldLayoutId id="2147483696" r:id="rId19"/>
  </p:sldLayoutIdLst>
  <p:hf sldNum="0" hdr="0" dt="0"/>
  <p:txStyles>
    <p:titleStyle>
      <a:lvl1pPr algn="l" defTabSz="685800" rtl="0" eaLnBrk="1" latinLnBrk="0" hangingPunct="1">
        <a:lnSpc>
          <a:spcPct val="90000"/>
        </a:lnSpc>
        <a:spcBef>
          <a:spcPct val="0"/>
        </a:spcBef>
        <a:buNone/>
        <a:defRPr sz="2400" b="1" kern="1200" baseline="0">
          <a:solidFill>
            <a:schemeClr val="tx1"/>
          </a:solidFill>
          <a:latin typeface="Arial" charset="0"/>
          <a:ea typeface="+mj-ea"/>
          <a:cs typeface="+mj-cs"/>
        </a:defRPr>
      </a:lvl1pPr>
    </p:titleStyle>
    <p:bodyStyle>
      <a:lvl1pPr marL="180000" marR="0" indent="-182563"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kern="1200" baseline="0">
          <a:solidFill>
            <a:schemeClr val="tx1"/>
          </a:solidFill>
          <a:latin typeface="Arial" charset="0"/>
          <a:ea typeface="+mn-ea"/>
          <a:cs typeface="+mn-cs"/>
        </a:defRPr>
      </a:lvl1pPr>
      <a:lvl2pPr marL="360363" indent="-179388" algn="l" defTabSz="685800" rtl="0" eaLnBrk="1" latinLnBrk="0" hangingPunct="1">
        <a:lnSpc>
          <a:spcPct val="100000"/>
        </a:lnSpc>
        <a:spcBef>
          <a:spcPts val="0"/>
        </a:spcBef>
        <a:buFont typeface="Arial" panose="020B0604020202020204" pitchFamily="34" charset="0"/>
        <a:buChar char="•"/>
        <a:tabLst/>
        <a:defRPr sz="1800" kern="1200" baseline="0">
          <a:solidFill>
            <a:schemeClr val="tx1"/>
          </a:solidFill>
          <a:latin typeface="Arial" charset="0"/>
          <a:ea typeface="+mn-ea"/>
          <a:cs typeface="+mn-cs"/>
        </a:defRPr>
      </a:lvl2pPr>
      <a:lvl3pPr marL="536575" indent="-176213" algn="l" defTabSz="685800" rtl="0" eaLnBrk="1" latinLnBrk="0" hangingPunct="1">
        <a:lnSpc>
          <a:spcPct val="100000"/>
        </a:lnSpc>
        <a:spcBef>
          <a:spcPts val="0"/>
        </a:spcBef>
        <a:buFont typeface="Arial" panose="020B0604020202020204" pitchFamily="34" charset="0"/>
        <a:buChar char="•"/>
        <a:tabLst/>
        <a:defRPr sz="1600" kern="1200" baseline="0">
          <a:solidFill>
            <a:schemeClr val="tx1"/>
          </a:solidFill>
          <a:latin typeface="Arial" charset="0"/>
          <a:ea typeface="+mn-ea"/>
          <a:cs typeface="+mn-cs"/>
        </a:defRPr>
      </a:lvl3pPr>
      <a:lvl4pPr marL="714375" indent="-177800" algn="l" defTabSz="685800" rtl="0" eaLnBrk="1" latinLnBrk="0" hangingPunct="1">
        <a:lnSpc>
          <a:spcPct val="100000"/>
        </a:lnSpc>
        <a:spcBef>
          <a:spcPts val="0"/>
        </a:spcBef>
        <a:buFont typeface="Arial" panose="020B0604020202020204" pitchFamily="34" charset="0"/>
        <a:buChar char="•"/>
        <a:tabLst/>
        <a:defRPr sz="1400" kern="1200" baseline="0">
          <a:solidFill>
            <a:schemeClr val="tx1"/>
          </a:solidFill>
          <a:latin typeface="Arial" charset="0"/>
          <a:ea typeface="+mn-ea"/>
          <a:cs typeface="+mn-cs"/>
        </a:defRPr>
      </a:lvl4pPr>
      <a:lvl5pPr marL="892175" indent="-177800" algn="l" defTabSz="685800" rtl="0" eaLnBrk="1" latinLnBrk="0" hangingPunct="1">
        <a:lnSpc>
          <a:spcPct val="100000"/>
        </a:lnSpc>
        <a:spcBef>
          <a:spcPts val="0"/>
        </a:spcBef>
        <a:buFont typeface="Arial" panose="020B0604020202020204" pitchFamily="34" charset="0"/>
        <a:buChar char="•"/>
        <a:tabLst/>
        <a:defRPr sz="1200" kern="1200" baseline="0">
          <a:solidFill>
            <a:schemeClr val="tx1"/>
          </a:solidFill>
          <a:latin typeface="Arial"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1" pos="2880" userDrawn="1">
          <p15:clr>
            <a:srgbClr val="F26B43"/>
          </p15:clr>
        </p15:guide>
        <p15:guide id="12" pos="363" userDrawn="1">
          <p15:clr>
            <a:srgbClr val="F26B43"/>
          </p15:clr>
        </p15:guide>
        <p15:guide id="13" pos="5397" userDrawn="1">
          <p15:clr>
            <a:srgbClr val="F26B43"/>
          </p15:clr>
        </p15:guide>
        <p15:guide id="14" orient="horz" pos="350" userDrawn="1">
          <p15:clr>
            <a:srgbClr val="F26B43"/>
          </p15:clr>
        </p15:guide>
        <p15:guide id="15" orient="horz" pos="894" userDrawn="1">
          <p15:clr>
            <a:srgbClr val="F26B43"/>
          </p15:clr>
        </p15:guide>
        <p15:guide id="16" orient="horz" pos="1439" userDrawn="1">
          <p15:clr>
            <a:srgbClr val="F26B43"/>
          </p15:clr>
        </p15:guide>
        <p15:guide id="17" orient="horz" pos="1983" userDrawn="1">
          <p15:clr>
            <a:srgbClr val="F26B43"/>
          </p15:clr>
        </p15:guide>
        <p15:guide id="18" orient="horz" pos="2527" userDrawn="1">
          <p15:clr>
            <a:srgbClr val="F26B43"/>
          </p15:clr>
        </p15:guide>
        <p15:guide id="19" orient="horz" pos="279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r>
              <a:rPr lang="nl-NL" dirty="0">
                <a:latin typeface="Arial"/>
                <a:cs typeface="Arial"/>
              </a:rPr>
              <a:t>Startbijeenkomst</a:t>
            </a:r>
            <a:endParaRPr lang="nl-NL" dirty="0"/>
          </a:p>
        </p:txBody>
      </p:sp>
      <p:sp>
        <p:nvSpPr>
          <p:cNvPr id="5" name="Ondertitel 4"/>
          <p:cNvSpPr>
            <a:spLocks noGrp="1"/>
          </p:cNvSpPr>
          <p:nvPr>
            <p:ph type="subTitle" idx="1"/>
          </p:nvPr>
        </p:nvSpPr>
        <p:spPr/>
        <p:txBody>
          <a:bodyPr vert="horz" lIns="0" tIns="0" rIns="0" bIns="0" rtlCol="0" anchor="t">
            <a:normAutofit/>
          </a:bodyPr>
          <a:lstStyle/>
          <a:p>
            <a:r>
              <a:rPr lang="nl-NL">
                <a:latin typeface="Arial"/>
                <a:cs typeface="Arial"/>
              </a:rPr>
              <a:t>Landelijk – Rentmeester- en taxatiediensten</a:t>
            </a:r>
            <a:endParaRPr lang="nl-NL" dirty="0"/>
          </a:p>
        </p:txBody>
      </p:sp>
      <p:sp>
        <p:nvSpPr>
          <p:cNvPr id="7" name="Rechthoek 6"/>
          <p:cNvSpPr/>
          <p:nvPr/>
        </p:nvSpPr>
        <p:spPr>
          <a:xfrm>
            <a:off x="8567739" y="1"/>
            <a:ext cx="576262" cy="315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Picture 2"/>
          <p:cNvPicPr>
            <a:picLocks noChangeAspect="1" noChangeArrowheads="1"/>
          </p:cNvPicPr>
          <p:nvPr/>
        </p:nvPicPr>
        <p:blipFill rotWithShape="1">
          <a:blip r:embed="rId3"/>
          <a:srcRect t="18016" b="26814"/>
          <a:stretch/>
        </p:blipFill>
        <p:spPr bwMode="auto">
          <a:xfrm>
            <a:off x="0" y="0"/>
            <a:ext cx="8567738" cy="3150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1625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Doel van de informatiebijeenkomst	</a:t>
            </a:r>
          </a:p>
        </p:txBody>
      </p:sp>
      <p:sp>
        <p:nvSpPr>
          <p:cNvPr id="3" name="Tijdelijke aanduiding voor inhoud 2"/>
          <p:cNvSpPr>
            <a:spLocks noGrp="1"/>
          </p:cNvSpPr>
          <p:nvPr>
            <p:ph idx="1"/>
          </p:nvPr>
        </p:nvSpPr>
        <p:spPr/>
        <p:txBody>
          <a:bodyPr/>
          <a:lstStyle/>
          <a:p>
            <a:r>
              <a:rPr lang="nl-NL" dirty="0"/>
              <a:t>De startbijeenkomst/aanwijzing heeft enkel een informatief karakter. Vragen zullen wij waar mogelijk beantwoorden aan het einde van de presentatie. </a:t>
            </a:r>
          </a:p>
          <a:p>
            <a:pPr marL="0" indent="0">
              <a:buNone/>
            </a:pPr>
            <a:endParaRPr lang="nl-NL" dirty="0"/>
          </a:p>
          <a:p>
            <a:r>
              <a:rPr lang="nl-NL" dirty="0"/>
              <a:t>Vragen zullen, om onderdeel te gaan uitmaken van het aanbestedingsdossier, altijd ook als verzoek tot inlichting moeten worden ingediend. Indien dit niet gedaan wordt kunnen er geen rechten ontleend worden aan het antwoord. </a:t>
            </a:r>
          </a:p>
        </p:txBody>
      </p:sp>
    </p:spTree>
    <p:extLst>
      <p:ext uri="{BB962C8B-B14F-4D97-AF65-F5344CB8AC3E}">
        <p14:creationId xmlns:p14="http://schemas.microsoft.com/office/powerpoint/2010/main" val="305044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Toelichting aanbestedingsprocedure</a:t>
            </a:r>
          </a:p>
        </p:txBody>
      </p:sp>
      <p:pic>
        <p:nvPicPr>
          <p:cNvPr id="5" name="Afbeelding 4">
            <a:extLst>
              <a:ext uri="{FF2B5EF4-FFF2-40B4-BE49-F238E27FC236}">
                <a16:creationId xmlns:a16="http://schemas.microsoft.com/office/drawing/2014/main" id="{B57A212C-EB83-4163-94D2-C497A7F0C925}"/>
              </a:ext>
            </a:extLst>
          </p:cNvPr>
          <p:cNvPicPr>
            <a:picLocks noChangeAspect="1"/>
          </p:cNvPicPr>
          <p:nvPr/>
        </p:nvPicPr>
        <p:blipFill>
          <a:blip r:embed="rId2"/>
          <a:stretch>
            <a:fillRect/>
          </a:stretch>
        </p:blipFill>
        <p:spPr>
          <a:xfrm>
            <a:off x="576401" y="1031226"/>
            <a:ext cx="7570630" cy="2027721"/>
          </a:xfrm>
          <a:prstGeom prst="rect">
            <a:avLst/>
          </a:prstGeom>
        </p:spPr>
      </p:pic>
      <p:pic>
        <p:nvPicPr>
          <p:cNvPr id="3" name="Afbeelding 3" descr="Afbeelding met tafel&#10;&#10;Automatisch gegenereerde beschrijving">
            <a:extLst>
              <a:ext uri="{FF2B5EF4-FFF2-40B4-BE49-F238E27FC236}">
                <a16:creationId xmlns:a16="http://schemas.microsoft.com/office/drawing/2014/main" id="{258C6817-E191-4ED1-9DDD-5D2032D931EF}"/>
              </a:ext>
            </a:extLst>
          </p:cNvPr>
          <p:cNvPicPr>
            <a:picLocks noChangeAspect="1"/>
          </p:cNvPicPr>
          <p:nvPr/>
        </p:nvPicPr>
        <p:blipFill>
          <a:blip r:embed="rId3"/>
          <a:stretch>
            <a:fillRect/>
          </a:stretch>
        </p:blipFill>
        <p:spPr>
          <a:xfrm>
            <a:off x="1832881" y="3092671"/>
            <a:ext cx="5471433" cy="1740815"/>
          </a:xfrm>
          <a:prstGeom prst="rect">
            <a:avLst/>
          </a:prstGeom>
        </p:spPr>
      </p:pic>
    </p:spTree>
    <p:extLst>
      <p:ext uri="{BB962C8B-B14F-4D97-AF65-F5344CB8AC3E}">
        <p14:creationId xmlns:p14="http://schemas.microsoft.com/office/powerpoint/2010/main" val="961410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B1341C-4F3E-497A-98A4-77987F970988}"/>
              </a:ext>
            </a:extLst>
          </p:cNvPr>
          <p:cNvSpPr>
            <a:spLocks noGrp="1"/>
          </p:cNvSpPr>
          <p:nvPr>
            <p:ph type="title"/>
          </p:nvPr>
        </p:nvSpPr>
        <p:spPr/>
        <p:txBody>
          <a:bodyPr/>
          <a:lstStyle/>
          <a:p>
            <a:r>
              <a:rPr lang="nl-NL" dirty="0"/>
              <a:t>Percelen en inschrijvingsopties</a:t>
            </a:r>
            <a:br>
              <a:rPr lang="en-GB" dirty="0"/>
            </a:br>
            <a:endParaRPr lang="nl-NL" dirty="0"/>
          </a:p>
        </p:txBody>
      </p:sp>
      <p:sp>
        <p:nvSpPr>
          <p:cNvPr id="5" name="Tijdelijke aanduiding voor inhoud 2">
            <a:extLst>
              <a:ext uri="{FF2B5EF4-FFF2-40B4-BE49-F238E27FC236}">
                <a16:creationId xmlns:a16="http://schemas.microsoft.com/office/drawing/2014/main" id="{10BA808F-01B5-46CC-AC33-70004446582D}"/>
              </a:ext>
            </a:extLst>
          </p:cNvPr>
          <p:cNvSpPr>
            <a:spLocks noGrp="1"/>
          </p:cNvSpPr>
          <p:nvPr>
            <p:ph idx="1"/>
          </p:nvPr>
        </p:nvSpPr>
        <p:spPr>
          <a:xfrm>
            <a:off x="576263" y="1131887"/>
            <a:ext cx="7991475" cy="2592389"/>
          </a:xfrm>
        </p:spPr>
        <p:txBody>
          <a:bodyPr vert="horz" lIns="0" tIns="0" rIns="0" bIns="0" rtlCol="0" anchor="t">
            <a:normAutofit/>
          </a:bodyPr>
          <a:lstStyle/>
          <a:p>
            <a:r>
              <a:rPr lang="nl-NL" dirty="0"/>
              <a:t>Raamovereenkomst met vijf nadere overeenkomsten, met partijen welke ons kunnen voorzien van rentmeesters- en taxatiediensten. </a:t>
            </a:r>
          </a:p>
          <a:p>
            <a:r>
              <a:rPr lang="nl-NL" dirty="0"/>
              <a:t>Landelijke pool en regio’s.</a:t>
            </a:r>
          </a:p>
          <a:p>
            <a:r>
              <a:rPr lang="nl-NL" dirty="0"/>
              <a:t>Maximaal één inschrijving per perceel (regio) per persoon.</a:t>
            </a:r>
          </a:p>
          <a:p>
            <a:r>
              <a:rPr lang="nl-NL" dirty="0">
                <a:latin typeface="Arial"/>
                <a:cs typeface="Arial"/>
              </a:rPr>
              <a:t>Een inschrijving mag voor alle percelen gehanteerd worden, mits de casus door de desbetreffende taxateur is gemaakt.</a:t>
            </a:r>
            <a:endParaRPr lang="nl-NL" dirty="0">
              <a:cs typeface="Arial"/>
            </a:endParaRPr>
          </a:p>
          <a:p>
            <a:endParaRPr lang="nl-NL" dirty="0"/>
          </a:p>
          <a:p>
            <a:endParaRPr lang="nl-NL" dirty="0">
              <a:cs typeface="Arial" charset="0"/>
            </a:endParaRPr>
          </a:p>
        </p:txBody>
      </p:sp>
      <p:pic>
        <p:nvPicPr>
          <p:cNvPr id="6" name="Afbeelding 5">
            <a:extLst>
              <a:ext uri="{FF2B5EF4-FFF2-40B4-BE49-F238E27FC236}">
                <a16:creationId xmlns:a16="http://schemas.microsoft.com/office/drawing/2014/main" id="{4D7664F6-8FB0-4DA6-B376-B5853D72BC7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99671" y="3006480"/>
            <a:ext cx="2561683" cy="2072197"/>
          </a:xfrm>
          <a:prstGeom prst="rect">
            <a:avLst/>
          </a:prstGeom>
          <a:noFill/>
          <a:ln>
            <a:noFill/>
          </a:ln>
        </p:spPr>
      </p:pic>
      <p:sp>
        <p:nvSpPr>
          <p:cNvPr id="8" name="Rechthoek 7">
            <a:extLst>
              <a:ext uri="{FF2B5EF4-FFF2-40B4-BE49-F238E27FC236}">
                <a16:creationId xmlns:a16="http://schemas.microsoft.com/office/drawing/2014/main" id="{2F8AB8EF-E26A-4352-8A91-0656EF7DF75B}"/>
              </a:ext>
            </a:extLst>
          </p:cNvPr>
          <p:cNvSpPr/>
          <p:nvPr/>
        </p:nvSpPr>
        <p:spPr>
          <a:xfrm>
            <a:off x="3601059" y="3180647"/>
            <a:ext cx="2187509" cy="244628"/>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nl-NL" b="1" dirty="0"/>
              <a:t>Landelijke pool – (5 x 7)</a:t>
            </a:r>
          </a:p>
        </p:txBody>
      </p:sp>
    </p:spTree>
    <p:extLst>
      <p:ext uri="{BB962C8B-B14F-4D97-AF65-F5344CB8AC3E}">
        <p14:creationId xmlns:p14="http://schemas.microsoft.com/office/powerpoint/2010/main" val="960569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6D7C56-DC6C-4E46-A1DC-45E5891C9294}"/>
              </a:ext>
            </a:extLst>
          </p:cNvPr>
          <p:cNvSpPr>
            <a:spLocks noGrp="1"/>
          </p:cNvSpPr>
          <p:nvPr>
            <p:ph type="title"/>
          </p:nvPr>
        </p:nvSpPr>
        <p:spPr/>
        <p:txBody>
          <a:bodyPr/>
          <a:lstStyle/>
          <a:p>
            <a:r>
              <a:rPr lang="nl-NL" dirty="0">
                <a:latin typeface="Arial"/>
                <a:cs typeface="Arial"/>
              </a:rPr>
              <a:t>Waarom 35 contractanten?</a:t>
            </a:r>
            <a:endParaRPr lang="nl-NL" dirty="0"/>
          </a:p>
        </p:txBody>
      </p:sp>
      <p:sp>
        <p:nvSpPr>
          <p:cNvPr id="3" name="Tijdelijke aanduiding voor inhoud 2">
            <a:extLst>
              <a:ext uri="{FF2B5EF4-FFF2-40B4-BE49-F238E27FC236}">
                <a16:creationId xmlns:a16="http://schemas.microsoft.com/office/drawing/2014/main" id="{DDCB8C99-9F9C-476B-A126-DF9A41CC7393}"/>
              </a:ext>
            </a:extLst>
          </p:cNvPr>
          <p:cNvSpPr>
            <a:spLocks noGrp="1"/>
          </p:cNvSpPr>
          <p:nvPr>
            <p:ph idx="1"/>
          </p:nvPr>
        </p:nvSpPr>
        <p:spPr/>
        <p:txBody>
          <a:bodyPr vert="horz" lIns="0" tIns="0" rIns="0" bIns="0" rtlCol="0" anchor="t">
            <a:normAutofit/>
          </a:bodyPr>
          <a:lstStyle/>
          <a:p>
            <a:r>
              <a:rPr lang="nl-NL" dirty="0">
                <a:latin typeface="Arial"/>
                <a:cs typeface="Arial"/>
              </a:rPr>
              <a:t>Gebleken dat 4 taxateurs per regio te weinig is</a:t>
            </a:r>
          </a:p>
          <a:p>
            <a:r>
              <a:rPr lang="nl-NL" dirty="0">
                <a:latin typeface="Arial"/>
                <a:cs typeface="Arial"/>
              </a:rPr>
              <a:t>Totale werkpakket binnen vastgoed afdekken</a:t>
            </a:r>
          </a:p>
          <a:p>
            <a:r>
              <a:rPr lang="nl-NL" dirty="0">
                <a:latin typeface="Arial"/>
                <a:cs typeface="Arial"/>
              </a:rPr>
              <a:t>PTD &amp; SOW, afstemming NRVT</a:t>
            </a:r>
          </a:p>
          <a:p>
            <a:r>
              <a:rPr lang="nl-NL" dirty="0">
                <a:latin typeface="Arial"/>
                <a:cs typeface="Arial"/>
              </a:rPr>
              <a:t>Voldoende landelijk en bedrijfsmatige NRVT taxateurs</a:t>
            </a:r>
          </a:p>
          <a:p>
            <a:r>
              <a:rPr lang="nl-NL" dirty="0">
                <a:latin typeface="Arial"/>
                <a:cs typeface="Arial"/>
              </a:rPr>
              <a:t>Landelijke pool met overloop mogelijkheid</a:t>
            </a:r>
            <a:endParaRPr lang="nl-NL" dirty="0">
              <a:cs typeface="Arial"/>
            </a:endParaRPr>
          </a:p>
        </p:txBody>
      </p:sp>
    </p:spTree>
    <p:extLst>
      <p:ext uri="{BB962C8B-B14F-4D97-AF65-F5344CB8AC3E}">
        <p14:creationId xmlns:p14="http://schemas.microsoft.com/office/powerpoint/2010/main" val="3796579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E296A7-76F1-45A3-A735-F5E762186CCC}"/>
              </a:ext>
            </a:extLst>
          </p:cNvPr>
          <p:cNvSpPr>
            <a:spLocks noGrp="1"/>
          </p:cNvSpPr>
          <p:nvPr>
            <p:ph type="title"/>
          </p:nvPr>
        </p:nvSpPr>
        <p:spPr>
          <a:xfrm>
            <a:off x="677390" y="555623"/>
            <a:ext cx="7991475" cy="863602"/>
          </a:xfrm>
        </p:spPr>
        <p:txBody>
          <a:bodyPr/>
          <a:lstStyle/>
          <a:p>
            <a:r>
              <a:rPr lang="nl-NL" dirty="0"/>
              <a:t>Gunningscriteria</a:t>
            </a:r>
            <a:br>
              <a:rPr lang="en-GB" dirty="0"/>
            </a:br>
            <a:endParaRPr lang="nl-NL" dirty="0"/>
          </a:p>
        </p:txBody>
      </p:sp>
      <p:pic>
        <p:nvPicPr>
          <p:cNvPr id="7" name="Afbeelding 6">
            <a:extLst>
              <a:ext uri="{FF2B5EF4-FFF2-40B4-BE49-F238E27FC236}">
                <a16:creationId xmlns:a16="http://schemas.microsoft.com/office/drawing/2014/main" id="{4C531E56-5374-4B5E-B9A0-9CEF46007F77}"/>
              </a:ext>
            </a:extLst>
          </p:cNvPr>
          <p:cNvPicPr>
            <a:picLocks noChangeAspect="1"/>
          </p:cNvPicPr>
          <p:nvPr/>
        </p:nvPicPr>
        <p:blipFill>
          <a:blip r:embed="rId2"/>
          <a:stretch>
            <a:fillRect/>
          </a:stretch>
        </p:blipFill>
        <p:spPr>
          <a:xfrm>
            <a:off x="677390" y="1576187"/>
            <a:ext cx="7789219" cy="2448272"/>
          </a:xfrm>
          <a:prstGeom prst="rect">
            <a:avLst/>
          </a:prstGeom>
        </p:spPr>
      </p:pic>
    </p:spTree>
    <p:extLst>
      <p:ext uri="{BB962C8B-B14F-4D97-AF65-F5344CB8AC3E}">
        <p14:creationId xmlns:p14="http://schemas.microsoft.com/office/powerpoint/2010/main" val="1747728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057E00-9CA5-41EF-8A9C-22B366B5C669}"/>
              </a:ext>
            </a:extLst>
          </p:cNvPr>
          <p:cNvSpPr>
            <a:spLocks noGrp="1"/>
          </p:cNvSpPr>
          <p:nvPr>
            <p:ph type="title"/>
          </p:nvPr>
        </p:nvSpPr>
        <p:spPr/>
        <p:txBody>
          <a:bodyPr/>
          <a:lstStyle/>
          <a:p>
            <a:r>
              <a:rPr lang="nl-NL" dirty="0">
                <a:latin typeface="Arial"/>
                <a:cs typeface="Arial"/>
              </a:rPr>
              <a:t>Invullen Bijlage 12 - kwaliteitscriteria </a:t>
            </a:r>
            <a:endParaRPr lang="nl-NL" dirty="0"/>
          </a:p>
        </p:txBody>
      </p:sp>
      <p:sp>
        <p:nvSpPr>
          <p:cNvPr id="3" name="Tijdelijke aanduiding voor inhoud 2">
            <a:extLst>
              <a:ext uri="{FF2B5EF4-FFF2-40B4-BE49-F238E27FC236}">
                <a16:creationId xmlns:a16="http://schemas.microsoft.com/office/drawing/2014/main" id="{89F8FB68-71EC-4EA1-BC33-A1ABB7A68700}"/>
              </a:ext>
            </a:extLst>
          </p:cNvPr>
          <p:cNvSpPr>
            <a:spLocks noGrp="1"/>
          </p:cNvSpPr>
          <p:nvPr>
            <p:ph idx="1"/>
          </p:nvPr>
        </p:nvSpPr>
        <p:spPr/>
        <p:txBody>
          <a:bodyPr vert="horz" lIns="0" tIns="0" rIns="0" bIns="0" rtlCol="0" anchor="t">
            <a:normAutofit/>
          </a:bodyPr>
          <a:lstStyle/>
          <a:p>
            <a:r>
              <a:rPr lang="nl-NL" dirty="0">
                <a:latin typeface="Arial"/>
                <a:cs typeface="Arial"/>
              </a:rPr>
              <a:t>(Bijlage)</a:t>
            </a:r>
          </a:p>
        </p:txBody>
      </p:sp>
    </p:spTree>
    <p:extLst>
      <p:ext uri="{BB962C8B-B14F-4D97-AF65-F5344CB8AC3E}">
        <p14:creationId xmlns:p14="http://schemas.microsoft.com/office/powerpoint/2010/main" val="3853728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96CD97-6DDB-413C-8FF4-6E22177A7005}"/>
              </a:ext>
            </a:extLst>
          </p:cNvPr>
          <p:cNvSpPr>
            <a:spLocks noGrp="1"/>
          </p:cNvSpPr>
          <p:nvPr>
            <p:ph type="title"/>
          </p:nvPr>
        </p:nvSpPr>
        <p:spPr/>
        <p:txBody>
          <a:bodyPr/>
          <a:lstStyle/>
          <a:p>
            <a:r>
              <a:rPr lang="nl-NL" dirty="0"/>
              <a:t>Gunningssystematiek</a:t>
            </a:r>
            <a:br>
              <a:rPr lang="nl-NL" dirty="0"/>
            </a:br>
            <a:endParaRPr lang="nl-NL" dirty="0"/>
          </a:p>
        </p:txBody>
      </p:sp>
      <p:sp>
        <p:nvSpPr>
          <p:cNvPr id="3" name="Tijdelijke aanduiding voor inhoud 2">
            <a:extLst>
              <a:ext uri="{FF2B5EF4-FFF2-40B4-BE49-F238E27FC236}">
                <a16:creationId xmlns:a16="http://schemas.microsoft.com/office/drawing/2014/main" id="{AA5786AC-3C5B-4D56-A389-B37B29FD8664}"/>
              </a:ext>
            </a:extLst>
          </p:cNvPr>
          <p:cNvSpPr>
            <a:spLocks noGrp="1"/>
          </p:cNvSpPr>
          <p:nvPr>
            <p:ph idx="1"/>
          </p:nvPr>
        </p:nvSpPr>
        <p:spPr>
          <a:xfrm>
            <a:off x="576263" y="1419225"/>
            <a:ext cx="7991475" cy="3312765"/>
          </a:xfrm>
        </p:spPr>
        <p:txBody>
          <a:bodyPr>
            <a:normAutofit fontScale="92500" lnSpcReduction="20000"/>
          </a:bodyPr>
          <a:lstStyle/>
          <a:p>
            <a:pPr hangingPunct="0"/>
            <a:r>
              <a:rPr lang="nl-NL" dirty="0"/>
              <a:t>Binnen elke regio (elk perceel) mag maximaal één maal ingeschreven worden door een rechtspersoon. </a:t>
            </a:r>
          </a:p>
          <a:p>
            <a:pPr hangingPunct="0"/>
            <a:endParaRPr lang="en-GB" dirty="0"/>
          </a:p>
          <a:p>
            <a:pPr hangingPunct="0"/>
            <a:r>
              <a:rPr lang="nl-NL" dirty="0"/>
              <a:t>Het aantal te winnen regio’s (percelen) wordt op persoonsniveau gemaximeerd tot één. </a:t>
            </a:r>
          </a:p>
          <a:p>
            <a:pPr hangingPunct="0"/>
            <a:endParaRPr lang="nl-NL" dirty="0"/>
          </a:p>
          <a:p>
            <a:pPr hangingPunct="0"/>
            <a:r>
              <a:rPr lang="nl-NL" dirty="0"/>
              <a:t>Een kantoor kan wel in meerdere percelen verschillende taxateurs laten meedingen en daarmee meerdere regio’s (percelen) verkrijgen. </a:t>
            </a:r>
            <a:endParaRPr lang="en-GB" dirty="0"/>
          </a:p>
          <a:p>
            <a:endParaRPr lang="nl-NL" dirty="0"/>
          </a:p>
          <a:p>
            <a:pPr marL="0" indent="0">
              <a:buNone/>
            </a:pPr>
            <a:r>
              <a:rPr lang="nl-NL" sz="1500" dirty="0"/>
              <a:t>Voorbeeld: </a:t>
            </a:r>
          </a:p>
          <a:p>
            <a:pPr marL="0" indent="0">
              <a:buNone/>
            </a:pPr>
            <a:endParaRPr lang="nl-NL" sz="1500" dirty="0"/>
          </a:p>
          <a:p>
            <a:pPr marL="457200" indent="-457200">
              <a:buAutoNum type="arabicParenR"/>
            </a:pPr>
            <a:r>
              <a:rPr lang="nl-NL" sz="1500" dirty="0"/>
              <a:t>Jan schrijft zich in voor regio Noord en Zuid. Hij kan maar één regio gegund krijgen, in zijn geval regio Noord.</a:t>
            </a:r>
          </a:p>
          <a:p>
            <a:pPr marL="457200" indent="-457200">
              <a:buAutoNum type="arabicParenR"/>
            </a:pPr>
            <a:endParaRPr lang="nl-NL" sz="1500" dirty="0"/>
          </a:p>
          <a:p>
            <a:pPr marL="457200" indent="-457200">
              <a:buAutoNum type="arabicParenR"/>
            </a:pPr>
            <a:r>
              <a:rPr lang="nl-NL" sz="1500" dirty="0"/>
              <a:t>Bureau X schrijft Piet in voor Noord en Zuid en Klaas voor midden. Bureau X kan hierdoor regio Noord (Piet) en Midden (Klaas) gegund krijgen.</a:t>
            </a:r>
          </a:p>
          <a:p>
            <a:endParaRPr lang="nl-NL" dirty="0"/>
          </a:p>
          <a:p>
            <a:endParaRPr lang="nl-NL" dirty="0"/>
          </a:p>
        </p:txBody>
      </p:sp>
    </p:spTree>
    <p:extLst>
      <p:ext uri="{BB962C8B-B14F-4D97-AF65-F5344CB8AC3E}">
        <p14:creationId xmlns:p14="http://schemas.microsoft.com/office/powerpoint/2010/main" val="4093958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F02D18-11E0-44B2-AE89-5818BDF0C9AB}"/>
              </a:ext>
            </a:extLst>
          </p:cNvPr>
          <p:cNvSpPr>
            <a:spLocks noGrp="1"/>
          </p:cNvSpPr>
          <p:nvPr>
            <p:ph type="title"/>
          </p:nvPr>
        </p:nvSpPr>
        <p:spPr/>
        <p:txBody>
          <a:bodyPr/>
          <a:lstStyle/>
          <a:p>
            <a:pPr algn="ctr"/>
            <a:r>
              <a:rPr lang="nl-NL" dirty="0">
                <a:latin typeface="Arial"/>
                <a:cs typeface="Arial"/>
              </a:rPr>
              <a:t>Vragen?</a:t>
            </a:r>
            <a:endParaRPr lang="nl-NL" dirty="0"/>
          </a:p>
        </p:txBody>
      </p:sp>
    </p:spTree>
    <p:extLst>
      <p:ext uri="{BB962C8B-B14F-4D97-AF65-F5344CB8AC3E}">
        <p14:creationId xmlns:p14="http://schemas.microsoft.com/office/powerpoint/2010/main" val="3929824983"/>
      </p:ext>
    </p:extLst>
  </p:cSld>
  <p:clrMapOvr>
    <a:masterClrMapping/>
  </p:clrMapOvr>
</p:sld>
</file>

<file path=ppt/theme/theme1.xml><?xml version="1.0" encoding="utf-8"?>
<a:theme xmlns:a="http://schemas.openxmlformats.org/drawingml/2006/main" name="Thema_ProRail">
  <a:themeElements>
    <a:clrScheme name="Aangepast 11">
      <a:dk1>
        <a:srgbClr val="494949"/>
      </a:dk1>
      <a:lt1>
        <a:srgbClr val="FFFFFF"/>
      </a:lt1>
      <a:dk2>
        <a:srgbClr val="BF1238"/>
      </a:dk2>
      <a:lt2>
        <a:srgbClr val="E8DD11"/>
      </a:lt2>
      <a:accent1>
        <a:srgbClr val="E8DD11"/>
      </a:accent1>
      <a:accent2>
        <a:srgbClr val="FFFFAF"/>
      </a:accent2>
      <a:accent3>
        <a:srgbClr val="BF1238"/>
      </a:accent3>
      <a:accent4>
        <a:srgbClr val="9FDAF7"/>
      </a:accent4>
      <a:accent5>
        <a:srgbClr val="008FD7"/>
      </a:accent5>
      <a:accent6>
        <a:srgbClr val="711185"/>
      </a:accent6>
      <a:hlink>
        <a:srgbClr val="E60015"/>
      </a:hlink>
      <a:folHlink>
        <a:srgbClr val="E6000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2" id="{46081C4B-A6C1-4F8A-BF2A-F6D67A9938EF}" vid="{ECC48070-1B37-4F0D-9C64-F45C1A5573A1}"/>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57F3B01547314429CD55E6BDC87B81E" ma:contentTypeVersion="3" ma:contentTypeDescription="Create a new document." ma:contentTypeScope="" ma:versionID="c6bf6ffccc2ac19e5ee7a828756c691f">
  <xsd:schema xmlns:xsd="http://www.w3.org/2001/XMLSchema" xmlns:xs="http://www.w3.org/2001/XMLSchema" xmlns:p="http://schemas.microsoft.com/office/2006/metadata/properties" xmlns:ns2="feef5865-a982-42aa-8640-9d4286765ef6" xmlns:ns3="523b719f-3047-4f9f-a9ee-d80206e8a9d9" targetNamespace="http://schemas.microsoft.com/office/2006/metadata/properties" ma:root="true" ma:fieldsID="a39047696a1d1969ae0096872043ea46" ns2:_="" ns3:_="">
    <xsd:import namespace="feef5865-a982-42aa-8640-9d4286765ef6"/>
    <xsd:import namespace="523b719f-3047-4f9f-a9ee-d80206e8a9d9"/>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ef5865-a982-42aa-8640-9d4286765ef6"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blijven behouden" ma:description="Id behouden tijdens toevoegen."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523b719f-3047-4f9f-a9ee-d80206e8a9d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2C06177-86DF-4E27-9E44-3E435FF5025E}">
  <ds:schemaRefs>
    <ds:schemaRef ds:uri="http://schemas.microsoft.com/sharepoint/v3/contenttype/forms"/>
  </ds:schemaRefs>
</ds:datastoreItem>
</file>

<file path=customXml/itemProps2.xml><?xml version="1.0" encoding="utf-8"?>
<ds:datastoreItem xmlns:ds="http://schemas.openxmlformats.org/officeDocument/2006/customXml" ds:itemID="{AEE8A216-02CE-4C9C-9D2D-BAC6B140FD2E}">
  <ds:schemaRef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523b719f-3047-4f9f-a9ee-d80206e8a9d9"/>
    <ds:schemaRef ds:uri="feef5865-a982-42aa-8640-9d4286765ef6"/>
    <ds:schemaRef ds:uri="http://www.w3.org/XML/1998/namespace"/>
    <ds:schemaRef ds:uri="http://purl.org/dc/terms/"/>
  </ds:schemaRefs>
</ds:datastoreItem>
</file>

<file path=customXml/itemProps3.xml><?xml version="1.0" encoding="utf-8"?>
<ds:datastoreItem xmlns:ds="http://schemas.openxmlformats.org/officeDocument/2006/customXml" ds:itemID="{DA0CEC8D-57E4-442E-961B-44121BEA04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eef5865-a982-42aa-8640-9d4286765ef6"/>
    <ds:schemaRef ds:uri="523b719f-3047-4f9f-a9ee-d80206e8a9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1C63650-6501-4587-A86C-83EDB22954CC}">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PowerPoint</Template>
  <TotalTime>355</TotalTime>
  <Words>296</Words>
  <Application>Microsoft Office PowerPoint</Application>
  <PresentationFormat>Diavoorstelling (16:9)</PresentationFormat>
  <Paragraphs>36</Paragraphs>
  <Slides>9</Slides>
  <Notes>1</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9</vt:i4>
      </vt:variant>
    </vt:vector>
  </HeadingPairs>
  <TitlesOfParts>
    <vt:vector size="12" baseType="lpstr">
      <vt:lpstr>Arial</vt:lpstr>
      <vt:lpstr>Calibri</vt:lpstr>
      <vt:lpstr>Thema_ProRail</vt:lpstr>
      <vt:lpstr>Startbijeenkomst</vt:lpstr>
      <vt:lpstr>Doel van de informatiebijeenkomst </vt:lpstr>
      <vt:lpstr>Toelichting aanbestedingsprocedure</vt:lpstr>
      <vt:lpstr>Percelen en inschrijvingsopties </vt:lpstr>
      <vt:lpstr>Waarom 35 contractanten?</vt:lpstr>
      <vt:lpstr>Gunningscriteria </vt:lpstr>
      <vt:lpstr>Invullen Bijlage 12 - kwaliteitscriteria </vt:lpstr>
      <vt:lpstr>Gunningssystematiek </vt:lpstr>
      <vt:lpstr>Vragen?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Prozée, K. (Kim)</dc:creator>
  <cp:lastModifiedBy>Prozée, K. (Kim)</cp:lastModifiedBy>
  <cp:revision>88</cp:revision>
  <cp:lastPrinted>2017-07-25T07:34:39Z</cp:lastPrinted>
  <dcterms:created xsi:type="dcterms:W3CDTF">2022-01-18T09:20:25Z</dcterms:created>
  <dcterms:modified xsi:type="dcterms:W3CDTF">2022-01-20T15:29:46Z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0x010100357F3B01547314429CD55E6BDC87B81E</vt:lpwstr>
  </property>
  <property fmtid="{D5CDD505-2E9C-101B-9397-08002B2CF9AE}" pid="3" name="MSIP_Label_24e57bac-d225-40fb-8a9e-62b5be587a96_Enabled">
    <vt:lpwstr>true</vt:lpwstr>
  </property>
  <property fmtid="{D5CDD505-2E9C-101B-9397-08002B2CF9AE}" pid="4" name="MSIP_Label_24e57bac-d225-40fb-8a9e-62b5be587a96_SetDate">
    <vt:lpwstr>2022-01-18T09:20:26Z</vt:lpwstr>
  </property>
  <property fmtid="{D5CDD505-2E9C-101B-9397-08002B2CF9AE}" pid="5" name="MSIP_Label_24e57bac-d225-40fb-8a9e-62b5be587a96_Method">
    <vt:lpwstr>Standard</vt:lpwstr>
  </property>
  <property fmtid="{D5CDD505-2E9C-101B-9397-08002B2CF9AE}" pid="6" name="MSIP_Label_24e57bac-d225-40fb-8a9e-62b5be587a96_Name">
    <vt:lpwstr>Internal</vt:lpwstr>
  </property>
  <property fmtid="{D5CDD505-2E9C-101B-9397-08002B2CF9AE}" pid="7" name="MSIP_Label_24e57bac-d225-40fb-8a9e-62b5be587a96_SiteId">
    <vt:lpwstr>a398fcff-8d2b-4930-a7f7-e1c99a108d77</vt:lpwstr>
  </property>
  <property fmtid="{D5CDD505-2E9C-101B-9397-08002B2CF9AE}" pid="8" name="MSIP_Label_24e57bac-d225-40fb-8a9e-62b5be587a96_ActionId">
    <vt:lpwstr>9e941bfd-8af6-467a-af90-0000313e1acc</vt:lpwstr>
  </property>
  <property fmtid="{D5CDD505-2E9C-101B-9397-08002B2CF9AE}" pid="9" name="MSIP_Label_24e57bac-d225-40fb-8a9e-62b5be587a96_ContentBits">
    <vt:lpwstr>0</vt:lpwstr>
  </property>
</Properties>
</file>